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22.xml" ContentType="application/vnd.openxmlformats-officedocument.presentationml.slideLayout+xml"/>
  <Override PartName="/ppt/theme/theme18.xml" ContentType="application/vnd.openxmlformats-officedocument.theme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24.xml" ContentType="application/vnd.openxmlformats-officedocument.presentationml.slideLayout+xml"/>
  <Override PartName="/ppt/theme/theme20.xml" ContentType="application/vnd.openxmlformats-officedocument.theme+xml"/>
  <Override PartName="/ppt/slideLayouts/slideLayout25.xml" ContentType="application/vnd.openxmlformats-officedocument.presentationml.slideLayout+xml"/>
  <Override PartName="/ppt/theme/theme21.xml" ContentType="application/vnd.openxmlformats-officedocument.theme+xml"/>
  <Override PartName="/ppt/slideLayouts/slideLayout26.xml" ContentType="application/vnd.openxmlformats-officedocument.presentationml.slideLayout+xml"/>
  <Override PartName="/ppt/theme/theme22.xml" ContentType="application/vnd.openxmlformats-officedocument.theme+xml"/>
  <Override PartName="/ppt/slideLayouts/slideLayout27.xml" ContentType="application/vnd.openxmlformats-officedocument.presentationml.slideLayout+xml"/>
  <Override PartName="/ppt/theme/theme23.xml" ContentType="application/vnd.openxmlformats-officedocument.theme+xml"/>
  <Override PartName="/ppt/slideLayouts/slideLayout28.xml" ContentType="application/vnd.openxmlformats-officedocument.presentationml.slideLayout+xml"/>
  <Override PartName="/ppt/theme/theme24.xml" ContentType="application/vnd.openxmlformats-officedocument.theme+xml"/>
  <Override PartName="/ppt/slideLayouts/slideLayout29.xml" ContentType="application/vnd.openxmlformats-officedocument.presentationml.slideLayout+xml"/>
  <Override PartName="/ppt/theme/theme25.xml" ContentType="application/vnd.openxmlformats-officedocument.theme+xml"/>
  <Override PartName="/ppt/slideLayouts/slideLayout30.xml" ContentType="application/vnd.openxmlformats-officedocument.presentationml.slideLayout+xml"/>
  <Override PartName="/ppt/theme/theme26.xml" ContentType="application/vnd.openxmlformats-officedocument.theme+xml"/>
  <Override PartName="/ppt/slideLayouts/slideLayout31.xml" ContentType="application/vnd.openxmlformats-officedocument.presentationml.slideLayout+xml"/>
  <Override PartName="/ppt/theme/theme27.xml" ContentType="application/vnd.openxmlformats-officedocument.theme+xml"/>
  <Override PartName="/ppt/slideLayouts/slideLayout32.xml" ContentType="application/vnd.openxmlformats-officedocument.presentationml.slideLayout+xml"/>
  <Override PartName="/ppt/theme/theme28.xml" ContentType="application/vnd.openxmlformats-officedocument.theme+xml"/>
  <Override PartName="/ppt/slideLayouts/slideLayout33.xml" ContentType="application/vnd.openxmlformats-officedocument.presentationml.slideLayout+xml"/>
  <Override PartName="/ppt/theme/theme29.xml" ContentType="application/vnd.openxmlformats-officedocument.theme+xml"/>
  <Override PartName="/ppt/slideLayouts/slideLayout34.xml" ContentType="application/vnd.openxmlformats-officedocument.presentationml.slideLayout+xml"/>
  <Override PartName="/ppt/theme/theme30.xml" ContentType="application/vnd.openxmlformats-officedocument.theme+xml"/>
  <Override PartName="/ppt/slideLayouts/slideLayout35.xml" ContentType="application/vnd.openxmlformats-officedocument.presentationml.slideLayout+xml"/>
  <Override PartName="/ppt/theme/theme31.xml" ContentType="application/vnd.openxmlformats-officedocument.theme+xml"/>
  <Override PartName="/ppt/slideLayouts/slideLayout36.xml" ContentType="application/vnd.openxmlformats-officedocument.presentationml.slideLayout+xml"/>
  <Override PartName="/ppt/theme/theme32.xml" ContentType="application/vnd.openxmlformats-officedocument.theme+xml"/>
  <Override PartName="/ppt/slideLayouts/slideLayout37.xml" ContentType="application/vnd.openxmlformats-officedocument.presentationml.slideLayout+xml"/>
  <Override PartName="/ppt/theme/theme33.xml" ContentType="application/vnd.openxmlformats-officedocument.theme+xml"/>
  <Override PartName="/ppt/slideLayouts/slideLayout38.xml" ContentType="application/vnd.openxmlformats-officedocument.presentationml.slideLayout+xml"/>
  <Override PartName="/ppt/theme/theme34.xml" ContentType="application/vnd.openxmlformats-officedocument.theme+xml"/>
  <Override PartName="/ppt/slideLayouts/slideLayout39.xml" ContentType="application/vnd.openxmlformats-officedocument.presentationml.slideLayout+xml"/>
  <Override PartName="/ppt/theme/theme35.xml" ContentType="application/vnd.openxmlformats-officedocument.theme+xml"/>
  <Override PartName="/ppt/slideLayouts/slideLayout40.xml" ContentType="application/vnd.openxmlformats-officedocument.presentationml.slideLayout+xml"/>
  <Override PartName="/ppt/theme/theme36.xml" ContentType="application/vnd.openxmlformats-officedocument.theme+xml"/>
  <Override PartName="/ppt/slideLayouts/slideLayout41.xml" ContentType="application/vnd.openxmlformats-officedocument.presentationml.slideLayout+xml"/>
  <Override PartName="/ppt/theme/theme37.xml" ContentType="application/vnd.openxmlformats-officedocument.theme+xml"/>
  <Override PartName="/ppt/slideLayouts/slideLayout42.xml" ContentType="application/vnd.openxmlformats-officedocument.presentationml.slideLayout+xml"/>
  <Override PartName="/ppt/theme/theme38.xml" ContentType="application/vnd.openxmlformats-officedocument.theme+xml"/>
  <Override PartName="/ppt/slideLayouts/slideLayout43.xml" ContentType="application/vnd.openxmlformats-officedocument.presentationml.slideLayout+xml"/>
  <Override PartName="/ppt/theme/theme39.xml" ContentType="application/vnd.openxmlformats-officedocument.theme+xml"/>
  <Override PartName="/ppt/slideLayouts/slideLayout44.xml" ContentType="application/vnd.openxmlformats-officedocument.presentationml.slideLayout+xml"/>
  <Override PartName="/ppt/theme/theme40.xml" ContentType="application/vnd.openxmlformats-officedocument.theme+xml"/>
  <Override PartName="/ppt/slideLayouts/slideLayout45.xml" ContentType="application/vnd.openxmlformats-officedocument.presentationml.slideLayout+xml"/>
  <Override PartName="/ppt/theme/theme41.xml" ContentType="application/vnd.openxmlformats-officedocument.theme+xml"/>
  <Override PartName="/ppt/slideLayouts/slideLayout46.xml" ContentType="application/vnd.openxmlformats-officedocument.presentationml.slideLayout+xml"/>
  <Override PartName="/ppt/theme/theme42.xml" ContentType="application/vnd.openxmlformats-officedocument.theme+xml"/>
  <Override PartName="/ppt/slideLayouts/slideLayout47.xml" ContentType="application/vnd.openxmlformats-officedocument.presentationml.slideLayout+xml"/>
  <Override PartName="/ppt/theme/theme43.xml" ContentType="application/vnd.openxmlformats-officedocument.theme+xml"/>
  <Override PartName="/ppt/slideLayouts/slideLayout48.xml" ContentType="application/vnd.openxmlformats-officedocument.presentationml.slideLayout+xml"/>
  <Override PartName="/ppt/theme/theme44.xml" ContentType="application/vnd.openxmlformats-officedocument.theme+xml"/>
  <Override PartName="/ppt/slideLayouts/slideLayout49.xml" ContentType="application/vnd.openxmlformats-officedocument.presentationml.slideLayout+xml"/>
  <Override PartName="/ppt/theme/theme45.xml" ContentType="application/vnd.openxmlformats-officedocument.theme+xml"/>
  <Override PartName="/ppt/slideLayouts/slideLayout50.xml" ContentType="application/vnd.openxmlformats-officedocument.presentationml.slideLayout+xml"/>
  <Override PartName="/ppt/theme/theme46.xml" ContentType="application/vnd.openxmlformats-officedocument.theme+xml"/>
  <Override PartName="/ppt/slideLayouts/slideLayout51.xml" ContentType="application/vnd.openxmlformats-officedocument.presentationml.slideLayout+xml"/>
  <Override PartName="/ppt/theme/theme47.xml" ContentType="application/vnd.openxmlformats-officedocument.theme+xml"/>
  <Override PartName="/ppt/slideLayouts/slideLayout52.xml" ContentType="application/vnd.openxmlformats-officedocument.presentationml.slideLayout+xml"/>
  <Override PartName="/ppt/theme/theme4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70" r:id="rId10"/>
    <p:sldMasterId id="2147483672" r:id="rId11"/>
    <p:sldMasterId id="2147483674" r:id="rId12"/>
    <p:sldMasterId id="2147483676" r:id="rId13"/>
    <p:sldMasterId id="2147483678" r:id="rId14"/>
    <p:sldMasterId id="2147483680" r:id="rId15"/>
    <p:sldMasterId id="2147483682" r:id="rId16"/>
    <p:sldMasterId id="2147483684" r:id="rId17"/>
    <p:sldMasterId id="2147483686" r:id="rId18"/>
    <p:sldMasterId id="2147483688" r:id="rId19"/>
    <p:sldMasterId id="2147483690" r:id="rId20"/>
    <p:sldMasterId id="2147483692" r:id="rId21"/>
    <p:sldMasterId id="2147483694" r:id="rId22"/>
    <p:sldMasterId id="2147483696" r:id="rId23"/>
    <p:sldMasterId id="2147483698" r:id="rId24"/>
    <p:sldMasterId id="2147483700" r:id="rId25"/>
    <p:sldMasterId id="2147483702" r:id="rId26"/>
    <p:sldMasterId id="2147483704" r:id="rId27"/>
    <p:sldMasterId id="2147483706" r:id="rId28"/>
    <p:sldMasterId id="2147483708" r:id="rId29"/>
    <p:sldMasterId id="2147483710" r:id="rId30"/>
    <p:sldMasterId id="2147483712" r:id="rId31"/>
    <p:sldMasterId id="2147483714" r:id="rId32"/>
    <p:sldMasterId id="2147483716" r:id="rId33"/>
    <p:sldMasterId id="2147483718" r:id="rId34"/>
    <p:sldMasterId id="2147483720" r:id="rId35"/>
    <p:sldMasterId id="2147483722" r:id="rId36"/>
    <p:sldMasterId id="2147483724" r:id="rId37"/>
    <p:sldMasterId id="2147483726" r:id="rId38"/>
    <p:sldMasterId id="2147483728" r:id="rId39"/>
    <p:sldMasterId id="2147483730" r:id="rId40"/>
    <p:sldMasterId id="2147483732" r:id="rId41"/>
    <p:sldMasterId id="2147483734" r:id="rId42"/>
    <p:sldMasterId id="2147483736" r:id="rId43"/>
    <p:sldMasterId id="2147483738" r:id="rId44"/>
    <p:sldMasterId id="2147483740" r:id="rId45"/>
    <p:sldMasterId id="2147483742" r:id="rId46"/>
    <p:sldMasterId id="2147483744" r:id="rId47"/>
    <p:sldMasterId id="2147483746" r:id="rId48"/>
  </p:sldMasterIdLst>
  <p:sldIdLst>
    <p:sldId id="256" r:id="rId49"/>
    <p:sldId id="257" r:id="rId50"/>
    <p:sldId id="258" r:id="rId51"/>
    <p:sldId id="259" r:id="rId52"/>
    <p:sldId id="260" r:id="rId53"/>
    <p:sldId id="261" r:id="rId54"/>
    <p:sldId id="262" r:id="rId55"/>
    <p:sldId id="263" r:id="rId56"/>
    <p:sldId id="264" r:id="rId57"/>
    <p:sldId id="265" r:id="rId58"/>
    <p:sldId id="266" r:id="rId59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6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4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0AA3F66-ED06-406D-ADF7-CC14B5C0BAA3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54B900D7-3BBE-4101-A7E0-97A119DA7B3D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21B33FC7-AA6E-4341-85A4-195F5B2F9AB1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969277EE-F033-4A8A-97A6-D23EC2DD5AB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386C315A-708C-4EA3-A23D-1D95CC22BDF7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28DBDD30-A0C0-4A3D-822A-26FAA778B707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CD4206B3-17E8-4986-9B58-1AA3C27B75CE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CB94E4E-50E9-478E-8658-8B14C374F976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FCC0A769-F6A3-4EE9-8B55-B9F63067BCF2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E307B9D4-1BF6-4957-A8F4-081F5C4438F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20124B63-EB95-4121-A73D-A8C8212EA1A6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C4E004F-845D-4DBD-8AC7-CAA7C7B4330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224D29F3-CC69-44F4-BDC5-18568EEDAAA3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determin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1"/>
          </p:nvPr>
        </p:nvSpPr>
        <p:spPr/>
        <p:txBody>
          <a:bodyPr/>
          <a:lstStyle/>
          <a:p>
            <a:fld id="{12A238F5-2C31-40BE-82DE-AAED587D72BE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4"/>
          </p:nvPr>
        </p:nvSpPr>
        <p:spPr/>
        <p:txBody>
          <a:bodyPr/>
          <a:lstStyle/>
          <a:p>
            <a:fld id="{A6184AC3-5BB0-49E4-8585-19C748BCC9A5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7"/>
          </p:nvPr>
        </p:nvSpPr>
        <p:spPr/>
        <p:txBody>
          <a:bodyPr/>
          <a:lstStyle/>
          <a:p>
            <a:fld id="{F049F80E-97D5-415B-82C4-F1A6C96960AB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0"/>
          </p:nvPr>
        </p:nvSpPr>
        <p:spPr/>
        <p:txBody>
          <a:bodyPr/>
          <a:lstStyle/>
          <a:p>
            <a:fld id="{11C0A652-51D6-4D21-8AC6-BBB589859D6C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3"/>
          </p:nvPr>
        </p:nvSpPr>
        <p:spPr/>
        <p:txBody>
          <a:bodyPr/>
          <a:lstStyle/>
          <a:p>
            <a:fld id="{A0770C9C-B6E5-48B0-B406-F2EFA905366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6"/>
          </p:nvPr>
        </p:nvSpPr>
        <p:spPr/>
        <p:txBody>
          <a:bodyPr/>
          <a:lstStyle/>
          <a:p>
            <a:fld id="{47AF8FF3-448B-40B2-8C5A-2F10314808A8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redeterminad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9"/>
          </p:nvPr>
        </p:nvSpPr>
        <p:spPr/>
        <p:txBody>
          <a:bodyPr/>
          <a:lstStyle/>
          <a:p>
            <a:fld id="{DD306A2A-0F80-452B-9DDA-E13AC623866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redeterminad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2"/>
          </p:nvPr>
        </p:nvSpPr>
        <p:spPr/>
        <p:txBody>
          <a:bodyPr/>
          <a:lstStyle/>
          <a:p>
            <a:fld id="{0E022DFE-F71B-47F3-9E5C-20456000041C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determinad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5"/>
          </p:nvPr>
        </p:nvSpPr>
        <p:spPr/>
        <p:txBody>
          <a:bodyPr/>
          <a:lstStyle/>
          <a:p>
            <a:fld id="{001E7E94-9034-417D-A482-A8371AF65209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76FA549-89F4-4506-B88C-49262C299900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8"/>
          </p:nvPr>
        </p:nvSpPr>
        <p:spPr/>
        <p:txBody>
          <a:bodyPr/>
          <a:lstStyle/>
          <a:p>
            <a:fld id="{A2C4A13A-EC16-45CF-9291-3DD6F5578057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redeterminad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1"/>
          </p:nvPr>
        </p:nvSpPr>
        <p:spPr/>
        <p:txBody>
          <a:bodyPr/>
          <a:lstStyle/>
          <a:p>
            <a:fld id="{42BB0DA5-7562-433B-A17A-4C79B724C81E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4"/>
          </p:nvPr>
        </p:nvSpPr>
        <p:spPr/>
        <p:txBody>
          <a:bodyPr/>
          <a:lstStyle/>
          <a:p>
            <a:fld id="{EE5ADECC-5119-4FBD-90AE-27C2C989F08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edeterminad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7"/>
          </p:nvPr>
        </p:nvSpPr>
        <p:spPr/>
        <p:txBody>
          <a:bodyPr/>
          <a:lstStyle/>
          <a:p>
            <a:fld id="{FBCC7EA9-F544-4E08-9094-92B194FC158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8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0"/>
          </p:nvPr>
        </p:nvSpPr>
        <p:spPr/>
        <p:txBody>
          <a:bodyPr/>
          <a:lstStyle/>
          <a:p>
            <a:fld id="{5FDC781F-26C2-4391-B8AF-D43589FFEBA7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3"/>
          </p:nvPr>
        </p:nvSpPr>
        <p:spPr/>
        <p:txBody>
          <a:bodyPr/>
          <a:lstStyle/>
          <a:p>
            <a:fld id="{EE523102-5B05-4647-9246-32A97D340E98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6"/>
          </p:nvPr>
        </p:nvSpPr>
        <p:spPr/>
        <p:txBody>
          <a:bodyPr/>
          <a:lstStyle/>
          <a:p>
            <a:fld id="{D2130042-9347-4E04-A522-9033945EE32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determinad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9"/>
          </p:nvPr>
        </p:nvSpPr>
        <p:spPr/>
        <p:txBody>
          <a:bodyPr/>
          <a:lstStyle/>
          <a:p>
            <a:fld id="{48000698-21E2-46CB-8580-24259AF8C6ED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2"/>
          </p:nvPr>
        </p:nvSpPr>
        <p:spPr/>
        <p:txBody>
          <a:bodyPr/>
          <a:lstStyle/>
          <a:p>
            <a:fld id="{E27CB2DA-5F69-4C44-AF88-41F381944960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5"/>
          </p:nvPr>
        </p:nvSpPr>
        <p:spPr/>
        <p:txBody>
          <a:bodyPr/>
          <a:lstStyle/>
          <a:p>
            <a:fld id="{DC9E4B4B-CECA-4D49-A542-3300A0C54C0F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99DB682-5705-4BE5-9627-FF99286AD55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8"/>
          </p:nvPr>
        </p:nvSpPr>
        <p:spPr/>
        <p:txBody>
          <a:bodyPr/>
          <a:lstStyle/>
          <a:p>
            <a:fld id="{3227A087-CAE1-4900-BBCD-A37BDC20487C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1"/>
          </p:nvPr>
        </p:nvSpPr>
        <p:spPr/>
        <p:txBody>
          <a:bodyPr/>
          <a:lstStyle/>
          <a:p>
            <a:fld id="{8F321348-2330-4E25-BEE6-A2DD35B8222F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4"/>
          </p:nvPr>
        </p:nvSpPr>
        <p:spPr/>
        <p:txBody>
          <a:bodyPr/>
          <a:lstStyle/>
          <a:p>
            <a:fld id="{DE13928B-8DD0-48B3-8B51-4A930716DD78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redeterminado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7"/>
          </p:nvPr>
        </p:nvSpPr>
        <p:spPr/>
        <p:txBody>
          <a:bodyPr/>
          <a:lstStyle/>
          <a:p>
            <a:fld id="{4727A1E2-DF34-402D-AC88-294C7BEC639E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redeterminado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0"/>
          </p:nvPr>
        </p:nvSpPr>
        <p:spPr/>
        <p:txBody>
          <a:bodyPr/>
          <a:lstStyle/>
          <a:p>
            <a:fld id="{52F61DBC-91D5-40A9-A4FD-87BB9841C792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determinado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3"/>
          </p:nvPr>
        </p:nvSpPr>
        <p:spPr/>
        <p:txBody>
          <a:bodyPr/>
          <a:lstStyle/>
          <a:p>
            <a:fld id="{0C3B1145-F29D-4B67-B08F-009AB4B8F853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6"/>
          </p:nvPr>
        </p:nvSpPr>
        <p:spPr/>
        <p:txBody>
          <a:bodyPr/>
          <a:lstStyle/>
          <a:p>
            <a:fld id="{C735ECE0-E74F-4F43-AB00-A40431AA2F7F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redeterminado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742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9"/>
          </p:nvPr>
        </p:nvSpPr>
        <p:spPr/>
        <p:txBody>
          <a:bodyPr/>
          <a:lstStyle/>
          <a:p>
            <a:fld id="{C7E7D699-C9BD-4B11-B8DB-B9936CF6D66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2"/>
          </p:nvPr>
        </p:nvSpPr>
        <p:spPr/>
        <p:txBody>
          <a:bodyPr/>
          <a:lstStyle/>
          <a:p>
            <a:fld id="{73D0427D-CA99-453A-81EF-F0FA9601D886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edeterminado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35"/>
          </p:nvPr>
        </p:nvSpPr>
        <p:spPr/>
        <p:txBody>
          <a:bodyPr/>
          <a:lstStyle/>
          <a:p>
            <a:fld id="{963723F4-65F7-4C1D-A837-6E6497923A4E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A302F1E-B9FA-496F-B0FE-673DBEA4F8A6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8"/>
          </p:nvPr>
        </p:nvSpPr>
        <p:spPr/>
        <p:txBody>
          <a:bodyPr/>
          <a:lstStyle/>
          <a:p>
            <a:fld id="{086FE54D-8B6F-43B5-AF64-36400756267C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1"/>
          </p:nvPr>
        </p:nvSpPr>
        <p:spPr/>
        <p:txBody>
          <a:bodyPr/>
          <a:lstStyle/>
          <a:p>
            <a:fld id="{89F57B91-B7C6-44A1-B7D5-5D320E34AD32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4"/>
          </p:nvPr>
        </p:nvSpPr>
        <p:spPr/>
        <p:txBody>
          <a:bodyPr/>
          <a:lstStyle/>
          <a:p>
            <a:fld id="{1514F492-E202-4B7A-8442-5B0CF69042D8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72C1131-A5FB-4BAD-AD3A-05C5D0CCD55E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B72A3F72-B525-41E5-A88E-DBD9844DE45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483DCD6D-DB3B-40BB-8F19-9DE7BC11930D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26B96BFD-7B72-4F12-A86F-32D6088CFEDF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7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8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9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0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1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2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4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5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6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7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8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9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0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1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2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4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5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6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7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8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9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0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1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2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4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5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6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7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8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9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50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51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28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2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720" y="-8640"/>
            <a:ext cx="12190680" cy="6867000"/>
            <a:chOff x="720" y="-8640"/>
            <a:chExt cx="12190680" cy="6867000"/>
          </a:xfrm>
        </p:grpSpPr>
        <p:cxnSp>
          <p:nvCxnSpPr>
            <p:cNvPr id="12" name="Straight Connector 31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13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14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" name="Isosceles Triangle 18"/>
            <p:cNvSpPr/>
            <p:nvPr/>
          </p:nvSpPr>
          <p:spPr>
            <a:xfrm rot="10800000">
              <a:off x="720" y="720"/>
              <a:ext cx="842040" cy="56653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Pulse para editar el formato del texto de título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ftr" idx="1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sldNum" idx="2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3841994-41BC-489F-8CA2-4B979640B652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3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chemeClr val="dk1"/>
                </a:solidFill>
                <a:uFillTx/>
                <a:latin typeface="Trebuchet MS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chemeClr val="dk1"/>
                </a:solidFill>
                <a:uFillTx/>
                <a:latin typeface="Trebuchet MS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chemeClr val="dk1"/>
                </a:solidFill>
                <a:uFillTx/>
                <a:latin typeface="Trebuchet MS"/>
              </a:rPr>
              <a:t>Séptimo nivel del esquema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152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153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154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5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6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7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8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9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0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1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62" name="PlaceHolder 1"/>
          <p:cNvSpPr>
            <a:spLocks noGrp="1"/>
          </p:cNvSpPr>
          <p:nvPr>
            <p:ph type="ftr" idx="28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ldNum" idx="29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446C1EDC-4A91-4A98-B84F-1E5B356CFD86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dt" idx="30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166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167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168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9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0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1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2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3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4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5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Pulse para editar el formato del texto de título</a:t>
            </a: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36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Séptimo nivel del esquema</a:t>
            </a: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36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Séptimo nivel del esquema</a:t>
            </a:r>
          </a:p>
        </p:txBody>
      </p:sp>
      <p:sp>
        <p:nvSpPr>
          <p:cNvPr id="179" name="PlaceHolder 4"/>
          <p:cNvSpPr>
            <a:spLocks noGrp="1"/>
          </p:cNvSpPr>
          <p:nvPr>
            <p:ph type="ftr" idx="31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sldNum" idx="32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6163466-9B7D-44BE-95CB-E3983E0FA149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1" name="PlaceHolder 6"/>
          <p:cNvSpPr>
            <a:spLocks noGrp="1"/>
          </p:cNvSpPr>
          <p:nvPr>
            <p:ph type="dt" idx="33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186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187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188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9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0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1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2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3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4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5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96" name="PlaceHolder 1"/>
          <p:cNvSpPr>
            <a:spLocks noGrp="1"/>
          </p:cNvSpPr>
          <p:nvPr>
            <p:ph type="ftr" idx="34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ldNum" idx="35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CA8E755-563B-4655-8CE2-FE65555F55BD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dt" idx="36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200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201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202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3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4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5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6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7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8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9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Pulse para editar el formato del texto de título</a:t>
            </a:r>
          </a:p>
        </p:txBody>
      </p:sp>
      <p:sp>
        <p:nvSpPr>
          <p:cNvPr id="211" name="PlaceHolder 2"/>
          <p:cNvSpPr>
            <a:spLocks noGrp="1"/>
          </p:cNvSpPr>
          <p:nvPr>
            <p:ph type="ftr" idx="37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38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816DBE3-5089-4B04-8591-BF1D481C44EE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dt" idx="39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216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217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218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9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0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1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2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3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4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5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26" name="PlaceHolder 1"/>
          <p:cNvSpPr>
            <a:spLocks noGrp="1"/>
          </p:cNvSpPr>
          <p:nvPr>
            <p:ph type="ftr" idx="40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ldNum" idx="41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32E29C8-3B89-44B7-885C-168BE172A308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dt" idx="42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230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231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232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3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4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5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6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7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8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9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40" name="PlaceHolder 1"/>
          <p:cNvSpPr>
            <a:spLocks noGrp="1"/>
          </p:cNvSpPr>
          <p:nvPr>
            <p:ph type="ftr" idx="43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ldNum" idx="44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2BEFA55-B73F-48F6-9E47-A854D4D715CF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dt" idx="45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244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245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246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7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8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9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0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1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2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3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54" name="PlaceHolder 1"/>
          <p:cNvSpPr>
            <a:spLocks noGrp="1"/>
          </p:cNvSpPr>
          <p:nvPr>
            <p:ph type="ftr" idx="46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ldNum" idx="47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E9FBF0B-E55C-4E99-B4FB-8BD9899916A5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dt" idx="48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258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259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260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1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2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3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4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5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6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7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grpSp>
        <p:nvGrpSpPr>
          <p:cNvPr id="268" name="Google Shape;23;p11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cxnSp>
          <p:nvCxnSpPr>
            <p:cNvPr id="269" name="Google Shape;24;p11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270" name="Google Shape;25;p11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271" name="Google Shape;26;p11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2" name="Google Shape;27;p11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3" name="Google Shape;28;p11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4" name="Google Shape;29;p11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5" name="Google Shape;30;p11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6" name="Google Shape;31;p11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7" name="Google Shape;32;p1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8" name="Google Shape;33;p11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</a:pPr>
            <a:r>
              <a:rPr lang="es-ES" sz="5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280" name="PlaceHolder 2"/>
          <p:cNvSpPr>
            <a:spLocks noGrp="1"/>
          </p:cNvSpPr>
          <p:nvPr>
            <p:ph type="dt" idx="49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281" name="PlaceHolder 3"/>
          <p:cNvSpPr>
            <a:spLocks noGrp="1"/>
          </p:cNvSpPr>
          <p:nvPr>
            <p:ph type="ftr" idx="50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282" name="PlaceHolder 4"/>
          <p:cNvSpPr>
            <a:spLocks noGrp="1"/>
          </p:cNvSpPr>
          <p:nvPr>
            <p:ph type="sldNum" idx="51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3020DA5-FF50-4C1E-8802-5D1A09F73F01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286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287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288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89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0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1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2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93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94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5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340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s-ES" sz="4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77160" y="4470480"/>
            <a:ext cx="8596440" cy="157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0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298" name="PlaceHolder 3"/>
          <p:cNvSpPr>
            <a:spLocks noGrp="1"/>
          </p:cNvSpPr>
          <p:nvPr>
            <p:ph type="dt" idx="52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299" name="PlaceHolder 4"/>
          <p:cNvSpPr>
            <a:spLocks noGrp="1"/>
          </p:cNvSpPr>
          <p:nvPr>
            <p:ph type="ftr" idx="53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300" name="PlaceHolder 5"/>
          <p:cNvSpPr>
            <a:spLocks noGrp="1"/>
          </p:cNvSpPr>
          <p:nvPr>
            <p:ph type="sldNum" idx="54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8BCADE7-88EB-41B4-A6DA-442BF09A04CB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302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303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304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5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6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7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08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9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10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11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931320" y="609480"/>
            <a:ext cx="8093880" cy="302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s-ES" sz="4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1366200" y="3632040"/>
            <a:ext cx="7224120" cy="38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677160" y="4470480"/>
            <a:ext cx="8596440" cy="157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0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315" name="PlaceHolder 4"/>
          <p:cNvSpPr>
            <a:spLocks noGrp="1"/>
          </p:cNvSpPr>
          <p:nvPr>
            <p:ph type="dt" idx="55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316" name="PlaceHolder 5"/>
          <p:cNvSpPr>
            <a:spLocks noGrp="1"/>
          </p:cNvSpPr>
          <p:nvPr>
            <p:ph type="ftr" idx="56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317" name="PlaceHolder 6"/>
          <p:cNvSpPr>
            <a:spLocks noGrp="1"/>
          </p:cNvSpPr>
          <p:nvPr>
            <p:ph type="sldNum" idx="57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729A81A-0E37-4184-A37D-BAD513E16C69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8" name="Google Shape;103;p21"/>
          <p:cNvSpPr/>
          <p:nvPr/>
        </p:nvSpPr>
        <p:spPr>
          <a:xfrm>
            <a:off x="541800" y="790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ES" sz="8000" b="0" u="none" strike="noStrike">
                <a:solidFill>
                  <a:srgbClr val="7EC0DB"/>
                </a:solidFill>
                <a:uFillTx/>
                <a:latin typeface="Arial"/>
                <a:ea typeface="Arial"/>
              </a:rPr>
              <a:t>“</a:t>
            </a:r>
            <a:endParaRPr lang="es-E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9" name="Google Shape;104;p21"/>
          <p:cNvSpPr/>
          <p:nvPr/>
        </p:nvSpPr>
        <p:spPr>
          <a:xfrm>
            <a:off x="8893080" y="28864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ES" sz="8000" b="0" u="none" strike="noStrike">
                <a:solidFill>
                  <a:srgbClr val="7EC0DB"/>
                </a:solidFill>
                <a:uFillTx/>
                <a:latin typeface="Arial"/>
                <a:ea typeface="Arial"/>
              </a:rPr>
              <a:t>”</a:t>
            </a:r>
            <a:endParaRPr lang="es-E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30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31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32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0" name="PlaceHolder 1"/>
          <p:cNvSpPr>
            <a:spLocks noGrp="1"/>
          </p:cNvSpPr>
          <p:nvPr>
            <p:ph type="ftr" idx="4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5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09D64D4-0027-404E-B2E2-C6CB05137616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6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321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322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323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4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5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26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7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8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29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30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4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333" name="PlaceHolder 3"/>
          <p:cNvSpPr>
            <a:spLocks noGrp="1"/>
          </p:cNvSpPr>
          <p:nvPr>
            <p:ph type="dt" idx="58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334" name="PlaceHolder 4"/>
          <p:cNvSpPr>
            <a:spLocks noGrp="1"/>
          </p:cNvSpPr>
          <p:nvPr>
            <p:ph type="ftr" idx="59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335" name="PlaceHolder 5"/>
          <p:cNvSpPr>
            <a:spLocks noGrp="1"/>
          </p:cNvSpPr>
          <p:nvPr>
            <p:ph type="sldNum" idx="60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933E0CB-B8B7-42F4-B4A8-EBD3CB96AB02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337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338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339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0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1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42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3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4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5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46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931320" y="609480"/>
            <a:ext cx="8093880" cy="302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s-ES" sz="4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77160" y="4013280"/>
            <a:ext cx="8596440" cy="51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350" name="PlaceHolder 4"/>
          <p:cNvSpPr>
            <a:spLocks noGrp="1"/>
          </p:cNvSpPr>
          <p:nvPr>
            <p:ph type="dt" idx="6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351" name="PlaceHolder 5"/>
          <p:cNvSpPr>
            <a:spLocks noGrp="1"/>
          </p:cNvSpPr>
          <p:nvPr>
            <p:ph type="ftr" idx="6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352" name="PlaceHolder 6"/>
          <p:cNvSpPr>
            <a:spLocks noGrp="1"/>
          </p:cNvSpPr>
          <p:nvPr>
            <p:ph type="sldNum" idx="6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FBF2C3-72F9-4853-AA03-39F2AEB4F55A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3" name="Google Shape;118;p23"/>
          <p:cNvSpPr/>
          <p:nvPr/>
        </p:nvSpPr>
        <p:spPr>
          <a:xfrm>
            <a:off x="541800" y="790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ES" sz="8000" b="0" u="none" strike="noStrike">
                <a:solidFill>
                  <a:srgbClr val="7EC0DB"/>
                </a:solidFill>
                <a:uFillTx/>
                <a:latin typeface="Arial"/>
                <a:ea typeface="Arial"/>
              </a:rPr>
              <a:t>“</a:t>
            </a:r>
            <a:endParaRPr lang="es-E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4" name="Google Shape;119;p23"/>
          <p:cNvSpPr/>
          <p:nvPr/>
        </p:nvSpPr>
        <p:spPr>
          <a:xfrm>
            <a:off x="8893080" y="28864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ES" sz="8000" b="0" u="none" strike="noStrike">
                <a:solidFill>
                  <a:srgbClr val="7EC0DB"/>
                </a:solidFill>
                <a:uFillTx/>
                <a:latin typeface="Arial"/>
                <a:ea typeface="Arial"/>
              </a:rPr>
              <a:t>”</a:t>
            </a:r>
            <a:endParaRPr lang="es-E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356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357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358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9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0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61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2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3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4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65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8587800" cy="302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s-ES" sz="4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77160" y="4013280"/>
            <a:ext cx="8596440" cy="51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369" name="PlaceHolder 4"/>
          <p:cNvSpPr>
            <a:spLocks noGrp="1"/>
          </p:cNvSpPr>
          <p:nvPr>
            <p:ph type="dt" idx="64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370" name="PlaceHolder 5"/>
          <p:cNvSpPr>
            <a:spLocks noGrp="1"/>
          </p:cNvSpPr>
          <p:nvPr>
            <p:ph type="ftr" idx="65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371" name="PlaceHolder 6"/>
          <p:cNvSpPr>
            <a:spLocks noGrp="1"/>
          </p:cNvSpPr>
          <p:nvPr>
            <p:ph type="sldNum" idx="66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F6E22CF-71EF-4656-B05F-89E101769D59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373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374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375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6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7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78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9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0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1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82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buNone/>
            </a:pPr>
            <a:r>
              <a:rPr lang="es-ES" sz="36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 rot="5400000">
            <a:off x="3035520" y="-197280"/>
            <a:ext cx="3880440" cy="8596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385" name="PlaceHolder 3"/>
          <p:cNvSpPr>
            <a:spLocks noGrp="1"/>
          </p:cNvSpPr>
          <p:nvPr>
            <p:ph type="dt" idx="67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386" name="PlaceHolder 4"/>
          <p:cNvSpPr>
            <a:spLocks noGrp="1"/>
          </p:cNvSpPr>
          <p:nvPr>
            <p:ph type="ftr" idx="68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387" name="PlaceHolder 5"/>
          <p:cNvSpPr>
            <a:spLocks noGrp="1"/>
          </p:cNvSpPr>
          <p:nvPr>
            <p:ph type="sldNum" idx="69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9E765DB-5DB7-4762-B63A-BFC27E0EAC4E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389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390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391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2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3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94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5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6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7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98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 rot="5400000">
            <a:off x="5994720" y="2582640"/>
            <a:ext cx="5250960" cy="130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2500" lnSpcReduction="9999"/>
          </a:bodyPr>
          <a:lstStyle/>
          <a:p>
            <a:pPr indent="0">
              <a:buNone/>
            </a:pPr>
            <a:r>
              <a:rPr lang="es-ES" sz="36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 rot="5400000">
            <a:off x="1581840" y="-294840"/>
            <a:ext cx="5250960" cy="7059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401" name="PlaceHolder 3"/>
          <p:cNvSpPr>
            <a:spLocks noGrp="1"/>
          </p:cNvSpPr>
          <p:nvPr>
            <p:ph type="dt" idx="70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402" name="PlaceHolder 4"/>
          <p:cNvSpPr>
            <a:spLocks noGrp="1"/>
          </p:cNvSpPr>
          <p:nvPr>
            <p:ph type="ftr" idx="71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403" name="PlaceHolder 5"/>
          <p:cNvSpPr>
            <a:spLocks noGrp="1"/>
          </p:cNvSpPr>
          <p:nvPr>
            <p:ph type="sldNum" idx="72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F5BBC6C-E9FA-4CFC-91EA-5C265272A003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405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406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407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8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09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10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1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2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13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14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buNone/>
            </a:pPr>
            <a:r>
              <a:rPr lang="es-ES" sz="36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417" name="PlaceHolder 3"/>
          <p:cNvSpPr>
            <a:spLocks noGrp="1"/>
          </p:cNvSpPr>
          <p:nvPr>
            <p:ph type="dt" idx="73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418" name="PlaceHolder 4"/>
          <p:cNvSpPr>
            <a:spLocks noGrp="1"/>
          </p:cNvSpPr>
          <p:nvPr>
            <p:ph type="ftr" idx="74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419" name="PlaceHolder 5"/>
          <p:cNvSpPr>
            <a:spLocks noGrp="1"/>
          </p:cNvSpPr>
          <p:nvPr>
            <p:ph type="sldNum" idx="75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5D11F41-2839-462D-819E-94E12D40AD8E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</p:sldLayoutIdLst>
  <p:txStyles>
    <p:titleStyle/>
    <p:bodyStyle/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423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424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425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6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7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28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9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0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1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32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40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435" name="PlaceHolder 3"/>
          <p:cNvSpPr>
            <a:spLocks noGrp="1"/>
          </p:cNvSpPr>
          <p:nvPr>
            <p:ph type="dt" idx="76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436" name="PlaceHolder 4"/>
          <p:cNvSpPr>
            <a:spLocks noGrp="1"/>
          </p:cNvSpPr>
          <p:nvPr>
            <p:ph type="ftr" idx="77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437" name="PlaceHolder 5"/>
          <p:cNvSpPr>
            <a:spLocks noGrp="1"/>
          </p:cNvSpPr>
          <p:nvPr>
            <p:ph type="sldNum" idx="78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76206D1-30BE-474D-99FB-540D432C4085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439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440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441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42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43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44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45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6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47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48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buNone/>
            </a:pPr>
            <a:r>
              <a:rPr lang="es-ES" sz="36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452" name="PlaceHolder 4"/>
          <p:cNvSpPr>
            <a:spLocks noGrp="1"/>
          </p:cNvSpPr>
          <p:nvPr>
            <p:ph type="dt" idx="79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453" name="PlaceHolder 5"/>
          <p:cNvSpPr>
            <a:spLocks noGrp="1"/>
          </p:cNvSpPr>
          <p:nvPr>
            <p:ph type="ftr" idx="80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454" name="PlaceHolder 6"/>
          <p:cNvSpPr>
            <a:spLocks noGrp="1"/>
          </p:cNvSpPr>
          <p:nvPr>
            <p:ph type="sldNum" idx="81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E8B154B-0704-4AC3-8827-197C9F6B1A79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</p:sldLayoutIdLst>
  <p:txStyles>
    <p:titleStyle/>
    <p:bodyStyle/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459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460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461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62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63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64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65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66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67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68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buNone/>
            </a:pPr>
            <a:r>
              <a:rPr lang="es-ES" sz="36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75720" y="2161080"/>
            <a:ext cx="418536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675720" y="2737080"/>
            <a:ext cx="4185360" cy="330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5088240" y="2161080"/>
            <a:ext cx="418536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473" name="PlaceHolder 5"/>
          <p:cNvSpPr>
            <a:spLocks noGrp="1"/>
          </p:cNvSpPr>
          <p:nvPr>
            <p:ph type="body"/>
          </p:nvPr>
        </p:nvSpPr>
        <p:spPr>
          <a:xfrm>
            <a:off x="5088240" y="2737080"/>
            <a:ext cx="4185360" cy="330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474" name="PlaceHolder 6"/>
          <p:cNvSpPr>
            <a:spLocks noGrp="1"/>
          </p:cNvSpPr>
          <p:nvPr>
            <p:ph type="dt" idx="82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475" name="PlaceHolder 7"/>
          <p:cNvSpPr>
            <a:spLocks noGrp="1"/>
          </p:cNvSpPr>
          <p:nvPr>
            <p:ph type="ftr" idx="83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476" name="PlaceHolder 8"/>
          <p:cNvSpPr>
            <a:spLocks noGrp="1"/>
          </p:cNvSpPr>
          <p:nvPr>
            <p:ph type="sldNum" idx="84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F8C81FD-79E3-4ED9-B6F6-97FD15D5F891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</p:sldLayoutIdLst>
  <p:txStyles>
    <p:titleStyle/>
    <p:bodyStyle/>
    <p:otherStyle/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478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479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480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1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2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83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4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85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6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87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buNone/>
            </a:pPr>
            <a:r>
              <a:rPr lang="es-ES" sz="36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489" name="PlaceHolder 2"/>
          <p:cNvSpPr>
            <a:spLocks noGrp="1"/>
          </p:cNvSpPr>
          <p:nvPr>
            <p:ph type="dt" idx="85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490" name="PlaceHolder 3"/>
          <p:cNvSpPr>
            <a:spLocks noGrp="1"/>
          </p:cNvSpPr>
          <p:nvPr>
            <p:ph type="ftr" idx="86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491" name="PlaceHolder 4"/>
          <p:cNvSpPr>
            <a:spLocks noGrp="1"/>
          </p:cNvSpPr>
          <p:nvPr>
            <p:ph type="sldNum" idx="87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1E9015C-FE6D-4CCB-9B16-0A9D18A145E9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44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45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46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7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8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9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3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4" name="TextBox 19"/>
          <p:cNvSpPr/>
          <p:nvPr/>
        </p:nvSpPr>
        <p:spPr>
          <a:xfrm>
            <a:off x="541800" y="790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“</a:t>
            </a:r>
            <a:endParaRPr lang="es-E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TextBox 21"/>
          <p:cNvSpPr/>
          <p:nvPr/>
        </p:nvSpPr>
        <p:spPr>
          <a:xfrm>
            <a:off x="8893080" y="288648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”</a:t>
            </a:r>
            <a:endParaRPr lang="es-E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ftr" idx="7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ldNum" idx="8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062B547-E716-4C19-81AE-A717C35BD976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9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494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495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496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97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98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99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00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1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02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03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504" name="PlaceHolder 1"/>
          <p:cNvSpPr>
            <a:spLocks noGrp="1"/>
          </p:cNvSpPr>
          <p:nvPr>
            <p:ph type="dt" idx="88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505" name="PlaceHolder 2"/>
          <p:cNvSpPr>
            <a:spLocks noGrp="1"/>
          </p:cNvSpPr>
          <p:nvPr>
            <p:ph type="ftr" idx="89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506" name="PlaceHolder 3"/>
          <p:cNvSpPr>
            <a:spLocks noGrp="1"/>
          </p:cNvSpPr>
          <p:nvPr>
            <p:ph type="sldNum" idx="90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742C380-CE23-44C7-9177-B2A0B9574C8B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txStyles>
    <p:titleStyle/>
    <p:bodyStyle/>
    <p:otherStyle/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508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509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510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11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12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13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14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5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16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17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677160" y="1498680"/>
            <a:ext cx="3854160" cy="127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20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4760640" y="514800"/>
            <a:ext cx="4513320" cy="552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677160" y="2777040"/>
            <a:ext cx="3854160" cy="2584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521" name="PlaceHolder 4"/>
          <p:cNvSpPr>
            <a:spLocks noGrp="1"/>
          </p:cNvSpPr>
          <p:nvPr>
            <p:ph type="dt" idx="9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522" name="PlaceHolder 5"/>
          <p:cNvSpPr>
            <a:spLocks noGrp="1"/>
          </p:cNvSpPr>
          <p:nvPr>
            <p:ph type="ftr" idx="9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523" name="PlaceHolder 6"/>
          <p:cNvSpPr>
            <a:spLocks noGrp="1"/>
          </p:cNvSpPr>
          <p:nvPr>
            <p:ph type="sldNum" idx="9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5BD044F-1FC6-4B43-B6B3-3657D4C5C1C3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</p:sldLayoutIdLst>
  <p:txStyles>
    <p:titleStyle/>
    <p:bodyStyle/>
    <p:otherStyle/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525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526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527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28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29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30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31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32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33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34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677160" y="4800600"/>
            <a:ext cx="8596440" cy="56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2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677160" y="609480"/>
            <a:ext cx="8596440" cy="3845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537" name="PlaceHolder 3"/>
          <p:cNvSpPr>
            <a:spLocks noGrp="1"/>
          </p:cNvSpPr>
          <p:nvPr>
            <p:ph type="body"/>
          </p:nvPr>
        </p:nvSpPr>
        <p:spPr>
          <a:xfrm>
            <a:off x="677160" y="5367240"/>
            <a:ext cx="8596440" cy="67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538" name="PlaceHolder 4"/>
          <p:cNvSpPr>
            <a:spLocks noGrp="1"/>
          </p:cNvSpPr>
          <p:nvPr>
            <p:ph type="dt" idx="94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539" name="PlaceHolder 5"/>
          <p:cNvSpPr>
            <a:spLocks noGrp="1"/>
          </p:cNvSpPr>
          <p:nvPr>
            <p:ph type="ftr" idx="95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540" name="PlaceHolder 6"/>
          <p:cNvSpPr>
            <a:spLocks noGrp="1"/>
          </p:cNvSpPr>
          <p:nvPr>
            <p:ph type="sldNum" idx="96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17674CD-3EB0-4876-B216-3CDA588D8D3D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</p:sldLayoutIdLst>
  <p:txStyles>
    <p:titleStyle/>
    <p:bodyStyle/>
    <p:otherStyle/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542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543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544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5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6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47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8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49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0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51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grpSp>
        <p:nvGrpSpPr>
          <p:cNvPr id="552" name="Google Shape;23;p11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cxnSp>
          <p:nvCxnSpPr>
            <p:cNvPr id="553" name="Google Shape;24;p11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554" name="Google Shape;25;p11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555" name="Google Shape;26;p11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6" name="Google Shape;27;p11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7" name="Google Shape;28;p11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58" name="Google Shape;29;p11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59" name="Google Shape;30;p11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60" name="Google Shape;31;p11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61" name="Google Shape;32;p1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62" name="Google Shape;33;p11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</a:pPr>
            <a:r>
              <a:rPr lang="es-ES" sz="5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564" name="PlaceHolder 2"/>
          <p:cNvSpPr>
            <a:spLocks noGrp="1"/>
          </p:cNvSpPr>
          <p:nvPr>
            <p:ph type="dt" idx="97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565" name="PlaceHolder 3"/>
          <p:cNvSpPr>
            <a:spLocks noGrp="1"/>
          </p:cNvSpPr>
          <p:nvPr>
            <p:ph type="ftr" idx="98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566" name="PlaceHolder 4"/>
          <p:cNvSpPr>
            <a:spLocks noGrp="1"/>
          </p:cNvSpPr>
          <p:nvPr>
            <p:ph type="sldNum" idx="99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E78D434-C10F-4500-9032-94758E8B9E31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</p:sldLayoutIdLst>
  <p:txStyles>
    <p:titleStyle/>
    <p:bodyStyle/>
    <p:otherStyle/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571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572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573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74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75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76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77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78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79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80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340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s-ES" sz="4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677160" y="4470480"/>
            <a:ext cx="8596440" cy="157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0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583" name="PlaceHolder 3"/>
          <p:cNvSpPr>
            <a:spLocks noGrp="1"/>
          </p:cNvSpPr>
          <p:nvPr>
            <p:ph type="dt" idx="100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584" name="PlaceHolder 4"/>
          <p:cNvSpPr>
            <a:spLocks noGrp="1"/>
          </p:cNvSpPr>
          <p:nvPr>
            <p:ph type="ftr" idx="101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585" name="PlaceHolder 5"/>
          <p:cNvSpPr>
            <a:spLocks noGrp="1"/>
          </p:cNvSpPr>
          <p:nvPr>
            <p:ph type="sldNum" idx="102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4043023-0B0E-48F6-9696-E8D0A4480590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</p:sldLayoutIdLst>
  <p:txStyles>
    <p:titleStyle/>
    <p:bodyStyle/>
    <p:otherStyle/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587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588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589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90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91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92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93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94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95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96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931320" y="609480"/>
            <a:ext cx="8093880" cy="302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s-ES" sz="4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1366200" y="3632040"/>
            <a:ext cx="7224120" cy="38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677160" y="4470480"/>
            <a:ext cx="8596440" cy="157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0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600" name="PlaceHolder 4"/>
          <p:cNvSpPr>
            <a:spLocks noGrp="1"/>
          </p:cNvSpPr>
          <p:nvPr>
            <p:ph type="dt" idx="103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601" name="PlaceHolder 5"/>
          <p:cNvSpPr>
            <a:spLocks noGrp="1"/>
          </p:cNvSpPr>
          <p:nvPr>
            <p:ph type="ftr" idx="104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602" name="PlaceHolder 6"/>
          <p:cNvSpPr>
            <a:spLocks noGrp="1"/>
          </p:cNvSpPr>
          <p:nvPr>
            <p:ph type="sldNum" idx="105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55224D6-F025-4F40-9C33-A8F5392BBE13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3" name="Google Shape;103;p21"/>
          <p:cNvSpPr/>
          <p:nvPr/>
        </p:nvSpPr>
        <p:spPr>
          <a:xfrm>
            <a:off x="541800" y="790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ES" sz="8000" b="0" u="none" strike="noStrike">
                <a:solidFill>
                  <a:srgbClr val="7EC0DB"/>
                </a:solidFill>
                <a:uFillTx/>
                <a:latin typeface="Arial"/>
                <a:ea typeface="Arial"/>
              </a:rPr>
              <a:t>“</a:t>
            </a:r>
            <a:endParaRPr lang="es-E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4" name="Google Shape;104;p21"/>
          <p:cNvSpPr/>
          <p:nvPr/>
        </p:nvSpPr>
        <p:spPr>
          <a:xfrm>
            <a:off x="8893080" y="28864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ES" sz="8000" b="0" u="none" strike="noStrike">
                <a:solidFill>
                  <a:srgbClr val="7EC0DB"/>
                </a:solidFill>
                <a:uFillTx/>
                <a:latin typeface="Arial"/>
                <a:ea typeface="Arial"/>
              </a:rPr>
              <a:t>”</a:t>
            </a:r>
            <a:endParaRPr lang="es-E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</p:sldLayoutIdLst>
  <p:txStyles>
    <p:titleStyle/>
    <p:bodyStyle/>
    <p:otherStyle/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606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607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608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09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0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11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2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13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4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15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677160" y="1932120"/>
            <a:ext cx="8596440" cy="259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4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618" name="PlaceHolder 3"/>
          <p:cNvSpPr>
            <a:spLocks noGrp="1"/>
          </p:cNvSpPr>
          <p:nvPr>
            <p:ph type="dt" idx="106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619" name="PlaceHolder 4"/>
          <p:cNvSpPr>
            <a:spLocks noGrp="1"/>
          </p:cNvSpPr>
          <p:nvPr>
            <p:ph type="ftr" idx="107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620" name="PlaceHolder 5"/>
          <p:cNvSpPr>
            <a:spLocks noGrp="1"/>
          </p:cNvSpPr>
          <p:nvPr>
            <p:ph type="sldNum" idx="108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41457FD-BFA7-4CC7-950D-765877406BF9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</p:sldLayoutIdLst>
  <p:txStyles>
    <p:titleStyle/>
    <p:bodyStyle/>
    <p:otherStyle/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622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623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624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25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26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27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28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9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30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31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931320" y="609480"/>
            <a:ext cx="8093880" cy="302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s-ES" sz="4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677160" y="4013280"/>
            <a:ext cx="8596440" cy="51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635" name="PlaceHolder 4"/>
          <p:cNvSpPr>
            <a:spLocks noGrp="1"/>
          </p:cNvSpPr>
          <p:nvPr>
            <p:ph type="dt" idx="109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636" name="PlaceHolder 5"/>
          <p:cNvSpPr>
            <a:spLocks noGrp="1"/>
          </p:cNvSpPr>
          <p:nvPr>
            <p:ph type="ftr" idx="110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637" name="PlaceHolder 6"/>
          <p:cNvSpPr>
            <a:spLocks noGrp="1"/>
          </p:cNvSpPr>
          <p:nvPr>
            <p:ph type="sldNum" idx="111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CDFA5A5-569B-4AA6-8146-CF3AEAA33F54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8" name="Google Shape;118;p23"/>
          <p:cNvSpPr/>
          <p:nvPr/>
        </p:nvSpPr>
        <p:spPr>
          <a:xfrm>
            <a:off x="541800" y="790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ES" sz="8000" b="0" u="none" strike="noStrike">
                <a:solidFill>
                  <a:srgbClr val="7EC0DB"/>
                </a:solidFill>
                <a:uFillTx/>
                <a:latin typeface="Arial"/>
                <a:ea typeface="Arial"/>
              </a:rPr>
              <a:t>“</a:t>
            </a:r>
            <a:endParaRPr lang="es-E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9" name="Google Shape;119;p23"/>
          <p:cNvSpPr/>
          <p:nvPr/>
        </p:nvSpPr>
        <p:spPr>
          <a:xfrm>
            <a:off x="8893080" y="28864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ES" sz="8000" b="0" u="none" strike="noStrike">
                <a:solidFill>
                  <a:srgbClr val="7EC0DB"/>
                </a:solidFill>
                <a:uFillTx/>
                <a:latin typeface="Arial"/>
                <a:ea typeface="Arial"/>
              </a:rPr>
              <a:t>”</a:t>
            </a:r>
            <a:endParaRPr lang="es-E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</p:sldLayoutIdLst>
  <p:txStyles>
    <p:titleStyle/>
    <p:bodyStyle/>
    <p:otherStyle/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641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642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643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44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45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46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47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8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49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50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8587800" cy="302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s-ES" sz="4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677160" y="4013280"/>
            <a:ext cx="8596440" cy="51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653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151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654" name="PlaceHolder 4"/>
          <p:cNvSpPr>
            <a:spLocks noGrp="1"/>
          </p:cNvSpPr>
          <p:nvPr>
            <p:ph type="dt" idx="112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655" name="PlaceHolder 5"/>
          <p:cNvSpPr>
            <a:spLocks noGrp="1"/>
          </p:cNvSpPr>
          <p:nvPr>
            <p:ph type="ftr" idx="113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656" name="PlaceHolder 6"/>
          <p:cNvSpPr>
            <a:spLocks noGrp="1"/>
          </p:cNvSpPr>
          <p:nvPr>
            <p:ph type="sldNum" idx="114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1140886-6874-4844-B56D-FC65D7CF31E7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</p:sldLayoutIdLst>
  <p:txStyles>
    <p:titleStyle/>
    <p:bodyStyle/>
    <p:otherStyle/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658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659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660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1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2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63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4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65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6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67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buNone/>
            </a:pPr>
            <a:r>
              <a:rPr lang="es-ES" sz="36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 rot="5400000">
            <a:off x="3035520" y="-197280"/>
            <a:ext cx="3880440" cy="8596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670" name="PlaceHolder 3"/>
          <p:cNvSpPr>
            <a:spLocks noGrp="1"/>
          </p:cNvSpPr>
          <p:nvPr>
            <p:ph type="dt" idx="115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671" name="PlaceHolder 4"/>
          <p:cNvSpPr>
            <a:spLocks noGrp="1"/>
          </p:cNvSpPr>
          <p:nvPr>
            <p:ph type="ftr" idx="116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672" name="PlaceHolder 5"/>
          <p:cNvSpPr>
            <a:spLocks noGrp="1"/>
          </p:cNvSpPr>
          <p:nvPr>
            <p:ph type="sldNum" idx="117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DB94940-1174-4317-8153-2669A88F750A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60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61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62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5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6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7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8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9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0" name="PlaceHolder 1"/>
          <p:cNvSpPr>
            <a:spLocks noGrp="1"/>
          </p:cNvSpPr>
          <p:nvPr>
            <p:ph type="ftr" idx="10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ldNum" idx="11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E006972-5FD7-4CEE-9830-9270D218898D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12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674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675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676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7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8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79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80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81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82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83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 rot="5400000">
            <a:off x="5994720" y="2582640"/>
            <a:ext cx="5250960" cy="130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2500" lnSpcReduction="9999"/>
          </a:bodyPr>
          <a:lstStyle/>
          <a:p>
            <a:pPr indent="0">
              <a:buNone/>
            </a:pPr>
            <a:r>
              <a:rPr lang="es-ES" sz="36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 rot="5400000">
            <a:off x="1581840" y="-294840"/>
            <a:ext cx="5250960" cy="7059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686" name="PlaceHolder 3"/>
          <p:cNvSpPr>
            <a:spLocks noGrp="1"/>
          </p:cNvSpPr>
          <p:nvPr>
            <p:ph type="dt" idx="118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687" name="PlaceHolder 4"/>
          <p:cNvSpPr>
            <a:spLocks noGrp="1"/>
          </p:cNvSpPr>
          <p:nvPr>
            <p:ph type="ftr" idx="119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688" name="PlaceHolder 5"/>
          <p:cNvSpPr>
            <a:spLocks noGrp="1"/>
          </p:cNvSpPr>
          <p:nvPr>
            <p:ph type="sldNum" idx="120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4641A49-6353-43DE-A8A2-DB8BC0441CFE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</p:sldLayoutIdLst>
  <p:txStyles>
    <p:titleStyle/>
    <p:bodyStyle/>
    <p:otherStyle/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690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691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692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93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94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95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96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97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98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99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7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buNone/>
            </a:pPr>
            <a:r>
              <a:rPr lang="es-ES" sz="36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702" name="PlaceHolder 3"/>
          <p:cNvSpPr>
            <a:spLocks noGrp="1"/>
          </p:cNvSpPr>
          <p:nvPr>
            <p:ph type="dt" idx="12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703" name="PlaceHolder 4"/>
          <p:cNvSpPr>
            <a:spLocks noGrp="1"/>
          </p:cNvSpPr>
          <p:nvPr>
            <p:ph type="ftr" idx="12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704" name="PlaceHolder 5"/>
          <p:cNvSpPr>
            <a:spLocks noGrp="1"/>
          </p:cNvSpPr>
          <p:nvPr>
            <p:ph type="sldNum" idx="12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AA0DE6E-2D06-4263-BA83-1886289DB7F4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</p:sldLayoutIdLst>
  <p:txStyles>
    <p:titleStyle/>
    <p:bodyStyle/>
    <p:otherStyle/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708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709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710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11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12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13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14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15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16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17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40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720" name="PlaceHolder 3"/>
          <p:cNvSpPr>
            <a:spLocks noGrp="1"/>
          </p:cNvSpPr>
          <p:nvPr>
            <p:ph type="dt" idx="124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721" name="PlaceHolder 4"/>
          <p:cNvSpPr>
            <a:spLocks noGrp="1"/>
          </p:cNvSpPr>
          <p:nvPr>
            <p:ph type="ftr" idx="125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722" name="PlaceHolder 5"/>
          <p:cNvSpPr>
            <a:spLocks noGrp="1"/>
          </p:cNvSpPr>
          <p:nvPr>
            <p:ph type="sldNum" idx="126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93A0E58-D218-4A33-ACF0-48147B08C5D1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</p:sldLayoutIdLst>
  <p:txStyles>
    <p:titleStyle/>
    <p:bodyStyle/>
    <p:otherStyle/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724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725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726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27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28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29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30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31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32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33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buNone/>
            </a:pPr>
            <a:r>
              <a:rPr lang="es-ES" sz="36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73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736" name="PlaceHolder 3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737" name="PlaceHolder 4"/>
          <p:cNvSpPr>
            <a:spLocks noGrp="1"/>
          </p:cNvSpPr>
          <p:nvPr>
            <p:ph type="dt" idx="127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738" name="PlaceHolder 5"/>
          <p:cNvSpPr>
            <a:spLocks noGrp="1"/>
          </p:cNvSpPr>
          <p:nvPr>
            <p:ph type="ftr" idx="128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739" name="PlaceHolder 6"/>
          <p:cNvSpPr>
            <a:spLocks noGrp="1"/>
          </p:cNvSpPr>
          <p:nvPr>
            <p:ph type="sldNum" idx="129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65FC66D-0BC7-4405-A865-12BD9CAC3DA1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</p:sldLayoutIdLst>
  <p:txStyles>
    <p:titleStyle/>
    <p:bodyStyle/>
    <p:otherStyle/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744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745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746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47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48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49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50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51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52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53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buNone/>
            </a:pPr>
            <a:r>
              <a:rPr lang="es-ES" sz="36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675720" y="2161080"/>
            <a:ext cx="418536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756" name="PlaceHolder 3"/>
          <p:cNvSpPr>
            <a:spLocks noGrp="1"/>
          </p:cNvSpPr>
          <p:nvPr>
            <p:ph type="body"/>
          </p:nvPr>
        </p:nvSpPr>
        <p:spPr>
          <a:xfrm>
            <a:off x="675720" y="2737080"/>
            <a:ext cx="4185360" cy="330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757" name="PlaceHolder 4"/>
          <p:cNvSpPr>
            <a:spLocks noGrp="1"/>
          </p:cNvSpPr>
          <p:nvPr>
            <p:ph type="body"/>
          </p:nvPr>
        </p:nvSpPr>
        <p:spPr>
          <a:xfrm>
            <a:off x="5088240" y="2161080"/>
            <a:ext cx="418536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758" name="PlaceHolder 5"/>
          <p:cNvSpPr>
            <a:spLocks noGrp="1"/>
          </p:cNvSpPr>
          <p:nvPr>
            <p:ph type="body"/>
          </p:nvPr>
        </p:nvSpPr>
        <p:spPr>
          <a:xfrm>
            <a:off x="5088240" y="2737080"/>
            <a:ext cx="4185360" cy="330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759" name="PlaceHolder 6"/>
          <p:cNvSpPr>
            <a:spLocks noGrp="1"/>
          </p:cNvSpPr>
          <p:nvPr>
            <p:ph type="dt" idx="130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760" name="PlaceHolder 7"/>
          <p:cNvSpPr>
            <a:spLocks noGrp="1"/>
          </p:cNvSpPr>
          <p:nvPr>
            <p:ph type="ftr" idx="131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761" name="PlaceHolder 8"/>
          <p:cNvSpPr>
            <a:spLocks noGrp="1"/>
          </p:cNvSpPr>
          <p:nvPr>
            <p:ph type="sldNum" idx="132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0D99395-BB3B-44AF-A909-450CA5AE7E7B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</p:sldLayoutIdLst>
  <p:txStyles>
    <p:titleStyle/>
    <p:bodyStyle/>
    <p:otherStyle/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763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764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765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66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67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68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69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70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71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72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buNone/>
            </a:pPr>
            <a:r>
              <a:rPr lang="es-ES" sz="36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774" name="PlaceHolder 2"/>
          <p:cNvSpPr>
            <a:spLocks noGrp="1"/>
          </p:cNvSpPr>
          <p:nvPr>
            <p:ph type="dt" idx="133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775" name="PlaceHolder 3"/>
          <p:cNvSpPr>
            <a:spLocks noGrp="1"/>
          </p:cNvSpPr>
          <p:nvPr>
            <p:ph type="ftr" idx="134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776" name="PlaceHolder 4"/>
          <p:cNvSpPr>
            <a:spLocks noGrp="1"/>
          </p:cNvSpPr>
          <p:nvPr>
            <p:ph type="sldNum" idx="135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EB415AB-2520-44DF-845A-8FAE10C78CA1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</p:sldLayoutIdLst>
  <p:txStyles>
    <p:titleStyle/>
    <p:bodyStyle/>
    <p:otherStyle/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779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780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781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82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83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84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85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86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87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88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789" name="PlaceHolder 1"/>
          <p:cNvSpPr>
            <a:spLocks noGrp="1"/>
          </p:cNvSpPr>
          <p:nvPr>
            <p:ph type="dt" idx="136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790" name="PlaceHolder 2"/>
          <p:cNvSpPr>
            <a:spLocks noGrp="1"/>
          </p:cNvSpPr>
          <p:nvPr>
            <p:ph type="ftr" idx="137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791" name="PlaceHolder 3"/>
          <p:cNvSpPr>
            <a:spLocks noGrp="1"/>
          </p:cNvSpPr>
          <p:nvPr>
            <p:ph type="sldNum" idx="138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B55540F-92DE-41F7-819F-E15704FAE9FB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</p:sldLayoutIdLst>
  <p:txStyles>
    <p:titleStyle/>
    <p:bodyStyle/>
    <p:otherStyle/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793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794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795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96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97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98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99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00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01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02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677160" y="1498680"/>
            <a:ext cx="3854160" cy="127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20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804" name="PlaceHolder 2"/>
          <p:cNvSpPr>
            <a:spLocks noGrp="1"/>
          </p:cNvSpPr>
          <p:nvPr>
            <p:ph type="body"/>
          </p:nvPr>
        </p:nvSpPr>
        <p:spPr>
          <a:xfrm>
            <a:off x="4760640" y="514800"/>
            <a:ext cx="4513320" cy="552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805" name="PlaceHolder 3"/>
          <p:cNvSpPr>
            <a:spLocks noGrp="1"/>
          </p:cNvSpPr>
          <p:nvPr>
            <p:ph type="body"/>
          </p:nvPr>
        </p:nvSpPr>
        <p:spPr>
          <a:xfrm>
            <a:off x="677160" y="2777040"/>
            <a:ext cx="3854160" cy="2584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806" name="PlaceHolder 4"/>
          <p:cNvSpPr>
            <a:spLocks noGrp="1"/>
          </p:cNvSpPr>
          <p:nvPr>
            <p:ph type="dt" idx="139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807" name="PlaceHolder 5"/>
          <p:cNvSpPr>
            <a:spLocks noGrp="1"/>
          </p:cNvSpPr>
          <p:nvPr>
            <p:ph type="ftr" idx="140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808" name="PlaceHolder 6"/>
          <p:cNvSpPr>
            <a:spLocks noGrp="1"/>
          </p:cNvSpPr>
          <p:nvPr>
            <p:ph type="sldNum" idx="141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80059AC-26B7-4954-804A-ACB0E8501D87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</p:sldLayoutIdLst>
  <p:txStyles>
    <p:titleStyle/>
    <p:bodyStyle/>
    <p:otherStyle/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6;p10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810" name="Google Shape;7;p10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w="9525">
              <a:solidFill>
                <a:srgbClr val="BFBFBF"/>
              </a:solidFill>
              <a:round/>
            </a:ln>
          </p:spPr>
        </p:cxnSp>
        <p:cxnSp>
          <p:nvCxnSpPr>
            <p:cNvPr id="811" name="Google Shape;8;p1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w="9525">
              <a:solidFill>
                <a:srgbClr val="D8D8D8"/>
              </a:solidFill>
              <a:round/>
            </a:ln>
          </p:spPr>
        </p:cxnSp>
        <p:sp>
          <p:nvSpPr>
            <p:cNvPr id="812" name="Google Shape;9;p10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13" name="Google Shape;10;p10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14" name="Google Shape;11;p10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15" name="Google Shape;12;p10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16" name="Google Shape;13;p10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17" name="Google Shape;14;p1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s-ES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18" name="Google Shape;15;p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19" name="Google Shape;16;p10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E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677160" y="4800600"/>
            <a:ext cx="8596440" cy="56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s-ES" sz="2400" b="0" u="none" strike="noStrike">
                <a:solidFill>
                  <a:schemeClr val="dk1"/>
                </a:solidFill>
                <a:uFillTx/>
                <a:latin typeface="Arial"/>
              </a:rPr>
              <a:t>Pulse para editar el formato del texto de título</a:t>
            </a:r>
          </a:p>
        </p:txBody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677160" y="609480"/>
            <a:ext cx="8596440" cy="3845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822" name="PlaceHolder 3"/>
          <p:cNvSpPr>
            <a:spLocks noGrp="1"/>
          </p:cNvSpPr>
          <p:nvPr>
            <p:ph type="body"/>
          </p:nvPr>
        </p:nvSpPr>
        <p:spPr>
          <a:xfrm>
            <a:off x="677160" y="5367240"/>
            <a:ext cx="8596440" cy="67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u="none" strike="noStrike">
                <a:solidFill>
                  <a:srgbClr val="000000"/>
                </a:solidFill>
                <a:uFillTx/>
                <a:latin typeface="Arial"/>
              </a:rPr>
              <a:t>Séptimo nivel del esquema</a:t>
            </a:r>
          </a:p>
        </p:txBody>
      </p:sp>
      <p:sp>
        <p:nvSpPr>
          <p:cNvPr id="823" name="PlaceHolder 4"/>
          <p:cNvSpPr>
            <a:spLocks noGrp="1"/>
          </p:cNvSpPr>
          <p:nvPr>
            <p:ph type="dt" idx="142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  <p:sp>
        <p:nvSpPr>
          <p:cNvPr id="824" name="PlaceHolder 5"/>
          <p:cNvSpPr>
            <a:spLocks noGrp="1"/>
          </p:cNvSpPr>
          <p:nvPr>
            <p:ph type="ftr" idx="143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</a:p>
        </p:txBody>
      </p:sp>
      <p:sp>
        <p:nvSpPr>
          <p:cNvPr id="825" name="PlaceHolder 6"/>
          <p:cNvSpPr>
            <a:spLocks noGrp="1"/>
          </p:cNvSpPr>
          <p:nvPr>
            <p:ph type="sldNum" idx="144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C530E71-0AD7-4FCF-8143-35DE5923343D}" type="slidenum">
              <a:rPr lang="es-ES" sz="900" b="0" u="none" strike="noStrike">
                <a:solidFill>
                  <a:srgbClr val="3494BA"/>
                </a:solidFill>
                <a:uFillTx/>
                <a:latin typeface="Trebuchet MS"/>
                <a:ea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74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75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76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7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8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9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0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1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2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3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84" name="TextBox 23"/>
          <p:cNvSpPr/>
          <p:nvPr/>
        </p:nvSpPr>
        <p:spPr>
          <a:xfrm>
            <a:off x="541800" y="79020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“</a:t>
            </a:r>
            <a:endParaRPr lang="es-E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TextBox 24"/>
          <p:cNvSpPr/>
          <p:nvPr/>
        </p:nvSpPr>
        <p:spPr>
          <a:xfrm>
            <a:off x="8893080" y="2886480"/>
            <a:ext cx="608760" cy="58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”</a:t>
            </a:r>
            <a:endParaRPr lang="es-ES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ftr" idx="13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ldNum" idx="14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4DFA1DA8-E9A6-4A95-9204-9AE9F093A2FA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15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90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91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92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3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4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5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6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7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8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9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00" name="PlaceHolder 1"/>
          <p:cNvSpPr>
            <a:spLocks noGrp="1"/>
          </p:cNvSpPr>
          <p:nvPr>
            <p:ph type="ftr" idx="16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17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558730A-0BFD-4165-A147-07BA4C65392A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18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104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105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106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7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8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9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0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1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2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3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14" name="PlaceHolder 1"/>
          <p:cNvSpPr>
            <a:spLocks noGrp="1"/>
          </p:cNvSpPr>
          <p:nvPr>
            <p:ph type="ftr" idx="19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ldNum" idx="20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78AF3BE-8426-45EA-B6B6-0B78708468E9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 idx="21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118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119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120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1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2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3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4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5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6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7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28" name="PlaceHolder 1"/>
          <p:cNvSpPr>
            <a:spLocks noGrp="1"/>
          </p:cNvSpPr>
          <p:nvPr>
            <p:ph type="ftr" idx="22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ldNum" idx="23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3D6D439-27CA-48A3-AB75-42000DA3508F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24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132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w="9525" cap="rnd">
              <a:solidFill>
                <a:srgbClr val="BFBFBF"/>
              </a:solidFill>
              <a:round/>
            </a:ln>
          </p:spPr>
        </p:cxnSp>
        <p:cxnSp>
          <p:nvCxnSpPr>
            <p:cNvPr id="133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w="9525" cap="rnd">
              <a:solidFill>
                <a:srgbClr val="D9D9D9"/>
              </a:solidFill>
              <a:round/>
            </a:ln>
          </p:spPr>
        </p:cxnSp>
        <p:sp>
          <p:nvSpPr>
            <p:cNvPr id="134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5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6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7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8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9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cxn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0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1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s-UY" sz="18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Pulse para editar el formato del texto de título</a:t>
            </a: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u="none" strike="noStrike">
                <a:solidFill>
                  <a:schemeClr val="dk1"/>
                </a:solidFill>
                <a:uFillTx/>
                <a:latin typeface="Trebuchet MS"/>
              </a:rPr>
              <a:t>Séptimo nivel del esquema</a:t>
            </a:r>
          </a:p>
        </p:txBody>
      </p:sp>
      <p:sp>
        <p:nvSpPr>
          <p:cNvPr id="144" name="PlaceHolder 3"/>
          <p:cNvSpPr>
            <a:spLocks noGrp="1"/>
          </p:cNvSpPr>
          <p:nvPr>
            <p:ph type="ftr" idx="25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UY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&lt;pie de página&gt;</a:t>
            </a:r>
            <a:endParaRPr lang="es-ES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sldNum" idx="26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s-AR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213CF74-360C-45A2-95B2-47C95FFD6D1E}" type="slidenum">
              <a:rPr lang="es-AR" sz="900" b="0" u="none" strike="noStrike">
                <a:solidFill>
                  <a:schemeClr val="accent1"/>
                </a:solidFill>
                <a:uFillTx/>
                <a:latin typeface="Trebuchet MS"/>
              </a:rPr>
              <a:t>‹Nº›</a:t>
            </a:fld>
            <a:endParaRPr lang="es-ES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dt" idx="27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&lt;fecha/hora&gt;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lore\Fing\PE&amp;EC\2025\Cronograma%202025%20seg&#250;n%20nuevo%20programa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5400" b="1" u="none" strike="noStrike">
                <a:solidFill>
                  <a:srgbClr val="002060"/>
                </a:solidFill>
                <a:uFillTx/>
                <a:latin typeface="Trebuchet MS"/>
              </a:rPr>
              <a:t>Presentación del curso</a:t>
            </a:r>
            <a:r>
              <a:rPr sz="5400"/>
              <a:t/>
            </a:r>
            <a:br>
              <a:rPr sz="5400"/>
            </a:br>
            <a:endParaRPr lang="es-ES" sz="54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827" name="PlaceHolder 2"/>
          <p:cNvSpPr>
            <a:spLocks noGrp="1"/>
          </p:cNvSpPr>
          <p:nvPr>
            <p:ph type="subTitle"/>
          </p:nvPr>
        </p:nvSpPr>
        <p:spPr>
          <a:xfrm>
            <a:off x="1651320" y="3502440"/>
            <a:ext cx="7766280" cy="1096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9999"/>
          </a:bodyPr>
          <a:lstStyle/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2400" b="0" u="none" strike="noStrike">
                <a:solidFill>
                  <a:srgbClr val="2B4A76"/>
                </a:solidFill>
                <a:uFillTx/>
                <a:latin typeface="Trebuchet MS"/>
              </a:rPr>
              <a:t>PLANIFICACIÓN ESTRATÉGICA Y ESTRATEGIA COMPETITIVA  </a:t>
            </a:r>
            <a:endParaRPr lang="es-ES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2400" b="0" u="none" strike="noStrike">
                <a:solidFill>
                  <a:srgbClr val="2B4A76"/>
                </a:solidFill>
                <a:uFillTx/>
                <a:latin typeface="Trebuchet MS"/>
              </a:rPr>
              <a:t>2025</a:t>
            </a:r>
            <a:endParaRPr lang="es-ES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s-E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8" name="TextBox 7"/>
          <p:cNvSpPr/>
          <p:nvPr/>
        </p:nvSpPr>
        <p:spPr>
          <a:xfrm>
            <a:off x="267120" y="6028560"/>
            <a:ext cx="6096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901"/>
              </a:spcBef>
            </a:pPr>
            <a:r>
              <a:rPr lang="es-ES" sz="1800" b="0" u="none" strike="noStrike">
                <a:solidFill>
                  <a:srgbClr val="2B4A76"/>
                </a:solidFill>
                <a:uFillTx/>
                <a:latin typeface="Trebuchet MS"/>
              </a:rPr>
              <a:t>FACULTAD DE INGENIERÍA – IIMPI</a:t>
            </a:r>
            <a:endParaRPr lang="es-E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29" name="Picture 9"/>
          <p:cNvPicPr/>
          <p:nvPr/>
        </p:nvPicPr>
        <p:blipFill>
          <a:blip r:embed="rId2"/>
          <a:stretch/>
        </p:blipFill>
        <p:spPr>
          <a:xfrm>
            <a:off x="9842760" y="224640"/>
            <a:ext cx="2159280" cy="72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167;g24342dfa1e3_0_6"/>
          <p:cNvSpPr/>
          <p:nvPr/>
        </p:nvSpPr>
        <p:spPr>
          <a:xfrm>
            <a:off x="911880" y="1180080"/>
            <a:ext cx="8145000" cy="41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109440" defTabSz="914400">
              <a:lnSpc>
                <a:spcPct val="100000"/>
              </a:lnSpc>
            </a:pPr>
            <a:r>
              <a:rPr lang="es-ES" sz="3200" b="0" u="sng" strike="noStrike">
                <a:solidFill>
                  <a:srgbClr val="2683C6"/>
                </a:solidFill>
                <a:uFillTx/>
                <a:latin typeface="Trebuchet MS"/>
                <a:ea typeface="Trebuchet MS"/>
              </a:rPr>
              <a:t>CLASE 20/03/25: </a:t>
            </a:r>
            <a:endParaRPr lang="es-ES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9440" defTabSz="914400">
              <a:lnSpc>
                <a:spcPct val="100000"/>
              </a:lnSpc>
            </a:pPr>
            <a:endParaRPr lang="es-ES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15000"/>
              </a:lnSpc>
            </a:pPr>
            <a:r>
              <a:rPr lang="es-ES" sz="2700" b="1" u="none" strike="noStrike">
                <a:solidFill>
                  <a:srgbClr val="3F3F3F"/>
                </a:solidFill>
                <a:uFillTx/>
                <a:latin typeface="Trebuchet MS"/>
                <a:ea typeface="Trebuchet MS"/>
              </a:rPr>
              <a:t>PRESENTACIÓN DE LA EMPRESA</a:t>
            </a:r>
            <a:endParaRPr lang="es-ES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914400" indent="-399960" defTabSz="914400">
              <a:lnSpc>
                <a:spcPct val="115000"/>
              </a:lnSpc>
              <a:buClr>
                <a:srgbClr val="3F3F3F"/>
              </a:buClr>
              <a:buFont typeface="Trebuchet MS"/>
              <a:buChar char="●"/>
            </a:pPr>
            <a:r>
              <a:rPr lang="es-ES" sz="2700" b="0" u="none" strike="noStrike">
                <a:solidFill>
                  <a:srgbClr val="3F3F3F"/>
                </a:solidFill>
                <a:uFillTx/>
                <a:latin typeface="Trebuchet MS"/>
                <a:ea typeface="Trebuchet MS"/>
              </a:rPr>
              <a:t>Nombre</a:t>
            </a:r>
            <a:endParaRPr lang="es-ES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914400" indent="-399960" defTabSz="914400">
              <a:lnSpc>
                <a:spcPct val="115000"/>
              </a:lnSpc>
              <a:buClr>
                <a:srgbClr val="3F3F3F"/>
              </a:buClr>
              <a:buFont typeface="Trebuchet MS"/>
              <a:buChar char="●"/>
            </a:pPr>
            <a:r>
              <a:rPr lang="es-ES" sz="2700" b="0" u="none" strike="noStrike">
                <a:solidFill>
                  <a:srgbClr val="3F3F3F"/>
                </a:solidFill>
                <a:uFillTx/>
                <a:latin typeface="Trebuchet MS"/>
                <a:ea typeface="Trebuchet MS"/>
              </a:rPr>
              <a:t>Descripción </a:t>
            </a:r>
            <a:endParaRPr lang="es-ES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914400" indent="-399960" defTabSz="914400">
              <a:lnSpc>
                <a:spcPct val="115000"/>
              </a:lnSpc>
              <a:buClr>
                <a:srgbClr val="3F3F3F"/>
              </a:buClr>
              <a:buFont typeface="Trebuchet MS"/>
              <a:buChar char="●"/>
            </a:pPr>
            <a:r>
              <a:rPr lang="es-ES" sz="2700" b="0" u="none" strike="noStrike">
                <a:solidFill>
                  <a:srgbClr val="3F3F3F"/>
                </a:solidFill>
                <a:uFillTx/>
                <a:latin typeface="Trebuchet MS"/>
                <a:ea typeface="Trebuchet MS"/>
              </a:rPr>
              <a:t>Principales productos y/o servicios</a:t>
            </a:r>
            <a:endParaRPr lang="es-ES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914400" indent="-399960" defTabSz="914400">
              <a:lnSpc>
                <a:spcPct val="115000"/>
              </a:lnSpc>
              <a:buClr>
                <a:srgbClr val="3F3F3F"/>
              </a:buClr>
              <a:buFont typeface="Trebuchet MS"/>
              <a:buChar char="●"/>
            </a:pPr>
            <a:r>
              <a:rPr lang="es-ES" sz="2700" b="0" u="none" strike="noStrike">
                <a:solidFill>
                  <a:srgbClr val="3F3F3F"/>
                </a:solidFill>
                <a:uFillTx/>
                <a:latin typeface="Trebuchet MS"/>
                <a:ea typeface="Trebuchet MS"/>
              </a:rPr>
              <a:t>Contraparte</a:t>
            </a:r>
            <a:endParaRPr lang="es-ES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914400" indent="-399960" defTabSz="914400">
              <a:lnSpc>
                <a:spcPct val="115000"/>
              </a:lnSpc>
              <a:buClr>
                <a:srgbClr val="3F3F3F"/>
              </a:buClr>
              <a:buFont typeface="Trebuchet MS"/>
              <a:buChar char="●"/>
            </a:pPr>
            <a:r>
              <a:rPr lang="es-ES" sz="2700" b="0" u="none" strike="noStrike">
                <a:solidFill>
                  <a:srgbClr val="3F3F3F"/>
                </a:solidFill>
                <a:uFillTx/>
                <a:latin typeface="Trebuchet MS"/>
                <a:ea typeface="Trebuchet MS"/>
              </a:rPr>
              <a:t>Otra información relevante</a:t>
            </a:r>
            <a:endParaRPr lang="es-ES" sz="27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s-E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97" name="Google Shape;168;g24342dfa1e3_0_6"/>
          <p:cNvPicPr/>
          <p:nvPr/>
        </p:nvPicPr>
        <p:blipFill>
          <a:blip r:embed="rId2"/>
          <a:stretch/>
        </p:blipFill>
        <p:spPr>
          <a:xfrm>
            <a:off x="8291880" y="2268360"/>
            <a:ext cx="3267000" cy="269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PlaceHolder 1"/>
          <p:cNvSpPr>
            <a:spLocks noGrp="1"/>
          </p:cNvSpPr>
          <p:nvPr>
            <p:ph type="title"/>
          </p:nvPr>
        </p:nvSpPr>
        <p:spPr>
          <a:xfrm>
            <a:off x="1062360" y="17002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UY" sz="3600" b="0" u="none" strike="noStrike">
                <a:solidFill>
                  <a:srgbClr val="002060"/>
                </a:solidFill>
                <a:uFillTx/>
                <a:latin typeface="Trebuchet MS"/>
              </a:rPr>
              <a:t>MUCHAS GRACIAS POR TU ATENCIÓN</a:t>
            </a:r>
            <a:endParaRPr lang="es-ES" sz="36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pic>
        <p:nvPicPr>
          <p:cNvPr id="899" name="Picture 3"/>
          <p:cNvPicPr/>
          <p:nvPr/>
        </p:nvPicPr>
        <p:blipFill>
          <a:blip r:embed="rId2"/>
          <a:stretch/>
        </p:blipFill>
        <p:spPr>
          <a:xfrm>
            <a:off x="9784800" y="5893920"/>
            <a:ext cx="2159280" cy="726480"/>
          </a:xfrm>
          <a:prstGeom prst="rect">
            <a:avLst/>
          </a:prstGeom>
          <a:ln w="0">
            <a:noFill/>
          </a:ln>
        </p:spPr>
      </p:pic>
      <p:pic>
        <p:nvPicPr>
          <p:cNvPr id="900" name="Picture 2"/>
          <p:cNvPicPr/>
          <p:nvPr/>
        </p:nvPicPr>
        <p:blipFill>
          <a:blip r:embed="rId3"/>
          <a:srcRect t="25678"/>
          <a:stretch/>
        </p:blipFill>
        <p:spPr>
          <a:xfrm>
            <a:off x="1270080" y="2904480"/>
            <a:ext cx="7170840" cy="298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Picture 3"/>
          <p:cNvPicPr/>
          <p:nvPr/>
        </p:nvPicPr>
        <p:blipFill>
          <a:blip r:embed="rId2"/>
          <a:stretch/>
        </p:blipFill>
        <p:spPr>
          <a:xfrm>
            <a:off x="9784800" y="5893920"/>
            <a:ext cx="2159280" cy="726480"/>
          </a:xfrm>
          <a:prstGeom prst="rect">
            <a:avLst/>
          </a:prstGeom>
          <a:ln w="0">
            <a:noFill/>
          </a:ln>
        </p:spPr>
      </p:pic>
      <p:sp>
        <p:nvSpPr>
          <p:cNvPr id="831" name="TextBox 5"/>
          <p:cNvSpPr/>
          <p:nvPr/>
        </p:nvSpPr>
        <p:spPr>
          <a:xfrm>
            <a:off x="911880" y="737640"/>
            <a:ext cx="8144640" cy="409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09440" defTabSz="457200">
              <a:lnSpc>
                <a:spcPct val="100000"/>
              </a:lnSpc>
              <a:tabLst>
                <a:tab pos="0" algn="l"/>
              </a:tabLst>
            </a:pPr>
            <a:r>
              <a:rPr lang="es-UY" sz="2800" b="0" u="sng" strike="noStrike">
                <a:solidFill>
                  <a:schemeClr val="accent6"/>
                </a:solidFill>
                <a:uFillTx/>
                <a:latin typeface="Trebuchet MS"/>
              </a:rPr>
              <a:t>DOCENTES: </a:t>
            </a:r>
            <a:endParaRPr lang="es-E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9440" defTabSz="457200">
              <a:lnSpc>
                <a:spcPct val="100000"/>
              </a:lnSpc>
              <a:tabLst>
                <a:tab pos="0" algn="l"/>
              </a:tabLst>
            </a:pPr>
            <a:r>
              <a:rPr lang="es-UY" sz="2800" b="0" u="none" strike="noStrike">
                <a:solidFill>
                  <a:schemeClr val="accent1"/>
                </a:solidFill>
                <a:uFillTx/>
                <a:latin typeface="Trebuchet MS"/>
              </a:rPr>
              <a:t>	</a:t>
            </a:r>
            <a:endParaRPr lang="es-E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UY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	Gazzano Gerardo</a:t>
            </a:r>
            <a:endParaRPr lang="es-ES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UY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	Silveira Lorena</a:t>
            </a:r>
            <a:endParaRPr lang="es-ES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9440" defTabSz="457200">
              <a:lnSpc>
                <a:spcPct val="100000"/>
              </a:lnSpc>
              <a:tabLst>
                <a:tab pos="0" algn="l"/>
              </a:tabLst>
            </a:pPr>
            <a:r>
              <a:rPr lang="es-UY" sz="2800" b="0" u="sng" strike="noStrike">
                <a:solidFill>
                  <a:schemeClr val="accent6"/>
                </a:solidFill>
                <a:uFillTx/>
                <a:latin typeface="Trebuchet MS"/>
              </a:rPr>
              <a:t>CRÉDITOS:</a:t>
            </a:r>
            <a:endParaRPr lang="es-E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9440" defTabSz="457200">
              <a:lnSpc>
                <a:spcPct val="100000"/>
              </a:lnSpc>
              <a:tabLst>
                <a:tab pos="0" algn="l"/>
              </a:tabLst>
            </a:pPr>
            <a:r>
              <a:rPr lang="es-UY" sz="2800" b="0" u="none" strike="noStrike">
                <a:solidFill>
                  <a:schemeClr val="accent1"/>
                </a:solidFill>
                <a:uFillTx/>
                <a:latin typeface="Trebuchet MS"/>
              </a:rPr>
              <a:t>	</a:t>
            </a:r>
            <a:r>
              <a:rPr lang="es-UY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6 créditos</a:t>
            </a:r>
            <a:endParaRPr lang="es-ES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9440" defTabSz="457200">
              <a:lnSpc>
                <a:spcPct val="100000"/>
              </a:lnSpc>
              <a:tabLst>
                <a:tab pos="0" algn="l"/>
              </a:tabLst>
            </a:pPr>
            <a:endParaRPr lang="es-E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9440" defTabSz="457200">
              <a:lnSpc>
                <a:spcPct val="100000"/>
              </a:lnSpc>
              <a:tabLst>
                <a:tab pos="0" algn="l"/>
              </a:tabLst>
            </a:pPr>
            <a:r>
              <a:rPr lang="es-UY" sz="2800" b="0" u="sng" strike="noStrike">
                <a:solidFill>
                  <a:schemeClr val="accent6"/>
                </a:solidFill>
                <a:uFillTx/>
                <a:latin typeface="Trebuchet MS"/>
              </a:rPr>
              <a:t>CRONOGRAMA TENTATIVO: </a:t>
            </a:r>
            <a:endParaRPr lang="es-ES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9440" defTabSz="457200">
              <a:lnSpc>
                <a:spcPct val="100000"/>
              </a:lnSpc>
              <a:tabLst>
                <a:tab pos="0" algn="l"/>
              </a:tabLst>
            </a:pPr>
            <a:r>
              <a:rPr lang="es-UY" sz="2800" b="0" u="none" strike="noStrike">
                <a:solidFill>
                  <a:schemeClr val="accent3">
                    <a:lumMod val="75000"/>
                  </a:schemeClr>
                </a:solidFill>
                <a:uFillTx/>
                <a:latin typeface="Trebuchet MS"/>
              </a:rPr>
              <a:t>	</a:t>
            </a:r>
            <a:endParaRPr lang="es-ES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2" name="Picture 10" descr="▷ Agendas y Calendarios: Imágenes Animadas, Gifs y Animaciones ¡100% GRATIS!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5365440" y="385200"/>
            <a:ext cx="4419000" cy="3809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AR" sz="3600" b="0" u="none" strike="noStrike">
                <a:solidFill>
                  <a:schemeClr val="accent6"/>
                </a:solidFill>
                <a:uFillTx/>
                <a:latin typeface="Trebuchet MS"/>
              </a:rPr>
              <a:t>MODALIDAD</a:t>
            </a:r>
            <a:endParaRPr lang="es-ES" sz="36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834" name="PlaceHolder 2"/>
          <p:cNvSpPr>
            <a:spLocks noGrp="1"/>
          </p:cNvSpPr>
          <p:nvPr>
            <p:ph/>
          </p:nvPr>
        </p:nvSpPr>
        <p:spPr>
          <a:xfrm>
            <a:off x="677160" y="1823760"/>
            <a:ext cx="8596080" cy="388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es-UY" sz="2400" b="0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Presencial, 2 clases semanales de 1.5 horas cada una</a:t>
            </a:r>
            <a:endParaRPr lang="es-ES" sz="2400" b="0" u="none" strike="noStrike" dirty="0">
              <a:solidFill>
                <a:schemeClr val="dk1"/>
              </a:solidFill>
              <a:uFillTx/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es-UY" sz="2400" b="0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Días: Martes y Jueves de 18:00 a 19:30 horas en </a:t>
            </a:r>
            <a:r>
              <a:rPr lang="es-UY" sz="2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salón </a:t>
            </a:r>
            <a:r>
              <a:rPr lang="es-UY" sz="2400" smtClean="0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B21</a:t>
            </a:r>
            <a:r>
              <a:rPr lang="es-UY" sz="2400" b="0" u="none" strike="noStrike" smtClean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.</a:t>
            </a:r>
            <a:endParaRPr lang="es-ES" sz="2400" b="0" u="none" strike="noStrike" dirty="0">
              <a:solidFill>
                <a:schemeClr val="dk1"/>
              </a:solidFill>
              <a:uFillTx/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es-ES" sz="2400" b="0" u="none" strike="noStrike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Clave de matriculación EVA: </a:t>
            </a:r>
            <a:r>
              <a:rPr lang="es-ES" sz="2400" b="0" u="none" strike="noStrike" dirty="0" smtClean="0">
                <a:solidFill>
                  <a:schemeClr val="accent6">
                    <a:lumMod val="75000"/>
                  </a:schemeClr>
                </a:solidFill>
                <a:uFillTx/>
                <a:latin typeface="Trebuchet MS"/>
              </a:rPr>
              <a:t>pe&amp;ec2021</a:t>
            </a:r>
            <a:endParaRPr lang="es-ES" sz="2400" b="0" u="none" strike="noStrike" dirty="0">
              <a:solidFill>
                <a:schemeClr val="dk1"/>
              </a:solidFill>
              <a:uFillTx/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s-ES" sz="2400" b="0" u="none" strike="noStrike" dirty="0">
              <a:solidFill>
                <a:schemeClr val="dk1"/>
              </a:solidFill>
              <a:uFillTx/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s-ES" sz="1800" b="0" u="none" strike="noStrike" dirty="0">
              <a:solidFill>
                <a:schemeClr val="dk1"/>
              </a:solidFill>
              <a:uFillTx/>
              <a:latin typeface="Trebuchet MS"/>
            </a:endParaRPr>
          </a:p>
        </p:txBody>
      </p:sp>
      <p:pic>
        <p:nvPicPr>
          <p:cNvPr id="835" name="Picture 3"/>
          <p:cNvPicPr/>
          <p:nvPr/>
        </p:nvPicPr>
        <p:blipFill>
          <a:blip r:embed="rId2"/>
          <a:stretch/>
        </p:blipFill>
        <p:spPr>
          <a:xfrm>
            <a:off x="9784800" y="5893920"/>
            <a:ext cx="2159280" cy="726480"/>
          </a:xfrm>
          <a:prstGeom prst="rect">
            <a:avLst/>
          </a:prstGeom>
          <a:ln w="0">
            <a:noFill/>
          </a:ln>
        </p:spPr>
      </p:pic>
      <p:pic>
        <p:nvPicPr>
          <p:cNvPr id="836" name="Picture 4"/>
          <p:cNvPicPr/>
          <p:nvPr/>
        </p:nvPicPr>
        <p:blipFill>
          <a:blip r:embed="rId3"/>
          <a:stretch/>
        </p:blipFill>
        <p:spPr>
          <a:xfrm>
            <a:off x="6270120" y="3764160"/>
            <a:ext cx="3003120" cy="3003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AR" sz="3600" b="0" u="none" strike="noStrike">
                <a:solidFill>
                  <a:schemeClr val="accent6"/>
                </a:solidFill>
                <a:uFillTx/>
                <a:latin typeface="Trebuchet MS"/>
              </a:rPr>
              <a:t>METODOLOGÍA</a:t>
            </a:r>
            <a:endParaRPr lang="es-ES" sz="36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838" name="PlaceHolder 2"/>
          <p:cNvSpPr>
            <a:spLocks noGrp="1"/>
          </p:cNvSpPr>
          <p:nvPr>
            <p:ph/>
          </p:nvPr>
        </p:nvSpPr>
        <p:spPr>
          <a:xfrm>
            <a:off x="677160" y="2016360"/>
            <a:ext cx="8757000" cy="387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20000"/>
          </a:bodyPr>
          <a:lstStyle/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es-UY" sz="2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Lectura de los contenidos y/o visualización de videos relacionados, referentes al tema a abordar en cada clase.</a:t>
            </a:r>
            <a:endParaRPr lang="es-ES" sz="2900" b="0" u="none" strike="noStrike">
              <a:solidFill>
                <a:schemeClr val="dk1"/>
              </a:solidFill>
              <a:uFillTx/>
              <a:latin typeface="Trebuchet MS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es-UY" sz="2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Controles de lectura, a realizarse presencialmente a través de la plataforma eva al inicio de cada uno de los temas. Instancia individual mediante cuestionarios con 5 preguntas cerradas (MO, fill in the blanks, etc). </a:t>
            </a:r>
            <a:endParaRPr lang="es-ES" sz="2900" b="0" u="none" strike="noStrike">
              <a:solidFill>
                <a:schemeClr val="dk1"/>
              </a:solidFill>
              <a:uFillTx/>
              <a:latin typeface="Trebuchet MS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es-UY" sz="2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Realización de dinámicas grupales, antes del inicio del trabajo integrador . </a:t>
            </a:r>
            <a:endParaRPr lang="es-ES" sz="2900" b="0" u="none" strike="noStrike">
              <a:solidFill>
                <a:schemeClr val="dk1"/>
              </a:solidFill>
              <a:uFillTx/>
              <a:latin typeface="Trebuchet MS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es-UY" sz="2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Foro de discusión y consulta de cada uno de los temas. Además del foro general de consultas.</a:t>
            </a:r>
            <a:endParaRPr lang="es-ES" sz="2900" b="0" u="none" strike="noStrike">
              <a:solidFill>
                <a:schemeClr val="dk1"/>
              </a:solidFill>
              <a:uFillTx/>
              <a:latin typeface="Trebuchet MS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es-ES" sz="2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Trabajo integrador y elaboración de informe.</a:t>
            </a:r>
            <a:endParaRPr lang="es-ES" sz="2900" b="0" u="none" strike="noStrike">
              <a:solidFill>
                <a:schemeClr val="dk1"/>
              </a:solidFill>
              <a:uFillTx/>
              <a:latin typeface="Trebuchet MS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es-ES" sz="2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Presentación del trabajo integrador.</a:t>
            </a:r>
            <a:endParaRPr lang="es-ES" sz="2900" b="0" u="none" strike="noStrike">
              <a:solidFill>
                <a:schemeClr val="dk1"/>
              </a:solidFill>
              <a:uFillTx/>
              <a:latin typeface="Trebuchet MS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es-UY" sz="2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1 parcial. </a:t>
            </a:r>
            <a:endParaRPr lang="es-ES" sz="2900" b="0" u="none" strike="noStrike">
              <a:solidFill>
                <a:schemeClr val="dk1"/>
              </a:solidFill>
              <a:uFillTx/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pic>
        <p:nvPicPr>
          <p:cNvPr id="839" name="Picture 3"/>
          <p:cNvPicPr/>
          <p:nvPr/>
        </p:nvPicPr>
        <p:blipFill>
          <a:blip r:embed="rId2"/>
          <a:stretch/>
        </p:blipFill>
        <p:spPr>
          <a:xfrm>
            <a:off x="9784800" y="5893920"/>
            <a:ext cx="2159280" cy="72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3600" b="0" u="none" strike="noStrike">
                <a:solidFill>
                  <a:schemeClr val="accent6"/>
                </a:solidFill>
                <a:uFillTx/>
                <a:latin typeface="Trebuchet MS"/>
              </a:rPr>
              <a:t>FORMACIÓN DE GRUPOS PARA TRABAJOS PRÁCTICOS</a:t>
            </a:r>
            <a:endParaRPr lang="es-ES" sz="36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sp>
        <p:nvSpPr>
          <p:cNvPr id="84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es-ES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Grupos de 3 personas.</a:t>
            </a: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es-ES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Apertura de espacio para formación de grupos (del 06/03 al 11/03).</a:t>
            </a: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3494BA"/>
              </a:buClr>
              <a:buSzPct val="80000"/>
              <a:buFont typeface="Wingdings 3" charset="2"/>
              <a:buChar char=""/>
            </a:pPr>
            <a:r>
              <a:rPr lang="es-ES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rebuchet MS"/>
              </a:rPr>
              <a:t>La conformación final de los grupos puede ser modificada por los docentes.  </a:t>
            </a: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s-ES" sz="18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pic>
        <p:nvPicPr>
          <p:cNvPr id="842" name="Picture 3"/>
          <p:cNvPicPr/>
          <p:nvPr/>
        </p:nvPicPr>
        <p:blipFill>
          <a:blip r:embed="rId2"/>
          <a:stretch/>
        </p:blipFill>
        <p:spPr>
          <a:xfrm>
            <a:off x="1977840" y="3658680"/>
            <a:ext cx="2997000" cy="2997000"/>
          </a:xfrm>
          <a:prstGeom prst="rect">
            <a:avLst/>
          </a:prstGeom>
          <a:ln w="0">
            <a:noFill/>
          </a:ln>
        </p:spPr>
      </p:pic>
      <p:pic>
        <p:nvPicPr>
          <p:cNvPr id="843" name="Picture 4"/>
          <p:cNvPicPr/>
          <p:nvPr/>
        </p:nvPicPr>
        <p:blipFill>
          <a:blip r:embed="rId3"/>
          <a:stretch/>
        </p:blipFill>
        <p:spPr>
          <a:xfrm>
            <a:off x="9784800" y="5893920"/>
            <a:ext cx="2159280" cy="72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title"/>
          </p:nvPr>
        </p:nvSpPr>
        <p:spPr>
          <a:xfrm rot="16200000">
            <a:off x="-3287880" y="848880"/>
            <a:ext cx="8596080" cy="1320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3600" b="0" u="none" strike="noStrike">
                <a:solidFill>
                  <a:schemeClr val="accent6"/>
                </a:solidFill>
                <a:uFillTx/>
                <a:latin typeface="Trebuchet MS"/>
              </a:rPr>
              <a:t>PROCESO DE EVALUACIÓN</a:t>
            </a:r>
            <a:endParaRPr lang="es-ES" sz="3600" b="0" u="none" strike="noStrike">
              <a:solidFill>
                <a:schemeClr val="dk1"/>
              </a:solidFill>
              <a:uFillTx/>
              <a:latin typeface="Trebuchet MS"/>
            </a:endParaRPr>
          </a:p>
        </p:txBody>
      </p:sp>
      <p:pic>
        <p:nvPicPr>
          <p:cNvPr id="845" name="Picture 37"/>
          <p:cNvPicPr/>
          <p:nvPr/>
        </p:nvPicPr>
        <p:blipFill>
          <a:blip r:embed="rId2"/>
          <a:stretch/>
        </p:blipFill>
        <p:spPr>
          <a:xfrm>
            <a:off x="9929160" y="5969520"/>
            <a:ext cx="2159280" cy="726480"/>
          </a:xfrm>
          <a:prstGeom prst="rect">
            <a:avLst/>
          </a:prstGeom>
          <a:ln w="0">
            <a:noFill/>
          </a:ln>
        </p:spPr>
      </p:pic>
      <p:sp>
        <p:nvSpPr>
          <p:cNvPr id="846" name="Elipse 4"/>
          <p:cNvSpPr/>
          <p:nvPr/>
        </p:nvSpPr>
        <p:spPr>
          <a:xfrm>
            <a:off x="3658680" y="15840"/>
            <a:ext cx="1080360" cy="646920"/>
          </a:xfrm>
          <a:prstGeom prst="ellipse">
            <a:avLst/>
          </a:prstGeom>
          <a:solidFill>
            <a:schemeClr val="bg1"/>
          </a:solidFill>
          <a:ln w="3175" cap="rnd"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INICIO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7" name="Rectángulo 5"/>
          <p:cNvSpPr/>
          <p:nvPr/>
        </p:nvSpPr>
        <p:spPr>
          <a:xfrm>
            <a:off x="3335040" y="830160"/>
            <a:ext cx="1728000" cy="575640"/>
          </a:xfrm>
          <a:prstGeom prst="rect">
            <a:avLst/>
          </a:prstGeom>
          <a:solidFill>
            <a:srgbClr val="00FFCC"/>
          </a:solidFill>
          <a:ln w="3175" cap="rnd"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Desarrollo del curso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8" name="Rectángulo 6"/>
          <p:cNvSpPr/>
          <p:nvPr/>
        </p:nvSpPr>
        <p:spPr>
          <a:xfrm>
            <a:off x="3335040" y="1655640"/>
            <a:ext cx="1728000" cy="573840"/>
          </a:xfrm>
          <a:prstGeom prst="rect">
            <a:avLst/>
          </a:prstGeom>
          <a:solidFill>
            <a:srgbClr val="92D050"/>
          </a:solidFill>
          <a:ln w="3175" cap="rnd"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Trabajo Integrador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49" name="Conector recto de flecha 8"/>
          <p:cNvCxnSpPr>
            <a:stCxn id="848" idx="1"/>
          </p:cNvCxnSpPr>
          <p:nvPr/>
        </p:nvCxnSpPr>
        <p:spPr>
          <a:xfrm flipH="1">
            <a:off x="2796480" y="1942560"/>
            <a:ext cx="538920" cy="1080"/>
          </a:xfrm>
          <a:prstGeom prst="straightConnector1">
            <a:avLst/>
          </a:prstGeom>
          <a:ln w="0" cap="rnd">
            <a:solidFill>
              <a:srgbClr val="000000"/>
            </a:solidFill>
            <a:prstDash val="dash"/>
            <a:tailEnd type="triangle" w="med" len="med"/>
          </a:ln>
        </p:spPr>
      </p:cxnSp>
      <p:cxnSp>
        <p:nvCxnSpPr>
          <p:cNvPr id="850" name="Conector recto de flecha 15"/>
          <p:cNvCxnSpPr>
            <a:endCxn id="847" idx="0"/>
          </p:cNvCxnSpPr>
          <p:nvPr/>
        </p:nvCxnSpPr>
        <p:spPr>
          <a:xfrm>
            <a:off x="4198320" y="687240"/>
            <a:ext cx="1080" cy="143280"/>
          </a:xfrm>
          <a:prstGeom prst="straightConnector1">
            <a:avLst/>
          </a:prstGeom>
          <a:ln w="0" cap="rnd">
            <a:solidFill>
              <a:srgbClr val="000000"/>
            </a:solidFill>
            <a:tailEnd type="triangle" w="med" len="med"/>
          </a:ln>
        </p:spPr>
      </p:cxnSp>
      <p:cxnSp>
        <p:nvCxnSpPr>
          <p:cNvPr id="851" name="Conector recto de flecha 17"/>
          <p:cNvCxnSpPr>
            <a:stCxn id="847" idx="2"/>
            <a:endCxn id="848" idx="0"/>
          </p:cNvCxnSpPr>
          <p:nvPr/>
        </p:nvCxnSpPr>
        <p:spPr>
          <a:xfrm>
            <a:off x="4199040" y="1405800"/>
            <a:ext cx="360" cy="250200"/>
          </a:xfrm>
          <a:prstGeom prst="straightConnector1">
            <a:avLst/>
          </a:prstGeom>
          <a:ln w="0" cap="rnd">
            <a:solidFill>
              <a:srgbClr val="000000"/>
            </a:solidFill>
            <a:tailEnd type="triangle" w="med" len="med"/>
          </a:ln>
        </p:spPr>
      </p:cxnSp>
      <p:sp>
        <p:nvSpPr>
          <p:cNvPr id="852" name="Rectángulo 27"/>
          <p:cNvSpPr/>
          <p:nvPr/>
        </p:nvSpPr>
        <p:spPr>
          <a:xfrm>
            <a:off x="3335040" y="2433600"/>
            <a:ext cx="1728000" cy="575640"/>
          </a:xfrm>
          <a:prstGeom prst="rect">
            <a:avLst/>
          </a:prstGeom>
          <a:solidFill>
            <a:srgbClr val="00FFCC"/>
          </a:solidFill>
          <a:ln w="3175" cap="rnd"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Presentación del Trabajo Integrador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3" name="Rectángulo 28"/>
          <p:cNvSpPr/>
          <p:nvPr/>
        </p:nvSpPr>
        <p:spPr>
          <a:xfrm>
            <a:off x="3335040" y="3279600"/>
            <a:ext cx="1728000" cy="575640"/>
          </a:xfrm>
          <a:prstGeom prst="rect">
            <a:avLst/>
          </a:prstGeom>
          <a:solidFill>
            <a:srgbClr val="92D050"/>
          </a:solidFill>
          <a:ln w="3175" cap="rnd"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Parcial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4" name="CuadroTexto 29"/>
          <p:cNvSpPr/>
          <p:nvPr/>
        </p:nvSpPr>
        <p:spPr>
          <a:xfrm>
            <a:off x="1690200" y="3222000"/>
            <a:ext cx="1119960" cy="68364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Puntaje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parcial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5" name="CuadroTexto 30"/>
          <p:cNvSpPr/>
          <p:nvPr/>
        </p:nvSpPr>
        <p:spPr>
          <a:xfrm>
            <a:off x="1380600" y="3397320"/>
            <a:ext cx="504000" cy="33336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s-ES" sz="1600" b="1" u="none" strike="noStrike">
                <a:solidFill>
                  <a:srgbClr val="0033CC"/>
                </a:solidFill>
                <a:uFillTx/>
                <a:latin typeface="Trebuchet MS"/>
              </a:rPr>
              <a:t>P1</a:t>
            </a:r>
            <a:endParaRPr lang="es-ES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56" name="Conector recto de flecha 32"/>
          <p:cNvCxnSpPr>
            <a:stCxn id="848" idx="2"/>
            <a:endCxn id="852" idx="0"/>
          </p:cNvCxnSpPr>
          <p:nvPr/>
        </p:nvCxnSpPr>
        <p:spPr>
          <a:xfrm>
            <a:off x="4199040" y="2229480"/>
            <a:ext cx="360" cy="204480"/>
          </a:xfrm>
          <a:prstGeom prst="straightConnector1">
            <a:avLst/>
          </a:prstGeom>
          <a:ln w="0" cap="rnd">
            <a:solidFill>
              <a:srgbClr val="000000"/>
            </a:solidFill>
            <a:tailEnd type="triangle" w="med" len="med"/>
          </a:ln>
        </p:spPr>
      </p:cxnSp>
      <p:cxnSp>
        <p:nvCxnSpPr>
          <p:cNvPr id="857" name="Conector recto de flecha 34"/>
          <p:cNvCxnSpPr>
            <a:stCxn id="852" idx="2"/>
            <a:endCxn id="853" idx="0"/>
          </p:cNvCxnSpPr>
          <p:nvPr/>
        </p:nvCxnSpPr>
        <p:spPr>
          <a:xfrm>
            <a:off x="4199040" y="3009240"/>
            <a:ext cx="360" cy="270720"/>
          </a:xfrm>
          <a:prstGeom prst="straightConnector1">
            <a:avLst/>
          </a:prstGeom>
          <a:ln w="0" cap="rnd">
            <a:solidFill>
              <a:srgbClr val="000000"/>
            </a:solidFill>
            <a:tailEnd type="triangle" w="med" len="med"/>
          </a:ln>
        </p:spPr>
      </p:cxnSp>
      <p:sp>
        <p:nvSpPr>
          <p:cNvPr id="858" name="Rombo 35"/>
          <p:cNvSpPr/>
          <p:nvPr/>
        </p:nvSpPr>
        <p:spPr>
          <a:xfrm>
            <a:off x="3014280" y="3956040"/>
            <a:ext cx="2353680" cy="1332720"/>
          </a:xfrm>
          <a:prstGeom prst="diamond">
            <a:avLst/>
          </a:prstGeom>
          <a:solidFill>
            <a:srgbClr val="FFFF00"/>
          </a:solidFill>
          <a:ln w="3175" cap="rnd"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¿P1+P2+P3+P4+P5&gt;= 65? *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9" name="Rectángulo 36"/>
          <p:cNvSpPr/>
          <p:nvPr/>
        </p:nvSpPr>
        <p:spPr>
          <a:xfrm>
            <a:off x="3327120" y="5438880"/>
            <a:ext cx="1728000" cy="575640"/>
          </a:xfrm>
          <a:prstGeom prst="rect">
            <a:avLst/>
          </a:prstGeom>
          <a:solidFill>
            <a:srgbClr val="66FF33"/>
          </a:solidFill>
          <a:ln w="3175" cap="rnd"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Exoneración de la unidad curricular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0" name="Rombo 41"/>
          <p:cNvSpPr/>
          <p:nvPr/>
        </p:nvSpPr>
        <p:spPr>
          <a:xfrm>
            <a:off x="5711400" y="3938760"/>
            <a:ext cx="2629800" cy="1367640"/>
          </a:xfrm>
          <a:prstGeom prst="diamond">
            <a:avLst/>
          </a:prstGeom>
          <a:solidFill>
            <a:srgbClr val="FFFF00"/>
          </a:solidFill>
          <a:ln w="3175" cap="rnd"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¿40 &lt;= PI+P2+P3+P4+P5 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&lt; 65? *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1" name="Rectángulo 43"/>
          <p:cNvSpPr/>
          <p:nvPr/>
        </p:nvSpPr>
        <p:spPr>
          <a:xfrm>
            <a:off x="6162120" y="5583240"/>
            <a:ext cx="1728000" cy="575640"/>
          </a:xfrm>
          <a:prstGeom prst="rect">
            <a:avLst/>
          </a:prstGeom>
          <a:solidFill>
            <a:srgbClr val="FFFF99"/>
          </a:solidFill>
          <a:ln w="3175" cap="rnd"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Aprobación del curso - Debe rendir examen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2" name="Rectángulo 49"/>
          <p:cNvSpPr/>
          <p:nvPr/>
        </p:nvSpPr>
        <p:spPr>
          <a:xfrm>
            <a:off x="8519760" y="4334040"/>
            <a:ext cx="1728000" cy="575640"/>
          </a:xfrm>
          <a:prstGeom prst="rect">
            <a:avLst/>
          </a:prstGeom>
          <a:solidFill>
            <a:srgbClr val="FF9966"/>
          </a:solidFill>
          <a:ln w="3175" cap="rnd"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Reprobación del curso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P1+P2+P3+P4+P5 &lt; 40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63" name="Conector recto de flecha 52"/>
          <p:cNvCxnSpPr>
            <a:stCxn id="858" idx="3"/>
            <a:endCxn id="860" idx="1"/>
          </p:cNvCxnSpPr>
          <p:nvPr/>
        </p:nvCxnSpPr>
        <p:spPr>
          <a:xfrm>
            <a:off x="5367960" y="4622400"/>
            <a:ext cx="343800" cy="720"/>
          </a:xfrm>
          <a:prstGeom prst="straightConnector1">
            <a:avLst/>
          </a:prstGeom>
          <a:ln w="0" cap="rnd">
            <a:solidFill>
              <a:srgbClr val="000000"/>
            </a:solidFill>
            <a:tailEnd type="triangle" w="med" len="med"/>
          </a:ln>
        </p:spPr>
      </p:cxnSp>
      <p:cxnSp>
        <p:nvCxnSpPr>
          <p:cNvPr id="864" name="Conector recto de flecha 56"/>
          <p:cNvCxnSpPr>
            <a:stCxn id="860" idx="2"/>
            <a:endCxn id="861" idx="0"/>
          </p:cNvCxnSpPr>
          <p:nvPr/>
        </p:nvCxnSpPr>
        <p:spPr>
          <a:xfrm flipH="1">
            <a:off x="7026120" y="5306400"/>
            <a:ext cx="720" cy="277200"/>
          </a:xfrm>
          <a:prstGeom prst="straightConnector1">
            <a:avLst/>
          </a:prstGeom>
          <a:ln w="0" cap="rnd">
            <a:solidFill>
              <a:srgbClr val="000000"/>
            </a:solidFill>
            <a:tailEnd type="triangle" w="med" len="med"/>
          </a:ln>
        </p:spPr>
      </p:cxnSp>
      <p:sp>
        <p:nvSpPr>
          <p:cNvPr id="865" name="Elipse 59"/>
          <p:cNvSpPr/>
          <p:nvPr/>
        </p:nvSpPr>
        <p:spPr>
          <a:xfrm>
            <a:off x="3650760" y="6210360"/>
            <a:ext cx="1080360" cy="646920"/>
          </a:xfrm>
          <a:prstGeom prst="ellipse">
            <a:avLst/>
          </a:prstGeom>
          <a:solidFill>
            <a:schemeClr val="bg1"/>
          </a:solidFill>
          <a:ln w="3175" cap="rnd"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FIN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66" name="Conector recto de flecha 61"/>
          <p:cNvCxnSpPr>
            <a:stCxn id="859" idx="2"/>
            <a:endCxn id="865" idx="0"/>
          </p:cNvCxnSpPr>
          <p:nvPr/>
        </p:nvCxnSpPr>
        <p:spPr>
          <a:xfrm>
            <a:off x="4191120" y="6014520"/>
            <a:ext cx="360" cy="196200"/>
          </a:xfrm>
          <a:prstGeom prst="straightConnector1">
            <a:avLst/>
          </a:prstGeom>
          <a:ln w="0" cap="rnd">
            <a:solidFill>
              <a:srgbClr val="000000"/>
            </a:solidFill>
            <a:tailEnd type="triangle" w="med" len="med"/>
          </a:ln>
        </p:spPr>
      </p:cxnSp>
      <p:cxnSp>
        <p:nvCxnSpPr>
          <p:cNvPr id="867" name="Conector: angular 76"/>
          <p:cNvCxnSpPr>
            <a:stCxn id="861" idx="2"/>
            <a:endCxn id="865" idx="6"/>
          </p:cNvCxnSpPr>
          <p:nvPr/>
        </p:nvCxnSpPr>
        <p:spPr>
          <a:xfrm rot="5400000">
            <a:off x="5690880" y="5199120"/>
            <a:ext cx="375480" cy="2295360"/>
          </a:xfrm>
          <a:prstGeom prst="bentConnector2">
            <a:avLst/>
          </a:prstGeom>
          <a:ln w="0" cap="rnd">
            <a:solidFill>
              <a:srgbClr val="000000"/>
            </a:solidFill>
            <a:tailEnd type="triangle" w="med" len="med"/>
          </a:ln>
        </p:spPr>
      </p:cxnSp>
      <p:cxnSp>
        <p:nvCxnSpPr>
          <p:cNvPr id="868" name="Conector: angular 78"/>
          <p:cNvCxnSpPr>
            <a:stCxn id="862" idx="2"/>
            <a:endCxn id="865" idx="6"/>
          </p:cNvCxnSpPr>
          <p:nvPr/>
        </p:nvCxnSpPr>
        <p:spPr>
          <a:xfrm rot="5400000">
            <a:off x="6245280" y="3395520"/>
            <a:ext cx="1624680" cy="4653000"/>
          </a:xfrm>
          <a:prstGeom prst="bentConnector2">
            <a:avLst/>
          </a:prstGeom>
          <a:ln w="0" cap="rnd">
            <a:solidFill>
              <a:srgbClr val="000000"/>
            </a:solidFill>
            <a:tailEnd type="triangle" w="med" len="med"/>
          </a:ln>
        </p:spPr>
      </p:cxnSp>
      <p:sp>
        <p:nvSpPr>
          <p:cNvPr id="869" name="CuadroTexto 79"/>
          <p:cNvSpPr/>
          <p:nvPr/>
        </p:nvSpPr>
        <p:spPr>
          <a:xfrm>
            <a:off x="488160" y="6159600"/>
            <a:ext cx="2729160" cy="47628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* Se requiere una asistencia mínima del 80% de las clases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0" name="CuadroTexto 80"/>
          <p:cNvSpPr/>
          <p:nvPr/>
        </p:nvSpPr>
        <p:spPr>
          <a:xfrm>
            <a:off x="7419600" y="824760"/>
            <a:ext cx="504000" cy="82080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s-ES" sz="1600" b="1" u="none" strike="noStrike">
                <a:solidFill>
                  <a:srgbClr val="0033CC"/>
                </a:solidFill>
                <a:uFillTx/>
                <a:latin typeface="Trebuchet MS"/>
              </a:rPr>
              <a:t>P2 y P3</a:t>
            </a:r>
            <a:endParaRPr lang="es-ES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1" name="CuadroTexto 85"/>
          <p:cNvSpPr/>
          <p:nvPr/>
        </p:nvSpPr>
        <p:spPr>
          <a:xfrm>
            <a:off x="8259120" y="193320"/>
            <a:ext cx="4066920" cy="182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s-ES" sz="1800" b="1" u="none" strike="noStrike">
                <a:solidFill>
                  <a:srgbClr val="0033CC"/>
                </a:solidFill>
                <a:uFillTx/>
                <a:latin typeface="Trebuchet MS"/>
              </a:rPr>
              <a:t>Referencias:</a:t>
            </a:r>
            <a:endParaRPr lang="es-ES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s-ES" sz="1600" b="0" u="none" strike="noStrike">
                <a:solidFill>
                  <a:schemeClr val="dk1"/>
                </a:solidFill>
                <a:uFillTx/>
                <a:latin typeface="Trebuchet MS"/>
              </a:rPr>
              <a:t>P1 máximo = 50 puntos</a:t>
            </a:r>
            <a:endParaRPr lang="es-E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s-ES" sz="1600" b="0" u="none" strike="noStrike">
                <a:solidFill>
                  <a:schemeClr val="dk1"/>
                </a:solidFill>
                <a:uFillTx/>
                <a:latin typeface="Trebuchet MS"/>
              </a:rPr>
              <a:t>P2 máximo = 9 puntos</a:t>
            </a:r>
            <a:endParaRPr lang="es-E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s-ES" sz="1600" b="0" u="none" strike="noStrike">
                <a:solidFill>
                  <a:schemeClr val="dk1"/>
                </a:solidFill>
                <a:uFillTx/>
                <a:latin typeface="Trebuchet MS"/>
              </a:rPr>
              <a:t>P3 máximo= 6 puntos</a:t>
            </a:r>
            <a:endParaRPr lang="es-E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s-ES" sz="1600" b="0" u="none" strike="noStrike">
                <a:solidFill>
                  <a:schemeClr val="dk1"/>
                </a:solidFill>
                <a:uFillTx/>
                <a:latin typeface="Trebuchet MS"/>
              </a:rPr>
              <a:t>P4 máximo = 30 puntos</a:t>
            </a:r>
            <a:endParaRPr lang="es-E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s-ES" sz="1600" b="0" u="none" strike="noStrike">
                <a:solidFill>
                  <a:schemeClr val="dk1"/>
                </a:solidFill>
                <a:uFillTx/>
                <a:latin typeface="Trebuchet MS"/>
              </a:rPr>
              <a:t>P5 máximo = 5 puntos</a:t>
            </a:r>
            <a:endParaRPr lang="es-E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s-ES" sz="1600" b="0" u="none" strike="noStrike">
                <a:solidFill>
                  <a:schemeClr val="dk1"/>
                </a:solidFill>
                <a:uFillTx/>
                <a:latin typeface="Trebuchet MS"/>
              </a:rPr>
              <a:t>(P1+P2+P3+P4+P5) máximo= 100 puntos</a:t>
            </a:r>
            <a:endParaRPr lang="es-ES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2" name="CuadroTexto 29"/>
          <p:cNvSpPr/>
          <p:nvPr/>
        </p:nvSpPr>
        <p:spPr>
          <a:xfrm>
            <a:off x="1649160" y="1600920"/>
            <a:ext cx="1119960" cy="68364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Puntaje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Trabajo Integrador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3" name="CuadroTexto 30"/>
          <p:cNvSpPr/>
          <p:nvPr/>
        </p:nvSpPr>
        <p:spPr>
          <a:xfrm>
            <a:off x="1224000" y="1773360"/>
            <a:ext cx="504000" cy="33336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s-ES" sz="1600" b="1" u="none" strike="noStrike">
                <a:solidFill>
                  <a:srgbClr val="0033CC"/>
                </a:solidFill>
                <a:uFillTx/>
                <a:latin typeface="Trebuchet MS"/>
              </a:rPr>
              <a:t>P4</a:t>
            </a:r>
            <a:endParaRPr lang="es-ES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4" name="CuadroTexto 79"/>
          <p:cNvSpPr/>
          <p:nvPr/>
        </p:nvSpPr>
        <p:spPr>
          <a:xfrm>
            <a:off x="5452200" y="2150280"/>
            <a:ext cx="1907280" cy="122004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Puntaje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Presentación Trabajo Integrador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5" name="CuadroTexto 80"/>
          <p:cNvSpPr/>
          <p:nvPr/>
        </p:nvSpPr>
        <p:spPr>
          <a:xfrm>
            <a:off x="7243920" y="2627280"/>
            <a:ext cx="504000" cy="33336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s-ES" sz="1600" b="1" u="none" strike="noStrike">
                <a:solidFill>
                  <a:srgbClr val="0033CC"/>
                </a:solidFill>
                <a:uFillTx/>
                <a:latin typeface="Trebuchet MS"/>
              </a:rPr>
              <a:t>P5</a:t>
            </a:r>
            <a:endParaRPr lang="es-ES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76" name="Conector recto de flecha 8"/>
          <p:cNvCxnSpPr>
            <a:stCxn id="847" idx="3"/>
          </p:cNvCxnSpPr>
          <p:nvPr/>
        </p:nvCxnSpPr>
        <p:spPr>
          <a:xfrm flipV="1">
            <a:off x="5063040" y="1116360"/>
            <a:ext cx="450360" cy="1800"/>
          </a:xfrm>
          <a:prstGeom prst="straightConnector1">
            <a:avLst/>
          </a:prstGeom>
          <a:ln w="0" cap="rnd">
            <a:solidFill>
              <a:srgbClr val="000000"/>
            </a:solidFill>
            <a:prstDash val="dash"/>
            <a:tailEnd type="triangle" w="med" len="med"/>
          </a:ln>
        </p:spPr>
      </p:cxnSp>
      <p:cxnSp>
        <p:nvCxnSpPr>
          <p:cNvPr id="877" name="Conector recto de flecha 8"/>
          <p:cNvCxnSpPr>
            <a:stCxn id="852" idx="3"/>
          </p:cNvCxnSpPr>
          <p:nvPr/>
        </p:nvCxnSpPr>
        <p:spPr>
          <a:xfrm>
            <a:off x="5063040" y="2721240"/>
            <a:ext cx="450360" cy="360"/>
          </a:xfrm>
          <a:prstGeom prst="straightConnector1">
            <a:avLst/>
          </a:prstGeom>
          <a:ln w="0" cap="rnd">
            <a:solidFill>
              <a:srgbClr val="000000"/>
            </a:solidFill>
            <a:prstDash val="dash"/>
            <a:tailEnd type="triangle" w="med" len="med"/>
          </a:ln>
        </p:spPr>
      </p:cxnSp>
      <p:cxnSp>
        <p:nvCxnSpPr>
          <p:cNvPr id="878" name="Conector recto de flecha 54"/>
          <p:cNvCxnSpPr/>
          <p:nvPr/>
        </p:nvCxnSpPr>
        <p:spPr>
          <a:xfrm flipV="1">
            <a:off x="8341560" y="4621680"/>
            <a:ext cx="178560" cy="1800"/>
          </a:xfrm>
          <a:prstGeom prst="straightConnector1">
            <a:avLst/>
          </a:prstGeom>
          <a:ln w="0" cap="rnd">
            <a:solidFill>
              <a:srgbClr val="000000"/>
            </a:solidFill>
            <a:tailEnd type="triangle" w="med" len="med"/>
          </a:ln>
        </p:spPr>
      </p:cxnSp>
      <p:cxnSp>
        <p:nvCxnSpPr>
          <p:cNvPr id="879" name="Conector recto de flecha 8"/>
          <p:cNvCxnSpPr/>
          <p:nvPr/>
        </p:nvCxnSpPr>
        <p:spPr>
          <a:xfrm flipH="1">
            <a:off x="2788560" y="3575160"/>
            <a:ext cx="538920" cy="720"/>
          </a:xfrm>
          <a:prstGeom prst="straightConnector1">
            <a:avLst/>
          </a:prstGeom>
          <a:ln w="0" cap="rnd">
            <a:solidFill>
              <a:srgbClr val="000000"/>
            </a:solidFill>
            <a:prstDash val="dash"/>
            <a:tailEnd type="triangle" w="med" len="med"/>
          </a:ln>
        </p:spPr>
      </p:cxnSp>
      <p:cxnSp>
        <p:nvCxnSpPr>
          <p:cNvPr id="880" name="Conector recto de flecha 34"/>
          <p:cNvCxnSpPr>
            <a:stCxn id="853" idx="2"/>
            <a:endCxn id="858" idx="0"/>
          </p:cNvCxnSpPr>
          <p:nvPr/>
        </p:nvCxnSpPr>
        <p:spPr>
          <a:xfrm flipH="1">
            <a:off x="4191120" y="3855240"/>
            <a:ext cx="8280" cy="101160"/>
          </a:xfrm>
          <a:prstGeom prst="straightConnector1">
            <a:avLst/>
          </a:prstGeom>
          <a:ln w="0" cap="rnd">
            <a:solidFill>
              <a:srgbClr val="000000"/>
            </a:solidFill>
            <a:tailEnd type="triangle" w="med" len="med"/>
          </a:ln>
        </p:spPr>
      </p:cxnSp>
      <p:cxnSp>
        <p:nvCxnSpPr>
          <p:cNvPr id="881" name="Conector recto de flecha 34"/>
          <p:cNvCxnSpPr>
            <a:stCxn id="858" idx="2"/>
            <a:endCxn id="859" idx="0"/>
          </p:cNvCxnSpPr>
          <p:nvPr/>
        </p:nvCxnSpPr>
        <p:spPr>
          <a:xfrm>
            <a:off x="4191120" y="5288760"/>
            <a:ext cx="360" cy="150480"/>
          </a:xfrm>
          <a:prstGeom prst="straightConnector1">
            <a:avLst/>
          </a:prstGeom>
          <a:ln w="0" cap="rnd">
            <a:solidFill>
              <a:srgbClr val="000000"/>
            </a:solidFill>
            <a:tailEnd type="triangle" w="med" len="med"/>
          </a:ln>
        </p:spPr>
      </p:cxnSp>
      <p:sp>
        <p:nvSpPr>
          <p:cNvPr id="882" name="CuadroTexto 79"/>
          <p:cNvSpPr/>
          <p:nvPr/>
        </p:nvSpPr>
        <p:spPr>
          <a:xfrm>
            <a:off x="5556240" y="744120"/>
            <a:ext cx="1907280" cy="122004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Puntaje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es-ES" sz="1200" b="0" u="none" strike="noStrike">
                <a:solidFill>
                  <a:schemeClr val="dk1"/>
                </a:solidFill>
                <a:uFillTx/>
                <a:latin typeface="Trebuchet MS"/>
              </a:rPr>
              <a:t>de controles de lectura (P2) y dinámicas grupales (P3)</a:t>
            </a:r>
            <a:endParaRPr lang="es-E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5400" b="1" u="none" strike="noStrike">
                <a:solidFill>
                  <a:srgbClr val="002060"/>
                </a:solidFill>
                <a:uFillTx/>
                <a:latin typeface="Trebuchet MS"/>
                <a:ea typeface="Trebuchet MS"/>
              </a:rPr>
              <a:t> Trabajo Integrador</a:t>
            </a:r>
            <a:r>
              <a:rPr sz="5400"/>
              <a:t/>
            </a:r>
            <a:br>
              <a:rPr sz="5400"/>
            </a:br>
            <a:endParaRPr lang="es-ES" sz="5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84" name="PlaceHolder 2"/>
          <p:cNvSpPr>
            <a:spLocks noGrp="1"/>
          </p:cNvSpPr>
          <p:nvPr>
            <p:ph type="subTitle"/>
          </p:nvPr>
        </p:nvSpPr>
        <p:spPr>
          <a:xfrm>
            <a:off x="1651320" y="3502440"/>
            <a:ext cx="7766640" cy="109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9999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2400" b="0" u="none" strike="noStrike">
                <a:solidFill>
                  <a:srgbClr val="2B4A76"/>
                </a:solidFill>
                <a:uFillTx/>
                <a:latin typeface="Trebuchet MS"/>
                <a:ea typeface="Trebuchet MS"/>
              </a:rPr>
              <a:t>PLANEAMIENTO ESTRATÉGICO Y ESTRATEGIA COMPETITIVA  </a:t>
            </a:r>
            <a:endParaRPr lang="es-ES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2400" b="0" u="none" strike="noStrike">
                <a:solidFill>
                  <a:srgbClr val="2B4A76"/>
                </a:solidFill>
                <a:uFillTx/>
                <a:latin typeface="Trebuchet MS"/>
                <a:ea typeface="Trebuchet MS"/>
              </a:rPr>
              <a:t>2025</a:t>
            </a:r>
            <a:endParaRPr lang="es-ES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s-E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5" name="Google Shape;145;p1"/>
          <p:cNvSpPr/>
          <p:nvPr/>
        </p:nvSpPr>
        <p:spPr>
          <a:xfrm>
            <a:off x="267120" y="6028560"/>
            <a:ext cx="60973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s-ES" sz="1800" b="0" u="none" strike="noStrike">
                <a:solidFill>
                  <a:srgbClr val="2B4A76"/>
                </a:solidFill>
                <a:uFillTx/>
                <a:latin typeface="Trebuchet MS"/>
                <a:ea typeface="Trebuchet MS"/>
              </a:rPr>
              <a:t>FACULTAD DE INGENIERÍA – IIMPI</a:t>
            </a:r>
            <a:endParaRPr lang="es-E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6" name="Google Shape;146;p1"/>
          <p:cNvPicPr/>
          <p:nvPr/>
        </p:nvPicPr>
        <p:blipFill>
          <a:blip r:embed="rId2"/>
          <a:stretch/>
        </p:blipFill>
        <p:spPr>
          <a:xfrm>
            <a:off x="9842760" y="224640"/>
            <a:ext cx="2159640" cy="726840"/>
          </a:xfrm>
          <a:prstGeom prst="rect">
            <a:avLst/>
          </a:prstGeom>
          <a:ln w="0">
            <a:noFill/>
          </a:ln>
        </p:spPr>
      </p:pic>
      <p:pic>
        <p:nvPicPr>
          <p:cNvPr id="887" name="Google Shape;147;p1"/>
          <p:cNvPicPr/>
          <p:nvPr/>
        </p:nvPicPr>
        <p:blipFill>
          <a:blip r:embed="rId3"/>
          <a:stretch/>
        </p:blipFill>
        <p:spPr>
          <a:xfrm>
            <a:off x="6822000" y="4245120"/>
            <a:ext cx="2738520" cy="2738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152;p2"/>
          <p:cNvPicPr/>
          <p:nvPr/>
        </p:nvPicPr>
        <p:blipFill>
          <a:blip r:embed="rId2"/>
          <a:stretch/>
        </p:blipFill>
        <p:spPr>
          <a:xfrm>
            <a:off x="9784800" y="5893920"/>
            <a:ext cx="2159640" cy="726840"/>
          </a:xfrm>
          <a:prstGeom prst="rect">
            <a:avLst/>
          </a:prstGeom>
          <a:ln w="0">
            <a:noFill/>
          </a:ln>
        </p:spPr>
      </p:pic>
      <p:sp>
        <p:nvSpPr>
          <p:cNvPr id="889" name="Google Shape;153;p2"/>
          <p:cNvSpPr/>
          <p:nvPr/>
        </p:nvSpPr>
        <p:spPr>
          <a:xfrm>
            <a:off x="911880" y="737640"/>
            <a:ext cx="8872560" cy="463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109440" defTabSz="914400">
              <a:lnSpc>
                <a:spcPct val="100000"/>
              </a:lnSpc>
            </a:pPr>
            <a:r>
              <a:rPr lang="es-ES" sz="3200" b="0" u="sng" strike="noStrike">
                <a:solidFill>
                  <a:srgbClr val="2683C6"/>
                </a:solidFill>
                <a:uFillTx/>
                <a:latin typeface="Trebuchet MS"/>
                <a:ea typeface="Trebuchet MS"/>
              </a:rPr>
              <a:t>PUNTAJE: </a:t>
            </a:r>
            <a:endParaRPr lang="es-ES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566640" indent="-457200" defTabSz="914400">
              <a:lnSpc>
                <a:spcPct val="100000"/>
              </a:lnSpc>
              <a:buClr>
                <a:srgbClr val="3494BA"/>
              </a:buClr>
              <a:buFont typeface="Noto Sans Symbols"/>
              <a:buChar char="-"/>
            </a:pPr>
            <a:r>
              <a:rPr lang="es-ES" sz="2600" b="0" u="none" strike="noStrike">
                <a:solidFill>
                  <a:srgbClr val="3F3F3F"/>
                </a:solidFill>
                <a:uFillTx/>
                <a:latin typeface="Trebuchet MS"/>
                <a:ea typeface="Trebuchet MS"/>
              </a:rPr>
              <a:t>Informe y desempeño individual: Máximo 30 puntos.</a:t>
            </a:r>
            <a:endParaRPr lang="es-ES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566640" indent="-457200" defTabSz="914400">
              <a:lnSpc>
                <a:spcPct val="100000"/>
              </a:lnSpc>
              <a:buClr>
                <a:srgbClr val="3494BA"/>
              </a:buClr>
              <a:buFont typeface="Noto Sans Symbols"/>
              <a:buChar char="-"/>
            </a:pPr>
            <a:r>
              <a:rPr lang="es-ES" sz="2600" b="0" u="none" strike="noStrike">
                <a:solidFill>
                  <a:srgbClr val="3F3F3F"/>
                </a:solidFill>
                <a:uFillTx/>
                <a:latin typeface="Trebuchet MS"/>
                <a:ea typeface="Trebuchet MS"/>
              </a:rPr>
              <a:t>Presentación final: Máximo 5 puntos</a:t>
            </a:r>
            <a:endParaRPr lang="es-ES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9440" defTabSz="914400">
              <a:lnSpc>
                <a:spcPct val="100000"/>
              </a:lnSpc>
            </a:pPr>
            <a:endParaRPr lang="es-ES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9440" defTabSz="914400">
              <a:lnSpc>
                <a:spcPct val="100000"/>
              </a:lnSpc>
            </a:pPr>
            <a:r>
              <a:rPr lang="es-ES" sz="3200" b="0" u="sng" strike="noStrike">
                <a:solidFill>
                  <a:srgbClr val="2683C6"/>
                </a:solidFill>
                <a:uFillTx/>
                <a:latin typeface="Trebuchet MS"/>
                <a:ea typeface="Trebuchet MS"/>
              </a:rPr>
              <a:t>MODALIDAD: </a:t>
            </a:r>
            <a:endParaRPr lang="es-ES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566640" indent="-457200" defTabSz="914400">
              <a:lnSpc>
                <a:spcPct val="100000"/>
              </a:lnSpc>
              <a:buClr>
                <a:srgbClr val="3494BA"/>
              </a:buClr>
              <a:buFont typeface="Noto Sans Symbols"/>
              <a:buChar char="-"/>
            </a:pPr>
            <a:r>
              <a:rPr lang="es-ES" sz="2600" b="0" u="none" strike="noStrike">
                <a:solidFill>
                  <a:srgbClr val="3F3F3F"/>
                </a:solidFill>
                <a:uFillTx/>
                <a:latin typeface="Trebuchet MS"/>
                <a:ea typeface="Trebuchet MS"/>
              </a:rPr>
              <a:t>PRESENCIAL: 2 instancias semanal de avance y consultas sobre el trabajo de 1.5 horas.</a:t>
            </a:r>
            <a:endParaRPr lang="es-ES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566640" indent="-457200" defTabSz="914400">
              <a:lnSpc>
                <a:spcPct val="100000"/>
              </a:lnSpc>
              <a:buClr>
                <a:srgbClr val="3494BA"/>
              </a:buClr>
              <a:buFont typeface="Noto Sans Symbols"/>
              <a:buChar char="-"/>
            </a:pPr>
            <a:r>
              <a:rPr lang="es-ES" sz="2600" b="0" u="none" strike="noStrike">
                <a:solidFill>
                  <a:srgbClr val="3F3F3F"/>
                </a:solidFill>
                <a:uFillTx/>
                <a:latin typeface="Trebuchet MS"/>
                <a:ea typeface="Trebuchet MS"/>
              </a:rPr>
              <a:t>En equipos de trabajo ya formados.</a:t>
            </a:r>
            <a:endParaRPr lang="es-ES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566640" indent="-457200" defTabSz="914400">
              <a:lnSpc>
                <a:spcPct val="100000"/>
              </a:lnSpc>
              <a:buClr>
                <a:srgbClr val="3494BA"/>
              </a:buClr>
              <a:buFont typeface="Noto Sans Symbols"/>
              <a:buChar char="-"/>
            </a:pPr>
            <a:r>
              <a:rPr lang="es-ES" sz="2600" b="0" u="none" strike="noStrike">
                <a:solidFill>
                  <a:srgbClr val="3F3F3F"/>
                </a:solidFill>
                <a:uFillTx/>
                <a:latin typeface="Trebuchet MS"/>
                <a:ea typeface="Trebuchet MS"/>
              </a:rPr>
              <a:t>TRABAJO DOMICILIARIO</a:t>
            </a:r>
            <a:endParaRPr lang="es-ES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9440" defTabSz="914400">
              <a:lnSpc>
                <a:spcPct val="100000"/>
              </a:lnSpc>
            </a:pPr>
            <a:endParaRPr lang="es-E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9440" defTabSz="914400">
              <a:lnSpc>
                <a:spcPct val="100000"/>
              </a:lnSpc>
            </a:pPr>
            <a:endParaRPr lang="es-ES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09440" defTabSz="914400">
              <a:lnSpc>
                <a:spcPct val="100000"/>
              </a:lnSpc>
            </a:pPr>
            <a:endParaRPr lang="es-E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90" name="Google Shape;154;p2"/>
          <p:cNvPicPr/>
          <p:nvPr/>
        </p:nvPicPr>
        <p:blipFill>
          <a:blip r:embed="rId3"/>
          <a:stretch/>
        </p:blipFill>
        <p:spPr>
          <a:xfrm>
            <a:off x="7917120" y="4101840"/>
            <a:ext cx="2093040" cy="2093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159;p3"/>
          <p:cNvPicPr/>
          <p:nvPr/>
        </p:nvPicPr>
        <p:blipFill>
          <a:blip r:embed="rId3"/>
          <a:stretch/>
        </p:blipFill>
        <p:spPr>
          <a:xfrm>
            <a:off x="9784800" y="5893920"/>
            <a:ext cx="2159640" cy="726840"/>
          </a:xfrm>
          <a:prstGeom prst="rect">
            <a:avLst/>
          </a:prstGeom>
          <a:ln w="0">
            <a:noFill/>
          </a:ln>
        </p:spPr>
      </p:pic>
      <p:sp>
        <p:nvSpPr>
          <p:cNvPr id="892" name="Google Shape;160;p3"/>
          <p:cNvSpPr/>
          <p:nvPr/>
        </p:nvSpPr>
        <p:spPr>
          <a:xfrm>
            <a:off x="228600" y="-98280"/>
            <a:ext cx="5185080" cy="86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marL="109440" defTabSz="914400">
              <a:lnSpc>
                <a:spcPct val="150000"/>
              </a:lnSpc>
            </a:pPr>
            <a:r>
              <a:rPr lang="es-ES" sz="3000" b="0" u="sng" strike="noStrike">
                <a:solidFill>
                  <a:srgbClr val="2683C6"/>
                </a:solidFill>
                <a:uFillTx/>
                <a:latin typeface="Trebuchet MS"/>
                <a:ea typeface="Trebuchet MS"/>
              </a:rPr>
              <a:t>CRONOGRAMA TENTATIVO: </a:t>
            </a:r>
            <a:endParaRPr lang="es-E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93" name="Google Shape;161;p3"/>
          <p:cNvPicPr/>
          <p:nvPr/>
        </p:nvPicPr>
        <p:blipFill>
          <a:blip r:embed="rId4"/>
          <a:stretch/>
        </p:blipFill>
        <p:spPr>
          <a:xfrm>
            <a:off x="10436040" y="157680"/>
            <a:ext cx="1755360" cy="14328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94" name="1 Objeto"/>
          <p:cNvGraphicFramePr/>
          <p:nvPr/>
        </p:nvGraphicFramePr>
        <p:xfrm>
          <a:off x="334800" y="855720"/>
          <a:ext cx="9091080" cy="594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6" imgW="0" imgH="0" progId="Excel.Sheet.12">
                  <p:embed/>
                </p:oleObj>
              </mc:Choice>
              <mc:Fallback>
                <p:oleObj r:id="rId6" imgW="0" imgH="0" progId="Excel.Sheet.12">
                  <p:embed/>
                  <p:pic>
                    <p:nvPicPr>
                      <p:cNvPr id="895" name="1 Objeto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>
                      <a:xfrm>
                        <a:off x="334800" y="855720"/>
                        <a:ext cx="9091080" cy="5949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1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2_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</TotalTime>
  <Words>395</Words>
  <Application>Microsoft Office PowerPoint</Application>
  <PresentationFormat>Personalizado</PresentationFormat>
  <Paragraphs>87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48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60" baseType="lpstr"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Facet</vt:lpstr>
      <vt:lpstr>1_Facet</vt:lpstr>
      <vt:lpstr>1_Facet</vt:lpstr>
      <vt:lpstr>1_Facet</vt:lpstr>
      <vt:lpstr>1_Facet</vt:lpstr>
      <vt:lpstr>1_Facet</vt:lpstr>
      <vt:lpstr>1_Facet</vt:lpstr>
      <vt:lpstr>1_Facet</vt:lpstr>
      <vt:lpstr>1_Facet</vt:lpstr>
      <vt:lpstr>1_Facet</vt:lpstr>
      <vt:lpstr>1_Facet</vt:lpstr>
      <vt:lpstr>1_Facet</vt:lpstr>
      <vt:lpstr>1_Facet</vt:lpstr>
      <vt:lpstr>1_Facet</vt:lpstr>
      <vt:lpstr>1_Facet</vt:lpstr>
      <vt:lpstr>1_Facet</vt:lpstr>
      <vt:lpstr>1_Facet</vt:lpstr>
      <vt:lpstr>2_Facet</vt:lpstr>
      <vt:lpstr>2_Facet</vt:lpstr>
      <vt:lpstr>2_Facet</vt:lpstr>
      <vt:lpstr>2_Facet</vt:lpstr>
      <vt:lpstr>2_Facet</vt:lpstr>
      <vt:lpstr>2_Facet</vt:lpstr>
      <vt:lpstr>2_Facet</vt:lpstr>
      <vt:lpstr>2_Facet</vt:lpstr>
      <vt:lpstr>2_Facet</vt:lpstr>
      <vt:lpstr>2_Facet</vt:lpstr>
      <vt:lpstr>2_Facet</vt:lpstr>
      <vt:lpstr>2_Facet</vt:lpstr>
      <vt:lpstr>2_Facet</vt:lpstr>
      <vt:lpstr>2_Facet</vt:lpstr>
      <vt:lpstr>2_Facet</vt:lpstr>
      <vt:lpstr>2_Facet</vt:lpstr>
      <vt:lpstr>Hoja de cálculo de Microsoft Excel</vt:lpstr>
      <vt:lpstr>Presentación del curso </vt:lpstr>
      <vt:lpstr>Presentación de PowerPoint</vt:lpstr>
      <vt:lpstr>MODALIDAD</vt:lpstr>
      <vt:lpstr>METODOLOGÍA</vt:lpstr>
      <vt:lpstr>FORMACIÓN DE GRUPOS PARA TRABAJOS PRÁCTICOS</vt:lpstr>
      <vt:lpstr>PROCESO DE EVALUACIÓN</vt:lpstr>
      <vt:lpstr> Trabajo Integrador </vt:lpstr>
      <vt:lpstr>Presentación de PowerPoint</vt:lpstr>
      <vt:lpstr>Presentación de PowerPoint</vt:lpstr>
      <vt:lpstr>Presentación de PowerPoint</vt:lpstr>
      <vt:lpstr>MUCHAS GRACIAS POR TU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Carmela González Rodríguez</dc:creator>
  <dc:description/>
  <cp:lastModifiedBy>lorena.silveira</cp:lastModifiedBy>
  <cp:revision>29</cp:revision>
  <dcterms:created xsi:type="dcterms:W3CDTF">2023-02-22T17:04:38Z</dcterms:created>
  <dcterms:modified xsi:type="dcterms:W3CDTF">2025-03-07T15:48:12Z</dcterms:modified>
  <dc:language>es-UY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Personalizado</vt:lpwstr>
  </property>
  <property fmtid="{D5CDD505-2E9C-101B-9397-08002B2CF9AE}" pid="4" name="Slides">
    <vt:i4>11</vt:i4>
  </property>
</Properties>
</file>