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4" r:id="rId8"/>
    <p:sldId id="265" r:id="rId9"/>
    <p:sldId id="268" r:id="rId10"/>
    <p:sldId id="269" r:id="rId11"/>
    <p:sldId id="270" r:id="rId12"/>
    <p:sldId id="266" r:id="rId13"/>
    <p:sldId id="267" r:id="rId14"/>
    <p:sldId id="271" r:id="rId15"/>
    <p:sldId id="261" r:id="rId16"/>
    <p:sldId id="26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3rf9aa6Ca0&amp;list=PLCXwcmEqx3X1wzC92_pZfHJRc5SqKAeF-&amp;index=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ducationleaves.com/maintenance-maintenance-type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52BBA-C05E-2CB4-80F6-85D5F9B475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UY" dirty="0" err="1"/>
              <a:t>Intro</a:t>
            </a:r>
            <a:r>
              <a:rPr lang="es-UY" dirty="0"/>
              <a:t> </a:t>
            </a:r>
            <a:r>
              <a:rPr lang="es-UY" dirty="0" err="1"/>
              <a:t>to</a:t>
            </a:r>
            <a:r>
              <a:rPr lang="es-UY" dirty="0"/>
              <a:t> </a:t>
            </a:r>
            <a:r>
              <a:rPr lang="es-UY" dirty="0" err="1"/>
              <a:t>maintenance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7C64B4-42A9-C044-C562-2B6C442777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UY" dirty="0"/>
              <a:t>Tim81</a:t>
            </a:r>
          </a:p>
          <a:p>
            <a:r>
              <a:rPr lang="es-UY" dirty="0"/>
              <a:t>Clara cnudde</a:t>
            </a:r>
          </a:p>
          <a:p>
            <a:r>
              <a:rPr lang="es-UY" dirty="0" err="1"/>
              <a:t>Materials</a:t>
            </a:r>
            <a:r>
              <a:rPr lang="es-UY" dirty="0"/>
              <a:t> </a:t>
            </a:r>
            <a:r>
              <a:rPr lang="es-UY" dirty="0" err="1"/>
              <a:t>used</a:t>
            </a:r>
            <a:r>
              <a:rPr lang="es-UY" dirty="0"/>
              <a:t> </a:t>
            </a:r>
            <a:r>
              <a:rPr lang="es-UY" dirty="0" err="1"/>
              <a:t>for</a:t>
            </a:r>
            <a:r>
              <a:rPr lang="es-UY" dirty="0"/>
              <a:t> </a:t>
            </a:r>
            <a:r>
              <a:rPr lang="es-UY" dirty="0" err="1"/>
              <a:t>educational</a:t>
            </a:r>
            <a:r>
              <a:rPr lang="es-UY" dirty="0"/>
              <a:t> </a:t>
            </a:r>
            <a:r>
              <a:rPr lang="es-UY" dirty="0" err="1"/>
              <a:t>purposes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45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B84FCC-B1DC-00AD-F27D-12275BF9A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8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EA6FE3-983B-C4D3-BF15-DF8789C81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02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9F5A6-910A-A052-FEC8-A3BBC9F62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5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29E0B6-3A5F-A043-BDAD-9EE9DDA50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63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0535F-1F94-4052-3672-9DFBD8DDA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56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90416B-9915-3CD2-F207-8F7535F8B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9" t="19864" r="31964" b="35646"/>
          <a:stretch/>
        </p:blipFill>
        <p:spPr>
          <a:xfrm>
            <a:off x="429208" y="298579"/>
            <a:ext cx="6839338" cy="305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33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36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966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90560-8FE3-7739-16D4-DCA04E80E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39" t="19456" r="31964" b="18639"/>
          <a:stretch/>
        </p:blipFill>
        <p:spPr>
          <a:xfrm>
            <a:off x="167951" y="158621"/>
            <a:ext cx="6839338" cy="4245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38DFED-EE18-97FE-36A6-8A1940A2E22D}"/>
              </a:ext>
            </a:extLst>
          </p:cNvPr>
          <p:cNvSpPr txBox="1"/>
          <p:nvPr/>
        </p:nvSpPr>
        <p:spPr>
          <a:xfrm>
            <a:off x="725454" y="4954755"/>
            <a:ext cx="10284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https://www.youtube.com/watch?v=S3rf9aa6Ca0&amp;list=PLCXwcmEqx3X1wzC92_pZfHJRc5SqKAeF-&amp;index=1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37A29-92C6-7B20-1271-72EB50612693}"/>
              </a:ext>
            </a:extLst>
          </p:cNvPr>
          <p:cNvSpPr txBox="1"/>
          <p:nvPr/>
        </p:nvSpPr>
        <p:spPr>
          <a:xfrm>
            <a:off x="632149" y="5727737"/>
            <a:ext cx="100234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https://educationleaves.com/maintenance-maintenance-types/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71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CE3A4D-29AB-09B4-FD80-8E357A6C9806}"/>
              </a:ext>
            </a:extLst>
          </p:cNvPr>
          <p:cNvSpPr txBox="1"/>
          <p:nvPr/>
        </p:nvSpPr>
        <p:spPr>
          <a:xfrm>
            <a:off x="634482" y="634482"/>
            <a:ext cx="88985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UY" dirty="0"/>
              <a:t>BEFORE </a:t>
            </a:r>
            <a:r>
              <a:rPr lang="es-UY" dirty="0" err="1"/>
              <a:t>you</a:t>
            </a:r>
            <a:r>
              <a:rPr lang="es-UY" dirty="0"/>
              <a:t> </a:t>
            </a:r>
            <a:r>
              <a:rPr lang="es-UY" dirty="0" err="1"/>
              <a:t>watch</a:t>
            </a:r>
            <a:r>
              <a:rPr lang="es-UY" dirty="0"/>
              <a:t> </a:t>
            </a:r>
            <a:r>
              <a:rPr lang="es-UY" dirty="0" err="1"/>
              <a:t>the</a:t>
            </a:r>
            <a:r>
              <a:rPr lang="es-UY" dirty="0"/>
              <a:t> video, </a:t>
            </a:r>
            <a:r>
              <a:rPr lang="es-UY" dirty="0" err="1"/>
              <a:t>think</a:t>
            </a:r>
            <a:r>
              <a:rPr lang="es-UY" dirty="0"/>
              <a:t>, </a:t>
            </a:r>
            <a:r>
              <a:rPr lang="es-UY" dirty="0" err="1"/>
              <a:t>then</a:t>
            </a:r>
            <a:r>
              <a:rPr lang="es-UY" dirty="0"/>
              <a:t> share  and </a:t>
            </a:r>
            <a:r>
              <a:rPr lang="es-UY" dirty="0" err="1"/>
              <a:t>discuss</a:t>
            </a:r>
            <a:r>
              <a:rPr lang="es-UY" dirty="0"/>
              <a:t> </a:t>
            </a:r>
            <a:r>
              <a:rPr lang="es-UY" dirty="0" err="1"/>
              <a:t>with</a:t>
            </a:r>
            <a:r>
              <a:rPr lang="es-UY" dirty="0"/>
              <a:t> </a:t>
            </a:r>
            <a:r>
              <a:rPr lang="es-UY" dirty="0" err="1"/>
              <a:t>your</a:t>
            </a:r>
            <a:r>
              <a:rPr lang="es-UY" dirty="0"/>
              <a:t> </a:t>
            </a:r>
            <a:r>
              <a:rPr lang="es-UY" dirty="0" err="1"/>
              <a:t>partners</a:t>
            </a:r>
            <a:r>
              <a:rPr lang="es-UY" dirty="0"/>
              <a:t> </a:t>
            </a:r>
          </a:p>
          <a:p>
            <a:r>
              <a:rPr lang="es-UY" dirty="0" err="1"/>
              <a:t>the</a:t>
            </a:r>
            <a:r>
              <a:rPr lang="es-UY" dirty="0"/>
              <a:t> </a:t>
            </a:r>
            <a:r>
              <a:rPr lang="es-UY" dirty="0" err="1"/>
              <a:t>following</a:t>
            </a:r>
            <a:r>
              <a:rPr lang="es-UY" dirty="0"/>
              <a:t> </a:t>
            </a:r>
            <a:r>
              <a:rPr lang="es-UY" dirty="0" err="1"/>
              <a:t>issues</a:t>
            </a:r>
            <a:r>
              <a:rPr lang="es-UY" dirty="0"/>
              <a:t>: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4D1DA0-41A4-3281-D490-69E0047A51F7}"/>
              </a:ext>
            </a:extLst>
          </p:cNvPr>
          <p:cNvSpPr txBox="1"/>
          <p:nvPr/>
        </p:nvSpPr>
        <p:spPr>
          <a:xfrm>
            <a:off x="634482" y="2509935"/>
            <a:ext cx="7824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UY" dirty="0" err="1"/>
              <a:t>Objectives</a:t>
            </a:r>
            <a:r>
              <a:rPr lang="es-UY" dirty="0"/>
              <a:t> </a:t>
            </a:r>
            <a:r>
              <a:rPr lang="es-UY" dirty="0" err="1"/>
              <a:t>of</a:t>
            </a:r>
            <a:r>
              <a:rPr lang="es-UY" dirty="0"/>
              <a:t> </a:t>
            </a:r>
            <a:r>
              <a:rPr lang="es-UY" dirty="0" err="1"/>
              <a:t>plant</a:t>
            </a:r>
            <a:r>
              <a:rPr lang="es-UY" dirty="0"/>
              <a:t> </a:t>
            </a:r>
            <a:r>
              <a:rPr lang="es-UY" dirty="0" err="1"/>
              <a:t>maintenance</a:t>
            </a:r>
            <a:endParaRPr lang="es-UY" dirty="0"/>
          </a:p>
          <a:p>
            <a:pPr marL="285750" indent="-285750">
              <a:buFontTx/>
              <a:buChar char="-"/>
            </a:pPr>
            <a:r>
              <a:rPr lang="en-US" dirty="0"/>
              <a:t>Types (definition, description, causes and consequences of each)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14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is Maintenance_ Types of maintenance, Importance of maintenance ( Easy animated video)">
            <a:hlinkClick r:id="" action="ppaction://media"/>
            <a:extLst>
              <a:ext uri="{FF2B5EF4-FFF2-40B4-BE49-F238E27FC236}">
                <a16:creationId xmlns:a16="http://schemas.microsoft.com/office/drawing/2014/main" id="{5C163CA0-A89C-F6C6-F108-D0E38B7821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3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2A1A89-8C97-30ED-A219-5DEC4FBF0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6" t="19728" r="34490" b="33605"/>
          <a:stretch/>
        </p:blipFill>
        <p:spPr>
          <a:xfrm>
            <a:off x="195943" y="326571"/>
            <a:ext cx="10934714" cy="552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3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9A5A3-1D74-C601-8AC0-4E3D3810D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83" t="21360" r="37168" b="34150"/>
          <a:stretch/>
        </p:blipFill>
        <p:spPr>
          <a:xfrm>
            <a:off x="111967" y="167950"/>
            <a:ext cx="11251521" cy="593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0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BC72B-E263-57D1-2167-F68B610F2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69" t="20952" r="34412" b="29932"/>
          <a:stretch/>
        </p:blipFill>
        <p:spPr>
          <a:xfrm>
            <a:off x="727786" y="438538"/>
            <a:ext cx="9525601" cy="492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45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FA066-47B0-7DA6-727F-7CE531DDF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5" t="19048" r="32882" b="40408"/>
          <a:stretch/>
        </p:blipFill>
        <p:spPr>
          <a:xfrm>
            <a:off x="242596" y="223934"/>
            <a:ext cx="10868286" cy="480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79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6CA612-0915-9427-78B7-E23559FDE9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18776" r="33420" b="32925"/>
          <a:stretch/>
        </p:blipFill>
        <p:spPr>
          <a:xfrm>
            <a:off x="1763486" y="1259632"/>
            <a:ext cx="6438123" cy="3312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41058-628F-CB7F-ECBC-1FB39A8D80DA}"/>
              </a:ext>
            </a:extLst>
          </p:cNvPr>
          <p:cNvSpPr txBox="1"/>
          <p:nvPr/>
        </p:nvSpPr>
        <p:spPr>
          <a:xfrm>
            <a:off x="4366727" y="1828800"/>
            <a:ext cx="306977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UY" dirty="0" err="1"/>
              <a:t>can’t</a:t>
            </a:r>
            <a:r>
              <a:rPr lang="es-UY" dirty="0"/>
              <a:t> be </a:t>
            </a:r>
            <a:r>
              <a:rPr lang="es-UY" dirty="0" err="1"/>
              <a:t>applied</a:t>
            </a:r>
            <a:r>
              <a:rPr lang="es-UY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023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{73D1223F-DE6F-4B30-AFF7-3BB0EF79E04B}tf02900722</Template>
  <TotalTime>27</TotalTime>
  <Words>81</Words>
  <Application>Microsoft Office PowerPoint</Application>
  <PresentationFormat>Widescreen</PresentationFormat>
  <Paragraphs>11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Century Gothic</vt:lpstr>
      <vt:lpstr>Wingdings 3</vt:lpstr>
      <vt:lpstr>Ion Boardroom</vt:lpstr>
      <vt:lpstr>Intro to maintenance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 to maintenance</dc:title>
  <dc:creator>c cnudde</dc:creator>
  <cp:lastModifiedBy>c cnudde</cp:lastModifiedBy>
  <cp:revision>1</cp:revision>
  <dcterms:created xsi:type="dcterms:W3CDTF">2024-10-07T00:33:22Z</dcterms:created>
  <dcterms:modified xsi:type="dcterms:W3CDTF">2024-10-07T01:00:46Z</dcterms:modified>
</cp:coreProperties>
</file>