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537" r:id="rId2"/>
    <p:sldId id="424" r:id="rId3"/>
    <p:sldId id="535" r:id="rId4"/>
    <p:sldId id="760" r:id="rId5"/>
    <p:sldId id="279" r:id="rId6"/>
    <p:sldId id="280" r:id="rId7"/>
    <p:sldId id="787" r:id="rId8"/>
    <p:sldId id="786" r:id="rId9"/>
    <p:sldId id="444" r:id="rId10"/>
    <p:sldId id="762" r:id="rId11"/>
    <p:sldId id="763" r:id="rId12"/>
    <p:sldId id="761" r:id="rId13"/>
    <p:sldId id="764" r:id="rId14"/>
    <p:sldId id="765" r:id="rId15"/>
    <p:sldId id="530" r:id="rId16"/>
    <p:sldId id="385" r:id="rId17"/>
    <p:sldId id="531" r:id="rId18"/>
    <p:sldId id="772" r:id="rId19"/>
    <p:sldId id="766" r:id="rId20"/>
    <p:sldId id="492" r:id="rId21"/>
    <p:sldId id="426" r:id="rId22"/>
    <p:sldId id="770" r:id="rId23"/>
    <p:sldId id="774" r:id="rId24"/>
    <p:sldId id="512" r:id="rId25"/>
    <p:sldId id="524" r:id="rId26"/>
    <p:sldId id="525" r:id="rId27"/>
    <p:sldId id="325" r:id="rId28"/>
    <p:sldId id="428" r:id="rId29"/>
    <p:sldId id="516" r:id="rId30"/>
    <p:sldId id="282" r:id="rId31"/>
    <p:sldId id="493" r:id="rId32"/>
    <p:sldId id="783" r:id="rId33"/>
    <p:sldId id="784" r:id="rId34"/>
    <p:sldId id="771" r:id="rId35"/>
    <p:sldId id="495" r:id="rId36"/>
    <p:sldId id="496" r:id="rId37"/>
    <p:sldId id="608" r:id="rId38"/>
    <p:sldId id="782" r:id="rId39"/>
    <p:sldId id="773" r:id="rId40"/>
    <p:sldId id="776" r:id="rId41"/>
    <p:sldId id="777" r:id="rId42"/>
    <p:sldId id="778" r:id="rId43"/>
    <p:sldId id="788" r:id="rId44"/>
    <p:sldId id="779" r:id="rId45"/>
    <p:sldId id="789" r:id="rId46"/>
    <p:sldId id="780" r:id="rId47"/>
    <p:sldId id="348" r:id="rId48"/>
    <p:sldId id="781" r:id="rId49"/>
    <p:sldId id="349" r:id="rId50"/>
    <p:sldId id="350" r:id="rId51"/>
    <p:sldId id="344" r:id="rId52"/>
    <p:sldId id="352" r:id="rId53"/>
    <p:sldId id="353" r:id="rId54"/>
    <p:sldId id="354" r:id="rId55"/>
    <p:sldId id="355" r:id="rId56"/>
    <p:sldId id="785" r:id="rId57"/>
    <p:sldId id="768" r:id="rId58"/>
    <p:sldId id="769" r:id="rId59"/>
    <p:sldId id="416" r:id="rId60"/>
    <p:sldId id="417" r:id="rId61"/>
    <p:sldId id="418" r:id="rId62"/>
    <p:sldId id="420" r:id="rId63"/>
    <p:sldId id="421" r:id="rId64"/>
  </p:sldIdLst>
  <p:sldSz cx="12192000" cy="6858000"/>
  <p:notesSz cx="7102475" cy="8991600"/>
  <p:defaultTextStyle>
    <a:defPPr>
      <a:defRPr lang="es-ES_tradnl"/>
    </a:defPPr>
    <a:lvl1pPr algn="l" rtl="0" fontAlgn="base">
      <a:spcBef>
        <a:spcPct val="0"/>
      </a:spcBef>
      <a:spcAft>
        <a:spcPct val="0"/>
      </a:spcAft>
      <a:defRPr sz="2000" kern="1200">
        <a:solidFill>
          <a:schemeClr val="bg1"/>
        </a:solidFill>
        <a:latin typeface="Arial" pitchFamily="34" charset="0"/>
        <a:ea typeface="+mn-ea"/>
        <a:cs typeface="+mn-cs"/>
      </a:defRPr>
    </a:lvl1pPr>
    <a:lvl2pPr marL="457200" algn="l" rtl="0" fontAlgn="base">
      <a:spcBef>
        <a:spcPct val="0"/>
      </a:spcBef>
      <a:spcAft>
        <a:spcPct val="0"/>
      </a:spcAft>
      <a:defRPr sz="2000" kern="1200">
        <a:solidFill>
          <a:schemeClr val="bg1"/>
        </a:solidFill>
        <a:latin typeface="Arial" pitchFamily="34" charset="0"/>
        <a:ea typeface="+mn-ea"/>
        <a:cs typeface="+mn-cs"/>
      </a:defRPr>
    </a:lvl2pPr>
    <a:lvl3pPr marL="914400" algn="l" rtl="0" fontAlgn="base">
      <a:spcBef>
        <a:spcPct val="0"/>
      </a:spcBef>
      <a:spcAft>
        <a:spcPct val="0"/>
      </a:spcAft>
      <a:defRPr sz="2000" kern="1200">
        <a:solidFill>
          <a:schemeClr val="bg1"/>
        </a:solidFill>
        <a:latin typeface="Arial" pitchFamily="34" charset="0"/>
        <a:ea typeface="+mn-ea"/>
        <a:cs typeface="+mn-cs"/>
      </a:defRPr>
    </a:lvl3pPr>
    <a:lvl4pPr marL="1371600" algn="l" rtl="0" fontAlgn="base">
      <a:spcBef>
        <a:spcPct val="0"/>
      </a:spcBef>
      <a:spcAft>
        <a:spcPct val="0"/>
      </a:spcAft>
      <a:defRPr sz="2000" kern="1200">
        <a:solidFill>
          <a:schemeClr val="bg1"/>
        </a:solidFill>
        <a:latin typeface="Arial" pitchFamily="34" charset="0"/>
        <a:ea typeface="+mn-ea"/>
        <a:cs typeface="+mn-cs"/>
      </a:defRPr>
    </a:lvl4pPr>
    <a:lvl5pPr marL="1828800" algn="l" rtl="0" fontAlgn="base">
      <a:spcBef>
        <a:spcPct val="0"/>
      </a:spcBef>
      <a:spcAft>
        <a:spcPct val="0"/>
      </a:spcAft>
      <a:defRPr sz="2000" kern="1200">
        <a:solidFill>
          <a:schemeClr val="bg1"/>
        </a:solidFill>
        <a:latin typeface="Arial" pitchFamily="34" charset="0"/>
        <a:ea typeface="+mn-ea"/>
        <a:cs typeface="+mn-cs"/>
      </a:defRPr>
    </a:lvl5pPr>
    <a:lvl6pPr marL="2286000" algn="l" defTabSz="914400" rtl="0" eaLnBrk="1" latinLnBrk="0" hangingPunct="1">
      <a:defRPr sz="2000" kern="1200">
        <a:solidFill>
          <a:schemeClr val="bg1"/>
        </a:solidFill>
        <a:latin typeface="Arial" pitchFamily="34" charset="0"/>
        <a:ea typeface="+mn-ea"/>
        <a:cs typeface="+mn-cs"/>
      </a:defRPr>
    </a:lvl6pPr>
    <a:lvl7pPr marL="2743200" algn="l" defTabSz="914400" rtl="0" eaLnBrk="1" latinLnBrk="0" hangingPunct="1">
      <a:defRPr sz="2000" kern="1200">
        <a:solidFill>
          <a:schemeClr val="bg1"/>
        </a:solidFill>
        <a:latin typeface="Arial" pitchFamily="34" charset="0"/>
        <a:ea typeface="+mn-ea"/>
        <a:cs typeface="+mn-cs"/>
      </a:defRPr>
    </a:lvl7pPr>
    <a:lvl8pPr marL="3200400" algn="l" defTabSz="914400" rtl="0" eaLnBrk="1" latinLnBrk="0" hangingPunct="1">
      <a:defRPr sz="2000" kern="1200">
        <a:solidFill>
          <a:schemeClr val="bg1"/>
        </a:solidFill>
        <a:latin typeface="Arial" pitchFamily="34" charset="0"/>
        <a:ea typeface="+mn-ea"/>
        <a:cs typeface="+mn-cs"/>
      </a:defRPr>
    </a:lvl8pPr>
    <a:lvl9pPr marL="3657600" algn="l" defTabSz="914400" rtl="0" eaLnBrk="1" latinLnBrk="0" hangingPunct="1">
      <a:defRPr sz="2000" kern="1200">
        <a:solidFill>
          <a:schemeClr val="bg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32">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CCFFCC"/>
    <a:srgbClr val="D2FAE7"/>
    <a:srgbClr val="66FF66"/>
    <a:srgbClr val="FF3300"/>
    <a:srgbClr val="FFFF00"/>
    <a:srgbClr val="33CC33"/>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A2D5C-18C8-4F50-8955-7D4C78B3F688}" v="339" dt="2023-12-06T14:23:26.858"/>
  </p1510:revLst>
</p1510:revInfo>
</file>

<file path=ppt/tableStyles.xml><?xml version="1.0" encoding="utf-8"?>
<a:tblStyleLst xmlns:a="http://schemas.openxmlformats.org/drawingml/2006/main" def="{5C22544A-7EE6-4342-B048-85BDC9FD1C3A}">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0" autoAdjust="0"/>
    <p:restoredTop sz="94660"/>
  </p:normalViewPr>
  <p:slideViewPr>
    <p:cSldViewPr>
      <p:cViewPr varScale="1">
        <p:scale>
          <a:sx n="61" d="100"/>
          <a:sy n="61" d="100"/>
        </p:scale>
        <p:origin x="1140" y="66"/>
      </p:cViewPr>
      <p:guideLst>
        <p:guide orient="horz" pos="2160"/>
        <p:guide pos="3840"/>
      </p:guideLst>
    </p:cSldViewPr>
  </p:slideViewPr>
  <p:notesTextViewPr>
    <p:cViewPr>
      <p:scale>
        <a:sx n="3" d="2"/>
        <a:sy n="3" d="2"/>
      </p:scale>
      <p:origin x="0" y="0"/>
    </p:cViewPr>
  </p:notesTextViewPr>
  <p:notesViewPr>
    <p:cSldViewPr>
      <p:cViewPr varScale="1">
        <p:scale>
          <a:sx n="53" d="100"/>
          <a:sy n="53" d="100"/>
        </p:scale>
        <p:origin x="-960" y="-90"/>
      </p:cViewPr>
      <p:guideLst>
        <p:guide orient="horz" pos="2832"/>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lo Ríos" userId="74fa47b150b6dd85" providerId="LiveId" clId="{DA78390D-06B5-432F-89F8-45E65DAC01E0}"/>
    <pc:docChg chg="custSel delSld modSld">
      <pc:chgData name="Danilo Ríos" userId="74fa47b150b6dd85" providerId="LiveId" clId="{DA78390D-06B5-432F-89F8-45E65DAC01E0}" dt="2023-11-24T20:29:08.351" v="204" actId="1076"/>
      <pc:docMkLst>
        <pc:docMk/>
      </pc:docMkLst>
      <pc:sldChg chg="modSp mod">
        <pc:chgData name="Danilo Ríos" userId="74fa47b150b6dd85" providerId="LiveId" clId="{DA78390D-06B5-432F-89F8-45E65DAC01E0}" dt="2023-11-24T20:07:43.702" v="53" actId="948"/>
        <pc:sldMkLst>
          <pc:docMk/>
          <pc:sldMk cId="0" sldId="348"/>
        </pc:sldMkLst>
        <pc:spChg chg="mod">
          <ac:chgData name="Danilo Ríos" userId="74fa47b150b6dd85" providerId="LiveId" clId="{DA78390D-06B5-432F-89F8-45E65DAC01E0}" dt="2023-11-24T20:07:43.702" v="53" actId="948"/>
          <ac:spMkLst>
            <pc:docMk/>
            <pc:sldMk cId="0" sldId="348"/>
            <ac:spMk id="24588" creationId="{00000000-0000-0000-0000-000000000000}"/>
          </ac:spMkLst>
        </pc:spChg>
      </pc:sldChg>
      <pc:sldChg chg="modSp mod">
        <pc:chgData name="Danilo Ríos" userId="74fa47b150b6dd85" providerId="LiveId" clId="{DA78390D-06B5-432F-89F8-45E65DAC01E0}" dt="2023-11-24T20:10:25.135" v="187" actId="20577"/>
        <pc:sldMkLst>
          <pc:docMk/>
          <pc:sldMk cId="0" sldId="352"/>
        </pc:sldMkLst>
        <pc:spChg chg="mod">
          <ac:chgData name="Danilo Ríos" userId="74fa47b150b6dd85" providerId="LiveId" clId="{DA78390D-06B5-432F-89F8-45E65DAC01E0}" dt="2023-11-24T20:10:25.135" v="187" actId="20577"/>
          <ac:spMkLst>
            <pc:docMk/>
            <pc:sldMk cId="0" sldId="352"/>
            <ac:spMk id="26630" creationId="{00000000-0000-0000-0000-000000000000}"/>
          </ac:spMkLst>
        </pc:spChg>
      </pc:sldChg>
      <pc:sldChg chg="modSp mod">
        <pc:chgData name="Danilo Ríos" userId="74fa47b150b6dd85" providerId="LiveId" clId="{DA78390D-06B5-432F-89F8-45E65DAC01E0}" dt="2023-11-24T20:11:20.497" v="198" actId="20577"/>
        <pc:sldMkLst>
          <pc:docMk/>
          <pc:sldMk cId="0" sldId="353"/>
        </pc:sldMkLst>
        <pc:spChg chg="mod">
          <ac:chgData name="Danilo Ríos" userId="74fa47b150b6dd85" providerId="LiveId" clId="{DA78390D-06B5-432F-89F8-45E65DAC01E0}" dt="2023-11-24T20:11:20.497" v="198" actId="20577"/>
          <ac:spMkLst>
            <pc:docMk/>
            <pc:sldMk cId="0" sldId="353"/>
            <ac:spMk id="27654" creationId="{00000000-0000-0000-0000-000000000000}"/>
          </ac:spMkLst>
        </pc:spChg>
      </pc:sldChg>
      <pc:sldChg chg="modSp mod">
        <pc:chgData name="Danilo Ríos" userId="74fa47b150b6dd85" providerId="LiveId" clId="{DA78390D-06B5-432F-89F8-45E65DAC01E0}" dt="2023-11-24T19:59:17.463" v="38" actId="6549"/>
        <pc:sldMkLst>
          <pc:docMk/>
          <pc:sldMk cId="0" sldId="424"/>
        </pc:sldMkLst>
        <pc:spChg chg="mod">
          <ac:chgData name="Danilo Ríos" userId="74fa47b150b6dd85" providerId="LiveId" clId="{DA78390D-06B5-432F-89F8-45E65DAC01E0}" dt="2023-11-24T19:59:17.463" v="38" actId="6549"/>
          <ac:spMkLst>
            <pc:docMk/>
            <pc:sldMk cId="0" sldId="424"/>
            <ac:spMk id="19460" creationId="{00000000-0000-0000-0000-000000000000}"/>
          </ac:spMkLst>
        </pc:spChg>
      </pc:sldChg>
      <pc:sldChg chg="modSp mod">
        <pc:chgData name="Danilo Ríos" userId="74fa47b150b6dd85" providerId="LiveId" clId="{DA78390D-06B5-432F-89F8-45E65DAC01E0}" dt="2023-11-24T20:29:08.351" v="204" actId="1076"/>
        <pc:sldMkLst>
          <pc:docMk/>
          <pc:sldMk cId="2565794069" sldId="493"/>
        </pc:sldMkLst>
        <pc:spChg chg="mod">
          <ac:chgData name="Danilo Ríos" userId="74fa47b150b6dd85" providerId="LiveId" clId="{DA78390D-06B5-432F-89F8-45E65DAC01E0}" dt="2023-11-24T20:29:08.351" v="204" actId="1076"/>
          <ac:spMkLst>
            <pc:docMk/>
            <pc:sldMk cId="2565794069" sldId="493"/>
            <ac:spMk id="8" creationId="{00000000-0000-0000-0000-000000000000}"/>
          </ac:spMkLst>
        </pc:spChg>
      </pc:sldChg>
      <pc:sldChg chg="modSp mod">
        <pc:chgData name="Danilo Ríos" userId="74fa47b150b6dd85" providerId="LiveId" clId="{DA78390D-06B5-432F-89F8-45E65DAC01E0}" dt="2023-11-24T20:28:23.535" v="202" actId="14100"/>
        <pc:sldMkLst>
          <pc:docMk/>
          <pc:sldMk cId="3391931243" sldId="497"/>
        </pc:sldMkLst>
        <pc:spChg chg="mod">
          <ac:chgData name="Danilo Ríos" userId="74fa47b150b6dd85" providerId="LiveId" clId="{DA78390D-06B5-432F-89F8-45E65DAC01E0}" dt="2023-11-24T20:28:23.535" v="202" actId="14100"/>
          <ac:spMkLst>
            <pc:docMk/>
            <pc:sldMk cId="3391931243" sldId="497"/>
            <ac:spMk id="3" creationId="{00000000-0000-0000-0000-000000000000}"/>
          </ac:spMkLst>
        </pc:spChg>
      </pc:sldChg>
      <pc:sldChg chg="modSp del mod">
        <pc:chgData name="Danilo Ríos" userId="74fa47b150b6dd85" providerId="LiveId" clId="{DA78390D-06B5-432F-89F8-45E65DAC01E0}" dt="2023-11-24T20:28:06.980" v="200" actId="47"/>
        <pc:sldMkLst>
          <pc:docMk/>
          <pc:sldMk cId="0" sldId="500"/>
        </pc:sldMkLst>
        <pc:spChg chg="mod">
          <ac:chgData name="Danilo Ríos" userId="74fa47b150b6dd85" providerId="LiveId" clId="{DA78390D-06B5-432F-89F8-45E65DAC01E0}" dt="2023-11-24T20:26:47.613" v="199" actId="400"/>
          <ac:spMkLst>
            <pc:docMk/>
            <pc:sldMk cId="0" sldId="500"/>
            <ac:spMk id="3" creationId="{00000000-0000-0000-0000-000000000000}"/>
          </ac:spMkLst>
        </pc:spChg>
      </pc:sldChg>
      <pc:sldChg chg="delSp modSp mod">
        <pc:chgData name="Danilo Ríos" userId="74fa47b150b6dd85" providerId="LiveId" clId="{DA78390D-06B5-432F-89F8-45E65DAC01E0}" dt="2023-11-24T19:58:49.512" v="3" actId="478"/>
        <pc:sldMkLst>
          <pc:docMk/>
          <pc:sldMk cId="0" sldId="537"/>
        </pc:sldMkLst>
        <pc:spChg chg="del">
          <ac:chgData name="Danilo Ríos" userId="74fa47b150b6dd85" providerId="LiveId" clId="{DA78390D-06B5-432F-89F8-45E65DAC01E0}" dt="2023-11-24T19:58:49.512" v="3" actId="478"/>
          <ac:spMkLst>
            <pc:docMk/>
            <pc:sldMk cId="0" sldId="537"/>
            <ac:spMk id="2" creationId="{4661B2B1-7977-E7AE-32E8-105DFA03790D}"/>
          </ac:spMkLst>
        </pc:spChg>
        <pc:spChg chg="mod">
          <ac:chgData name="Danilo Ríos" userId="74fa47b150b6dd85" providerId="LiveId" clId="{DA78390D-06B5-432F-89F8-45E65DAC01E0}" dt="2023-11-24T19:58:43.406" v="2" actId="1076"/>
          <ac:spMkLst>
            <pc:docMk/>
            <pc:sldMk cId="0" sldId="537"/>
            <ac:spMk id="295940" creationId="{00000000-0000-0000-0000-000000000000}"/>
          </ac:spMkLst>
        </pc:spChg>
      </pc:sldChg>
    </pc:docChg>
  </pc:docChgLst>
  <pc:docChgLst>
    <pc:chgData name="Danilo Ríos" userId="74fa47b150b6dd85" providerId="LiveId" clId="{B22B5308-BF65-4BC9-907B-D5B1B6DA9C42}"/>
    <pc:docChg chg="undo custSel addSld delSld modSld sldOrd">
      <pc:chgData name="Danilo Ríos" userId="74fa47b150b6dd85" providerId="LiveId" clId="{B22B5308-BF65-4BC9-907B-D5B1B6DA9C42}" dt="2023-10-10T19:54:13.639" v="4939" actId="20577"/>
      <pc:docMkLst>
        <pc:docMk/>
      </pc:docMkLst>
      <pc:sldChg chg="modSp mod">
        <pc:chgData name="Danilo Ríos" userId="74fa47b150b6dd85" providerId="LiveId" clId="{B22B5308-BF65-4BC9-907B-D5B1B6DA9C42}" dt="2023-10-10T19:40:49.929" v="4619" actId="1076"/>
        <pc:sldMkLst>
          <pc:docMk/>
          <pc:sldMk cId="0" sldId="264"/>
        </pc:sldMkLst>
        <pc:spChg chg="mod">
          <ac:chgData name="Danilo Ríos" userId="74fa47b150b6dd85" providerId="LiveId" clId="{B22B5308-BF65-4BC9-907B-D5B1B6DA9C42}" dt="2023-10-10T19:40:49.929" v="4619" actId="1076"/>
          <ac:spMkLst>
            <pc:docMk/>
            <pc:sldMk cId="0" sldId="264"/>
            <ac:spMk id="10251" creationId="{00000000-0000-0000-0000-000000000000}"/>
          </ac:spMkLst>
        </pc:spChg>
        <pc:spChg chg="mod">
          <ac:chgData name="Danilo Ríos" userId="74fa47b150b6dd85" providerId="LiveId" clId="{B22B5308-BF65-4BC9-907B-D5B1B6DA9C42}" dt="2023-10-10T19:40:45.398" v="4618" actId="14100"/>
          <ac:spMkLst>
            <pc:docMk/>
            <pc:sldMk cId="0" sldId="264"/>
            <ac:spMk id="28675" creationId="{00000000-0000-0000-0000-000000000000}"/>
          </ac:spMkLst>
        </pc:spChg>
      </pc:sldChg>
      <pc:sldChg chg="modSp mod">
        <pc:chgData name="Danilo Ríos" userId="74fa47b150b6dd85" providerId="LiveId" clId="{B22B5308-BF65-4BC9-907B-D5B1B6DA9C42}" dt="2023-10-10T19:44:56.015" v="4662" actId="255"/>
        <pc:sldMkLst>
          <pc:docMk/>
          <pc:sldMk cId="0" sldId="298"/>
        </pc:sldMkLst>
        <pc:spChg chg="mod">
          <ac:chgData name="Danilo Ríos" userId="74fa47b150b6dd85" providerId="LiveId" clId="{B22B5308-BF65-4BC9-907B-D5B1B6DA9C42}" dt="2023-10-10T19:44:56.015" v="4662" actId="255"/>
          <ac:spMkLst>
            <pc:docMk/>
            <pc:sldMk cId="0" sldId="298"/>
            <ac:spMk id="11" creationId="{00000000-0000-0000-0000-000000000000}"/>
          </ac:spMkLst>
        </pc:spChg>
      </pc:sldChg>
      <pc:sldChg chg="modSp mod">
        <pc:chgData name="Danilo Ríos" userId="74fa47b150b6dd85" providerId="LiveId" clId="{B22B5308-BF65-4BC9-907B-D5B1B6DA9C42}" dt="2023-10-10T19:47:33.913" v="4679" actId="255"/>
        <pc:sldMkLst>
          <pc:docMk/>
          <pc:sldMk cId="0" sldId="305"/>
        </pc:sldMkLst>
        <pc:spChg chg="mod">
          <ac:chgData name="Danilo Ríos" userId="74fa47b150b6dd85" providerId="LiveId" clId="{B22B5308-BF65-4BC9-907B-D5B1B6DA9C42}" dt="2023-10-10T19:47:33.913" v="4679" actId="255"/>
          <ac:spMkLst>
            <pc:docMk/>
            <pc:sldMk cId="0" sldId="305"/>
            <ac:spMk id="112643" creationId="{00000000-0000-0000-0000-000000000000}"/>
          </ac:spMkLst>
        </pc:spChg>
      </pc:sldChg>
      <pc:sldChg chg="modSp mod">
        <pc:chgData name="Danilo Ríos" userId="74fa47b150b6dd85" providerId="LiveId" clId="{B22B5308-BF65-4BC9-907B-D5B1B6DA9C42}" dt="2023-10-10T19:48:54.570" v="4687" actId="14100"/>
        <pc:sldMkLst>
          <pc:docMk/>
          <pc:sldMk cId="0" sldId="309"/>
        </pc:sldMkLst>
        <pc:spChg chg="mod">
          <ac:chgData name="Danilo Ríos" userId="74fa47b150b6dd85" providerId="LiveId" clId="{B22B5308-BF65-4BC9-907B-D5B1B6DA9C42}" dt="2023-10-10T19:48:54.570" v="4687" actId="14100"/>
          <ac:spMkLst>
            <pc:docMk/>
            <pc:sldMk cId="0" sldId="309"/>
            <ac:spMk id="15" creationId="{00000000-0000-0000-0000-000000000000}"/>
          </ac:spMkLst>
        </pc:spChg>
      </pc:sldChg>
      <pc:sldChg chg="modSp mod">
        <pc:chgData name="Danilo Ríos" userId="74fa47b150b6dd85" providerId="LiveId" clId="{B22B5308-BF65-4BC9-907B-D5B1B6DA9C42}" dt="2023-10-10T19:46:21.551" v="4672" actId="1076"/>
        <pc:sldMkLst>
          <pc:docMk/>
          <pc:sldMk cId="0" sldId="312"/>
        </pc:sldMkLst>
        <pc:spChg chg="mod">
          <ac:chgData name="Danilo Ríos" userId="74fa47b150b6dd85" providerId="LiveId" clId="{B22B5308-BF65-4BC9-907B-D5B1B6DA9C42}" dt="2023-10-10T19:46:17.958" v="4671" actId="1076"/>
          <ac:spMkLst>
            <pc:docMk/>
            <pc:sldMk cId="0" sldId="312"/>
            <ac:spMk id="4" creationId="{00000000-0000-0000-0000-000000000000}"/>
          </ac:spMkLst>
        </pc:spChg>
        <pc:spChg chg="mod">
          <ac:chgData name="Danilo Ríos" userId="74fa47b150b6dd85" providerId="LiveId" clId="{B22B5308-BF65-4BC9-907B-D5B1B6DA9C42}" dt="2023-10-10T19:46:21.551" v="4672" actId="1076"/>
          <ac:spMkLst>
            <pc:docMk/>
            <pc:sldMk cId="0" sldId="312"/>
            <ac:spMk id="59395" creationId="{00000000-0000-0000-0000-000000000000}"/>
          </ac:spMkLst>
        </pc:spChg>
      </pc:sldChg>
      <pc:sldChg chg="addSp delSp modSp mod modAnim modShow">
        <pc:chgData name="Danilo Ríos" userId="74fa47b150b6dd85" providerId="LiveId" clId="{B22B5308-BF65-4BC9-907B-D5B1B6DA9C42}" dt="2023-10-08T17:58:04.228" v="1122" actId="729"/>
        <pc:sldMkLst>
          <pc:docMk/>
          <pc:sldMk cId="0" sldId="314"/>
        </pc:sldMkLst>
        <pc:spChg chg="add del mod">
          <ac:chgData name="Danilo Ríos" userId="74fa47b150b6dd85" providerId="LiveId" clId="{B22B5308-BF65-4BC9-907B-D5B1B6DA9C42}" dt="2023-10-08T17:39:07.942" v="569" actId="21"/>
          <ac:spMkLst>
            <pc:docMk/>
            <pc:sldMk cId="0" sldId="314"/>
            <ac:spMk id="4" creationId="{240DACBE-2B5A-91AE-91FB-467E53FF0E5F}"/>
          </ac:spMkLst>
        </pc:spChg>
        <pc:grpChg chg="mod">
          <ac:chgData name="Danilo Ríos" userId="74fa47b150b6dd85" providerId="LiveId" clId="{B22B5308-BF65-4BC9-907B-D5B1B6DA9C42}" dt="2023-10-08T17:46:18.541" v="642" actId="14100"/>
          <ac:grpSpMkLst>
            <pc:docMk/>
            <pc:sldMk cId="0" sldId="314"/>
            <ac:grpSpMk id="2" creationId="{00000000-0000-0000-0000-000000000000}"/>
          </ac:grpSpMkLst>
        </pc:grpChg>
        <pc:graphicFrameChg chg="mod">
          <ac:chgData name="Danilo Ríos" userId="74fa47b150b6dd85" providerId="LiveId" clId="{B22B5308-BF65-4BC9-907B-D5B1B6DA9C42}" dt="2023-10-08T17:46:01.183" v="639" actId="14100"/>
          <ac:graphicFrameMkLst>
            <pc:docMk/>
            <pc:sldMk cId="0" sldId="314"/>
            <ac:graphicFrameMk id="61442" creationId="{00000000-0000-0000-0000-000000000000}"/>
          </ac:graphicFrameMkLst>
        </pc:graphicFrameChg>
      </pc:sldChg>
      <pc:sldChg chg="modSp mod modShow">
        <pc:chgData name="Danilo Ríos" userId="74fa47b150b6dd85" providerId="LiveId" clId="{B22B5308-BF65-4BC9-907B-D5B1B6DA9C42}" dt="2023-10-08T18:21:53.359" v="1606" actId="729"/>
        <pc:sldMkLst>
          <pc:docMk/>
          <pc:sldMk cId="0" sldId="315"/>
        </pc:sldMkLst>
        <pc:spChg chg="mod">
          <ac:chgData name="Danilo Ríos" userId="74fa47b150b6dd85" providerId="LiveId" clId="{B22B5308-BF65-4BC9-907B-D5B1B6DA9C42}" dt="2023-10-08T18:15:22.429" v="1459" actId="1076"/>
          <ac:spMkLst>
            <pc:docMk/>
            <pc:sldMk cId="0" sldId="315"/>
            <ac:spMk id="101379" creationId="{00000000-0000-0000-0000-000000000000}"/>
          </ac:spMkLst>
        </pc:spChg>
        <pc:graphicFrameChg chg="mod modGraphic">
          <ac:chgData name="Danilo Ríos" userId="74fa47b150b6dd85" providerId="LiveId" clId="{B22B5308-BF65-4BC9-907B-D5B1B6DA9C42}" dt="2023-10-08T18:15:05.649" v="1456" actId="1076"/>
          <ac:graphicFrameMkLst>
            <pc:docMk/>
            <pc:sldMk cId="0" sldId="315"/>
            <ac:graphicFrameMk id="62503" creationId="{00000000-0000-0000-0000-000000000000}"/>
          </ac:graphicFrameMkLst>
        </pc:graphicFrameChg>
      </pc:sldChg>
      <pc:sldChg chg="modSp mod">
        <pc:chgData name="Danilo Ríos" userId="74fa47b150b6dd85" providerId="LiveId" clId="{B22B5308-BF65-4BC9-907B-D5B1B6DA9C42}" dt="2023-10-10T18:53:03.618" v="4122" actId="20577"/>
        <pc:sldMkLst>
          <pc:docMk/>
          <pc:sldMk cId="0" sldId="316"/>
        </pc:sldMkLst>
        <pc:spChg chg="mod">
          <ac:chgData name="Danilo Ríos" userId="74fa47b150b6dd85" providerId="LiveId" clId="{B22B5308-BF65-4BC9-907B-D5B1B6DA9C42}" dt="2023-10-10T18:53:03.618" v="4122" actId="20577"/>
          <ac:spMkLst>
            <pc:docMk/>
            <pc:sldMk cId="0" sldId="316"/>
            <ac:spMk id="102403" creationId="{00000000-0000-0000-0000-000000000000}"/>
          </ac:spMkLst>
        </pc:spChg>
        <pc:spChg chg="mod">
          <ac:chgData name="Danilo Ríos" userId="74fa47b150b6dd85" providerId="LiveId" clId="{B22B5308-BF65-4BC9-907B-D5B1B6DA9C42}" dt="2023-10-08T18:17:21.909" v="1485" actId="1076"/>
          <ac:spMkLst>
            <pc:docMk/>
            <pc:sldMk cId="0" sldId="316"/>
            <ac:spMk id="102405" creationId="{00000000-0000-0000-0000-000000000000}"/>
          </ac:spMkLst>
        </pc:spChg>
        <pc:spChg chg="mod">
          <ac:chgData name="Danilo Ríos" userId="74fa47b150b6dd85" providerId="LiveId" clId="{B22B5308-BF65-4BC9-907B-D5B1B6DA9C42}" dt="2023-10-08T18:39:47.941" v="1918" actId="1582"/>
          <ac:spMkLst>
            <pc:docMk/>
            <pc:sldMk cId="0" sldId="316"/>
            <ac:spMk id="102410" creationId="{00000000-0000-0000-0000-000000000000}"/>
          </ac:spMkLst>
        </pc:spChg>
        <pc:spChg chg="mod">
          <ac:chgData name="Danilo Ríos" userId="74fa47b150b6dd85" providerId="LiveId" clId="{B22B5308-BF65-4BC9-907B-D5B1B6DA9C42}" dt="2023-10-08T18:17:14.160" v="1483" actId="1076"/>
          <ac:spMkLst>
            <pc:docMk/>
            <pc:sldMk cId="0" sldId="316"/>
            <ac:spMk id="102417" creationId="{00000000-0000-0000-0000-000000000000}"/>
          </ac:spMkLst>
        </pc:spChg>
        <pc:spChg chg="mod">
          <ac:chgData name="Danilo Ríos" userId="74fa47b150b6dd85" providerId="LiveId" clId="{B22B5308-BF65-4BC9-907B-D5B1B6DA9C42}" dt="2023-10-08T18:39:53.659" v="1919" actId="1582"/>
          <ac:spMkLst>
            <pc:docMk/>
            <pc:sldMk cId="0" sldId="316"/>
            <ac:spMk id="102420" creationId="{00000000-0000-0000-0000-000000000000}"/>
          </ac:spMkLst>
        </pc:spChg>
      </pc:sldChg>
      <pc:sldChg chg="addSp delSp modSp mod">
        <pc:chgData name="Danilo Ríos" userId="74fa47b150b6dd85" providerId="LiveId" clId="{B22B5308-BF65-4BC9-907B-D5B1B6DA9C42}" dt="2023-10-10T18:53:32.850" v="4142" actId="20577"/>
        <pc:sldMkLst>
          <pc:docMk/>
          <pc:sldMk cId="0" sldId="317"/>
        </pc:sldMkLst>
        <pc:spChg chg="add del mod">
          <ac:chgData name="Danilo Ríos" userId="74fa47b150b6dd85" providerId="LiveId" clId="{B22B5308-BF65-4BC9-907B-D5B1B6DA9C42}" dt="2023-10-10T18:53:19.882" v="4124" actId="478"/>
          <ac:spMkLst>
            <pc:docMk/>
            <pc:sldMk cId="0" sldId="317"/>
            <ac:spMk id="5" creationId="{6346E835-9C3E-B50D-7D42-2D7BA5779FD3}"/>
          </ac:spMkLst>
        </pc:spChg>
        <pc:spChg chg="add mod">
          <ac:chgData name="Danilo Ríos" userId="74fa47b150b6dd85" providerId="LiveId" clId="{B22B5308-BF65-4BC9-907B-D5B1B6DA9C42}" dt="2023-10-10T18:53:32.850" v="4142" actId="20577"/>
          <ac:spMkLst>
            <pc:docMk/>
            <pc:sldMk cId="0" sldId="317"/>
            <ac:spMk id="6" creationId="{939D712A-14FC-8357-CBEC-A23CA14EC6E6}"/>
          </ac:spMkLst>
        </pc:spChg>
        <pc:spChg chg="del mod">
          <ac:chgData name="Danilo Ríos" userId="74fa47b150b6dd85" providerId="LiveId" clId="{B22B5308-BF65-4BC9-907B-D5B1B6DA9C42}" dt="2023-10-10T18:53:17.257" v="4123" actId="478"/>
          <ac:spMkLst>
            <pc:docMk/>
            <pc:sldMk cId="0" sldId="317"/>
            <ac:spMk id="103427" creationId="{00000000-0000-0000-0000-000000000000}"/>
          </ac:spMkLst>
        </pc:spChg>
        <pc:spChg chg="mod">
          <ac:chgData name="Danilo Ríos" userId="74fa47b150b6dd85" providerId="LiveId" clId="{B22B5308-BF65-4BC9-907B-D5B1B6DA9C42}" dt="2023-10-08T18:18:30.076" v="1504" actId="403"/>
          <ac:spMkLst>
            <pc:docMk/>
            <pc:sldMk cId="0" sldId="317"/>
            <ac:spMk id="103436" creationId="{00000000-0000-0000-0000-000000000000}"/>
          </ac:spMkLst>
        </pc:spChg>
        <pc:spChg chg="mod">
          <ac:chgData name="Danilo Ríos" userId="74fa47b150b6dd85" providerId="LiveId" clId="{B22B5308-BF65-4BC9-907B-D5B1B6DA9C42}" dt="2023-10-08T18:18:23.421" v="1503" actId="403"/>
          <ac:spMkLst>
            <pc:docMk/>
            <pc:sldMk cId="0" sldId="317"/>
            <ac:spMk id="103445" creationId="{00000000-0000-0000-0000-000000000000}"/>
          </ac:spMkLst>
        </pc:spChg>
      </pc:sldChg>
      <pc:sldChg chg="addSp delSp modSp mod setBg">
        <pc:chgData name="Danilo Ríos" userId="74fa47b150b6dd85" providerId="LiveId" clId="{B22B5308-BF65-4BC9-907B-D5B1B6DA9C42}" dt="2023-10-10T18:53:45.974" v="4145"/>
        <pc:sldMkLst>
          <pc:docMk/>
          <pc:sldMk cId="0" sldId="318"/>
        </pc:sldMkLst>
        <pc:spChg chg="add del mod">
          <ac:chgData name="Danilo Ríos" userId="74fa47b150b6dd85" providerId="LiveId" clId="{B22B5308-BF65-4BC9-907B-D5B1B6DA9C42}" dt="2023-10-10T18:53:44.490" v="4144" actId="478"/>
          <ac:spMkLst>
            <pc:docMk/>
            <pc:sldMk cId="0" sldId="318"/>
            <ac:spMk id="5" creationId="{954D1F39-6252-5993-695D-120B80776816}"/>
          </ac:spMkLst>
        </pc:spChg>
        <pc:spChg chg="add mod">
          <ac:chgData name="Danilo Ríos" userId="74fa47b150b6dd85" providerId="LiveId" clId="{B22B5308-BF65-4BC9-907B-D5B1B6DA9C42}" dt="2023-10-10T18:53:45.974" v="4145"/>
          <ac:spMkLst>
            <pc:docMk/>
            <pc:sldMk cId="0" sldId="318"/>
            <ac:spMk id="6" creationId="{83E7B115-899C-E553-C3DF-769ECA9EC48B}"/>
          </ac:spMkLst>
        </pc:spChg>
        <pc:spChg chg="del mod">
          <ac:chgData name="Danilo Ríos" userId="74fa47b150b6dd85" providerId="LiveId" clId="{B22B5308-BF65-4BC9-907B-D5B1B6DA9C42}" dt="2023-10-10T18:53:42.849" v="4143" actId="478"/>
          <ac:spMkLst>
            <pc:docMk/>
            <pc:sldMk cId="0" sldId="318"/>
            <ac:spMk id="33" creationId="{00000000-0000-0000-0000-000000000000}"/>
          </ac:spMkLst>
        </pc:spChg>
        <pc:spChg chg="mod">
          <ac:chgData name="Danilo Ríos" userId="74fa47b150b6dd85" providerId="LiveId" clId="{B22B5308-BF65-4BC9-907B-D5B1B6DA9C42}" dt="2023-10-08T18:19:34.603" v="1508" actId="403"/>
          <ac:spMkLst>
            <pc:docMk/>
            <pc:sldMk cId="0" sldId="318"/>
            <ac:spMk id="104460" creationId="{00000000-0000-0000-0000-000000000000}"/>
          </ac:spMkLst>
        </pc:spChg>
        <pc:spChg chg="mod">
          <ac:chgData name="Danilo Ríos" userId="74fa47b150b6dd85" providerId="LiveId" clId="{B22B5308-BF65-4BC9-907B-D5B1B6DA9C42}" dt="2023-10-08T18:19:56.851" v="1509" actId="403"/>
          <ac:spMkLst>
            <pc:docMk/>
            <pc:sldMk cId="0" sldId="318"/>
            <ac:spMk id="104476" creationId="{00000000-0000-0000-0000-000000000000}"/>
          </ac:spMkLst>
        </pc:spChg>
      </pc:sldChg>
      <pc:sldChg chg="mod ord modShow">
        <pc:chgData name="Danilo Ríos" userId="74fa47b150b6dd85" providerId="LiveId" clId="{B22B5308-BF65-4BC9-907B-D5B1B6DA9C42}" dt="2023-10-08T19:05:26.701" v="2798" actId="729"/>
        <pc:sldMkLst>
          <pc:docMk/>
          <pc:sldMk cId="0" sldId="321"/>
        </pc:sldMkLst>
      </pc:sldChg>
      <pc:sldChg chg="mod modShow">
        <pc:chgData name="Danilo Ríos" userId="74fa47b150b6dd85" providerId="LiveId" clId="{B22B5308-BF65-4BC9-907B-D5B1B6DA9C42}" dt="2023-10-08T19:05:31.126" v="2799" actId="729"/>
        <pc:sldMkLst>
          <pc:docMk/>
          <pc:sldMk cId="0" sldId="322"/>
        </pc:sldMkLst>
      </pc:sldChg>
      <pc:sldChg chg="modSp">
        <pc:chgData name="Danilo Ríos" userId="74fa47b150b6dd85" providerId="LiveId" clId="{B22B5308-BF65-4BC9-907B-D5B1B6DA9C42}" dt="2023-10-08T20:23:47.814" v="3063" actId="207"/>
        <pc:sldMkLst>
          <pc:docMk/>
          <pc:sldMk cId="0" sldId="325"/>
        </pc:sldMkLst>
        <pc:spChg chg="mod">
          <ac:chgData name="Danilo Ríos" userId="74fa47b150b6dd85" providerId="LiveId" clId="{B22B5308-BF65-4BC9-907B-D5B1B6DA9C42}" dt="2023-10-08T20:23:47.814" v="3063" actId="207"/>
          <ac:spMkLst>
            <pc:docMk/>
            <pc:sldMk cId="0" sldId="325"/>
            <ac:spMk id="72707" creationId="{00000000-0000-0000-0000-000000000000}"/>
          </ac:spMkLst>
        </pc:spChg>
      </pc:sldChg>
      <pc:sldChg chg="modSp">
        <pc:chgData name="Danilo Ríos" userId="74fa47b150b6dd85" providerId="LiveId" clId="{B22B5308-BF65-4BC9-907B-D5B1B6DA9C42}" dt="2023-10-08T20:23:56.096" v="3064" actId="207"/>
        <pc:sldMkLst>
          <pc:docMk/>
          <pc:sldMk cId="0" sldId="326"/>
        </pc:sldMkLst>
        <pc:spChg chg="mod">
          <ac:chgData name="Danilo Ríos" userId="74fa47b150b6dd85" providerId="LiveId" clId="{B22B5308-BF65-4BC9-907B-D5B1B6DA9C42}" dt="2023-10-08T20:23:56.096" v="3064" actId="207"/>
          <ac:spMkLst>
            <pc:docMk/>
            <pc:sldMk cId="0" sldId="326"/>
            <ac:spMk id="73731" creationId="{00000000-0000-0000-0000-000000000000}"/>
          </ac:spMkLst>
        </pc:spChg>
      </pc:sldChg>
      <pc:sldChg chg="modSp mod">
        <pc:chgData name="Danilo Ríos" userId="74fa47b150b6dd85" providerId="LiveId" clId="{B22B5308-BF65-4BC9-907B-D5B1B6DA9C42}" dt="2023-10-10T19:45:53.709" v="4668" actId="14100"/>
        <pc:sldMkLst>
          <pc:docMk/>
          <pc:sldMk cId="0" sldId="328"/>
        </pc:sldMkLst>
        <pc:spChg chg="mod">
          <ac:chgData name="Danilo Ríos" userId="74fa47b150b6dd85" providerId="LiveId" clId="{B22B5308-BF65-4BC9-907B-D5B1B6DA9C42}" dt="2023-10-10T19:45:53.709" v="4668" actId="14100"/>
          <ac:spMkLst>
            <pc:docMk/>
            <pc:sldMk cId="0" sldId="328"/>
            <ac:spMk id="7" creationId="{00000000-0000-0000-0000-000000000000}"/>
          </ac:spMkLst>
        </pc:spChg>
      </pc:sldChg>
      <pc:sldChg chg="modSp mod">
        <pc:chgData name="Danilo Ríos" userId="74fa47b150b6dd85" providerId="LiveId" clId="{B22B5308-BF65-4BC9-907B-D5B1B6DA9C42}" dt="2023-10-10T19:47:13.188" v="4678" actId="1076"/>
        <pc:sldMkLst>
          <pc:docMk/>
          <pc:sldMk cId="0" sldId="331"/>
        </pc:sldMkLst>
        <pc:spChg chg="mod">
          <ac:chgData name="Danilo Ríos" userId="74fa47b150b6dd85" providerId="LiveId" clId="{B22B5308-BF65-4BC9-907B-D5B1B6DA9C42}" dt="2023-10-10T19:47:13.188" v="4678" actId="1076"/>
          <ac:spMkLst>
            <pc:docMk/>
            <pc:sldMk cId="0" sldId="331"/>
            <ac:spMk id="2" creationId="{00000000-0000-0000-0000-000000000000}"/>
          </ac:spMkLst>
        </pc:spChg>
        <pc:spChg chg="mod">
          <ac:chgData name="Danilo Ríos" userId="74fa47b150b6dd85" providerId="LiveId" clId="{B22B5308-BF65-4BC9-907B-D5B1B6DA9C42}" dt="2023-10-08T20:00:29.385" v="2987" actId="33524"/>
          <ac:spMkLst>
            <pc:docMk/>
            <pc:sldMk cId="0" sldId="331"/>
            <ac:spMk id="78851" creationId="{00000000-0000-0000-0000-000000000000}"/>
          </ac:spMkLst>
        </pc:spChg>
      </pc:sldChg>
      <pc:sldChg chg="modSp mod">
        <pc:chgData name="Danilo Ríos" userId="74fa47b150b6dd85" providerId="LiveId" clId="{B22B5308-BF65-4BC9-907B-D5B1B6DA9C42}" dt="2023-10-08T20:01:20.110" v="3029" actId="20577"/>
        <pc:sldMkLst>
          <pc:docMk/>
          <pc:sldMk cId="0" sldId="333"/>
        </pc:sldMkLst>
        <pc:spChg chg="mod">
          <ac:chgData name="Danilo Ríos" userId="74fa47b150b6dd85" providerId="LiveId" clId="{B22B5308-BF65-4BC9-907B-D5B1B6DA9C42}" dt="2023-10-08T20:01:20.110" v="3029" actId="20577"/>
          <ac:spMkLst>
            <pc:docMk/>
            <pc:sldMk cId="0" sldId="333"/>
            <ac:spMk id="80899" creationId="{00000000-0000-0000-0000-000000000000}"/>
          </ac:spMkLst>
        </pc:spChg>
      </pc:sldChg>
      <pc:sldChg chg="delSp modSp mod">
        <pc:chgData name="Danilo Ríos" userId="74fa47b150b6dd85" providerId="LiveId" clId="{B22B5308-BF65-4BC9-907B-D5B1B6DA9C42}" dt="2023-10-10T19:39:37.413" v="4592" actId="1076"/>
        <pc:sldMkLst>
          <pc:docMk/>
          <pc:sldMk cId="0" sldId="347"/>
        </pc:sldMkLst>
        <pc:spChg chg="mod">
          <ac:chgData name="Danilo Ríos" userId="74fa47b150b6dd85" providerId="LiveId" clId="{B22B5308-BF65-4BC9-907B-D5B1B6DA9C42}" dt="2023-10-10T19:37:33.815" v="4456" actId="14100"/>
          <ac:spMkLst>
            <pc:docMk/>
            <pc:sldMk cId="0" sldId="347"/>
            <ac:spMk id="3" creationId="{A4F4ED51-B534-A3ED-950F-13F18A9F7A33}"/>
          </ac:spMkLst>
        </pc:spChg>
        <pc:spChg chg="mod">
          <ac:chgData name="Danilo Ríos" userId="74fa47b150b6dd85" providerId="LiveId" clId="{B22B5308-BF65-4BC9-907B-D5B1B6DA9C42}" dt="2023-10-10T19:39:37.413" v="4592" actId="1076"/>
          <ac:spMkLst>
            <pc:docMk/>
            <pc:sldMk cId="0" sldId="347"/>
            <ac:spMk id="95235" creationId="{00000000-0000-0000-0000-000000000000}"/>
          </ac:spMkLst>
        </pc:spChg>
        <pc:picChg chg="del">
          <ac:chgData name="Danilo Ríos" userId="74fa47b150b6dd85" providerId="LiveId" clId="{B22B5308-BF65-4BC9-907B-D5B1B6DA9C42}" dt="2023-10-10T19:36:25.026" v="4408" actId="478"/>
          <ac:picMkLst>
            <pc:docMk/>
            <pc:sldMk cId="0" sldId="347"/>
            <ac:picMk id="2" creationId="{43F9C044-8CE8-85B3-F7FB-DC710E221B93}"/>
          </ac:picMkLst>
        </pc:picChg>
      </pc:sldChg>
      <pc:sldChg chg="delSp modSp del mod ord">
        <pc:chgData name="Danilo Ríos" userId="74fa47b150b6dd85" providerId="LiveId" clId="{B22B5308-BF65-4BC9-907B-D5B1B6DA9C42}" dt="2023-10-10T13:00:52.722" v="3546" actId="47"/>
        <pc:sldMkLst>
          <pc:docMk/>
          <pc:sldMk cId="0" sldId="357"/>
        </pc:sldMkLst>
        <pc:spChg chg="del mod">
          <ac:chgData name="Danilo Ríos" userId="74fa47b150b6dd85" providerId="LiveId" clId="{B22B5308-BF65-4BC9-907B-D5B1B6DA9C42}" dt="2023-10-10T12:39:57.578" v="3339"/>
          <ac:spMkLst>
            <pc:docMk/>
            <pc:sldMk cId="0" sldId="357"/>
            <ac:spMk id="109571" creationId="{00000000-0000-0000-0000-000000000000}"/>
          </ac:spMkLst>
        </pc:spChg>
        <pc:spChg chg="del mod">
          <ac:chgData name="Danilo Ríos" userId="74fa47b150b6dd85" providerId="LiveId" clId="{B22B5308-BF65-4BC9-907B-D5B1B6DA9C42}" dt="2023-10-10T12:41:17.772" v="3340" actId="21"/>
          <ac:spMkLst>
            <pc:docMk/>
            <pc:sldMk cId="0" sldId="357"/>
            <ac:spMk id="109572" creationId="{00000000-0000-0000-0000-000000000000}"/>
          </ac:spMkLst>
        </pc:spChg>
      </pc:sldChg>
      <pc:sldChg chg="modSp mod">
        <pc:chgData name="Danilo Ríos" userId="74fa47b150b6dd85" providerId="LiveId" clId="{B22B5308-BF65-4BC9-907B-D5B1B6DA9C42}" dt="2023-10-10T19:48:26.087" v="4683" actId="114"/>
        <pc:sldMkLst>
          <pc:docMk/>
          <pc:sldMk cId="0" sldId="360"/>
        </pc:sldMkLst>
        <pc:spChg chg="mod">
          <ac:chgData name="Danilo Ríos" userId="74fa47b150b6dd85" providerId="LiveId" clId="{B22B5308-BF65-4BC9-907B-D5B1B6DA9C42}" dt="2023-10-10T19:48:26.087" v="4683" actId="114"/>
          <ac:spMkLst>
            <pc:docMk/>
            <pc:sldMk cId="0" sldId="360"/>
            <ac:spMk id="4" creationId="{00000000-0000-0000-0000-000000000000}"/>
          </ac:spMkLst>
        </pc:spChg>
      </pc:sldChg>
      <pc:sldChg chg="modSp mod">
        <pc:chgData name="Danilo Ríos" userId="74fa47b150b6dd85" providerId="LiveId" clId="{B22B5308-BF65-4BC9-907B-D5B1B6DA9C42}" dt="2023-10-08T20:25:00.076" v="3100" actId="20577"/>
        <pc:sldMkLst>
          <pc:docMk/>
          <pc:sldMk cId="0" sldId="367"/>
        </pc:sldMkLst>
        <pc:spChg chg="mod">
          <ac:chgData name="Danilo Ríos" userId="74fa47b150b6dd85" providerId="LiveId" clId="{B22B5308-BF65-4BC9-907B-D5B1B6DA9C42}" dt="2023-10-08T20:25:00.076" v="3100" actId="20577"/>
          <ac:spMkLst>
            <pc:docMk/>
            <pc:sldMk cId="0" sldId="367"/>
            <ac:spMk id="135172" creationId="{00000000-0000-0000-0000-000000000000}"/>
          </ac:spMkLst>
        </pc:spChg>
      </pc:sldChg>
      <pc:sldChg chg="modSp mod">
        <pc:chgData name="Danilo Ríos" userId="74fa47b150b6dd85" providerId="LiveId" clId="{B22B5308-BF65-4BC9-907B-D5B1B6DA9C42}" dt="2023-10-10T19:46:55.549" v="4676" actId="1076"/>
        <pc:sldMkLst>
          <pc:docMk/>
          <pc:sldMk cId="0" sldId="411"/>
        </pc:sldMkLst>
        <pc:spChg chg="mod">
          <ac:chgData name="Danilo Ríos" userId="74fa47b150b6dd85" providerId="LiveId" clId="{B22B5308-BF65-4BC9-907B-D5B1B6DA9C42}" dt="2023-10-10T19:46:55.549" v="4676" actId="1076"/>
          <ac:spMkLst>
            <pc:docMk/>
            <pc:sldMk cId="0" sldId="411"/>
            <ac:spMk id="108547" creationId="{00000000-0000-0000-0000-000000000000}"/>
          </ac:spMkLst>
        </pc:spChg>
        <pc:spChg chg="mod">
          <ac:chgData name="Danilo Ríos" userId="74fa47b150b6dd85" providerId="LiveId" clId="{B22B5308-BF65-4BC9-907B-D5B1B6DA9C42}" dt="2023-10-08T20:23:39.438" v="3061" actId="207"/>
          <ac:spMkLst>
            <pc:docMk/>
            <pc:sldMk cId="0" sldId="411"/>
            <ac:spMk id="327683" creationId="{00000000-0000-0000-0000-000000000000}"/>
          </ac:spMkLst>
        </pc:spChg>
      </pc:sldChg>
      <pc:sldChg chg="modSp mod">
        <pc:chgData name="Danilo Ríos" userId="74fa47b150b6dd85" providerId="LiveId" clId="{B22B5308-BF65-4BC9-907B-D5B1B6DA9C42}" dt="2023-10-10T19:43:30.365" v="4659" actId="255"/>
        <pc:sldMkLst>
          <pc:docMk/>
          <pc:sldMk cId="0" sldId="414"/>
        </pc:sldMkLst>
        <pc:spChg chg="mod">
          <ac:chgData name="Danilo Ríos" userId="74fa47b150b6dd85" providerId="LiveId" clId="{B22B5308-BF65-4BC9-907B-D5B1B6DA9C42}" dt="2023-10-10T19:43:30.365" v="4659" actId="255"/>
          <ac:spMkLst>
            <pc:docMk/>
            <pc:sldMk cId="0" sldId="414"/>
            <ac:spMk id="13" creationId="{00000000-0000-0000-0000-000000000000}"/>
          </ac:spMkLst>
        </pc:spChg>
      </pc:sldChg>
      <pc:sldChg chg="modSp mod">
        <pc:chgData name="Danilo Ríos" userId="74fa47b150b6dd85" providerId="LiveId" clId="{B22B5308-BF65-4BC9-907B-D5B1B6DA9C42}" dt="2023-10-10T19:54:13.639" v="4939" actId="20577"/>
        <pc:sldMkLst>
          <pc:docMk/>
          <pc:sldMk cId="0" sldId="424"/>
        </pc:sldMkLst>
        <pc:spChg chg="mod">
          <ac:chgData name="Danilo Ríos" userId="74fa47b150b6dd85" providerId="LiveId" clId="{B22B5308-BF65-4BC9-907B-D5B1B6DA9C42}" dt="2023-10-10T19:54:13.639" v="4939" actId="20577"/>
          <ac:spMkLst>
            <pc:docMk/>
            <pc:sldMk cId="0" sldId="424"/>
            <ac:spMk id="19460" creationId="{00000000-0000-0000-0000-000000000000}"/>
          </ac:spMkLst>
        </pc:spChg>
      </pc:sldChg>
      <pc:sldChg chg="modSp mod">
        <pc:chgData name="Danilo Ríos" userId="74fa47b150b6dd85" providerId="LiveId" clId="{B22B5308-BF65-4BC9-907B-D5B1B6DA9C42}" dt="2023-10-10T19:45:14.821" v="4665" actId="255"/>
        <pc:sldMkLst>
          <pc:docMk/>
          <pc:sldMk cId="0" sldId="430"/>
        </pc:sldMkLst>
        <pc:spChg chg="mod">
          <ac:chgData name="Danilo Ríos" userId="74fa47b150b6dd85" providerId="LiveId" clId="{B22B5308-BF65-4BC9-907B-D5B1B6DA9C42}" dt="2023-10-10T19:45:14.821" v="4665" actId="255"/>
          <ac:spMkLst>
            <pc:docMk/>
            <pc:sldMk cId="0" sldId="430"/>
            <ac:spMk id="189443" creationId="{00000000-0000-0000-0000-000000000000}"/>
          </ac:spMkLst>
        </pc:spChg>
      </pc:sldChg>
      <pc:sldChg chg="modSp">
        <pc:chgData name="Danilo Ríos" userId="74fa47b150b6dd85" providerId="LiveId" clId="{B22B5308-BF65-4BC9-907B-D5B1B6DA9C42}" dt="2023-10-08T20:23:43.809" v="3062" actId="207"/>
        <pc:sldMkLst>
          <pc:docMk/>
          <pc:sldMk cId="0" sldId="446"/>
        </pc:sldMkLst>
        <pc:spChg chg="mod">
          <ac:chgData name="Danilo Ríos" userId="74fa47b150b6dd85" providerId="LiveId" clId="{B22B5308-BF65-4BC9-907B-D5B1B6DA9C42}" dt="2023-10-08T20:23:43.809" v="3062" actId="207"/>
          <ac:spMkLst>
            <pc:docMk/>
            <pc:sldMk cId="0" sldId="446"/>
            <ac:spMk id="404483" creationId="{00000000-0000-0000-0000-000000000000}"/>
          </ac:spMkLst>
        </pc:spChg>
      </pc:sldChg>
      <pc:sldChg chg="ord">
        <pc:chgData name="Danilo Ríos" userId="74fa47b150b6dd85" providerId="LiveId" clId="{B22B5308-BF65-4BC9-907B-D5B1B6DA9C42}" dt="2023-10-10T19:38:38.933" v="4494"/>
        <pc:sldMkLst>
          <pc:docMk/>
          <pc:sldMk cId="3317344907" sldId="527"/>
        </pc:sldMkLst>
      </pc:sldChg>
      <pc:sldChg chg="del">
        <pc:chgData name="Danilo Ríos" userId="74fa47b150b6dd85" providerId="LiveId" clId="{B22B5308-BF65-4BC9-907B-D5B1B6DA9C42}" dt="2023-10-10T19:37:11.491" v="4434" actId="47"/>
        <pc:sldMkLst>
          <pc:docMk/>
          <pc:sldMk cId="1352419188" sldId="528"/>
        </pc:sldMkLst>
      </pc:sldChg>
      <pc:sldChg chg="modSp mod">
        <pc:chgData name="Danilo Ríos" userId="74fa47b150b6dd85" providerId="LiveId" clId="{B22B5308-BF65-4BC9-907B-D5B1B6DA9C42}" dt="2023-10-10T19:41:29.489" v="4622" actId="1076"/>
        <pc:sldMkLst>
          <pc:docMk/>
          <pc:sldMk cId="2380498034" sldId="529"/>
        </pc:sldMkLst>
        <pc:spChg chg="mod">
          <ac:chgData name="Danilo Ríos" userId="74fa47b150b6dd85" providerId="LiveId" clId="{B22B5308-BF65-4BC9-907B-D5B1B6DA9C42}" dt="2023-10-10T19:41:29.489" v="4622" actId="1076"/>
          <ac:spMkLst>
            <pc:docMk/>
            <pc:sldMk cId="2380498034" sldId="529"/>
            <ac:spMk id="28675" creationId="{00000000-0000-0000-0000-000000000000}"/>
          </ac:spMkLst>
        </pc:spChg>
      </pc:sldChg>
      <pc:sldChg chg="modSp mod">
        <pc:chgData name="Danilo Ríos" userId="74fa47b150b6dd85" providerId="LiveId" clId="{B22B5308-BF65-4BC9-907B-D5B1B6DA9C42}" dt="2023-10-10T19:52:09.362" v="4773" actId="20577"/>
        <pc:sldMkLst>
          <pc:docMk/>
          <pc:sldMk cId="0" sldId="537"/>
        </pc:sldMkLst>
        <pc:spChg chg="mod">
          <ac:chgData name="Danilo Ríos" userId="74fa47b150b6dd85" providerId="LiveId" clId="{B22B5308-BF65-4BC9-907B-D5B1B6DA9C42}" dt="2023-10-10T19:52:09.362" v="4773" actId="20577"/>
          <ac:spMkLst>
            <pc:docMk/>
            <pc:sldMk cId="0" sldId="537"/>
            <ac:spMk id="295940" creationId="{00000000-0000-0000-0000-000000000000}"/>
          </ac:spMkLst>
        </pc:spChg>
      </pc:sldChg>
      <pc:sldChg chg="addSp delSp modSp mod">
        <pc:chgData name="Danilo Ríos" userId="74fa47b150b6dd85" providerId="LiveId" clId="{B22B5308-BF65-4BC9-907B-D5B1B6DA9C42}" dt="2023-10-10T18:51:09.956" v="4047" actId="1076"/>
        <pc:sldMkLst>
          <pc:docMk/>
          <pc:sldMk cId="3445879384" sldId="538"/>
        </pc:sldMkLst>
        <pc:spChg chg="add mod">
          <ac:chgData name="Danilo Ríos" userId="74fa47b150b6dd85" providerId="LiveId" clId="{B22B5308-BF65-4BC9-907B-D5B1B6DA9C42}" dt="2023-10-10T12:56:28.834" v="3545" actId="6549"/>
          <ac:spMkLst>
            <pc:docMk/>
            <pc:sldMk cId="3445879384" sldId="538"/>
            <ac:spMk id="2" creationId="{9A7A46A7-D9D4-873A-8145-1EED3C38ABC3}"/>
          </ac:spMkLst>
        </pc:spChg>
        <pc:spChg chg="add mod">
          <ac:chgData name="Danilo Ríos" userId="74fa47b150b6dd85" providerId="LiveId" clId="{B22B5308-BF65-4BC9-907B-D5B1B6DA9C42}" dt="2023-10-10T12:42:02.761" v="3350" actId="14100"/>
          <ac:spMkLst>
            <pc:docMk/>
            <pc:sldMk cId="3445879384" sldId="538"/>
            <ac:spMk id="3" creationId="{80380CFC-1CE4-6CC2-534E-A9E7CEC7596F}"/>
          </ac:spMkLst>
        </pc:spChg>
        <pc:spChg chg="del mod">
          <ac:chgData name="Danilo Ríos" userId="74fa47b150b6dd85" providerId="LiveId" clId="{B22B5308-BF65-4BC9-907B-D5B1B6DA9C42}" dt="2023-10-08T17:41:19.823" v="625" actId="478"/>
          <ac:spMkLst>
            <pc:docMk/>
            <pc:sldMk cId="3445879384" sldId="538"/>
            <ac:spMk id="4" creationId="{00000000-0000-0000-0000-000000000000}"/>
          </ac:spMkLst>
        </pc:spChg>
        <pc:spChg chg="add mod">
          <ac:chgData name="Danilo Ríos" userId="74fa47b150b6dd85" providerId="LiveId" clId="{B22B5308-BF65-4BC9-907B-D5B1B6DA9C42}" dt="2023-10-10T12:41:42.012" v="3344" actId="1076"/>
          <ac:spMkLst>
            <pc:docMk/>
            <pc:sldMk cId="3445879384" sldId="538"/>
            <ac:spMk id="5" creationId="{B07705E9-C1FF-2B52-F9AC-FF9CACFE5080}"/>
          </ac:spMkLst>
        </pc:spChg>
        <pc:spChg chg="add mod">
          <ac:chgData name="Danilo Ríos" userId="74fa47b150b6dd85" providerId="LiveId" clId="{B22B5308-BF65-4BC9-907B-D5B1B6DA9C42}" dt="2023-10-10T18:51:09.956" v="4047" actId="1076"/>
          <ac:spMkLst>
            <pc:docMk/>
            <pc:sldMk cId="3445879384" sldId="538"/>
            <ac:spMk id="6" creationId="{5E72A55A-1EA5-4E8C-C894-72C881B0B3D2}"/>
          </ac:spMkLst>
        </pc:spChg>
        <pc:spChg chg="add mod">
          <ac:chgData name="Danilo Ríos" userId="74fa47b150b6dd85" providerId="LiveId" clId="{B22B5308-BF65-4BC9-907B-D5B1B6DA9C42}" dt="2023-10-10T12:41:42.012" v="3344" actId="1076"/>
          <ac:spMkLst>
            <pc:docMk/>
            <pc:sldMk cId="3445879384" sldId="538"/>
            <ac:spMk id="13" creationId="{BF66CEDC-0B35-70C6-D4EE-B09F017F6460}"/>
          </ac:spMkLst>
        </pc:spChg>
        <pc:spChg chg="add mod">
          <ac:chgData name="Danilo Ríos" userId="74fa47b150b6dd85" providerId="LiveId" clId="{B22B5308-BF65-4BC9-907B-D5B1B6DA9C42}" dt="2023-10-10T12:41:42.012" v="3344" actId="1076"/>
          <ac:spMkLst>
            <pc:docMk/>
            <pc:sldMk cId="3445879384" sldId="538"/>
            <ac:spMk id="14" creationId="{D1D584BF-5BE9-4D1B-15AD-A032BD85DB21}"/>
          </ac:spMkLst>
        </pc:spChg>
        <pc:spChg chg="add mod">
          <ac:chgData name="Danilo Ríos" userId="74fa47b150b6dd85" providerId="LiveId" clId="{B22B5308-BF65-4BC9-907B-D5B1B6DA9C42}" dt="2023-10-10T12:41:42.012" v="3344" actId="1076"/>
          <ac:spMkLst>
            <pc:docMk/>
            <pc:sldMk cId="3445879384" sldId="538"/>
            <ac:spMk id="15" creationId="{92CF0336-3EB5-1C37-53A9-8035597C6C38}"/>
          </ac:spMkLst>
        </pc:spChg>
        <pc:spChg chg="add mod">
          <ac:chgData name="Danilo Ríos" userId="74fa47b150b6dd85" providerId="LiveId" clId="{B22B5308-BF65-4BC9-907B-D5B1B6DA9C42}" dt="2023-10-10T12:41:42.012" v="3344" actId="1076"/>
          <ac:spMkLst>
            <pc:docMk/>
            <pc:sldMk cId="3445879384" sldId="538"/>
            <ac:spMk id="16" creationId="{788EA219-414D-2991-4A4A-78609CCEE95C}"/>
          </ac:spMkLst>
        </pc:spChg>
        <pc:spChg chg="add mod">
          <ac:chgData name="Danilo Ríos" userId="74fa47b150b6dd85" providerId="LiveId" clId="{B22B5308-BF65-4BC9-907B-D5B1B6DA9C42}" dt="2023-10-10T12:41:42.012" v="3344" actId="1076"/>
          <ac:spMkLst>
            <pc:docMk/>
            <pc:sldMk cId="3445879384" sldId="538"/>
            <ac:spMk id="17" creationId="{6A032D7D-9CA2-FB5A-1657-8DDC21B7CA48}"/>
          </ac:spMkLst>
        </pc:spChg>
        <pc:graphicFrameChg chg="add mod modGraphic">
          <ac:chgData name="Danilo Ríos" userId="74fa47b150b6dd85" providerId="LiveId" clId="{B22B5308-BF65-4BC9-907B-D5B1B6DA9C42}" dt="2023-10-10T12:41:42.012" v="3344" actId="1076"/>
          <ac:graphicFrameMkLst>
            <pc:docMk/>
            <pc:sldMk cId="3445879384" sldId="538"/>
            <ac:graphicFrameMk id="4" creationId="{24D7B9ED-412D-24A4-6CDC-AA34B9719CC5}"/>
          </ac:graphicFrameMkLst>
        </pc:graphicFrameChg>
        <pc:cxnChg chg="del">
          <ac:chgData name="Danilo Ríos" userId="74fa47b150b6dd85" providerId="LiveId" clId="{B22B5308-BF65-4BC9-907B-D5B1B6DA9C42}" dt="2023-10-08T17:41:49.071" v="627" actId="478"/>
          <ac:cxnSpMkLst>
            <pc:docMk/>
            <pc:sldMk cId="3445879384" sldId="538"/>
            <ac:cxnSpMk id="3" creationId="{00000000-0000-0000-0000-000000000000}"/>
          </ac:cxnSpMkLst>
        </pc:cxnChg>
        <pc:cxnChg chg="add mod">
          <ac:chgData name="Danilo Ríos" userId="74fa47b150b6dd85" providerId="LiveId" clId="{B22B5308-BF65-4BC9-907B-D5B1B6DA9C42}" dt="2023-10-10T12:41:42.012" v="3344" actId="1076"/>
          <ac:cxnSpMkLst>
            <pc:docMk/>
            <pc:sldMk cId="3445879384" sldId="538"/>
            <ac:cxnSpMk id="7" creationId="{88FEF1CA-67AF-A7D3-FC98-178668CD5676}"/>
          </ac:cxnSpMkLst>
        </pc:cxnChg>
        <pc:cxnChg chg="add mod">
          <ac:chgData name="Danilo Ríos" userId="74fa47b150b6dd85" providerId="LiveId" clId="{B22B5308-BF65-4BC9-907B-D5B1B6DA9C42}" dt="2023-10-10T12:41:42.012" v="3344" actId="1076"/>
          <ac:cxnSpMkLst>
            <pc:docMk/>
            <pc:sldMk cId="3445879384" sldId="538"/>
            <ac:cxnSpMk id="8" creationId="{11C89B1A-0A88-64E7-A9F9-9417BD3E8287}"/>
          </ac:cxnSpMkLst>
        </pc:cxnChg>
        <pc:cxnChg chg="add mod">
          <ac:chgData name="Danilo Ríos" userId="74fa47b150b6dd85" providerId="LiveId" clId="{B22B5308-BF65-4BC9-907B-D5B1B6DA9C42}" dt="2023-10-10T12:41:42.012" v="3344" actId="1076"/>
          <ac:cxnSpMkLst>
            <pc:docMk/>
            <pc:sldMk cId="3445879384" sldId="538"/>
            <ac:cxnSpMk id="12" creationId="{AAC0164A-1752-B844-E1C4-4B66A8600783}"/>
          </ac:cxnSpMkLst>
        </pc:cxnChg>
        <pc:cxnChg chg="add del">
          <ac:chgData name="Danilo Ríos" userId="74fa47b150b6dd85" providerId="LiveId" clId="{B22B5308-BF65-4BC9-907B-D5B1B6DA9C42}" dt="2023-10-08T17:54:48.592" v="906" actId="11529"/>
          <ac:cxnSpMkLst>
            <pc:docMk/>
            <pc:sldMk cId="3445879384" sldId="538"/>
            <ac:cxnSpMk id="19" creationId="{7C5CD2BB-31A2-5905-518D-50BC24436220}"/>
          </ac:cxnSpMkLst>
        </pc:cxnChg>
        <pc:cxnChg chg="add mod">
          <ac:chgData name="Danilo Ríos" userId="74fa47b150b6dd85" providerId="LiveId" clId="{B22B5308-BF65-4BC9-907B-D5B1B6DA9C42}" dt="2023-10-10T12:41:42.012" v="3344" actId="1076"/>
          <ac:cxnSpMkLst>
            <pc:docMk/>
            <pc:sldMk cId="3445879384" sldId="538"/>
            <ac:cxnSpMk id="21" creationId="{F95A3280-8D63-0659-F0FF-97CBBCBB68F1}"/>
          </ac:cxnSpMkLst>
        </pc:cxnChg>
        <pc:cxnChg chg="add mod">
          <ac:chgData name="Danilo Ríos" userId="74fa47b150b6dd85" providerId="LiveId" clId="{B22B5308-BF65-4BC9-907B-D5B1B6DA9C42}" dt="2023-10-10T12:41:42.012" v="3344" actId="1076"/>
          <ac:cxnSpMkLst>
            <pc:docMk/>
            <pc:sldMk cId="3445879384" sldId="538"/>
            <ac:cxnSpMk id="22" creationId="{B1762100-2276-750A-0B74-F788B41B6F08}"/>
          </ac:cxnSpMkLst>
        </pc:cxnChg>
      </pc:sldChg>
      <pc:sldChg chg="addSp delSp modSp add mod ord">
        <pc:chgData name="Danilo Ríos" userId="74fa47b150b6dd85" providerId="LiveId" clId="{B22B5308-BF65-4BC9-907B-D5B1B6DA9C42}" dt="2023-10-10T12:48:10.627" v="3530" actId="1076"/>
        <pc:sldMkLst>
          <pc:docMk/>
          <pc:sldMk cId="3711377603" sldId="539"/>
        </pc:sldMkLst>
        <pc:spChg chg="add mod">
          <ac:chgData name="Danilo Ríos" userId="74fa47b150b6dd85" providerId="LiveId" clId="{B22B5308-BF65-4BC9-907B-D5B1B6DA9C42}" dt="2023-10-10T12:48:10.627" v="3530" actId="1076"/>
          <ac:spMkLst>
            <pc:docMk/>
            <pc:sldMk cId="3711377603" sldId="539"/>
            <ac:spMk id="2" creationId="{4DD01B90-170E-711C-6437-5C6EF3B44E6E}"/>
          </ac:spMkLst>
        </pc:spChg>
        <pc:spChg chg="del mod">
          <ac:chgData name="Danilo Ríos" userId="74fa47b150b6dd85" providerId="LiveId" clId="{B22B5308-BF65-4BC9-907B-D5B1B6DA9C42}" dt="2023-10-08T17:58:57.912" v="1125" actId="478"/>
          <ac:spMkLst>
            <pc:docMk/>
            <pc:sldMk cId="3711377603" sldId="539"/>
            <ac:spMk id="2" creationId="{9A7A46A7-D9D4-873A-8145-1EED3C38ABC3}"/>
          </ac:spMkLst>
        </pc:spChg>
        <pc:spChg chg="mod">
          <ac:chgData name="Danilo Ríos" userId="74fa47b150b6dd85" providerId="LiveId" clId="{B22B5308-BF65-4BC9-907B-D5B1B6DA9C42}" dt="2023-10-10T12:47:48.531" v="3528" actId="1076"/>
          <ac:spMkLst>
            <pc:docMk/>
            <pc:sldMk cId="3711377603" sldId="539"/>
            <ac:spMk id="4" creationId="{00000000-0000-0000-0000-000000000000}"/>
          </ac:spMkLst>
        </pc:spChg>
        <pc:spChg chg="add mod">
          <ac:chgData name="Danilo Ríos" userId="74fa47b150b6dd85" providerId="LiveId" clId="{B22B5308-BF65-4BC9-907B-D5B1B6DA9C42}" dt="2023-10-10T12:47:48.531" v="3528" actId="1076"/>
          <ac:spMkLst>
            <pc:docMk/>
            <pc:sldMk cId="3711377603" sldId="539"/>
            <ac:spMk id="5" creationId="{A1F166D5-1A93-C532-7124-F52ACD102FA7}"/>
          </ac:spMkLst>
        </pc:spChg>
        <pc:spChg chg="add mod">
          <ac:chgData name="Danilo Ríos" userId="74fa47b150b6dd85" providerId="LiveId" clId="{B22B5308-BF65-4BC9-907B-D5B1B6DA9C42}" dt="2023-10-10T12:47:48.531" v="3528" actId="1076"/>
          <ac:spMkLst>
            <pc:docMk/>
            <pc:sldMk cId="3711377603" sldId="539"/>
            <ac:spMk id="9" creationId="{E49D3F0A-FF22-52F5-F3FF-0F495054FBFE}"/>
          </ac:spMkLst>
        </pc:spChg>
        <pc:spChg chg="add mod">
          <ac:chgData name="Danilo Ríos" userId="74fa47b150b6dd85" providerId="LiveId" clId="{B22B5308-BF65-4BC9-907B-D5B1B6DA9C42}" dt="2023-10-10T12:47:48.531" v="3528" actId="1076"/>
          <ac:spMkLst>
            <pc:docMk/>
            <pc:sldMk cId="3711377603" sldId="539"/>
            <ac:spMk id="10" creationId="{482F9CB5-1128-57D3-0BC8-6F1D4E27B0AE}"/>
          </ac:spMkLst>
        </pc:spChg>
        <pc:spChg chg="add mod">
          <ac:chgData name="Danilo Ríos" userId="74fa47b150b6dd85" providerId="LiveId" clId="{B22B5308-BF65-4BC9-907B-D5B1B6DA9C42}" dt="2023-10-10T12:47:48.531" v="3528" actId="1076"/>
          <ac:spMkLst>
            <pc:docMk/>
            <pc:sldMk cId="3711377603" sldId="539"/>
            <ac:spMk id="11" creationId="{72D2951D-3160-44B6-F3D6-CEA635C06A4E}"/>
          </ac:spMkLst>
        </pc:spChg>
        <pc:spChg chg="add mod">
          <ac:chgData name="Danilo Ríos" userId="74fa47b150b6dd85" providerId="LiveId" clId="{B22B5308-BF65-4BC9-907B-D5B1B6DA9C42}" dt="2023-10-10T12:47:48.531" v="3528" actId="1076"/>
          <ac:spMkLst>
            <pc:docMk/>
            <pc:sldMk cId="3711377603" sldId="539"/>
            <ac:spMk id="12" creationId="{5F4BE909-9EDE-CD18-48DC-FC1FB84D55AF}"/>
          </ac:spMkLst>
        </pc:spChg>
        <pc:spChg chg="add mod">
          <ac:chgData name="Danilo Ríos" userId="74fa47b150b6dd85" providerId="LiveId" clId="{B22B5308-BF65-4BC9-907B-D5B1B6DA9C42}" dt="2023-10-10T12:47:48.531" v="3528" actId="1076"/>
          <ac:spMkLst>
            <pc:docMk/>
            <pc:sldMk cId="3711377603" sldId="539"/>
            <ac:spMk id="13" creationId="{9F43D019-375D-9A24-3EA0-832CEBBEB8CE}"/>
          </ac:spMkLst>
        </pc:spChg>
        <pc:spChg chg="add del">
          <ac:chgData name="Danilo Ríos" userId="74fa47b150b6dd85" providerId="LiveId" clId="{B22B5308-BF65-4BC9-907B-D5B1B6DA9C42}" dt="2023-10-08T18:01:20.058" v="1177" actId="478"/>
          <ac:spMkLst>
            <pc:docMk/>
            <pc:sldMk cId="3711377603" sldId="539"/>
            <ac:spMk id="21" creationId="{459FC76F-BD17-5F29-B9D3-038AA717DDFE}"/>
          </ac:spMkLst>
        </pc:spChg>
        <pc:spChg chg="add mod">
          <ac:chgData name="Danilo Ríos" userId="74fa47b150b6dd85" providerId="LiveId" clId="{B22B5308-BF65-4BC9-907B-D5B1B6DA9C42}" dt="2023-10-08T18:10:39.342" v="1297" actId="1076"/>
          <ac:spMkLst>
            <pc:docMk/>
            <pc:sldMk cId="3711377603" sldId="539"/>
            <ac:spMk id="22" creationId="{33038E5B-25C5-AA7C-1CA0-6D9465363CBC}"/>
          </ac:spMkLst>
        </pc:spChg>
        <pc:spChg chg="add mod">
          <ac:chgData name="Danilo Ríos" userId="74fa47b150b6dd85" providerId="LiveId" clId="{B22B5308-BF65-4BC9-907B-D5B1B6DA9C42}" dt="2023-10-08T18:10:39.342" v="1297" actId="1076"/>
          <ac:spMkLst>
            <pc:docMk/>
            <pc:sldMk cId="3711377603" sldId="539"/>
            <ac:spMk id="25" creationId="{62A1E781-30F4-AB6E-EFC7-D2CB9F906682}"/>
          </ac:spMkLst>
        </pc:spChg>
        <pc:spChg chg="add mod">
          <ac:chgData name="Danilo Ríos" userId="74fa47b150b6dd85" providerId="LiveId" clId="{B22B5308-BF65-4BC9-907B-D5B1B6DA9C42}" dt="2023-10-08T18:10:39.342" v="1297" actId="1076"/>
          <ac:spMkLst>
            <pc:docMk/>
            <pc:sldMk cId="3711377603" sldId="539"/>
            <ac:spMk id="29" creationId="{DC76A1A0-E96E-24EA-FB60-6B7309475B59}"/>
          </ac:spMkLst>
        </pc:spChg>
        <pc:spChg chg="add mod">
          <ac:chgData name="Danilo Ríos" userId="74fa47b150b6dd85" providerId="LiveId" clId="{B22B5308-BF65-4BC9-907B-D5B1B6DA9C42}" dt="2023-10-08T18:10:39.342" v="1297" actId="1076"/>
          <ac:spMkLst>
            <pc:docMk/>
            <pc:sldMk cId="3711377603" sldId="539"/>
            <ac:spMk id="30" creationId="{57966CCF-7F73-46AF-6BF5-856CF5886E86}"/>
          </ac:spMkLst>
        </pc:spChg>
        <pc:spChg chg="add mod">
          <ac:chgData name="Danilo Ríos" userId="74fa47b150b6dd85" providerId="LiveId" clId="{B22B5308-BF65-4BC9-907B-D5B1B6DA9C42}" dt="2023-10-08T18:10:39.342" v="1297" actId="1076"/>
          <ac:spMkLst>
            <pc:docMk/>
            <pc:sldMk cId="3711377603" sldId="539"/>
            <ac:spMk id="31" creationId="{7B9A9B28-E1C9-3C9C-7F8C-42F079A87856}"/>
          </ac:spMkLst>
        </pc:spChg>
        <pc:cxnChg chg="del mod">
          <ac:chgData name="Danilo Ríos" userId="74fa47b150b6dd85" providerId="LiveId" clId="{B22B5308-BF65-4BC9-907B-D5B1B6DA9C42}" dt="2023-10-08T17:59:00.646" v="1126" actId="478"/>
          <ac:cxnSpMkLst>
            <pc:docMk/>
            <pc:sldMk cId="3711377603" sldId="539"/>
            <ac:cxnSpMk id="3" creationId="{00000000-0000-0000-0000-000000000000}"/>
          </ac:cxnSpMkLst>
        </pc:cxnChg>
        <pc:cxnChg chg="add mod">
          <ac:chgData name="Danilo Ríos" userId="74fa47b150b6dd85" providerId="LiveId" clId="{B22B5308-BF65-4BC9-907B-D5B1B6DA9C42}" dt="2023-10-10T12:47:48.531" v="3528" actId="1076"/>
          <ac:cxnSpMkLst>
            <pc:docMk/>
            <pc:sldMk cId="3711377603" sldId="539"/>
            <ac:cxnSpMk id="6" creationId="{AC286DFE-A97B-4DE9-1368-7EE9AFCAB7F3}"/>
          </ac:cxnSpMkLst>
        </pc:cxnChg>
        <pc:cxnChg chg="add mod">
          <ac:chgData name="Danilo Ríos" userId="74fa47b150b6dd85" providerId="LiveId" clId="{B22B5308-BF65-4BC9-907B-D5B1B6DA9C42}" dt="2023-10-10T12:47:48.531" v="3528" actId="1076"/>
          <ac:cxnSpMkLst>
            <pc:docMk/>
            <pc:sldMk cId="3711377603" sldId="539"/>
            <ac:cxnSpMk id="7" creationId="{62DC1067-A057-E3C4-D557-2506BDAEF8B4}"/>
          </ac:cxnSpMkLst>
        </pc:cxnChg>
        <pc:cxnChg chg="add mod">
          <ac:chgData name="Danilo Ríos" userId="74fa47b150b6dd85" providerId="LiveId" clId="{B22B5308-BF65-4BC9-907B-D5B1B6DA9C42}" dt="2023-10-10T12:47:48.531" v="3528" actId="1076"/>
          <ac:cxnSpMkLst>
            <pc:docMk/>
            <pc:sldMk cId="3711377603" sldId="539"/>
            <ac:cxnSpMk id="8" creationId="{F750A2A2-AC22-5960-F3C8-2894F0D5CAA5}"/>
          </ac:cxnSpMkLst>
        </pc:cxnChg>
        <pc:cxnChg chg="add mod">
          <ac:chgData name="Danilo Ríos" userId="74fa47b150b6dd85" providerId="LiveId" clId="{B22B5308-BF65-4BC9-907B-D5B1B6DA9C42}" dt="2023-10-10T12:47:48.531" v="3528" actId="1076"/>
          <ac:cxnSpMkLst>
            <pc:docMk/>
            <pc:sldMk cId="3711377603" sldId="539"/>
            <ac:cxnSpMk id="14" creationId="{D59D5205-4CD2-7A9E-A92A-0416DDF8009C}"/>
          </ac:cxnSpMkLst>
        </pc:cxnChg>
        <pc:cxnChg chg="add mod">
          <ac:chgData name="Danilo Ríos" userId="74fa47b150b6dd85" providerId="LiveId" clId="{B22B5308-BF65-4BC9-907B-D5B1B6DA9C42}" dt="2023-10-10T12:47:48.531" v="3528" actId="1076"/>
          <ac:cxnSpMkLst>
            <pc:docMk/>
            <pc:sldMk cId="3711377603" sldId="539"/>
            <ac:cxnSpMk id="15" creationId="{8C49AF05-3B25-324A-65A0-CA77F42469AC}"/>
          </ac:cxnSpMkLst>
        </pc:cxnChg>
        <pc:cxnChg chg="add mod">
          <ac:chgData name="Danilo Ríos" userId="74fa47b150b6dd85" providerId="LiveId" clId="{B22B5308-BF65-4BC9-907B-D5B1B6DA9C42}" dt="2023-10-08T18:10:39.342" v="1297" actId="1076"/>
          <ac:cxnSpMkLst>
            <pc:docMk/>
            <pc:sldMk cId="3711377603" sldId="539"/>
            <ac:cxnSpMk id="27" creationId="{8683AA9A-FE33-F163-33ED-E3934D9A9890}"/>
          </ac:cxnSpMkLst>
        </pc:cxnChg>
      </pc:sldChg>
      <pc:sldChg chg="new del">
        <pc:chgData name="Danilo Ríos" userId="74fa47b150b6dd85" providerId="LiveId" clId="{B22B5308-BF65-4BC9-907B-D5B1B6DA9C42}" dt="2023-10-08T18:14:23.824" v="1449" actId="47"/>
        <pc:sldMkLst>
          <pc:docMk/>
          <pc:sldMk cId="1737482734" sldId="540"/>
        </pc:sldMkLst>
      </pc:sldChg>
      <pc:sldChg chg="addSp delSp modSp add mod">
        <pc:chgData name="Danilo Ríos" userId="74fa47b150b6dd85" providerId="LiveId" clId="{B22B5308-BF65-4BC9-907B-D5B1B6DA9C42}" dt="2023-10-08T19:35:22.774" v="2985" actId="6549"/>
        <pc:sldMkLst>
          <pc:docMk/>
          <pc:sldMk cId="1536475550" sldId="541"/>
        </pc:sldMkLst>
        <pc:spChg chg="mod">
          <ac:chgData name="Danilo Ríos" userId="74fa47b150b6dd85" providerId="LiveId" clId="{B22B5308-BF65-4BC9-907B-D5B1B6DA9C42}" dt="2023-10-08T19:35:22.774" v="2985" actId="6549"/>
          <ac:spMkLst>
            <pc:docMk/>
            <pc:sldMk cId="1536475550" sldId="541"/>
            <ac:spMk id="2" creationId="{9A7A46A7-D9D4-873A-8145-1EED3C38ABC3}"/>
          </ac:spMkLst>
        </pc:spChg>
        <pc:spChg chg="del">
          <ac:chgData name="Danilo Ríos" userId="74fa47b150b6dd85" providerId="LiveId" clId="{B22B5308-BF65-4BC9-907B-D5B1B6DA9C42}" dt="2023-10-08T18:11:36.926" v="1398" actId="478"/>
          <ac:spMkLst>
            <pc:docMk/>
            <pc:sldMk cId="1536475550" sldId="541"/>
            <ac:spMk id="4" creationId="{00000000-0000-0000-0000-000000000000}"/>
          </ac:spMkLst>
        </pc:spChg>
        <pc:spChg chg="add mod">
          <ac:chgData name="Danilo Ríos" userId="74fa47b150b6dd85" providerId="LiveId" clId="{B22B5308-BF65-4BC9-907B-D5B1B6DA9C42}" dt="2023-10-08T18:21:25.970" v="1605" actId="1076"/>
          <ac:spMkLst>
            <pc:docMk/>
            <pc:sldMk cId="1536475550" sldId="541"/>
            <ac:spMk id="6" creationId="{9136AE6B-C615-067B-F498-9B8F97974152}"/>
          </ac:spMkLst>
        </pc:spChg>
        <pc:graphicFrameChg chg="add mod modGraphic">
          <ac:chgData name="Danilo Ríos" userId="74fa47b150b6dd85" providerId="LiveId" clId="{B22B5308-BF65-4BC9-907B-D5B1B6DA9C42}" dt="2023-10-08T18:15:34.647" v="1461" actId="1076"/>
          <ac:graphicFrameMkLst>
            <pc:docMk/>
            <pc:sldMk cId="1536475550" sldId="541"/>
            <ac:graphicFrameMk id="8" creationId="{0D73E869-8C4D-53F4-FD79-FC7E25DC9B29}"/>
          </ac:graphicFrameMkLst>
        </pc:graphicFrameChg>
      </pc:sldChg>
      <pc:sldChg chg="addSp delSp modSp new mod">
        <pc:chgData name="Danilo Ríos" userId="74fa47b150b6dd85" providerId="LiveId" clId="{B22B5308-BF65-4BC9-907B-D5B1B6DA9C42}" dt="2023-10-08T18:39:13.459" v="1917" actId="1076"/>
        <pc:sldMkLst>
          <pc:docMk/>
          <pc:sldMk cId="850485042" sldId="542"/>
        </pc:sldMkLst>
        <pc:spChg chg="del">
          <ac:chgData name="Danilo Ríos" userId="74fa47b150b6dd85" providerId="LiveId" clId="{B22B5308-BF65-4BC9-907B-D5B1B6DA9C42}" dt="2023-10-08T18:30:54.527" v="1608" actId="478"/>
          <ac:spMkLst>
            <pc:docMk/>
            <pc:sldMk cId="850485042" sldId="542"/>
            <ac:spMk id="2" creationId="{63CFA02F-4D96-4A48-6F49-814561A108F3}"/>
          </ac:spMkLst>
        </pc:spChg>
        <pc:spChg chg="del">
          <ac:chgData name="Danilo Ríos" userId="74fa47b150b6dd85" providerId="LiveId" clId="{B22B5308-BF65-4BC9-907B-D5B1B6DA9C42}" dt="2023-10-08T18:30:57.824" v="1609" actId="478"/>
          <ac:spMkLst>
            <pc:docMk/>
            <pc:sldMk cId="850485042" sldId="542"/>
            <ac:spMk id="3" creationId="{B2093453-86F7-24C1-BC86-02856DD798EE}"/>
          </ac:spMkLst>
        </pc:spChg>
        <pc:spChg chg="add mod">
          <ac:chgData name="Danilo Ríos" userId="74fa47b150b6dd85" providerId="LiveId" clId="{B22B5308-BF65-4BC9-907B-D5B1B6DA9C42}" dt="2023-10-08T18:39:13.459" v="1917" actId="1076"/>
          <ac:spMkLst>
            <pc:docMk/>
            <pc:sldMk cId="850485042" sldId="542"/>
            <ac:spMk id="4" creationId="{A75CCEFA-23FB-B748-69DE-4C0926A3513D}"/>
          </ac:spMkLst>
        </pc:spChg>
        <pc:spChg chg="add mod">
          <ac:chgData name="Danilo Ríos" userId="74fa47b150b6dd85" providerId="LiveId" clId="{B22B5308-BF65-4BC9-907B-D5B1B6DA9C42}" dt="2023-10-08T18:38:54.820" v="1915" actId="1076"/>
          <ac:spMkLst>
            <pc:docMk/>
            <pc:sldMk cId="850485042" sldId="542"/>
            <ac:spMk id="5" creationId="{C7B67B43-E641-1FC7-DAC9-95E99457F527}"/>
          </ac:spMkLst>
        </pc:spChg>
        <pc:spChg chg="add mod">
          <ac:chgData name="Danilo Ríos" userId="74fa47b150b6dd85" providerId="LiveId" clId="{B22B5308-BF65-4BC9-907B-D5B1B6DA9C42}" dt="2023-10-08T18:38:51.757" v="1914" actId="1076"/>
          <ac:spMkLst>
            <pc:docMk/>
            <pc:sldMk cId="850485042" sldId="542"/>
            <ac:spMk id="6" creationId="{9A8D3121-906D-D12B-BC7C-5607BE444B95}"/>
          </ac:spMkLst>
        </pc:spChg>
        <pc:spChg chg="add mod">
          <ac:chgData name="Danilo Ríos" userId="74fa47b150b6dd85" providerId="LiveId" clId="{B22B5308-BF65-4BC9-907B-D5B1B6DA9C42}" dt="2023-10-08T18:38:51.757" v="1914" actId="1076"/>
          <ac:spMkLst>
            <pc:docMk/>
            <pc:sldMk cId="850485042" sldId="542"/>
            <ac:spMk id="7" creationId="{9014F731-F8E0-5051-49D2-A05B445A1A87}"/>
          </ac:spMkLst>
        </pc:spChg>
        <pc:spChg chg="add mod">
          <ac:chgData name="Danilo Ríos" userId="74fa47b150b6dd85" providerId="LiveId" clId="{B22B5308-BF65-4BC9-907B-D5B1B6DA9C42}" dt="2023-10-08T18:38:51.757" v="1914" actId="1076"/>
          <ac:spMkLst>
            <pc:docMk/>
            <pc:sldMk cId="850485042" sldId="542"/>
            <ac:spMk id="8" creationId="{836F89F9-90CF-666E-A43F-68D830DEAC80}"/>
          </ac:spMkLst>
        </pc:spChg>
        <pc:spChg chg="add mod">
          <ac:chgData name="Danilo Ríos" userId="74fa47b150b6dd85" providerId="LiveId" clId="{B22B5308-BF65-4BC9-907B-D5B1B6DA9C42}" dt="2023-10-08T18:38:51.757" v="1914" actId="1076"/>
          <ac:spMkLst>
            <pc:docMk/>
            <pc:sldMk cId="850485042" sldId="542"/>
            <ac:spMk id="9" creationId="{E04480A9-8C07-1F76-1A2D-854CF26029B4}"/>
          </ac:spMkLst>
        </pc:spChg>
        <pc:spChg chg="add mod">
          <ac:chgData name="Danilo Ríos" userId="74fa47b150b6dd85" providerId="LiveId" clId="{B22B5308-BF65-4BC9-907B-D5B1B6DA9C42}" dt="2023-10-08T18:38:51.757" v="1914" actId="1076"/>
          <ac:spMkLst>
            <pc:docMk/>
            <pc:sldMk cId="850485042" sldId="542"/>
            <ac:spMk id="10" creationId="{FF508204-DF03-F185-365E-045167C42FB5}"/>
          </ac:spMkLst>
        </pc:spChg>
        <pc:spChg chg="add mod">
          <ac:chgData name="Danilo Ríos" userId="74fa47b150b6dd85" providerId="LiveId" clId="{B22B5308-BF65-4BC9-907B-D5B1B6DA9C42}" dt="2023-10-08T18:38:51.757" v="1914" actId="1076"/>
          <ac:spMkLst>
            <pc:docMk/>
            <pc:sldMk cId="850485042" sldId="542"/>
            <ac:spMk id="11" creationId="{FC36AC3B-9CB2-98F5-F3B9-323153974AC0}"/>
          </ac:spMkLst>
        </pc:spChg>
        <pc:spChg chg="add mod">
          <ac:chgData name="Danilo Ríos" userId="74fa47b150b6dd85" providerId="LiveId" clId="{B22B5308-BF65-4BC9-907B-D5B1B6DA9C42}" dt="2023-10-08T18:38:51.757" v="1914" actId="1076"/>
          <ac:spMkLst>
            <pc:docMk/>
            <pc:sldMk cId="850485042" sldId="542"/>
            <ac:spMk id="12" creationId="{D769B66F-AD10-645A-3144-5420346EA823}"/>
          </ac:spMkLst>
        </pc:spChg>
        <pc:spChg chg="add mod">
          <ac:chgData name="Danilo Ríos" userId="74fa47b150b6dd85" providerId="LiveId" clId="{B22B5308-BF65-4BC9-907B-D5B1B6DA9C42}" dt="2023-10-08T18:38:51.757" v="1914" actId="1076"/>
          <ac:spMkLst>
            <pc:docMk/>
            <pc:sldMk cId="850485042" sldId="542"/>
            <ac:spMk id="13" creationId="{177AA34C-2A80-D47D-F514-BBC66DD811D7}"/>
          </ac:spMkLst>
        </pc:spChg>
        <pc:spChg chg="add mod">
          <ac:chgData name="Danilo Ríos" userId="74fa47b150b6dd85" providerId="LiveId" clId="{B22B5308-BF65-4BC9-907B-D5B1B6DA9C42}" dt="2023-10-08T18:38:51.757" v="1914" actId="1076"/>
          <ac:spMkLst>
            <pc:docMk/>
            <pc:sldMk cId="850485042" sldId="542"/>
            <ac:spMk id="14" creationId="{45BC6DD0-91FC-5157-81A2-DBC3B5BD148F}"/>
          </ac:spMkLst>
        </pc:spChg>
        <pc:spChg chg="add del">
          <ac:chgData name="Danilo Ríos" userId="74fa47b150b6dd85" providerId="LiveId" clId="{B22B5308-BF65-4BC9-907B-D5B1B6DA9C42}" dt="2023-10-08T18:37:04.378" v="1868" actId="478"/>
          <ac:spMkLst>
            <pc:docMk/>
            <pc:sldMk cId="850485042" sldId="542"/>
            <ac:spMk id="15" creationId="{38D56367-6F75-69B6-246F-C5ABE2E9954F}"/>
          </ac:spMkLst>
        </pc:spChg>
      </pc:sldChg>
      <pc:sldChg chg="addSp delSp modSp new mod ord">
        <pc:chgData name="Danilo Ríos" userId="74fa47b150b6dd85" providerId="LiveId" clId="{B22B5308-BF65-4BC9-907B-D5B1B6DA9C42}" dt="2023-10-10T13:48:58.735" v="3554" actId="6549"/>
        <pc:sldMkLst>
          <pc:docMk/>
          <pc:sldMk cId="2111567081" sldId="543"/>
        </pc:sldMkLst>
        <pc:spChg chg="add mod">
          <ac:chgData name="Danilo Ríos" userId="74fa47b150b6dd85" providerId="LiveId" clId="{B22B5308-BF65-4BC9-907B-D5B1B6DA9C42}" dt="2023-10-10T13:48:58.735" v="3554" actId="6549"/>
          <ac:spMkLst>
            <pc:docMk/>
            <pc:sldMk cId="2111567081" sldId="543"/>
            <ac:spMk id="2" creationId="{E650EDED-F406-72DC-09CA-2491B47BB98C}"/>
          </ac:spMkLst>
        </pc:spChg>
        <pc:graphicFrameChg chg="add del mod modGraphic">
          <ac:chgData name="Danilo Ríos" userId="74fa47b150b6dd85" providerId="LiveId" clId="{B22B5308-BF65-4BC9-907B-D5B1B6DA9C42}" dt="2023-10-08T19:06:50.630" v="2803" actId="478"/>
          <ac:graphicFrameMkLst>
            <pc:docMk/>
            <pc:sldMk cId="2111567081" sldId="543"/>
            <ac:graphicFrameMk id="4" creationId="{61CB5EBC-1E07-0FA7-D282-3D86726961B6}"/>
          </ac:graphicFrameMkLst>
        </pc:graphicFrameChg>
        <pc:graphicFrameChg chg="add mod modGraphic">
          <ac:chgData name="Danilo Ríos" userId="74fa47b150b6dd85" providerId="LiveId" clId="{B22B5308-BF65-4BC9-907B-D5B1B6DA9C42}" dt="2023-10-08T19:07:21.660" v="2811"/>
          <ac:graphicFrameMkLst>
            <pc:docMk/>
            <pc:sldMk cId="2111567081" sldId="543"/>
            <ac:graphicFrameMk id="6" creationId="{D907ADC3-62B2-0BFB-7083-C8D953133D25}"/>
          </ac:graphicFrameMkLst>
        </pc:graphicFrameChg>
        <pc:graphicFrameChg chg="add mod modGraphic">
          <ac:chgData name="Danilo Ríos" userId="74fa47b150b6dd85" providerId="LiveId" clId="{B22B5308-BF65-4BC9-907B-D5B1B6DA9C42}" dt="2023-10-08T19:07:03.848" v="2807" actId="1076"/>
          <ac:graphicFrameMkLst>
            <pc:docMk/>
            <pc:sldMk cId="2111567081" sldId="543"/>
            <ac:graphicFrameMk id="8" creationId="{E7A6BC31-8997-76F9-8442-57F10B2D6E6B}"/>
          </ac:graphicFrameMkLst>
        </pc:graphicFrameChg>
      </pc:sldChg>
      <pc:sldChg chg="delSp modSp add mod">
        <pc:chgData name="Danilo Ríos" userId="74fa47b150b6dd85" providerId="LiveId" clId="{B22B5308-BF65-4BC9-907B-D5B1B6DA9C42}" dt="2023-10-10T12:38:57.986" v="3331" actId="1076"/>
        <pc:sldMkLst>
          <pc:docMk/>
          <pc:sldMk cId="977064213" sldId="544"/>
        </pc:sldMkLst>
        <pc:spChg chg="mod">
          <ac:chgData name="Danilo Ríos" userId="74fa47b150b6dd85" providerId="LiveId" clId="{B22B5308-BF65-4BC9-907B-D5B1B6DA9C42}" dt="2023-10-10T12:38:57.986" v="3331" actId="1076"/>
          <ac:spMkLst>
            <pc:docMk/>
            <pc:sldMk cId="977064213" sldId="544"/>
            <ac:spMk id="109571" creationId="{00000000-0000-0000-0000-000000000000}"/>
          </ac:spMkLst>
        </pc:spChg>
        <pc:spChg chg="del">
          <ac:chgData name="Danilo Ríos" userId="74fa47b150b6dd85" providerId="LiveId" clId="{B22B5308-BF65-4BC9-907B-D5B1B6DA9C42}" dt="2023-10-10T12:35:39.058" v="3123" actId="478"/>
          <ac:spMkLst>
            <pc:docMk/>
            <pc:sldMk cId="977064213" sldId="544"/>
            <ac:spMk id="109572" creationId="{00000000-0000-0000-0000-000000000000}"/>
          </ac:spMkLst>
        </pc:spChg>
      </pc:sldChg>
      <pc:sldChg chg="addSp delSp modSp new mod">
        <pc:chgData name="Danilo Ríos" userId="74fa47b150b6dd85" providerId="LiveId" clId="{B22B5308-BF65-4BC9-907B-D5B1B6DA9C42}" dt="2023-10-10T18:52:31.558" v="4054" actId="20577"/>
        <pc:sldMkLst>
          <pc:docMk/>
          <pc:sldMk cId="3408672667" sldId="545"/>
        </pc:sldMkLst>
        <pc:spChg chg="add mod ord">
          <ac:chgData name="Danilo Ríos" userId="74fa47b150b6dd85" providerId="LiveId" clId="{B22B5308-BF65-4BC9-907B-D5B1B6DA9C42}" dt="2023-10-10T18:48:00.074" v="4015" actId="1076"/>
          <ac:spMkLst>
            <pc:docMk/>
            <pc:sldMk cId="3408672667" sldId="545"/>
            <ac:spMk id="2" creationId="{C540D142-445C-A8B8-A218-7000F08C029C}"/>
          </ac:spMkLst>
        </pc:spChg>
        <pc:spChg chg="add del mod">
          <ac:chgData name="Danilo Ríos" userId="74fa47b150b6dd85" providerId="LiveId" clId="{B22B5308-BF65-4BC9-907B-D5B1B6DA9C42}" dt="2023-10-10T18:47:42.372" v="4010" actId="478"/>
          <ac:spMkLst>
            <pc:docMk/>
            <pc:sldMk cId="3408672667" sldId="545"/>
            <ac:spMk id="6" creationId="{DC9C9D02-57E5-E417-D851-31EC3DBAE03B}"/>
          </ac:spMkLst>
        </pc:spChg>
        <pc:spChg chg="add del mod">
          <ac:chgData name="Danilo Ríos" userId="74fa47b150b6dd85" providerId="LiveId" clId="{B22B5308-BF65-4BC9-907B-D5B1B6DA9C42}" dt="2023-10-10T18:47:54.121" v="4014" actId="478"/>
          <ac:spMkLst>
            <pc:docMk/>
            <pc:sldMk cId="3408672667" sldId="545"/>
            <ac:spMk id="7" creationId="{529BE22A-1D75-9F35-668E-19F66A8B5D8A}"/>
          </ac:spMkLst>
        </pc:spChg>
        <pc:spChg chg="add mod">
          <ac:chgData name="Danilo Ríos" userId="74fa47b150b6dd85" providerId="LiveId" clId="{B22B5308-BF65-4BC9-907B-D5B1B6DA9C42}" dt="2023-10-10T18:52:31.558" v="4054" actId="20577"/>
          <ac:spMkLst>
            <pc:docMk/>
            <pc:sldMk cId="3408672667" sldId="545"/>
            <ac:spMk id="8" creationId="{87A87818-7763-76B0-0EFC-2C1B7F5BFA99}"/>
          </ac:spMkLst>
        </pc:spChg>
        <pc:spChg chg="add mod">
          <ac:chgData name="Danilo Ríos" userId="74fa47b150b6dd85" providerId="LiveId" clId="{B22B5308-BF65-4BC9-907B-D5B1B6DA9C42}" dt="2023-10-10T18:48:00.074" v="4015" actId="1076"/>
          <ac:spMkLst>
            <pc:docMk/>
            <pc:sldMk cId="3408672667" sldId="545"/>
            <ac:spMk id="9" creationId="{8969A00E-45D4-97C5-B727-3F32FA78B0F2}"/>
          </ac:spMkLst>
        </pc:spChg>
        <pc:spChg chg="add mod">
          <ac:chgData name="Danilo Ríos" userId="74fa47b150b6dd85" providerId="LiveId" clId="{B22B5308-BF65-4BC9-907B-D5B1B6DA9C42}" dt="2023-10-10T18:48:00.074" v="4015" actId="1076"/>
          <ac:spMkLst>
            <pc:docMk/>
            <pc:sldMk cId="3408672667" sldId="545"/>
            <ac:spMk id="10" creationId="{DB86E9AB-CF5E-1881-356C-707379A71B8B}"/>
          </ac:spMkLst>
        </pc:spChg>
        <pc:spChg chg="add mod">
          <ac:chgData name="Danilo Ríos" userId="74fa47b150b6dd85" providerId="LiveId" clId="{B22B5308-BF65-4BC9-907B-D5B1B6DA9C42}" dt="2023-10-10T18:51:47.188" v="4052" actId="692"/>
          <ac:spMkLst>
            <pc:docMk/>
            <pc:sldMk cId="3408672667" sldId="545"/>
            <ac:spMk id="19" creationId="{EC293960-6509-ECA7-FBD1-931B0F435470}"/>
          </ac:spMkLst>
        </pc:spChg>
        <pc:spChg chg="add mod">
          <ac:chgData name="Danilo Ríos" userId="74fa47b150b6dd85" providerId="LiveId" clId="{B22B5308-BF65-4BC9-907B-D5B1B6DA9C42}" dt="2023-10-10T18:51:34.499" v="4050" actId="1076"/>
          <ac:spMkLst>
            <pc:docMk/>
            <pc:sldMk cId="3408672667" sldId="545"/>
            <ac:spMk id="21" creationId="{A8935823-7A1A-899B-B077-EFBB50EB7317}"/>
          </ac:spMkLst>
        </pc:spChg>
        <pc:spChg chg="add mod">
          <ac:chgData name="Danilo Ríos" userId="74fa47b150b6dd85" providerId="LiveId" clId="{B22B5308-BF65-4BC9-907B-D5B1B6DA9C42}" dt="2023-10-10T18:51:28.751" v="4049" actId="1076"/>
          <ac:spMkLst>
            <pc:docMk/>
            <pc:sldMk cId="3408672667" sldId="545"/>
            <ac:spMk id="22" creationId="{7CEF9D81-888F-B0C6-4424-765F5C942C53}"/>
          </ac:spMkLst>
        </pc:spChg>
        <pc:cxnChg chg="add mod">
          <ac:chgData name="Danilo Ríos" userId="74fa47b150b6dd85" providerId="LiveId" clId="{B22B5308-BF65-4BC9-907B-D5B1B6DA9C42}" dt="2023-10-10T18:48:00.074" v="4015" actId="1076"/>
          <ac:cxnSpMkLst>
            <pc:docMk/>
            <pc:sldMk cId="3408672667" sldId="545"/>
            <ac:cxnSpMk id="3" creationId="{F95F3398-92F2-1F71-6F67-78FA991AD6F4}"/>
          </ac:cxnSpMkLst>
        </pc:cxnChg>
        <pc:cxnChg chg="add mod">
          <ac:chgData name="Danilo Ríos" userId="74fa47b150b6dd85" providerId="LiveId" clId="{B22B5308-BF65-4BC9-907B-D5B1B6DA9C42}" dt="2023-10-10T18:48:00.074" v="4015" actId="1076"/>
          <ac:cxnSpMkLst>
            <pc:docMk/>
            <pc:sldMk cId="3408672667" sldId="545"/>
            <ac:cxnSpMk id="4" creationId="{58BEE1EC-81AD-8B3E-28B3-95616B465C38}"/>
          </ac:cxnSpMkLst>
        </pc:cxnChg>
        <pc:cxnChg chg="add del mod">
          <ac:chgData name="Danilo Ríos" userId="74fa47b150b6dd85" providerId="LiveId" clId="{B22B5308-BF65-4BC9-907B-D5B1B6DA9C42}" dt="2023-10-10T18:47:39.950" v="4009" actId="478"/>
          <ac:cxnSpMkLst>
            <pc:docMk/>
            <pc:sldMk cId="3408672667" sldId="545"/>
            <ac:cxnSpMk id="5" creationId="{4A0F7A0E-7928-B8D2-017E-CB56C7565C39}"/>
          </ac:cxnSpMkLst>
        </pc:cxnChg>
        <pc:cxnChg chg="add del mod">
          <ac:chgData name="Danilo Ríos" userId="74fa47b150b6dd85" providerId="LiveId" clId="{B22B5308-BF65-4BC9-907B-D5B1B6DA9C42}" dt="2023-10-10T18:47:44.872" v="4011" actId="478"/>
          <ac:cxnSpMkLst>
            <pc:docMk/>
            <pc:sldMk cId="3408672667" sldId="545"/>
            <ac:cxnSpMk id="11" creationId="{4BA44CA9-A380-24F3-2E57-A2B289C51310}"/>
          </ac:cxnSpMkLst>
        </pc:cxnChg>
        <pc:cxnChg chg="add del mod">
          <ac:chgData name="Danilo Ríos" userId="74fa47b150b6dd85" providerId="LiveId" clId="{B22B5308-BF65-4BC9-907B-D5B1B6DA9C42}" dt="2023-10-10T18:47:48.559" v="4012" actId="478"/>
          <ac:cxnSpMkLst>
            <pc:docMk/>
            <pc:sldMk cId="3408672667" sldId="545"/>
            <ac:cxnSpMk id="12" creationId="{9101B977-8D31-0438-1375-CA1AAC42314B}"/>
          </ac:cxnSpMkLst>
        </pc:cxnChg>
        <pc:cxnChg chg="add del mod">
          <ac:chgData name="Danilo Ríos" userId="74fa47b150b6dd85" providerId="LiveId" clId="{B22B5308-BF65-4BC9-907B-D5B1B6DA9C42}" dt="2023-10-10T18:41:49.070" v="3633" actId="478"/>
          <ac:cxnSpMkLst>
            <pc:docMk/>
            <pc:sldMk cId="3408672667" sldId="545"/>
            <ac:cxnSpMk id="16" creationId="{67E79AF6-0816-F848-FA8C-800E52714AE2}"/>
          </ac:cxnSpMkLst>
        </pc:cxnChg>
      </pc:sldChg>
      <pc:sldChg chg="new del">
        <pc:chgData name="Danilo Ríos" userId="74fa47b150b6dd85" providerId="LiveId" clId="{B22B5308-BF65-4BC9-907B-D5B1B6DA9C42}" dt="2023-10-10T19:28:20.453" v="4229" actId="47"/>
        <pc:sldMkLst>
          <pc:docMk/>
          <pc:sldMk cId="3796432640" sldId="546"/>
        </pc:sldMkLst>
      </pc:sldChg>
      <pc:sldChg chg="addSp delSp modSp mod">
        <pc:chgData name="Danilo Ríos" userId="74fa47b150b6dd85" providerId="LiveId" clId="{B22B5308-BF65-4BC9-907B-D5B1B6DA9C42}" dt="2023-10-10T19:10:22.656" v="4228" actId="14100"/>
        <pc:sldMkLst>
          <pc:docMk/>
          <pc:sldMk cId="0" sldId="547"/>
        </pc:sldMkLst>
        <pc:spChg chg="add mod">
          <ac:chgData name="Danilo Ríos" userId="74fa47b150b6dd85" providerId="LiveId" clId="{B22B5308-BF65-4BC9-907B-D5B1B6DA9C42}" dt="2023-10-10T19:10:22.656" v="4228" actId="14100"/>
          <ac:spMkLst>
            <pc:docMk/>
            <pc:sldMk cId="0" sldId="547"/>
            <ac:spMk id="2" creationId="{21B6BDFA-AFB8-274F-0F00-20FD643ADDFE}"/>
          </ac:spMkLst>
        </pc:spChg>
        <pc:spChg chg="del">
          <ac:chgData name="Danilo Ríos" userId="74fa47b150b6dd85" providerId="LiveId" clId="{B22B5308-BF65-4BC9-907B-D5B1B6DA9C42}" dt="2023-10-10T19:08:47.209" v="4182" actId="478"/>
          <ac:spMkLst>
            <pc:docMk/>
            <pc:sldMk cId="0" sldId="547"/>
            <ac:spMk id="215042" creationId="{24FE180D-EA45-2B4E-1C44-FAFCDB89CD07}"/>
          </ac:spMkLst>
        </pc:spChg>
        <pc:picChg chg="mod">
          <ac:chgData name="Danilo Ríos" userId="74fa47b150b6dd85" providerId="LiveId" clId="{B22B5308-BF65-4BC9-907B-D5B1B6DA9C42}" dt="2023-10-10T19:09:49.100" v="4187" actId="1076"/>
          <ac:picMkLst>
            <pc:docMk/>
            <pc:sldMk cId="0" sldId="547"/>
            <ac:picMk id="215043" creationId="{7F2921CA-A13F-064B-2FF0-993DB02D1DF5}"/>
          </ac:picMkLst>
        </pc:picChg>
      </pc:sldChg>
    </pc:docChg>
  </pc:docChgLst>
  <pc:docChgLst>
    <pc:chgData name="Danilo Ríos" userId="74fa47b150b6dd85" providerId="LiveId" clId="{07CA2D5C-18C8-4F50-8955-7D4C78B3F688}"/>
    <pc:docChg chg="undo redo custSel addSld delSld modSld sldOrd">
      <pc:chgData name="Danilo Ríos" userId="74fa47b150b6dd85" providerId="LiveId" clId="{07CA2D5C-18C8-4F50-8955-7D4C78B3F688}" dt="2023-12-07T12:24:02.632" v="9819" actId="20577"/>
      <pc:docMkLst>
        <pc:docMk/>
      </pc:docMkLst>
      <pc:sldChg chg="addSp delSp modSp mod">
        <pc:chgData name="Danilo Ríos" userId="74fa47b150b6dd85" providerId="LiveId" clId="{07CA2D5C-18C8-4F50-8955-7D4C78B3F688}" dt="2023-11-29T14:09:22.513" v="5728" actId="115"/>
        <pc:sldMkLst>
          <pc:docMk/>
          <pc:sldMk cId="0" sldId="279"/>
        </pc:sldMkLst>
        <pc:graphicFrameChg chg="modGraphic">
          <ac:chgData name="Danilo Ríos" userId="74fa47b150b6dd85" providerId="LiveId" clId="{07CA2D5C-18C8-4F50-8955-7D4C78B3F688}" dt="2023-11-29T14:09:22.513" v="5728" actId="115"/>
          <ac:graphicFrameMkLst>
            <pc:docMk/>
            <pc:sldMk cId="0" sldId="279"/>
            <ac:graphicFrameMk id="25632" creationId="{00000000-0000-0000-0000-000000000000}"/>
          </ac:graphicFrameMkLst>
        </pc:graphicFrameChg>
        <pc:cxnChg chg="add del mod">
          <ac:chgData name="Danilo Ríos" userId="74fa47b150b6dd85" providerId="LiveId" clId="{07CA2D5C-18C8-4F50-8955-7D4C78B3F688}" dt="2023-11-29T14:08:55.917" v="5723" actId="478"/>
          <ac:cxnSpMkLst>
            <pc:docMk/>
            <pc:sldMk cId="0" sldId="279"/>
            <ac:cxnSpMk id="3" creationId="{8EBDD6DE-3A67-63EB-6C24-6E6925748337}"/>
          </ac:cxnSpMkLst>
        </pc:cxnChg>
        <pc:cxnChg chg="add del mod">
          <ac:chgData name="Danilo Ríos" userId="74fa47b150b6dd85" providerId="LiveId" clId="{07CA2D5C-18C8-4F50-8955-7D4C78B3F688}" dt="2023-11-29T14:08:58.447" v="5724" actId="478"/>
          <ac:cxnSpMkLst>
            <pc:docMk/>
            <pc:sldMk cId="0" sldId="279"/>
            <ac:cxnSpMk id="4" creationId="{D2222F95-F6AF-3BE4-1A76-1C95050EFE06}"/>
          </ac:cxnSpMkLst>
        </pc:cxnChg>
        <pc:cxnChg chg="add del mod">
          <ac:chgData name="Danilo Ríos" userId="74fa47b150b6dd85" providerId="LiveId" clId="{07CA2D5C-18C8-4F50-8955-7D4C78B3F688}" dt="2023-11-29T14:09:01.009" v="5725" actId="478"/>
          <ac:cxnSpMkLst>
            <pc:docMk/>
            <pc:sldMk cId="0" sldId="279"/>
            <ac:cxnSpMk id="5" creationId="{03621636-B791-3DEE-2889-369647004FDD}"/>
          </ac:cxnSpMkLst>
        </pc:cxnChg>
      </pc:sldChg>
      <pc:sldChg chg="modSp mod">
        <pc:chgData name="Danilo Ríos" userId="74fa47b150b6dd85" providerId="LiveId" clId="{07CA2D5C-18C8-4F50-8955-7D4C78B3F688}" dt="2023-11-29T14:38:34.115" v="6496" actId="6549"/>
        <pc:sldMkLst>
          <pc:docMk/>
          <pc:sldMk cId="1016459282" sldId="282"/>
        </pc:sldMkLst>
        <pc:spChg chg="mod">
          <ac:chgData name="Danilo Ríos" userId="74fa47b150b6dd85" providerId="LiveId" clId="{07CA2D5C-18C8-4F50-8955-7D4C78B3F688}" dt="2023-11-29T14:38:34.115" v="6496" actId="6549"/>
          <ac:spMkLst>
            <pc:docMk/>
            <pc:sldMk cId="1016459282" sldId="282"/>
            <ac:spMk id="6" creationId="{00000000-0000-0000-0000-000000000000}"/>
          </ac:spMkLst>
        </pc:spChg>
      </pc:sldChg>
      <pc:sldChg chg="del">
        <pc:chgData name="Danilo Ríos" userId="74fa47b150b6dd85" providerId="LiveId" clId="{07CA2D5C-18C8-4F50-8955-7D4C78B3F688}" dt="2023-11-28T21:11:10.947" v="5611" actId="2696"/>
        <pc:sldMkLst>
          <pc:docMk/>
          <pc:sldMk cId="2253983647" sldId="282"/>
        </pc:sldMkLst>
      </pc:sldChg>
      <pc:sldChg chg="modSp mod">
        <pc:chgData name="Danilo Ríos" userId="74fa47b150b6dd85" providerId="LiveId" clId="{07CA2D5C-18C8-4F50-8955-7D4C78B3F688}" dt="2023-11-28T18:45:48.221" v="4738" actId="1076"/>
        <pc:sldMkLst>
          <pc:docMk/>
          <pc:sldMk cId="3333013694" sldId="282"/>
        </pc:sldMkLst>
        <pc:spChg chg="mod">
          <ac:chgData name="Danilo Ríos" userId="74fa47b150b6dd85" providerId="LiveId" clId="{07CA2D5C-18C8-4F50-8955-7D4C78B3F688}" dt="2023-11-28T18:45:48.221" v="4738" actId="1076"/>
          <ac:spMkLst>
            <pc:docMk/>
            <pc:sldMk cId="3333013694" sldId="282"/>
            <ac:spMk id="6" creationId="{00000000-0000-0000-0000-000000000000}"/>
          </ac:spMkLst>
        </pc:spChg>
      </pc:sldChg>
      <pc:sldChg chg="addSp modSp">
        <pc:chgData name="Danilo Ríos" userId="74fa47b150b6dd85" providerId="LiveId" clId="{07CA2D5C-18C8-4F50-8955-7D4C78B3F688}" dt="2023-12-04T13:47:37.575" v="7899"/>
        <pc:sldMkLst>
          <pc:docMk/>
          <pc:sldMk cId="0" sldId="325"/>
        </pc:sldMkLst>
        <pc:spChg chg="add mod">
          <ac:chgData name="Danilo Ríos" userId="74fa47b150b6dd85" providerId="LiveId" clId="{07CA2D5C-18C8-4F50-8955-7D4C78B3F688}" dt="2023-12-04T13:47:37.575" v="7899"/>
          <ac:spMkLst>
            <pc:docMk/>
            <pc:sldMk cId="0" sldId="325"/>
            <ac:spMk id="2" creationId="{D1E2723F-9381-444D-D749-C4E916C1B276}"/>
          </ac:spMkLst>
        </pc:spChg>
      </pc:sldChg>
      <pc:sldChg chg="modSp mod">
        <pc:chgData name="Danilo Ríos" userId="74fa47b150b6dd85" providerId="LiveId" clId="{07CA2D5C-18C8-4F50-8955-7D4C78B3F688}" dt="2023-12-06T14:16:40.363" v="9584" actId="21"/>
        <pc:sldMkLst>
          <pc:docMk/>
          <pc:sldMk cId="0" sldId="348"/>
        </pc:sldMkLst>
        <pc:spChg chg="mod">
          <ac:chgData name="Danilo Ríos" userId="74fa47b150b6dd85" providerId="LiveId" clId="{07CA2D5C-18C8-4F50-8955-7D4C78B3F688}" dt="2023-12-06T14:16:40.363" v="9584" actId="21"/>
          <ac:spMkLst>
            <pc:docMk/>
            <pc:sldMk cId="0" sldId="348"/>
            <ac:spMk id="24588" creationId="{00000000-0000-0000-0000-000000000000}"/>
          </ac:spMkLst>
        </pc:spChg>
      </pc:sldChg>
      <pc:sldChg chg="addSp delSp modSp mod">
        <pc:chgData name="Danilo Ríos" userId="74fa47b150b6dd85" providerId="LiveId" clId="{07CA2D5C-18C8-4F50-8955-7D4C78B3F688}" dt="2023-12-06T14:24:29.756" v="9669" actId="1076"/>
        <pc:sldMkLst>
          <pc:docMk/>
          <pc:sldMk cId="0" sldId="349"/>
        </pc:sldMkLst>
        <pc:spChg chg="add mod">
          <ac:chgData name="Danilo Ríos" userId="74fa47b150b6dd85" providerId="LiveId" clId="{07CA2D5C-18C8-4F50-8955-7D4C78B3F688}" dt="2023-12-06T14:23:51.608" v="9667" actId="1076"/>
          <ac:spMkLst>
            <pc:docMk/>
            <pc:sldMk cId="0" sldId="349"/>
            <ac:spMk id="5" creationId="{F1D73841-DC8C-5DE8-3453-98FD45261C48}"/>
          </ac:spMkLst>
        </pc:spChg>
        <pc:spChg chg="mod">
          <ac:chgData name="Danilo Ríos" userId="74fa47b150b6dd85" providerId="LiveId" clId="{07CA2D5C-18C8-4F50-8955-7D4C78B3F688}" dt="2023-12-06T14:24:29.756" v="9669" actId="1076"/>
          <ac:spMkLst>
            <pc:docMk/>
            <pc:sldMk cId="0" sldId="349"/>
            <ac:spMk id="5122" creationId="{00000000-0000-0000-0000-000000000000}"/>
          </ac:spMkLst>
        </pc:spChg>
        <pc:spChg chg="mod">
          <ac:chgData name="Danilo Ríos" userId="74fa47b150b6dd85" providerId="LiveId" clId="{07CA2D5C-18C8-4F50-8955-7D4C78B3F688}" dt="2023-12-06T14:17:05.601" v="9589" actId="1076"/>
          <ac:spMkLst>
            <pc:docMk/>
            <pc:sldMk cId="0" sldId="349"/>
            <ac:spMk id="5123" creationId="{00000000-0000-0000-0000-000000000000}"/>
          </ac:spMkLst>
        </pc:spChg>
        <pc:spChg chg="mod">
          <ac:chgData name="Danilo Ríos" userId="74fa47b150b6dd85" providerId="LiveId" clId="{07CA2D5C-18C8-4F50-8955-7D4C78B3F688}" dt="2023-12-06T14:24:20.481" v="9668" actId="20577"/>
          <ac:spMkLst>
            <pc:docMk/>
            <pc:sldMk cId="0" sldId="349"/>
            <ac:spMk id="5136" creationId="{00000000-0000-0000-0000-000000000000}"/>
          </ac:spMkLst>
        </pc:spChg>
        <pc:graphicFrameChg chg="add del mod modGraphic">
          <ac:chgData name="Danilo Ríos" userId="74fa47b150b6dd85" providerId="LiveId" clId="{07CA2D5C-18C8-4F50-8955-7D4C78B3F688}" dt="2023-12-06T11:48:51.031" v="8993" actId="478"/>
          <ac:graphicFrameMkLst>
            <pc:docMk/>
            <pc:sldMk cId="0" sldId="349"/>
            <ac:graphicFrameMk id="3" creationId="{5BC365A0-1B51-B682-398F-41D0B665D5DB}"/>
          </ac:graphicFrameMkLst>
        </pc:graphicFrameChg>
      </pc:sldChg>
      <pc:sldChg chg="modSp mod">
        <pc:chgData name="Danilo Ríos" userId="74fa47b150b6dd85" providerId="LiveId" clId="{07CA2D5C-18C8-4F50-8955-7D4C78B3F688}" dt="2023-12-07T12:16:53.172" v="9683" actId="20577"/>
        <pc:sldMkLst>
          <pc:docMk/>
          <pc:sldMk cId="0" sldId="385"/>
        </pc:sldMkLst>
        <pc:spChg chg="mod">
          <ac:chgData name="Danilo Ríos" userId="74fa47b150b6dd85" providerId="LiveId" clId="{07CA2D5C-18C8-4F50-8955-7D4C78B3F688}" dt="2023-12-07T12:16:53.172" v="9683" actId="20577"/>
          <ac:spMkLst>
            <pc:docMk/>
            <pc:sldMk cId="0" sldId="385"/>
            <ac:spMk id="52227" creationId="{00000000-0000-0000-0000-000000000000}"/>
          </ac:spMkLst>
        </pc:spChg>
      </pc:sldChg>
      <pc:sldChg chg="modSp mod ord setBg modAnim modShow">
        <pc:chgData name="Danilo Ríos" userId="74fa47b150b6dd85" providerId="LiveId" clId="{07CA2D5C-18C8-4F50-8955-7D4C78B3F688}" dt="2023-12-06T12:54:10.385" v="9410" actId="20577"/>
        <pc:sldMkLst>
          <pc:docMk/>
          <pc:sldMk cId="0" sldId="416"/>
        </pc:sldMkLst>
        <pc:spChg chg="mod">
          <ac:chgData name="Danilo Ríos" userId="74fa47b150b6dd85" providerId="LiveId" clId="{07CA2D5C-18C8-4F50-8955-7D4C78B3F688}" dt="2023-12-06T12:54:10.385" v="9410" actId="20577"/>
          <ac:spMkLst>
            <pc:docMk/>
            <pc:sldMk cId="0" sldId="416"/>
            <ac:spMk id="31748" creationId="{00000000-0000-0000-0000-000000000000}"/>
          </ac:spMkLst>
        </pc:spChg>
        <pc:spChg chg="mod">
          <ac:chgData name="Danilo Ríos" userId="74fa47b150b6dd85" providerId="LiveId" clId="{07CA2D5C-18C8-4F50-8955-7D4C78B3F688}" dt="2023-12-06T11:51:49.950" v="9010" actId="20577"/>
          <ac:spMkLst>
            <pc:docMk/>
            <pc:sldMk cId="0" sldId="416"/>
            <ac:spMk id="49154" creationId="{00000000-0000-0000-0000-000000000000}"/>
          </ac:spMkLst>
        </pc:spChg>
      </pc:sldChg>
      <pc:sldChg chg="modSp mod ord setBg modShow">
        <pc:chgData name="Danilo Ríos" userId="74fa47b150b6dd85" providerId="LiveId" clId="{07CA2D5C-18C8-4F50-8955-7D4C78B3F688}" dt="2023-12-06T13:00:05.755" v="9562" actId="6549"/>
        <pc:sldMkLst>
          <pc:docMk/>
          <pc:sldMk cId="0" sldId="417"/>
        </pc:sldMkLst>
        <pc:spChg chg="mod">
          <ac:chgData name="Danilo Ríos" userId="74fa47b150b6dd85" providerId="LiveId" clId="{07CA2D5C-18C8-4F50-8955-7D4C78B3F688}" dt="2023-12-06T13:00:05.755" v="9562" actId="6549"/>
          <ac:spMkLst>
            <pc:docMk/>
            <pc:sldMk cId="0" sldId="417"/>
            <ac:spMk id="32773" creationId="{00000000-0000-0000-0000-000000000000}"/>
          </ac:spMkLst>
        </pc:spChg>
      </pc:sldChg>
      <pc:sldChg chg="addSp delSp modSp mod ord setBg modShow">
        <pc:chgData name="Danilo Ríos" userId="74fa47b150b6dd85" providerId="LiveId" clId="{07CA2D5C-18C8-4F50-8955-7D4C78B3F688}" dt="2023-12-06T12:51:32.365" v="9312" actId="207"/>
        <pc:sldMkLst>
          <pc:docMk/>
          <pc:sldMk cId="0" sldId="418"/>
        </pc:sldMkLst>
        <pc:spChg chg="add mod">
          <ac:chgData name="Danilo Ríos" userId="74fa47b150b6dd85" providerId="LiveId" clId="{07CA2D5C-18C8-4F50-8955-7D4C78B3F688}" dt="2023-12-06T12:51:32.365" v="9312" actId="207"/>
          <ac:spMkLst>
            <pc:docMk/>
            <pc:sldMk cId="0" sldId="418"/>
            <ac:spMk id="1026" creationId="{00000000-0000-0000-0000-000000000000}"/>
          </ac:spMkLst>
        </pc:spChg>
        <pc:spChg chg="mod">
          <ac:chgData name="Danilo Ríos" userId="74fa47b150b6dd85" providerId="LiveId" clId="{07CA2D5C-18C8-4F50-8955-7D4C78B3F688}" dt="2023-12-06T11:54:42.714" v="9026" actId="6549"/>
          <ac:spMkLst>
            <pc:docMk/>
            <pc:sldMk cId="0" sldId="418"/>
            <ac:spMk id="1029" creationId="{00000000-0000-0000-0000-000000000000}"/>
          </ac:spMkLst>
        </pc:spChg>
        <pc:spChg chg="mod">
          <ac:chgData name="Danilo Ríos" userId="74fa47b150b6dd85" providerId="LiveId" clId="{07CA2D5C-18C8-4F50-8955-7D4C78B3F688}" dt="2023-12-06T11:55:44.442" v="9034" actId="33524"/>
          <ac:spMkLst>
            <pc:docMk/>
            <pc:sldMk cId="0" sldId="418"/>
            <ac:spMk id="1031" creationId="{00000000-0000-0000-0000-000000000000}"/>
          </ac:spMkLst>
        </pc:spChg>
        <pc:graphicFrameChg chg="del mod replId">
          <ac:chgData name="Danilo Ríos" userId="74fa47b150b6dd85" providerId="LiveId" clId="{07CA2D5C-18C8-4F50-8955-7D4C78B3F688}" dt="2023-12-06T11:53:49.021" v="9021"/>
          <ac:graphicFrameMkLst>
            <pc:docMk/>
            <pc:sldMk cId="0" sldId="418"/>
            <ac:graphicFrameMk id="2" creationId="{00000000-0000-0000-0000-000000000000}"/>
          </ac:graphicFrameMkLst>
        </pc:graphicFrameChg>
      </pc:sldChg>
      <pc:sldChg chg="modSp mod ord setBg modShow">
        <pc:chgData name="Danilo Ríos" userId="74fa47b150b6dd85" providerId="LiveId" clId="{07CA2D5C-18C8-4F50-8955-7D4C78B3F688}" dt="2023-12-06T12:54:58.588" v="9426" actId="6549"/>
        <pc:sldMkLst>
          <pc:docMk/>
          <pc:sldMk cId="0" sldId="420"/>
        </pc:sldMkLst>
        <pc:spChg chg="mod">
          <ac:chgData name="Danilo Ríos" userId="74fa47b150b6dd85" providerId="LiveId" clId="{07CA2D5C-18C8-4F50-8955-7D4C78B3F688}" dt="2023-12-06T12:54:58.588" v="9426" actId="6549"/>
          <ac:spMkLst>
            <pc:docMk/>
            <pc:sldMk cId="0" sldId="420"/>
            <ac:spMk id="33797" creationId="{00000000-0000-0000-0000-000000000000}"/>
          </ac:spMkLst>
        </pc:spChg>
      </pc:sldChg>
      <pc:sldChg chg="addSp delSp modSp mod ord setBg modShow">
        <pc:chgData name="Danilo Ríos" userId="74fa47b150b6dd85" providerId="LiveId" clId="{07CA2D5C-18C8-4F50-8955-7D4C78B3F688}" dt="2023-12-06T12:51:42.335" v="9314" actId="207"/>
        <pc:sldMkLst>
          <pc:docMk/>
          <pc:sldMk cId="0" sldId="421"/>
        </pc:sldMkLst>
        <pc:spChg chg="mod">
          <ac:chgData name="Danilo Ríos" userId="74fa47b150b6dd85" providerId="LiveId" clId="{07CA2D5C-18C8-4F50-8955-7D4C78B3F688}" dt="2023-12-06T12:05:54.748" v="9111" actId="1076"/>
          <ac:spMkLst>
            <pc:docMk/>
            <pc:sldMk cId="0" sldId="421"/>
            <ac:spMk id="2" creationId="{00000000-0000-0000-0000-000000000000}"/>
          </ac:spMkLst>
        </pc:spChg>
        <pc:spChg chg="mod">
          <ac:chgData name="Danilo Ríos" userId="74fa47b150b6dd85" providerId="LiveId" clId="{07CA2D5C-18C8-4F50-8955-7D4C78B3F688}" dt="2023-12-06T12:05:54.748" v="9111" actId="1076"/>
          <ac:spMkLst>
            <pc:docMk/>
            <pc:sldMk cId="0" sldId="421"/>
            <ac:spMk id="3" creationId="{00000000-0000-0000-0000-000000000000}"/>
          </ac:spMkLst>
        </pc:spChg>
        <pc:spChg chg="add mod">
          <ac:chgData name="Danilo Ríos" userId="74fa47b150b6dd85" providerId="LiveId" clId="{07CA2D5C-18C8-4F50-8955-7D4C78B3F688}" dt="2023-12-06T12:06:43.903" v="9117" actId="1076"/>
          <ac:spMkLst>
            <pc:docMk/>
            <pc:sldMk cId="0" sldId="421"/>
            <ac:spMk id="10" creationId="{04753FB4-48EC-0411-CB41-4E47503C4597}"/>
          </ac:spMkLst>
        </pc:spChg>
        <pc:spChg chg="del mod">
          <ac:chgData name="Danilo Ríos" userId="74fa47b150b6dd85" providerId="LiveId" clId="{07CA2D5C-18C8-4F50-8955-7D4C78B3F688}" dt="2023-12-06T12:05:35.736" v="9109" actId="478"/>
          <ac:spMkLst>
            <pc:docMk/>
            <pc:sldMk cId="0" sldId="421"/>
            <ac:spMk id="34821" creationId="{00000000-0000-0000-0000-000000000000}"/>
          </ac:spMkLst>
        </pc:spChg>
        <pc:spChg chg="add mod">
          <ac:chgData name="Danilo Ríos" userId="74fa47b150b6dd85" providerId="LiveId" clId="{07CA2D5C-18C8-4F50-8955-7D4C78B3F688}" dt="2023-12-06T12:51:38.991" v="9313" actId="207"/>
          <ac:spMkLst>
            <pc:docMk/>
            <pc:sldMk cId="0" sldId="421"/>
            <ac:spMk id="64514" creationId="{00000000-0000-0000-0000-000000000000}"/>
          </ac:spMkLst>
        </pc:spChg>
        <pc:spChg chg="add mod">
          <ac:chgData name="Danilo Ríos" userId="74fa47b150b6dd85" providerId="LiveId" clId="{07CA2D5C-18C8-4F50-8955-7D4C78B3F688}" dt="2023-12-06T12:51:42.335" v="9314" actId="207"/>
          <ac:spMkLst>
            <pc:docMk/>
            <pc:sldMk cId="0" sldId="421"/>
            <ac:spMk id="64515" creationId="{00000000-0000-0000-0000-000000000000}"/>
          </ac:spMkLst>
        </pc:spChg>
        <pc:graphicFrameChg chg="add mod modGraphic">
          <ac:chgData name="Danilo Ríos" userId="74fa47b150b6dd85" providerId="LiveId" clId="{07CA2D5C-18C8-4F50-8955-7D4C78B3F688}" dt="2023-12-06T11:58:47.145" v="9053" actId="1076"/>
          <ac:graphicFrameMkLst>
            <pc:docMk/>
            <pc:sldMk cId="0" sldId="421"/>
            <ac:graphicFrameMk id="5" creationId="{AD6367FA-6417-26E0-DE96-7B6A667FAFE8}"/>
          </ac:graphicFrameMkLst>
        </pc:graphicFrameChg>
        <pc:graphicFrameChg chg="del mod replId">
          <ac:chgData name="Danilo Ríos" userId="74fa47b150b6dd85" providerId="LiveId" clId="{07CA2D5C-18C8-4F50-8955-7D4C78B3F688}" dt="2023-12-06T11:53:49.021" v="9021"/>
          <ac:graphicFrameMkLst>
            <pc:docMk/>
            <pc:sldMk cId="0" sldId="421"/>
            <ac:graphicFrameMk id="6" creationId="{00000000-0000-0000-0000-000000000000}"/>
          </ac:graphicFrameMkLst>
        </pc:graphicFrameChg>
        <pc:graphicFrameChg chg="del mod replId">
          <ac:chgData name="Danilo Ríos" userId="74fa47b150b6dd85" providerId="LiveId" clId="{07CA2D5C-18C8-4F50-8955-7D4C78B3F688}" dt="2023-12-06T11:53:49.021" v="9021"/>
          <ac:graphicFrameMkLst>
            <pc:docMk/>
            <pc:sldMk cId="0" sldId="421"/>
            <ac:graphicFrameMk id="8" creationId="{00000000-0000-0000-0000-000000000000}"/>
          </ac:graphicFrameMkLst>
        </pc:graphicFrameChg>
      </pc:sldChg>
      <pc:sldChg chg="modSp mod">
        <pc:chgData name="Danilo Ríos" userId="74fa47b150b6dd85" providerId="LiveId" clId="{07CA2D5C-18C8-4F50-8955-7D4C78B3F688}" dt="2023-11-29T14:46:23.696" v="6627" actId="6549"/>
        <pc:sldMkLst>
          <pc:docMk/>
          <pc:sldMk cId="0" sldId="424"/>
        </pc:sldMkLst>
        <pc:spChg chg="mod">
          <ac:chgData name="Danilo Ríos" userId="74fa47b150b6dd85" providerId="LiveId" clId="{07CA2D5C-18C8-4F50-8955-7D4C78B3F688}" dt="2023-11-29T14:46:23.696" v="6627" actId="6549"/>
          <ac:spMkLst>
            <pc:docMk/>
            <pc:sldMk cId="0" sldId="424"/>
            <ac:spMk id="19460" creationId="{00000000-0000-0000-0000-000000000000}"/>
          </ac:spMkLst>
        </pc:spChg>
      </pc:sldChg>
      <pc:sldChg chg="modSp mod ord">
        <pc:chgData name="Danilo Ríos" userId="74fa47b150b6dd85" providerId="LiveId" clId="{07CA2D5C-18C8-4F50-8955-7D4C78B3F688}" dt="2023-11-29T14:54:38.719" v="7084" actId="1076"/>
        <pc:sldMkLst>
          <pc:docMk/>
          <pc:sldMk cId="1863855121" sldId="428"/>
        </pc:sldMkLst>
        <pc:graphicFrameChg chg="mod">
          <ac:chgData name="Danilo Ríos" userId="74fa47b150b6dd85" providerId="LiveId" clId="{07CA2D5C-18C8-4F50-8955-7D4C78B3F688}" dt="2023-11-29T14:54:38.719" v="7084" actId="1076"/>
          <ac:graphicFrameMkLst>
            <pc:docMk/>
            <pc:sldMk cId="1863855121" sldId="428"/>
            <ac:graphicFrameMk id="6" creationId="{4A18D668-72DA-F426-3CCE-77791A29FAC7}"/>
          </ac:graphicFrameMkLst>
        </pc:graphicFrameChg>
      </pc:sldChg>
      <pc:sldChg chg="addSp delSp modSp del mod">
        <pc:chgData name="Danilo Ríos" userId="74fa47b150b6dd85" providerId="LiveId" clId="{07CA2D5C-18C8-4F50-8955-7D4C78B3F688}" dt="2023-12-04T13:16:09.041" v="7630" actId="20577"/>
        <pc:sldMkLst>
          <pc:docMk/>
          <pc:sldMk cId="2565794069" sldId="493"/>
        </pc:sldMkLst>
        <pc:spChg chg="del">
          <ac:chgData name="Danilo Ríos" userId="74fa47b150b6dd85" providerId="LiveId" clId="{07CA2D5C-18C8-4F50-8955-7D4C78B3F688}" dt="2023-11-27T13:36:10.053" v="0"/>
          <ac:spMkLst>
            <pc:docMk/>
            <pc:sldMk cId="2565794069" sldId="493"/>
            <ac:spMk id="2" creationId="{135754C9-A958-9702-66B2-9EF55B075F72}"/>
          </ac:spMkLst>
        </pc:spChg>
        <pc:spChg chg="del">
          <ac:chgData name="Danilo Ríos" userId="74fa47b150b6dd85" providerId="LiveId" clId="{07CA2D5C-18C8-4F50-8955-7D4C78B3F688}" dt="2023-11-27T13:36:17.286" v="1"/>
          <ac:spMkLst>
            <pc:docMk/>
            <pc:sldMk cId="2565794069" sldId="493"/>
            <ac:spMk id="3" creationId="{1852D548-4BB5-B8CB-8C65-1585D1C8A049}"/>
          </ac:spMkLst>
        </pc:spChg>
        <pc:spChg chg="add mod">
          <ac:chgData name="Danilo Ríos" userId="74fa47b150b6dd85" providerId="LiveId" clId="{07CA2D5C-18C8-4F50-8955-7D4C78B3F688}" dt="2023-12-04T13:16:09.041" v="7630" actId="20577"/>
          <ac:spMkLst>
            <pc:docMk/>
            <pc:sldMk cId="2565794069" sldId="493"/>
            <ac:spMk id="4" creationId="{2E05498E-DD3F-716E-946C-8D57A05D1942}"/>
          </ac:spMkLst>
        </pc:spChg>
        <pc:spChg chg="mod">
          <ac:chgData name="Danilo Ríos" userId="74fa47b150b6dd85" providerId="LiveId" clId="{07CA2D5C-18C8-4F50-8955-7D4C78B3F688}" dt="2023-11-27T14:01:06.207" v="816" actId="14100"/>
          <ac:spMkLst>
            <pc:docMk/>
            <pc:sldMk cId="2565794069" sldId="493"/>
            <ac:spMk id="8" creationId="{00000000-0000-0000-0000-000000000000}"/>
          </ac:spMkLst>
        </pc:spChg>
      </pc:sldChg>
      <pc:sldChg chg="del">
        <pc:chgData name="Danilo Ríos" userId="74fa47b150b6dd85" providerId="LiveId" clId="{07CA2D5C-18C8-4F50-8955-7D4C78B3F688}" dt="2023-11-28T21:11:10.947" v="5611" actId="2696"/>
        <pc:sldMkLst>
          <pc:docMk/>
          <pc:sldMk cId="3352240663" sldId="493"/>
        </pc:sldMkLst>
      </pc:sldChg>
      <pc:sldChg chg="modSp del mod">
        <pc:chgData name="Danilo Ríos" userId="74fa47b150b6dd85" providerId="LiveId" clId="{07CA2D5C-18C8-4F50-8955-7D4C78B3F688}" dt="2023-12-04T14:32:53.057" v="8025" actId="1076"/>
        <pc:sldMkLst>
          <pc:docMk/>
          <pc:sldMk cId="3294664420" sldId="495"/>
        </pc:sldMkLst>
        <pc:spChg chg="mod">
          <ac:chgData name="Danilo Ríos" userId="74fa47b150b6dd85" providerId="LiveId" clId="{07CA2D5C-18C8-4F50-8955-7D4C78B3F688}" dt="2023-12-04T14:32:53.057" v="8025" actId="1076"/>
          <ac:spMkLst>
            <pc:docMk/>
            <pc:sldMk cId="3294664420" sldId="495"/>
            <ac:spMk id="8" creationId="{00000000-0000-0000-0000-000000000000}"/>
          </ac:spMkLst>
        </pc:spChg>
      </pc:sldChg>
      <pc:sldChg chg="modSp del mod">
        <pc:chgData name="Danilo Ríos" userId="74fa47b150b6dd85" providerId="LiveId" clId="{07CA2D5C-18C8-4F50-8955-7D4C78B3F688}" dt="2023-12-04T14:37:01.722" v="8379" actId="20577"/>
        <pc:sldMkLst>
          <pc:docMk/>
          <pc:sldMk cId="3022929718" sldId="496"/>
        </pc:sldMkLst>
        <pc:spChg chg="mod">
          <ac:chgData name="Danilo Ríos" userId="74fa47b150b6dd85" providerId="LiveId" clId="{07CA2D5C-18C8-4F50-8955-7D4C78B3F688}" dt="2023-12-04T14:37:01.722" v="8379" actId="20577"/>
          <ac:spMkLst>
            <pc:docMk/>
            <pc:sldMk cId="3022929718" sldId="496"/>
            <ac:spMk id="3" creationId="{00000000-0000-0000-0000-000000000000}"/>
          </ac:spMkLst>
        </pc:spChg>
      </pc:sldChg>
      <pc:sldChg chg="del">
        <pc:chgData name="Danilo Ríos" userId="74fa47b150b6dd85" providerId="LiveId" clId="{07CA2D5C-18C8-4F50-8955-7D4C78B3F688}" dt="2023-12-04T14:36:43.911" v="8375" actId="47"/>
        <pc:sldMkLst>
          <pc:docMk/>
          <pc:sldMk cId="3391931243" sldId="497"/>
        </pc:sldMkLst>
      </pc:sldChg>
      <pc:sldChg chg="del">
        <pc:chgData name="Danilo Ríos" userId="74fa47b150b6dd85" providerId="LiveId" clId="{07CA2D5C-18C8-4F50-8955-7D4C78B3F688}" dt="2023-12-04T14:36:45.286" v="8376" actId="47"/>
        <pc:sldMkLst>
          <pc:docMk/>
          <pc:sldMk cId="2037637997" sldId="498"/>
        </pc:sldMkLst>
      </pc:sldChg>
      <pc:sldChg chg="addSp delSp modSp mod ord modAnim">
        <pc:chgData name="Danilo Ríos" userId="74fa47b150b6dd85" providerId="LiveId" clId="{07CA2D5C-18C8-4F50-8955-7D4C78B3F688}" dt="2023-12-04T13:45:10.270" v="7806"/>
        <pc:sldMkLst>
          <pc:docMk/>
          <pc:sldMk cId="2372405043" sldId="512"/>
        </pc:sldMkLst>
        <pc:spChg chg="mod">
          <ac:chgData name="Danilo Ríos" userId="74fa47b150b6dd85" providerId="LiveId" clId="{07CA2D5C-18C8-4F50-8955-7D4C78B3F688}" dt="2023-12-04T13:33:29.180" v="7739" actId="1076"/>
          <ac:spMkLst>
            <pc:docMk/>
            <pc:sldMk cId="2372405043" sldId="512"/>
            <ac:spMk id="2" creationId="{3B5FC58C-1778-AA31-6ED0-3EAF4B30CED7}"/>
          </ac:spMkLst>
        </pc:spChg>
        <pc:spChg chg="mod">
          <ac:chgData name="Danilo Ríos" userId="74fa47b150b6dd85" providerId="LiveId" clId="{07CA2D5C-18C8-4F50-8955-7D4C78B3F688}" dt="2023-12-04T13:33:29.180" v="7739" actId="1076"/>
          <ac:spMkLst>
            <pc:docMk/>
            <pc:sldMk cId="2372405043" sldId="512"/>
            <ac:spMk id="3" creationId="{EE0CEF82-C4E9-91A6-7C5F-00CE5E132FA3}"/>
          </ac:spMkLst>
        </pc:spChg>
        <pc:spChg chg="mod">
          <ac:chgData name="Danilo Ríos" userId="74fa47b150b6dd85" providerId="LiveId" clId="{07CA2D5C-18C8-4F50-8955-7D4C78B3F688}" dt="2023-11-27T15:51:06.526" v="1431" actId="1076"/>
          <ac:spMkLst>
            <pc:docMk/>
            <pc:sldMk cId="2372405043" sldId="512"/>
            <ac:spMk id="4" creationId="{C26F01D8-8228-664E-BDEC-048E2129F5AA}"/>
          </ac:spMkLst>
        </pc:spChg>
        <pc:spChg chg="mod">
          <ac:chgData name="Danilo Ríos" userId="74fa47b150b6dd85" providerId="LiveId" clId="{07CA2D5C-18C8-4F50-8955-7D4C78B3F688}" dt="2023-11-27T15:51:11.088" v="1432" actId="1076"/>
          <ac:spMkLst>
            <pc:docMk/>
            <pc:sldMk cId="2372405043" sldId="512"/>
            <ac:spMk id="5" creationId="{0205AB68-E37D-8B64-B0E4-084E968175B2}"/>
          </ac:spMkLst>
        </pc:spChg>
        <pc:spChg chg="mod">
          <ac:chgData name="Danilo Ríos" userId="74fa47b150b6dd85" providerId="LiveId" clId="{07CA2D5C-18C8-4F50-8955-7D4C78B3F688}" dt="2023-12-04T13:33:29.180" v="7739" actId="1076"/>
          <ac:spMkLst>
            <pc:docMk/>
            <pc:sldMk cId="2372405043" sldId="512"/>
            <ac:spMk id="7" creationId="{00000000-0000-0000-0000-000000000000}"/>
          </ac:spMkLst>
        </pc:spChg>
        <pc:spChg chg="mod">
          <ac:chgData name="Danilo Ríos" userId="74fa47b150b6dd85" providerId="LiveId" clId="{07CA2D5C-18C8-4F50-8955-7D4C78B3F688}" dt="2023-12-04T13:33:29.180" v="7739" actId="1076"/>
          <ac:spMkLst>
            <pc:docMk/>
            <pc:sldMk cId="2372405043" sldId="512"/>
            <ac:spMk id="11" creationId="{532FD1F2-6B59-183A-912C-89B26B5C6BBB}"/>
          </ac:spMkLst>
        </pc:spChg>
        <pc:spChg chg="mod">
          <ac:chgData name="Danilo Ríos" userId="74fa47b150b6dd85" providerId="LiveId" clId="{07CA2D5C-18C8-4F50-8955-7D4C78B3F688}" dt="2023-12-04T13:33:29.180" v="7739" actId="1076"/>
          <ac:spMkLst>
            <pc:docMk/>
            <pc:sldMk cId="2372405043" sldId="512"/>
            <ac:spMk id="13" creationId="{398D2621-7F1A-A23B-2C58-1A8233C9F889}"/>
          </ac:spMkLst>
        </pc:spChg>
        <pc:spChg chg="mod">
          <ac:chgData name="Danilo Ríos" userId="74fa47b150b6dd85" providerId="LiveId" clId="{07CA2D5C-18C8-4F50-8955-7D4C78B3F688}" dt="2023-12-04T13:33:29.180" v="7739" actId="1076"/>
          <ac:spMkLst>
            <pc:docMk/>
            <pc:sldMk cId="2372405043" sldId="512"/>
            <ac:spMk id="17" creationId="{B7C4B7EB-006F-EA86-A08E-E58B0FA69405}"/>
          </ac:spMkLst>
        </pc:spChg>
        <pc:spChg chg="mod">
          <ac:chgData name="Danilo Ríos" userId="74fa47b150b6dd85" providerId="LiveId" clId="{07CA2D5C-18C8-4F50-8955-7D4C78B3F688}" dt="2023-12-04T13:33:29.180" v="7739" actId="1076"/>
          <ac:spMkLst>
            <pc:docMk/>
            <pc:sldMk cId="2372405043" sldId="512"/>
            <ac:spMk id="26" creationId="{F73C3997-8842-C633-5342-2919187507D5}"/>
          </ac:spMkLst>
        </pc:spChg>
        <pc:spChg chg="mod">
          <ac:chgData name="Danilo Ríos" userId="74fa47b150b6dd85" providerId="LiveId" clId="{07CA2D5C-18C8-4F50-8955-7D4C78B3F688}" dt="2023-12-04T13:33:29.180" v="7739" actId="1076"/>
          <ac:spMkLst>
            <pc:docMk/>
            <pc:sldMk cId="2372405043" sldId="512"/>
            <ac:spMk id="64" creationId="{86BB54F1-5887-45B9-DE0C-AF334E773893}"/>
          </ac:spMkLst>
        </pc:spChg>
        <pc:spChg chg="mod">
          <ac:chgData name="Danilo Ríos" userId="74fa47b150b6dd85" providerId="LiveId" clId="{07CA2D5C-18C8-4F50-8955-7D4C78B3F688}" dt="2023-12-04T13:33:29.180" v="7739" actId="1076"/>
          <ac:spMkLst>
            <pc:docMk/>
            <pc:sldMk cId="2372405043" sldId="512"/>
            <ac:spMk id="66" creationId="{B57E616E-75A6-700E-1EA8-E4A882C0AB17}"/>
          </ac:spMkLst>
        </pc:spChg>
        <pc:spChg chg="mod">
          <ac:chgData name="Danilo Ríos" userId="74fa47b150b6dd85" providerId="LiveId" clId="{07CA2D5C-18C8-4F50-8955-7D4C78B3F688}" dt="2023-12-04T13:33:29.180" v="7739" actId="1076"/>
          <ac:spMkLst>
            <pc:docMk/>
            <pc:sldMk cId="2372405043" sldId="512"/>
            <ac:spMk id="67" creationId="{8D3063C5-1CE4-AFCC-838A-450E0F6C1BA5}"/>
          </ac:spMkLst>
        </pc:spChg>
        <pc:spChg chg="mod">
          <ac:chgData name="Danilo Ríos" userId="74fa47b150b6dd85" providerId="LiveId" clId="{07CA2D5C-18C8-4F50-8955-7D4C78B3F688}" dt="2023-12-04T13:33:29.180" v="7739" actId="1076"/>
          <ac:spMkLst>
            <pc:docMk/>
            <pc:sldMk cId="2372405043" sldId="512"/>
            <ac:spMk id="68" creationId="{0214F5C0-4FF1-AFAE-D180-BD3C65E090A5}"/>
          </ac:spMkLst>
        </pc:spChg>
        <pc:spChg chg="mod">
          <ac:chgData name="Danilo Ríos" userId="74fa47b150b6dd85" providerId="LiveId" clId="{07CA2D5C-18C8-4F50-8955-7D4C78B3F688}" dt="2023-12-04T13:33:29.180" v="7739" actId="1076"/>
          <ac:spMkLst>
            <pc:docMk/>
            <pc:sldMk cId="2372405043" sldId="512"/>
            <ac:spMk id="69" creationId="{0357220B-FB1F-6524-6DAE-4D79579FBC93}"/>
          </ac:spMkLst>
        </pc:spChg>
        <pc:spChg chg="mod">
          <ac:chgData name="Danilo Ríos" userId="74fa47b150b6dd85" providerId="LiveId" clId="{07CA2D5C-18C8-4F50-8955-7D4C78B3F688}" dt="2023-11-27T15:51:23.944" v="1434" actId="1076"/>
          <ac:spMkLst>
            <pc:docMk/>
            <pc:sldMk cId="2372405043" sldId="512"/>
            <ac:spMk id="70" creationId="{F3919A48-2ED8-F787-B7CF-93A8526215C8}"/>
          </ac:spMkLst>
        </pc:spChg>
        <pc:spChg chg="mod">
          <ac:chgData name="Danilo Ríos" userId="74fa47b150b6dd85" providerId="LiveId" clId="{07CA2D5C-18C8-4F50-8955-7D4C78B3F688}" dt="2023-12-04T13:33:29.180" v="7739" actId="1076"/>
          <ac:spMkLst>
            <pc:docMk/>
            <pc:sldMk cId="2372405043" sldId="512"/>
            <ac:spMk id="73" creationId="{32C00BEA-B1FB-591C-4E7B-6A29CD9BCC82}"/>
          </ac:spMkLst>
        </pc:spChg>
        <pc:spChg chg="mod">
          <ac:chgData name="Danilo Ríos" userId="74fa47b150b6dd85" providerId="LiveId" clId="{07CA2D5C-18C8-4F50-8955-7D4C78B3F688}" dt="2023-12-04T13:33:29.180" v="7739" actId="1076"/>
          <ac:spMkLst>
            <pc:docMk/>
            <pc:sldMk cId="2372405043" sldId="512"/>
            <ac:spMk id="74" creationId="{40F31003-1305-A92C-3FCE-C458AEA87D1E}"/>
          </ac:spMkLst>
        </pc:spChg>
        <pc:spChg chg="mod">
          <ac:chgData name="Danilo Ríos" userId="74fa47b150b6dd85" providerId="LiveId" clId="{07CA2D5C-18C8-4F50-8955-7D4C78B3F688}" dt="2023-11-27T15:52:08.799" v="1441" actId="2085"/>
          <ac:spMkLst>
            <pc:docMk/>
            <pc:sldMk cId="2372405043" sldId="512"/>
            <ac:spMk id="82" creationId="{BC270D9F-A08A-91E0-BF9F-18C64790F7C6}"/>
          </ac:spMkLst>
        </pc:spChg>
        <pc:spChg chg="mod">
          <ac:chgData name="Danilo Ríos" userId="74fa47b150b6dd85" providerId="LiveId" clId="{07CA2D5C-18C8-4F50-8955-7D4C78B3F688}" dt="2023-11-27T15:52:26.421" v="1444" actId="1076"/>
          <ac:spMkLst>
            <pc:docMk/>
            <pc:sldMk cId="2372405043" sldId="512"/>
            <ac:spMk id="87" creationId="{D1E07998-DE6D-5DF6-27EF-6AB632FEADF5}"/>
          </ac:spMkLst>
        </pc:spChg>
        <pc:spChg chg="mod">
          <ac:chgData name="Danilo Ríos" userId="74fa47b150b6dd85" providerId="LiveId" clId="{07CA2D5C-18C8-4F50-8955-7D4C78B3F688}" dt="2023-11-27T15:51:33.661" v="1436" actId="1076"/>
          <ac:spMkLst>
            <pc:docMk/>
            <pc:sldMk cId="2372405043" sldId="512"/>
            <ac:spMk id="89" creationId="{E0C2D35B-7BF0-D2E0-47E8-2FCA8F575DD2}"/>
          </ac:spMkLst>
        </pc:spChg>
        <pc:spChg chg="del">
          <ac:chgData name="Danilo Ríos" userId="74fa47b150b6dd85" providerId="LiveId" clId="{07CA2D5C-18C8-4F50-8955-7D4C78B3F688}" dt="2023-11-27T15:50:56.713" v="1429" actId="478"/>
          <ac:spMkLst>
            <pc:docMk/>
            <pc:sldMk cId="2372405043" sldId="512"/>
            <ac:spMk id="91" creationId="{CA2CEAC0-44FA-DDF4-CAA5-21D0301333CD}"/>
          </ac:spMkLst>
        </pc:spChg>
        <pc:spChg chg="add mod">
          <ac:chgData name="Danilo Ríos" userId="74fa47b150b6dd85" providerId="LiveId" clId="{07CA2D5C-18C8-4F50-8955-7D4C78B3F688}" dt="2023-12-04T13:34:55.638" v="7768" actId="1076"/>
          <ac:spMkLst>
            <pc:docMk/>
            <pc:sldMk cId="2372405043" sldId="512"/>
            <ac:spMk id="14342" creationId="{A07593FA-261B-DDD2-4832-0B174A04ECBD}"/>
          </ac:spMkLst>
        </pc:spChg>
        <pc:spChg chg="mod">
          <ac:chgData name="Danilo Ríos" userId="74fa47b150b6dd85" providerId="LiveId" clId="{07CA2D5C-18C8-4F50-8955-7D4C78B3F688}" dt="2023-12-04T13:33:29.180" v="7739" actId="1076"/>
          <ac:spMkLst>
            <pc:docMk/>
            <pc:sldMk cId="2372405043" sldId="512"/>
            <ac:spMk id="14343" creationId="{00000000-0000-0000-0000-000000000000}"/>
          </ac:spMkLst>
        </pc:spChg>
        <pc:spChg chg="add mod">
          <ac:chgData name="Danilo Ríos" userId="74fa47b150b6dd85" providerId="LiveId" clId="{07CA2D5C-18C8-4F50-8955-7D4C78B3F688}" dt="2023-12-04T13:38:05.141" v="7784" actId="14100"/>
          <ac:spMkLst>
            <pc:docMk/>
            <pc:sldMk cId="2372405043" sldId="512"/>
            <ac:spMk id="14344" creationId="{73F0FF03-58E7-ABE7-15A5-32744E2EAD85}"/>
          </ac:spMkLst>
        </pc:spChg>
        <pc:spChg chg="mod">
          <ac:chgData name="Danilo Ríos" userId="74fa47b150b6dd85" providerId="LiveId" clId="{07CA2D5C-18C8-4F50-8955-7D4C78B3F688}" dt="2023-12-04T13:33:29.180" v="7739" actId="1076"/>
          <ac:spMkLst>
            <pc:docMk/>
            <pc:sldMk cId="2372405043" sldId="512"/>
            <ac:spMk id="14362" creationId="{E6F5001E-171F-517F-F099-00B00A787D41}"/>
          </ac:spMkLst>
        </pc:spChg>
        <pc:spChg chg="mod">
          <ac:chgData name="Danilo Ríos" userId="74fa47b150b6dd85" providerId="LiveId" clId="{07CA2D5C-18C8-4F50-8955-7D4C78B3F688}" dt="2023-12-04T13:33:29.180" v="7739" actId="1076"/>
          <ac:spMkLst>
            <pc:docMk/>
            <pc:sldMk cId="2372405043" sldId="512"/>
            <ac:spMk id="14370" creationId="{C2665446-83BC-B7EF-DC7B-9BB3DD1B7B76}"/>
          </ac:spMkLst>
        </pc:spChg>
        <pc:spChg chg="mod">
          <ac:chgData name="Danilo Ríos" userId="74fa47b150b6dd85" providerId="LiveId" clId="{07CA2D5C-18C8-4F50-8955-7D4C78B3F688}" dt="2023-12-04T13:33:29.180" v="7739" actId="1076"/>
          <ac:spMkLst>
            <pc:docMk/>
            <pc:sldMk cId="2372405043" sldId="512"/>
            <ac:spMk id="14378" creationId="{639B092B-C85F-E5F1-592B-66CD4A8817AB}"/>
          </ac:spMkLst>
        </pc:spChg>
        <pc:spChg chg="mod">
          <ac:chgData name="Danilo Ríos" userId="74fa47b150b6dd85" providerId="LiveId" clId="{07CA2D5C-18C8-4F50-8955-7D4C78B3F688}" dt="2023-12-04T13:33:29.180" v="7739" actId="1076"/>
          <ac:spMkLst>
            <pc:docMk/>
            <pc:sldMk cId="2372405043" sldId="512"/>
            <ac:spMk id="14388" creationId="{76F84C84-F287-21B0-34D7-8276A0491A75}"/>
          </ac:spMkLst>
        </pc:spChg>
        <pc:spChg chg="mod">
          <ac:chgData name="Danilo Ríos" userId="74fa47b150b6dd85" providerId="LiveId" clId="{07CA2D5C-18C8-4F50-8955-7D4C78B3F688}" dt="2023-12-04T13:33:29.180" v="7739" actId="1076"/>
          <ac:spMkLst>
            <pc:docMk/>
            <pc:sldMk cId="2372405043" sldId="512"/>
            <ac:spMk id="14417" creationId="{DB267049-2B6A-DCB4-059C-C4D3A46AAE6D}"/>
          </ac:spMkLst>
        </pc:spChg>
        <pc:spChg chg="mod">
          <ac:chgData name="Danilo Ríos" userId="74fa47b150b6dd85" providerId="LiveId" clId="{07CA2D5C-18C8-4F50-8955-7D4C78B3F688}" dt="2023-12-04T13:33:29.180" v="7739" actId="1076"/>
          <ac:spMkLst>
            <pc:docMk/>
            <pc:sldMk cId="2372405043" sldId="512"/>
            <ac:spMk id="14425" creationId="{9AF15429-558C-3108-FD23-F7DF8A0C344C}"/>
          </ac:spMkLst>
        </pc:spChg>
        <pc:spChg chg="mod">
          <ac:chgData name="Danilo Ríos" userId="74fa47b150b6dd85" providerId="LiveId" clId="{07CA2D5C-18C8-4F50-8955-7D4C78B3F688}" dt="2023-12-04T13:36:28.477" v="7769" actId="1076"/>
          <ac:spMkLst>
            <pc:docMk/>
            <pc:sldMk cId="2372405043" sldId="512"/>
            <ac:spMk id="14428" creationId="{09F38B56-09DC-13D9-C8EB-96A90E49B3BA}"/>
          </ac:spMkLst>
        </pc:spChg>
        <pc:grpChg chg="mod">
          <ac:chgData name="Danilo Ríos" userId="74fa47b150b6dd85" providerId="LiveId" clId="{07CA2D5C-18C8-4F50-8955-7D4C78B3F688}" dt="2023-12-04T13:33:29.180" v="7739" actId="1076"/>
          <ac:grpSpMkLst>
            <pc:docMk/>
            <pc:sldMk cId="2372405043" sldId="512"/>
            <ac:grpSpMk id="14" creationId="{4C7083F7-45ED-F8E3-528E-BD3FE8DEC39D}"/>
          </ac:grpSpMkLst>
        </pc:grpChg>
        <pc:grpChg chg="mod">
          <ac:chgData name="Danilo Ríos" userId="74fa47b150b6dd85" providerId="LiveId" clId="{07CA2D5C-18C8-4F50-8955-7D4C78B3F688}" dt="2023-12-04T13:33:29.180" v="7739" actId="1076"/>
          <ac:grpSpMkLst>
            <pc:docMk/>
            <pc:sldMk cId="2372405043" sldId="512"/>
            <ac:grpSpMk id="28" creationId="{D2644CFE-098F-8BE3-EAE7-2FB0DB8FD22A}"/>
          </ac:grpSpMkLst>
        </pc:grpChg>
        <pc:grpChg chg="mod">
          <ac:chgData name="Danilo Ríos" userId="74fa47b150b6dd85" providerId="LiveId" clId="{07CA2D5C-18C8-4F50-8955-7D4C78B3F688}" dt="2023-12-04T13:33:29.180" v="7739" actId="1076"/>
          <ac:grpSpMkLst>
            <pc:docMk/>
            <pc:sldMk cId="2372405043" sldId="512"/>
            <ac:grpSpMk id="14346" creationId="{FE3E5427-2E32-6AE3-8240-D57D347B98A7}"/>
          </ac:grpSpMkLst>
        </pc:grpChg>
        <pc:grpChg chg="mod">
          <ac:chgData name="Danilo Ríos" userId="74fa47b150b6dd85" providerId="LiveId" clId="{07CA2D5C-18C8-4F50-8955-7D4C78B3F688}" dt="2023-12-04T13:33:29.180" v="7739" actId="1076"/>
          <ac:grpSpMkLst>
            <pc:docMk/>
            <pc:sldMk cId="2372405043" sldId="512"/>
            <ac:grpSpMk id="14379" creationId="{09A4EE8A-704F-ECF1-5660-2DBA8907D742}"/>
          </ac:grpSpMkLst>
        </pc:grpChg>
        <pc:cxnChg chg="add mod">
          <ac:chgData name="Danilo Ríos" userId="74fa47b150b6dd85" providerId="LiveId" clId="{07CA2D5C-18C8-4F50-8955-7D4C78B3F688}" dt="2023-11-27T15:50:51.949" v="1428" actId="1076"/>
          <ac:cxnSpMkLst>
            <pc:docMk/>
            <pc:sldMk cId="2372405043" sldId="512"/>
            <ac:cxnSpMk id="6" creationId="{4F53D71E-D09B-84A5-F7FE-3B3F1D285F01}"/>
          </ac:cxnSpMkLst>
        </pc:cxnChg>
        <pc:cxnChg chg="add mod">
          <ac:chgData name="Danilo Ríos" userId="74fa47b150b6dd85" providerId="LiveId" clId="{07CA2D5C-18C8-4F50-8955-7D4C78B3F688}" dt="2023-11-27T15:50:51.949" v="1428" actId="1076"/>
          <ac:cxnSpMkLst>
            <pc:docMk/>
            <pc:sldMk cId="2372405043" sldId="512"/>
            <ac:cxnSpMk id="8" creationId="{503BC4B2-C1D6-F63D-1BC3-3FE33D9A1AD6}"/>
          </ac:cxnSpMkLst>
        </pc:cxnChg>
        <pc:cxnChg chg="mod">
          <ac:chgData name="Danilo Ríos" userId="74fa47b150b6dd85" providerId="LiveId" clId="{07CA2D5C-18C8-4F50-8955-7D4C78B3F688}" dt="2023-12-04T13:33:29.180" v="7739" actId="1076"/>
          <ac:cxnSpMkLst>
            <pc:docMk/>
            <pc:sldMk cId="2372405043" sldId="512"/>
            <ac:cxnSpMk id="9" creationId="{00000000-0000-0000-0000-000000000000}"/>
          </ac:cxnSpMkLst>
        </pc:cxnChg>
        <pc:cxnChg chg="add mod">
          <ac:chgData name="Danilo Ríos" userId="74fa47b150b6dd85" providerId="LiveId" clId="{07CA2D5C-18C8-4F50-8955-7D4C78B3F688}" dt="2023-12-04T13:33:51.804" v="7740" actId="14100"/>
          <ac:cxnSpMkLst>
            <pc:docMk/>
            <pc:sldMk cId="2372405043" sldId="512"/>
            <ac:cxnSpMk id="10" creationId="{224FAA8F-EE04-2326-D2BE-2B5BBBEE8243}"/>
          </ac:cxnSpMkLst>
        </pc:cxnChg>
        <pc:cxnChg chg="mod">
          <ac:chgData name="Danilo Ríos" userId="74fa47b150b6dd85" providerId="LiveId" clId="{07CA2D5C-18C8-4F50-8955-7D4C78B3F688}" dt="2023-12-04T13:33:29.180" v="7739" actId="1076"/>
          <ac:cxnSpMkLst>
            <pc:docMk/>
            <pc:sldMk cId="2372405043" sldId="512"/>
            <ac:cxnSpMk id="18" creationId="{2C182816-35F5-3278-9C27-1B6573994C09}"/>
          </ac:cxnSpMkLst>
        </pc:cxnChg>
        <pc:cxnChg chg="mod">
          <ac:chgData name="Danilo Ríos" userId="74fa47b150b6dd85" providerId="LiveId" clId="{07CA2D5C-18C8-4F50-8955-7D4C78B3F688}" dt="2023-12-04T13:33:29.180" v="7739" actId="1076"/>
          <ac:cxnSpMkLst>
            <pc:docMk/>
            <pc:sldMk cId="2372405043" sldId="512"/>
            <ac:cxnSpMk id="27" creationId="{8398BBBF-8ACD-AB7E-9B5F-54C08FC29362}"/>
          </ac:cxnSpMkLst>
        </pc:cxnChg>
        <pc:cxnChg chg="mod">
          <ac:chgData name="Danilo Ríos" userId="74fa47b150b6dd85" providerId="LiveId" clId="{07CA2D5C-18C8-4F50-8955-7D4C78B3F688}" dt="2023-11-27T15:51:20.117" v="1433" actId="1076"/>
          <ac:cxnSpMkLst>
            <pc:docMk/>
            <pc:sldMk cId="2372405043" sldId="512"/>
            <ac:cxnSpMk id="83" creationId="{2892A0D8-1D06-8343-DABC-16C36952A1EB}"/>
          </ac:cxnSpMkLst>
        </pc:cxnChg>
        <pc:cxnChg chg="mod">
          <ac:chgData name="Danilo Ríos" userId="74fa47b150b6dd85" providerId="LiveId" clId="{07CA2D5C-18C8-4F50-8955-7D4C78B3F688}" dt="2023-12-04T13:33:29.180" v="7739" actId="1076"/>
          <ac:cxnSpMkLst>
            <pc:docMk/>
            <pc:sldMk cId="2372405043" sldId="512"/>
            <ac:cxnSpMk id="14340" creationId="{0668C33E-BF68-9FB2-FCE6-4305EB36970C}"/>
          </ac:cxnSpMkLst>
        </pc:cxnChg>
        <pc:cxnChg chg="mod">
          <ac:chgData name="Danilo Ríos" userId="74fa47b150b6dd85" providerId="LiveId" clId="{07CA2D5C-18C8-4F50-8955-7D4C78B3F688}" dt="2023-12-04T13:33:29.180" v="7739" actId="1076"/>
          <ac:cxnSpMkLst>
            <pc:docMk/>
            <pc:sldMk cId="2372405043" sldId="512"/>
            <ac:cxnSpMk id="14395" creationId="{415050D7-E381-4068-BBC0-3103D74ECD6F}"/>
          </ac:cxnSpMkLst>
        </pc:cxnChg>
        <pc:cxnChg chg="mod">
          <ac:chgData name="Danilo Ríos" userId="74fa47b150b6dd85" providerId="LiveId" clId="{07CA2D5C-18C8-4F50-8955-7D4C78B3F688}" dt="2023-12-04T13:33:29.180" v="7739" actId="1076"/>
          <ac:cxnSpMkLst>
            <pc:docMk/>
            <pc:sldMk cId="2372405043" sldId="512"/>
            <ac:cxnSpMk id="14416" creationId="{E00393D0-2F9D-39E2-BD8F-5DBA463AD309}"/>
          </ac:cxnSpMkLst>
        </pc:cxnChg>
        <pc:cxnChg chg="mod">
          <ac:chgData name="Danilo Ríos" userId="74fa47b150b6dd85" providerId="LiveId" clId="{07CA2D5C-18C8-4F50-8955-7D4C78B3F688}" dt="2023-12-04T13:33:29.180" v="7739" actId="1076"/>
          <ac:cxnSpMkLst>
            <pc:docMk/>
            <pc:sldMk cId="2372405043" sldId="512"/>
            <ac:cxnSpMk id="14418" creationId="{625B68EC-5B8B-D030-9C0F-7067EBD48FBC}"/>
          </ac:cxnSpMkLst>
        </pc:cxnChg>
        <pc:cxnChg chg="mod">
          <ac:chgData name="Danilo Ríos" userId="74fa47b150b6dd85" providerId="LiveId" clId="{07CA2D5C-18C8-4F50-8955-7D4C78B3F688}" dt="2023-12-04T13:33:29.180" v="7739" actId="1076"/>
          <ac:cxnSpMkLst>
            <pc:docMk/>
            <pc:sldMk cId="2372405043" sldId="512"/>
            <ac:cxnSpMk id="14420" creationId="{19B7F193-9E56-CB1D-2404-FB9948E44AC7}"/>
          </ac:cxnSpMkLst>
        </pc:cxnChg>
        <pc:cxnChg chg="mod">
          <ac:chgData name="Danilo Ríos" userId="74fa47b150b6dd85" providerId="LiveId" clId="{07CA2D5C-18C8-4F50-8955-7D4C78B3F688}" dt="2023-12-04T13:33:29.180" v="7739" actId="1076"/>
          <ac:cxnSpMkLst>
            <pc:docMk/>
            <pc:sldMk cId="2372405043" sldId="512"/>
            <ac:cxnSpMk id="14421" creationId="{9DC577F4-9CB3-78D7-62E0-0E8E013BA462}"/>
          </ac:cxnSpMkLst>
        </pc:cxnChg>
        <pc:cxnChg chg="mod">
          <ac:chgData name="Danilo Ríos" userId="74fa47b150b6dd85" providerId="LiveId" clId="{07CA2D5C-18C8-4F50-8955-7D4C78B3F688}" dt="2023-12-04T13:33:29.180" v="7739" actId="1076"/>
          <ac:cxnSpMkLst>
            <pc:docMk/>
            <pc:sldMk cId="2372405043" sldId="512"/>
            <ac:cxnSpMk id="14422" creationId="{04506898-345C-0830-EE42-A619010BF0FF}"/>
          </ac:cxnSpMkLst>
        </pc:cxnChg>
        <pc:cxnChg chg="mod">
          <ac:chgData name="Danilo Ríos" userId="74fa47b150b6dd85" providerId="LiveId" clId="{07CA2D5C-18C8-4F50-8955-7D4C78B3F688}" dt="2023-12-04T13:33:29.180" v="7739" actId="1076"/>
          <ac:cxnSpMkLst>
            <pc:docMk/>
            <pc:sldMk cId="2372405043" sldId="512"/>
            <ac:cxnSpMk id="14423" creationId="{686F4E22-8E93-91C1-8CBC-BF9E7B492A44}"/>
          </ac:cxnSpMkLst>
        </pc:cxnChg>
        <pc:cxnChg chg="mod">
          <ac:chgData name="Danilo Ríos" userId="74fa47b150b6dd85" providerId="LiveId" clId="{07CA2D5C-18C8-4F50-8955-7D4C78B3F688}" dt="2023-12-04T13:33:29.180" v="7739" actId="1076"/>
          <ac:cxnSpMkLst>
            <pc:docMk/>
            <pc:sldMk cId="2372405043" sldId="512"/>
            <ac:cxnSpMk id="14424" creationId="{D79895CD-1D3E-EF78-A871-362E2F8460D1}"/>
          </ac:cxnSpMkLst>
        </pc:cxnChg>
        <pc:cxnChg chg="mod">
          <ac:chgData name="Danilo Ríos" userId="74fa47b150b6dd85" providerId="LiveId" clId="{07CA2D5C-18C8-4F50-8955-7D4C78B3F688}" dt="2023-12-04T13:33:29.180" v="7739" actId="1076"/>
          <ac:cxnSpMkLst>
            <pc:docMk/>
            <pc:sldMk cId="2372405043" sldId="512"/>
            <ac:cxnSpMk id="14429" creationId="{CD1C759E-BE62-C504-D9C1-5C1CBB4EDC01}"/>
          </ac:cxnSpMkLst>
        </pc:cxnChg>
        <pc:cxnChg chg="mod">
          <ac:chgData name="Danilo Ríos" userId="74fa47b150b6dd85" providerId="LiveId" clId="{07CA2D5C-18C8-4F50-8955-7D4C78B3F688}" dt="2023-12-04T13:33:29.180" v="7739" actId="1076"/>
          <ac:cxnSpMkLst>
            <pc:docMk/>
            <pc:sldMk cId="2372405043" sldId="512"/>
            <ac:cxnSpMk id="14431" creationId="{AC673A25-BC66-A5A2-D37E-5B3029B5F941}"/>
          </ac:cxnSpMkLst>
        </pc:cxnChg>
      </pc:sldChg>
      <pc:sldChg chg="addSp delSp modSp mod delAnim modAnim">
        <pc:chgData name="Danilo Ríos" userId="74fa47b150b6dd85" providerId="LiveId" clId="{07CA2D5C-18C8-4F50-8955-7D4C78B3F688}" dt="2023-12-07T12:19:55.084" v="9720" actId="6549"/>
        <pc:sldMkLst>
          <pc:docMk/>
          <pc:sldMk cId="2803989152" sldId="516"/>
        </pc:sldMkLst>
        <pc:spChg chg="del">
          <ac:chgData name="Danilo Ríos" userId="74fa47b150b6dd85" providerId="LiveId" clId="{07CA2D5C-18C8-4F50-8955-7D4C78B3F688}" dt="2023-11-29T15:00:21.569" v="7096" actId="478"/>
          <ac:spMkLst>
            <pc:docMk/>
            <pc:sldMk cId="2803989152" sldId="516"/>
            <ac:spMk id="2" creationId="{3B5FC58C-1778-AA31-6ED0-3EAF4B30CED7}"/>
          </ac:spMkLst>
        </pc:spChg>
        <pc:spChg chg="del">
          <ac:chgData name="Danilo Ríos" userId="74fa47b150b6dd85" providerId="LiveId" clId="{07CA2D5C-18C8-4F50-8955-7D4C78B3F688}" dt="2023-11-29T15:00:11.633" v="7094" actId="478"/>
          <ac:spMkLst>
            <pc:docMk/>
            <pc:sldMk cId="2803989152" sldId="516"/>
            <ac:spMk id="3" creationId="{EE0CEF82-C4E9-91A6-7C5F-00CE5E132FA3}"/>
          </ac:spMkLst>
        </pc:spChg>
        <pc:spChg chg="del">
          <ac:chgData name="Danilo Ríos" userId="74fa47b150b6dd85" providerId="LiveId" clId="{07CA2D5C-18C8-4F50-8955-7D4C78B3F688}" dt="2023-11-29T14:58:43.161" v="7086" actId="478"/>
          <ac:spMkLst>
            <pc:docMk/>
            <pc:sldMk cId="2803989152" sldId="516"/>
            <ac:spMk id="5" creationId="{8FD73411-394E-EA5D-0665-3EB44393A47E}"/>
          </ac:spMkLst>
        </pc:spChg>
        <pc:spChg chg="del">
          <ac:chgData name="Danilo Ríos" userId="74fa47b150b6dd85" providerId="LiveId" clId="{07CA2D5C-18C8-4F50-8955-7D4C78B3F688}" dt="2023-11-29T14:58:51.754" v="7087" actId="478"/>
          <ac:spMkLst>
            <pc:docMk/>
            <pc:sldMk cId="2803989152" sldId="516"/>
            <ac:spMk id="6" creationId="{8739B858-1DDE-070C-2E03-63F705E4A2E0}"/>
          </ac:spMkLst>
        </pc:spChg>
        <pc:spChg chg="del">
          <ac:chgData name="Danilo Ríos" userId="74fa47b150b6dd85" providerId="LiveId" clId="{07CA2D5C-18C8-4F50-8955-7D4C78B3F688}" dt="2023-11-29T14:58:43.161" v="7086" actId="478"/>
          <ac:spMkLst>
            <pc:docMk/>
            <pc:sldMk cId="2803989152" sldId="516"/>
            <ac:spMk id="7" creationId="{00000000-0000-0000-0000-000000000000}"/>
          </ac:spMkLst>
        </pc:spChg>
        <pc:spChg chg="del">
          <ac:chgData name="Danilo Ríos" userId="74fa47b150b6dd85" providerId="LiveId" clId="{07CA2D5C-18C8-4F50-8955-7D4C78B3F688}" dt="2023-11-29T14:58:51.754" v="7087" actId="478"/>
          <ac:spMkLst>
            <pc:docMk/>
            <pc:sldMk cId="2803989152" sldId="516"/>
            <ac:spMk id="8" creationId="{14C9C649-2692-9A70-2F65-AF9F8208C9ED}"/>
          </ac:spMkLst>
        </pc:spChg>
        <pc:spChg chg="del">
          <ac:chgData name="Danilo Ríos" userId="74fa47b150b6dd85" providerId="LiveId" clId="{07CA2D5C-18C8-4F50-8955-7D4C78B3F688}" dt="2023-11-29T14:58:43.161" v="7086" actId="478"/>
          <ac:spMkLst>
            <pc:docMk/>
            <pc:sldMk cId="2803989152" sldId="516"/>
            <ac:spMk id="10" creationId="{46FF238F-820C-0A5E-710F-2534BD76FA43}"/>
          </ac:spMkLst>
        </pc:spChg>
        <pc:spChg chg="add del mod">
          <ac:chgData name="Danilo Ríos" userId="74fa47b150b6dd85" providerId="LiveId" clId="{07CA2D5C-18C8-4F50-8955-7D4C78B3F688}" dt="2023-11-29T15:00:46.154" v="7102" actId="478"/>
          <ac:spMkLst>
            <pc:docMk/>
            <pc:sldMk cId="2803989152" sldId="516"/>
            <ac:spMk id="11" creationId="{96EAE76C-D480-09A9-E6F8-6F3E49BAEA29}"/>
          </ac:spMkLst>
        </pc:spChg>
        <pc:spChg chg="mod">
          <ac:chgData name="Danilo Ríos" userId="74fa47b150b6dd85" providerId="LiveId" clId="{07CA2D5C-18C8-4F50-8955-7D4C78B3F688}" dt="2023-11-29T15:11:16.569" v="7335" actId="1076"/>
          <ac:spMkLst>
            <pc:docMk/>
            <pc:sldMk cId="2803989152" sldId="516"/>
            <ac:spMk id="15" creationId="{76CE11BE-16E5-FBC9-8352-D1A5672013EE}"/>
          </ac:spMkLst>
        </pc:spChg>
        <pc:spChg chg="add del mod">
          <ac:chgData name="Danilo Ríos" userId="74fa47b150b6dd85" providerId="LiveId" clId="{07CA2D5C-18C8-4F50-8955-7D4C78B3F688}" dt="2023-11-29T15:01:01.527" v="7106" actId="478"/>
          <ac:spMkLst>
            <pc:docMk/>
            <pc:sldMk cId="2803989152" sldId="516"/>
            <ac:spMk id="16" creationId="{51C66CE0-AF94-51D3-92F5-38696CDB4A95}"/>
          </ac:spMkLst>
        </pc:spChg>
        <pc:spChg chg="del">
          <ac:chgData name="Danilo Ríos" userId="74fa47b150b6dd85" providerId="LiveId" clId="{07CA2D5C-18C8-4F50-8955-7D4C78B3F688}" dt="2023-11-29T14:58:43.161" v="7086" actId="478"/>
          <ac:spMkLst>
            <pc:docMk/>
            <pc:sldMk cId="2803989152" sldId="516"/>
            <ac:spMk id="17" creationId="{B7C4B7EB-006F-EA86-A08E-E58B0FA69405}"/>
          </ac:spMkLst>
        </pc:spChg>
        <pc:spChg chg="add del mod">
          <ac:chgData name="Danilo Ríos" userId="74fa47b150b6dd85" providerId="LiveId" clId="{07CA2D5C-18C8-4F50-8955-7D4C78B3F688}" dt="2023-11-29T15:01:01.527" v="7106" actId="478"/>
          <ac:spMkLst>
            <pc:docMk/>
            <pc:sldMk cId="2803989152" sldId="516"/>
            <ac:spMk id="20" creationId="{67A0EEB2-A8B1-E764-39DD-6EC10D0122D0}"/>
          </ac:spMkLst>
        </pc:spChg>
        <pc:spChg chg="add del mod">
          <ac:chgData name="Danilo Ríos" userId="74fa47b150b6dd85" providerId="LiveId" clId="{07CA2D5C-18C8-4F50-8955-7D4C78B3F688}" dt="2023-11-29T15:00:57.122" v="7105" actId="478"/>
          <ac:spMkLst>
            <pc:docMk/>
            <pc:sldMk cId="2803989152" sldId="516"/>
            <ac:spMk id="25" creationId="{CE4CE13D-3FE6-CE7C-7F00-DA1974BD39A9}"/>
          </ac:spMkLst>
        </pc:spChg>
        <pc:spChg chg="add del mod">
          <ac:chgData name="Danilo Ríos" userId="74fa47b150b6dd85" providerId="LiveId" clId="{07CA2D5C-18C8-4F50-8955-7D4C78B3F688}" dt="2023-11-29T15:20:07.940" v="7340" actId="478"/>
          <ac:spMkLst>
            <pc:docMk/>
            <pc:sldMk cId="2803989152" sldId="516"/>
            <ac:spMk id="26" creationId="{69986680-E005-404D-6D1F-AF272F5F814E}"/>
          </ac:spMkLst>
        </pc:spChg>
        <pc:spChg chg="add mod">
          <ac:chgData name="Danilo Ríos" userId="74fa47b150b6dd85" providerId="LiveId" clId="{07CA2D5C-18C8-4F50-8955-7D4C78B3F688}" dt="2023-11-29T15:11:16.569" v="7335" actId="1076"/>
          <ac:spMkLst>
            <pc:docMk/>
            <pc:sldMk cId="2803989152" sldId="516"/>
            <ac:spMk id="27" creationId="{B74222B8-8EE2-F1E9-A64B-4DEB91C4FE39}"/>
          </ac:spMkLst>
        </pc:spChg>
        <pc:spChg chg="add del mod">
          <ac:chgData name="Danilo Ríos" userId="74fa47b150b6dd85" providerId="LiveId" clId="{07CA2D5C-18C8-4F50-8955-7D4C78B3F688}" dt="2023-11-29T15:09:48.388" v="7322" actId="478"/>
          <ac:spMkLst>
            <pc:docMk/>
            <pc:sldMk cId="2803989152" sldId="516"/>
            <ac:spMk id="28" creationId="{CCE3729C-9F67-9EBE-EBF2-CA96E3FDCABC}"/>
          </ac:spMkLst>
        </pc:spChg>
        <pc:spChg chg="add mod">
          <ac:chgData name="Danilo Ríos" userId="74fa47b150b6dd85" providerId="LiveId" clId="{07CA2D5C-18C8-4F50-8955-7D4C78B3F688}" dt="2023-11-29T15:11:16.569" v="7335" actId="1076"/>
          <ac:spMkLst>
            <pc:docMk/>
            <pc:sldMk cId="2803989152" sldId="516"/>
            <ac:spMk id="29" creationId="{DBF8B990-AD74-036E-CC00-ECD94D714791}"/>
          </ac:spMkLst>
        </pc:spChg>
        <pc:spChg chg="add del mod">
          <ac:chgData name="Danilo Ríos" userId="74fa47b150b6dd85" providerId="LiveId" clId="{07CA2D5C-18C8-4F50-8955-7D4C78B3F688}" dt="2023-11-29T15:09:46.154" v="7321" actId="478"/>
          <ac:spMkLst>
            <pc:docMk/>
            <pc:sldMk cId="2803989152" sldId="516"/>
            <ac:spMk id="64" creationId="{2805D723-257B-41FB-938E-53CC7DCE986C}"/>
          </ac:spMkLst>
        </pc:spChg>
        <pc:spChg chg="add mod">
          <ac:chgData name="Danilo Ríos" userId="74fa47b150b6dd85" providerId="LiveId" clId="{07CA2D5C-18C8-4F50-8955-7D4C78B3F688}" dt="2023-11-29T15:11:16.569" v="7335" actId="1076"/>
          <ac:spMkLst>
            <pc:docMk/>
            <pc:sldMk cId="2803989152" sldId="516"/>
            <ac:spMk id="66" creationId="{CFE148DE-58F7-82CE-3DCC-FA4CC5ACE171}"/>
          </ac:spMkLst>
        </pc:spChg>
        <pc:spChg chg="mod">
          <ac:chgData name="Danilo Ríos" userId="74fa47b150b6dd85" providerId="LiveId" clId="{07CA2D5C-18C8-4F50-8955-7D4C78B3F688}" dt="2023-12-07T12:19:55.084" v="9720" actId="6549"/>
          <ac:spMkLst>
            <pc:docMk/>
            <pc:sldMk cId="2803989152" sldId="516"/>
            <ac:spMk id="70" creationId="{F3919A48-2ED8-F787-B7CF-93A8526215C8}"/>
          </ac:spMkLst>
        </pc:spChg>
        <pc:spChg chg="add mod">
          <ac:chgData name="Danilo Ríos" userId="74fa47b150b6dd85" providerId="LiveId" clId="{07CA2D5C-18C8-4F50-8955-7D4C78B3F688}" dt="2023-11-29T15:11:16.569" v="7335" actId="1076"/>
          <ac:spMkLst>
            <pc:docMk/>
            <pc:sldMk cId="2803989152" sldId="516"/>
            <ac:spMk id="75" creationId="{989AB306-2DEB-EE36-D65B-74F61154095E}"/>
          </ac:spMkLst>
        </pc:spChg>
        <pc:spChg chg="add mod">
          <ac:chgData name="Danilo Ríos" userId="74fa47b150b6dd85" providerId="LiveId" clId="{07CA2D5C-18C8-4F50-8955-7D4C78B3F688}" dt="2023-11-29T15:11:16.569" v="7335" actId="1076"/>
          <ac:spMkLst>
            <pc:docMk/>
            <pc:sldMk cId="2803989152" sldId="516"/>
            <ac:spMk id="76" creationId="{BDF06F70-5367-FFE3-E1D2-EE58A1DB846E}"/>
          </ac:spMkLst>
        </pc:spChg>
        <pc:spChg chg="add mod">
          <ac:chgData name="Danilo Ríos" userId="74fa47b150b6dd85" providerId="LiveId" clId="{07CA2D5C-18C8-4F50-8955-7D4C78B3F688}" dt="2023-11-29T15:11:16.569" v="7335" actId="1076"/>
          <ac:spMkLst>
            <pc:docMk/>
            <pc:sldMk cId="2803989152" sldId="516"/>
            <ac:spMk id="77" creationId="{8BFD7EE9-D2B4-AA14-1BF6-B161F2AFF98D}"/>
          </ac:spMkLst>
        </pc:spChg>
        <pc:spChg chg="add mod">
          <ac:chgData name="Danilo Ríos" userId="74fa47b150b6dd85" providerId="LiveId" clId="{07CA2D5C-18C8-4F50-8955-7D4C78B3F688}" dt="2023-11-29T15:11:16.569" v="7335" actId="1076"/>
          <ac:spMkLst>
            <pc:docMk/>
            <pc:sldMk cId="2803989152" sldId="516"/>
            <ac:spMk id="78" creationId="{E56AE9A8-5526-1BD8-E311-3054374F8A93}"/>
          </ac:spMkLst>
        </pc:spChg>
        <pc:spChg chg="del">
          <ac:chgData name="Danilo Ríos" userId="74fa47b150b6dd85" providerId="LiveId" clId="{07CA2D5C-18C8-4F50-8955-7D4C78B3F688}" dt="2023-11-29T14:58:51.754" v="7087" actId="478"/>
          <ac:spMkLst>
            <pc:docMk/>
            <pc:sldMk cId="2803989152" sldId="516"/>
            <ac:spMk id="79" creationId="{00000000-0000-0000-0000-000000000000}"/>
          </ac:spMkLst>
        </pc:spChg>
        <pc:spChg chg="add del mod">
          <ac:chgData name="Danilo Ríos" userId="74fa47b150b6dd85" providerId="LiveId" clId="{07CA2D5C-18C8-4F50-8955-7D4C78B3F688}" dt="2023-11-29T15:09:58.919" v="7324" actId="478"/>
          <ac:spMkLst>
            <pc:docMk/>
            <pc:sldMk cId="2803989152" sldId="516"/>
            <ac:spMk id="80" creationId="{C2CB3FD5-EB5C-A4AF-31FE-9DF334915182}"/>
          </ac:spMkLst>
        </pc:spChg>
        <pc:spChg chg="del">
          <ac:chgData name="Danilo Ríos" userId="74fa47b150b6dd85" providerId="LiveId" clId="{07CA2D5C-18C8-4F50-8955-7D4C78B3F688}" dt="2023-11-29T14:58:43.161" v="7086" actId="478"/>
          <ac:spMkLst>
            <pc:docMk/>
            <pc:sldMk cId="2803989152" sldId="516"/>
            <ac:spMk id="81" creationId="{00000000-0000-0000-0000-000000000000}"/>
          </ac:spMkLst>
        </pc:spChg>
        <pc:spChg chg="add mod">
          <ac:chgData name="Danilo Ríos" userId="74fa47b150b6dd85" providerId="LiveId" clId="{07CA2D5C-18C8-4F50-8955-7D4C78B3F688}" dt="2023-11-29T15:11:16.569" v="7335" actId="1076"/>
          <ac:spMkLst>
            <pc:docMk/>
            <pc:sldMk cId="2803989152" sldId="516"/>
            <ac:spMk id="82" creationId="{E1664612-DE6F-5A37-16E0-BD8C35F8F436}"/>
          </ac:spMkLst>
        </pc:spChg>
        <pc:spChg chg="add mod">
          <ac:chgData name="Danilo Ríos" userId="74fa47b150b6dd85" providerId="LiveId" clId="{07CA2D5C-18C8-4F50-8955-7D4C78B3F688}" dt="2023-11-29T15:11:16.569" v="7335" actId="1076"/>
          <ac:spMkLst>
            <pc:docMk/>
            <pc:sldMk cId="2803989152" sldId="516"/>
            <ac:spMk id="83" creationId="{520A4EA2-7AC6-922C-4BD6-90158C729023}"/>
          </ac:spMkLst>
        </pc:spChg>
        <pc:spChg chg="add mod">
          <ac:chgData name="Danilo Ríos" userId="74fa47b150b6dd85" providerId="LiveId" clId="{07CA2D5C-18C8-4F50-8955-7D4C78B3F688}" dt="2023-11-29T15:11:16.569" v="7335" actId="1076"/>
          <ac:spMkLst>
            <pc:docMk/>
            <pc:sldMk cId="2803989152" sldId="516"/>
            <ac:spMk id="90" creationId="{59E09FDE-E5CB-3BF0-D264-3B246A679FA9}"/>
          </ac:spMkLst>
        </pc:spChg>
        <pc:spChg chg="mod">
          <ac:chgData name="Danilo Ríos" userId="74fa47b150b6dd85" providerId="LiveId" clId="{07CA2D5C-18C8-4F50-8955-7D4C78B3F688}" dt="2023-11-29T15:01:10.247" v="7107" actId="208"/>
          <ac:spMkLst>
            <pc:docMk/>
            <pc:sldMk cId="2803989152" sldId="516"/>
            <ac:spMk id="14337" creationId="{9724B6B2-2123-D848-CD19-83F4B0FC83E1}"/>
          </ac:spMkLst>
        </pc:spChg>
        <pc:spChg chg="mod">
          <ac:chgData name="Danilo Ríos" userId="74fa47b150b6dd85" providerId="LiveId" clId="{07CA2D5C-18C8-4F50-8955-7D4C78B3F688}" dt="2023-11-29T15:01:10.247" v="7107" actId="208"/>
          <ac:spMkLst>
            <pc:docMk/>
            <pc:sldMk cId="2803989152" sldId="516"/>
            <ac:spMk id="14338" creationId="{F20FC56F-BFDC-734A-F68D-6659DB5BFAB7}"/>
          </ac:spMkLst>
        </pc:spChg>
        <pc:spChg chg="del">
          <ac:chgData name="Danilo Ríos" userId="74fa47b150b6dd85" providerId="LiveId" clId="{07CA2D5C-18C8-4F50-8955-7D4C78B3F688}" dt="2023-11-29T14:58:51.754" v="7087" actId="478"/>
          <ac:spMkLst>
            <pc:docMk/>
            <pc:sldMk cId="2803989152" sldId="516"/>
            <ac:spMk id="14339" creationId="{00000000-0000-0000-0000-000000000000}"/>
          </ac:spMkLst>
        </pc:spChg>
        <pc:spChg chg="mod">
          <ac:chgData name="Danilo Ríos" userId="74fa47b150b6dd85" providerId="LiveId" clId="{07CA2D5C-18C8-4F50-8955-7D4C78B3F688}" dt="2023-11-29T15:01:10.247" v="7107" actId="208"/>
          <ac:spMkLst>
            <pc:docMk/>
            <pc:sldMk cId="2803989152" sldId="516"/>
            <ac:spMk id="14341" creationId="{AF17BAC3-C7DE-011B-2B98-2D8DC6410734}"/>
          </ac:spMkLst>
        </pc:spChg>
        <pc:spChg chg="del">
          <ac:chgData name="Danilo Ríos" userId="74fa47b150b6dd85" providerId="LiveId" clId="{07CA2D5C-18C8-4F50-8955-7D4C78B3F688}" dt="2023-11-29T14:58:43.161" v="7086" actId="478"/>
          <ac:spMkLst>
            <pc:docMk/>
            <pc:sldMk cId="2803989152" sldId="516"/>
            <ac:spMk id="14342" creationId="{00000000-0000-0000-0000-000000000000}"/>
          </ac:spMkLst>
        </pc:spChg>
        <pc:spChg chg="del">
          <ac:chgData name="Danilo Ríos" userId="74fa47b150b6dd85" providerId="LiveId" clId="{07CA2D5C-18C8-4F50-8955-7D4C78B3F688}" dt="2023-11-29T14:58:43.161" v="7086" actId="478"/>
          <ac:spMkLst>
            <pc:docMk/>
            <pc:sldMk cId="2803989152" sldId="516"/>
            <ac:spMk id="14343" creationId="{00000000-0000-0000-0000-000000000000}"/>
          </ac:spMkLst>
        </pc:spChg>
        <pc:spChg chg="del">
          <ac:chgData name="Danilo Ríos" userId="74fa47b150b6dd85" providerId="LiveId" clId="{07CA2D5C-18C8-4F50-8955-7D4C78B3F688}" dt="2023-11-29T14:58:43.161" v="7086" actId="478"/>
          <ac:spMkLst>
            <pc:docMk/>
            <pc:sldMk cId="2803989152" sldId="516"/>
            <ac:spMk id="14344" creationId="{00000000-0000-0000-0000-000000000000}"/>
          </ac:spMkLst>
        </pc:spChg>
        <pc:spChg chg="mod">
          <ac:chgData name="Danilo Ríos" userId="74fa47b150b6dd85" providerId="LiveId" clId="{07CA2D5C-18C8-4F50-8955-7D4C78B3F688}" dt="2023-11-29T15:01:10.247" v="7107" actId="208"/>
          <ac:spMkLst>
            <pc:docMk/>
            <pc:sldMk cId="2803989152" sldId="516"/>
            <ac:spMk id="14346" creationId="{57C64A68-B0F4-D808-BBFB-E42DB62CADD0}"/>
          </ac:spMkLst>
        </pc:spChg>
        <pc:spChg chg="mod">
          <ac:chgData name="Danilo Ríos" userId="74fa47b150b6dd85" providerId="LiveId" clId="{07CA2D5C-18C8-4F50-8955-7D4C78B3F688}" dt="2023-11-29T15:01:10.247" v="7107" actId="208"/>
          <ac:spMkLst>
            <pc:docMk/>
            <pc:sldMk cId="2803989152" sldId="516"/>
            <ac:spMk id="14348" creationId="{C3B77AAA-D3AF-9142-3B76-21A759743EAF}"/>
          </ac:spMkLst>
        </pc:spChg>
        <pc:spChg chg="del">
          <ac:chgData name="Danilo Ríos" userId="74fa47b150b6dd85" providerId="LiveId" clId="{07CA2D5C-18C8-4F50-8955-7D4C78B3F688}" dt="2023-11-29T14:58:43.161" v="7086" actId="478"/>
          <ac:spMkLst>
            <pc:docMk/>
            <pc:sldMk cId="2803989152" sldId="516"/>
            <ac:spMk id="14349" creationId="{00000000-0000-0000-0000-000000000000}"/>
          </ac:spMkLst>
        </pc:spChg>
        <pc:spChg chg="del">
          <ac:chgData name="Danilo Ríos" userId="74fa47b150b6dd85" providerId="LiveId" clId="{07CA2D5C-18C8-4F50-8955-7D4C78B3F688}" dt="2023-11-29T14:58:43.161" v="7086" actId="478"/>
          <ac:spMkLst>
            <pc:docMk/>
            <pc:sldMk cId="2803989152" sldId="516"/>
            <ac:spMk id="14350" creationId="{00000000-0000-0000-0000-000000000000}"/>
          </ac:spMkLst>
        </pc:spChg>
        <pc:spChg chg="mod">
          <ac:chgData name="Danilo Ríos" userId="74fa47b150b6dd85" providerId="LiveId" clId="{07CA2D5C-18C8-4F50-8955-7D4C78B3F688}" dt="2023-11-29T15:01:10.247" v="7107" actId="208"/>
          <ac:spMkLst>
            <pc:docMk/>
            <pc:sldMk cId="2803989152" sldId="516"/>
            <ac:spMk id="14351" creationId="{C6B17928-94A8-690D-61CB-D5B9FFF5BC31}"/>
          </ac:spMkLst>
        </pc:spChg>
        <pc:spChg chg="mod">
          <ac:chgData name="Danilo Ríos" userId="74fa47b150b6dd85" providerId="LiveId" clId="{07CA2D5C-18C8-4F50-8955-7D4C78B3F688}" dt="2023-11-29T15:01:10.247" v="7107" actId="208"/>
          <ac:spMkLst>
            <pc:docMk/>
            <pc:sldMk cId="2803989152" sldId="516"/>
            <ac:spMk id="14352" creationId="{77406E85-C92C-B5AD-CDDE-35B376F88913}"/>
          </ac:spMkLst>
        </pc:spChg>
        <pc:spChg chg="add mod">
          <ac:chgData name="Danilo Ríos" userId="74fa47b150b6dd85" providerId="LiveId" clId="{07CA2D5C-18C8-4F50-8955-7D4C78B3F688}" dt="2023-11-29T15:11:16.569" v="7335" actId="1076"/>
          <ac:spMkLst>
            <pc:docMk/>
            <pc:sldMk cId="2803989152" sldId="516"/>
            <ac:spMk id="14353" creationId="{61D737CB-5674-895A-2F2B-7A860E1F4ACD}"/>
          </ac:spMkLst>
        </pc:spChg>
        <pc:spChg chg="del">
          <ac:chgData name="Danilo Ríos" userId="74fa47b150b6dd85" providerId="LiveId" clId="{07CA2D5C-18C8-4F50-8955-7D4C78B3F688}" dt="2023-11-29T15:00:02.619" v="7092" actId="478"/>
          <ac:spMkLst>
            <pc:docMk/>
            <pc:sldMk cId="2803989152" sldId="516"/>
            <ac:spMk id="14357" creationId="{9D0FD4A3-EE62-88E2-9C8E-DABC50B43765}"/>
          </ac:spMkLst>
        </pc:spChg>
        <pc:spChg chg="del">
          <ac:chgData name="Danilo Ríos" userId="74fa47b150b6dd85" providerId="LiveId" clId="{07CA2D5C-18C8-4F50-8955-7D4C78B3F688}" dt="2023-11-29T14:58:51.754" v="7087" actId="478"/>
          <ac:spMkLst>
            <pc:docMk/>
            <pc:sldMk cId="2803989152" sldId="516"/>
            <ac:spMk id="14358" creationId="{00000000-0000-0000-0000-000000000000}"/>
          </ac:spMkLst>
        </pc:spChg>
        <pc:spChg chg="del">
          <ac:chgData name="Danilo Ríos" userId="74fa47b150b6dd85" providerId="LiveId" clId="{07CA2D5C-18C8-4F50-8955-7D4C78B3F688}" dt="2023-11-29T14:58:51.754" v="7087" actId="478"/>
          <ac:spMkLst>
            <pc:docMk/>
            <pc:sldMk cId="2803989152" sldId="516"/>
            <ac:spMk id="14359" creationId="{00000000-0000-0000-0000-000000000000}"/>
          </ac:spMkLst>
        </pc:spChg>
        <pc:spChg chg="del">
          <ac:chgData name="Danilo Ríos" userId="74fa47b150b6dd85" providerId="LiveId" clId="{07CA2D5C-18C8-4F50-8955-7D4C78B3F688}" dt="2023-11-29T14:58:51.754" v="7087" actId="478"/>
          <ac:spMkLst>
            <pc:docMk/>
            <pc:sldMk cId="2803989152" sldId="516"/>
            <ac:spMk id="14360" creationId="{00000000-0000-0000-0000-000000000000}"/>
          </ac:spMkLst>
        </pc:spChg>
        <pc:spChg chg="del">
          <ac:chgData name="Danilo Ríos" userId="74fa47b150b6dd85" providerId="LiveId" clId="{07CA2D5C-18C8-4F50-8955-7D4C78B3F688}" dt="2023-11-29T14:58:51.754" v="7087" actId="478"/>
          <ac:spMkLst>
            <pc:docMk/>
            <pc:sldMk cId="2803989152" sldId="516"/>
            <ac:spMk id="14361" creationId="{00000000-0000-0000-0000-000000000000}"/>
          </ac:spMkLst>
        </pc:spChg>
        <pc:spChg chg="del">
          <ac:chgData name="Danilo Ríos" userId="74fa47b150b6dd85" providerId="LiveId" clId="{07CA2D5C-18C8-4F50-8955-7D4C78B3F688}" dt="2023-11-29T14:58:51.754" v="7087" actId="478"/>
          <ac:spMkLst>
            <pc:docMk/>
            <pc:sldMk cId="2803989152" sldId="516"/>
            <ac:spMk id="14363" creationId="{00000000-0000-0000-0000-000000000000}"/>
          </ac:spMkLst>
        </pc:spChg>
        <pc:spChg chg="del">
          <ac:chgData name="Danilo Ríos" userId="74fa47b150b6dd85" providerId="LiveId" clId="{07CA2D5C-18C8-4F50-8955-7D4C78B3F688}" dt="2023-11-29T14:58:51.754" v="7087" actId="478"/>
          <ac:spMkLst>
            <pc:docMk/>
            <pc:sldMk cId="2803989152" sldId="516"/>
            <ac:spMk id="14364" creationId="{00000000-0000-0000-0000-000000000000}"/>
          </ac:spMkLst>
        </pc:spChg>
        <pc:spChg chg="del">
          <ac:chgData name="Danilo Ríos" userId="74fa47b150b6dd85" providerId="LiveId" clId="{07CA2D5C-18C8-4F50-8955-7D4C78B3F688}" dt="2023-11-29T14:58:43.161" v="7086" actId="478"/>
          <ac:spMkLst>
            <pc:docMk/>
            <pc:sldMk cId="2803989152" sldId="516"/>
            <ac:spMk id="14372" creationId="{00000000-0000-0000-0000-000000000000}"/>
          </ac:spMkLst>
        </pc:spChg>
        <pc:spChg chg="del">
          <ac:chgData name="Danilo Ríos" userId="74fa47b150b6dd85" providerId="LiveId" clId="{07CA2D5C-18C8-4F50-8955-7D4C78B3F688}" dt="2023-11-29T14:58:43.161" v="7086" actId="478"/>
          <ac:spMkLst>
            <pc:docMk/>
            <pc:sldMk cId="2803989152" sldId="516"/>
            <ac:spMk id="14375" creationId="{00000000-0000-0000-0000-000000000000}"/>
          </ac:spMkLst>
        </pc:spChg>
        <pc:spChg chg="del">
          <ac:chgData name="Danilo Ríos" userId="74fa47b150b6dd85" providerId="LiveId" clId="{07CA2D5C-18C8-4F50-8955-7D4C78B3F688}" dt="2023-11-29T14:58:43.161" v="7086" actId="478"/>
          <ac:spMkLst>
            <pc:docMk/>
            <pc:sldMk cId="2803989152" sldId="516"/>
            <ac:spMk id="14376" creationId="{00000000-0000-0000-0000-000000000000}"/>
          </ac:spMkLst>
        </pc:spChg>
        <pc:spChg chg="mod">
          <ac:chgData name="Danilo Ríos" userId="74fa47b150b6dd85" providerId="LiveId" clId="{07CA2D5C-18C8-4F50-8955-7D4C78B3F688}" dt="2023-11-29T14:59:38.824" v="7089"/>
          <ac:spMkLst>
            <pc:docMk/>
            <pc:sldMk cId="2803989152" sldId="516"/>
            <ac:spMk id="14378" creationId="{6962F1E3-308A-2493-CAE5-6F569EED608D}"/>
          </ac:spMkLst>
        </pc:spChg>
        <pc:spChg chg="mod">
          <ac:chgData name="Danilo Ríos" userId="74fa47b150b6dd85" providerId="LiveId" clId="{07CA2D5C-18C8-4F50-8955-7D4C78B3F688}" dt="2023-11-29T14:59:38.824" v="7089"/>
          <ac:spMkLst>
            <pc:docMk/>
            <pc:sldMk cId="2803989152" sldId="516"/>
            <ac:spMk id="14379" creationId="{D5FFF2B6-E91F-3A9C-7C48-BFE6DE549576}"/>
          </ac:spMkLst>
        </pc:spChg>
        <pc:spChg chg="del">
          <ac:chgData name="Danilo Ríos" userId="74fa47b150b6dd85" providerId="LiveId" clId="{07CA2D5C-18C8-4F50-8955-7D4C78B3F688}" dt="2023-11-29T14:58:43.161" v="7086" actId="478"/>
          <ac:spMkLst>
            <pc:docMk/>
            <pc:sldMk cId="2803989152" sldId="516"/>
            <ac:spMk id="14381" creationId="{00000000-0000-0000-0000-000000000000}"/>
          </ac:spMkLst>
        </pc:spChg>
        <pc:spChg chg="del">
          <ac:chgData name="Danilo Ríos" userId="74fa47b150b6dd85" providerId="LiveId" clId="{07CA2D5C-18C8-4F50-8955-7D4C78B3F688}" dt="2023-11-29T14:58:43.161" v="7086" actId="478"/>
          <ac:spMkLst>
            <pc:docMk/>
            <pc:sldMk cId="2803989152" sldId="516"/>
            <ac:spMk id="14384" creationId="{00000000-0000-0000-0000-000000000000}"/>
          </ac:spMkLst>
        </pc:spChg>
        <pc:spChg chg="del">
          <ac:chgData name="Danilo Ríos" userId="74fa47b150b6dd85" providerId="LiveId" clId="{07CA2D5C-18C8-4F50-8955-7D4C78B3F688}" dt="2023-11-29T14:58:43.161" v="7086" actId="478"/>
          <ac:spMkLst>
            <pc:docMk/>
            <pc:sldMk cId="2803989152" sldId="516"/>
            <ac:spMk id="14385" creationId="{00000000-0000-0000-0000-000000000000}"/>
          </ac:spMkLst>
        </pc:spChg>
        <pc:spChg chg="mod">
          <ac:chgData name="Danilo Ríos" userId="74fa47b150b6dd85" providerId="LiveId" clId="{07CA2D5C-18C8-4F50-8955-7D4C78B3F688}" dt="2023-11-29T14:59:38.824" v="7089"/>
          <ac:spMkLst>
            <pc:docMk/>
            <pc:sldMk cId="2803989152" sldId="516"/>
            <ac:spMk id="14386" creationId="{5C78B439-6EB5-8A80-33DC-140EA92E5069}"/>
          </ac:spMkLst>
        </pc:spChg>
        <pc:spChg chg="mod">
          <ac:chgData name="Danilo Ríos" userId="74fa47b150b6dd85" providerId="LiveId" clId="{07CA2D5C-18C8-4F50-8955-7D4C78B3F688}" dt="2023-11-29T14:59:38.824" v="7089"/>
          <ac:spMkLst>
            <pc:docMk/>
            <pc:sldMk cId="2803989152" sldId="516"/>
            <ac:spMk id="14387" creationId="{16BD24FE-F307-614D-1515-5D784275F9FB}"/>
          </ac:spMkLst>
        </pc:spChg>
        <pc:spChg chg="mod">
          <ac:chgData name="Danilo Ríos" userId="74fa47b150b6dd85" providerId="LiveId" clId="{07CA2D5C-18C8-4F50-8955-7D4C78B3F688}" dt="2023-11-29T14:59:38.824" v="7089"/>
          <ac:spMkLst>
            <pc:docMk/>
            <pc:sldMk cId="2803989152" sldId="516"/>
            <ac:spMk id="14388" creationId="{FD5BD27D-A0F5-8B27-CCA1-E61D525CFFAA}"/>
          </ac:spMkLst>
        </pc:spChg>
        <pc:spChg chg="del">
          <ac:chgData name="Danilo Ríos" userId="74fa47b150b6dd85" providerId="LiveId" clId="{07CA2D5C-18C8-4F50-8955-7D4C78B3F688}" dt="2023-11-29T14:58:43.161" v="7086" actId="478"/>
          <ac:spMkLst>
            <pc:docMk/>
            <pc:sldMk cId="2803989152" sldId="516"/>
            <ac:spMk id="14390" creationId="{00000000-0000-0000-0000-000000000000}"/>
          </ac:spMkLst>
        </pc:spChg>
        <pc:spChg chg="del">
          <ac:chgData name="Danilo Ríos" userId="74fa47b150b6dd85" providerId="LiveId" clId="{07CA2D5C-18C8-4F50-8955-7D4C78B3F688}" dt="2023-11-29T14:58:43.161" v="7086" actId="478"/>
          <ac:spMkLst>
            <pc:docMk/>
            <pc:sldMk cId="2803989152" sldId="516"/>
            <ac:spMk id="14393" creationId="{00000000-0000-0000-0000-000000000000}"/>
          </ac:spMkLst>
        </pc:spChg>
        <pc:spChg chg="del">
          <ac:chgData name="Danilo Ríos" userId="74fa47b150b6dd85" providerId="LiveId" clId="{07CA2D5C-18C8-4F50-8955-7D4C78B3F688}" dt="2023-11-29T14:58:43.161" v="7086" actId="478"/>
          <ac:spMkLst>
            <pc:docMk/>
            <pc:sldMk cId="2803989152" sldId="516"/>
            <ac:spMk id="14394" creationId="{00000000-0000-0000-0000-000000000000}"/>
          </ac:spMkLst>
        </pc:spChg>
        <pc:spChg chg="del">
          <ac:chgData name="Danilo Ríos" userId="74fa47b150b6dd85" providerId="LiveId" clId="{07CA2D5C-18C8-4F50-8955-7D4C78B3F688}" dt="2023-11-29T15:00:05.603" v="7093" actId="478"/>
          <ac:spMkLst>
            <pc:docMk/>
            <pc:sldMk cId="2803989152" sldId="516"/>
            <ac:spMk id="14415" creationId="{2D4B2FFF-8D0A-9CAC-1F16-AB69A48970A1}"/>
          </ac:spMkLst>
        </pc:spChg>
        <pc:spChg chg="mod">
          <ac:chgData name="Danilo Ríos" userId="74fa47b150b6dd85" providerId="LiveId" clId="{07CA2D5C-18C8-4F50-8955-7D4C78B3F688}" dt="2023-11-29T14:59:38.824" v="7089"/>
          <ac:spMkLst>
            <pc:docMk/>
            <pc:sldMk cId="2803989152" sldId="516"/>
            <ac:spMk id="14417" creationId="{5C43F197-DA14-AF29-E02E-35534666755A}"/>
          </ac:spMkLst>
        </pc:spChg>
        <pc:spChg chg="del mod">
          <ac:chgData name="Danilo Ríos" userId="74fa47b150b6dd85" providerId="LiveId" clId="{07CA2D5C-18C8-4F50-8955-7D4C78B3F688}" dt="2023-11-29T15:09:42.484" v="7320" actId="478"/>
          <ac:spMkLst>
            <pc:docMk/>
            <pc:sldMk cId="2803989152" sldId="516"/>
            <ac:spMk id="14418" creationId="{73383843-5A4B-C8F1-62EF-D035F2060487}"/>
          </ac:spMkLst>
        </pc:spChg>
        <pc:spChg chg="del">
          <ac:chgData name="Danilo Ríos" userId="74fa47b150b6dd85" providerId="LiveId" clId="{07CA2D5C-18C8-4F50-8955-7D4C78B3F688}" dt="2023-11-29T14:58:51.754" v="7087" actId="478"/>
          <ac:spMkLst>
            <pc:docMk/>
            <pc:sldMk cId="2803989152" sldId="516"/>
            <ac:spMk id="14419" creationId="{D279C993-6411-FC4C-F9E2-D64DF49F4D7E}"/>
          </ac:spMkLst>
        </pc:spChg>
        <pc:spChg chg="mod">
          <ac:chgData name="Danilo Ríos" userId="74fa47b150b6dd85" providerId="LiveId" clId="{07CA2D5C-18C8-4F50-8955-7D4C78B3F688}" dt="2023-11-29T14:59:38.824" v="7089"/>
          <ac:spMkLst>
            <pc:docMk/>
            <pc:sldMk cId="2803989152" sldId="516"/>
            <ac:spMk id="14421" creationId="{26B0672B-D211-4B5E-BEBE-87A66878EFE2}"/>
          </ac:spMkLst>
        </pc:spChg>
        <pc:spChg chg="mod">
          <ac:chgData name="Danilo Ríos" userId="74fa47b150b6dd85" providerId="LiveId" clId="{07CA2D5C-18C8-4F50-8955-7D4C78B3F688}" dt="2023-11-29T14:59:38.824" v="7089"/>
          <ac:spMkLst>
            <pc:docMk/>
            <pc:sldMk cId="2803989152" sldId="516"/>
            <ac:spMk id="14422" creationId="{89918463-3A27-99E9-1DA3-18D4DCE0F9A2}"/>
          </ac:spMkLst>
        </pc:spChg>
        <pc:spChg chg="mod">
          <ac:chgData name="Danilo Ríos" userId="74fa47b150b6dd85" providerId="LiveId" clId="{07CA2D5C-18C8-4F50-8955-7D4C78B3F688}" dt="2023-11-29T14:59:38.824" v="7089"/>
          <ac:spMkLst>
            <pc:docMk/>
            <pc:sldMk cId="2803989152" sldId="516"/>
            <ac:spMk id="14423" creationId="{F10FADF7-60E9-08AA-6FFD-1AB65D02C337}"/>
          </ac:spMkLst>
        </pc:spChg>
        <pc:spChg chg="add del mod">
          <ac:chgData name="Danilo Ríos" userId="74fa47b150b6dd85" providerId="LiveId" clId="{07CA2D5C-18C8-4F50-8955-7D4C78B3F688}" dt="2023-11-29T15:09:37.184" v="7319" actId="478"/>
          <ac:spMkLst>
            <pc:docMk/>
            <pc:sldMk cId="2803989152" sldId="516"/>
            <ac:spMk id="14424" creationId="{438C5D1B-9B39-0C7A-028D-F718886BCCAC}"/>
          </ac:spMkLst>
        </pc:spChg>
        <pc:spChg chg="del">
          <ac:chgData name="Danilo Ríos" userId="74fa47b150b6dd85" providerId="LiveId" clId="{07CA2D5C-18C8-4F50-8955-7D4C78B3F688}" dt="2023-11-29T14:58:43.161" v="7086" actId="478"/>
          <ac:spMkLst>
            <pc:docMk/>
            <pc:sldMk cId="2803989152" sldId="516"/>
            <ac:spMk id="14425" creationId="{9AF15429-558C-3108-FD23-F7DF8A0C344C}"/>
          </ac:spMkLst>
        </pc:spChg>
        <pc:spChg chg="mod">
          <ac:chgData name="Danilo Ríos" userId="74fa47b150b6dd85" providerId="LiveId" clId="{07CA2D5C-18C8-4F50-8955-7D4C78B3F688}" dt="2023-11-29T15:11:07.274" v="7334" actId="1076"/>
          <ac:spMkLst>
            <pc:docMk/>
            <pc:sldMk cId="2803989152" sldId="516"/>
            <ac:spMk id="14426" creationId="{9CC4CCB0-0123-7E19-A8CF-6E1BB13AAEF0}"/>
          </ac:spMkLst>
        </pc:spChg>
        <pc:spChg chg="add mod">
          <ac:chgData name="Danilo Ríos" userId="74fa47b150b6dd85" providerId="LiveId" clId="{07CA2D5C-18C8-4F50-8955-7D4C78B3F688}" dt="2023-11-29T15:11:16.569" v="7335" actId="1076"/>
          <ac:spMkLst>
            <pc:docMk/>
            <pc:sldMk cId="2803989152" sldId="516"/>
            <ac:spMk id="14427" creationId="{7074434A-7097-3688-0A3C-89D418A1AB7B}"/>
          </ac:spMkLst>
        </pc:spChg>
        <pc:spChg chg="add del mod">
          <ac:chgData name="Danilo Ríos" userId="74fa47b150b6dd85" providerId="LiveId" clId="{07CA2D5C-18C8-4F50-8955-7D4C78B3F688}" dt="2023-11-29T15:09:51.419" v="7323" actId="478"/>
          <ac:spMkLst>
            <pc:docMk/>
            <pc:sldMk cId="2803989152" sldId="516"/>
            <ac:spMk id="14428" creationId="{5DB10C66-69CE-F562-1222-870270850786}"/>
          </ac:spMkLst>
        </pc:spChg>
        <pc:spChg chg="mod">
          <ac:chgData name="Danilo Ríos" userId="74fa47b150b6dd85" providerId="LiveId" clId="{07CA2D5C-18C8-4F50-8955-7D4C78B3F688}" dt="2023-11-29T14:59:38.824" v="7089"/>
          <ac:spMkLst>
            <pc:docMk/>
            <pc:sldMk cId="2803989152" sldId="516"/>
            <ac:spMk id="14430" creationId="{37ADE8DE-353B-62BE-2C08-36B313A3A193}"/>
          </ac:spMkLst>
        </pc:spChg>
        <pc:spChg chg="mod">
          <ac:chgData name="Danilo Ríos" userId="74fa47b150b6dd85" providerId="LiveId" clId="{07CA2D5C-18C8-4F50-8955-7D4C78B3F688}" dt="2023-11-29T14:59:38.824" v="7089"/>
          <ac:spMkLst>
            <pc:docMk/>
            <pc:sldMk cId="2803989152" sldId="516"/>
            <ac:spMk id="14431" creationId="{834FDDCB-CD5A-77F3-E216-EA96BEF3CC84}"/>
          </ac:spMkLst>
        </pc:spChg>
        <pc:grpChg chg="add mod">
          <ac:chgData name="Danilo Ríos" userId="74fa47b150b6dd85" providerId="LiveId" clId="{07CA2D5C-18C8-4F50-8955-7D4C78B3F688}" dt="2023-11-29T15:11:16.569" v="7335" actId="1076"/>
          <ac:grpSpMkLst>
            <pc:docMk/>
            <pc:sldMk cId="2803989152" sldId="516"/>
            <ac:grpSpMk id="30" creationId="{313613C0-166D-12BD-DB7B-988AF89B87F4}"/>
          </ac:grpSpMkLst>
        </pc:grpChg>
        <pc:grpChg chg="mod">
          <ac:chgData name="Danilo Ríos" userId="74fa47b150b6dd85" providerId="LiveId" clId="{07CA2D5C-18C8-4F50-8955-7D4C78B3F688}" dt="2023-11-29T14:59:38.824" v="7089"/>
          <ac:grpSpMkLst>
            <pc:docMk/>
            <pc:sldMk cId="2803989152" sldId="516"/>
            <ac:grpSpMk id="31" creationId="{4854F1D0-C4A7-2928-E189-18D85121BFF9}"/>
          </ac:grpSpMkLst>
        </pc:grpChg>
        <pc:grpChg chg="mod">
          <ac:chgData name="Danilo Ríos" userId="74fa47b150b6dd85" providerId="LiveId" clId="{07CA2D5C-18C8-4F50-8955-7D4C78B3F688}" dt="2023-11-29T14:59:38.824" v="7089"/>
          <ac:grpSpMkLst>
            <pc:docMk/>
            <pc:sldMk cId="2803989152" sldId="516"/>
            <ac:grpSpMk id="14336" creationId="{D5894FC5-D7BB-A57D-24B1-697E0C8BFB11}"/>
          </ac:grpSpMkLst>
        </pc:grpChg>
        <pc:grpChg chg="del">
          <ac:chgData name="Danilo Ríos" userId="74fa47b150b6dd85" providerId="LiveId" clId="{07CA2D5C-18C8-4F50-8955-7D4C78B3F688}" dt="2023-11-29T14:58:51.754" v="7087" actId="478"/>
          <ac:grpSpMkLst>
            <pc:docMk/>
            <pc:sldMk cId="2803989152" sldId="516"/>
            <ac:grpSpMk id="14345" creationId="{00000000-0000-0000-0000-000000000000}"/>
          </ac:grpSpMkLst>
        </pc:grpChg>
        <pc:grpChg chg="del">
          <ac:chgData name="Danilo Ríos" userId="74fa47b150b6dd85" providerId="LiveId" clId="{07CA2D5C-18C8-4F50-8955-7D4C78B3F688}" dt="2023-11-29T14:58:43.161" v="7086" actId="478"/>
          <ac:grpSpMkLst>
            <pc:docMk/>
            <pc:sldMk cId="2803989152" sldId="516"/>
            <ac:grpSpMk id="14347" creationId="{00000000-0000-0000-0000-000000000000}"/>
          </ac:grpSpMkLst>
        </pc:grpChg>
        <pc:grpChg chg="del">
          <ac:chgData name="Danilo Ríos" userId="74fa47b150b6dd85" providerId="LiveId" clId="{07CA2D5C-18C8-4F50-8955-7D4C78B3F688}" dt="2023-11-29T14:58:51.754" v="7087" actId="478"/>
          <ac:grpSpMkLst>
            <pc:docMk/>
            <pc:sldMk cId="2803989152" sldId="516"/>
            <ac:grpSpMk id="14356" creationId="{00000000-0000-0000-0000-000000000000}"/>
          </ac:grpSpMkLst>
        </pc:grpChg>
        <pc:grpChg chg="add mod">
          <ac:chgData name="Danilo Ríos" userId="74fa47b150b6dd85" providerId="LiveId" clId="{07CA2D5C-18C8-4F50-8955-7D4C78B3F688}" dt="2023-11-29T15:11:16.569" v="7335" actId="1076"/>
          <ac:grpSpMkLst>
            <pc:docMk/>
            <pc:sldMk cId="2803989152" sldId="516"/>
            <ac:grpSpMk id="14362" creationId="{661F1C63-6F1C-C101-529D-03FAF30C4F39}"/>
          </ac:grpSpMkLst>
        </pc:grpChg>
        <pc:grpChg chg="mod">
          <ac:chgData name="Danilo Ríos" userId="74fa47b150b6dd85" providerId="LiveId" clId="{07CA2D5C-18C8-4F50-8955-7D4C78B3F688}" dt="2023-11-29T14:59:38.824" v="7089"/>
          <ac:grpSpMkLst>
            <pc:docMk/>
            <pc:sldMk cId="2803989152" sldId="516"/>
            <ac:grpSpMk id="14370" creationId="{BB7ABBB4-576F-05B6-C64C-F1BC321AA564}"/>
          </ac:grpSpMkLst>
        </pc:grpChg>
        <pc:grpChg chg="del">
          <ac:chgData name="Danilo Ríos" userId="74fa47b150b6dd85" providerId="LiveId" clId="{07CA2D5C-18C8-4F50-8955-7D4C78B3F688}" dt="2023-11-29T14:58:43.161" v="7086" actId="478"/>
          <ac:grpSpMkLst>
            <pc:docMk/>
            <pc:sldMk cId="2803989152" sldId="516"/>
            <ac:grpSpMk id="14371" creationId="{00000000-0000-0000-0000-000000000000}"/>
          </ac:grpSpMkLst>
        </pc:grpChg>
        <pc:grpChg chg="mod">
          <ac:chgData name="Danilo Ríos" userId="74fa47b150b6dd85" providerId="LiveId" clId="{07CA2D5C-18C8-4F50-8955-7D4C78B3F688}" dt="2023-11-29T14:59:38.824" v="7089"/>
          <ac:grpSpMkLst>
            <pc:docMk/>
            <pc:sldMk cId="2803989152" sldId="516"/>
            <ac:grpSpMk id="14377" creationId="{410267F0-DAFA-04AA-16C7-CC01544E53A7}"/>
          </ac:grpSpMkLst>
        </pc:grpChg>
        <pc:grpChg chg="del">
          <ac:chgData name="Danilo Ríos" userId="74fa47b150b6dd85" providerId="LiveId" clId="{07CA2D5C-18C8-4F50-8955-7D4C78B3F688}" dt="2023-11-29T14:58:43.161" v="7086" actId="478"/>
          <ac:grpSpMkLst>
            <pc:docMk/>
            <pc:sldMk cId="2803989152" sldId="516"/>
            <ac:grpSpMk id="14380" creationId="{00000000-0000-0000-0000-000000000000}"/>
          </ac:grpSpMkLst>
        </pc:grpChg>
        <pc:grpChg chg="del">
          <ac:chgData name="Danilo Ríos" userId="74fa47b150b6dd85" providerId="LiveId" clId="{07CA2D5C-18C8-4F50-8955-7D4C78B3F688}" dt="2023-11-29T14:58:43.161" v="7086" actId="478"/>
          <ac:grpSpMkLst>
            <pc:docMk/>
            <pc:sldMk cId="2803989152" sldId="516"/>
            <ac:grpSpMk id="14389" creationId="{00000000-0000-0000-0000-000000000000}"/>
          </ac:grpSpMkLst>
        </pc:grpChg>
        <pc:grpChg chg="add mod">
          <ac:chgData name="Danilo Ríos" userId="74fa47b150b6dd85" providerId="LiveId" clId="{07CA2D5C-18C8-4F50-8955-7D4C78B3F688}" dt="2023-11-29T15:11:16.569" v="7335" actId="1076"/>
          <ac:grpSpMkLst>
            <pc:docMk/>
            <pc:sldMk cId="2803989152" sldId="516"/>
            <ac:grpSpMk id="14395" creationId="{9EB05A0C-6931-589A-F68C-2785CCE5E6ED}"/>
          </ac:grpSpMkLst>
        </pc:grpChg>
        <pc:grpChg chg="del">
          <ac:chgData name="Danilo Ríos" userId="74fa47b150b6dd85" providerId="LiveId" clId="{07CA2D5C-18C8-4F50-8955-7D4C78B3F688}" dt="2023-11-29T14:58:43.161" v="7086" actId="478"/>
          <ac:grpSpMkLst>
            <pc:docMk/>
            <pc:sldMk cId="2803989152" sldId="516"/>
            <ac:grpSpMk id="14396" creationId="{00000000-0000-0000-0000-000000000000}"/>
          </ac:grpSpMkLst>
        </pc:grpChg>
        <pc:grpChg chg="add mod">
          <ac:chgData name="Danilo Ríos" userId="74fa47b150b6dd85" providerId="LiveId" clId="{07CA2D5C-18C8-4F50-8955-7D4C78B3F688}" dt="2023-11-29T15:11:16.569" v="7335" actId="1076"/>
          <ac:grpSpMkLst>
            <pc:docMk/>
            <pc:sldMk cId="2803989152" sldId="516"/>
            <ac:grpSpMk id="14429" creationId="{6F887D0E-75DD-3992-12B3-C25AF57CDF5C}"/>
          </ac:grpSpMkLst>
        </pc:grpChg>
        <pc:cxnChg chg="del">
          <ac:chgData name="Danilo Ríos" userId="74fa47b150b6dd85" providerId="LiveId" clId="{07CA2D5C-18C8-4F50-8955-7D4C78B3F688}" dt="2023-11-29T14:58:43.161" v="7086" actId="478"/>
          <ac:cxnSpMkLst>
            <pc:docMk/>
            <pc:sldMk cId="2803989152" sldId="516"/>
            <ac:cxnSpMk id="4" creationId="{CA52CC6E-B65E-88B4-1C3B-EB9476C76740}"/>
          </ac:cxnSpMkLst>
        </pc:cxnChg>
        <pc:cxnChg chg="del">
          <ac:chgData name="Danilo Ríos" userId="74fa47b150b6dd85" providerId="LiveId" clId="{07CA2D5C-18C8-4F50-8955-7D4C78B3F688}" dt="2023-11-29T14:58:43.161" v="7086" actId="478"/>
          <ac:cxnSpMkLst>
            <pc:docMk/>
            <pc:sldMk cId="2803989152" sldId="516"/>
            <ac:cxnSpMk id="9" creationId="{00000000-0000-0000-0000-000000000000}"/>
          </ac:cxnSpMkLst>
        </pc:cxnChg>
        <pc:cxnChg chg="del mod">
          <ac:chgData name="Danilo Ríos" userId="74fa47b150b6dd85" providerId="LiveId" clId="{07CA2D5C-18C8-4F50-8955-7D4C78B3F688}" dt="2023-11-29T14:58:43.161" v="7086" actId="478"/>
          <ac:cxnSpMkLst>
            <pc:docMk/>
            <pc:sldMk cId="2803989152" sldId="516"/>
            <ac:cxnSpMk id="12" creationId="{8EF28BA9-E2DA-55D2-F120-AD2A94B923C9}"/>
          </ac:cxnSpMkLst>
        </pc:cxnChg>
        <pc:cxnChg chg="del mod">
          <ac:chgData name="Danilo Ríos" userId="74fa47b150b6dd85" providerId="LiveId" clId="{07CA2D5C-18C8-4F50-8955-7D4C78B3F688}" dt="2023-11-29T15:03:10.346" v="7149" actId="478"/>
          <ac:cxnSpMkLst>
            <pc:docMk/>
            <pc:sldMk cId="2803989152" sldId="516"/>
            <ac:cxnSpMk id="13" creationId="{FF4E8131-A871-61BC-6B29-50871EC5A79E}"/>
          </ac:cxnSpMkLst>
        </pc:cxnChg>
        <pc:cxnChg chg="mod">
          <ac:chgData name="Danilo Ríos" userId="74fa47b150b6dd85" providerId="LiveId" clId="{07CA2D5C-18C8-4F50-8955-7D4C78B3F688}" dt="2023-11-29T15:11:16.569" v="7335" actId="1076"/>
          <ac:cxnSpMkLst>
            <pc:docMk/>
            <pc:sldMk cId="2803989152" sldId="516"/>
            <ac:cxnSpMk id="14" creationId="{336B6C6C-DC45-C808-CF91-7A4B182D1565}"/>
          </ac:cxnSpMkLst>
        </pc:cxnChg>
        <pc:cxnChg chg="del">
          <ac:chgData name="Danilo Ríos" userId="74fa47b150b6dd85" providerId="LiveId" clId="{07CA2D5C-18C8-4F50-8955-7D4C78B3F688}" dt="2023-11-29T14:58:43.161" v="7086" actId="478"/>
          <ac:cxnSpMkLst>
            <pc:docMk/>
            <pc:sldMk cId="2803989152" sldId="516"/>
            <ac:cxnSpMk id="18" creationId="{2C182816-35F5-3278-9C27-1B6573994C09}"/>
          </ac:cxnSpMkLst>
        </pc:cxnChg>
        <pc:cxnChg chg="add del mod">
          <ac:chgData name="Danilo Ríos" userId="74fa47b150b6dd85" providerId="LiveId" clId="{07CA2D5C-18C8-4F50-8955-7D4C78B3F688}" dt="2023-11-29T15:01:01.527" v="7106" actId="478"/>
          <ac:cxnSpMkLst>
            <pc:docMk/>
            <pc:sldMk cId="2803989152" sldId="516"/>
            <ac:cxnSpMk id="19" creationId="{ADB1ECC2-10D7-AF60-7068-33F43AC394B3}"/>
          </ac:cxnSpMkLst>
        </pc:cxnChg>
        <pc:cxnChg chg="add del mod">
          <ac:chgData name="Danilo Ríos" userId="74fa47b150b6dd85" providerId="LiveId" clId="{07CA2D5C-18C8-4F50-8955-7D4C78B3F688}" dt="2023-11-29T15:01:01.527" v="7106" actId="478"/>
          <ac:cxnSpMkLst>
            <pc:docMk/>
            <pc:sldMk cId="2803989152" sldId="516"/>
            <ac:cxnSpMk id="21" creationId="{EA695B65-75BE-5CE9-F334-927F771A379B}"/>
          </ac:cxnSpMkLst>
        </pc:cxnChg>
        <pc:cxnChg chg="add del mod">
          <ac:chgData name="Danilo Ríos" userId="74fa47b150b6dd85" providerId="LiveId" clId="{07CA2D5C-18C8-4F50-8955-7D4C78B3F688}" dt="2023-11-29T15:20:10.299" v="7341" actId="478"/>
          <ac:cxnSpMkLst>
            <pc:docMk/>
            <pc:sldMk cId="2803989152" sldId="516"/>
            <ac:cxnSpMk id="22" creationId="{D756E3FD-76E8-8E18-8C8B-EDB396FABA11}"/>
          </ac:cxnSpMkLst>
        </pc:cxnChg>
        <pc:cxnChg chg="add mod">
          <ac:chgData name="Danilo Ríos" userId="74fa47b150b6dd85" providerId="LiveId" clId="{07CA2D5C-18C8-4F50-8955-7D4C78B3F688}" dt="2023-11-29T15:11:16.569" v="7335" actId="1076"/>
          <ac:cxnSpMkLst>
            <pc:docMk/>
            <pc:sldMk cId="2803989152" sldId="516"/>
            <ac:cxnSpMk id="23" creationId="{BCB6EEF2-516D-A73F-CD0C-CCE857149A2C}"/>
          </ac:cxnSpMkLst>
        </pc:cxnChg>
        <pc:cxnChg chg="add del mod">
          <ac:chgData name="Danilo Ríos" userId="74fa47b150b6dd85" providerId="LiveId" clId="{07CA2D5C-18C8-4F50-8955-7D4C78B3F688}" dt="2023-11-29T15:00:55.449" v="7104" actId="478"/>
          <ac:cxnSpMkLst>
            <pc:docMk/>
            <pc:sldMk cId="2803989152" sldId="516"/>
            <ac:cxnSpMk id="24" creationId="{C20BEB5A-DB92-A9D2-890E-937F4C079D9B}"/>
          </ac:cxnSpMkLst>
        </pc:cxnChg>
        <pc:cxnChg chg="add mod">
          <ac:chgData name="Danilo Ríos" userId="74fa47b150b6dd85" providerId="LiveId" clId="{07CA2D5C-18C8-4F50-8955-7D4C78B3F688}" dt="2023-11-29T15:11:16.569" v="7335" actId="1076"/>
          <ac:cxnSpMkLst>
            <pc:docMk/>
            <pc:sldMk cId="2803989152" sldId="516"/>
            <ac:cxnSpMk id="65" creationId="{D2A20F5D-C5C2-E79C-BA1F-599F4D0C4614}"/>
          </ac:cxnSpMkLst>
        </pc:cxnChg>
        <pc:cxnChg chg="add mod">
          <ac:chgData name="Danilo Ríos" userId="74fa47b150b6dd85" providerId="LiveId" clId="{07CA2D5C-18C8-4F50-8955-7D4C78B3F688}" dt="2023-11-29T15:11:16.569" v="7335" actId="1076"/>
          <ac:cxnSpMkLst>
            <pc:docMk/>
            <pc:sldMk cId="2803989152" sldId="516"/>
            <ac:cxnSpMk id="67" creationId="{2D4CD44F-104B-D81E-6EEC-184C05B13EE0}"/>
          </ac:cxnSpMkLst>
        </pc:cxnChg>
        <pc:cxnChg chg="add mod">
          <ac:chgData name="Danilo Ríos" userId="74fa47b150b6dd85" providerId="LiveId" clId="{07CA2D5C-18C8-4F50-8955-7D4C78B3F688}" dt="2023-11-29T15:11:16.569" v="7335" actId="1076"/>
          <ac:cxnSpMkLst>
            <pc:docMk/>
            <pc:sldMk cId="2803989152" sldId="516"/>
            <ac:cxnSpMk id="68" creationId="{4DAFAF6B-55CE-105E-81D2-4E13A388DD90}"/>
          </ac:cxnSpMkLst>
        </pc:cxnChg>
        <pc:cxnChg chg="add mod">
          <ac:chgData name="Danilo Ríos" userId="74fa47b150b6dd85" providerId="LiveId" clId="{07CA2D5C-18C8-4F50-8955-7D4C78B3F688}" dt="2023-11-29T15:11:16.569" v="7335" actId="1076"/>
          <ac:cxnSpMkLst>
            <pc:docMk/>
            <pc:sldMk cId="2803989152" sldId="516"/>
            <ac:cxnSpMk id="69" creationId="{F91834A6-FB19-9566-084A-D40F014B798B}"/>
          </ac:cxnSpMkLst>
        </pc:cxnChg>
        <pc:cxnChg chg="add mod">
          <ac:chgData name="Danilo Ríos" userId="74fa47b150b6dd85" providerId="LiveId" clId="{07CA2D5C-18C8-4F50-8955-7D4C78B3F688}" dt="2023-11-29T15:11:16.569" v="7335" actId="1076"/>
          <ac:cxnSpMkLst>
            <pc:docMk/>
            <pc:sldMk cId="2803989152" sldId="516"/>
            <ac:cxnSpMk id="71" creationId="{F457C2D3-BB01-27CA-228D-289C1CA5617A}"/>
          </ac:cxnSpMkLst>
        </pc:cxnChg>
        <pc:cxnChg chg="add mod">
          <ac:chgData name="Danilo Ríos" userId="74fa47b150b6dd85" providerId="LiveId" clId="{07CA2D5C-18C8-4F50-8955-7D4C78B3F688}" dt="2023-11-29T15:11:16.569" v="7335" actId="1076"/>
          <ac:cxnSpMkLst>
            <pc:docMk/>
            <pc:sldMk cId="2803989152" sldId="516"/>
            <ac:cxnSpMk id="72" creationId="{4E391152-C776-8B5A-AC77-AC09892D6B77}"/>
          </ac:cxnSpMkLst>
        </pc:cxnChg>
        <pc:cxnChg chg="add mod">
          <ac:chgData name="Danilo Ríos" userId="74fa47b150b6dd85" providerId="LiveId" clId="{07CA2D5C-18C8-4F50-8955-7D4C78B3F688}" dt="2023-11-29T15:11:16.569" v="7335" actId="1076"/>
          <ac:cxnSpMkLst>
            <pc:docMk/>
            <pc:sldMk cId="2803989152" sldId="516"/>
            <ac:cxnSpMk id="73" creationId="{E6C314ED-07FB-5BA7-82C2-5511F1526882}"/>
          </ac:cxnSpMkLst>
        </pc:cxnChg>
        <pc:cxnChg chg="add mod">
          <ac:chgData name="Danilo Ríos" userId="74fa47b150b6dd85" providerId="LiveId" clId="{07CA2D5C-18C8-4F50-8955-7D4C78B3F688}" dt="2023-11-29T15:11:16.569" v="7335" actId="1076"/>
          <ac:cxnSpMkLst>
            <pc:docMk/>
            <pc:sldMk cId="2803989152" sldId="516"/>
            <ac:cxnSpMk id="74" creationId="{C4B1FCC3-368D-5FB1-955E-50BD451C8E47}"/>
          </ac:cxnSpMkLst>
        </pc:cxnChg>
        <pc:cxnChg chg="add mod">
          <ac:chgData name="Danilo Ríos" userId="74fa47b150b6dd85" providerId="LiveId" clId="{07CA2D5C-18C8-4F50-8955-7D4C78B3F688}" dt="2023-11-29T15:11:16.569" v="7335" actId="1076"/>
          <ac:cxnSpMkLst>
            <pc:docMk/>
            <pc:sldMk cId="2803989152" sldId="516"/>
            <ac:cxnSpMk id="89" creationId="{E1C03BC3-2F7A-8F2D-4E0E-B35E6AE8FA76}"/>
          </ac:cxnSpMkLst>
        </pc:cxnChg>
        <pc:cxnChg chg="add mod">
          <ac:chgData name="Danilo Ríos" userId="74fa47b150b6dd85" providerId="LiveId" clId="{07CA2D5C-18C8-4F50-8955-7D4C78B3F688}" dt="2023-11-29T15:11:16.569" v="7335" actId="1076"/>
          <ac:cxnSpMkLst>
            <pc:docMk/>
            <pc:sldMk cId="2803989152" sldId="516"/>
            <ac:cxnSpMk id="92" creationId="{8B06A236-E437-360B-8C85-6915D7FE3A58}"/>
          </ac:cxnSpMkLst>
        </pc:cxnChg>
        <pc:cxnChg chg="add mod">
          <ac:chgData name="Danilo Ríos" userId="74fa47b150b6dd85" providerId="LiveId" clId="{07CA2D5C-18C8-4F50-8955-7D4C78B3F688}" dt="2023-11-29T15:23:24.983" v="7580" actId="1076"/>
          <ac:cxnSpMkLst>
            <pc:docMk/>
            <pc:sldMk cId="2803989152" sldId="516"/>
            <ac:cxnSpMk id="95" creationId="{BAA18876-A371-6AA4-991A-C2F9B46DF5E5}"/>
          </ac:cxnSpMkLst>
        </pc:cxnChg>
        <pc:cxnChg chg="del">
          <ac:chgData name="Danilo Ríos" userId="74fa47b150b6dd85" providerId="LiveId" clId="{07CA2D5C-18C8-4F50-8955-7D4C78B3F688}" dt="2023-11-29T15:00:15.196" v="7095" actId="478"/>
          <ac:cxnSpMkLst>
            <pc:docMk/>
            <pc:sldMk cId="2803989152" sldId="516"/>
            <ac:cxnSpMk id="14340" creationId="{0668C33E-BF68-9FB2-FCE6-4305EB36970C}"/>
          </ac:cxnSpMkLst>
        </pc:cxnChg>
        <pc:cxnChg chg="del">
          <ac:chgData name="Danilo Ríos" userId="74fa47b150b6dd85" providerId="LiveId" clId="{07CA2D5C-18C8-4F50-8955-7D4C78B3F688}" dt="2023-11-29T14:58:43.161" v="7086" actId="478"/>
          <ac:cxnSpMkLst>
            <pc:docMk/>
            <pc:sldMk cId="2803989152" sldId="516"/>
            <ac:cxnSpMk id="14354" creationId="{00000000-0000-0000-0000-000000000000}"/>
          </ac:cxnSpMkLst>
        </pc:cxnChg>
        <pc:cxnChg chg="add mod">
          <ac:chgData name="Danilo Ríos" userId="74fa47b150b6dd85" providerId="LiveId" clId="{07CA2D5C-18C8-4F50-8955-7D4C78B3F688}" dt="2023-11-29T15:11:16.569" v="7335" actId="1076"/>
          <ac:cxnSpMkLst>
            <pc:docMk/>
            <pc:sldMk cId="2803989152" sldId="516"/>
            <ac:cxnSpMk id="14355" creationId="{23A5DBFA-A467-8952-CC1B-AB9C35EF31F6}"/>
          </ac:cxnSpMkLst>
        </pc:cxnChg>
        <pc:cxnChg chg="del">
          <ac:chgData name="Danilo Ríos" userId="74fa47b150b6dd85" providerId="LiveId" clId="{07CA2D5C-18C8-4F50-8955-7D4C78B3F688}" dt="2023-11-29T15:00:11.633" v="7094" actId="478"/>
          <ac:cxnSpMkLst>
            <pc:docMk/>
            <pc:sldMk cId="2803989152" sldId="516"/>
            <ac:cxnSpMk id="14416" creationId="{E00393D0-2F9D-39E2-BD8F-5DBA463AD309}"/>
          </ac:cxnSpMkLst>
        </pc:cxnChg>
        <pc:cxnChg chg="del">
          <ac:chgData name="Danilo Ríos" userId="74fa47b150b6dd85" providerId="LiveId" clId="{07CA2D5C-18C8-4F50-8955-7D4C78B3F688}" dt="2023-11-29T14:58:43.161" v="7086" actId="478"/>
          <ac:cxnSpMkLst>
            <pc:docMk/>
            <pc:sldMk cId="2803989152" sldId="516"/>
            <ac:cxnSpMk id="14420" creationId="{19B7F193-9E56-CB1D-2404-FB9948E44AC7}"/>
          </ac:cxnSpMkLst>
        </pc:cxnChg>
      </pc:sldChg>
      <pc:sldChg chg="addSp modSp mod">
        <pc:chgData name="Danilo Ríos" userId="74fa47b150b6dd85" providerId="LiveId" clId="{07CA2D5C-18C8-4F50-8955-7D4C78B3F688}" dt="2023-12-04T13:47:17.184" v="7897" actId="404"/>
        <pc:sldMkLst>
          <pc:docMk/>
          <pc:sldMk cId="1735647386" sldId="524"/>
        </pc:sldMkLst>
        <pc:spChg chg="add mod">
          <ac:chgData name="Danilo Ríos" userId="74fa47b150b6dd85" providerId="LiveId" clId="{07CA2D5C-18C8-4F50-8955-7D4C78B3F688}" dt="2023-12-04T13:47:17.184" v="7897" actId="404"/>
          <ac:spMkLst>
            <pc:docMk/>
            <pc:sldMk cId="1735647386" sldId="524"/>
            <ac:spMk id="2" creationId="{127F821D-B8F6-1A65-0B6C-81F84AE7D1C0}"/>
          </ac:spMkLst>
        </pc:spChg>
      </pc:sldChg>
      <pc:sldChg chg="addSp modSp">
        <pc:chgData name="Danilo Ríos" userId="74fa47b150b6dd85" providerId="LiveId" clId="{07CA2D5C-18C8-4F50-8955-7D4C78B3F688}" dt="2023-12-04T13:47:33.247" v="7898"/>
        <pc:sldMkLst>
          <pc:docMk/>
          <pc:sldMk cId="3630258476" sldId="525"/>
        </pc:sldMkLst>
        <pc:spChg chg="add mod">
          <ac:chgData name="Danilo Ríos" userId="74fa47b150b6dd85" providerId="LiveId" clId="{07CA2D5C-18C8-4F50-8955-7D4C78B3F688}" dt="2023-12-04T13:47:33.247" v="7898"/>
          <ac:spMkLst>
            <pc:docMk/>
            <pc:sldMk cId="3630258476" sldId="525"/>
            <ac:spMk id="2" creationId="{8E085010-CD41-39A1-A91D-C207FA774A96}"/>
          </ac:spMkLst>
        </pc:spChg>
      </pc:sldChg>
      <pc:sldChg chg="modSp mod">
        <pc:chgData name="Danilo Ríos" userId="74fa47b150b6dd85" providerId="LiveId" clId="{07CA2D5C-18C8-4F50-8955-7D4C78B3F688}" dt="2023-12-07T12:15:58.570" v="9679" actId="14100"/>
        <pc:sldMkLst>
          <pc:docMk/>
          <pc:sldMk cId="1975957230" sldId="530"/>
        </pc:sldMkLst>
        <pc:spChg chg="mod">
          <ac:chgData name="Danilo Ríos" userId="74fa47b150b6dd85" providerId="LiveId" clId="{07CA2D5C-18C8-4F50-8955-7D4C78B3F688}" dt="2023-12-07T12:15:58.570" v="9679" actId="14100"/>
          <ac:spMkLst>
            <pc:docMk/>
            <pc:sldMk cId="1975957230" sldId="530"/>
            <ac:spMk id="2" creationId="{E03F526B-9A5E-794E-4275-5C3C0F3201B0}"/>
          </ac:spMkLst>
        </pc:spChg>
        <pc:spChg chg="mod">
          <ac:chgData name="Danilo Ríos" userId="74fa47b150b6dd85" providerId="LiveId" clId="{07CA2D5C-18C8-4F50-8955-7D4C78B3F688}" dt="2023-12-07T12:15:45.928" v="9678" actId="20577"/>
          <ac:spMkLst>
            <pc:docMk/>
            <pc:sldMk cId="1975957230" sldId="530"/>
            <ac:spMk id="11" creationId="{00000000-0000-0000-0000-000000000000}"/>
          </ac:spMkLst>
        </pc:spChg>
      </pc:sldChg>
      <pc:sldChg chg="modSp mod">
        <pc:chgData name="Danilo Ríos" userId="74fa47b150b6dd85" providerId="LiveId" clId="{07CA2D5C-18C8-4F50-8955-7D4C78B3F688}" dt="2023-11-28T20:59:14.882" v="5533" actId="6549"/>
        <pc:sldMkLst>
          <pc:docMk/>
          <pc:sldMk cId="1058663870" sldId="535"/>
        </pc:sldMkLst>
        <pc:spChg chg="mod">
          <ac:chgData name="Danilo Ríos" userId="74fa47b150b6dd85" providerId="LiveId" clId="{07CA2D5C-18C8-4F50-8955-7D4C78B3F688}" dt="2023-11-28T20:59:14.882" v="5533" actId="6549"/>
          <ac:spMkLst>
            <pc:docMk/>
            <pc:sldMk cId="1058663870" sldId="535"/>
            <ac:spMk id="355338" creationId="{00000000-0000-0000-0000-000000000000}"/>
          </ac:spMkLst>
        </pc:spChg>
      </pc:sldChg>
      <pc:sldChg chg="modSp mod">
        <pc:chgData name="Danilo Ríos" userId="74fa47b150b6dd85" providerId="LiveId" clId="{07CA2D5C-18C8-4F50-8955-7D4C78B3F688}" dt="2023-11-28T21:14:04.299" v="5619" actId="122"/>
        <pc:sldMkLst>
          <pc:docMk/>
          <pc:sldMk cId="942887196" sldId="608"/>
        </pc:sldMkLst>
        <pc:spChg chg="mod">
          <ac:chgData name="Danilo Ríos" userId="74fa47b150b6dd85" providerId="LiveId" clId="{07CA2D5C-18C8-4F50-8955-7D4C78B3F688}" dt="2023-11-28T21:14:04.299" v="5619" actId="122"/>
          <ac:spMkLst>
            <pc:docMk/>
            <pc:sldMk cId="942887196" sldId="608"/>
            <ac:spMk id="3" creationId="{E7464F2B-42D6-F6F4-1371-650FBA419A18}"/>
          </ac:spMkLst>
        </pc:spChg>
      </pc:sldChg>
      <pc:sldChg chg="addSp modSp mod modAnim">
        <pc:chgData name="Danilo Ríos" userId="74fa47b150b6dd85" providerId="LiveId" clId="{07CA2D5C-18C8-4F50-8955-7D4C78B3F688}" dt="2023-11-29T14:07:16.954" v="5715"/>
        <pc:sldMkLst>
          <pc:docMk/>
          <pc:sldMk cId="3263371487" sldId="760"/>
        </pc:sldMkLst>
        <pc:spChg chg="mod">
          <ac:chgData name="Danilo Ríos" userId="74fa47b150b6dd85" providerId="LiveId" clId="{07CA2D5C-18C8-4F50-8955-7D4C78B3F688}" dt="2023-11-29T14:03:51.528" v="5641" actId="1076"/>
          <ac:spMkLst>
            <pc:docMk/>
            <pc:sldMk cId="3263371487" sldId="760"/>
            <ac:spMk id="2" creationId="{7C8BA021-9718-C942-7469-5D3B5EE7B280}"/>
          </ac:spMkLst>
        </pc:spChg>
        <pc:spChg chg="mod">
          <ac:chgData name="Danilo Ríos" userId="74fa47b150b6dd85" providerId="LiveId" clId="{07CA2D5C-18C8-4F50-8955-7D4C78B3F688}" dt="2023-11-29T14:03:51.528" v="5641" actId="1076"/>
          <ac:spMkLst>
            <pc:docMk/>
            <pc:sldMk cId="3263371487" sldId="760"/>
            <ac:spMk id="4" creationId="{0ABA05F1-FF8D-0B0F-081B-7F2F7A73C506}"/>
          </ac:spMkLst>
        </pc:spChg>
        <pc:spChg chg="add mod">
          <ac:chgData name="Danilo Ríos" userId="74fa47b150b6dd85" providerId="LiveId" clId="{07CA2D5C-18C8-4F50-8955-7D4C78B3F688}" dt="2023-11-29T14:06:37.633" v="5713" actId="1076"/>
          <ac:spMkLst>
            <pc:docMk/>
            <pc:sldMk cId="3263371487" sldId="760"/>
            <ac:spMk id="5" creationId="{884CD07B-3F42-6F6F-E9CC-80D3D381B799}"/>
          </ac:spMkLst>
        </pc:spChg>
        <pc:spChg chg="mod">
          <ac:chgData name="Danilo Ríos" userId="74fa47b150b6dd85" providerId="LiveId" clId="{07CA2D5C-18C8-4F50-8955-7D4C78B3F688}" dt="2023-11-29T14:03:51.528" v="5641" actId="1076"/>
          <ac:spMkLst>
            <pc:docMk/>
            <pc:sldMk cId="3263371487" sldId="760"/>
            <ac:spMk id="16" creationId="{FABEAE90-FB24-7F25-0AF2-81AB1634BFF0}"/>
          </ac:spMkLst>
        </pc:spChg>
        <pc:spChg chg="mod">
          <ac:chgData name="Danilo Ríos" userId="74fa47b150b6dd85" providerId="LiveId" clId="{07CA2D5C-18C8-4F50-8955-7D4C78B3F688}" dt="2023-11-29T14:03:51.528" v="5641" actId="1076"/>
          <ac:spMkLst>
            <pc:docMk/>
            <pc:sldMk cId="3263371487" sldId="760"/>
            <ac:spMk id="32" creationId="{4F74F556-AB0D-D406-86E6-A55EE5CEA128}"/>
          </ac:spMkLst>
        </pc:spChg>
        <pc:spChg chg="mod">
          <ac:chgData name="Danilo Ríos" userId="74fa47b150b6dd85" providerId="LiveId" clId="{07CA2D5C-18C8-4F50-8955-7D4C78B3F688}" dt="2023-11-29T14:03:51.528" v="5641" actId="1076"/>
          <ac:spMkLst>
            <pc:docMk/>
            <pc:sldMk cId="3263371487" sldId="760"/>
            <ac:spMk id="33" creationId="{C07DEB2E-D03B-B386-DF38-B651A2B49816}"/>
          </ac:spMkLst>
        </pc:spChg>
        <pc:spChg chg="mod">
          <ac:chgData name="Danilo Ríos" userId="74fa47b150b6dd85" providerId="LiveId" clId="{07CA2D5C-18C8-4F50-8955-7D4C78B3F688}" dt="2023-11-29T14:03:51.528" v="5641" actId="1076"/>
          <ac:spMkLst>
            <pc:docMk/>
            <pc:sldMk cId="3263371487" sldId="760"/>
            <ac:spMk id="34" creationId="{BE7FCC62-1ABC-C49B-E172-C7CF7DA95939}"/>
          </ac:spMkLst>
        </pc:spChg>
        <pc:spChg chg="mod">
          <ac:chgData name="Danilo Ríos" userId="74fa47b150b6dd85" providerId="LiveId" clId="{07CA2D5C-18C8-4F50-8955-7D4C78B3F688}" dt="2023-11-29T14:03:51.528" v="5641" actId="1076"/>
          <ac:spMkLst>
            <pc:docMk/>
            <pc:sldMk cId="3263371487" sldId="760"/>
            <ac:spMk id="35" creationId="{8487DA31-FDD6-46CF-8AF7-E0568AB045DA}"/>
          </ac:spMkLst>
        </pc:spChg>
        <pc:spChg chg="mod">
          <ac:chgData name="Danilo Ríos" userId="74fa47b150b6dd85" providerId="LiveId" clId="{07CA2D5C-18C8-4F50-8955-7D4C78B3F688}" dt="2023-11-29T14:03:51.528" v="5641" actId="1076"/>
          <ac:spMkLst>
            <pc:docMk/>
            <pc:sldMk cId="3263371487" sldId="760"/>
            <ac:spMk id="38" creationId="{59A21342-D1B0-78F3-08B4-519C70992CC2}"/>
          </ac:spMkLst>
        </pc:spChg>
        <pc:spChg chg="mod">
          <ac:chgData name="Danilo Ríos" userId="74fa47b150b6dd85" providerId="LiveId" clId="{07CA2D5C-18C8-4F50-8955-7D4C78B3F688}" dt="2023-11-29T14:03:51.528" v="5641" actId="1076"/>
          <ac:spMkLst>
            <pc:docMk/>
            <pc:sldMk cId="3263371487" sldId="760"/>
            <ac:spMk id="43" creationId="{A75DBC97-F3E7-1C9D-CA2F-C2617989E1E4}"/>
          </ac:spMkLst>
        </pc:spChg>
        <pc:spChg chg="mod">
          <ac:chgData name="Danilo Ríos" userId="74fa47b150b6dd85" providerId="LiveId" clId="{07CA2D5C-18C8-4F50-8955-7D4C78B3F688}" dt="2023-11-29T14:03:51.528" v="5641" actId="1076"/>
          <ac:spMkLst>
            <pc:docMk/>
            <pc:sldMk cId="3263371487" sldId="760"/>
            <ac:spMk id="45" creationId="{298EBBDC-D452-A474-3CBD-7C6FD0826C33}"/>
          </ac:spMkLst>
        </pc:spChg>
        <pc:spChg chg="mod">
          <ac:chgData name="Danilo Ríos" userId="74fa47b150b6dd85" providerId="LiveId" clId="{07CA2D5C-18C8-4F50-8955-7D4C78B3F688}" dt="2023-11-29T14:03:51.528" v="5641" actId="1076"/>
          <ac:spMkLst>
            <pc:docMk/>
            <pc:sldMk cId="3263371487" sldId="760"/>
            <ac:spMk id="53" creationId="{46B62C64-F867-63F6-20C1-5CD9B50E00B1}"/>
          </ac:spMkLst>
        </pc:spChg>
        <pc:spChg chg="mod">
          <ac:chgData name="Danilo Ríos" userId="74fa47b150b6dd85" providerId="LiveId" clId="{07CA2D5C-18C8-4F50-8955-7D4C78B3F688}" dt="2023-11-29T14:03:51.528" v="5641" actId="1076"/>
          <ac:spMkLst>
            <pc:docMk/>
            <pc:sldMk cId="3263371487" sldId="760"/>
            <ac:spMk id="54" creationId="{4900447C-671D-C4AC-4CBB-2B196B6E02A6}"/>
          </ac:spMkLst>
        </pc:spChg>
        <pc:spChg chg="mod">
          <ac:chgData name="Danilo Ríos" userId="74fa47b150b6dd85" providerId="LiveId" clId="{07CA2D5C-18C8-4F50-8955-7D4C78B3F688}" dt="2023-11-29T14:03:51.528" v="5641" actId="1076"/>
          <ac:spMkLst>
            <pc:docMk/>
            <pc:sldMk cId="3263371487" sldId="760"/>
            <ac:spMk id="55" creationId="{38AA4F54-B48E-8637-873A-E0FC6B7BE257}"/>
          </ac:spMkLst>
        </pc:spChg>
        <pc:spChg chg="mod">
          <ac:chgData name="Danilo Ríos" userId="74fa47b150b6dd85" providerId="LiveId" clId="{07CA2D5C-18C8-4F50-8955-7D4C78B3F688}" dt="2023-11-29T14:03:51.528" v="5641" actId="1076"/>
          <ac:spMkLst>
            <pc:docMk/>
            <pc:sldMk cId="3263371487" sldId="760"/>
            <ac:spMk id="56" creationId="{3F027E7D-2D00-EA6B-AFBC-5899647FE5FF}"/>
          </ac:spMkLst>
        </pc:spChg>
        <pc:spChg chg="mod">
          <ac:chgData name="Danilo Ríos" userId="74fa47b150b6dd85" providerId="LiveId" clId="{07CA2D5C-18C8-4F50-8955-7D4C78B3F688}" dt="2023-11-29T14:03:51.528" v="5641" actId="1076"/>
          <ac:spMkLst>
            <pc:docMk/>
            <pc:sldMk cId="3263371487" sldId="760"/>
            <ac:spMk id="57" creationId="{4FD1C4AC-8A6E-165D-486F-310F321DBFF8}"/>
          </ac:spMkLst>
        </pc:spChg>
        <pc:spChg chg="mod">
          <ac:chgData name="Danilo Ríos" userId="74fa47b150b6dd85" providerId="LiveId" clId="{07CA2D5C-18C8-4F50-8955-7D4C78B3F688}" dt="2023-11-29T14:03:51.528" v="5641" actId="1076"/>
          <ac:spMkLst>
            <pc:docMk/>
            <pc:sldMk cId="3263371487" sldId="760"/>
            <ac:spMk id="59" creationId="{6E5F7577-2A24-0EFB-4A38-B186197ECAF4}"/>
          </ac:spMkLst>
        </pc:spChg>
        <pc:spChg chg="mod">
          <ac:chgData name="Danilo Ríos" userId="74fa47b150b6dd85" providerId="LiveId" clId="{07CA2D5C-18C8-4F50-8955-7D4C78B3F688}" dt="2023-11-29T14:04:39.168" v="5665" actId="20577"/>
          <ac:spMkLst>
            <pc:docMk/>
            <pc:sldMk cId="3263371487" sldId="760"/>
            <ac:spMk id="60" creationId="{3760588B-132B-D541-2C3E-41731008DCBF}"/>
          </ac:spMkLst>
        </pc:spChg>
        <pc:spChg chg="mod">
          <ac:chgData name="Danilo Ríos" userId="74fa47b150b6dd85" providerId="LiveId" clId="{07CA2D5C-18C8-4F50-8955-7D4C78B3F688}" dt="2023-11-29T14:03:51.528" v="5641" actId="1076"/>
          <ac:spMkLst>
            <pc:docMk/>
            <pc:sldMk cId="3263371487" sldId="760"/>
            <ac:spMk id="65" creationId="{64D9AC5F-34F3-4DF7-D3CF-7D17C322F11C}"/>
          </ac:spMkLst>
        </pc:spChg>
        <pc:spChg chg="mod">
          <ac:chgData name="Danilo Ríos" userId="74fa47b150b6dd85" providerId="LiveId" clId="{07CA2D5C-18C8-4F50-8955-7D4C78B3F688}" dt="2023-11-29T14:03:51.528" v="5641" actId="1076"/>
          <ac:spMkLst>
            <pc:docMk/>
            <pc:sldMk cId="3263371487" sldId="760"/>
            <ac:spMk id="71" creationId="{D58C8CCB-66B8-3462-761B-762E5AF7463E}"/>
          </ac:spMkLst>
        </pc:spChg>
        <pc:grpChg chg="mod">
          <ac:chgData name="Danilo Ríos" userId="74fa47b150b6dd85" providerId="LiveId" clId="{07CA2D5C-18C8-4F50-8955-7D4C78B3F688}" dt="2023-11-29T14:03:51.528" v="5641" actId="1076"/>
          <ac:grpSpMkLst>
            <pc:docMk/>
            <pc:sldMk cId="3263371487" sldId="760"/>
            <ac:grpSpMk id="6" creationId="{68936B16-6059-F81B-22DE-3D384A224923}"/>
          </ac:grpSpMkLst>
        </pc:grpChg>
        <pc:grpChg chg="mod">
          <ac:chgData name="Danilo Ríos" userId="74fa47b150b6dd85" providerId="LiveId" clId="{07CA2D5C-18C8-4F50-8955-7D4C78B3F688}" dt="2023-11-29T14:03:51.528" v="5641" actId="1076"/>
          <ac:grpSpMkLst>
            <pc:docMk/>
            <pc:sldMk cId="3263371487" sldId="760"/>
            <ac:grpSpMk id="18" creationId="{24D176E6-0B88-45BA-3F26-1E6BBF2B74F5}"/>
          </ac:grpSpMkLst>
        </pc:grpChg>
        <pc:grpChg chg="mod">
          <ac:chgData name="Danilo Ríos" userId="74fa47b150b6dd85" providerId="LiveId" clId="{07CA2D5C-18C8-4F50-8955-7D4C78B3F688}" dt="2023-11-29T14:03:51.528" v="5641" actId="1076"/>
          <ac:grpSpMkLst>
            <pc:docMk/>
            <pc:sldMk cId="3263371487" sldId="760"/>
            <ac:grpSpMk id="26" creationId="{B1828385-0562-E100-AB51-0A72D9CB22CF}"/>
          </ac:grpSpMkLst>
        </pc:grpChg>
        <pc:grpChg chg="mod">
          <ac:chgData name="Danilo Ríos" userId="74fa47b150b6dd85" providerId="LiveId" clId="{07CA2D5C-18C8-4F50-8955-7D4C78B3F688}" dt="2023-11-29T14:03:51.528" v="5641" actId="1076"/>
          <ac:grpSpMkLst>
            <pc:docMk/>
            <pc:sldMk cId="3263371487" sldId="760"/>
            <ac:grpSpMk id="39" creationId="{A93F7F93-7C5D-84D7-B84A-EC7E49C4FC04}"/>
          </ac:grpSpMkLst>
        </pc:grpChg>
        <pc:cxnChg chg="mod">
          <ac:chgData name="Danilo Ríos" userId="74fa47b150b6dd85" providerId="LiveId" clId="{07CA2D5C-18C8-4F50-8955-7D4C78B3F688}" dt="2023-11-29T14:03:51.528" v="5641" actId="1076"/>
          <ac:cxnSpMkLst>
            <pc:docMk/>
            <pc:sldMk cId="3263371487" sldId="760"/>
            <ac:cxnSpMk id="17" creationId="{FB7BB4C1-3ADC-58E1-5F13-A128F881AC4F}"/>
          </ac:cxnSpMkLst>
        </pc:cxnChg>
        <pc:cxnChg chg="mod">
          <ac:chgData name="Danilo Ríos" userId="74fa47b150b6dd85" providerId="LiveId" clId="{07CA2D5C-18C8-4F50-8955-7D4C78B3F688}" dt="2023-11-29T14:03:51.528" v="5641" actId="1076"/>
          <ac:cxnSpMkLst>
            <pc:docMk/>
            <pc:sldMk cId="3263371487" sldId="760"/>
            <ac:cxnSpMk id="44" creationId="{BE543CBD-368B-EE4F-8FAB-60B9DB7503FA}"/>
          </ac:cxnSpMkLst>
        </pc:cxnChg>
        <pc:cxnChg chg="mod">
          <ac:chgData name="Danilo Ríos" userId="74fa47b150b6dd85" providerId="LiveId" clId="{07CA2D5C-18C8-4F50-8955-7D4C78B3F688}" dt="2023-11-29T14:03:51.528" v="5641" actId="1076"/>
          <ac:cxnSpMkLst>
            <pc:docMk/>
            <pc:sldMk cId="3263371487" sldId="760"/>
            <ac:cxnSpMk id="46" creationId="{A661DC09-A55B-7535-E812-BFD18169E6EF}"/>
          </ac:cxnSpMkLst>
        </pc:cxnChg>
        <pc:cxnChg chg="mod">
          <ac:chgData name="Danilo Ríos" userId="74fa47b150b6dd85" providerId="LiveId" clId="{07CA2D5C-18C8-4F50-8955-7D4C78B3F688}" dt="2023-11-29T14:03:51.528" v="5641" actId="1076"/>
          <ac:cxnSpMkLst>
            <pc:docMk/>
            <pc:sldMk cId="3263371487" sldId="760"/>
            <ac:cxnSpMk id="47" creationId="{27F8AAEC-1162-050F-402B-EA9F4AB81F54}"/>
          </ac:cxnSpMkLst>
        </pc:cxnChg>
        <pc:cxnChg chg="mod">
          <ac:chgData name="Danilo Ríos" userId="74fa47b150b6dd85" providerId="LiveId" clId="{07CA2D5C-18C8-4F50-8955-7D4C78B3F688}" dt="2023-11-29T14:03:51.528" v="5641" actId="1076"/>
          <ac:cxnSpMkLst>
            <pc:docMk/>
            <pc:sldMk cId="3263371487" sldId="760"/>
            <ac:cxnSpMk id="48" creationId="{3CF8A69A-6887-313E-23DE-485761ABC989}"/>
          </ac:cxnSpMkLst>
        </pc:cxnChg>
        <pc:cxnChg chg="mod">
          <ac:chgData name="Danilo Ríos" userId="74fa47b150b6dd85" providerId="LiveId" clId="{07CA2D5C-18C8-4F50-8955-7D4C78B3F688}" dt="2023-11-29T14:03:51.528" v="5641" actId="1076"/>
          <ac:cxnSpMkLst>
            <pc:docMk/>
            <pc:sldMk cId="3263371487" sldId="760"/>
            <ac:cxnSpMk id="49" creationId="{7FB84E24-9EE5-0255-C102-380F2385D9C5}"/>
          </ac:cxnSpMkLst>
        </pc:cxnChg>
        <pc:cxnChg chg="mod">
          <ac:chgData name="Danilo Ríos" userId="74fa47b150b6dd85" providerId="LiveId" clId="{07CA2D5C-18C8-4F50-8955-7D4C78B3F688}" dt="2023-11-29T14:03:51.528" v="5641" actId="1076"/>
          <ac:cxnSpMkLst>
            <pc:docMk/>
            <pc:sldMk cId="3263371487" sldId="760"/>
            <ac:cxnSpMk id="50" creationId="{7475CBC8-CBD2-86E8-6639-92F7AF657AD9}"/>
          </ac:cxnSpMkLst>
        </pc:cxnChg>
        <pc:cxnChg chg="mod">
          <ac:chgData name="Danilo Ríos" userId="74fa47b150b6dd85" providerId="LiveId" clId="{07CA2D5C-18C8-4F50-8955-7D4C78B3F688}" dt="2023-11-29T14:03:51.528" v="5641" actId="1076"/>
          <ac:cxnSpMkLst>
            <pc:docMk/>
            <pc:sldMk cId="3263371487" sldId="760"/>
            <ac:cxnSpMk id="51" creationId="{368B05CA-25E1-4E66-3241-5B215DFD03A3}"/>
          </ac:cxnSpMkLst>
        </pc:cxnChg>
        <pc:cxnChg chg="mod">
          <ac:chgData name="Danilo Ríos" userId="74fa47b150b6dd85" providerId="LiveId" clId="{07CA2D5C-18C8-4F50-8955-7D4C78B3F688}" dt="2023-11-29T14:03:51.528" v="5641" actId="1076"/>
          <ac:cxnSpMkLst>
            <pc:docMk/>
            <pc:sldMk cId="3263371487" sldId="760"/>
            <ac:cxnSpMk id="52" creationId="{B67BE941-9742-1CE7-A171-42D0D54CFEF7}"/>
          </ac:cxnSpMkLst>
        </pc:cxnChg>
        <pc:cxnChg chg="mod">
          <ac:chgData name="Danilo Ríos" userId="74fa47b150b6dd85" providerId="LiveId" clId="{07CA2D5C-18C8-4F50-8955-7D4C78B3F688}" dt="2023-11-29T14:03:51.528" v="5641" actId="1076"/>
          <ac:cxnSpMkLst>
            <pc:docMk/>
            <pc:sldMk cId="3263371487" sldId="760"/>
            <ac:cxnSpMk id="58" creationId="{462A78F1-CE1A-3F15-E8B1-1A1B73125223}"/>
          </ac:cxnSpMkLst>
        </pc:cxnChg>
        <pc:cxnChg chg="mod">
          <ac:chgData name="Danilo Ríos" userId="74fa47b150b6dd85" providerId="LiveId" clId="{07CA2D5C-18C8-4F50-8955-7D4C78B3F688}" dt="2023-11-29T14:04:33.732" v="5659" actId="1076"/>
          <ac:cxnSpMkLst>
            <pc:docMk/>
            <pc:sldMk cId="3263371487" sldId="760"/>
            <ac:cxnSpMk id="62" creationId="{E17FD9D4-AC86-F9FA-CA86-C72D577214F8}"/>
          </ac:cxnSpMkLst>
        </pc:cxnChg>
      </pc:sldChg>
      <pc:sldChg chg="modSp mod">
        <pc:chgData name="Danilo Ríos" userId="74fa47b150b6dd85" providerId="LiveId" clId="{07CA2D5C-18C8-4F50-8955-7D4C78B3F688}" dt="2023-12-07T12:18:08.543" v="9702" actId="20577"/>
        <pc:sldMkLst>
          <pc:docMk/>
          <pc:sldMk cId="609639843" sldId="766"/>
        </pc:sldMkLst>
        <pc:spChg chg="mod">
          <ac:chgData name="Danilo Ríos" userId="74fa47b150b6dd85" providerId="LiveId" clId="{07CA2D5C-18C8-4F50-8955-7D4C78B3F688}" dt="2023-12-07T12:18:08.543" v="9702" actId="20577"/>
          <ac:spMkLst>
            <pc:docMk/>
            <pc:sldMk cId="609639843" sldId="766"/>
            <ac:spMk id="3" creationId="{133D62DD-6F39-109D-7EC0-E5ACFE6A73BB}"/>
          </ac:spMkLst>
        </pc:spChg>
      </pc:sldChg>
      <pc:sldChg chg="modSp mod">
        <pc:chgData name="Danilo Ríos" userId="74fa47b150b6dd85" providerId="LiveId" clId="{07CA2D5C-18C8-4F50-8955-7D4C78B3F688}" dt="2023-12-04T14:03:09.178" v="7951" actId="115"/>
        <pc:sldMkLst>
          <pc:docMk/>
          <pc:sldMk cId="4110296765" sldId="768"/>
        </pc:sldMkLst>
        <pc:spChg chg="mod">
          <ac:chgData name="Danilo Ríos" userId="74fa47b150b6dd85" providerId="LiveId" clId="{07CA2D5C-18C8-4F50-8955-7D4C78B3F688}" dt="2023-12-04T14:03:09.178" v="7951" actId="115"/>
          <ac:spMkLst>
            <pc:docMk/>
            <pc:sldMk cId="4110296765" sldId="768"/>
            <ac:spMk id="3" creationId="{C2D39BDF-2B90-347B-9D70-A33DAD8625BF}"/>
          </ac:spMkLst>
        </pc:spChg>
      </pc:sldChg>
      <pc:sldChg chg="addSp modSp mod">
        <pc:chgData name="Danilo Ríos" userId="74fa47b150b6dd85" providerId="LiveId" clId="{07CA2D5C-18C8-4F50-8955-7D4C78B3F688}" dt="2023-12-04T13:32:04.154" v="7733" actId="2085"/>
        <pc:sldMkLst>
          <pc:docMk/>
          <pc:sldMk cId="4056301556" sldId="770"/>
        </pc:sldMkLst>
        <pc:spChg chg="mod">
          <ac:chgData name="Danilo Ríos" userId="74fa47b150b6dd85" providerId="LiveId" clId="{07CA2D5C-18C8-4F50-8955-7D4C78B3F688}" dt="2023-12-04T13:32:04.154" v="7733" actId="2085"/>
          <ac:spMkLst>
            <pc:docMk/>
            <pc:sldMk cId="4056301556" sldId="770"/>
            <ac:spMk id="82" creationId="{BC270D9F-A08A-91E0-BF9F-18C64790F7C6}"/>
          </ac:spMkLst>
        </pc:spChg>
        <pc:spChg chg="mod">
          <ac:chgData name="Danilo Ríos" userId="74fa47b150b6dd85" providerId="LiveId" clId="{07CA2D5C-18C8-4F50-8955-7D4C78B3F688}" dt="2023-11-27T15:48:43.170" v="1417" actId="1076"/>
          <ac:spMkLst>
            <pc:docMk/>
            <pc:sldMk cId="4056301556" sldId="770"/>
            <ac:spMk id="14428" creationId="{09F38B56-09DC-13D9-C8EB-96A90E49B3BA}"/>
          </ac:spMkLst>
        </pc:spChg>
        <pc:cxnChg chg="add mod">
          <ac:chgData name="Danilo Ríos" userId="74fa47b150b6dd85" providerId="LiveId" clId="{07CA2D5C-18C8-4F50-8955-7D4C78B3F688}" dt="2023-11-27T15:49:52.705" v="1426" actId="14100"/>
          <ac:cxnSpMkLst>
            <pc:docMk/>
            <pc:sldMk cId="4056301556" sldId="770"/>
            <ac:cxnSpMk id="10" creationId="{BE60F921-E75F-B680-547C-5136EB62B8DC}"/>
          </ac:cxnSpMkLst>
        </pc:cxnChg>
        <pc:cxnChg chg="mod">
          <ac:chgData name="Danilo Ríos" userId="74fa47b150b6dd85" providerId="LiveId" clId="{07CA2D5C-18C8-4F50-8955-7D4C78B3F688}" dt="2023-11-27T15:49:04.043" v="1420" actId="14100"/>
          <ac:cxnSpMkLst>
            <pc:docMk/>
            <pc:sldMk cId="4056301556" sldId="770"/>
            <ac:cxnSpMk id="65" creationId="{1B7FD666-CEF0-9D34-141C-F569F28C969C}"/>
          </ac:cxnSpMkLst>
        </pc:cxnChg>
      </pc:sldChg>
      <pc:sldChg chg="modSp mod">
        <pc:chgData name="Danilo Ríos" userId="74fa47b150b6dd85" providerId="LiveId" clId="{07CA2D5C-18C8-4F50-8955-7D4C78B3F688}" dt="2023-12-04T13:55:43.538" v="7949" actId="1076"/>
        <pc:sldMkLst>
          <pc:docMk/>
          <pc:sldMk cId="2613211485" sldId="771"/>
        </pc:sldMkLst>
        <pc:spChg chg="mod">
          <ac:chgData name="Danilo Ríos" userId="74fa47b150b6dd85" providerId="LiveId" clId="{07CA2D5C-18C8-4F50-8955-7D4C78B3F688}" dt="2023-12-04T13:55:43.538" v="7949" actId="1076"/>
          <ac:spMkLst>
            <pc:docMk/>
            <pc:sldMk cId="2613211485" sldId="771"/>
            <ac:spMk id="3" creationId="{E7464F2B-42D6-F6F4-1371-650FBA419A18}"/>
          </ac:spMkLst>
        </pc:spChg>
      </pc:sldChg>
      <pc:sldChg chg="modSp del mod">
        <pc:chgData name="Danilo Ríos" userId="74fa47b150b6dd85" providerId="LiveId" clId="{07CA2D5C-18C8-4F50-8955-7D4C78B3F688}" dt="2023-11-28T21:13:21.691" v="5618" actId="2696"/>
        <pc:sldMkLst>
          <pc:docMk/>
          <pc:sldMk cId="3025153647" sldId="771"/>
        </pc:sldMkLst>
        <pc:spChg chg="mod">
          <ac:chgData name="Danilo Ríos" userId="74fa47b150b6dd85" providerId="LiveId" clId="{07CA2D5C-18C8-4F50-8955-7D4C78B3F688}" dt="2023-11-28T21:13:10.486" v="5617" actId="122"/>
          <ac:spMkLst>
            <pc:docMk/>
            <pc:sldMk cId="3025153647" sldId="771"/>
            <ac:spMk id="3" creationId="{E7464F2B-42D6-F6F4-1371-650FBA419A18}"/>
          </ac:spMkLst>
        </pc:spChg>
      </pc:sldChg>
      <pc:sldChg chg="modSp mod">
        <pc:chgData name="Danilo Ríos" userId="74fa47b150b6dd85" providerId="LiveId" clId="{07CA2D5C-18C8-4F50-8955-7D4C78B3F688}" dt="2023-11-27T16:04:38.708" v="1864" actId="6549"/>
        <pc:sldMkLst>
          <pc:docMk/>
          <pc:sldMk cId="2346560734" sldId="773"/>
        </pc:sldMkLst>
        <pc:spChg chg="mod">
          <ac:chgData name="Danilo Ríos" userId="74fa47b150b6dd85" providerId="LiveId" clId="{07CA2D5C-18C8-4F50-8955-7D4C78B3F688}" dt="2023-11-27T16:04:38.708" v="1864" actId="6549"/>
          <ac:spMkLst>
            <pc:docMk/>
            <pc:sldMk cId="2346560734" sldId="773"/>
            <ac:spMk id="3" creationId="{E7464F2B-42D6-F6F4-1371-650FBA419A18}"/>
          </ac:spMkLst>
        </pc:spChg>
      </pc:sldChg>
      <pc:sldChg chg="modSp mod ord">
        <pc:chgData name="Danilo Ríos" userId="74fa47b150b6dd85" providerId="LiveId" clId="{07CA2D5C-18C8-4F50-8955-7D4C78B3F688}" dt="2023-12-04T13:21:12.339" v="7730" actId="33524"/>
        <pc:sldMkLst>
          <pc:docMk/>
          <pc:sldMk cId="2513557923" sldId="774"/>
        </pc:sldMkLst>
        <pc:spChg chg="mod">
          <ac:chgData name="Danilo Ríos" userId="74fa47b150b6dd85" providerId="LiveId" clId="{07CA2D5C-18C8-4F50-8955-7D4C78B3F688}" dt="2023-12-04T13:21:12.339" v="7730" actId="33524"/>
          <ac:spMkLst>
            <pc:docMk/>
            <pc:sldMk cId="2513557923" sldId="774"/>
            <ac:spMk id="4" creationId="{C01E574E-E846-96BD-5581-AAE85DEA5A39}"/>
          </ac:spMkLst>
        </pc:spChg>
      </pc:sldChg>
      <pc:sldChg chg="del">
        <pc:chgData name="Danilo Ríos" userId="74fa47b150b6dd85" providerId="LiveId" clId="{07CA2D5C-18C8-4F50-8955-7D4C78B3F688}" dt="2023-11-27T15:56:52.923" v="1546" actId="47"/>
        <pc:sldMkLst>
          <pc:docMk/>
          <pc:sldMk cId="2458792915" sldId="775"/>
        </pc:sldMkLst>
      </pc:sldChg>
      <pc:sldChg chg="addSp modSp mod">
        <pc:chgData name="Danilo Ríos" userId="74fa47b150b6dd85" providerId="LiveId" clId="{07CA2D5C-18C8-4F50-8955-7D4C78B3F688}" dt="2023-12-06T14:09:19.631" v="9581" actId="948"/>
        <pc:sldMkLst>
          <pc:docMk/>
          <pc:sldMk cId="2187717828" sldId="776"/>
        </pc:sldMkLst>
        <pc:spChg chg="mod">
          <ac:chgData name="Danilo Ríos" userId="74fa47b150b6dd85" providerId="LiveId" clId="{07CA2D5C-18C8-4F50-8955-7D4C78B3F688}" dt="2023-12-06T12:57:44.187" v="9462" actId="1076"/>
          <ac:spMkLst>
            <pc:docMk/>
            <pc:sldMk cId="2187717828" sldId="776"/>
            <ac:spMk id="2" creationId="{C4CE13FD-2C09-DD73-4A51-53A4FB163C2F}"/>
          </ac:spMkLst>
        </pc:spChg>
        <pc:spChg chg="mod">
          <ac:chgData name="Danilo Ríos" userId="74fa47b150b6dd85" providerId="LiveId" clId="{07CA2D5C-18C8-4F50-8955-7D4C78B3F688}" dt="2023-12-06T14:09:19.631" v="9581" actId="948"/>
          <ac:spMkLst>
            <pc:docMk/>
            <pc:sldMk cId="2187717828" sldId="776"/>
            <ac:spMk id="3" creationId="{E7464F2B-42D6-F6F4-1371-650FBA419A18}"/>
          </ac:spMkLst>
        </pc:spChg>
        <pc:spChg chg="add mod">
          <ac:chgData name="Danilo Ríos" userId="74fa47b150b6dd85" providerId="LiveId" clId="{07CA2D5C-18C8-4F50-8955-7D4C78B3F688}" dt="2023-12-06T12:04:37.483" v="9106" actId="1076"/>
          <ac:spMkLst>
            <pc:docMk/>
            <pc:sldMk cId="2187717828" sldId="776"/>
            <ac:spMk id="6" creationId="{D1939641-61A6-C74A-04A8-1FDD2E3FAB71}"/>
          </ac:spMkLst>
        </pc:spChg>
        <pc:graphicFrameChg chg="add mod modGraphic">
          <ac:chgData name="Danilo Ríos" userId="74fa47b150b6dd85" providerId="LiveId" clId="{07CA2D5C-18C8-4F50-8955-7D4C78B3F688}" dt="2023-12-06T11:46:06.728" v="8986" actId="1076"/>
          <ac:graphicFrameMkLst>
            <pc:docMk/>
            <pc:sldMk cId="2187717828" sldId="776"/>
            <ac:graphicFrameMk id="5" creationId="{DFF98400-7833-7CBD-2E53-2CA6E0F389A4}"/>
          </ac:graphicFrameMkLst>
        </pc:graphicFrameChg>
      </pc:sldChg>
      <pc:sldChg chg="addSp modSp mod">
        <pc:chgData name="Danilo Ríos" userId="74fa47b150b6dd85" providerId="LiveId" clId="{07CA2D5C-18C8-4F50-8955-7D4C78B3F688}" dt="2023-12-06T13:06:44.838" v="9580" actId="1076"/>
        <pc:sldMkLst>
          <pc:docMk/>
          <pc:sldMk cId="220023582" sldId="777"/>
        </pc:sldMkLst>
        <pc:spChg chg="add mod">
          <ac:chgData name="Danilo Ríos" userId="74fa47b150b6dd85" providerId="LiveId" clId="{07CA2D5C-18C8-4F50-8955-7D4C78B3F688}" dt="2023-12-06T13:06:20.339" v="9579" actId="1076"/>
          <ac:spMkLst>
            <pc:docMk/>
            <pc:sldMk cId="220023582" sldId="777"/>
            <ac:spMk id="2" creationId="{B78DA131-3039-6814-6CD7-F2E9ACBD1981}"/>
          </ac:spMkLst>
        </pc:spChg>
        <pc:spChg chg="add mod">
          <ac:chgData name="Danilo Ríos" userId="74fa47b150b6dd85" providerId="LiveId" clId="{07CA2D5C-18C8-4F50-8955-7D4C78B3F688}" dt="2023-12-06T13:06:20.339" v="9579" actId="1076"/>
          <ac:spMkLst>
            <pc:docMk/>
            <pc:sldMk cId="220023582" sldId="777"/>
            <ac:spMk id="3" creationId="{A69CB387-0591-A568-BC3E-F6F8FB44A277}"/>
          </ac:spMkLst>
        </pc:spChg>
        <pc:spChg chg="add mod">
          <ac:chgData name="Danilo Ríos" userId="74fa47b150b6dd85" providerId="LiveId" clId="{07CA2D5C-18C8-4F50-8955-7D4C78B3F688}" dt="2023-12-06T13:06:20.339" v="9579" actId="1076"/>
          <ac:spMkLst>
            <pc:docMk/>
            <pc:sldMk cId="220023582" sldId="777"/>
            <ac:spMk id="4" creationId="{9F1D7AC1-BA95-E9BB-A912-43C44A3BED9E}"/>
          </ac:spMkLst>
        </pc:spChg>
        <pc:spChg chg="mod">
          <ac:chgData name="Danilo Ríos" userId="74fa47b150b6dd85" providerId="LiveId" clId="{07CA2D5C-18C8-4F50-8955-7D4C78B3F688}" dt="2023-12-06T13:06:20.339" v="9579" actId="1076"/>
          <ac:spMkLst>
            <pc:docMk/>
            <pc:sldMk cId="220023582" sldId="777"/>
            <ac:spMk id="5" creationId="{44EDBCA8-7B01-75E4-3AC7-94EBDD80BDDB}"/>
          </ac:spMkLst>
        </pc:spChg>
        <pc:spChg chg="mod">
          <ac:chgData name="Danilo Ríos" userId="74fa47b150b6dd85" providerId="LiveId" clId="{07CA2D5C-18C8-4F50-8955-7D4C78B3F688}" dt="2023-12-06T13:06:20.339" v="9579" actId="1076"/>
          <ac:spMkLst>
            <pc:docMk/>
            <pc:sldMk cId="220023582" sldId="777"/>
            <ac:spMk id="7" creationId="{09429A90-D79B-AE56-B853-C8AF24E85388}"/>
          </ac:spMkLst>
        </pc:spChg>
        <pc:spChg chg="mod">
          <ac:chgData name="Danilo Ríos" userId="74fa47b150b6dd85" providerId="LiveId" clId="{07CA2D5C-18C8-4F50-8955-7D4C78B3F688}" dt="2023-12-06T13:06:20.339" v="9579" actId="1076"/>
          <ac:spMkLst>
            <pc:docMk/>
            <pc:sldMk cId="220023582" sldId="777"/>
            <ac:spMk id="8" creationId="{89E4DBF4-4E74-1BF7-E07E-8B48AB09AE09}"/>
          </ac:spMkLst>
        </pc:spChg>
        <pc:spChg chg="mod">
          <ac:chgData name="Danilo Ríos" userId="74fa47b150b6dd85" providerId="LiveId" clId="{07CA2D5C-18C8-4F50-8955-7D4C78B3F688}" dt="2023-12-06T13:06:44.838" v="9580" actId="1076"/>
          <ac:spMkLst>
            <pc:docMk/>
            <pc:sldMk cId="220023582" sldId="777"/>
            <ac:spMk id="9" creationId="{40E06839-DDF1-B51F-BE63-02E136B1F81C}"/>
          </ac:spMkLst>
        </pc:spChg>
        <pc:spChg chg="mod">
          <ac:chgData name="Danilo Ríos" userId="74fa47b150b6dd85" providerId="LiveId" clId="{07CA2D5C-18C8-4F50-8955-7D4C78B3F688}" dt="2023-12-06T13:06:20.339" v="9579" actId="1076"/>
          <ac:spMkLst>
            <pc:docMk/>
            <pc:sldMk cId="220023582" sldId="777"/>
            <ac:spMk id="10" creationId="{295016A4-4417-6015-E1C9-349B742914A7}"/>
          </ac:spMkLst>
        </pc:spChg>
        <pc:spChg chg="mod">
          <ac:chgData name="Danilo Ríos" userId="74fa47b150b6dd85" providerId="LiveId" clId="{07CA2D5C-18C8-4F50-8955-7D4C78B3F688}" dt="2023-12-06T13:06:20.339" v="9579" actId="1076"/>
          <ac:spMkLst>
            <pc:docMk/>
            <pc:sldMk cId="220023582" sldId="777"/>
            <ac:spMk id="12" creationId="{6FFEF726-81DC-DF3B-27E9-FA67E7958393}"/>
          </ac:spMkLst>
        </pc:spChg>
        <pc:spChg chg="mod">
          <ac:chgData name="Danilo Ríos" userId="74fa47b150b6dd85" providerId="LiveId" clId="{07CA2D5C-18C8-4F50-8955-7D4C78B3F688}" dt="2023-12-06T13:06:20.339" v="9579" actId="1076"/>
          <ac:spMkLst>
            <pc:docMk/>
            <pc:sldMk cId="220023582" sldId="777"/>
            <ac:spMk id="13" creationId="{491B4A37-6C8D-FEC7-3920-97DC6AEB2FD6}"/>
          </ac:spMkLst>
        </pc:spChg>
        <pc:spChg chg="mod">
          <ac:chgData name="Danilo Ríos" userId="74fa47b150b6dd85" providerId="LiveId" clId="{07CA2D5C-18C8-4F50-8955-7D4C78B3F688}" dt="2023-12-06T13:06:20.339" v="9579" actId="1076"/>
          <ac:spMkLst>
            <pc:docMk/>
            <pc:sldMk cId="220023582" sldId="777"/>
            <ac:spMk id="14" creationId="{D9AC7956-44CB-37A6-24F6-E6D02C9F3A66}"/>
          </ac:spMkLst>
        </pc:spChg>
      </pc:sldChg>
      <pc:sldChg chg="delSp modSp mod ord">
        <pc:chgData name="Danilo Ríos" userId="74fa47b150b6dd85" providerId="LiveId" clId="{07CA2D5C-18C8-4F50-8955-7D4C78B3F688}" dt="2023-12-05T13:18:06.314" v="8925" actId="1076"/>
        <pc:sldMkLst>
          <pc:docMk/>
          <pc:sldMk cId="3601038252" sldId="779"/>
        </pc:sldMkLst>
        <pc:spChg chg="mod">
          <ac:chgData name="Danilo Ríos" userId="74fa47b150b6dd85" providerId="LiveId" clId="{07CA2D5C-18C8-4F50-8955-7D4C78B3F688}" dt="2023-12-05T13:18:06.314" v="8925" actId="1076"/>
          <ac:spMkLst>
            <pc:docMk/>
            <pc:sldMk cId="3601038252" sldId="779"/>
            <ac:spMk id="2" creationId="{CF9AEA98-F6DF-9090-742E-2B452A226697}"/>
          </ac:spMkLst>
        </pc:spChg>
        <pc:spChg chg="del mod">
          <ac:chgData name="Danilo Ríos" userId="74fa47b150b6dd85" providerId="LiveId" clId="{07CA2D5C-18C8-4F50-8955-7D4C78B3F688}" dt="2023-12-05T13:16:16.412" v="8917" actId="478"/>
          <ac:spMkLst>
            <pc:docMk/>
            <pc:sldMk cId="3601038252" sldId="779"/>
            <ac:spMk id="4" creationId="{D2D8C8C1-A972-C70C-8D1C-3B2FC42B6785}"/>
          </ac:spMkLst>
        </pc:spChg>
        <pc:spChg chg="mod">
          <ac:chgData name="Danilo Ríos" userId="74fa47b150b6dd85" providerId="LiveId" clId="{07CA2D5C-18C8-4F50-8955-7D4C78B3F688}" dt="2023-12-05T13:17:46.046" v="8921" actId="1076"/>
          <ac:spMkLst>
            <pc:docMk/>
            <pc:sldMk cId="3601038252" sldId="779"/>
            <ac:spMk id="5" creationId="{A889E4A2-4AFA-037C-B12F-C32DD96A8C61}"/>
          </ac:spMkLst>
        </pc:spChg>
        <pc:spChg chg="mod">
          <ac:chgData name="Danilo Ríos" userId="74fa47b150b6dd85" providerId="LiveId" clId="{07CA2D5C-18C8-4F50-8955-7D4C78B3F688}" dt="2023-12-05T13:17:50.514" v="8922" actId="1076"/>
          <ac:spMkLst>
            <pc:docMk/>
            <pc:sldMk cId="3601038252" sldId="779"/>
            <ac:spMk id="6" creationId="{4F1EB21C-2505-C4A6-5E9F-65F1497311F6}"/>
          </ac:spMkLst>
        </pc:spChg>
      </pc:sldChg>
      <pc:sldChg chg="addSp modSp mod">
        <pc:chgData name="Danilo Ríos" userId="74fa47b150b6dd85" providerId="LiveId" clId="{07CA2D5C-18C8-4F50-8955-7D4C78B3F688}" dt="2023-12-06T12:17:43.497" v="9297" actId="1076"/>
        <pc:sldMkLst>
          <pc:docMk/>
          <pc:sldMk cId="1772409136" sldId="780"/>
        </pc:sldMkLst>
        <pc:spChg chg="mod">
          <ac:chgData name="Danilo Ríos" userId="74fa47b150b6dd85" providerId="LiveId" clId="{07CA2D5C-18C8-4F50-8955-7D4C78B3F688}" dt="2023-12-05T13:23:51.974" v="8969" actId="208"/>
          <ac:spMkLst>
            <pc:docMk/>
            <pc:sldMk cId="1772409136" sldId="780"/>
            <ac:spMk id="2" creationId="{2E7938B9-7FFF-A210-95CF-5C0E862333F1}"/>
          </ac:spMkLst>
        </pc:spChg>
        <pc:spChg chg="mod">
          <ac:chgData name="Danilo Ríos" userId="74fa47b150b6dd85" providerId="LiveId" clId="{07CA2D5C-18C8-4F50-8955-7D4C78B3F688}" dt="2023-12-05T13:24:10.080" v="8971" actId="1076"/>
          <ac:spMkLst>
            <pc:docMk/>
            <pc:sldMk cId="1772409136" sldId="780"/>
            <ac:spMk id="3" creationId="{847C810E-1B95-9215-0875-11B5B41FC295}"/>
          </ac:spMkLst>
        </pc:spChg>
        <pc:spChg chg="add mod">
          <ac:chgData name="Danilo Ríos" userId="74fa47b150b6dd85" providerId="LiveId" clId="{07CA2D5C-18C8-4F50-8955-7D4C78B3F688}" dt="2023-12-06T12:17:43.497" v="9297" actId="1076"/>
          <ac:spMkLst>
            <pc:docMk/>
            <pc:sldMk cId="1772409136" sldId="780"/>
            <ac:spMk id="5" creationId="{64165D31-45AE-6FD2-21A0-08D7DB4E64A9}"/>
          </ac:spMkLst>
        </pc:spChg>
      </pc:sldChg>
      <pc:sldChg chg="addSp delSp modSp mod ord">
        <pc:chgData name="Danilo Ríos" userId="74fa47b150b6dd85" providerId="LiveId" clId="{07CA2D5C-18C8-4F50-8955-7D4C78B3F688}" dt="2023-12-06T14:16:30.369" v="9583"/>
        <pc:sldMkLst>
          <pc:docMk/>
          <pc:sldMk cId="3370599543" sldId="781"/>
        </pc:sldMkLst>
        <pc:spChg chg="mod">
          <ac:chgData name="Danilo Ríos" userId="74fa47b150b6dd85" providerId="LiveId" clId="{07CA2D5C-18C8-4F50-8955-7D4C78B3F688}" dt="2023-11-27T15:41:10.318" v="1338" actId="1076"/>
          <ac:spMkLst>
            <pc:docMk/>
            <pc:sldMk cId="3370599543" sldId="781"/>
            <ac:spMk id="4" creationId="{042FA262-0086-4F26-892D-79458E82509F}"/>
          </ac:spMkLst>
        </pc:spChg>
        <pc:spChg chg="mod">
          <ac:chgData name="Danilo Ríos" userId="74fa47b150b6dd85" providerId="LiveId" clId="{07CA2D5C-18C8-4F50-8955-7D4C78B3F688}" dt="2023-11-27T15:39:57.938" v="1211" actId="1076"/>
          <ac:spMkLst>
            <pc:docMk/>
            <pc:sldMk cId="3370599543" sldId="781"/>
            <ac:spMk id="5" creationId="{CF5E0A43-60A3-B6D1-794F-D0B15718AA99}"/>
          </ac:spMkLst>
        </pc:spChg>
        <pc:spChg chg="mod">
          <ac:chgData name="Danilo Ríos" userId="74fa47b150b6dd85" providerId="LiveId" clId="{07CA2D5C-18C8-4F50-8955-7D4C78B3F688}" dt="2023-11-27T15:44:41.843" v="1366" actId="208"/>
          <ac:spMkLst>
            <pc:docMk/>
            <pc:sldMk cId="3370599543" sldId="781"/>
            <ac:spMk id="19" creationId="{B75F3FAE-2D97-F49A-254F-554A7498DF03}"/>
          </ac:spMkLst>
        </pc:spChg>
        <pc:spChg chg="mod">
          <ac:chgData name="Danilo Ríos" userId="74fa47b150b6dd85" providerId="LiveId" clId="{07CA2D5C-18C8-4F50-8955-7D4C78B3F688}" dt="2023-11-27T15:44:41.843" v="1366" actId="208"/>
          <ac:spMkLst>
            <pc:docMk/>
            <pc:sldMk cId="3370599543" sldId="781"/>
            <ac:spMk id="20" creationId="{0511124B-CC09-CFE2-C20C-83F6FB4BFDCD}"/>
          </ac:spMkLst>
        </pc:spChg>
        <pc:spChg chg="mod">
          <ac:chgData name="Danilo Ríos" userId="74fa47b150b6dd85" providerId="LiveId" clId="{07CA2D5C-18C8-4F50-8955-7D4C78B3F688}" dt="2023-11-27T15:44:41.843" v="1366" actId="208"/>
          <ac:spMkLst>
            <pc:docMk/>
            <pc:sldMk cId="3370599543" sldId="781"/>
            <ac:spMk id="21" creationId="{D6E6BBB3-F172-5ACA-AF61-65DF9FC91CD2}"/>
          </ac:spMkLst>
        </pc:spChg>
        <pc:spChg chg="mod">
          <ac:chgData name="Danilo Ríos" userId="74fa47b150b6dd85" providerId="LiveId" clId="{07CA2D5C-18C8-4F50-8955-7D4C78B3F688}" dt="2023-11-27T15:44:41.843" v="1366" actId="208"/>
          <ac:spMkLst>
            <pc:docMk/>
            <pc:sldMk cId="3370599543" sldId="781"/>
            <ac:spMk id="22" creationId="{AD528B15-EFC6-2118-CCB1-A5F53D34A8DF}"/>
          </ac:spMkLst>
        </pc:spChg>
        <pc:spChg chg="mod">
          <ac:chgData name="Danilo Ríos" userId="74fa47b150b6dd85" providerId="LiveId" clId="{07CA2D5C-18C8-4F50-8955-7D4C78B3F688}" dt="2023-11-27T15:44:41.843" v="1366" actId="208"/>
          <ac:spMkLst>
            <pc:docMk/>
            <pc:sldMk cId="3370599543" sldId="781"/>
            <ac:spMk id="23" creationId="{E9993D02-BA80-EBE3-4D1B-E1A5B5183BA0}"/>
          </ac:spMkLst>
        </pc:spChg>
        <pc:spChg chg="mod">
          <ac:chgData name="Danilo Ríos" userId="74fa47b150b6dd85" providerId="LiveId" clId="{07CA2D5C-18C8-4F50-8955-7D4C78B3F688}" dt="2023-11-27T15:44:41.843" v="1366" actId="208"/>
          <ac:spMkLst>
            <pc:docMk/>
            <pc:sldMk cId="3370599543" sldId="781"/>
            <ac:spMk id="24" creationId="{73260C00-7DB5-402E-44C9-02ED200CEE07}"/>
          </ac:spMkLst>
        </pc:spChg>
        <pc:spChg chg="mod">
          <ac:chgData name="Danilo Ríos" userId="74fa47b150b6dd85" providerId="LiveId" clId="{07CA2D5C-18C8-4F50-8955-7D4C78B3F688}" dt="2023-11-27T15:44:41.843" v="1366" actId="208"/>
          <ac:spMkLst>
            <pc:docMk/>
            <pc:sldMk cId="3370599543" sldId="781"/>
            <ac:spMk id="25" creationId="{02E30C5C-DA2D-961D-45F5-DDDBF140456F}"/>
          </ac:spMkLst>
        </pc:spChg>
        <pc:spChg chg="mod">
          <ac:chgData name="Danilo Ríos" userId="74fa47b150b6dd85" providerId="LiveId" clId="{07CA2D5C-18C8-4F50-8955-7D4C78B3F688}" dt="2023-11-27T15:41:03.429" v="1337" actId="1076"/>
          <ac:spMkLst>
            <pc:docMk/>
            <pc:sldMk cId="3370599543" sldId="781"/>
            <ac:spMk id="70" creationId="{F3919A48-2ED8-F787-B7CF-93A8526215C8}"/>
          </ac:spMkLst>
        </pc:spChg>
        <pc:spChg chg="del">
          <ac:chgData name="Danilo Ríos" userId="74fa47b150b6dd85" providerId="LiveId" clId="{07CA2D5C-18C8-4F50-8955-7D4C78B3F688}" dt="2023-11-27T15:42:03.628" v="1344" actId="478"/>
          <ac:spMkLst>
            <pc:docMk/>
            <pc:sldMk cId="3370599543" sldId="781"/>
            <ac:spMk id="82" creationId="{BC270D9F-A08A-91E0-BF9F-18C64790F7C6}"/>
          </ac:spMkLst>
        </pc:spChg>
        <pc:spChg chg="del mod">
          <ac:chgData name="Danilo Ríos" userId="74fa47b150b6dd85" providerId="LiveId" clId="{07CA2D5C-18C8-4F50-8955-7D4C78B3F688}" dt="2023-11-27T15:44:14.724" v="1365" actId="478"/>
          <ac:spMkLst>
            <pc:docMk/>
            <pc:sldMk cId="3370599543" sldId="781"/>
            <ac:spMk id="14343" creationId="{00000000-0000-0000-0000-000000000000}"/>
          </ac:spMkLst>
        </pc:spChg>
        <pc:spChg chg="add mod">
          <ac:chgData name="Danilo Ríos" userId="74fa47b150b6dd85" providerId="LiveId" clId="{07CA2D5C-18C8-4F50-8955-7D4C78B3F688}" dt="2023-11-27T15:41:39.861" v="1343" actId="1076"/>
          <ac:spMkLst>
            <pc:docMk/>
            <pc:sldMk cId="3370599543" sldId="781"/>
            <ac:spMk id="14358" creationId="{BFB7531B-49ED-8EEF-858E-384F5EFF44E9}"/>
          </ac:spMkLst>
        </pc:spChg>
        <pc:spChg chg="add mod">
          <ac:chgData name="Danilo Ríos" userId="74fa47b150b6dd85" providerId="LiveId" clId="{07CA2D5C-18C8-4F50-8955-7D4C78B3F688}" dt="2023-11-27T15:41:26.614" v="1341" actId="1076"/>
          <ac:spMkLst>
            <pc:docMk/>
            <pc:sldMk cId="3370599543" sldId="781"/>
            <ac:spMk id="14359" creationId="{EA6B4517-3F45-067D-5D44-2CF42219EEF4}"/>
          </ac:spMkLst>
        </pc:spChg>
        <pc:spChg chg="add mod">
          <ac:chgData name="Danilo Ríos" userId="74fa47b150b6dd85" providerId="LiveId" clId="{07CA2D5C-18C8-4F50-8955-7D4C78B3F688}" dt="2023-11-27T15:43:58.285" v="1363" actId="1076"/>
          <ac:spMkLst>
            <pc:docMk/>
            <pc:sldMk cId="3370599543" sldId="781"/>
            <ac:spMk id="14365" creationId="{149641D2-DEF5-9F30-235D-338E52D843FA}"/>
          </ac:spMkLst>
        </pc:spChg>
        <pc:spChg chg="add mod">
          <ac:chgData name="Danilo Ríos" userId="74fa47b150b6dd85" providerId="LiveId" clId="{07CA2D5C-18C8-4F50-8955-7D4C78B3F688}" dt="2023-11-28T18:50:39.624" v="4739" actId="6549"/>
          <ac:spMkLst>
            <pc:docMk/>
            <pc:sldMk cId="3370599543" sldId="781"/>
            <ac:spMk id="14369" creationId="{C0FB6F33-9790-5BB3-C65A-184C5114B5F1}"/>
          </ac:spMkLst>
        </pc:spChg>
        <pc:spChg chg="del">
          <ac:chgData name="Danilo Ríos" userId="74fa47b150b6dd85" providerId="LiveId" clId="{07CA2D5C-18C8-4F50-8955-7D4C78B3F688}" dt="2023-11-27T15:42:07.756" v="1345" actId="478"/>
          <ac:spMkLst>
            <pc:docMk/>
            <pc:sldMk cId="3370599543" sldId="781"/>
            <ac:spMk id="14428" creationId="{09F38B56-09DC-13D9-C8EB-96A90E49B3BA}"/>
          </ac:spMkLst>
        </pc:spChg>
        <pc:cxnChg chg="mod">
          <ac:chgData name="Danilo Ríos" userId="74fa47b150b6dd85" providerId="LiveId" clId="{07CA2D5C-18C8-4F50-8955-7D4C78B3F688}" dt="2023-11-27T15:42:48.919" v="1349" actId="208"/>
          <ac:cxnSpMkLst>
            <pc:docMk/>
            <pc:sldMk cId="3370599543" sldId="781"/>
            <ac:cxnSpMk id="65" creationId="{1B7FD666-CEF0-9D34-141C-F569F28C969C}"/>
          </ac:cxnSpMkLst>
        </pc:cxnChg>
        <pc:cxnChg chg="add mod">
          <ac:chgData name="Danilo Ríos" userId="74fa47b150b6dd85" providerId="LiveId" clId="{07CA2D5C-18C8-4F50-8955-7D4C78B3F688}" dt="2023-11-27T15:48:09.334" v="1415" actId="14100"/>
          <ac:cxnSpMkLst>
            <pc:docMk/>
            <pc:sldMk cId="3370599543" sldId="781"/>
            <ac:cxnSpMk id="14350" creationId="{DFB2AB8C-F098-2010-5AFB-E3D23AE42900}"/>
          </ac:cxnSpMkLst>
        </pc:cxnChg>
        <pc:cxnChg chg="add mod">
          <ac:chgData name="Danilo Ríos" userId="74fa47b150b6dd85" providerId="LiveId" clId="{07CA2D5C-18C8-4F50-8955-7D4C78B3F688}" dt="2023-11-27T15:43:52.378" v="1362" actId="14100"/>
          <ac:cxnSpMkLst>
            <pc:docMk/>
            <pc:sldMk cId="3370599543" sldId="781"/>
            <ac:cxnSpMk id="14364" creationId="{43A8E8A4-1B33-4F70-CB63-3D6804CA2783}"/>
          </ac:cxnSpMkLst>
        </pc:cxnChg>
        <pc:cxnChg chg="add mod">
          <ac:chgData name="Danilo Ríos" userId="74fa47b150b6dd85" providerId="LiveId" clId="{07CA2D5C-18C8-4F50-8955-7D4C78B3F688}" dt="2023-11-27T15:46:32.394" v="1374" actId="1582"/>
          <ac:cxnSpMkLst>
            <pc:docMk/>
            <pc:sldMk cId="3370599543" sldId="781"/>
            <ac:cxnSpMk id="14368" creationId="{FD878971-8339-7230-0BDB-F568D0D7D079}"/>
          </ac:cxnSpMkLst>
        </pc:cxnChg>
      </pc:sldChg>
      <pc:sldChg chg="addSp modSp new del mod">
        <pc:chgData name="Danilo Ríos" userId="74fa47b150b6dd85" providerId="LiveId" clId="{07CA2D5C-18C8-4F50-8955-7D4C78B3F688}" dt="2023-11-27T13:58:55.383" v="715" actId="47"/>
        <pc:sldMkLst>
          <pc:docMk/>
          <pc:sldMk cId="4250114584" sldId="781"/>
        </pc:sldMkLst>
        <pc:spChg chg="add mod">
          <ac:chgData name="Danilo Ríos" userId="74fa47b150b6dd85" providerId="LiveId" clId="{07CA2D5C-18C8-4F50-8955-7D4C78B3F688}" dt="2023-11-27T13:41:09.464" v="288" actId="6549"/>
          <ac:spMkLst>
            <pc:docMk/>
            <pc:sldMk cId="4250114584" sldId="781"/>
            <ac:spMk id="2" creationId="{CD96410B-5BB7-C80F-F59D-78B4C7D33A58}"/>
          </ac:spMkLst>
        </pc:spChg>
      </pc:sldChg>
      <pc:sldChg chg="addSp delSp modSp mod">
        <pc:chgData name="Danilo Ríos" userId="74fa47b150b6dd85" providerId="LiveId" clId="{07CA2D5C-18C8-4F50-8955-7D4C78B3F688}" dt="2023-11-28T21:02:03.103" v="5580" actId="20577"/>
        <pc:sldMkLst>
          <pc:docMk/>
          <pc:sldMk cId="653900681" sldId="782"/>
        </pc:sldMkLst>
        <pc:spChg chg="mod">
          <ac:chgData name="Danilo Ríos" userId="74fa47b150b6dd85" providerId="LiveId" clId="{07CA2D5C-18C8-4F50-8955-7D4C78B3F688}" dt="2023-11-27T16:00:18.555" v="1559" actId="1076"/>
          <ac:spMkLst>
            <pc:docMk/>
            <pc:sldMk cId="653900681" sldId="782"/>
            <ac:spMk id="2" creationId="{3B5FC58C-1778-AA31-6ED0-3EAF4B30CED7}"/>
          </ac:spMkLst>
        </pc:spChg>
        <pc:spChg chg="mod">
          <ac:chgData name="Danilo Ríos" userId="74fa47b150b6dd85" providerId="LiveId" clId="{07CA2D5C-18C8-4F50-8955-7D4C78B3F688}" dt="2023-11-27T16:00:18.555" v="1559" actId="1076"/>
          <ac:spMkLst>
            <pc:docMk/>
            <pc:sldMk cId="653900681" sldId="782"/>
            <ac:spMk id="3" creationId="{EE0CEF82-C4E9-91A6-7C5F-00CE5E132FA3}"/>
          </ac:spMkLst>
        </pc:spChg>
        <pc:spChg chg="mod">
          <ac:chgData name="Danilo Ríos" userId="74fa47b150b6dd85" providerId="LiveId" clId="{07CA2D5C-18C8-4F50-8955-7D4C78B3F688}" dt="2023-11-27T16:00:18.555" v="1559" actId="1076"/>
          <ac:spMkLst>
            <pc:docMk/>
            <pc:sldMk cId="653900681" sldId="782"/>
            <ac:spMk id="4" creationId="{042FA262-0086-4F26-892D-79458E82509F}"/>
          </ac:spMkLst>
        </pc:spChg>
        <pc:spChg chg="mod">
          <ac:chgData name="Danilo Ríos" userId="74fa47b150b6dd85" providerId="LiveId" clId="{07CA2D5C-18C8-4F50-8955-7D4C78B3F688}" dt="2023-11-27T16:00:18.555" v="1559" actId="1076"/>
          <ac:spMkLst>
            <pc:docMk/>
            <pc:sldMk cId="653900681" sldId="782"/>
            <ac:spMk id="5" creationId="{CF5E0A43-60A3-B6D1-794F-D0B15718AA99}"/>
          </ac:spMkLst>
        </pc:spChg>
        <pc:spChg chg="mod">
          <ac:chgData name="Danilo Ríos" userId="74fa47b150b6dd85" providerId="LiveId" clId="{07CA2D5C-18C8-4F50-8955-7D4C78B3F688}" dt="2023-11-27T16:00:18.555" v="1559" actId="1076"/>
          <ac:spMkLst>
            <pc:docMk/>
            <pc:sldMk cId="653900681" sldId="782"/>
            <ac:spMk id="7" creationId="{00000000-0000-0000-0000-000000000000}"/>
          </ac:spMkLst>
        </pc:spChg>
        <pc:spChg chg="add del mod">
          <ac:chgData name="Danilo Ríos" userId="74fa47b150b6dd85" providerId="LiveId" clId="{07CA2D5C-18C8-4F50-8955-7D4C78B3F688}" dt="2023-11-27T15:59:50.226" v="1554" actId="22"/>
          <ac:spMkLst>
            <pc:docMk/>
            <pc:sldMk cId="653900681" sldId="782"/>
            <ac:spMk id="8" creationId="{97E1370F-4E77-FA6E-56B1-3382C2EC50FA}"/>
          </ac:spMkLst>
        </pc:spChg>
        <pc:spChg chg="mod">
          <ac:chgData name="Danilo Ríos" userId="74fa47b150b6dd85" providerId="LiveId" clId="{07CA2D5C-18C8-4F50-8955-7D4C78B3F688}" dt="2023-11-27T16:00:18.555" v="1559" actId="1076"/>
          <ac:spMkLst>
            <pc:docMk/>
            <pc:sldMk cId="653900681" sldId="782"/>
            <ac:spMk id="11" creationId="{532FD1F2-6B59-183A-912C-89B26B5C6BBB}"/>
          </ac:spMkLst>
        </pc:spChg>
        <pc:spChg chg="add mod">
          <ac:chgData name="Danilo Ríos" userId="74fa47b150b6dd85" providerId="LiveId" clId="{07CA2D5C-18C8-4F50-8955-7D4C78B3F688}" dt="2023-11-27T16:00:32.224" v="1563" actId="122"/>
          <ac:spMkLst>
            <pc:docMk/>
            <pc:sldMk cId="653900681" sldId="782"/>
            <ac:spMk id="12" creationId="{505D4FDF-1A0D-D7D4-AEB8-83DDE1970E04}"/>
          </ac:spMkLst>
        </pc:spChg>
        <pc:spChg chg="mod">
          <ac:chgData name="Danilo Ríos" userId="74fa47b150b6dd85" providerId="LiveId" clId="{07CA2D5C-18C8-4F50-8955-7D4C78B3F688}" dt="2023-11-27T16:00:18.555" v="1559" actId="1076"/>
          <ac:spMkLst>
            <pc:docMk/>
            <pc:sldMk cId="653900681" sldId="782"/>
            <ac:spMk id="13" creationId="{398D2621-7F1A-A23B-2C58-1A8233C9F889}"/>
          </ac:spMkLst>
        </pc:spChg>
        <pc:spChg chg="mod">
          <ac:chgData name="Danilo Ríos" userId="74fa47b150b6dd85" providerId="LiveId" clId="{07CA2D5C-18C8-4F50-8955-7D4C78B3F688}" dt="2023-11-27T16:00:18.555" v="1559" actId="1076"/>
          <ac:spMkLst>
            <pc:docMk/>
            <pc:sldMk cId="653900681" sldId="782"/>
            <ac:spMk id="17" creationId="{B7C4B7EB-006F-EA86-A08E-E58B0FA69405}"/>
          </ac:spMkLst>
        </pc:spChg>
        <pc:spChg chg="mod">
          <ac:chgData name="Danilo Ríos" userId="74fa47b150b6dd85" providerId="LiveId" clId="{07CA2D5C-18C8-4F50-8955-7D4C78B3F688}" dt="2023-11-27T16:00:18.555" v="1559" actId="1076"/>
          <ac:spMkLst>
            <pc:docMk/>
            <pc:sldMk cId="653900681" sldId="782"/>
            <ac:spMk id="26" creationId="{F73C3997-8842-C633-5342-2919187507D5}"/>
          </ac:spMkLst>
        </pc:spChg>
        <pc:spChg chg="mod">
          <ac:chgData name="Danilo Ríos" userId="74fa47b150b6dd85" providerId="LiveId" clId="{07CA2D5C-18C8-4F50-8955-7D4C78B3F688}" dt="2023-11-27T16:00:18.555" v="1559" actId="1076"/>
          <ac:spMkLst>
            <pc:docMk/>
            <pc:sldMk cId="653900681" sldId="782"/>
            <ac:spMk id="64" creationId="{86BB54F1-5887-45B9-DE0C-AF334E773893}"/>
          </ac:spMkLst>
        </pc:spChg>
        <pc:spChg chg="mod">
          <ac:chgData name="Danilo Ríos" userId="74fa47b150b6dd85" providerId="LiveId" clId="{07CA2D5C-18C8-4F50-8955-7D4C78B3F688}" dt="2023-11-27T16:00:18.555" v="1559" actId="1076"/>
          <ac:spMkLst>
            <pc:docMk/>
            <pc:sldMk cId="653900681" sldId="782"/>
            <ac:spMk id="66" creationId="{B57E616E-75A6-700E-1EA8-E4A882C0AB17}"/>
          </ac:spMkLst>
        </pc:spChg>
        <pc:spChg chg="mod">
          <ac:chgData name="Danilo Ríos" userId="74fa47b150b6dd85" providerId="LiveId" clId="{07CA2D5C-18C8-4F50-8955-7D4C78B3F688}" dt="2023-11-27T16:00:18.555" v="1559" actId="1076"/>
          <ac:spMkLst>
            <pc:docMk/>
            <pc:sldMk cId="653900681" sldId="782"/>
            <ac:spMk id="67" creationId="{8D3063C5-1CE4-AFCC-838A-450E0F6C1BA5}"/>
          </ac:spMkLst>
        </pc:spChg>
        <pc:spChg chg="mod">
          <ac:chgData name="Danilo Ríos" userId="74fa47b150b6dd85" providerId="LiveId" clId="{07CA2D5C-18C8-4F50-8955-7D4C78B3F688}" dt="2023-11-27T16:00:18.555" v="1559" actId="1076"/>
          <ac:spMkLst>
            <pc:docMk/>
            <pc:sldMk cId="653900681" sldId="782"/>
            <ac:spMk id="68" creationId="{0214F5C0-4FF1-AFAE-D180-BD3C65E090A5}"/>
          </ac:spMkLst>
        </pc:spChg>
        <pc:spChg chg="mod">
          <ac:chgData name="Danilo Ríos" userId="74fa47b150b6dd85" providerId="LiveId" clId="{07CA2D5C-18C8-4F50-8955-7D4C78B3F688}" dt="2023-11-27T16:00:18.555" v="1559" actId="1076"/>
          <ac:spMkLst>
            <pc:docMk/>
            <pc:sldMk cId="653900681" sldId="782"/>
            <ac:spMk id="69" creationId="{0357220B-FB1F-6524-6DAE-4D79579FBC93}"/>
          </ac:spMkLst>
        </pc:spChg>
        <pc:spChg chg="mod">
          <ac:chgData name="Danilo Ríos" userId="74fa47b150b6dd85" providerId="LiveId" clId="{07CA2D5C-18C8-4F50-8955-7D4C78B3F688}" dt="2023-11-27T16:00:18.555" v="1559" actId="1076"/>
          <ac:spMkLst>
            <pc:docMk/>
            <pc:sldMk cId="653900681" sldId="782"/>
            <ac:spMk id="70" creationId="{F3919A48-2ED8-F787-B7CF-93A8526215C8}"/>
          </ac:spMkLst>
        </pc:spChg>
        <pc:spChg chg="mod">
          <ac:chgData name="Danilo Ríos" userId="74fa47b150b6dd85" providerId="LiveId" clId="{07CA2D5C-18C8-4F50-8955-7D4C78B3F688}" dt="2023-11-27T16:00:18.555" v="1559" actId="1076"/>
          <ac:spMkLst>
            <pc:docMk/>
            <pc:sldMk cId="653900681" sldId="782"/>
            <ac:spMk id="73" creationId="{32C00BEA-B1FB-591C-4E7B-6A29CD9BCC82}"/>
          </ac:spMkLst>
        </pc:spChg>
        <pc:spChg chg="mod">
          <ac:chgData name="Danilo Ríos" userId="74fa47b150b6dd85" providerId="LiveId" clId="{07CA2D5C-18C8-4F50-8955-7D4C78B3F688}" dt="2023-11-27T16:00:18.555" v="1559" actId="1076"/>
          <ac:spMkLst>
            <pc:docMk/>
            <pc:sldMk cId="653900681" sldId="782"/>
            <ac:spMk id="74" creationId="{40F31003-1305-A92C-3FCE-C458AEA87D1E}"/>
          </ac:spMkLst>
        </pc:spChg>
        <pc:spChg chg="mod">
          <ac:chgData name="Danilo Ríos" userId="74fa47b150b6dd85" providerId="LiveId" clId="{07CA2D5C-18C8-4F50-8955-7D4C78B3F688}" dt="2023-11-27T16:00:18.555" v="1559" actId="1076"/>
          <ac:spMkLst>
            <pc:docMk/>
            <pc:sldMk cId="653900681" sldId="782"/>
            <ac:spMk id="14358" creationId="{BFB7531B-49ED-8EEF-858E-384F5EFF44E9}"/>
          </ac:spMkLst>
        </pc:spChg>
        <pc:spChg chg="mod">
          <ac:chgData name="Danilo Ríos" userId="74fa47b150b6dd85" providerId="LiveId" clId="{07CA2D5C-18C8-4F50-8955-7D4C78B3F688}" dt="2023-11-27T16:00:18.555" v="1559" actId="1076"/>
          <ac:spMkLst>
            <pc:docMk/>
            <pc:sldMk cId="653900681" sldId="782"/>
            <ac:spMk id="14359" creationId="{EA6B4517-3F45-067D-5D44-2CF42219EEF4}"/>
          </ac:spMkLst>
        </pc:spChg>
        <pc:spChg chg="mod">
          <ac:chgData name="Danilo Ríos" userId="74fa47b150b6dd85" providerId="LiveId" clId="{07CA2D5C-18C8-4F50-8955-7D4C78B3F688}" dt="2023-11-27T16:00:18.555" v="1559" actId="1076"/>
          <ac:spMkLst>
            <pc:docMk/>
            <pc:sldMk cId="653900681" sldId="782"/>
            <ac:spMk id="14362" creationId="{E6F5001E-171F-517F-F099-00B00A787D41}"/>
          </ac:spMkLst>
        </pc:spChg>
        <pc:spChg chg="mod">
          <ac:chgData name="Danilo Ríos" userId="74fa47b150b6dd85" providerId="LiveId" clId="{07CA2D5C-18C8-4F50-8955-7D4C78B3F688}" dt="2023-11-27T16:00:18.555" v="1559" actId="1076"/>
          <ac:spMkLst>
            <pc:docMk/>
            <pc:sldMk cId="653900681" sldId="782"/>
            <ac:spMk id="14365" creationId="{149641D2-DEF5-9F30-235D-338E52D843FA}"/>
          </ac:spMkLst>
        </pc:spChg>
        <pc:spChg chg="mod">
          <ac:chgData name="Danilo Ríos" userId="74fa47b150b6dd85" providerId="LiveId" clId="{07CA2D5C-18C8-4F50-8955-7D4C78B3F688}" dt="2023-11-28T21:02:03.103" v="5580" actId="20577"/>
          <ac:spMkLst>
            <pc:docMk/>
            <pc:sldMk cId="653900681" sldId="782"/>
            <ac:spMk id="14369" creationId="{C0FB6F33-9790-5BB3-C65A-184C5114B5F1}"/>
          </ac:spMkLst>
        </pc:spChg>
        <pc:spChg chg="mod">
          <ac:chgData name="Danilo Ríos" userId="74fa47b150b6dd85" providerId="LiveId" clId="{07CA2D5C-18C8-4F50-8955-7D4C78B3F688}" dt="2023-11-27T16:00:18.555" v="1559" actId="1076"/>
          <ac:spMkLst>
            <pc:docMk/>
            <pc:sldMk cId="653900681" sldId="782"/>
            <ac:spMk id="14370" creationId="{C2665446-83BC-B7EF-DC7B-9BB3DD1B7B76}"/>
          </ac:spMkLst>
        </pc:spChg>
        <pc:spChg chg="mod">
          <ac:chgData name="Danilo Ríos" userId="74fa47b150b6dd85" providerId="LiveId" clId="{07CA2D5C-18C8-4F50-8955-7D4C78B3F688}" dt="2023-11-27T16:00:18.555" v="1559" actId="1076"/>
          <ac:spMkLst>
            <pc:docMk/>
            <pc:sldMk cId="653900681" sldId="782"/>
            <ac:spMk id="14378" creationId="{639B092B-C85F-E5F1-592B-66CD4A8817AB}"/>
          </ac:spMkLst>
        </pc:spChg>
        <pc:spChg chg="mod">
          <ac:chgData name="Danilo Ríos" userId="74fa47b150b6dd85" providerId="LiveId" clId="{07CA2D5C-18C8-4F50-8955-7D4C78B3F688}" dt="2023-11-27T16:00:18.555" v="1559" actId="1076"/>
          <ac:spMkLst>
            <pc:docMk/>
            <pc:sldMk cId="653900681" sldId="782"/>
            <ac:spMk id="14388" creationId="{76F84C84-F287-21B0-34D7-8276A0491A75}"/>
          </ac:spMkLst>
        </pc:spChg>
        <pc:spChg chg="mod">
          <ac:chgData name="Danilo Ríos" userId="74fa47b150b6dd85" providerId="LiveId" clId="{07CA2D5C-18C8-4F50-8955-7D4C78B3F688}" dt="2023-11-27T16:00:18.555" v="1559" actId="1076"/>
          <ac:spMkLst>
            <pc:docMk/>
            <pc:sldMk cId="653900681" sldId="782"/>
            <ac:spMk id="14417" creationId="{DB267049-2B6A-DCB4-059C-C4D3A46AAE6D}"/>
          </ac:spMkLst>
        </pc:spChg>
        <pc:spChg chg="mod">
          <ac:chgData name="Danilo Ríos" userId="74fa47b150b6dd85" providerId="LiveId" clId="{07CA2D5C-18C8-4F50-8955-7D4C78B3F688}" dt="2023-11-27T16:00:18.555" v="1559" actId="1076"/>
          <ac:spMkLst>
            <pc:docMk/>
            <pc:sldMk cId="653900681" sldId="782"/>
            <ac:spMk id="14425" creationId="{9AF15429-558C-3108-FD23-F7DF8A0C344C}"/>
          </ac:spMkLst>
        </pc:spChg>
        <pc:grpChg chg="mod">
          <ac:chgData name="Danilo Ríos" userId="74fa47b150b6dd85" providerId="LiveId" clId="{07CA2D5C-18C8-4F50-8955-7D4C78B3F688}" dt="2023-11-27T16:00:18.555" v="1559" actId="1076"/>
          <ac:grpSpMkLst>
            <pc:docMk/>
            <pc:sldMk cId="653900681" sldId="782"/>
            <ac:grpSpMk id="14" creationId="{4C7083F7-45ED-F8E3-528E-BD3FE8DEC39D}"/>
          </ac:grpSpMkLst>
        </pc:grpChg>
        <pc:grpChg chg="mod">
          <ac:chgData name="Danilo Ríos" userId="74fa47b150b6dd85" providerId="LiveId" clId="{07CA2D5C-18C8-4F50-8955-7D4C78B3F688}" dt="2023-11-27T16:00:18.555" v="1559" actId="1076"/>
          <ac:grpSpMkLst>
            <pc:docMk/>
            <pc:sldMk cId="653900681" sldId="782"/>
            <ac:grpSpMk id="28" creationId="{D2644CFE-098F-8BE3-EAE7-2FB0DB8FD22A}"/>
          </ac:grpSpMkLst>
        </pc:grpChg>
        <pc:grpChg chg="mod">
          <ac:chgData name="Danilo Ríos" userId="74fa47b150b6dd85" providerId="LiveId" clId="{07CA2D5C-18C8-4F50-8955-7D4C78B3F688}" dt="2023-11-27T16:00:18.555" v="1559" actId="1076"/>
          <ac:grpSpMkLst>
            <pc:docMk/>
            <pc:sldMk cId="653900681" sldId="782"/>
            <ac:grpSpMk id="14346" creationId="{FE3E5427-2E32-6AE3-8240-D57D347B98A7}"/>
          </ac:grpSpMkLst>
        </pc:grpChg>
        <pc:grpChg chg="mod">
          <ac:chgData name="Danilo Ríos" userId="74fa47b150b6dd85" providerId="LiveId" clId="{07CA2D5C-18C8-4F50-8955-7D4C78B3F688}" dt="2023-11-27T16:00:18.555" v="1559" actId="1076"/>
          <ac:grpSpMkLst>
            <pc:docMk/>
            <pc:sldMk cId="653900681" sldId="782"/>
            <ac:grpSpMk id="14379" creationId="{09A4EE8A-704F-ECF1-5660-2DBA8907D742}"/>
          </ac:grpSpMkLst>
        </pc:grpChg>
        <pc:cxnChg chg="mod">
          <ac:chgData name="Danilo Ríos" userId="74fa47b150b6dd85" providerId="LiveId" clId="{07CA2D5C-18C8-4F50-8955-7D4C78B3F688}" dt="2023-11-27T16:00:18.555" v="1559" actId="1076"/>
          <ac:cxnSpMkLst>
            <pc:docMk/>
            <pc:sldMk cId="653900681" sldId="782"/>
            <ac:cxnSpMk id="9" creationId="{00000000-0000-0000-0000-000000000000}"/>
          </ac:cxnSpMkLst>
        </pc:cxnChg>
        <pc:cxnChg chg="mod">
          <ac:chgData name="Danilo Ríos" userId="74fa47b150b6dd85" providerId="LiveId" clId="{07CA2D5C-18C8-4F50-8955-7D4C78B3F688}" dt="2023-11-27T16:00:18.555" v="1559" actId="1076"/>
          <ac:cxnSpMkLst>
            <pc:docMk/>
            <pc:sldMk cId="653900681" sldId="782"/>
            <ac:cxnSpMk id="18" creationId="{2C182816-35F5-3278-9C27-1B6573994C09}"/>
          </ac:cxnSpMkLst>
        </pc:cxnChg>
        <pc:cxnChg chg="mod">
          <ac:chgData name="Danilo Ríos" userId="74fa47b150b6dd85" providerId="LiveId" clId="{07CA2D5C-18C8-4F50-8955-7D4C78B3F688}" dt="2023-11-27T16:00:18.555" v="1559" actId="1076"/>
          <ac:cxnSpMkLst>
            <pc:docMk/>
            <pc:sldMk cId="653900681" sldId="782"/>
            <ac:cxnSpMk id="27" creationId="{8398BBBF-8ACD-AB7E-9B5F-54C08FC29362}"/>
          </ac:cxnSpMkLst>
        </pc:cxnChg>
        <pc:cxnChg chg="mod">
          <ac:chgData name="Danilo Ríos" userId="74fa47b150b6dd85" providerId="LiveId" clId="{07CA2D5C-18C8-4F50-8955-7D4C78B3F688}" dt="2023-11-27T16:00:18.555" v="1559" actId="1076"/>
          <ac:cxnSpMkLst>
            <pc:docMk/>
            <pc:sldMk cId="653900681" sldId="782"/>
            <ac:cxnSpMk id="65" creationId="{1B7FD666-CEF0-9D34-141C-F569F28C969C}"/>
          </ac:cxnSpMkLst>
        </pc:cxnChg>
        <pc:cxnChg chg="mod">
          <ac:chgData name="Danilo Ríos" userId="74fa47b150b6dd85" providerId="LiveId" clId="{07CA2D5C-18C8-4F50-8955-7D4C78B3F688}" dt="2023-11-27T16:00:18.555" v="1559" actId="1076"/>
          <ac:cxnSpMkLst>
            <pc:docMk/>
            <pc:sldMk cId="653900681" sldId="782"/>
            <ac:cxnSpMk id="14340" creationId="{0668C33E-BF68-9FB2-FCE6-4305EB36970C}"/>
          </ac:cxnSpMkLst>
        </pc:cxnChg>
        <pc:cxnChg chg="mod">
          <ac:chgData name="Danilo Ríos" userId="74fa47b150b6dd85" providerId="LiveId" clId="{07CA2D5C-18C8-4F50-8955-7D4C78B3F688}" dt="2023-11-27T16:00:18.555" v="1559" actId="1076"/>
          <ac:cxnSpMkLst>
            <pc:docMk/>
            <pc:sldMk cId="653900681" sldId="782"/>
            <ac:cxnSpMk id="14350" creationId="{DFB2AB8C-F098-2010-5AFB-E3D23AE42900}"/>
          </ac:cxnSpMkLst>
        </pc:cxnChg>
        <pc:cxnChg chg="mod">
          <ac:chgData name="Danilo Ríos" userId="74fa47b150b6dd85" providerId="LiveId" clId="{07CA2D5C-18C8-4F50-8955-7D4C78B3F688}" dt="2023-11-27T16:00:18.555" v="1559" actId="1076"/>
          <ac:cxnSpMkLst>
            <pc:docMk/>
            <pc:sldMk cId="653900681" sldId="782"/>
            <ac:cxnSpMk id="14364" creationId="{43A8E8A4-1B33-4F70-CB63-3D6804CA2783}"/>
          </ac:cxnSpMkLst>
        </pc:cxnChg>
        <pc:cxnChg chg="mod">
          <ac:chgData name="Danilo Ríos" userId="74fa47b150b6dd85" providerId="LiveId" clId="{07CA2D5C-18C8-4F50-8955-7D4C78B3F688}" dt="2023-11-27T16:00:18.555" v="1559" actId="1076"/>
          <ac:cxnSpMkLst>
            <pc:docMk/>
            <pc:sldMk cId="653900681" sldId="782"/>
            <ac:cxnSpMk id="14368" creationId="{FD878971-8339-7230-0BDB-F568D0D7D079}"/>
          </ac:cxnSpMkLst>
        </pc:cxnChg>
        <pc:cxnChg chg="mod">
          <ac:chgData name="Danilo Ríos" userId="74fa47b150b6dd85" providerId="LiveId" clId="{07CA2D5C-18C8-4F50-8955-7D4C78B3F688}" dt="2023-11-27T16:00:18.555" v="1559" actId="1076"/>
          <ac:cxnSpMkLst>
            <pc:docMk/>
            <pc:sldMk cId="653900681" sldId="782"/>
            <ac:cxnSpMk id="14395" creationId="{415050D7-E381-4068-BBC0-3103D74ECD6F}"/>
          </ac:cxnSpMkLst>
        </pc:cxnChg>
        <pc:cxnChg chg="mod">
          <ac:chgData name="Danilo Ríos" userId="74fa47b150b6dd85" providerId="LiveId" clId="{07CA2D5C-18C8-4F50-8955-7D4C78B3F688}" dt="2023-11-27T16:00:18.555" v="1559" actId="1076"/>
          <ac:cxnSpMkLst>
            <pc:docMk/>
            <pc:sldMk cId="653900681" sldId="782"/>
            <ac:cxnSpMk id="14416" creationId="{E00393D0-2F9D-39E2-BD8F-5DBA463AD309}"/>
          </ac:cxnSpMkLst>
        </pc:cxnChg>
        <pc:cxnChg chg="mod">
          <ac:chgData name="Danilo Ríos" userId="74fa47b150b6dd85" providerId="LiveId" clId="{07CA2D5C-18C8-4F50-8955-7D4C78B3F688}" dt="2023-11-27T16:00:18.555" v="1559" actId="1076"/>
          <ac:cxnSpMkLst>
            <pc:docMk/>
            <pc:sldMk cId="653900681" sldId="782"/>
            <ac:cxnSpMk id="14418" creationId="{625B68EC-5B8B-D030-9C0F-7067EBD48FBC}"/>
          </ac:cxnSpMkLst>
        </pc:cxnChg>
        <pc:cxnChg chg="mod">
          <ac:chgData name="Danilo Ríos" userId="74fa47b150b6dd85" providerId="LiveId" clId="{07CA2D5C-18C8-4F50-8955-7D4C78B3F688}" dt="2023-11-27T16:00:18.555" v="1559" actId="1076"/>
          <ac:cxnSpMkLst>
            <pc:docMk/>
            <pc:sldMk cId="653900681" sldId="782"/>
            <ac:cxnSpMk id="14420" creationId="{19B7F193-9E56-CB1D-2404-FB9948E44AC7}"/>
          </ac:cxnSpMkLst>
        </pc:cxnChg>
        <pc:cxnChg chg="mod">
          <ac:chgData name="Danilo Ríos" userId="74fa47b150b6dd85" providerId="LiveId" clId="{07CA2D5C-18C8-4F50-8955-7D4C78B3F688}" dt="2023-11-27T16:00:18.555" v="1559" actId="1076"/>
          <ac:cxnSpMkLst>
            <pc:docMk/>
            <pc:sldMk cId="653900681" sldId="782"/>
            <ac:cxnSpMk id="14421" creationId="{9DC577F4-9CB3-78D7-62E0-0E8E013BA462}"/>
          </ac:cxnSpMkLst>
        </pc:cxnChg>
        <pc:cxnChg chg="mod">
          <ac:chgData name="Danilo Ríos" userId="74fa47b150b6dd85" providerId="LiveId" clId="{07CA2D5C-18C8-4F50-8955-7D4C78B3F688}" dt="2023-11-27T16:00:18.555" v="1559" actId="1076"/>
          <ac:cxnSpMkLst>
            <pc:docMk/>
            <pc:sldMk cId="653900681" sldId="782"/>
            <ac:cxnSpMk id="14422" creationId="{04506898-345C-0830-EE42-A619010BF0FF}"/>
          </ac:cxnSpMkLst>
        </pc:cxnChg>
        <pc:cxnChg chg="mod">
          <ac:chgData name="Danilo Ríos" userId="74fa47b150b6dd85" providerId="LiveId" clId="{07CA2D5C-18C8-4F50-8955-7D4C78B3F688}" dt="2023-11-27T16:00:18.555" v="1559" actId="1076"/>
          <ac:cxnSpMkLst>
            <pc:docMk/>
            <pc:sldMk cId="653900681" sldId="782"/>
            <ac:cxnSpMk id="14423" creationId="{686F4E22-8E93-91C1-8CBC-BF9E7B492A44}"/>
          </ac:cxnSpMkLst>
        </pc:cxnChg>
        <pc:cxnChg chg="mod">
          <ac:chgData name="Danilo Ríos" userId="74fa47b150b6dd85" providerId="LiveId" clId="{07CA2D5C-18C8-4F50-8955-7D4C78B3F688}" dt="2023-11-27T16:00:18.555" v="1559" actId="1076"/>
          <ac:cxnSpMkLst>
            <pc:docMk/>
            <pc:sldMk cId="653900681" sldId="782"/>
            <ac:cxnSpMk id="14424" creationId="{D79895CD-1D3E-EF78-A871-362E2F8460D1}"/>
          </ac:cxnSpMkLst>
        </pc:cxnChg>
        <pc:cxnChg chg="mod">
          <ac:chgData name="Danilo Ríos" userId="74fa47b150b6dd85" providerId="LiveId" clId="{07CA2D5C-18C8-4F50-8955-7D4C78B3F688}" dt="2023-11-27T16:00:18.555" v="1559" actId="1076"/>
          <ac:cxnSpMkLst>
            <pc:docMk/>
            <pc:sldMk cId="653900681" sldId="782"/>
            <ac:cxnSpMk id="14429" creationId="{CD1C759E-BE62-C504-D9C1-5C1CBB4EDC01}"/>
          </ac:cxnSpMkLst>
        </pc:cxnChg>
        <pc:cxnChg chg="mod">
          <ac:chgData name="Danilo Ríos" userId="74fa47b150b6dd85" providerId="LiveId" clId="{07CA2D5C-18C8-4F50-8955-7D4C78B3F688}" dt="2023-11-27T16:00:18.555" v="1559" actId="1076"/>
          <ac:cxnSpMkLst>
            <pc:docMk/>
            <pc:sldMk cId="653900681" sldId="782"/>
            <ac:cxnSpMk id="14430" creationId="{92F91683-0791-A227-D421-FD2F6E73B673}"/>
          </ac:cxnSpMkLst>
        </pc:cxnChg>
        <pc:cxnChg chg="mod">
          <ac:chgData name="Danilo Ríos" userId="74fa47b150b6dd85" providerId="LiveId" clId="{07CA2D5C-18C8-4F50-8955-7D4C78B3F688}" dt="2023-11-27T16:00:18.555" v="1559" actId="1076"/>
          <ac:cxnSpMkLst>
            <pc:docMk/>
            <pc:sldMk cId="653900681" sldId="782"/>
            <ac:cxnSpMk id="14431" creationId="{AC673A25-BC66-A5A2-D37E-5B3029B5F941}"/>
          </ac:cxnSpMkLst>
        </pc:cxnChg>
      </pc:sldChg>
      <pc:sldChg chg="addSp delSp modSp new del mod">
        <pc:chgData name="Danilo Ríos" userId="74fa47b150b6dd85" providerId="LiveId" clId="{07CA2D5C-18C8-4F50-8955-7D4C78B3F688}" dt="2023-11-28T21:03:12.346" v="5581" actId="2696"/>
        <pc:sldMkLst>
          <pc:docMk/>
          <pc:sldMk cId="1571642627" sldId="783"/>
        </pc:sldMkLst>
        <pc:spChg chg="add del mod">
          <ac:chgData name="Danilo Ríos" userId="74fa47b150b6dd85" providerId="LiveId" clId="{07CA2D5C-18C8-4F50-8955-7D4C78B3F688}" dt="2023-11-28T14:57:20.663" v="1878" actId="478"/>
          <ac:spMkLst>
            <pc:docMk/>
            <pc:sldMk cId="1571642627" sldId="783"/>
            <ac:spMk id="3" creationId="{FA14A38A-62C4-67ED-3F10-8F5CA509D831}"/>
          </ac:spMkLst>
        </pc:spChg>
        <pc:spChg chg="add del mod">
          <ac:chgData name="Danilo Ríos" userId="74fa47b150b6dd85" providerId="LiveId" clId="{07CA2D5C-18C8-4F50-8955-7D4C78B3F688}" dt="2023-11-28T14:58:23.304" v="1882" actId="478"/>
          <ac:spMkLst>
            <pc:docMk/>
            <pc:sldMk cId="1571642627" sldId="783"/>
            <ac:spMk id="5" creationId="{096ABAAD-4EB6-447B-7D19-00F0214A0393}"/>
          </ac:spMkLst>
        </pc:spChg>
        <pc:spChg chg="add mod">
          <ac:chgData name="Danilo Ríos" userId="74fa47b150b6dd85" providerId="LiveId" clId="{07CA2D5C-18C8-4F50-8955-7D4C78B3F688}" dt="2023-11-28T18:39:20.420" v="4334" actId="1076"/>
          <ac:spMkLst>
            <pc:docMk/>
            <pc:sldMk cId="1571642627" sldId="783"/>
            <ac:spMk id="7" creationId="{531490F4-DB43-13DD-3FCC-317E05718BEB}"/>
          </ac:spMkLst>
        </pc:spChg>
        <pc:spChg chg="add mod">
          <ac:chgData name="Danilo Ríos" userId="74fa47b150b6dd85" providerId="LiveId" clId="{07CA2D5C-18C8-4F50-8955-7D4C78B3F688}" dt="2023-11-28T18:39:25.122" v="4335" actId="1076"/>
          <ac:spMkLst>
            <pc:docMk/>
            <pc:sldMk cId="1571642627" sldId="783"/>
            <ac:spMk id="8" creationId="{90CC217C-2E48-D05A-DF59-2639B3614930}"/>
          </ac:spMkLst>
        </pc:spChg>
        <pc:spChg chg="add del mod">
          <ac:chgData name="Danilo Ríos" userId="74fa47b150b6dd85" providerId="LiveId" clId="{07CA2D5C-18C8-4F50-8955-7D4C78B3F688}" dt="2023-11-28T18:38:58.978" v="4329" actId="478"/>
          <ac:spMkLst>
            <pc:docMk/>
            <pc:sldMk cId="1571642627" sldId="783"/>
            <ac:spMk id="9" creationId="{A4238504-5F72-7AFF-5289-08710D56791C}"/>
          </ac:spMkLst>
        </pc:spChg>
      </pc:sldChg>
      <pc:sldChg chg="modSp mod">
        <pc:chgData name="Danilo Ríos" userId="74fa47b150b6dd85" providerId="LiveId" clId="{07CA2D5C-18C8-4F50-8955-7D4C78B3F688}" dt="2023-12-07T12:22:36.997" v="9815" actId="20577"/>
        <pc:sldMkLst>
          <pc:docMk/>
          <pc:sldMk cId="4106231170" sldId="783"/>
        </pc:sldMkLst>
        <pc:spChg chg="mod">
          <ac:chgData name="Danilo Ríos" userId="74fa47b150b6dd85" providerId="LiveId" clId="{07CA2D5C-18C8-4F50-8955-7D4C78B3F688}" dt="2023-12-07T12:22:36.997" v="9815" actId="20577"/>
          <ac:spMkLst>
            <pc:docMk/>
            <pc:sldMk cId="4106231170" sldId="783"/>
            <ac:spMk id="7" creationId="{531490F4-DB43-13DD-3FCC-317E05718BEB}"/>
          </ac:spMkLst>
        </pc:spChg>
      </pc:sldChg>
      <pc:sldChg chg="addSp delSp modSp add del mod">
        <pc:chgData name="Danilo Ríos" userId="74fa47b150b6dd85" providerId="LiveId" clId="{07CA2D5C-18C8-4F50-8955-7D4C78B3F688}" dt="2023-11-28T21:03:12.346" v="5581" actId="2696"/>
        <pc:sldMkLst>
          <pc:docMk/>
          <pc:sldMk cId="2396894740" sldId="784"/>
        </pc:sldMkLst>
        <pc:spChg chg="add del mod">
          <ac:chgData name="Danilo Ríos" userId="74fa47b150b6dd85" providerId="LiveId" clId="{07CA2D5C-18C8-4F50-8955-7D4C78B3F688}" dt="2023-11-28T18:38:11.639" v="4321" actId="21"/>
          <ac:spMkLst>
            <pc:docMk/>
            <pc:sldMk cId="2396894740" sldId="784"/>
            <ac:spMk id="3" creationId="{D8BA3A2B-75E1-B9CA-007A-89E2B5A9291E}"/>
          </ac:spMkLst>
        </pc:spChg>
        <pc:spChg chg="mod">
          <ac:chgData name="Danilo Ríos" userId="74fa47b150b6dd85" providerId="LiveId" clId="{07CA2D5C-18C8-4F50-8955-7D4C78B3F688}" dt="2023-11-28T18:42:25.100" v="4475" actId="1076"/>
          <ac:spMkLst>
            <pc:docMk/>
            <pc:sldMk cId="2396894740" sldId="784"/>
            <ac:spMk id="7" creationId="{531490F4-DB43-13DD-3FCC-317E05718BEB}"/>
          </ac:spMkLst>
        </pc:spChg>
        <pc:spChg chg="del">
          <ac:chgData name="Danilo Ríos" userId="74fa47b150b6dd85" providerId="LiveId" clId="{07CA2D5C-18C8-4F50-8955-7D4C78B3F688}" dt="2023-11-28T17:41:34.532" v="3150" actId="478"/>
          <ac:spMkLst>
            <pc:docMk/>
            <pc:sldMk cId="2396894740" sldId="784"/>
            <ac:spMk id="8" creationId="{90CC217C-2E48-D05A-DF59-2639B3614930}"/>
          </ac:spMkLst>
        </pc:spChg>
      </pc:sldChg>
      <pc:sldChg chg="modSp mod">
        <pc:chgData name="Danilo Ríos" userId="74fa47b150b6dd85" providerId="LiveId" clId="{07CA2D5C-18C8-4F50-8955-7D4C78B3F688}" dt="2023-12-07T12:24:02.632" v="9819" actId="20577"/>
        <pc:sldMkLst>
          <pc:docMk/>
          <pc:sldMk cId="2881419065" sldId="784"/>
        </pc:sldMkLst>
        <pc:spChg chg="mod">
          <ac:chgData name="Danilo Ríos" userId="74fa47b150b6dd85" providerId="LiveId" clId="{07CA2D5C-18C8-4F50-8955-7D4C78B3F688}" dt="2023-12-07T12:24:02.632" v="9819" actId="20577"/>
          <ac:spMkLst>
            <pc:docMk/>
            <pc:sldMk cId="2881419065" sldId="784"/>
            <ac:spMk id="7" creationId="{531490F4-DB43-13DD-3FCC-317E05718BEB}"/>
          </ac:spMkLst>
        </pc:spChg>
      </pc:sldChg>
      <pc:sldChg chg="delSp modSp mod">
        <pc:chgData name="Danilo Ríos" userId="74fa47b150b6dd85" providerId="LiveId" clId="{07CA2D5C-18C8-4F50-8955-7D4C78B3F688}" dt="2023-11-29T15:26:02.169" v="7615" actId="1076"/>
        <pc:sldMkLst>
          <pc:docMk/>
          <pc:sldMk cId="347523340" sldId="785"/>
        </pc:sldMkLst>
        <pc:spChg chg="mod">
          <ac:chgData name="Danilo Ríos" userId="74fa47b150b6dd85" providerId="LiveId" clId="{07CA2D5C-18C8-4F50-8955-7D4C78B3F688}" dt="2023-11-29T15:26:02.169" v="7615" actId="1076"/>
          <ac:spMkLst>
            <pc:docMk/>
            <pc:sldMk cId="347523340" sldId="785"/>
            <ac:spMk id="27654" creationId="{00000000-0000-0000-0000-000000000000}"/>
          </ac:spMkLst>
        </pc:spChg>
        <pc:spChg chg="del mod">
          <ac:chgData name="Danilo Ríos" userId="74fa47b150b6dd85" providerId="LiveId" clId="{07CA2D5C-18C8-4F50-8955-7D4C78B3F688}" dt="2023-11-28T20:42:03.093" v="5128" actId="478"/>
          <ac:spMkLst>
            <pc:docMk/>
            <pc:sldMk cId="347523340" sldId="785"/>
            <ac:spMk id="27657" creationId="{00000000-0000-0000-0000-000000000000}"/>
          </ac:spMkLst>
        </pc:spChg>
      </pc:sldChg>
      <pc:sldChg chg="addSp delSp modSp new mod">
        <pc:chgData name="Danilo Ríos" userId="74fa47b150b6dd85" providerId="LiveId" clId="{07CA2D5C-18C8-4F50-8955-7D4C78B3F688}" dt="2023-11-29T14:27:21.189" v="6317" actId="33524"/>
        <pc:sldMkLst>
          <pc:docMk/>
          <pc:sldMk cId="2335552807" sldId="786"/>
        </pc:sldMkLst>
        <pc:spChg chg="add del">
          <ac:chgData name="Danilo Ríos" userId="74fa47b150b6dd85" providerId="LiveId" clId="{07CA2D5C-18C8-4F50-8955-7D4C78B3F688}" dt="2023-11-28T20:55:16.895" v="5348" actId="22"/>
          <ac:spMkLst>
            <pc:docMk/>
            <pc:sldMk cId="2335552807" sldId="786"/>
            <ac:spMk id="3" creationId="{AB3C31B3-D5BC-E45D-F866-DDBA93154978}"/>
          </ac:spMkLst>
        </pc:spChg>
        <pc:spChg chg="add del mod">
          <ac:chgData name="Danilo Ríos" userId="74fa47b150b6dd85" providerId="LiveId" clId="{07CA2D5C-18C8-4F50-8955-7D4C78B3F688}" dt="2023-11-29T14:20:25.209" v="6162" actId="478"/>
          <ac:spMkLst>
            <pc:docMk/>
            <pc:sldMk cId="2335552807" sldId="786"/>
            <ac:spMk id="5" creationId="{696727F8-D5E4-1EDA-7FAB-8F899F11B660}"/>
          </ac:spMkLst>
        </pc:spChg>
        <pc:spChg chg="add mod">
          <ac:chgData name="Danilo Ríos" userId="74fa47b150b6dd85" providerId="LiveId" clId="{07CA2D5C-18C8-4F50-8955-7D4C78B3F688}" dt="2023-11-29T14:27:21.189" v="6317" actId="33524"/>
          <ac:spMkLst>
            <pc:docMk/>
            <pc:sldMk cId="2335552807" sldId="786"/>
            <ac:spMk id="7" creationId="{099FC874-5B62-073D-1696-AAC315D81CC5}"/>
          </ac:spMkLst>
        </pc:spChg>
      </pc:sldChg>
      <pc:sldChg chg="modSp add mod ord">
        <pc:chgData name="Danilo Ríos" userId="74fa47b150b6dd85" providerId="LiveId" clId="{07CA2D5C-18C8-4F50-8955-7D4C78B3F688}" dt="2023-12-04T21:40:23.444" v="8381" actId="20577"/>
        <pc:sldMkLst>
          <pc:docMk/>
          <pc:sldMk cId="1413268128" sldId="787"/>
        </pc:sldMkLst>
        <pc:spChg chg="mod">
          <ac:chgData name="Danilo Ríos" userId="74fa47b150b6dd85" providerId="LiveId" clId="{07CA2D5C-18C8-4F50-8955-7D4C78B3F688}" dt="2023-11-29T14:23:21.595" v="6199" actId="1076"/>
          <ac:spMkLst>
            <pc:docMk/>
            <pc:sldMk cId="1413268128" sldId="787"/>
            <ac:spMk id="5" creationId="{696727F8-D5E4-1EDA-7FAB-8F899F11B660}"/>
          </ac:spMkLst>
        </pc:spChg>
        <pc:spChg chg="mod">
          <ac:chgData name="Danilo Ríos" userId="74fa47b150b6dd85" providerId="LiveId" clId="{07CA2D5C-18C8-4F50-8955-7D4C78B3F688}" dt="2023-12-04T21:40:23.444" v="8381" actId="20577"/>
          <ac:spMkLst>
            <pc:docMk/>
            <pc:sldMk cId="1413268128" sldId="787"/>
            <ac:spMk id="7" creationId="{099FC874-5B62-073D-1696-AAC315D81CC5}"/>
          </ac:spMkLst>
        </pc:spChg>
      </pc:sldChg>
      <pc:sldChg chg="addSp delSp modSp add mod">
        <pc:chgData name="Danilo Ríos" userId="74fa47b150b6dd85" providerId="LiveId" clId="{07CA2D5C-18C8-4F50-8955-7D4C78B3F688}" dt="2023-12-05T13:12:01.736" v="8750" actId="1076"/>
        <pc:sldMkLst>
          <pc:docMk/>
          <pc:sldMk cId="2261611204" sldId="788"/>
        </pc:sldMkLst>
        <pc:spChg chg="mod">
          <ac:chgData name="Danilo Ríos" userId="74fa47b150b6dd85" providerId="LiveId" clId="{07CA2D5C-18C8-4F50-8955-7D4C78B3F688}" dt="2023-12-05T13:11:43.550" v="8746" actId="1076"/>
          <ac:spMkLst>
            <pc:docMk/>
            <pc:sldMk cId="2261611204" sldId="788"/>
            <ac:spMk id="2" creationId="{CF9AEA98-F6DF-9090-742E-2B452A226697}"/>
          </ac:spMkLst>
        </pc:spChg>
        <pc:spChg chg="mod">
          <ac:chgData name="Danilo Ríos" userId="74fa47b150b6dd85" providerId="LiveId" clId="{07CA2D5C-18C8-4F50-8955-7D4C78B3F688}" dt="2023-12-05T13:12:01.736" v="8750" actId="1076"/>
          <ac:spMkLst>
            <pc:docMk/>
            <pc:sldMk cId="2261611204" sldId="788"/>
            <ac:spMk id="4" creationId="{D2D8C8C1-A972-C70C-8D1C-3B2FC42B6785}"/>
          </ac:spMkLst>
        </pc:spChg>
        <pc:spChg chg="del">
          <ac:chgData name="Danilo Ríos" userId="74fa47b150b6dd85" providerId="LiveId" clId="{07CA2D5C-18C8-4F50-8955-7D4C78B3F688}" dt="2023-12-05T12:53:38.502" v="8468" actId="478"/>
          <ac:spMkLst>
            <pc:docMk/>
            <pc:sldMk cId="2261611204" sldId="788"/>
            <ac:spMk id="5" creationId="{A889E4A2-4AFA-037C-B12F-C32DD96A8C61}"/>
          </ac:spMkLst>
        </pc:spChg>
        <pc:spChg chg="del">
          <ac:chgData name="Danilo Ríos" userId="74fa47b150b6dd85" providerId="LiveId" clId="{07CA2D5C-18C8-4F50-8955-7D4C78B3F688}" dt="2023-12-05T12:53:42.501" v="8469" actId="478"/>
          <ac:spMkLst>
            <pc:docMk/>
            <pc:sldMk cId="2261611204" sldId="788"/>
            <ac:spMk id="6" creationId="{4F1EB21C-2505-C4A6-5E9F-65F1497311F6}"/>
          </ac:spMkLst>
        </pc:spChg>
        <pc:spChg chg="add mod">
          <ac:chgData name="Danilo Ríos" userId="74fa47b150b6dd85" providerId="LiveId" clId="{07CA2D5C-18C8-4F50-8955-7D4C78B3F688}" dt="2023-12-05T13:11:47.081" v="8747" actId="1076"/>
          <ac:spMkLst>
            <pc:docMk/>
            <pc:sldMk cId="2261611204" sldId="788"/>
            <ac:spMk id="7" creationId="{D00DB4D1-7D74-D877-FF97-B22ACFFCDC44}"/>
          </ac:spMkLst>
        </pc:spChg>
        <pc:spChg chg="add mod">
          <ac:chgData name="Danilo Ríos" userId="74fa47b150b6dd85" providerId="LiveId" clId="{07CA2D5C-18C8-4F50-8955-7D4C78B3F688}" dt="2023-12-05T13:11:57.987" v="8749" actId="1076"/>
          <ac:spMkLst>
            <pc:docMk/>
            <pc:sldMk cId="2261611204" sldId="788"/>
            <ac:spMk id="8" creationId="{229CEA9B-2754-A5C8-8D48-202BDA03369E}"/>
          </ac:spMkLst>
        </pc:spChg>
        <pc:spChg chg="add mod">
          <ac:chgData name="Danilo Ríos" userId="74fa47b150b6dd85" providerId="LiveId" clId="{07CA2D5C-18C8-4F50-8955-7D4C78B3F688}" dt="2023-12-05T13:11:53.235" v="8748" actId="1076"/>
          <ac:spMkLst>
            <pc:docMk/>
            <pc:sldMk cId="2261611204" sldId="788"/>
            <ac:spMk id="9" creationId="{E55AFDBF-0C7C-9404-55D9-E76CCE1D565E}"/>
          </ac:spMkLst>
        </pc:spChg>
      </pc:sldChg>
      <pc:sldChg chg="addSp modSp add mod">
        <pc:chgData name="Danilo Ríos" userId="74fa47b150b6dd85" providerId="LiveId" clId="{07CA2D5C-18C8-4F50-8955-7D4C78B3F688}" dt="2023-12-06T12:20:42.843" v="9306" actId="1076"/>
        <pc:sldMkLst>
          <pc:docMk/>
          <pc:sldMk cId="2289090580" sldId="789"/>
        </pc:sldMkLst>
        <pc:spChg chg="mod">
          <ac:chgData name="Danilo Ríos" userId="74fa47b150b6dd85" providerId="LiveId" clId="{07CA2D5C-18C8-4F50-8955-7D4C78B3F688}" dt="2023-12-06T12:17:58.147" v="9299" actId="6549"/>
          <ac:spMkLst>
            <pc:docMk/>
            <pc:sldMk cId="2289090580" sldId="789"/>
            <ac:spMk id="2" creationId="{CF9AEA98-F6DF-9090-742E-2B452A226697}"/>
          </ac:spMkLst>
        </pc:spChg>
        <pc:spChg chg="add mod">
          <ac:chgData name="Danilo Ríos" userId="74fa47b150b6dd85" providerId="LiveId" clId="{07CA2D5C-18C8-4F50-8955-7D4C78B3F688}" dt="2023-12-06T12:20:42.843" v="9306" actId="1076"/>
          <ac:spMkLst>
            <pc:docMk/>
            <pc:sldMk cId="2289090580" sldId="789"/>
            <ac:spMk id="3" creationId="{1D9FC330-4CB0-9D0E-4D83-F63A72446C81}"/>
          </ac:spMkLst>
        </pc:spChg>
        <pc:spChg chg="mod">
          <ac:chgData name="Danilo Ríos" userId="74fa47b150b6dd85" providerId="LiveId" clId="{07CA2D5C-18C8-4F50-8955-7D4C78B3F688}" dt="2023-12-06T12:15:42.683" v="9204" actId="1076"/>
          <ac:spMkLst>
            <pc:docMk/>
            <pc:sldMk cId="2289090580" sldId="789"/>
            <ac:spMk id="4" creationId="{D2D8C8C1-A972-C70C-8D1C-3B2FC42B6785}"/>
          </ac:spMkLst>
        </pc:spChg>
        <pc:spChg chg="mod">
          <ac:chgData name="Danilo Ríos" userId="74fa47b150b6dd85" providerId="LiveId" clId="{07CA2D5C-18C8-4F50-8955-7D4C78B3F688}" dt="2023-12-06T12:15:58.584" v="9205" actId="1076"/>
          <ac:spMkLst>
            <pc:docMk/>
            <pc:sldMk cId="2289090580" sldId="789"/>
            <ac:spMk id="5" creationId="{A889E4A2-4AFA-037C-B12F-C32DD96A8C61}"/>
          </ac:spMkLst>
        </pc:spChg>
        <pc:spChg chg="mod">
          <ac:chgData name="Danilo Ríos" userId="74fa47b150b6dd85" providerId="LiveId" clId="{07CA2D5C-18C8-4F50-8955-7D4C78B3F688}" dt="2023-12-06T12:16:02.864" v="9206" actId="1076"/>
          <ac:spMkLst>
            <pc:docMk/>
            <pc:sldMk cId="2289090580" sldId="789"/>
            <ac:spMk id="6" creationId="{4F1EB21C-2505-C4A6-5E9F-65F1497311F6}"/>
          </ac:spMkLst>
        </pc:spChg>
      </pc:sldChg>
      <pc:sldChg chg="delSp modSp add del mod">
        <pc:chgData name="Danilo Ríos" userId="74fa47b150b6dd85" providerId="LiveId" clId="{07CA2D5C-18C8-4F50-8955-7D4C78B3F688}" dt="2023-12-06T12:15:33.327" v="9202" actId="47"/>
        <pc:sldMkLst>
          <pc:docMk/>
          <pc:sldMk cId="293275767" sldId="790"/>
        </pc:sldMkLst>
        <pc:spChg chg="mod">
          <ac:chgData name="Danilo Ríos" userId="74fa47b150b6dd85" providerId="LiveId" clId="{07CA2D5C-18C8-4F50-8955-7D4C78B3F688}" dt="2023-12-06T12:12:08.814" v="9147" actId="6549"/>
          <ac:spMkLst>
            <pc:docMk/>
            <pc:sldMk cId="293275767" sldId="790"/>
            <ac:spMk id="2" creationId="{CF9AEA98-F6DF-9090-742E-2B452A226697}"/>
          </ac:spMkLst>
        </pc:spChg>
        <pc:spChg chg="mod">
          <ac:chgData name="Danilo Ríos" userId="74fa47b150b6dd85" providerId="LiveId" clId="{07CA2D5C-18C8-4F50-8955-7D4C78B3F688}" dt="2023-12-06T12:14:44.974" v="9196" actId="1076"/>
          <ac:spMkLst>
            <pc:docMk/>
            <pc:sldMk cId="293275767" sldId="790"/>
            <ac:spMk id="4" creationId="{D2D8C8C1-A972-C70C-8D1C-3B2FC42B6785}"/>
          </ac:spMkLst>
        </pc:spChg>
        <pc:spChg chg="del mod">
          <ac:chgData name="Danilo Ríos" userId="74fa47b150b6dd85" providerId="LiveId" clId="{07CA2D5C-18C8-4F50-8955-7D4C78B3F688}" dt="2023-12-06T12:14:02.277" v="9189" actId="478"/>
          <ac:spMkLst>
            <pc:docMk/>
            <pc:sldMk cId="293275767" sldId="790"/>
            <ac:spMk id="5" creationId="{A889E4A2-4AFA-037C-B12F-C32DD96A8C61}"/>
          </ac:spMkLst>
        </pc:spChg>
        <pc:spChg chg="del mod">
          <ac:chgData name="Danilo Ríos" userId="74fa47b150b6dd85" providerId="LiveId" clId="{07CA2D5C-18C8-4F50-8955-7D4C78B3F688}" dt="2023-12-06T12:14:06.323" v="9190" actId="478"/>
          <ac:spMkLst>
            <pc:docMk/>
            <pc:sldMk cId="293275767" sldId="790"/>
            <ac:spMk id="6" creationId="{4F1EB21C-2505-C4A6-5E9F-65F1497311F6}"/>
          </ac:spMkLst>
        </pc:spChg>
      </pc:sldChg>
    </pc:docChg>
  </pc:docChgLst>
  <pc:docChgLst>
    <pc:chgData name="Danilo Ríos" userId="74fa47b150b6dd85" providerId="LiveId" clId="{1B6A67D8-B7A1-A044-9E24-99277FDFED6F}"/>
    <pc:docChg chg="modSld">
      <pc:chgData name="Danilo Ríos" userId="74fa47b150b6dd85" providerId="LiveId" clId="{1B6A67D8-B7A1-A044-9E24-99277FDFED6F}" dt="2023-11-27T19:16:09.348" v="31" actId="20577"/>
      <pc:docMkLst>
        <pc:docMk/>
      </pc:docMkLst>
      <pc:sldChg chg="modSp">
        <pc:chgData name="Danilo Ríos" userId="74fa47b150b6dd85" providerId="LiveId" clId="{1B6A67D8-B7A1-A044-9E24-99277FDFED6F}" dt="2023-11-27T19:16:09.348" v="31" actId="20577"/>
        <pc:sldMkLst>
          <pc:docMk/>
          <pc:sldMk cId="2513557923" sldId="774"/>
        </pc:sldMkLst>
        <pc:spChg chg="mod">
          <ac:chgData name="Danilo Ríos" userId="74fa47b150b6dd85" providerId="LiveId" clId="{1B6A67D8-B7A1-A044-9E24-99277FDFED6F}" dt="2023-11-27T19:16:09.348" v="31" actId="20577"/>
          <ac:spMkLst>
            <pc:docMk/>
            <pc:sldMk cId="2513557923" sldId="774"/>
            <ac:spMk id="4" creationId="{C01E574E-E846-96BD-5581-AAE85DEA5A39}"/>
          </ac:spMkLst>
        </pc:spChg>
      </pc:sldChg>
    </pc:docChg>
  </pc:docChgLst>
  <pc:docChgLst>
    <pc:chgData name="Danilo Ríos" userId="74fa47b150b6dd85" providerId="LiveId" clId="{C54A06A2-D2B9-4BB2-990E-2321C3B256FB}"/>
    <pc:docChg chg="custSel addSld delSld modSld modMainMaster">
      <pc:chgData name="Danilo Ríos" userId="74fa47b150b6dd85" providerId="LiveId" clId="{C54A06A2-D2B9-4BB2-990E-2321C3B256FB}" dt="2023-10-07T16:58:35.534" v="1382" actId="1076"/>
      <pc:docMkLst>
        <pc:docMk/>
      </pc:docMkLst>
      <pc:sldChg chg="del">
        <pc:chgData name="Danilo Ríos" userId="74fa47b150b6dd85" providerId="LiveId" clId="{C54A06A2-D2B9-4BB2-990E-2321C3B256FB}" dt="2023-10-07T12:48:21.038" v="282" actId="47"/>
        <pc:sldMkLst>
          <pc:docMk/>
          <pc:sldMk cId="0" sldId="261"/>
        </pc:sldMkLst>
      </pc:sldChg>
      <pc:sldChg chg="del">
        <pc:chgData name="Danilo Ríos" userId="74fa47b150b6dd85" providerId="LiveId" clId="{C54A06A2-D2B9-4BB2-990E-2321C3B256FB}" dt="2023-10-07T12:44:15.915" v="280" actId="47"/>
        <pc:sldMkLst>
          <pc:docMk/>
          <pc:sldMk cId="0" sldId="262"/>
        </pc:sldMkLst>
      </pc:sldChg>
      <pc:sldChg chg="setBg">
        <pc:chgData name="Danilo Ríos" userId="74fa47b150b6dd85" providerId="LiveId" clId="{C54A06A2-D2B9-4BB2-990E-2321C3B256FB}" dt="2023-10-07T12:39:43.877" v="261"/>
        <pc:sldMkLst>
          <pc:docMk/>
          <pc:sldMk cId="0" sldId="264"/>
        </pc:sldMkLst>
      </pc:sldChg>
      <pc:sldChg chg="modSp mod">
        <pc:chgData name="Danilo Ríos" userId="74fa47b150b6dd85" providerId="LiveId" clId="{C54A06A2-D2B9-4BB2-990E-2321C3B256FB}" dt="2023-10-07T14:06:49.724" v="1117" actId="14100"/>
        <pc:sldMkLst>
          <pc:docMk/>
          <pc:sldMk cId="0" sldId="312"/>
        </pc:sldMkLst>
        <pc:spChg chg="mod">
          <ac:chgData name="Danilo Ríos" userId="74fa47b150b6dd85" providerId="LiveId" clId="{C54A06A2-D2B9-4BB2-990E-2321C3B256FB}" dt="2023-10-07T14:06:49.724" v="1117" actId="14100"/>
          <ac:spMkLst>
            <pc:docMk/>
            <pc:sldMk cId="0" sldId="312"/>
            <ac:spMk id="4" creationId="{00000000-0000-0000-0000-000000000000}"/>
          </ac:spMkLst>
        </pc:spChg>
        <pc:spChg chg="mod">
          <ac:chgData name="Danilo Ríos" userId="74fa47b150b6dd85" providerId="LiveId" clId="{C54A06A2-D2B9-4BB2-990E-2321C3B256FB}" dt="2023-10-07T14:06:40.788" v="1115" actId="14100"/>
          <ac:spMkLst>
            <pc:docMk/>
            <pc:sldMk cId="0" sldId="312"/>
            <ac:spMk id="59395" creationId="{00000000-0000-0000-0000-000000000000}"/>
          </ac:spMkLst>
        </pc:spChg>
      </pc:sldChg>
      <pc:sldChg chg="modSp mod">
        <pc:chgData name="Danilo Ríos" userId="74fa47b150b6dd85" providerId="LiveId" clId="{C54A06A2-D2B9-4BB2-990E-2321C3B256FB}" dt="2023-10-07T14:13:20.134" v="1118" actId="1076"/>
        <pc:sldMkLst>
          <pc:docMk/>
          <pc:sldMk cId="0" sldId="314"/>
        </pc:sldMkLst>
        <pc:grpChg chg="mod">
          <ac:chgData name="Danilo Ríos" userId="74fa47b150b6dd85" providerId="LiveId" clId="{C54A06A2-D2B9-4BB2-990E-2321C3B256FB}" dt="2023-10-07T14:13:20.134" v="1118" actId="1076"/>
          <ac:grpSpMkLst>
            <pc:docMk/>
            <pc:sldMk cId="0" sldId="314"/>
            <ac:grpSpMk id="2" creationId="{00000000-0000-0000-0000-000000000000}"/>
          </ac:grpSpMkLst>
        </pc:grpChg>
      </pc:sldChg>
      <pc:sldChg chg="modSp mod">
        <pc:chgData name="Danilo Ríos" userId="74fa47b150b6dd85" providerId="LiveId" clId="{C54A06A2-D2B9-4BB2-990E-2321C3B256FB}" dt="2023-10-07T13:59:28.698" v="1107" actId="14100"/>
        <pc:sldMkLst>
          <pc:docMk/>
          <pc:sldMk cId="0" sldId="328"/>
        </pc:sldMkLst>
        <pc:spChg chg="mod">
          <ac:chgData name="Danilo Ríos" userId="74fa47b150b6dd85" providerId="LiveId" clId="{C54A06A2-D2B9-4BB2-990E-2321C3B256FB}" dt="2023-10-07T13:59:28.698" v="1107" actId="14100"/>
          <ac:spMkLst>
            <pc:docMk/>
            <pc:sldMk cId="0" sldId="328"/>
            <ac:spMk id="75779" creationId="{00000000-0000-0000-0000-000000000000}"/>
          </ac:spMkLst>
        </pc:spChg>
      </pc:sldChg>
      <pc:sldChg chg="del">
        <pc:chgData name="Danilo Ríos" userId="74fa47b150b6dd85" providerId="LiveId" clId="{C54A06A2-D2B9-4BB2-990E-2321C3B256FB}" dt="2023-10-07T12:44:14.712" v="279" actId="47"/>
        <pc:sldMkLst>
          <pc:docMk/>
          <pc:sldMk cId="0" sldId="347"/>
        </pc:sldMkLst>
      </pc:sldChg>
      <pc:sldChg chg="delSp modSp mod">
        <pc:chgData name="Danilo Ríos" userId="74fa47b150b6dd85" providerId="LiveId" clId="{C54A06A2-D2B9-4BB2-990E-2321C3B256FB}" dt="2023-10-07T16:58:35.534" v="1382" actId="1076"/>
        <pc:sldMkLst>
          <pc:docMk/>
          <pc:sldMk cId="0" sldId="357"/>
        </pc:sldMkLst>
        <pc:spChg chg="del mod">
          <ac:chgData name="Danilo Ríos" userId="74fa47b150b6dd85" providerId="LiveId" clId="{C54A06A2-D2B9-4BB2-990E-2321C3B256FB}" dt="2023-10-07T16:52:13.808" v="1123" actId="478"/>
          <ac:spMkLst>
            <pc:docMk/>
            <pc:sldMk cId="0" sldId="357"/>
            <ac:spMk id="4" creationId="{00000000-0000-0000-0000-000000000000}"/>
          </ac:spMkLst>
        </pc:spChg>
        <pc:spChg chg="mod">
          <ac:chgData name="Danilo Ríos" userId="74fa47b150b6dd85" providerId="LiveId" clId="{C54A06A2-D2B9-4BB2-990E-2321C3B256FB}" dt="2023-10-07T16:58:35.534" v="1382" actId="1076"/>
          <ac:spMkLst>
            <pc:docMk/>
            <pc:sldMk cId="0" sldId="357"/>
            <ac:spMk id="109571" creationId="{00000000-0000-0000-0000-000000000000}"/>
          </ac:spMkLst>
        </pc:spChg>
        <pc:spChg chg="mod">
          <ac:chgData name="Danilo Ríos" userId="74fa47b150b6dd85" providerId="LiveId" clId="{C54A06A2-D2B9-4BB2-990E-2321C3B256FB}" dt="2023-10-07T16:52:17.886" v="1124" actId="1076"/>
          <ac:spMkLst>
            <pc:docMk/>
            <pc:sldMk cId="0" sldId="357"/>
            <ac:spMk id="109572" creationId="{00000000-0000-0000-0000-000000000000}"/>
          </ac:spMkLst>
        </pc:spChg>
        <pc:cxnChg chg="del">
          <ac:chgData name="Danilo Ríos" userId="74fa47b150b6dd85" providerId="LiveId" clId="{C54A06A2-D2B9-4BB2-990E-2321C3B256FB}" dt="2023-10-07T16:52:13.808" v="1123" actId="478"/>
          <ac:cxnSpMkLst>
            <pc:docMk/>
            <pc:sldMk cId="0" sldId="357"/>
            <ac:cxnSpMk id="3" creationId="{00000000-0000-0000-0000-000000000000}"/>
          </ac:cxnSpMkLst>
        </pc:cxnChg>
      </pc:sldChg>
      <pc:sldChg chg="modSp mod">
        <pc:chgData name="Danilo Ríos" userId="74fa47b150b6dd85" providerId="LiveId" clId="{C54A06A2-D2B9-4BB2-990E-2321C3B256FB}" dt="2023-10-07T14:01:56.127" v="1114" actId="1076"/>
        <pc:sldMkLst>
          <pc:docMk/>
          <pc:sldMk cId="0" sldId="373"/>
        </pc:sldMkLst>
        <pc:spChg chg="mod">
          <ac:chgData name="Danilo Ríos" userId="74fa47b150b6dd85" providerId="LiveId" clId="{C54A06A2-D2B9-4BB2-990E-2321C3B256FB}" dt="2023-10-07T14:01:28.601" v="1113" actId="6549"/>
          <ac:spMkLst>
            <pc:docMk/>
            <pc:sldMk cId="0" sldId="373"/>
            <ac:spMk id="8" creationId="{00000000-0000-0000-0000-000000000000}"/>
          </ac:spMkLst>
        </pc:spChg>
        <pc:spChg chg="mod">
          <ac:chgData name="Danilo Ríos" userId="74fa47b150b6dd85" providerId="LiveId" clId="{C54A06A2-D2B9-4BB2-990E-2321C3B256FB}" dt="2023-10-07T14:01:56.127" v="1114" actId="1076"/>
          <ac:spMkLst>
            <pc:docMk/>
            <pc:sldMk cId="0" sldId="373"/>
            <ac:spMk id="1030" creationId="{00000000-0000-0000-0000-000000000000}"/>
          </ac:spMkLst>
        </pc:spChg>
      </pc:sldChg>
      <pc:sldChg chg="addSp delSp modSp mod">
        <pc:chgData name="Danilo Ríos" userId="74fa47b150b6dd85" providerId="LiveId" clId="{C54A06A2-D2B9-4BB2-990E-2321C3B256FB}" dt="2023-10-07T12:42:39.845" v="278" actId="207"/>
        <pc:sldMkLst>
          <pc:docMk/>
          <pc:sldMk cId="0" sldId="424"/>
        </pc:sldMkLst>
        <pc:spChg chg="add mod">
          <ac:chgData name="Danilo Ríos" userId="74fa47b150b6dd85" providerId="LiveId" clId="{C54A06A2-D2B9-4BB2-990E-2321C3B256FB}" dt="2023-10-07T12:42:39.845" v="278" actId="207"/>
          <ac:spMkLst>
            <pc:docMk/>
            <pc:sldMk cId="0" sldId="424"/>
            <ac:spMk id="3" creationId="{22EEDB07-2C47-9CF2-8F12-80560E2A6F7D}"/>
          </ac:spMkLst>
        </pc:spChg>
        <pc:spChg chg="mod">
          <ac:chgData name="Danilo Ríos" userId="74fa47b150b6dd85" providerId="LiveId" clId="{C54A06A2-D2B9-4BB2-990E-2321C3B256FB}" dt="2023-10-07T12:41:51.227" v="274" actId="207"/>
          <ac:spMkLst>
            <pc:docMk/>
            <pc:sldMk cId="0" sldId="424"/>
            <ac:spMk id="19460" creationId="{00000000-0000-0000-0000-000000000000}"/>
          </ac:spMkLst>
        </pc:spChg>
        <pc:picChg chg="add del mod">
          <ac:chgData name="Danilo Ríos" userId="74fa47b150b6dd85" providerId="LiveId" clId="{C54A06A2-D2B9-4BB2-990E-2321C3B256FB}" dt="2023-10-07T12:41:26.825" v="270" actId="478"/>
          <ac:picMkLst>
            <pc:docMk/>
            <pc:sldMk cId="0" sldId="424"/>
            <ac:picMk id="2" creationId="{8FBA7E9B-E7B3-947C-9569-8165326818D1}"/>
          </ac:picMkLst>
        </pc:picChg>
      </pc:sldChg>
      <pc:sldChg chg="del">
        <pc:chgData name="Danilo Ríos" userId="74fa47b150b6dd85" providerId="LiveId" clId="{C54A06A2-D2B9-4BB2-990E-2321C3B256FB}" dt="2023-10-07T12:35:38.647" v="30" actId="47"/>
        <pc:sldMkLst>
          <pc:docMk/>
          <pc:sldMk cId="246386659" sldId="526"/>
        </pc:sldMkLst>
      </pc:sldChg>
      <pc:sldChg chg="del">
        <pc:chgData name="Danilo Ríos" userId="74fa47b150b6dd85" providerId="LiveId" clId="{C54A06A2-D2B9-4BB2-990E-2321C3B256FB}" dt="2023-10-07T12:44:18.336" v="281" actId="47"/>
        <pc:sldMkLst>
          <pc:docMk/>
          <pc:sldMk cId="2263116958" sldId="531"/>
        </pc:sldMkLst>
      </pc:sldChg>
      <pc:sldChg chg="del">
        <pc:chgData name="Danilo Ríos" userId="74fa47b150b6dd85" providerId="LiveId" clId="{C54A06A2-D2B9-4BB2-990E-2321C3B256FB}" dt="2023-10-07T12:48:25.615" v="283" actId="47"/>
        <pc:sldMkLst>
          <pc:docMk/>
          <pc:sldMk cId="3120820304" sldId="533"/>
        </pc:sldMkLst>
      </pc:sldChg>
      <pc:sldChg chg="delSp del mod">
        <pc:chgData name="Danilo Ríos" userId="74fa47b150b6dd85" providerId="LiveId" clId="{C54A06A2-D2B9-4BB2-990E-2321C3B256FB}" dt="2023-10-07T12:34:52.045" v="5" actId="47"/>
        <pc:sldMkLst>
          <pc:docMk/>
          <pc:sldMk cId="3937400899" sldId="536"/>
        </pc:sldMkLst>
        <pc:spChg chg="del">
          <ac:chgData name="Danilo Ríos" userId="74fa47b150b6dd85" providerId="LiveId" clId="{C54A06A2-D2B9-4BB2-990E-2321C3B256FB}" dt="2023-10-07T12:26:49.314" v="0" actId="478"/>
          <ac:spMkLst>
            <pc:docMk/>
            <pc:sldMk cId="3937400899" sldId="536"/>
            <ac:spMk id="154" creationId="{00000000-0000-0000-0000-000000000000}"/>
          </ac:spMkLst>
        </pc:spChg>
      </pc:sldChg>
      <pc:sldChg chg="delSp modSp mod setBg">
        <pc:chgData name="Danilo Ríos" userId="74fa47b150b6dd85" providerId="LiveId" clId="{C54A06A2-D2B9-4BB2-990E-2321C3B256FB}" dt="2023-10-07T12:41:10.907" v="266" actId="1076"/>
        <pc:sldMkLst>
          <pc:docMk/>
          <pc:sldMk cId="0" sldId="537"/>
        </pc:sldMkLst>
        <pc:spChg chg="mod">
          <ac:chgData name="Danilo Ríos" userId="74fa47b150b6dd85" providerId="LiveId" clId="{C54A06A2-D2B9-4BB2-990E-2321C3B256FB}" dt="2023-10-07T12:41:10.407" v="265" actId="2085"/>
          <ac:spMkLst>
            <pc:docMk/>
            <pc:sldMk cId="0" sldId="537"/>
            <ac:spMk id="2" creationId="{4661B2B1-7977-E7AE-32E8-105DFA03790D}"/>
          </ac:spMkLst>
        </pc:spChg>
        <pc:spChg chg="del">
          <ac:chgData name="Danilo Ríos" userId="74fa47b150b6dd85" providerId="LiveId" clId="{C54A06A2-D2B9-4BB2-990E-2321C3B256FB}" dt="2023-10-07T12:35:34.616" v="29" actId="478"/>
          <ac:spMkLst>
            <pc:docMk/>
            <pc:sldMk cId="0" sldId="537"/>
            <ac:spMk id="295939" creationId="{00000000-0000-0000-0000-000000000000}"/>
          </ac:spMkLst>
        </pc:spChg>
        <pc:spChg chg="mod">
          <ac:chgData name="Danilo Ríos" userId="74fa47b150b6dd85" providerId="LiveId" clId="{C54A06A2-D2B9-4BB2-990E-2321C3B256FB}" dt="2023-10-07T12:41:10.907" v="266" actId="1076"/>
          <ac:spMkLst>
            <pc:docMk/>
            <pc:sldMk cId="0" sldId="537"/>
            <ac:spMk id="295940" creationId="{00000000-0000-0000-0000-000000000000}"/>
          </ac:spMkLst>
        </pc:spChg>
      </pc:sldChg>
      <pc:sldChg chg="modSp add del mod">
        <pc:chgData name="Danilo Ríos" userId="74fa47b150b6dd85" providerId="LiveId" clId="{C54A06A2-D2B9-4BB2-990E-2321C3B256FB}" dt="2023-10-07T13:59:31.401" v="1108" actId="47"/>
        <pc:sldMkLst>
          <pc:docMk/>
          <pc:sldMk cId="2217014581" sldId="538"/>
        </pc:sldMkLst>
        <pc:spChg chg="mod">
          <ac:chgData name="Danilo Ríos" userId="74fa47b150b6dd85" providerId="LiveId" clId="{C54A06A2-D2B9-4BB2-990E-2321C3B256FB}" dt="2023-10-07T13:59:12.029" v="1102" actId="21"/>
          <ac:spMkLst>
            <pc:docMk/>
            <pc:sldMk cId="2217014581" sldId="538"/>
            <ac:spMk id="75779" creationId="{00000000-0000-0000-0000-000000000000}"/>
          </ac:spMkLst>
        </pc:spChg>
      </pc:sldChg>
      <pc:sldChg chg="delSp add mod">
        <pc:chgData name="Danilo Ríos" userId="74fa47b150b6dd85" providerId="LiveId" clId="{C54A06A2-D2B9-4BB2-990E-2321C3B256FB}" dt="2023-10-07T16:52:03.777" v="1122" actId="478"/>
        <pc:sldMkLst>
          <pc:docMk/>
          <pc:sldMk cId="3445879384" sldId="538"/>
        </pc:sldMkLst>
        <pc:spChg chg="del">
          <ac:chgData name="Danilo Ríos" userId="74fa47b150b6dd85" providerId="LiveId" clId="{C54A06A2-D2B9-4BB2-990E-2321C3B256FB}" dt="2023-10-07T16:52:03.777" v="1122" actId="478"/>
          <ac:spMkLst>
            <pc:docMk/>
            <pc:sldMk cId="3445879384" sldId="538"/>
            <ac:spMk id="109571" creationId="{00000000-0000-0000-0000-000000000000}"/>
          </ac:spMkLst>
        </pc:spChg>
        <pc:spChg chg="del">
          <ac:chgData name="Danilo Ríos" userId="74fa47b150b6dd85" providerId="LiveId" clId="{C54A06A2-D2B9-4BB2-990E-2321C3B256FB}" dt="2023-10-07T16:52:03.777" v="1122" actId="478"/>
          <ac:spMkLst>
            <pc:docMk/>
            <pc:sldMk cId="3445879384" sldId="538"/>
            <ac:spMk id="109572" creationId="{00000000-0000-0000-0000-000000000000}"/>
          </ac:spMkLst>
        </pc:spChg>
      </pc:sldChg>
      <pc:sldMasterChg chg="addSp delSp modSp mod setBg delSldLayout modSldLayout">
        <pc:chgData name="Danilo Ríos" userId="74fa47b150b6dd85" providerId="LiveId" clId="{C54A06A2-D2B9-4BB2-990E-2321C3B256FB}" dt="2023-10-07T12:40:40.413" v="263" actId="207"/>
        <pc:sldMasterMkLst>
          <pc:docMk/>
          <pc:sldMasterMk cId="0" sldId="2147483648"/>
        </pc:sldMasterMkLst>
        <pc:spChg chg="add mod">
          <ac:chgData name="Danilo Ríos" userId="74fa47b150b6dd85" providerId="LiveId" clId="{C54A06A2-D2B9-4BB2-990E-2321C3B256FB}" dt="2023-10-07T12:40:40.413" v="263" actId="207"/>
          <ac:spMkLst>
            <pc:docMk/>
            <pc:sldMasterMk cId="0" sldId="2147483648"/>
            <ac:spMk id="2" creationId="{DEEB9293-8CEB-C291-401C-58AC03AA77D5}"/>
          </ac:spMkLst>
        </pc:spChg>
        <pc:spChg chg="del">
          <ac:chgData name="Danilo Ríos" userId="74fa47b150b6dd85" providerId="LiveId" clId="{C54A06A2-D2B9-4BB2-990E-2321C3B256FB}" dt="2023-10-07T12:27:28.259" v="2" actId="478"/>
          <ac:spMkLst>
            <pc:docMk/>
            <pc:sldMasterMk cId="0" sldId="2147483648"/>
            <ac:spMk id="9" creationId="{00000000-0000-0000-0000-000000000000}"/>
          </ac:spMkLst>
        </pc:spChg>
        <pc:picChg chg="del">
          <ac:chgData name="Danilo Ríos" userId="74fa47b150b6dd85" providerId="LiveId" clId="{C54A06A2-D2B9-4BB2-990E-2321C3B256FB}" dt="2023-10-07T12:27:30.696" v="3" actId="478"/>
          <ac:picMkLst>
            <pc:docMk/>
            <pc:sldMasterMk cId="0" sldId="2147483648"/>
            <ac:picMk id="7" creationId="{00000000-0000-0000-0000-000000000000}"/>
          </ac:picMkLst>
        </pc:picChg>
        <pc:cxnChg chg="del">
          <ac:chgData name="Danilo Ríos" userId="74fa47b150b6dd85" providerId="LiveId" clId="{C54A06A2-D2B9-4BB2-990E-2321C3B256FB}" dt="2023-10-07T12:27:23.260" v="1" actId="478"/>
          <ac:cxnSpMkLst>
            <pc:docMk/>
            <pc:sldMasterMk cId="0" sldId="2147483648"/>
            <ac:cxnSpMk id="8" creationId="{00000000-0000-0000-0000-000000000000}"/>
          </ac:cxnSpMkLst>
        </pc:cxnChg>
        <pc:sldLayoutChg chg="setBg">
          <pc:chgData name="Danilo Ríos" userId="74fa47b150b6dd85" providerId="LiveId" clId="{C54A06A2-D2B9-4BB2-990E-2321C3B256FB}" dt="2023-10-07T12:39:43.877" v="261"/>
          <pc:sldLayoutMkLst>
            <pc:docMk/>
            <pc:sldMasterMk cId="0" sldId="2147483648"/>
            <pc:sldLayoutMk cId="0" sldId="2147483649"/>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0"/>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1"/>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2"/>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3"/>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4"/>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5"/>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6"/>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7"/>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8"/>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9"/>
          </pc:sldLayoutMkLst>
        </pc:sldLayoutChg>
        <pc:sldLayoutChg chg="setBg">
          <pc:chgData name="Danilo Ríos" userId="74fa47b150b6dd85" providerId="LiveId" clId="{C54A06A2-D2B9-4BB2-990E-2321C3B256FB}" dt="2023-10-07T12:39:43.877" v="261"/>
          <pc:sldLayoutMkLst>
            <pc:docMk/>
            <pc:sldMasterMk cId="0" sldId="2147483648"/>
            <pc:sldLayoutMk cId="0" sldId="2147483660"/>
          </pc:sldLayoutMkLst>
        </pc:sldLayoutChg>
        <pc:sldLayoutChg chg="setBg">
          <pc:chgData name="Danilo Ríos" userId="74fa47b150b6dd85" providerId="LiveId" clId="{C54A06A2-D2B9-4BB2-990E-2321C3B256FB}" dt="2023-10-07T12:39:43.877" v="261"/>
          <pc:sldLayoutMkLst>
            <pc:docMk/>
            <pc:sldMasterMk cId="0" sldId="2147483648"/>
            <pc:sldLayoutMk cId="0" sldId="2147483661"/>
          </pc:sldLayoutMkLst>
        </pc:sldLayoutChg>
        <pc:sldLayoutChg chg="setBg">
          <pc:chgData name="Danilo Ríos" userId="74fa47b150b6dd85" providerId="LiveId" clId="{C54A06A2-D2B9-4BB2-990E-2321C3B256FB}" dt="2023-10-07T12:39:43.877" v="261"/>
          <pc:sldLayoutMkLst>
            <pc:docMk/>
            <pc:sldMasterMk cId="0" sldId="2147483648"/>
            <pc:sldLayoutMk cId="0" sldId="2147483662"/>
          </pc:sldLayoutMkLst>
        </pc:sldLayoutChg>
        <pc:sldLayoutChg chg="setBg">
          <pc:chgData name="Danilo Ríos" userId="74fa47b150b6dd85" providerId="LiveId" clId="{C54A06A2-D2B9-4BB2-990E-2321C3B256FB}" dt="2023-10-07T12:39:43.877" v="261"/>
          <pc:sldLayoutMkLst>
            <pc:docMk/>
            <pc:sldMasterMk cId="0" sldId="2147483648"/>
            <pc:sldLayoutMk cId="0" sldId="2147483726"/>
          </pc:sldLayoutMkLst>
        </pc:sldLayoutChg>
        <pc:sldLayoutChg chg="setBg">
          <pc:chgData name="Danilo Ríos" userId="74fa47b150b6dd85" providerId="LiveId" clId="{C54A06A2-D2B9-4BB2-990E-2321C3B256FB}" dt="2023-10-07T12:39:43.877" v="261"/>
          <pc:sldLayoutMkLst>
            <pc:docMk/>
            <pc:sldMasterMk cId="0" sldId="2147483648"/>
            <pc:sldLayoutMk cId="871478235" sldId="2147483730"/>
          </pc:sldLayoutMkLst>
        </pc:sldLayoutChg>
        <pc:sldLayoutChg chg="del">
          <pc:chgData name="Danilo Ríos" userId="74fa47b150b6dd85" providerId="LiveId" clId="{C54A06A2-D2B9-4BB2-990E-2321C3B256FB}" dt="2023-10-07T12:34:52.045" v="5" actId="47"/>
          <pc:sldLayoutMkLst>
            <pc:docMk/>
            <pc:sldMasterMk cId="0" sldId="2147483648"/>
            <pc:sldLayoutMk cId="3919340776" sldId="2147483733"/>
          </pc:sldLayoutMkLst>
        </pc:sldLayoutChg>
      </pc:sldMasterChg>
    </pc:docChg>
  </pc:docChgLst>
  <pc:docChgLst>
    <pc:chgData name="Danilo Ríos" userId="74fa47b150b6dd85" providerId="LiveId" clId="{D1A90E68-43CC-43C5-B878-11264BC8527A}"/>
    <pc:docChg chg="undo redo custSel addSld delSld modSld sldOrd modMainMaster">
      <pc:chgData name="Danilo Ríos" userId="74fa47b150b6dd85" providerId="LiveId" clId="{D1A90E68-43CC-43C5-B878-11264BC8527A}" dt="2023-11-02T20:59:08.259" v="10553" actId="1076"/>
      <pc:docMkLst>
        <pc:docMk/>
      </pc:docMkLst>
      <pc:sldChg chg="modSp mod setBg">
        <pc:chgData name="Danilo Ríos" userId="74fa47b150b6dd85" providerId="LiveId" clId="{D1A90E68-43CC-43C5-B878-11264BC8527A}" dt="2023-11-02T12:11:44.690" v="6825" actId="1076"/>
        <pc:sldMkLst>
          <pc:docMk/>
          <pc:sldMk cId="0" sldId="279"/>
        </pc:sldMkLst>
        <pc:spChg chg="mod">
          <ac:chgData name="Danilo Ríos" userId="74fa47b150b6dd85" providerId="LiveId" clId="{D1A90E68-43CC-43C5-B878-11264BC8527A}" dt="2023-11-02T12:10:59.115" v="6821" actId="6549"/>
          <ac:spMkLst>
            <pc:docMk/>
            <pc:sldMk cId="0" sldId="279"/>
            <ac:spMk id="73731" creationId="{00000000-0000-0000-0000-000000000000}"/>
          </ac:spMkLst>
        </pc:spChg>
        <pc:graphicFrameChg chg="mod modGraphic">
          <ac:chgData name="Danilo Ríos" userId="74fa47b150b6dd85" providerId="LiveId" clId="{D1A90E68-43CC-43C5-B878-11264BC8527A}" dt="2023-11-02T12:11:44.690" v="6825" actId="1076"/>
          <ac:graphicFrameMkLst>
            <pc:docMk/>
            <pc:sldMk cId="0" sldId="279"/>
            <ac:graphicFrameMk id="25632" creationId="{00000000-0000-0000-0000-000000000000}"/>
          </ac:graphicFrameMkLst>
        </pc:graphicFrameChg>
      </pc:sldChg>
      <pc:sldChg chg="modSp mod">
        <pc:chgData name="Danilo Ríos" userId="74fa47b150b6dd85" providerId="LiveId" clId="{D1A90E68-43CC-43C5-B878-11264BC8527A}" dt="2023-10-31T14:56:52.796" v="923" actId="1076"/>
        <pc:sldMkLst>
          <pc:docMk/>
          <pc:sldMk cId="0" sldId="280"/>
        </pc:sldMkLst>
        <pc:picChg chg="mod">
          <ac:chgData name="Danilo Ríos" userId="74fa47b150b6dd85" providerId="LiveId" clId="{D1A90E68-43CC-43C5-B878-11264BC8527A}" dt="2023-10-31T14:56:52.796" v="923" actId="1076"/>
          <ac:picMkLst>
            <pc:docMk/>
            <pc:sldMk cId="0" sldId="280"/>
            <ac:picMk id="35841" creationId="{00000000-0000-0000-0000-000000000000}"/>
          </ac:picMkLst>
        </pc:picChg>
      </pc:sldChg>
      <pc:sldChg chg="modSp mod">
        <pc:chgData name="Danilo Ríos" userId="74fa47b150b6dd85" providerId="LiveId" clId="{D1A90E68-43CC-43C5-B878-11264BC8527A}" dt="2023-11-02T15:10:01.747" v="8165" actId="6549"/>
        <pc:sldMkLst>
          <pc:docMk/>
          <pc:sldMk cId="3333013694" sldId="282"/>
        </pc:sldMkLst>
        <pc:spChg chg="mod">
          <ac:chgData name="Danilo Ríos" userId="74fa47b150b6dd85" providerId="LiveId" clId="{D1A90E68-43CC-43C5-B878-11264BC8527A}" dt="2023-11-02T15:03:45.403" v="8126" actId="2711"/>
          <ac:spMkLst>
            <pc:docMk/>
            <pc:sldMk cId="3333013694" sldId="282"/>
            <ac:spMk id="5" creationId="{00000000-0000-0000-0000-000000000000}"/>
          </ac:spMkLst>
        </pc:spChg>
        <pc:spChg chg="mod">
          <ac:chgData name="Danilo Ríos" userId="74fa47b150b6dd85" providerId="LiveId" clId="{D1A90E68-43CC-43C5-B878-11264BC8527A}" dt="2023-11-02T15:10:01.747" v="8165" actId="6549"/>
          <ac:spMkLst>
            <pc:docMk/>
            <pc:sldMk cId="3333013694" sldId="282"/>
            <ac:spMk id="6" creationId="{00000000-0000-0000-0000-000000000000}"/>
          </ac:spMkLst>
        </pc:spChg>
      </pc:sldChg>
      <pc:sldChg chg="modSp mod">
        <pc:chgData name="Danilo Ríos" userId="74fa47b150b6dd85" providerId="LiveId" clId="{D1A90E68-43CC-43C5-B878-11264BC8527A}" dt="2023-11-02T15:18:38.087" v="8201" actId="1076"/>
        <pc:sldMkLst>
          <pc:docMk/>
          <pc:sldMk cId="0" sldId="325"/>
        </pc:sldMkLst>
        <pc:picChg chg="mod">
          <ac:chgData name="Danilo Ríos" userId="74fa47b150b6dd85" providerId="LiveId" clId="{D1A90E68-43CC-43C5-B878-11264BC8527A}" dt="2023-11-02T15:18:38.087" v="8201" actId="1076"/>
          <ac:picMkLst>
            <pc:docMk/>
            <pc:sldMk cId="0" sldId="325"/>
            <ac:picMk id="5" creationId="{276649E8-1D68-0B11-52DB-B693EEADF71F}"/>
          </ac:picMkLst>
        </pc:picChg>
      </pc:sldChg>
      <pc:sldChg chg="addSp delSp modSp mod">
        <pc:chgData name="Danilo Ríos" userId="74fa47b150b6dd85" providerId="LiveId" clId="{D1A90E68-43CC-43C5-B878-11264BC8527A}" dt="2023-11-02T20:50:45.504" v="10485" actId="1076"/>
        <pc:sldMkLst>
          <pc:docMk/>
          <pc:sldMk cId="0" sldId="344"/>
        </pc:sldMkLst>
        <pc:spChg chg="del">
          <ac:chgData name="Danilo Ríos" userId="74fa47b150b6dd85" providerId="LiveId" clId="{D1A90E68-43CC-43C5-B878-11264BC8527A}" dt="2023-11-02T20:49:27.527" v="10468" actId="478"/>
          <ac:spMkLst>
            <pc:docMk/>
            <pc:sldMk cId="0" sldId="344"/>
            <ac:spMk id="21" creationId="{00000000-0000-0000-0000-000000000000}"/>
          </ac:spMkLst>
        </pc:spChg>
        <pc:spChg chg="add mod">
          <ac:chgData name="Danilo Ríos" userId="74fa47b150b6dd85" providerId="LiveId" clId="{D1A90E68-43CC-43C5-B878-11264BC8527A}" dt="2023-11-02T20:50:34.677" v="10484" actId="14100"/>
          <ac:spMkLst>
            <pc:docMk/>
            <pc:sldMk cId="0" sldId="344"/>
            <ac:spMk id="6146" creationId="{00000000-0000-0000-0000-000000000000}"/>
          </ac:spMkLst>
        </pc:spChg>
        <pc:spChg chg="add mod">
          <ac:chgData name="Danilo Ríos" userId="74fa47b150b6dd85" providerId="LiveId" clId="{D1A90E68-43CC-43C5-B878-11264BC8527A}" dt="2023-11-02T20:50:14.696" v="10481" actId="14100"/>
          <ac:spMkLst>
            <pc:docMk/>
            <pc:sldMk cId="0" sldId="344"/>
            <ac:spMk id="6147" creationId="{00000000-0000-0000-0000-000000000000}"/>
          </ac:spMkLst>
        </pc:spChg>
        <pc:spChg chg="mod">
          <ac:chgData name="Danilo Ríos" userId="74fa47b150b6dd85" providerId="LiveId" clId="{D1A90E68-43CC-43C5-B878-11264BC8527A}" dt="2023-11-02T20:49:22.887" v="10467" actId="14100"/>
          <ac:spMkLst>
            <pc:docMk/>
            <pc:sldMk cId="0" sldId="344"/>
            <ac:spMk id="6153" creationId="{00000000-0000-0000-0000-000000000000}"/>
          </ac:spMkLst>
        </pc:spChg>
        <pc:spChg chg="mod">
          <ac:chgData name="Danilo Ríos" userId="74fa47b150b6dd85" providerId="LiveId" clId="{D1A90E68-43CC-43C5-B878-11264BC8527A}" dt="2023-11-02T20:50:45.504" v="10485" actId="1076"/>
          <ac:spMkLst>
            <pc:docMk/>
            <pc:sldMk cId="0" sldId="344"/>
            <ac:spMk id="6156" creationId="{00000000-0000-0000-0000-000000000000}"/>
          </ac:spMkLst>
        </pc:spChg>
        <pc:graphicFrameChg chg="del mod replId">
          <ac:chgData name="Danilo Ríos" userId="74fa47b150b6dd85" providerId="LiveId" clId="{D1A90E68-43CC-43C5-B878-11264BC8527A}" dt="2023-11-02T20:49:31.652" v="10470"/>
          <ac:graphicFrameMkLst>
            <pc:docMk/>
            <pc:sldMk cId="0" sldId="344"/>
            <ac:graphicFrameMk id="2" creationId="{00000000-0000-0000-0000-000000000000}"/>
          </ac:graphicFrameMkLst>
        </pc:graphicFrameChg>
        <pc:graphicFrameChg chg="del mod replId">
          <ac:chgData name="Danilo Ríos" userId="74fa47b150b6dd85" providerId="LiveId" clId="{D1A90E68-43CC-43C5-B878-11264BC8527A}" dt="2023-11-02T20:49:40.089" v="10473"/>
          <ac:graphicFrameMkLst>
            <pc:docMk/>
            <pc:sldMk cId="0" sldId="344"/>
            <ac:graphicFrameMk id="4" creationId="{00000000-0000-0000-0000-000000000000}"/>
          </ac:graphicFrameMkLst>
        </pc:graphicFrameChg>
      </pc:sldChg>
      <pc:sldChg chg="delSp modSp mod">
        <pc:chgData name="Danilo Ríos" userId="74fa47b150b6dd85" providerId="LiveId" clId="{D1A90E68-43CC-43C5-B878-11264BC8527A}" dt="2023-11-02T20:53:09.842" v="10489" actId="20577"/>
        <pc:sldMkLst>
          <pc:docMk/>
          <pc:sldMk cId="0" sldId="348"/>
        </pc:sldMkLst>
        <pc:spChg chg="del mod">
          <ac:chgData name="Danilo Ríos" userId="74fa47b150b6dd85" providerId="LiveId" clId="{D1A90E68-43CC-43C5-B878-11264BC8527A}" dt="2023-11-02T20:40:44.152" v="10391" actId="478"/>
          <ac:spMkLst>
            <pc:docMk/>
            <pc:sldMk cId="0" sldId="348"/>
            <ac:spMk id="2" creationId="{00000000-0000-0000-0000-000000000000}"/>
          </ac:spMkLst>
        </pc:spChg>
        <pc:spChg chg="mod">
          <ac:chgData name="Danilo Ríos" userId="74fa47b150b6dd85" providerId="LiveId" clId="{D1A90E68-43CC-43C5-B878-11264BC8527A}" dt="2023-11-02T20:53:09.842" v="10489" actId="20577"/>
          <ac:spMkLst>
            <pc:docMk/>
            <pc:sldMk cId="0" sldId="348"/>
            <ac:spMk id="24588" creationId="{00000000-0000-0000-0000-000000000000}"/>
          </ac:spMkLst>
        </pc:spChg>
      </pc:sldChg>
      <pc:sldChg chg="addSp delSp modSp mod">
        <pc:chgData name="Danilo Ríos" userId="74fa47b150b6dd85" providerId="LiveId" clId="{D1A90E68-43CC-43C5-B878-11264BC8527A}" dt="2023-11-02T20:47:07.044" v="10450" actId="1076"/>
        <pc:sldMkLst>
          <pc:docMk/>
          <pc:sldMk cId="0" sldId="349"/>
        </pc:sldMkLst>
        <pc:spChg chg="del">
          <ac:chgData name="Danilo Ríos" userId="74fa47b150b6dd85" providerId="LiveId" clId="{D1A90E68-43CC-43C5-B878-11264BC8527A}" dt="2023-11-02T20:43:13.653" v="10404" actId="478"/>
          <ac:spMkLst>
            <pc:docMk/>
            <pc:sldMk cId="0" sldId="349"/>
            <ac:spMk id="16" creationId="{00000000-0000-0000-0000-000000000000}"/>
          </ac:spMkLst>
        </pc:spChg>
        <pc:spChg chg="del mod">
          <ac:chgData name="Danilo Ríos" userId="74fa47b150b6dd85" providerId="LiveId" clId="{D1A90E68-43CC-43C5-B878-11264BC8527A}" dt="2023-11-02T20:44:11.126" v="10416" actId="478"/>
          <ac:spMkLst>
            <pc:docMk/>
            <pc:sldMk cId="0" sldId="349"/>
            <ac:spMk id="18" creationId="{00000000-0000-0000-0000-000000000000}"/>
          </ac:spMkLst>
        </pc:spChg>
        <pc:spChg chg="add mod">
          <ac:chgData name="Danilo Ríos" userId="74fa47b150b6dd85" providerId="LiveId" clId="{D1A90E68-43CC-43C5-B878-11264BC8527A}" dt="2023-11-02T20:47:07.044" v="10450" actId="1076"/>
          <ac:spMkLst>
            <pc:docMk/>
            <pc:sldMk cId="0" sldId="349"/>
            <ac:spMk id="5122" creationId="{00000000-0000-0000-0000-000000000000}"/>
          </ac:spMkLst>
        </pc:spChg>
        <pc:spChg chg="add mod">
          <ac:chgData name="Danilo Ríos" userId="74fa47b150b6dd85" providerId="LiveId" clId="{D1A90E68-43CC-43C5-B878-11264BC8527A}" dt="2023-11-02T20:46:54.621" v="10449" actId="1076"/>
          <ac:spMkLst>
            <pc:docMk/>
            <pc:sldMk cId="0" sldId="349"/>
            <ac:spMk id="5123" creationId="{00000000-0000-0000-0000-000000000000}"/>
          </ac:spMkLst>
        </pc:spChg>
        <pc:spChg chg="mod">
          <ac:chgData name="Danilo Ríos" userId="74fa47b150b6dd85" providerId="LiveId" clId="{D1A90E68-43CC-43C5-B878-11264BC8527A}" dt="2023-11-02T20:44:57.835" v="10418" actId="5793"/>
          <ac:spMkLst>
            <pc:docMk/>
            <pc:sldMk cId="0" sldId="349"/>
            <ac:spMk id="5136" creationId="{00000000-0000-0000-0000-000000000000}"/>
          </ac:spMkLst>
        </pc:spChg>
        <pc:graphicFrameChg chg="del mod replId">
          <ac:chgData name="Danilo Ríos" userId="74fa47b150b6dd85" providerId="LiveId" clId="{D1A90E68-43CC-43C5-B878-11264BC8527A}" dt="2023-11-02T20:43:54.064" v="10411"/>
          <ac:graphicFrameMkLst>
            <pc:docMk/>
            <pc:sldMk cId="0" sldId="349"/>
            <ac:graphicFrameMk id="2" creationId="{00000000-0000-0000-0000-000000000000}"/>
          </ac:graphicFrameMkLst>
        </pc:graphicFrameChg>
        <pc:graphicFrameChg chg="del mod replId">
          <ac:chgData name="Danilo Ríos" userId="74fa47b150b6dd85" providerId="LiveId" clId="{D1A90E68-43CC-43C5-B878-11264BC8527A}" dt="2023-11-02T20:44:03.735" v="10413"/>
          <ac:graphicFrameMkLst>
            <pc:docMk/>
            <pc:sldMk cId="0" sldId="349"/>
            <ac:graphicFrameMk id="4" creationId="{00000000-0000-0000-0000-000000000000}"/>
          </ac:graphicFrameMkLst>
        </pc:graphicFrameChg>
      </pc:sldChg>
      <pc:sldChg chg="delSp modSp mod">
        <pc:chgData name="Danilo Ríos" userId="74fa47b150b6dd85" providerId="LiveId" clId="{D1A90E68-43CC-43C5-B878-11264BC8527A}" dt="2023-11-02T20:49:00.005" v="10464" actId="14100"/>
        <pc:sldMkLst>
          <pc:docMk/>
          <pc:sldMk cId="0" sldId="350"/>
        </pc:sldMkLst>
        <pc:spChg chg="del mod">
          <ac:chgData name="Danilo Ríos" userId="74fa47b150b6dd85" providerId="LiveId" clId="{D1A90E68-43CC-43C5-B878-11264BC8527A}" dt="2023-11-02T20:47:56.144" v="10452" actId="478"/>
          <ac:spMkLst>
            <pc:docMk/>
            <pc:sldMk cId="0" sldId="350"/>
            <ac:spMk id="18" creationId="{00000000-0000-0000-0000-000000000000}"/>
          </ac:spMkLst>
        </pc:spChg>
        <pc:spChg chg="mod">
          <ac:chgData name="Danilo Ríos" userId="74fa47b150b6dd85" providerId="LiveId" clId="{D1A90E68-43CC-43C5-B878-11264BC8527A}" dt="2023-11-02T20:48:30.056" v="10460" actId="1076"/>
          <ac:spMkLst>
            <pc:docMk/>
            <pc:sldMk cId="0" sldId="350"/>
            <ac:spMk id="25616" creationId="{00000000-0000-0000-0000-000000000000}"/>
          </ac:spMkLst>
        </pc:spChg>
        <pc:spChg chg="mod">
          <ac:chgData name="Danilo Ríos" userId="74fa47b150b6dd85" providerId="LiveId" clId="{D1A90E68-43CC-43C5-B878-11264BC8527A}" dt="2023-11-02T20:48:48.254" v="10463" actId="113"/>
          <ac:spMkLst>
            <pc:docMk/>
            <pc:sldMk cId="0" sldId="350"/>
            <ac:spMk id="25617" creationId="{00000000-0000-0000-0000-000000000000}"/>
          </ac:spMkLst>
        </pc:spChg>
        <pc:spChg chg="mod">
          <ac:chgData name="Danilo Ríos" userId="74fa47b150b6dd85" providerId="LiveId" clId="{D1A90E68-43CC-43C5-B878-11264BC8527A}" dt="2023-11-02T20:49:00.005" v="10464" actId="14100"/>
          <ac:spMkLst>
            <pc:docMk/>
            <pc:sldMk cId="0" sldId="350"/>
            <ac:spMk id="25618" creationId="{00000000-0000-0000-0000-000000000000}"/>
          </ac:spMkLst>
        </pc:spChg>
        <pc:spChg chg="mod">
          <ac:chgData name="Danilo Ríos" userId="74fa47b150b6dd85" providerId="LiveId" clId="{D1A90E68-43CC-43C5-B878-11264BC8527A}" dt="2023-11-02T20:48:26.634" v="10459" actId="1076"/>
          <ac:spMkLst>
            <pc:docMk/>
            <pc:sldMk cId="0" sldId="350"/>
            <ac:spMk id="268292" creationId="{00000000-0000-0000-0000-000000000000}"/>
          </ac:spMkLst>
        </pc:spChg>
      </pc:sldChg>
      <pc:sldChg chg="modSp mod">
        <pc:chgData name="Danilo Ríos" userId="74fa47b150b6dd85" providerId="LiveId" clId="{D1A90E68-43CC-43C5-B878-11264BC8527A}" dt="2023-11-02T20:51:26.819" v="10487" actId="14100"/>
        <pc:sldMkLst>
          <pc:docMk/>
          <pc:sldMk cId="0" sldId="352"/>
        </pc:sldMkLst>
        <pc:spChg chg="mod">
          <ac:chgData name="Danilo Ríos" userId="74fa47b150b6dd85" providerId="LiveId" clId="{D1A90E68-43CC-43C5-B878-11264BC8527A}" dt="2023-11-02T20:51:26.819" v="10487" actId="14100"/>
          <ac:spMkLst>
            <pc:docMk/>
            <pc:sldMk cId="0" sldId="352"/>
            <ac:spMk id="26630" creationId="{00000000-0000-0000-0000-000000000000}"/>
          </ac:spMkLst>
        </pc:spChg>
      </pc:sldChg>
      <pc:sldChg chg="delSp modSp mod">
        <pc:chgData name="Danilo Ríos" userId="74fa47b150b6dd85" providerId="LiveId" clId="{D1A90E68-43CC-43C5-B878-11264BC8527A}" dt="2023-11-02T20:57:27.747" v="10549" actId="1076"/>
        <pc:sldMkLst>
          <pc:docMk/>
          <pc:sldMk cId="0" sldId="353"/>
        </pc:sldMkLst>
        <pc:spChg chg="del">
          <ac:chgData name="Danilo Ríos" userId="74fa47b150b6dd85" providerId="LiveId" clId="{D1A90E68-43CC-43C5-B878-11264BC8527A}" dt="2023-11-02T20:53:20.138" v="10490" actId="478"/>
          <ac:spMkLst>
            <pc:docMk/>
            <pc:sldMk cId="0" sldId="353"/>
            <ac:spMk id="2" creationId="{00000000-0000-0000-0000-000000000000}"/>
          </ac:spMkLst>
        </pc:spChg>
        <pc:spChg chg="mod">
          <ac:chgData name="Danilo Ríos" userId="74fa47b150b6dd85" providerId="LiveId" clId="{D1A90E68-43CC-43C5-B878-11264BC8527A}" dt="2023-11-02T20:57:21.951" v="10547" actId="1076"/>
          <ac:spMkLst>
            <pc:docMk/>
            <pc:sldMk cId="0" sldId="353"/>
            <ac:spMk id="27654" creationId="{00000000-0000-0000-0000-000000000000}"/>
          </ac:spMkLst>
        </pc:spChg>
        <pc:spChg chg="mod">
          <ac:chgData name="Danilo Ríos" userId="74fa47b150b6dd85" providerId="LiveId" clId="{D1A90E68-43CC-43C5-B878-11264BC8527A}" dt="2023-11-02T20:57:27.747" v="10549" actId="1076"/>
          <ac:spMkLst>
            <pc:docMk/>
            <pc:sldMk cId="0" sldId="353"/>
            <ac:spMk id="27657" creationId="{00000000-0000-0000-0000-000000000000}"/>
          </ac:spMkLst>
        </pc:spChg>
      </pc:sldChg>
      <pc:sldChg chg="addSp delSp modSp mod">
        <pc:chgData name="Danilo Ríos" userId="74fa47b150b6dd85" providerId="LiveId" clId="{D1A90E68-43CC-43C5-B878-11264BC8527A}" dt="2023-11-02T20:57:01.500" v="10543" actId="1076"/>
        <pc:sldMkLst>
          <pc:docMk/>
          <pc:sldMk cId="0" sldId="354"/>
        </pc:sldMkLst>
        <pc:spChg chg="del">
          <ac:chgData name="Danilo Ríos" userId="74fa47b150b6dd85" providerId="LiveId" clId="{D1A90E68-43CC-43C5-B878-11264BC8527A}" dt="2023-11-02T20:55:28.788" v="10527" actId="478"/>
          <ac:spMkLst>
            <pc:docMk/>
            <pc:sldMk cId="0" sldId="354"/>
            <ac:spMk id="10" creationId="{00000000-0000-0000-0000-000000000000}"/>
          </ac:spMkLst>
        </pc:spChg>
        <pc:spChg chg="add mod">
          <ac:chgData name="Danilo Ríos" userId="74fa47b150b6dd85" providerId="LiveId" clId="{D1A90E68-43CC-43C5-B878-11264BC8527A}" dt="2023-11-02T20:57:01.500" v="10543" actId="1076"/>
          <ac:spMkLst>
            <pc:docMk/>
            <pc:sldMk cId="0" sldId="354"/>
            <ac:spMk id="7170" creationId="{00000000-0000-0000-0000-000000000000}"/>
          </ac:spMkLst>
        </pc:spChg>
        <pc:spChg chg="mod">
          <ac:chgData name="Danilo Ríos" userId="74fa47b150b6dd85" providerId="LiveId" clId="{D1A90E68-43CC-43C5-B878-11264BC8527A}" dt="2023-11-02T20:56:57.391" v="10542" actId="1076"/>
          <ac:spMkLst>
            <pc:docMk/>
            <pc:sldMk cId="0" sldId="354"/>
            <ac:spMk id="7177" creationId="{00000000-0000-0000-0000-000000000000}"/>
          </ac:spMkLst>
        </pc:spChg>
        <pc:graphicFrameChg chg="del mod replId">
          <ac:chgData name="Danilo Ríos" userId="74fa47b150b6dd85" providerId="LiveId" clId="{D1A90E68-43CC-43C5-B878-11264BC8527A}" dt="2023-11-02T20:55:38.927" v="10530"/>
          <ac:graphicFrameMkLst>
            <pc:docMk/>
            <pc:sldMk cId="0" sldId="354"/>
            <ac:graphicFrameMk id="2" creationId="{00000000-0000-0000-0000-000000000000}"/>
          </ac:graphicFrameMkLst>
        </pc:graphicFrameChg>
      </pc:sldChg>
      <pc:sldChg chg="modSp mod">
        <pc:chgData name="Danilo Ríos" userId="74fa47b150b6dd85" providerId="LiveId" clId="{D1A90E68-43CC-43C5-B878-11264BC8527A}" dt="2023-11-02T20:56:32.875" v="10540" actId="1076"/>
        <pc:sldMkLst>
          <pc:docMk/>
          <pc:sldMk cId="0" sldId="355"/>
        </pc:sldMkLst>
        <pc:spChg chg="mod">
          <ac:chgData name="Danilo Ríos" userId="74fa47b150b6dd85" providerId="LiveId" clId="{D1A90E68-43CC-43C5-B878-11264BC8527A}" dt="2023-11-02T20:56:32.875" v="10540" actId="1076"/>
          <ac:spMkLst>
            <pc:docMk/>
            <pc:sldMk cId="0" sldId="355"/>
            <ac:spMk id="9" creationId="{00000000-0000-0000-0000-000000000000}"/>
          </ac:spMkLst>
        </pc:spChg>
      </pc:sldChg>
      <pc:sldChg chg="delSp modSp mod ord">
        <pc:chgData name="Danilo Ríos" userId="74fa47b150b6dd85" providerId="LiveId" clId="{D1A90E68-43CC-43C5-B878-11264BC8527A}" dt="2023-11-02T12:42:06.083" v="7137" actId="6549"/>
        <pc:sldMkLst>
          <pc:docMk/>
          <pc:sldMk cId="0" sldId="385"/>
        </pc:sldMkLst>
        <pc:spChg chg="mod">
          <ac:chgData name="Danilo Ríos" userId="74fa47b150b6dd85" providerId="LiveId" clId="{D1A90E68-43CC-43C5-B878-11264BC8527A}" dt="2023-11-02T12:42:06.083" v="7137" actId="6549"/>
          <ac:spMkLst>
            <pc:docMk/>
            <pc:sldMk cId="0" sldId="385"/>
            <ac:spMk id="52227" creationId="{00000000-0000-0000-0000-000000000000}"/>
          </ac:spMkLst>
        </pc:spChg>
        <pc:spChg chg="del">
          <ac:chgData name="Danilo Ríos" userId="74fa47b150b6dd85" providerId="LiveId" clId="{D1A90E68-43CC-43C5-B878-11264BC8527A}" dt="2023-11-02T12:35:58.941" v="7019" actId="478"/>
          <ac:spMkLst>
            <pc:docMk/>
            <pc:sldMk cId="0" sldId="385"/>
            <ac:spMk id="52228" creationId="{00000000-0000-0000-0000-000000000000}"/>
          </ac:spMkLst>
        </pc:spChg>
      </pc:sldChg>
      <pc:sldChg chg="delSp modSp del mod">
        <pc:chgData name="Danilo Ríos" userId="74fa47b150b6dd85" providerId="LiveId" clId="{D1A90E68-43CC-43C5-B878-11264BC8527A}" dt="2023-11-02T12:42:19.876" v="7138" actId="47"/>
        <pc:sldMkLst>
          <pc:docMk/>
          <pc:sldMk cId="0" sldId="414"/>
        </pc:sldMkLst>
        <pc:spChg chg="del mod">
          <ac:chgData name="Danilo Ríos" userId="74fa47b150b6dd85" providerId="LiveId" clId="{D1A90E68-43CC-43C5-B878-11264BC8527A}" dt="2023-11-02T12:39:32.394" v="7111" actId="21"/>
          <ac:spMkLst>
            <pc:docMk/>
            <pc:sldMk cId="0" sldId="414"/>
            <ac:spMk id="49155" creationId="{00000000-0000-0000-0000-000000000000}"/>
          </ac:spMkLst>
        </pc:spChg>
      </pc:sldChg>
      <pc:sldChg chg="modSp mod">
        <pc:chgData name="Danilo Ríos" userId="74fa47b150b6dd85" providerId="LiveId" clId="{D1A90E68-43CC-43C5-B878-11264BC8527A}" dt="2023-11-02T19:47:32.372" v="9022" actId="20577"/>
        <pc:sldMkLst>
          <pc:docMk/>
          <pc:sldMk cId="0" sldId="424"/>
        </pc:sldMkLst>
        <pc:spChg chg="mod">
          <ac:chgData name="Danilo Ríos" userId="74fa47b150b6dd85" providerId="LiveId" clId="{D1A90E68-43CC-43C5-B878-11264BC8527A}" dt="2023-11-01T12:48:50.026" v="3144" actId="207"/>
          <ac:spMkLst>
            <pc:docMk/>
            <pc:sldMk cId="0" sldId="424"/>
            <ac:spMk id="3" creationId="{22EEDB07-2C47-9CF2-8F12-80560E2A6F7D}"/>
          </ac:spMkLst>
        </pc:spChg>
        <pc:spChg chg="mod">
          <ac:chgData name="Danilo Ríos" userId="74fa47b150b6dd85" providerId="LiveId" clId="{D1A90E68-43CC-43C5-B878-11264BC8527A}" dt="2023-11-02T19:47:32.372" v="9022" actId="20577"/>
          <ac:spMkLst>
            <pc:docMk/>
            <pc:sldMk cId="0" sldId="424"/>
            <ac:spMk id="19460" creationId="{00000000-0000-0000-0000-000000000000}"/>
          </ac:spMkLst>
        </pc:spChg>
      </pc:sldChg>
      <pc:sldChg chg="del">
        <pc:chgData name="Danilo Ríos" userId="74fa47b150b6dd85" providerId="LiveId" clId="{D1A90E68-43CC-43C5-B878-11264BC8527A}" dt="2023-11-01T11:47:02.949" v="1527" actId="47"/>
        <pc:sldMkLst>
          <pc:docMk/>
          <pc:sldMk cId="0" sldId="425"/>
        </pc:sldMkLst>
      </pc:sldChg>
      <pc:sldChg chg="addSp delSp modSp add del mod ord modTransition">
        <pc:chgData name="Danilo Ríos" userId="74fa47b150b6dd85" providerId="LiveId" clId="{D1A90E68-43CC-43C5-B878-11264BC8527A}" dt="2023-11-02T12:56:15.499" v="7599" actId="208"/>
        <pc:sldMkLst>
          <pc:docMk/>
          <pc:sldMk cId="2299607250" sldId="426"/>
        </pc:sldMkLst>
        <pc:spChg chg="mod">
          <ac:chgData name="Danilo Ríos" userId="74fa47b150b6dd85" providerId="LiveId" clId="{D1A90E68-43CC-43C5-B878-11264BC8527A}" dt="2023-11-01T13:17:51.488" v="3464" actId="1076"/>
          <ac:spMkLst>
            <pc:docMk/>
            <pc:sldMk cId="2299607250" sldId="426"/>
            <ac:spMk id="2" creationId="{BEF2C9E1-9F6F-7295-71CE-5B2FC44B2F60}"/>
          </ac:spMkLst>
        </pc:spChg>
        <pc:spChg chg="add del mod">
          <ac:chgData name="Danilo Ríos" userId="74fa47b150b6dd85" providerId="LiveId" clId="{D1A90E68-43CC-43C5-B878-11264BC8527A}" dt="2023-11-01T13:19:28.537" v="3552" actId="478"/>
          <ac:spMkLst>
            <pc:docMk/>
            <pc:sldMk cId="2299607250" sldId="426"/>
            <ac:spMk id="3" creationId="{BCE9885A-4A46-4DD9-74F3-B3CA17381203}"/>
          </ac:spMkLst>
        </pc:spChg>
        <pc:spChg chg="mod">
          <ac:chgData name="Danilo Ríos" userId="74fa47b150b6dd85" providerId="LiveId" clId="{D1A90E68-43CC-43C5-B878-11264BC8527A}" dt="2023-11-01T13:17:51.488" v="3464" actId="1076"/>
          <ac:spMkLst>
            <pc:docMk/>
            <pc:sldMk cId="2299607250" sldId="426"/>
            <ac:spMk id="7" creationId="{0963EC5F-29FA-3E14-E225-66D39B0C6CB8}"/>
          </ac:spMkLst>
        </pc:spChg>
        <pc:spChg chg="del">
          <ac:chgData name="Danilo Ríos" userId="74fa47b150b6dd85" providerId="LiveId" clId="{D1A90E68-43CC-43C5-B878-11264BC8527A}" dt="2023-11-01T13:17:08.521" v="3434" actId="478"/>
          <ac:spMkLst>
            <pc:docMk/>
            <pc:sldMk cId="2299607250" sldId="426"/>
            <ac:spMk id="11" creationId="{6561DCDC-3728-684E-A958-C7D657DB60A1}"/>
          </ac:spMkLst>
        </pc:spChg>
        <pc:spChg chg="mod">
          <ac:chgData name="Danilo Ríos" userId="74fa47b150b6dd85" providerId="LiveId" clId="{D1A90E68-43CC-43C5-B878-11264BC8527A}" dt="2023-11-01T13:18:40.357" v="3467" actId="1076"/>
          <ac:spMkLst>
            <pc:docMk/>
            <pc:sldMk cId="2299607250" sldId="426"/>
            <ac:spMk id="17" creationId="{1DF8B9F2-09DA-4C1A-1D24-AAFF006C6790}"/>
          </ac:spMkLst>
        </pc:spChg>
        <pc:spChg chg="mod">
          <ac:chgData name="Danilo Ríos" userId="74fa47b150b6dd85" providerId="LiveId" clId="{D1A90E68-43CC-43C5-B878-11264BC8527A}" dt="2023-11-01T13:17:51.488" v="3464" actId="1076"/>
          <ac:spMkLst>
            <pc:docMk/>
            <pc:sldMk cId="2299607250" sldId="426"/>
            <ac:spMk id="19" creationId="{F9F51AF9-E4E9-5599-5E20-881027C88605}"/>
          </ac:spMkLst>
        </pc:spChg>
        <pc:spChg chg="mod">
          <ac:chgData name="Danilo Ríos" userId="74fa47b150b6dd85" providerId="LiveId" clId="{D1A90E68-43CC-43C5-B878-11264BC8527A}" dt="2023-11-01T13:17:51.488" v="3464" actId="1076"/>
          <ac:spMkLst>
            <pc:docMk/>
            <pc:sldMk cId="2299607250" sldId="426"/>
            <ac:spMk id="21" creationId="{29155B0A-72F0-097F-9100-9468C570697F}"/>
          </ac:spMkLst>
        </pc:spChg>
        <pc:spChg chg="mod">
          <ac:chgData name="Danilo Ríos" userId="74fa47b150b6dd85" providerId="LiveId" clId="{D1A90E68-43CC-43C5-B878-11264BC8527A}" dt="2023-11-01T13:17:51.488" v="3464" actId="1076"/>
          <ac:spMkLst>
            <pc:docMk/>
            <pc:sldMk cId="2299607250" sldId="426"/>
            <ac:spMk id="24" creationId="{794953D1-9597-5336-3F9E-45F5DF760512}"/>
          </ac:spMkLst>
        </pc:spChg>
        <pc:spChg chg="mod">
          <ac:chgData name="Danilo Ríos" userId="74fa47b150b6dd85" providerId="LiveId" clId="{D1A90E68-43CC-43C5-B878-11264BC8527A}" dt="2023-11-01T13:27:27.107" v="3677" actId="6549"/>
          <ac:spMkLst>
            <pc:docMk/>
            <pc:sldMk cId="2299607250" sldId="426"/>
            <ac:spMk id="26" creationId="{D107A54C-6FB6-89E2-37E9-2847743E6299}"/>
          </ac:spMkLst>
        </pc:spChg>
        <pc:spChg chg="mod">
          <ac:chgData name="Danilo Ríos" userId="74fa47b150b6dd85" providerId="LiveId" clId="{D1A90E68-43CC-43C5-B878-11264BC8527A}" dt="2023-11-01T13:17:51.488" v="3464" actId="1076"/>
          <ac:spMkLst>
            <pc:docMk/>
            <pc:sldMk cId="2299607250" sldId="426"/>
            <ac:spMk id="27" creationId="{2FA9F1E9-C8CF-10C5-DDB4-F2CF64A38E03}"/>
          </ac:spMkLst>
        </pc:spChg>
        <pc:spChg chg="mod">
          <ac:chgData name="Danilo Ríos" userId="74fa47b150b6dd85" providerId="LiveId" clId="{D1A90E68-43CC-43C5-B878-11264BC8527A}" dt="2023-11-01T13:17:51.488" v="3464" actId="1076"/>
          <ac:spMkLst>
            <pc:docMk/>
            <pc:sldMk cId="2299607250" sldId="426"/>
            <ac:spMk id="28" creationId="{BD29A8E9-102C-8238-566E-17DDE9CF1242}"/>
          </ac:spMkLst>
        </pc:spChg>
        <pc:spChg chg="mod">
          <ac:chgData name="Danilo Ríos" userId="74fa47b150b6dd85" providerId="LiveId" clId="{D1A90E68-43CC-43C5-B878-11264BC8527A}" dt="2023-11-01T13:17:51.488" v="3464" actId="1076"/>
          <ac:spMkLst>
            <pc:docMk/>
            <pc:sldMk cId="2299607250" sldId="426"/>
            <ac:spMk id="32" creationId="{1EB93CA6-F92D-7569-B2CD-64ED180384A3}"/>
          </ac:spMkLst>
        </pc:spChg>
        <pc:spChg chg="mod">
          <ac:chgData name="Danilo Ríos" userId="74fa47b150b6dd85" providerId="LiveId" clId="{D1A90E68-43CC-43C5-B878-11264BC8527A}" dt="2023-11-01T13:17:51.488" v="3464" actId="1076"/>
          <ac:spMkLst>
            <pc:docMk/>
            <pc:sldMk cId="2299607250" sldId="426"/>
            <ac:spMk id="33" creationId="{31264F5F-382F-A09E-0FD6-7A69E401010D}"/>
          </ac:spMkLst>
        </pc:spChg>
        <pc:spChg chg="mod">
          <ac:chgData name="Danilo Ríos" userId="74fa47b150b6dd85" providerId="LiveId" clId="{D1A90E68-43CC-43C5-B878-11264BC8527A}" dt="2023-11-01T13:27:32.512" v="3683" actId="6549"/>
          <ac:spMkLst>
            <pc:docMk/>
            <pc:sldMk cId="2299607250" sldId="426"/>
            <ac:spMk id="34" creationId="{A9260AAF-55E8-F466-20A7-C4FAF4C7D153}"/>
          </ac:spMkLst>
        </pc:spChg>
        <pc:spChg chg="mod">
          <ac:chgData name="Danilo Ríos" userId="74fa47b150b6dd85" providerId="LiveId" clId="{D1A90E68-43CC-43C5-B878-11264BC8527A}" dt="2023-11-01T13:31:25.273" v="3694" actId="1076"/>
          <ac:spMkLst>
            <pc:docMk/>
            <pc:sldMk cId="2299607250" sldId="426"/>
            <ac:spMk id="44" creationId="{C89ACF59-30A5-7A2E-2F56-BAA07AA448E3}"/>
          </ac:spMkLst>
        </pc:spChg>
        <pc:spChg chg="mod">
          <ac:chgData name="Danilo Ríos" userId="74fa47b150b6dd85" providerId="LiveId" clId="{D1A90E68-43CC-43C5-B878-11264BC8527A}" dt="2023-11-01T13:17:51.488" v="3464" actId="1076"/>
          <ac:spMkLst>
            <pc:docMk/>
            <pc:sldMk cId="2299607250" sldId="426"/>
            <ac:spMk id="50" creationId="{5341FFA2-8414-69FB-54CF-A9B71DBC56E7}"/>
          </ac:spMkLst>
        </pc:spChg>
        <pc:cxnChg chg="mod">
          <ac:chgData name="Danilo Ríos" userId="74fa47b150b6dd85" providerId="LiveId" clId="{D1A90E68-43CC-43C5-B878-11264BC8527A}" dt="2023-11-02T12:56:09.828" v="7598" actId="208"/>
          <ac:cxnSpMkLst>
            <pc:docMk/>
            <pc:sldMk cId="2299607250" sldId="426"/>
            <ac:cxnSpMk id="10" creationId="{4B0DADA2-0BCC-2337-C661-415F977C166D}"/>
          </ac:cxnSpMkLst>
        </pc:cxnChg>
        <pc:cxnChg chg="mod">
          <ac:chgData name="Danilo Ríos" userId="74fa47b150b6dd85" providerId="LiveId" clId="{D1A90E68-43CC-43C5-B878-11264BC8527A}" dt="2023-11-01T13:30:23.704" v="3684" actId="208"/>
          <ac:cxnSpMkLst>
            <pc:docMk/>
            <pc:sldMk cId="2299607250" sldId="426"/>
            <ac:cxnSpMk id="13" creationId="{834286E7-1713-93AA-C95D-B4D4099870D5}"/>
          </ac:cxnSpMkLst>
        </pc:cxnChg>
        <pc:cxnChg chg="mod">
          <ac:chgData name="Danilo Ríos" userId="74fa47b150b6dd85" providerId="LiveId" clId="{D1A90E68-43CC-43C5-B878-11264BC8527A}" dt="2023-11-01T13:17:51.488" v="3464" actId="1076"/>
          <ac:cxnSpMkLst>
            <pc:docMk/>
            <pc:sldMk cId="2299607250" sldId="426"/>
            <ac:cxnSpMk id="15" creationId="{5F9D19F9-C7E5-4370-BEBD-33BCFAFB45D6}"/>
          </ac:cxnSpMkLst>
        </pc:cxnChg>
        <pc:cxnChg chg="mod">
          <ac:chgData name="Danilo Ríos" userId="74fa47b150b6dd85" providerId="LiveId" clId="{D1A90E68-43CC-43C5-B878-11264BC8527A}" dt="2023-11-02T12:56:15.499" v="7599" actId="208"/>
          <ac:cxnSpMkLst>
            <pc:docMk/>
            <pc:sldMk cId="2299607250" sldId="426"/>
            <ac:cxnSpMk id="29" creationId="{E29CA0A7-5B45-672A-B747-2FF960532D33}"/>
          </ac:cxnSpMkLst>
        </pc:cxnChg>
        <pc:cxnChg chg="mod ord">
          <ac:chgData name="Danilo Ríos" userId="74fa47b150b6dd85" providerId="LiveId" clId="{D1A90E68-43CC-43C5-B878-11264BC8527A}" dt="2023-11-01T13:30:36.906" v="3686" actId="166"/>
          <ac:cxnSpMkLst>
            <pc:docMk/>
            <pc:sldMk cId="2299607250" sldId="426"/>
            <ac:cxnSpMk id="30" creationId="{AA3158FE-41F6-1124-3D1E-19C3B9D526CD}"/>
          </ac:cxnSpMkLst>
        </pc:cxnChg>
        <pc:cxnChg chg="mod">
          <ac:chgData name="Danilo Ríos" userId="74fa47b150b6dd85" providerId="LiveId" clId="{D1A90E68-43CC-43C5-B878-11264BC8527A}" dt="2023-11-01T13:17:51.488" v="3464" actId="1076"/>
          <ac:cxnSpMkLst>
            <pc:docMk/>
            <pc:sldMk cId="2299607250" sldId="426"/>
            <ac:cxnSpMk id="31" creationId="{61815FAB-2FCD-7FAA-30A8-F29D12658540}"/>
          </ac:cxnSpMkLst>
        </pc:cxnChg>
        <pc:cxnChg chg="mod">
          <ac:chgData name="Danilo Ríos" userId="74fa47b150b6dd85" providerId="LiveId" clId="{D1A90E68-43CC-43C5-B878-11264BC8527A}" dt="2023-11-01T13:31:12.163" v="3691" actId="14100"/>
          <ac:cxnSpMkLst>
            <pc:docMk/>
            <pc:sldMk cId="2299607250" sldId="426"/>
            <ac:cxnSpMk id="43" creationId="{A49D6F4C-1957-DE68-D5C8-8944F1378D58}"/>
          </ac:cxnSpMkLst>
        </pc:cxnChg>
      </pc:sldChg>
      <pc:sldChg chg="delSp modSp mod">
        <pc:chgData name="Danilo Ríos" userId="74fa47b150b6dd85" providerId="LiveId" clId="{D1A90E68-43CC-43C5-B878-11264BC8527A}" dt="2023-11-02T15:34:25.986" v="8971" actId="1076"/>
        <pc:sldMkLst>
          <pc:docMk/>
          <pc:sldMk cId="1863855121" sldId="428"/>
        </pc:sldMkLst>
        <pc:spChg chg="del">
          <ac:chgData name="Danilo Ríos" userId="74fa47b150b6dd85" providerId="LiveId" clId="{D1A90E68-43CC-43C5-B878-11264BC8527A}" dt="2023-11-02T15:20:04.809" v="8203" actId="478"/>
          <ac:spMkLst>
            <pc:docMk/>
            <pc:sldMk cId="1863855121" sldId="428"/>
            <ac:spMk id="2" creationId="{DADCE6BD-C59E-3981-49DD-1D58B39FE57D}"/>
          </ac:spMkLst>
        </pc:spChg>
        <pc:spChg chg="mod">
          <ac:chgData name="Danilo Ríos" userId="74fa47b150b6dd85" providerId="LiveId" clId="{D1A90E68-43CC-43C5-B878-11264BC8527A}" dt="2023-11-02T15:23:48.383" v="8417" actId="6549"/>
          <ac:spMkLst>
            <pc:docMk/>
            <pc:sldMk cId="1863855121" sldId="428"/>
            <ac:spMk id="7" creationId="{CD87AAB3-6B97-E62D-2D05-0FF1520515F9}"/>
          </ac:spMkLst>
        </pc:spChg>
        <pc:graphicFrameChg chg="mod modGraphic">
          <ac:chgData name="Danilo Ríos" userId="74fa47b150b6dd85" providerId="LiveId" clId="{D1A90E68-43CC-43C5-B878-11264BC8527A}" dt="2023-11-02T15:34:25.986" v="8971" actId="1076"/>
          <ac:graphicFrameMkLst>
            <pc:docMk/>
            <pc:sldMk cId="1863855121" sldId="428"/>
            <ac:graphicFrameMk id="6" creationId="{4A18D668-72DA-F426-3CCE-77791A29FAC7}"/>
          </ac:graphicFrameMkLst>
        </pc:graphicFrameChg>
      </pc:sldChg>
      <pc:sldChg chg="modSp add del mod setBg modAnim">
        <pc:chgData name="Danilo Ríos" userId="74fa47b150b6dd85" providerId="LiveId" clId="{D1A90E68-43CC-43C5-B878-11264BC8527A}" dt="2023-11-02T12:24:22.194" v="6891" actId="403"/>
        <pc:sldMkLst>
          <pc:docMk/>
          <pc:sldMk cId="0" sldId="444"/>
        </pc:sldMkLst>
        <pc:spChg chg="mod">
          <ac:chgData name="Danilo Ríos" userId="74fa47b150b6dd85" providerId="LiveId" clId="{D1A90E68-43CC-43C5-B878-11264BC8527A}" dt="2023-11-01T11:56:18.648" v="1680" actId="1076"/>
          <ac:spMkLst>
            <pc:docMk/>
            <pc:sldMk cId="0" sldId="444"/>
            <ac:spMk id="75780" creationId="{00000000-0000-0000-0000-000000000000}"/>
          </ac:spMkLst>
        </pc:spChg>
        <pc:spChg chg="mod">
          <ac:chgData name="Danilo Ríos" userId="74fa47b150b6dd85" providerId="LiveId" clId="{D1A90E68-43CC-43C5-B878-11264BC8527A}" dt="2023-11-02T12:24:22.194" v="6891" actId="403"/>
          <ac:spMkLst>
            <pc:docMk/>
            <pc:sldMk cId="0" sldId="444"/>
            <ac:spMk id="397315" creationId="{00000000-0000-0000-0000-000000000000}"/>
          </ac:spMkLst>
        </pc:spChg>
      </pc:sldChg>
      <pc:sldChg chg="addSp delSp modSp mod setBg modAnim">
        <pc:chgData name="Danilo Ríos" userId="74fa47b150b6dd85" providerId="LiveId" clId="{D1A90E68-43CC-43C5-B878-11264BC8527A}" dt="2023-11-01T13:27:08.980" v="3671" actId="115"/>
        <pc:sldMkLst>
          <pc:docMk/>
          <pc:sldMk cId="0" sldId="492"/>
        </pc:sldMkLst>
        <pc:spChg chg="add del mod">
          <ac:chgData name="Danilo Ríos" userId="74fa47b150b6dd85" providerId="LiveId" clId="{D1A90E68-43CC-43C5-B878-11264BC8527A}" dt="2023-11-01T12:41:00.227" v="2947" actId="478"/>
          <ac:spMkLst>
            <pc:docMk/>
            <pc:sldMk cId="0" sldId="492"/>
            <ac:spMk id="3" creationId="{8D72CF45-A5A8-108E-BAE5-8FDF17683E33}"/>
          </ac:spMkLst>
        </pc:spChg>
        <pc:spChg chg="add mod">
          <ac:chgData name="Danilo Ríos" userId="74fa47b150b6dd85" providerId="LiveId" clId="{D1A90E68-43CC-43C5-B878-11264BC8527A}" dt="2023-11-01T13:27:08.980" v="3671" actId="115"/>
          <ac:spMkLst>
            <pc:docMk/>
            <pc:sldMk cId="0" sldId="492"/>
            <ac:spMk id="5" creationId="{B2D676FE-DF92-2C52-B09A-6B3CCE43F466}"/>
          </ac:spMkLst>
        </pc:spChg>
        <pc:spChg chg="del mod">
          <ac:chgData name="Danilo Ríos" userId="74fa47b150b6dd85" providerId="LiveId" clId="{D1A90E68-43CC-43C5-B878-11264BC8527A}" dt="2023-11-01T12:40:53.635" v="2946" actId="478"/>
          <ac:spMkLst>
            <pc:docMk/>
            <pc:sldMk cId="0" sldId="492"/>
            <ac:spMk id="397315" creationId="{00000000-0000-0000-0000-000000000000}"/>
          </ac:spMkLst>
        </pc:spChg>
      </pc:sldChg>
      <pc:sldChg chg="modSp mod">
        <pc:chgData name="Danilo Ríos" userId="74fa47b150b6dd85" providerId="LiveId" clId="{D1A90E68-43CC-43C5-B878-11264BC8527A}" dt="2023-11-02T15:10:45.606" v="8167" actId="1076"/>
        <pc:sldMkLst>
          <pc:docMk/>
          <pc:sldMk cId="2565794069" sldId="493"/>
        </pc:sldMkLst>
        <pc:spChg chg="mod">
          <ac:chgData name="Danilo Ríos" userId="74fa47b150b6dd85" providerId="LiveId" clId="{D1A90E68-43CC-43C5-B878-11264BC8527A}" dt="2023-11-02T15:10:45.606" v="8167" actId="1076"/>
          <ac:spMkLst>
            <pc:docMk/>
            <pc:sldMk cId="2565794069" sldId="493"/>
            <ac:spMk id="8" creationId="{00000000-0000-0000-0000-000000000000}"/>
          </ac:spMkLst>
        </pc:spChg>
      </pc:sldChg>
      <pc:sldChg chg="delSp modSp add del mod modTransition">
        <pc:chgData name="Danilo Ríos" userId="74fa47b150b6dd85" providerId="LiveId" clId="{D1A90E68-43CC-43C5-B878-11264BC8527A}" dt="2023-11-01T15:04:42.807" v="6521" actId="47"/>
        <pc:sldMkLst>
          <pc:docMk/>
          <pc:sldMk cId="0" sldId="494"/>
        </pc:sldMkLst>
        <pc:spChg chg="mod">
          <ac:chgData name="Danilo Ríos" userId="74fa47b150b6dd85" providerId="LiveId" clId="{D1A90E68-43CC-43C5-B878-11264BC8527A}" dt="2023-11-01T14:46:44.325" v="5383" actId="27636"/>
          <ac:spMkLst>
            <pc:docMk/>
            <pc:sldMk cId="0" sldId="494"/>
            <ac:spMk id="6" creationId="{00000000-0000-0000-0000-000000000000}"/>
          </ac:spMkLst>
        </pc:spChg>
        <pc:spChg chg="del mod">
          <ac:chgData name="Danilo Ríos" userId="74fa47b150b6dd85" providerId="LiveId" clId="{D1A90E68-43CC-43C5-B878-11264BC8527A}" dt="2023-11-01T14:47:21.202" v="5386"/>
          <ac:spMkLst>
            <pc:docMk/>
            <pc:sldMk cId="0" sldId="494"/>
            <ac:spMk id="7" creationId="{00000000-0000-0000-0000-000000000000}"/>
          </ac:spMkLst>
        </pc:spChg>
      </pc:sldChg>
      <pc:sldChg chg="modSp add del mod modTransition setBg">
        <pc:chgData name="Danilo Ríos" userId="74fa47b150b6dd85" providerId="LiveId" clId="{D1A90E68-43CC-43C5-B878-11264BC8527A}" dt="2023-11-02T20:59:08.259" v="10553" actId="1076"/>
        <pc:sldMkLst>
          <pc:docMk/>
          <pc:sldMk cId="3294664420" sldId="495"/>
        </pc:sldMkLst>
        <pc:spChg chg="mod">
          <ac:chgData name="Danilo Ríos" userId="74fa47b150b6dd85" providerId="LiveId" clId="{D1A90E68-43CC-43C5-B878-11264BC8527A}" dt="2023-11-02T14:53:02.983" v="7967" actId="1076"/>
          <ac:spMkLst>
            <pc:docMk/>
            <pc:sldMk cId="3294664420" sldId="495"/>
            <ac:spMk id="8" creationId="{00000000-0000-0000-0000-000000000000}"/>
          </ac:spMkLst>
        </pc:spChg>
        <pc:spChg chg="mod">
          <ac:chgData name="Danilo Ríos" userId="74fa47b150b6dd85" providerId="LiveId" clId="{D1A90E68-43CC-43C5-B878-11264BC8527A}" dt="2023-11-01T15:08:48.278" v="6691"/>
          <ac:spMkLst>
            <pc:docMk/>
            <pc:sldMk cId="3294664420" sldId="495"/>
            <ac:spMk id="83970" creationId="{00000000-0000-0000-0000-000000000000}"/>
          </ac:spMkLst>
        </pc:spChg>
        <pc:picChg chg="mod">
          <ac:chgData name="Danilo Ríos" userId="74fa47b150b6dd85" providerId="LiveId" clId="{D1A90E68-43CC-43C5-B878-11264BC8527A}" dt="2023-11-02T20:59:08.259" v="10553" actId="1076"/>
          <ac:picMkLst>
            <pc:docMk/>
            <pc:sldMk cId="3294664420" sldId="495"/>
            <ac:picMk id="363522" creationId="{00000000-0000-0000-0000-000000000000}"/>
          </ac:picMkLst>
        </pc:picChg>
      </pc:sldChg>
      <pc:sldChg chg="delSp modSp add del mod modTransition">
        <pc:chgData name="Danilo Ríos" userId="74fa47b150b6dd85" providerId="LiveId" clId="{D1A90E68-43CC-43C5-B878-11264BC8527A}" dt="2023-11-02T14:58:12.326" v="8086" actId="404"/>
        <pc:sldMkLst>
          <pc:docMk/>
          <pc:sldMk cId="3022929718" sldId="496"/>
        </pc:sldMkLst>
        <pc:spChg chg="mod">
          <ac:chgData name="Danilo Ríos" userId="74fa47b150b6dd85" providerId="LiveId" clId="{D1A90E68-43CC-43C5-B878-11264BC8527A}" dt="2023-11-02T14:58:12.326" v="8086" actId="404"/>
          <ac:spMkLst>
            <pc:docMk/>
            <pc:sldMk cId="3022929718" sldId="496"/>
            <ac:spMk id="3" creationId="{00000000-0000-0000-0000-000000000000}"/>
          </ac:spMkLst>
        </pc:spChg>
        <pc:spChg chg="del mod">
          <ac:chgData name="Danilo Ríos" userId="74fa47b150b6dd85" providerId="LiveId" clId="{D1A90E68-43CC-43C5-B878-11264BC8527A}" dt="2023-11-02T14:57:57.371" v="8082" actId="478"/>
          <ac:spMkLst>
            <pc:docMk/>
            <pc:sldMk cId="3022929718" sldId="496"/>
            <ac:spMk id="83970" creationId="{00000000-0000-0000-0000-000000000000}"/>
          </ac:spMkLst>
        </pc:spChg>
      </pc:sldChg>
      <pc:sldChg chg="delSp modSp add del mod modTransition">
        <pc:chgData name="Danilo Ríos" userId="74fa47b150b6dd85" providerId="LiveId" clId="{D1A90E68-43CC-43C5-B878-11264BC8527A}" dt="2023-11-02T15:01:20.261" v="8113" actId="1076"/>
        <pc:sldMkLst>
          <pc:docMk/>
          <pc:sldMk cId="3391931243" sldId="497"/>
        </pc:sldMkLst>
        <pc:spChg chg="mod">
          <ac:chgData name="Danilo Ríos" userId="74fa47b150b6dd85" providerId="LiveId" clId="{D1A90E68-43CC-43C5-B878-11264BC8527A}" dt="2023-11-02T15:01:20.261" v="8113" actId="1076"/>
          <ac:spMkLst>
            <pc:docMk/>
            <pc:sldMk cId="3391931243" sldId="497"/>
            <ac:spMk id="3" creationId="{00000000-0000-0000-0000-000000000000}"/>
          </ac:spMkLst>
        </pc:spChg>
        <pc:spChg chg="del mod">
          <ac:chgData name="Danilo Ríos" userId="74fa47b150b6dd85" providerId="LiveId" clId="{D1A90E68-43CC-43C5-B878-11264BC8527A}" dt="2023-11-02T15:00:25.074" v="8107" actId="478"/>
          <ac:spMkLst>
            <pc:docMk/>
            <pc:sldMk cId="3391931243" sldId="497"/>
            <ac:spMk id="6" creationId="{00000000-0000-0000-0000-000000000000}"/>
          </ac:spMkLst>
        </pc:spChg>
        <pc:spChg chg="mod">
          <ac:chgData name="Danilo Ríos" userId="74fa47b150b6dd85" providerId="LiveId" clId="{D1A90E68-43CC-43C5-B878-11264BC8527A}" dt="2023-11-01T15:08:48.278" v="6691"/>
          <ac:spMkLst>
            <pc:docMk/>
            <pc:sldMk cId="3391931243" sldId="497"/>
            <ac:spMk id="83970" creationId="{00000000-0000-0000-0000-000000000000}"/>
          </ac:spMkLst>
        </pc:spChg>
        <pc:picChg chg="mod">
          <ac:chgData name="Danilo Ríos" userId="74fa47b150b6dd85" providerId="LiveId" clId="{D1A90E68-43CC-43C5-B878-11264BC8527A}" dt="2023-11-02T15:01:16.855" v="8112" actId="1076"/>
          <ac:picMkLst>
            <pc:docMk/>
            <pc:sldMk cId="3391931243" sldId="497"/>
            <ac:picMk id="364547" creationId="{00000000-0000-0000-0000-000000000000}"/>
          </ac:picMkLst>
        </pc:picChg>
      </pc:sldChg>
      <pc:sldChg chg="addSp delSp modSp add del mod modTransition">
        <pc:chgData name="Danilo Ríos" userId="74fa47b150b6dd85" providerId="LiveId" clId="{D1A90E68-43CC-43C5-B878-11264BC8527A}" dt="2023-11-02T15:01:57.845" v="8120" actId="1582"/>
        <pc:sldMkLst>
          <pc:docMk/>
          <pc:sldMk cId="2037637997" sldId="498"/>
        </pc:sldMkLst>
        <pc:spChg chg="add del mod">
          <ac:chgData name="Danilo Ríos" userId="74fa47b150b6dd85" providerId="LiveId" clId="{D1A90E68-43CC-43C5-B878-11264BC8527A}" dt="2023-11-02T15:01:57.845" v="8120" actId="1582"/>
          <ac:spMkLst>
            <pc:docMk/>
            <pc:sldMk cId="2037637997" sldId="498"/>
            <ac:spMk id="4" creationId="{00000000-0000-0000-0000-000000000000}"/>
          </ac:spMkLst>
        </pc:spChg>
        <pc:spChg chg="mod">
          <ac:chgData name="Danilo Ríos" userId="74fa47b150b6dd85" providerId="LiveId" clId="{D1A90E68-43CC-43C5-B878-11264BC8527A}" dt="2023-11-01T15:08:48.278" v="6691"/>
          <ac:spMkLst>
            <pc:docMk/>
            <pc:sldMk cId="2037637997" sldId="498"/>
            <ac:spMk id="83970" creationId="{00000000-0000-0000-0000-000000000000}"/>
          </ac:spMkLst>
        </pc:spChg>
      </pc:sldChg>
      <pc:sldChg chg="modSp add del mod modTransition">
        <pc:chgData name="Danilo Ríos" userId="74fa47b150b6dd85" providerId="LiveId" clId="{D1A90E68-43CC-43C5-B878-11264BC8527A}" dt="2023-11-02T14:59:28.883" v="8097" actId="404"/>
        <pc:sldMkLst>
          <pc:docMk/>
          <pc:sldMk cId="0" sldId="500"/>
        </pc:sldMkLst>
        <pc:spChg chg="mod">
          <ac:chgData name="Danilo Ríos" userId="74fa47b150b6dd85" providerId="LiveId" clId="{D1A90E68-43CC-43C5-B878-11264BC8527A}" dt="2023-11-02T14:59:28.883" v="8097" actId="404"/>
          <ac:spMkLst>
            <pc:docMk/>
            <pc:sldMk cId="0" sldId="500"/>
            <ac:spMk id="3" creationId="{00000000-0000-0000-0000-000000000000}"/>
          </ac:spMkLst>
        </pc:spChg>
        <pc:spChg chg="mod">
          <ac:chgData name="Danilo Ríos" userId="74fa47b150b6dd85" providerId="LiveId" clId="{D1A90E68-43CC-43C5-B878-11264BC8527A}" dt="2023-11-01T15:08:48.278" v="6691"/>
          <ac:spMkLst>
            <pc:docMk/>
            <pc:sldMk cId="0" sldId="500"/>
            <ac:spMk id="83970" creationId="{00000000-0000-0000-0000-000000000000}"/>
          </ac:spMkLst>
        </pc:spChg>
      </pc:sldChg>
      <pc:sldChg chg="addSp delSp modSp mod modTransition delAnim modAnim">
        <pc:chgData name="Danilo Ríos" userId="74fa47b150b6dd85" providerId="LiveId" clId="{D1A90E68-43CC-43C5-B878-11264BC8527A}" dt="2023-11-02T13:00:32.361" v="7727" actId="1076"/>
        <pc:sldMkLst>
          <pc:docMk/>
          <pc:sldMk cId="2372405043" sldId="512"/>
        </pc:sldMkLst>
        <pc:spChg chg="mod">
          <ac:chgData name="Danilo Ríos" userId="74fa47b150b6dd85" providerId="LiveId" clId="{D1A90E68-43CC-43C5-B878-11264BC8527A}" dt="2023-11-01T13:46:19.076" v="3816" actId="1076"/>
          <ac:spMkLst>
            <pc:docMk/>
            <pc:sldMk cId="2372405043" sldId="512"/>
            <ac:spMk id="2" creationId="{3B5FC58C-1778-AA31-6ED0-3EAF4B30CED7}"/>
          </ac:spMkLst>
        </pc:spChg>
        <pc:spChg chg="mod">
          <ac:chgData name="Danilo Ríos" userId="74fa47b150b6dd85" providerId="LiveId" clId="{D1A90E68-43CC-43C5-B878-11264BC8527A}" dt="2023-11-01T13:48:09.596" v="3822" actId="1076"/>
          <ac:spMkLst>
            <pc:docMk/>
            <pc:sldMk cId="2372405043" sldId="512"/>
            <ac:spMk id="3" creationId="{EE0CEF82-C4E9-91A6-7C5F-00CE5E132FA3}"/>
          </ac:spMkLst>
        </pc:spChg>
        <pc:spChg chg="del mod">
          <ac:chgData name="Danilo Ríos" userId="74fa47b150b6dd85" providerId="LiveId" clId="{D1A90E68-43CC-43C5-B878-11264BC8527A}" dt="2023-11-01T13:45:35.624" v="3803" actId="478"/>
          <ac:spMkLst>
            <pc:docMk/>
            <pc:sldMk cId="2372405043" sldId="512"/>
            <ac:spMk id="4" creationId="{B23EF198-6C28-114B-1CDB-4F7771153A5A}"/>
          </ac:spMkLst>
        </pc:spChg>
        <pc:spChg chg="add mod">
          <ac:chgData name="Danilo Ríos" userId="74fa47b150b6dd85" providerId="LiveId" clId="{D1A90E68-43CC-43C5-B878-11264BC8527A}" dt="2023-11-02T13:00:32.361" v="7727" actId="1076"/>
          <ac:spMkLst>
            <pc:docMk/>
            <pc:sldMk cId="2372405043" sldId="512"/>
            <ac:spMk id="4" creationId="{C26F01D8-8228-664E-BDEC-048E2129F5AA}"/>
          </ac:spMkLst>
        </pc:spChg>
        <pc:spChg chg="add mod">
          <ac:chgData name="Danilo Ríos" userId="74fa47b150b6dd85" providerId="LiveId" clId="{D1A90E68-43CC-43C5-B878-11264BC8527A}" dt="2023-11-02T13:00:32.361" v="7727" actId="1076"/>
          <ac:spMkLst>
            <pc:docMk/>
            <pc:sldMk cId="2372405043" sldId="512"/>
            <ac:spMk id="5" creationId="{0205AB68-E37D-8B64-B0E4-084E968175B2}"/>
          </ac:spMkLst>
        </pc:spChg>
        <pc:spChg chg="del">
          <ac:chgData name="Danilo Ríos" userId="74fa47b150b6dd85" providerId="LiveId" clId="{D1A90E68-43CC-43C5-B878-11264BC8527A}" dt="2023-11-01T13:33:44.714" v="3740" actId="478"/>
          <ac:spMkLst>
            <pc:docMk/>
            <pc:sldMk cId="2372405043" sldId="512"/>
            <ac:spMk id="6" creationId="{8739B858-1DDE-070C-2E03-63F705E4A2E0}"/>
          </ac:spMkLst>
        </pc:spChg>
        <pc:spChg chg="mod">
          <ac:chgData name="Danilo Ríos" userId="74fa47b150b6dd85" providerId="LiveId" clId="{D1A90E68-43CC-43C5-B878-11264BC8527A}" dt="2023-11-01T13:46:19.076" v="3816" actId="1076"/>
          <ac:spMkLst>
            <pc:docMk/>
            <pc:sldMk cId="2372405043" sldId="512"/>
            <ac:spMk id="7" creationId="{00000000-0000-0000-0000-000000000000}"/>
          </ac:spMkLst>
        </pc:spChg>
        <pc:spChg chg="del mod">
          <ac:chgData name="Danilo Ríos" userId="74fa47b150b6dd85" providerId="LiveId" clId="{D1A90E68-43CC-43C5-B878-11264BC8527A}" dt="2023-11-01T13:33:28.549" v="3739" actId="478"/>
          <ac:spMkLst>
            <pc:docMk/>
            <pc:sldMk cId="2372405043" sldId="512"/>
            <ac:spMk id="8" creationId="{14C9C649-2692-9A70-2F65-AF9F8208C9ED}"/>
          </ac:spMkLst>
        </pc:spChg>
        <pc:spChg chg="add del">
          <ac:chgData name="Danilo Ríos" userId="74fa47b150b6dd85" providerId="LiveId" clId="{D1A90E68-43CC-43C5-B878-11264BC8527A}" dt="2023-11-01T13:34:25.507" v="3745" actId="478"/>
          <ac:spMkLst>
            <pc:docMk/>
            <pc:sldMk cId="2372405043" sldId="512"/>
            <ac:spMk id="10" creationId="{6715A757-7C17-BEF7-2D36-2998A931DAC6}"/>
          </ac:spMkLst>
        </pc:spChg>
        <pc:spChg chg="add mod">
          <ac:chgData name="Danilo Ríos" userId="74fa47b150b6dd85" providerId="LiveId" clId="{D1A90E68-43CC-43C5-B878-11264BC8527A}" dt="2023-11-01T13:46:19.076" v="3816" actId="1076"/>
          <ac:spMkLst>
            <pc:docMk/>
            <pc:sldMk cId="2372405043" sldId="512"/>
            <ac:spMk id="11" creationId="{532FD1F2-6B59-183A-912C-89B26B5C6BBB}"/>
          </ac:spMkLst>
        </pc:spChg>
        <pc:spChg chg="add mod">
          <ac:chgData name="Danilo Ríos" userId="74fa47b150b6dd85" providerId="LiveId" clId="{D1A90E68-43CC-43C5-B878-11264BC8527A}" dt="2023-11-01T13:46:19.076" v="3816" actId="1076"/>
          <ac:spMkLst>
            <pc:docMk/>
            <pc:sldMk cId="2372405043" sldId="512"/>
            <ac:spMk id="13" creationId="{398D2621-7F1A-A23B-2C58-1A8233C9F889}"/>
          </ac:spMkLst>
        </pc:spChg>
        <pc:spChg chg="mod">
          <ac:chgData name="Danilo Ríos" userId="74fa47b150b6dd85" providerId="LiveId" clId="{D1A90E68-43CC-43C5-B878-11264BC8527A}" dt="2023-11-01T13:46:19.076" v="3816" actId="1076"/>
          <ac:spMkLst>
            <pc:docMk/>
            <pc:sldMk cId="2372405043" sldId="512"/>
            <ac:spMk id="17" creationId="{B7C4B7EB-006F-EA86-A08E-E58B0FA69405}"/>
          </ac:spMkLst>
        </pc:spChg>
        <pc:spChg chg="mod">
          <ac:chgData name="Danilo Ríos" userId="74fa47b150b6dd85" providerId="LiveId" clId="{D1A90E68-43CC-43C5-B878-11264BC8527A}" dt="2023-11-01T13:36:22.276" v="3749" actId="208"/>
          <ac:spMkLst>
            <pc:docMk/>
            <pc:sldMk cId="2372405043" sldId="512"/>
            <ac:spMk id="19" creationId="{B75F3FAE-2D97-F49A-254F-554A7498DF03}"/>
          </ac:spMkLst>
        </pc:spChg>
        <pc:spChg chg="mod">
          <ac:chgData name="Danilo Ríos" userId="74fa47b150b6dd85" providerId="LiveId" clId="{D1A90E68-43CC-43C5-B878-11264BC8527A}" dt="2023-11-01T13:36:22.276" v="3749" actId="208"/>
          <ac:spMkLst>
            <pc:docMk/>
            <pc:sldMk cId="2372405043" sldId="512"/>
            <ac:spMk id="20" creationId="{0511124B-CC09-CFE2-C20C-83F6FB4BFDCD}"/>
          </ac:spMkLst>
        </pc:spChg>
        <pc:spChg chg="mod">
          <ac:chgData name="Danilo Ríos" userId="74fa47b150b6dd85" providerId="LiveId" clId="{D1A90E68-43CC-43C5-B878-11264BC8527A}" dt="2023-11-01T13:36:22.276" v="3749" actId="208"/>
          <ac:spMkLst>
            <pc:docMk/>
            <pc:sldMk cId="2372405043" sldId="512"/>
            <ac:spMk id="21" creationId="{D6E6BBB3-F172-5ACA-AF61-65DF9FC91CD2}"/>
          </ac:spMkLst>
        </pc:spChg>
        <pc:spChg chg="mod">
          <ac:chgData name="Danilo Ríos" userId="74fa47b150b6dd85" providerId="LiveId" clId="{D1A90E68-43CC-43C5-B878-11264BC8527A}" dt="2023-11-01T13:36:22.276" v="3749" actId="208"/>
          <ac:spMkLst>
            <pc:docMk/>
            <pc:sldMk cId="2372405043" sldId="512"/>
            <ac:spMk id="22" creationId="{AD528B15-EFC6-2118-CCB1-A5F53D34A8DF}"/>
          </ac:spMkLst>
        </pc:spChg>
        <pc:spChg chg="mod">
          <ac:chgData name="Danilo Ríos" userId="74fa47b150b6dd85" providerId="LiveId" clId="{D1A90E68-43CC-43C5-B878-11264BC8527A}" dt="2023-11-01T13:36:22.276" v="3749" actId="208"/>
          <ac:spMkLst>
            <pc:docMk/>
            <pc:sldMk cId="2372405043" sldId="512"/>
            <ac:spMk id="23" creationId="{E9993D02-BA80-EBE3-4D1B-E1A5B5183BA0}"/>
          </ac:spMkLst>
        </pc:spChg>
        <pc:spChg chg="mod">
          <ac:chgData name="Danilo Ríos" userId="74fa47b150b6dd85" providerId="LiveId" clId="{D1A90E68-43CC-43C5-B878-11264BC8527A}" dt="2023-11-01T13:36:22.276" v="3749" actId="208"/>
          <ac:spMkLst>
            <pc:docMk/>
            <pc:sldMk cId="2372405043" sldId="512"/>
            <ac:spMk id="24" creationId="{73260C00-7DB5-402E-44C9-02ED200CEE07}"/>
          </ac:spMkLst>
        </pc:spChg>
        <pc:spChg chg="mod">
          <ac:chgData name="Danilo Ríos" userId="74fa47b150b6dd85" providerId="LiveId" clId="{D1A90E68-43CC-43C5-B878-11264BC8527A}" dt="2023-11-01T13:36:22.276" v="3749" actId="208"/>
          <ac:spMkLst>
            <pc:docMk/>
            <pc:sldMk cId="2372405043" sldId="512"/>
            <ac:spMk id="25" creationId="{02E30C5C-DA2D-961D-45F5-DDDBF140456F}"/>
          </ac:spMkLst>
        </pc:spChg>
        <pc:spChg chg="add mod">
          <ac:chgData name="Danilo Ríos" userId="74fa47b150b6dd85" providerId="LiveId" clId="{D1A90E68-43CC-43C5-B878-11264BC8527A}" dt="2023-11-01T13:46:19.076" v="3816" actId="1076"/>
          <ac:spMkLst>
            <pc:docMk/>
            <pc:sldMk cId="2372405043" sldId="512"/>
            <ac:spMk id="26" creationId="{F73C3997-8842-C633-5342-2919187507D5}"/>
          </ac:spMkLst>
        </pc:spChg>
        <pc:spChg chg="mod">
          <ac:chgData name="Danilo Ríos" userId="74fa47b150b6dd85" providerId="LiveId" clId="{D1A90E68-43CC-43C5-B878-11264BC8527A}" dt="2023-11-01T13:35:01.338" v="3746"/>
          <ac:spMkLst>
            <pc:docMk/>
            <pc:sldMk cId="2372405043" sldId="512"/>
            <ac:spMk id="31" creationId="{6497F7D1-C693-263B-4AFF-5B39D04B87C0}"/>
          </ac:spMkLst>
        </pc:spChg>
        <pc:spChg chg="add mod">
          <ac:chgData name="Danilo Ríos" userId="74fa47b150b6dd85" providerId="LiveId" clId="{D1A90E68-43CC-43C5-B878-11264BC8527A}" dt="2023-11-01T13:46:19.076" v="3816" actId="1076"/>
          <ac:spMkLst>
            <pc:docMk/>
            <pc:sldMk cId="2372405043" sldId="512"/>
            <ac:spMk id="64" creationId="{86BB54F1-5887-45B9-DE0C-AF334E773893}"/>
          </ac:spMkLst>
        </pc:spChg>
        <pc:spChg chg="add mod">
          <ac:chgData name="Danilo Ríos" userId="74fa47b150b6dd85" providerId="LiveId" clId="{D1A90E68-43CC-43C5-B878-11264BC8527A}" dt="2023-11-01T13:46:19.076" v="3816" actId="1076"/>
          <ac:spMkLst>
            <pc:docMk/>
            <pc:sldMk cId="2372405043" sldId="512"/>
            <ac:spMk id="66" creationId="{B57E616E-75A6-700E-1EA8-E4A882C0AB17}"/>
          </ac:spMkLst>
        </pc:spChg>
        <pc:spChg chg="add mod">
          <ac:chgData name="Danilo Ríos" userId="74fa47b150b6dd85" providerId="LiveId" clId="{D1A90E68-43CC-43C5-B878-11264BC8527A}" dt="2023-11-01T13:46:19.076" v="3816" actId="1076"/>
          <ac:spMkLst>
            <pc:docMk/>
            <pc:sldMk cId="2372405043" sldId="512"/>
            <ac:spMk id="67" creationId="{8D3063C5-1CE4-AFCC-838A-450E0F6C1BA5}"/>
          </ac:spMkLst>
        </pc:spChg>
        <pc:spChg chg="add mod">
          <ac:chgData name="Danilo Ríos" userId="74fa47b150b6dd85" providerId="LiveId" clId="{D1A90E68-43CC-43C5-B878-11264BC8527A}" dt="2023-11-01T13:46:19.076" v="3816" actId="1076"/>
          <ac:spMkLst>
            <pc:docMk/>
            <pc:sldMk cId="2372405043" sldId="512"/>
            <ac:spMk id="68" creationId="{0214F5C0-4FF1-AFAE-D180-BD3C65E090A5}"/>
          </ac:spMkLst>
        </pc:spChg>
        <pc:spChg chg="add mod">
          <ac:chgData name="Danilo Ríos" userId="74fa47b150b6dd85" providerId="LiveId" clId="{D1A90E68-43CC-43C5-B878-11264BC8527A}" dt="2023-11-01T13:46:19.076" v="3816" actId="1076"/>
          <ac:spMkLst>
            <pc:docMk/>
            <pc:sldMk cId="2372405043" sldId="512"/>
            <ac:spMk id="69" creationId="{0357220B-FB1F-6524-6DAE-4D79579FBC93}"/>
          </ac:spMkLst>
        </pc:spChg>
        <pc:spChg chg="mod">
          <ac:chgData name="Danilo Ríos" userId="74fa47b150b6dd85" providerId="LiveId" clId="{D1A90E68-43CC-43C5-B878-11264BC8527A}" dt="2023-11-01T13:57:36.092" v="3831" actId="1076"/>
          <ac:spMkLst>
            <pc:docMk/>
            <pc:sldMk cId="2372405043" sldId="512"/>
            <ac:spMk id="70" creationId="{F3919A48-2ED8-F787-B7CF-93A8526215C8}"/>
          </ac:spMkLst>
        </pc:spChg>
        <pc:spChg chg="add del mod">
          <ac:chgData name="Danilo Ríos" userId="74fa47b150b6dd85" providerId="LiveId" clId="{D1A90E68-43CC-43C5-B878-11264BC8527A}" dt="2023-11-01T13:36:51.056" v="3750" actId="478"/>
          <ac:spMkLst>
            <pc:docMk/>
            <pc:sldMk cId="2372405043" sldId="512"/>
            <ac:spMk id="71" creationId="{C63A051F-CEBA-8C5B-D73A-4082EDA7FF11}"/>
          </ac:spMkLst>
        </pc:spChg>
        <pc:spChg chg="add mod">
          <ac:chgData name="Danilo Ríos" userId="74fa47b150b6dd85" providerId="LiveId" clId="{D1A90E68-43CC-43C5-B878-11264BC8527A}" dt="2023-11-01T13:46:19.076" v="3816" actId="1076"/>
          <ac:spMkLst>
            <pc:docMk/>
            <pc:sldMk cId="2372405043" sldId="512"/>
            <ac:spMk id="73" creationId="{32C00BEA-B1FB-591C-4E7B-6A29CD9BCC82}"/>
          </ac:spMkLst>
        </pc:spChg>
        <pc:spChg chg="add mod">
          <ac:chgData name="Danilo Ríos" userId="74fa47b150b6dd85" providerId="LiveId" clId="{D1A90E68-43CC-43C5-B878-11264BC8527A}" dt="2023-11-01T13:46:19.076" v="3816" actId="1076"/>
          <ac:spMkLst>
            <pc:docMk/>
            <pc:sldMk cId="2372405043" sldId="512"/>
            <ac:spMk id="74" creationId="{40F31003-1305-A92C-3FCE-C458AEA87D1E}"/>
          </ac:spMkLst>
        </pc:spChg>
        <pc:spChg chg="del">
          <ac:chgData name="Danilo Ríos" userId="74fa47b150b6dd85" providerId="LiveId" clId="{D1A90E68-43CC-43C5-B878-11264BC8527A}" dt="2023-11-01T13:33:44.714" v="3740" actId="478"/>
          <ac:spMkLst>
            <pc:docMk/>
            <pc:sldMk cId="2372405043" sldId="512"/>
            <ac:spMk id="79" creationId="{00000000-0000-0000-0000-000000000000}"/>
          </ac:spMkLst>
        </pc:spChg>
        <pc:spChg chg="del">
          <ac:chgData name="Danilo Ríos" userId="74fa47b150b6dd85" providerId="LiveId" clId="{D1A90E68-43CC-43C5-B878-11264BC8527A}" dt="2023-11-01T13:33:52.290" v="3742" actId="478"/>
          <ac:spMkLst>
            <pc:docMk/>
            <pc:sldMk cId="2372405043" sldId="512"/>
            <ac:spMk id="81" creationId="{00000000-0000-0000-0000-000000000000}"/>
          </ac:spMkLst>
        </pc:spChg>
        <pc:spChg chg="add mod">
          <ac:chgData name="Danilo Ríos" userId="74fa47b150b6dd85" providerId="LiveId" clId="{D1A90E68-43CC-43C5-B878-11264BC8527A}" dt="2023-11-01T14:02:41.675" v="3883" actId="14100"/>
          <ac:spMkLst>
            <pc:docMk/>
            <pc:sldMk cId="2372405043" sldId="512"/>
            <ac:spMk id="82" creationId="{BC270D9F-A08A-91E0-BF9F-18C64790F7C6}"/>
          </ac:spMkLst>
        </pc:spChg>
        <pc:spChg chg="add del mod">
          <ac:chgData name="Danilo Ríos" userId="74fa47b150b6dd85" providerId="LiveId" clId="{D1A90E68-43CC-43C5-B878-11264BC8527A}" dt="2023-11-01T13:57:24.015" v="3828" actId="478"/>
          <ac:spMkLst>
            <pc:docMk/>
            <pc:sldMk cId="2372405043" sldId="512"/>
            <ac:spMk id="84" creationId="{A8B7E71B-ABCA-C1E2-C076-E43E156594D3}"/>
          </ac:spMkLst>
        </pc:spChg>
        <pc:spChg chg="add del mod">
          <ac:chgData name="Danilo Ríos" userId="74fa47b150b6dd85" providerId="LiveId" clId="{D1A90E68-43CC-43C5-B878-11264BC8527A}" dt="2023-11-01T13:58:28.002" v="3861" actId="478"/>
          <ac:spMkLst>
            <pc:docMk/>
            <pc:sldMk cId="2372405043" sldId="512"/>
            <ac:spMk id="86" creationId="{D2CA0901-8671-E186-C704-C0176B1BFB83}"/>
          </ac:spMkLst>
        </pc:spChg>
        <pc:spChg chg="add mod">
          <ac:chgData name="Danilo Ríos" userId="74fa47b150b6dd85" providerId="LiveId" clId="{D1A90E68-43CC-43C5-B878-11264BC8527A}" dt="2023-11-01T14:02:32.223" v="3881" actId="1076"/>
          <ac:spMkLst>
            <pc:docMk/>
            <pc:sldMk cId="2372405043" sldId="512"/>
            <ac:spMk id="87" creationId="{D1E07998-DE6D-5DF6-27EF-6AB632FEADF5}"/>
          </ac:spMkLst>
        </pc:spChg>
        <pc:spChg chg="add del mod">
          <ac:chgData name="Danilo Ríos" userId="74fa47b150b6dd85" providerId="LiveId" clId="{D1A90E68-43CC-43C5-B878-11264BC8527A}" dt="2023-11-01T13:57:14.780" v="3825" actId="478"/>
          <ac:spMkLst>
            <pc:docMk/>
            <pc:sldMk cId="2372405043" sldId="512"/>
            <ac:spMk id="88" creationId="{F13321B6-ED9F-394C-8131-359190A2C258}"/>
          </ac:spMkLst>
        </pc:spChg>
        <pc:spChg chg="add mod">
          <ac:chgData name="Danilo Ríos" userId="74fa47b150b6dd85" providerId="LiveId" clId="{D1A90E68-43CC-43C5-B878-11264BC8527A}" dt="2023-11-01T13:58:43.708" v="3864" actId="1076"/>
          <ac:spMkLst>
            <pc:docMk/>
            <pc:sldMk cId="2372405043" sldId="512"/>
            <ac:spMk id="89" creationId="{E0C2D35B-7BF0-D2E0-47E8-2FCA8F575DD2}"/>
          </ac:spMkLst>
        </pc:spChg>
        <pc:spChg chg="add mod">
          <ac:chgData name="Danilo Ríos" userId="74fa47b150b6dd85" providerId="LiveId" clId="{D1A90E68-43CC-43C5-B878-11264BC8527A}" dt="2023-11-01T14:01:43.721" v="3874" actId="1076"/>
          <ac:spMkLst>
            <pc:docMk/>
            <pc:sldMk cId="2372405043" sldId="512"/>
            <ac:spMk id="91" creationId="{CA2CEAC0-44FA-DDF4-CAA5-21D0301333CD}"/>
          </ac:spMkLst>
        </pc:spChg>
        <pc:spChg chg="mod">
          <ac:chgData name="Danilo Ríos" userId="74fa47b150b6dd85" providerId="LiveId" clId="{D1A90E68-43CC-43C5-B878-11264BC8527A}" dt="2023-11-01T13:35:01.338" v="3746"/>
          <ac:spMkLst>
            <pc:docMk/>
            <pc:sldMk cId="2372405043" sldId="512"/>
            <ac:spMk id="14336" creationId="{EB7AFAAE-87B8-36FE-8020-400CDCB7EAC1}"/>
          </ac:spMkLst>
        </pc:spChg>
        <pc:spChg chg="mod">
          <ac:chgData name="Danilo Ríos" userId="74fa47b150b6dd85" providerId="LiveId" clId="{D1A90E68-43CC-43C5-B878-11264BC8527A}" dt="2023-11-01T13:35:01.338" v="3746"/>
          <ac:spMkLst>
            <pc:docMk/>
            <pc:sldMk cId="2372405043" sldId="512"/>
            <ac:spMk id="14337" creationId="{5DD206A5-1B94-1E87-4C4B-C73C0A7C8535}"/>
          </ac:spMkLst>
        </pc:spChg>
        <pc:spChg chg="mod">
          <ac:chgData name="Danilo Ríos" userId="74fa47b150b6dd85" providerId="LiveId" clId="{D1A90E68-43CC-43C5-B878-11264BC8527A}" dt="2023-11-01T13:35:01.338" v="3746"/>
          <ac:spMkLst>
            <pc:docMk/>
            <pc:sldMk cId="2372405043" sldId="512"/>
            <ac:spMk id="14338" creationId="{52CEF97B-6C15-17EF-1EB5-03139FBD27E4}"/>
          </ac:spMkLst>
        </pc:spChg>
        <pc:spChg chg="del">
          <ac:chgData name="Danilo Ríos" userId="74fa47b150b6dd85" providerId="LiveId" clId="{D1A90E68-43CC-43C5-B878-11264BC8527A}" dt="2023-11-01T13:33:44.714" v="3740" actId="478"/>
          <ac:spMkLst>
            <pc:docMk/>
            <pc:sldMk cId="2372405043" sldId="512"/>
            <ac:spMk id="14339" creationId="{00000000-0000-0000-0000-000000000000}"/>
          </ac:spMkLst>
        </pc:spChg>
        <pc:spChg chg="mod">
          <ac:chgData name="Danilo Ríos" userId="74fa47b150b6dd85" providerId="LiveId" clId="{D1A90E68-43CC-43C5-B878-11264BC8527A}" dt="2023-11-01T13:35:01.338" v="3746"/>
          <ac:spMkLst>
            <pc:docMk/>
            <pc:sldMk cId="2372405043" sldId="512"/>
            <ac:spMk id="14341" creationId="{8DDB0413-7EED-9F81-AFF5-4EFC6D530FFC}"/>
          </ac:spMkLst>
        </pc:spChg>
        <pc:spChg chg="del">
          <ac:chgData name="Danilo Ríos" userId="74fa47b150b6dd85" providerId="LiveId" clId="{D1A90E68-43CC-43C5-B878-11264BC8527A}" dt="2023-11-01T13:33:52.290" v="3742" actId="478"/>
          <ac:spMkLst>
            <pc:docMk/>
            <pc:sldMk cId="2372405043" sldId="512"/>
            <ac:spMk id="14342" creationId="{00000000-0000-0000-0000-000000000000}"/>
          </ac:spMkLst>
        </pc:spChg>
        <pc:spChg chg="mod">
          <ac:chgData name="Danilo Ríos" userId="74fa47b150b6dd85" providerId="LiveId" clId="{D1A90E68-43CC-43C5-B878-11264BC8527A}" dt="2023-11-02T12:55:23.619" v="7590" actId="20577"/>
          <ac:spMkLst>
            <pc:docMk/>
            <pc:sldMk cId="2372405043" sldId="512"/>
            <ac:spMk id="14343" creationId="{00000000-0000-0000-0000-000000000000}"/>
          </ac:spMkLst>
        </pc:spChg>
        <pc:spChg chg="del">
          <ac:chgData name="Danilo Ríos" userId="74fa47b150b6dd85" providerId="LiveId" clId="{D1A90E68-43CC-43C5-B878-11264BC8527A}" dt="2023-11-01T13:33:52.290" v="3742" actId="478"/>
          <ac:spMkLst>
            <pc:docMk/>
            <pc:sldMk cId="2372405043" sldId="512"/>
            <ac:spMk id="14344" creationId="{00000000-0000-0000-0000-000000000000}"/>
          </ac:spMkLst>
        </pc:spChg>
        <pc:spChg chg="mod">
          <ac:chgData name="Danilo Ríos" userId="74fa47b150b6dd85" providerId="LiveId" clId="{D1A90E68-43CC-43C5-B878-11264BC8527A}" dt="2023-11-01T13:35:01.338" v="3746"/>
          <ac:spMkLst>
            <pc:docMk/>
            <pc:sldMk cId="2372405043" sldId="512"/>
            <ac:spMk id="14348" creationId="{E0E0A7E1-8C53-DF78-6CB1-CD05270C6D70}"/>
          </ac:spMkLst>
        </pc:spChg>
        <pc:spChg chg="del">
          <ac:chgData name="Danilo Ríos" userId="74fa47b150b6dd85" providerId="LiveId" clId="{D1A90E68-43CC-43C5-B878-11264BC8527A}" dt="2023-11-01T13:33:44.714" v="3740" actId="478"/>
          <ac:spMkLst>
            <pc:docMk/>
            <pc:sldMk cId="2372405043" sldId="512"/>
            <ac:spMk id="14349" creationId="{00000000-0000-0000-0000-000000000000}"/>
          </ac:spMkLst>
        </pc:spChg>
        <pc:spChg chg="del">
          <ac:chgData name="Danilo Ríos" userId="74fa47b150b6dd85" providerId="LiveId" clId="{D1A90E68-43CC-43C5-B878-11264BC8527A}" dt="2023-11-01T13:33:44.714" v="3740" actId="478"/>
          <ac:spMkLst>
            <pc:docMk/>
            <pc:sldMk cId="2372405043" sldId="512"/>
            <ac:spMk id="14350" creationId="{00000000-0000-0000-0000-000000000000}"/>
          </ac:spMkLst>
        </pc:spChg>
        <pc:spChg chg="mod">
          <ac:chgData name="Danilo Ríos" userId="74fa47b150b6dd85" providerId="LiveId" clId="{D1A90E68-43CC-43C5-B878-11264BC8527A}" dt="2023-11-01T13:35:01.338" v="3746"/>
          <ac:spMkLst>
            <pc:docMk/>
            <pc:sldMk cId="2372405043" sldId="512"/>
            <ac:spMk id="14351" creationId="{35E56C8E-4653-B9B6-D275-782EF814F475}"/>
          </ac:spMkLst>
        </pc:spChg>
        <pc:spChg chg="mod">
          <ac:chgData name="Danilo Ríos" userId="74fa47b150b6dd85" providerId="LiveId" clId="{D1A90E68-43CC-43C5-B878-11264BC8527A}" dt="2023-11-01T13:35:01.338" v="3746"/>
          <ac:spMkLst>
            <pc:docMk/>
            <pc:sldMk cId="2372405043" sldId="512"/>
            <ac:spMk id="14352" creationId="{3ED6B5F8-F584-4D45-054E-FA2ADE8C6FAA}"/>
          </ac:spMkLst>
        </pc:spChg>
        <pc:spChg chg="mod">
          <ac:chgData name="Danilo Ríos" userId="74fa47b150b6dd85" providerId="LiveId" clId="{D1A90E68-43CC-43C5-B878-11264BC8527A}" dt="2023-11-01T13:35:01.338" v="3746"/>
          <ac:spMkLst>
            <pc:docMk/>
            <pc:sldMk cId="2372405043" sldId="512"/>
            <ac:spMk id="14353" creationId="{15F28A74-7796-E283-16BE-EED238A12EAA}"/>
          </ac:spMkLst>
        </pc:spChg>
        <pc:spChg chg="mod">
          <ac:chgData name="Danilo Ríos" userId="74fa47b150b6dd85" providerId="LiveId" clId="{D1A90E68-43CC-43C5-B878-11264BC8527A}" dt="2023-11-01T13:35:01.338" v="3746"/>
          <ac:spMkLst>
            <pc:docMk/>
            <pc:sldMk cId="2372405043" sldId="512"/>
            <ac:spMk id="14355" creationId="{5FA5B9A7-50FC-F17E-3BD5-59E41C213C53}"/>
          </ac:spMkLst>
        </pc:spChg>
        <pc:spChg chg="del mod">
          <ac:chgData name="Danilo Ríos" userId="74fa47b150b6dd85" providerId="LiveId" clId="{D1A90E68-43CC-43C5-B878-11264BC8527A}" dt="2023-11-01T13:39:40.838" v="3779" actId="478"/>
          <ac:spMkLst>
            <pc:docMk/>
            <pc:sldMk cId="2372405043" sldId="512"/>
            <ac:spMk id="14357" creationId="{9D0FD4A3-EE62-88E2-9C8E-DABC50B43765}"/>
          </ac:spMkLst>
        </pc:spChg>
        <pc:spChg chg="del">
          <ac:chgData name="Danilo Ríos" userId="74fa47b150b6dd85" providerId="LiveId" clId="{D1A90E68-43CC-43C5-B878-11264BC8527A}" dt="2023-11-01T13:33:44.714" v="3740" actId="478"/>
          <ac:spMkLst>
            <pc:docMk/>
            <pc:sldMk cId="2372405043" sldId="512"/>
            <ac:spMk id="14358" creationId="{00000000-0000-0000-0000-000000000000}"/>
          </ac:spMkLst>
        </pc:spChg>
        <pc:spChg chg="del">
          <ac:chgData name="Danilo Ríos" userId="74fa47b150b6dd85" providerId="LiveId" clId="{D1A90E68-43CC-43C5-B878-11264BC8527A}" dt="2023-11-01T13:33:44.714" v="3740" actId="478"/>
          <ac:spMkLst>
            <pc:docMk/>
            <pc:sldMk cId="2372405043" sldId="512"/>
            <ac:spMk id="14359" creationId="{00000000-0000-0000-0000-000000000000}"/>
          </ac:spMkLst>
        </pc:spChg>
        <pc:spChg chg="del">
          <ac:chgData name="Danilo Ríos" userId="74fa47b150b6dd85" providerId="LiveId" clId="{D1A90E68-43CC-43C5-B878-11264BC8527A}" dt="2023-11-01T13:33:44.714" v="3740" actId="478"/>
          <ac:spMkLst>
            <pc:docMk/>
            <pc:sldMk cId="2372405043" sldId="512"/>
            <ac:spMk id="14360" creationId="{00000000-0000-0000-0000-000000000000}"/>
          </ac:spMkLst>
        </pc:spChg>
        <pc:spChg chg="del">
          <ac:chgData name="Danilo Ríos" userId="74fa47b150b6dd85" providerId="LiveId" clId="{D1A90E68-43CC-43C5-B878-11264BC8527A}" dt="2023-11-01T13:33:44.714" v="3740" actId="478"/>
          <ac:spMkLst>
            <pc:docMk/>
            <pc:sldMk cId="2372405043" sldId="512"/>
            <ac:spMk id="14361" creationId="{00000000-0000-0000-0000-000000000000}"/>
          </ac:spMkLst>
        </pc:spChg>
        <pc:spChg chg="add mod">
          <ac:chgData name="Danilo Ríos" userId="74fa47b150b6dd85" providerId="LiveId" clId="{D1A90E68-43CC-43C5-B878-11264BC8527A}" dt="2023-11-01T13:46:19.076" v="3816" actId="1076"/>
          <ac:spMkLst>
            <pc:docMk/>
            <pc:sldMk cId="2372405043" sldId="512"/>
            <ac:spMk id="14362" creationId="{E6F5001E-171F-517F-F099-00B00A787D41}"/>
          </ac:spMkLst>
        </pc:spChg>
        <pc:spChg chg="del">
          <ac:chgData name="Danilo Ríos" userId="74fa47b150b6dd85" providerId="LiveId" clId="{D1A90E68-43CC-43C5-B878-11264BC8527A}" dt="2023-11-01T13:33:44.714" v="3740" actId="478"/>
          <ac:spMkLst>
            <pc:docMk/>
            <pc:sldMk cId="2372405043" sldId="512"/>
            <ac:spMk id="14363" creationId="{00000000-0000-0000-0000-000000000000}"/>
          </ac:spMkLst>
        </pc:spChg>
        <pc:spChg chg="del">
          <ac:chgData name="Danilo Ríos" userId="74fa47b150b6dd85" providerId="LiveId" clId="{D1A90E68-43CC-43C5-B878-11264BC8527A}" dt="2023-11-01T13:33:44.714" v="3740" actId="478"/>
          <ac:spMkLst>
            <pc:docMk/>
            <pc:sldMk cId="2372405043" sldId="512"/>
            <ac:spMk id="14364" creationId="{00000000-0000-0000-0000-000000000000}"/>
          </ac:spMkLst>
        </pc:spChg>
        <pc:spChg chg="add mod">
          <ac:chgData name="Danilo Ríos" userId="74fa47b150b6dd85" providerId="LiveId" clId="{D1A90E68-43CC-43C5-B878-11264BC8527A}" dt="2023-11-01T13:46:19.076" v="3816" actId="1076"/>
          <ac:spMkLst>
            <pc:docMk/>
            <pc:sldMk cId="2372405043" sldId="512"/>
            <ac:spMk id="14370" creationId="{C2665446-83BC-B7EF-DC7B-9BB3DD1B7B76}"/>
          </ac:spMkLst>
        </pc:spChg>
        <pc:spChg chg="del">
          <ac:chgData name="Danilo Ríos" userId="74fa47b150b6dd85" providerId="LiveId" clId="{D1A90E68-43CC-43C5-B878-11264BC8527A}" dt="2023-11-01T13:33:52.290" v="3742" actId="478"/>
          <ac:spMkLst>
            <pc:docMk/>
            <pc:sldMk cId="2372405043" sldId="512"/>
            <ac:spMk id="14372" creationId="{00000000-0000-0000-0000-000000000000}"/>
          </ac:spMkLst>
        </pc:spChg>
        <pc:spChg chg="del">
          <ac:chgData name="Danilo Ríos" userId="74fa47b150b6dd85" providerId="LiveId" clId="{D1A90E68-43CC-43C5-B878-11264BC8527A}" dt="2023-11-01T13:33:52.290" v="3742" actId="478"/>
          <ac:spMkLst>
            <pc:docMk/>
            <pc:sldMk cId="2372405043" sldId="512"/>
            <ac:spMk id="14375" creationId="{00000000-0000-0000-0000-000000000000}"/>
          </ac:spMkLst>
        </pc:spChg>
        <pc:spChg chg="del">
          <ac:chgData name="Danilo Ríos" userId="74fa47b150b6dd85" providerId="LiveId" clId="{D1A90E68-43CC-43C5-B878-11264BC8527A}" dt="2023-11-01T13:33:52.290" v="3742" actId="478"/>
          <ac:spMkLst>
            <pc:docMk/>
            <pc:sldMk cId="2372405043" sldId="512"/>
            <ac:spMk id="14376" creationId="{00000000-0000-0000-0000-000000000000}"/>
          </ac:spMkLst>
        </pc:spChg>
        <pc:spChg chg="add del mod">
          <ac:chgData name="Danilo Ríos" userId="74fa47b150b6dd85" providerId="LiveId" clId="{D1A90E68-43CC-43C5-B878-11264BC8527A}" dt="2023-11-01T13:35:39.560" v="3747" actId="478"/>
          <ac:spMkLst>
            <pc:docMk/>
            <pc:sldMk cId="2372405043" sldId="512"/>
            <ac:spMk id="14377" creationId="{628D3ECB-9A66-EC0B-B318-778A7973D87A}"/>
          </ac:spMkLst>
        </pc:spChg>
        <pc:spChg chg="add mod">
          <ac:chgData name="Danilo Ríos" userId="74fa47b150b6dd85" providerId="LiveId" clId="{D1A90E68-43CC-43C5-B878-11264BC8527A}" dt="2023-11-01T13:46:19.076" v="3816" actId="1076"/>
          <ac:spMkLst>
            <pc:docMk/>
            <pc:sldMk cId="2372405043" sldId="512"/>
            <ac:spMk id="14378" creationId="{639B092B-C85F-E5F1-592B-66CD4A8817AB}"/>
          </ac:spMkLst>
        </pc:spChg>
        <pc:spChg chg="del">
          <ac:chgData name="Danilo Ríos" userId="74fa47b150b6dd85" providerId="LiveId" clId="{D1A90E68-43CC-43C5-B878-11264BC8527A}" dt="2023-11-01T13:33:44.714" v="3740" actId="478"/>
          <ac:spMkLst>
            <pc:docMk/>
            <pc:sldMk cId="2372405043" sldId="512"/>
            <ac:spMk id="14381" creationId="{00000000-0000-0000-0000-000000000000}"/>
          </ac:spMkLst>
        </pc:spChg>
        <pc:spChg chg="del">
          <ac:chgData name="Danilo Ríos" userId="74fa47b150b6dd85" providerId="LiveId" clId="{D1A90E68-43CC-43C5-B878-11264BC8527A}" dt="2023-11-01T13:33:44.714" v="3740" actId="478"/>
          <ac:spMkLst>
            <pc:docMk/>
            <pc:sldMk cId="2372405043" sldId="512"/>
            <ac:spMk id="14384" creationId="{00000000-0000-0000-0000-000000000000}"/>
          </ac:spMkLst>
        </pc:spChg>
        <pc:spChg chg="del">
          <ac:chgData name="Danilo Ríos" userId="74fa47b150b6dd85" providerId="LiveId" clId="{D1A90E68-43CC-43C5-B878-11264BC8527A}" dt="2023-11-01T13:33:44.714" v="3740" actId="478"/>
          <ac:spMkLst>
            <pc:docMk/>
            <pc:sldMk cId="2372405043" sldId="512"/>
            <ac:spMk id="14385" creationId="{00000000-0000-0000-0000-000000000000}"/>
          </ac:spMkLst>
        </pc:spChg>
        <pc:spChg chg="mod">
          <ac:chgData name="Danilo Ríos" userId="74fa47b150b6dd85" providerId="LiveId" clId="{D1A90E68-43CC-43C5-B878-11264BC8527A}" dt="2023-11-01T13:35:01.338" v="3746"/>
          <ac:spMkLst>
            <pc:docMk/>
            <pc:sldMk cId="2372405043" sldId="512"/>
            <ac:spMk id="14386" creationId="{CC349DDC-E7E6-E3EA-E8E5-DC02E0DA1565}"/>
          </ac:spMkLst>
        </pc:spChg>
        <pc:spChg chg="mod">
          <ac:chgData name="Danilo Ríos" userId="74fa47b150b6dd85" providerId="LiveId" clId="{D1A90E68-43CC-43C5-B878-11264BC8527A}" dt="2023-11-01T13:35:01.338" v="3746"/>
          <ac:spMkLst>
            <pc:docMk/>
            <pc:sldMk cId="2372405043" sldId="512"/>
            <ac:spMk id="14387" creationId="{E24AEBAB-8173-5111-C57C-028AC1C2104D}"/>
          </ac:spMkLst>
        </pc:spChg>
        <pc:spChg chg="add mod">
          <ac:chgData name="Danilo Ríos" userId="74fa47b150b6dd85" providerId="LiveId" clId="{D1A90E68-43CC-43C5-B878-11264BC8527A}" dt="2023-11-01T13:46:19.076" v="3816" actId="1076"/>
          <ac:spMkLst>
            <pc:docMk/>
            <pc:sldMk cId="2372405043" sldId="512"/>
            <ac:spMk id="14388" creationId="{76F84C84-F287-21B0-34D7-8276A0491A75}"/>
          </ac:spMkLst>
        </pc:spChg>
        <pc:spChg chg="del">
          <ac:chgData name="Danilo Ríos" userId="74fa47b150b6dd85" providerId="LiveId" clId="{D1A90E68-43CC-43C5-B878-11264BC8527A}" dt="2023-11-01T13:33:44.714" v="3740" actId="478"/>
          <ac:spMkLst>
            <pc:docMk/>
            <pc:sldMk cId="2372405043" sldId="512"/>
            <ac:spMk id="14390" creationId="{00000000-0000-0000-0000-000000000000}"/>
          </ac:spMkLst>
        </pc:spChg>
        <pc:spChg chg="del">
          <ac:chgData name="Danilo Ríos" userId="74fa47b150b6dd85" providerId="LiveId" clId="{D1A90E68-43CC-43C5-B878-11264BC8527A}" dt="2023-11-01T13:33:44.714" v="3740" actId="478"/>
          <ac:spMkLst>
            <pc:docMk/>
            <pc:sldMk cId="2372405043" sldId="512"/>
            <ac:spMk id="14393" creationId="{00000000-0000-0000-0000-000000000000}"/>
          </ac:spMkLst>
        </pc:spChg>
        <pc:spChg chg="del">
          <ac:chgData name="Danilo Ríos" userId="74fa47b150b6dd85" providerId="LiveId" clId="{D1A90E68-43CC-43C5-B878-11264BC8527A}" dt="2023-11-01T13:33:44.714" v="3740" actId="478"/>
          <ac:spMkLst>
            <pc:docMk/>
            <pc:sldMk cId="2372405043" sldId="512"/>
            <ac:spMk id="14394" creationId="{00000000-0000-0000-0000-000000000000}"/>
          </ac:spMkLst>
        </pc:spChg>
        <pc:spChg chg="del mod">
          <ac:chgData name="Danilo Ríos" userId="74fa47b150b6dd85" providerId="LiveId" clId="{D1A90E68-43CC-43C5-B878-11264BC8527A}" dt="2023-11-01T13:46:08.640" v="3814" actId="478"/>
          <ac:spMkLst>
            <pc:docMk/>
            <pc:sldMk cId="2372405043" sldId="512"/>
            <ac:spMk id="14415" creationId="{2D4B2FFF-8D0A-9CAC-1F16-AB69A48970A1}"/>
          </ac:spMkLst>
        </pc:spChg>
        <pc:spChg chg="add mod">
          <ac:chgData name="Danilo Ríos" userId="74fa47b150b6dd85" providerId="LiveId" clId="{D1A90E68-43CC-43C5-B878-11264BC8527A}" dt="2023-11-01T13:46:19.076" v="3816" actId="1076"/>
          <ac:spMkLst>
            <pc:docMk/>
            <pc:sldMk cId="2372405043" sldId="512"/>
            <ac:spMk id="14417" creationId="{DB267049-2B6A-DCB4-059C-C4D3A46AAE6D}"/>
          </ac:spMkLst>
        </pc:spChg>
        <pc:spChg chg="del">
          <ac:chgData name="Danilo Ríos" userId="74fa47b150b6dd85" providerId="LiveId" clId="{D1A90E68-43CC-43C5-B878-11264BC8527A}" dt="2023-11-01T13:33:44.714" v="3740" actId="478"/>
          <ac:spMkLst>
            <pc:docMk/>
            <pc:sldMk cId="2372405043" sldId="512"/>
            <ac:spMk id="14419" creationId="{D279C993-6411-FC4C-F9E2-D64DF49F4D7E}"/>
          </ac:spMkLst>
        </pc:spChg>
        <pc:spChg chg="mod">
          <ac:chgData name="Danilo Ríos" userId="74fa47b150b6dd85" providerId="LiveId" clId="{D1A90E68-43CC-43C5-B878-11264BC8527A}" dt="2023-11-01T13:46:19.076" v="3816" actId="1076"/>
          <ac:spMkLst>
            <pc:docMk/>
            <pc:sldMk cId="2372405043" sldId="512"/>
            <ac:spMk id="14425" creationId="{9AF15429-558C-3108-FD23-F7DF8A0C344C}"/>
          </ac:spMkLst>
        </pc:spChg>
        <pc:spChg chg="del mod">
          <ac:chgData name="Danilo Ríos" userId="74fa47b150b6dd85" providerId="LiveId" clId="{D1A90E68-43CC-43C5-B878-11264BC8527A}" dt="2023-11-01T13:31:55.235" v="3696" actId="478"/>
          <ac:spMkLst>
            <pc:docMk/>
            <pc:sldMk cId="2372405043" sldId="512"/>
            <ac:spMk id="14426" creationId="{9CC4CCB0-0123-7E19-A8CF-6E1BB13AAEF0}"/>
          </ac:spMkLst>
        </pc:spChg>
        <pc:spChg chg="mod">
          <ac:chgData name="Danilo Ríos" userId="74fa47b150b6dd85" providerId="LiveId" clId="{D1A90E68-43CC-43C5-B878-11264BC8527A}" dt="2023-11-01T14:02:47.174" v="3884" actId="1076"/>
          <ac:spMkLst>
            <pc:docMk/>
            <pc:sldMk cId="2372405043" sldId="512"/>
            <ac:spMk id="14428" creationId="{09F38B56-09DC-13D9-C8EB-96A90E49B3BA}"/>
          </ac:spMkLst>
        </pc:spChg>
        <pc:grpChg chg="add mod">
          <ac:chgData name="Danilo Ríos" userId="74fa47b150b6dd85" providerId="LiveId" clId="{D1A90E68-43CC-43C5-B878-11264BC8527A}" dt="2023-11-01T13:46:19.076" v="3816" actId="1076"/>
          <ac:grpSpMkLst>
            <pc:docMk/>
            <pc:sldMk cId="2372405043" sldId="512"/>
            <ac:grpSpMk id="14" creationId="{4C7083F7-45ED-F8E3-528E-BD3FE8DEC39D}"/>
          </ac:grpSpMkLst>
        </pc:grpChg>
        <pc:grpChg chg="mod">
          <ac:chgData name="Danilo Ríos" userId="74fa47b150b6dd85" providerId="LiveId" clId="{D1A90E68-43CC-43C5-B878-11264BC8527A}" dt="2023-11-01T13:35:01.338" v="3746"/>
          <ac:grpSpMkLst>
            <pc:docMk/>
            <pc:sldMk cId="2372405043" sldId="512"/>
            <ac:grpSpMk id="15" creationId="{AFE86EE7-53CA-7F45-653B-5A76048ECAF2}"/>
          </ac:grpSpMkLst>
        </pc:grpChg>
        <pc:grpChg chg="mod">
          <ac:chgData name="Danilo Ríos" userId="74fa47b150b6dd85" providerId="LiveId" clId="{D1A90E68-43CC-43C5-B878-11264BC8527A}" dt="2023-11-01T13:35:01.338" v="3746"/>
          <ac:grpSpMkLst>
            <pc:docMk/>
            <pc:sldMk cId="2372405043" sldId="512"/>
            <ac:grpSpMk id="16" creationId="{BF17E5DE-C8C4-75E0-58D6-6B05003FFE49}"/>
          </ac:grpSpMkLst>
        </pc:grpChg>
        <pc:grpChg chg="add mod">
          <ac:chgData name="Danilo Ríos" userId="74fa47b150b6dd85" providerId="LiveId" clId="{D1A90E68-43CC-43C5-B878-11264BC8527A}" dt="2023-11-01T13:46:19.076" v="3816" actId="1076"/>
          <ac:grpSpMkLst>
            <pc:docMk/>
            <pc:sldMk cId="2372405043" sldId="512"/>
            <ac:grpSpMk id="28" creationId="{D2644CFE-098F-8BE3-EAE7-2FB0DB8FD22A}"/>
          </ac:grpSpMkLst>
        </pc:grpChg>
        <pc:grpChg chg="mod">
          <ac:chgData name="Danilo Ríos" userId="74fa47b150b6dd85" providerId="LiveId" clId="{D1A90E68-43CC-43C5-B878-11264BC8527A}" dt="2023-11-01T13:35:01.338" v="3746"/>
          <ac:grpSpMkLst>
            <pc:docMk/>
            <pc:sldMk cId="2372405043" sldId="512"/>
            <ac:grpSpMk id="29" creationId="{361FFDCF-6F3A-D1E3-7E36-AAE21209E5CE}"/>
          </ac:grpSpMkLst>
        </pc:grpChg>
        <pc:grpChg chg="mod">
          <ac:chgData name="Danilo Ríos" userId="74fa47b150b6dd85" providerId="LiveId" clId="{D1A90E68-43CC-43C5-B878-11264BC8527A}" dt="2023-11-01T13:35:01.338" v="3746"/>
          <ac:grpSpMkLst>
            <pc:docMk/>
            <pc:sldMk cId="2372405043" sldId="512"/>
            <ac:grpSpMk id="30" creationId="{9D84A02A-F3FF-6B96-D7A1-BBC00C48C946}"/>
          </ac:grpSpMkLst>
        </pc:grpChg>
        <pc:grpChg chg="del">
          <ac:chgData name="Danilo Ríos" userId="74fa47b150b6dd85" providerId="LiveId" clId="{D1A90E68-43CC-43C5-B878-11264BC8527A}" dt="2023-11-01T13:33:44.714" v="3740" actId="478"/>
          <ac:grpSpMkLst>
            <pc:docMk/>
            <pc:sldMk cId="2372405043" sldId="512"/>
            <ac:grpSpMk id="14345" creationId="{00000000-0000-0000-0000-000000000000}"/>
          </ac:grpSpMkLst>
        </pc:grpChg>
        <pc:grpChg chg="add mod">
          <ac:chgData name="Danilo Ríos" userId="74fa47b150b6dd85" providerId="LiveId" clId="{D1A90E68-43CC-43C5-B878-11264BC8527A}" dt="2023-11-01T13:46:19.076" v="3816" actId="1076"/>
          <ac:grpSpMkLst>
            <pc:docMk/>
            <pc:sldMk cId="2372405043" sldId="512"/>
            <ac:grpSpMk id="14346" creationId="{FE3E5427-2E32-6AE3-8240-D57D347B98A7}"/>
          </ac:grpSpMkLst>
        </pc:grpChg>
        <pc:grpChg chg="del">
          <ac:chgData name="Danilo Ríos" userId="74fa47b150b6dd85" providerId="LiveId" clId="{D1A90E68-43CC-43C5-B878-11264BC8527A}" dt="2023-11-01T13:33:48.416" v="3741" actId="478"/>
          <ac:grpSpMkLst>
            <pc:docMk/>
            <pc:sldMk cId="2372405043" sldId="512"/>
            <ac:grpSpMk id="14347" creationId="{00000000-0000-0000-0000-000000000000}"/>
          </ac:grpSpMkLst>
        </pc:grpChg>
        <pc:grpChg chg="del">
          <ac:chgData name="Danilo Ríos" userId="74fa47b150b6dd85" providerId="LiveId" clId="{D1A90E68-43CC-43C5-B878-11264BC8527A}" dt="2023-11-01T13:33:44.714" v="3740" actId="478"/>
          <ac:grpSpMkLst>
            <pc:docMk/>
            <pc:sldMk cId="2372405043" sldId="512"/>
            <ac:grpSpMk id="14356" creationId="{00000000-0000-0000-0000-000000000000}"/>
          </ac:grpSpMkLst>
        </pc:grpChg>
        <pc:grpChg chg="del">
          <ac:chgData name="Danilo Ríos" userId="74fa47b150b6dd85" providerId="LiveId" clId="{D1A90E68-43CC-43C5-B878-11264BC8527A}" dt="2023-11-01T13:33:52.290" v="3742" actId="478"/>
          <ac:grpSpMkLst>
            <pc:docMk/>
            <pc:sldMk cId="2372405043" sldId="512"/>
            <ac:grpSpMk id="14371" creationId="{00000000-0000-0000-0000-000000000000}"/>
          </ac:grpSpMkLst>
        </pc:grpChg>
        <pc:grpChg chg="add mod">
          <ac:chgData name="Danilo Ríos" userId="74fa47b150b6dd85" providerId="LiveId" clId="{D1A90E68-43CC-43C5-B878-11264BC8527A}" dt="2023-11-01T13:46:19.076" v="3816" actId="1076"/>
          <ac:grpSpMkLst>
            <pc:docMk/>
            <pc:sldMk cId="2372405043" sldId="512"/>
            <ac:grpSpMk id="14379" creationId="{09A4EE8A-704F-ECF1-5660-2DBA8907D742}"/>
          </ac:grpSpMkLst>
        </pc:grpChg>
        <pc:grpChg chg="del">
          <ac:chgData name="Danilo Ríos" userId="74fa47b150b6dd85" providerId="LiveId" clId="{D1A90E68-43CC-43C5-B878-11264BC8527A}" dt="2023-11-01T13:33:44.714" v="3740" actId="478"/>
          <ac:grpSpMkLst>
            <pc:docMk/>
            <pc:sldMk cId="2372405043" sldId="512"/>
            <ac:grpSpMk id="14380" creationId="{00000000-0000-0000-0000-000000000000}"/>
          </ac:grpSpMkLst>
        </pc:grpChg>
        <pc:grpChg chg="del">
          <ac:chgData name="Danilo Ríos" userId="74fa47b150b6dd85" providerId="LiveId" clId="{D1A90E68-43CC-43C5-B878-11264BC8527A}" dt="2023-11-01T13:33:44.714" v="3740" actId="478"/>
          <ac:grpSpMkLst>
            <pc:docMk/>
            <pc:sldMk cId="2372405043" sldId="512"/>
            <ac:grpSpMk id="14389" creationId="{00000000-0000-0000-0000-000000000000}"/>
          </ac:grpSpMkLst>
        </pc:grpChg>
        <pc:grpChg chg="del">
          <ac:chgData name="Danilo Ríos" userId="74fa47b150b6dd85" providerId="LiveId" clId="{D1A90E68-43CC-43C5-B878-11264BC8527A}" dt="2023-11-01T13:33:44.714" v="3740" actId="478"/>
          <ac:grpSpMkLst>
            <pc:docMk/>
            <pc:sldMk cId="2372405043" sldId="512"/>
            <ac:grpSpMk id="14396" creationId="{00000000-0000-0000-0000-000000000000}"/>
          </ac:grpSpMkLst>
        </pc:grpChg>
        <pc:cxnChg chg="del mod">
          <ac:chgData name="Danilo Ríos" userId="74fa47b150b6dd85" providerId="LiveId" clId="{D1A90E68-43CC-43C5-B878-11264BC8527A}" dt="2023-11-01T13:46:11.624" v="3815" actId="478"/>
          <ac:cxnSpMkLst>
            <pc:docMk/>
            <pc:sldMk cId="2372405043" sldId="512"/>
            <ac:cxnSpMk id="5" creationId="{CAACC911-17A0-379B-00C2-8302BF354C66}"/>
          </ac:cxnSpMkLst>
        </pc:cxnChg>
        <pc:cxnChg chg="mod">
          <ac:chgData name="Danilo Ríos" userId="74fa47b150b6dd85" providerId="LiveId" clId="{D1A90E68-43CC-43C5-B878-11264BC8527A}" dt="2023-11-01T13:46:19.076" v="3816" actId="1076"/>
          <ac:cxnSpMkLst>
            <pc:docMk/>
            <pc:sldMk cId="2372405043" sldId="512"/>
            <ac:cxnSpMk id="9" creationId="{00000000-0000-0000-0000-000000000000}"/>
          </ac:cxnSpMkLst>
        </pc:cxnChg>
        <pc:cxnChg chg="del mod">
          <ac:chgData name="Danilo Ríos" userId="74fa47b150b6dd85" providerId="LiveId" clId="{D1A90E68-43CC-43C5-B878-11264BC8527A}" dt="2023-11-01T13:33:44.714" v="3740" actId="478"/>
          <ac:cxnSpMkLst>
            <pc:docMk/>
            <pc:sldMk cId="2372405043" sldId="512"/>
            <ac:cxnSpMk id="12" creationId="{8EF28BA9-E2DA-55D2-F120-AD2A94B923C9}"/>
          </ac:cxnSpMkLst>
        </pc:cxnChg>
        <pc:cxnChg chg="mod">
          <ac:chgData name="Danilo Ríos" userId="74fa47b150b6dd85" providerId="LiveId" clId="{D1A90E68-43CC-43C5-B878-11264BC8527A}" dt="2023-11-01T13:46:19.076" v="3816" actId="1076"/>
          <ac:cxnSpMkLst>
            <pc:docMk/>
            <pc:sldMk cId="2372405043" sldId="512"/>
            <ac:cxnSpMk id="18" creationId="{2C182816-35F5-3278-9C27-1B6573994C09}"/>
          </ac:cxnSpMkLst>
        </pc:cxnChg>
        <pc:cxnChg chg="add mod">
          <ac:chgData name="Danilo Ríos" userId="74fa47b150b6dd85" providerId="LiveId" clId="{D1A90E68-43CC-43C5-B878-11264BC8527A}" dt="2023-11-01T13:46:19.076" v="3816" actId="1076"/>
          <ac:cxnSpMkLst>
            <pc:docMk/>
            <pc:sldMk cId="2372405043" sldId="512"/>
            <ac:cxnSpMk id="27" creationId="{8398BBBF-8ACD-AB7E-9B5F-54C08FC29362}"/>
          </ac:cxnSpMkLst>
        </pc:cxnChg>
        <pc:cxnChg chg="del mod">
          <ac:chgData name="Danilo Ríos" userId="74fa47b150b6dd85" providerId="LiveId" clId="{D1A90E68-43CC-43C5-B878-11264BC8527A}" dt="2023-11-01T13:59:17.413" v="3869" actId="478"/>
          <ac:cxnSpMkLst>
            <pc:docMk/>
            <pc:sldMk cId="2372405043" sldId="512"/>
            <ac:cxnSpMk id="65" creationId="{1B7FD666-CEF0-9D34-141C-F569F28C969C}"/>
          </ac:cxnSpMkLst>
        </pc:cxnChg>
        <pc:cxnChg chg="add del mod">
          <ac:chgData name="Danilo Ríos" userId="74fa47b150b6dd85" providerId="LiveId" clId="{D1A90E68-43CC-43C5-B878-11264BC8527A}" dt="2023-11-01T13:36:53.869" v="3751" actId="478"/>
          <ac:cxnSpMkLst>
            <pc:docMk/>
            <pc:sldMk cId="2372405043" sldId="512"/>
            <ac:cxnSpMk id="72" creationId="{AE9E59A1-6253-35A7-7EEB-86EA561FD819}"/>
          </ac:cxnSpMkLst>
        </pc:cxnChg>
        <pc:cxnChg chg="add mod">
          <ac:chgData name="Danilo Ríos" userId="74fa47b150b6dd85" providerId="LiveId" clId="{D1A90E68-43CC-43C5-B878-11264BC8527A}" dt="2023-11-01T14:04:24.223" v="3895" actId="1582"/>
          <ac:cxnSpMkLst>
            <pc:docMk/>
            <pc:sldMk cId="2372405043" sldId="512"/>
            <ac:cxnSpMk id="83" creationId="{2892A0D8-1D06-8343-DABC-16C36952A1EB}"/>
          </ac:cxnSpMkLst>
        </pc:cxnChg>
        <pc:cxnChg chg="add del mod">
          <ac:chgData name="Danilo Ríos" userId="74fa47b150b6dd85" providerId="LiveId" clId="{D1A90E68-43CC-43C5-B878-11264BC8527A}" dt="2023-11-01T13:58:24.657" v="3860" actId="478"/>
          <ac:cxnSpMkLst>
            <pc:docMk/>
            <pc:sldMk cId="2372405043" sldId="512"/>
            <ac:cxnSpMk id="85" creationId="{BFF7B9FE-A049-4274-2C05-01FD6F246385}"/>
          </ac:cxnSpMkLst>
        </pc:cxnChg>
        <pc:cxnChg chg="mod">
          <ac:chgData name="Danilo Ríos" userId="74fa47b150b6dd85" providerId="LiveId" clId="{D1A90E68-43CC-43C5-B878-11264BC8527A}" dt="2023-11-01T13:46:19.076" v="3816" actId="1076"/>
          <ac:cxnSpMkLst>
            <pc:docMk/>
            <pc:sldMk cId="2372405043" sldId="512"/>
            <ac:cxnSpMk id="14340" creationId="{0668C33E-BF68-9FB2-FCE6-4305EB36970C}"/>
          </ac:cxnSpMkLst>
        </pc:cxnChg>
        <pc:cxnChg chg="del">
          <ac:chgData name="Danilo Ríos" userId="74fa47b150b6dd85" providerId="LiveId" clId="{D1A90E68-43CC-43C5-B878-11264BC8527A}" dt="2023-11-01T13:33:52.290" v="3742" actId="478"/>
          <ac:cxnSpMkLst>
            <pc:docMk/>
            <pc:sldMk cId="2372405043" sldId="512"/>
            <ac:cxnSpMk id="14354" creationId="{00000000-0000-0000-0000-000000000000}"/>
          </ac:cxnSpMkLst>
        </pc:cxnChg>
        <pc:cxnChg chg="add mod">
          <ac:chgData name="Danilo Ríos" userId="74fa47b150b6dd85" providerId="LiveId" clId="{D1A90E68-43CC-43C5-B878-11264BC8527A}" dt="2023-11-01T13:46:19.076" v="3816" actId="1076"/>
          <ac:cxnSpMkLst>
            <pc:docMk/>
            <pc:sldMk cId="2372405043" sldId="512"/>
            <ac:cxnSpMk id="14395" creationId="{415050D7-E381-4068-BBC0-3103D74ECD6F}"/>
          </ac:cxnSpMkLst>
        </pc:cxnChg>
        <pc:cxnChg chg="mod">
          <ac:chgData name="Danilo Ríos" userId="74fa47b150b6dd85" providerId="LiveId" clId="{D1A90E68-43CC-43C5-B878-11264BC8527A}" dt="2023-11-01T13:48:05.297" v="3821" actId="1076"/>
          <ac:cxnSpMkLst>
            <pc:docMk/>
            <pc:sldMk cId="2372405043" sldId="512"/>
            <ac:cxnSpMk id="14416" creationId="{E00393D0-2F9D-39E2-BD8F-5DBA463AD309}"/>
          </ac:cxnSpMkLst>
        </pc:cxnChg>
        <pc:cxnChg chg="add mod">
          <ac:chgData name="Danilo Ríos" userId="74fa47b150b6dd85" providerId="LiveId" clId="{D1A90E68-43CC-43C5-B878-11264BC8527A}" dt="2023-11-01T13:46:19.076" v="3816" actId="1076"/>
          <ac:cxnSpMkLst>
            <pc:docMk/>
            <pc:sldMk cId="2372405043" sldId="512"/>
            <ac:cxnSpMk id="14418" creationId="{625B68EC-5B8B-D030-9C0F-7067EBD48FBC}"/>
          </ac:cxnSpMkLst>
        </pc:cxnChg>
        <pc:cxnChg chg="mod">
          <ac:chgData name="Danilo Ríos" userId="74fa47b150b6dd85" providerId="LiveId" clId="{D1A90E68-43CC-43C5-B878-11264BC8527A}" dt="2023-11-01T13:46:19.076" v="3816" actId="1076"/>
          <ac:cxnSpMkLst>
            <pc:docMk/>
            <pc:sldMk cId="2372405043" sldId="512"/>
            <ac:cxnSpMk id="14420" creationId="{19B7F193-9E56-CB1D-2404-FB9948E44AC7}"/>
          </ac:cxnSpMkLst>
        </pc:cxnChg>
        <pc:cxnChg chg="add mod">
          <ac:chgData name="Danilo Ríos" userId="74fa47b150b6dd85" providerId="LiveId" clId="{D1A90E68-43CC-43C5-B878-11264BC8527A}" dt="2023-11-01T13:46:19.076" v="3816" actId="1076"/>
          <ac:cxnSpMkLst>
            <pc:docMk/>
            <pc:sldMk cId="2372405043" sldId="512"/>
            <ac:cxnSpMk id="14421" creationId="{9DC577F4-9CB3-78D7-62E0-0E8E013BA462}"/>
          </ac:cxnSpMkLst>
        </pc:cxnChg>
        <pc:cxnChg chg="add mod">
          <ac:chgData name="Danilo Ríos" userId="74fa47b150b6dd85" providerId="LiveId" clId="{D1A90E68-43CC-43C5-B878-11264BC8527A}" dt="2023-11-01T13:46:19.076" v="3816" actId="1076"/>
          <ac:cxnSpMkLst>
            <pc:docMk/>
            <pc:sldMk cId="2372405043" sldId="512"/>
            <ac:cxnSpMk id="14422" creationId="{04506898-345C-0830-EE42-A619010BF0FF}"/>
          </ac:cxnSpMkLst>
        </pc:cxnChg>
        <pc:cxnChg chg="add mod">
          <ac:chgData name="Danilo Ríos" userId="74fa47b150b6dd85" providerId="LiveId" clId="{D1A90E68-43CC-43C5-B878-11264BC8527A}" dt="2023-11-01T13:46:19.076" v="3816" actId="1076"/>
          <ac:cxnSpMkLst>
            <pc:docMk/>
            <pc:sldMk cId="2372405043" sldId="512"/>
            <ac:cxnSpMk id="14423" creationId="{686F4E22-8E93-91C1-8CBC-BF9E7B492A44}"/>
          </ac:cxnSpMkLst>
        </pc:cxnChg>
        <pc:cxnChg chg="add mod">
          <ac:chgData name="Danilo Ríos" userId="74fa47b150b6dd85" providerId="LiveId" clId="{D1A90E68-43CC-43C5-B878-11264BC8527A}" dt="2023-11-01T13:46:19.076" v="3816" actId="1076"/>
          <ac:cxnSpMkLst>
            <pc:docMk/>
            <pc:sldMk cId="2372405043" sldId="512"/>
            <ac:cxnSpMk id="14424" creationId="{D79895CD-1D3E-EF78-A871-362E2F8460D1}"/>
          </ac:cxnSpMkLst>
        </pc:cxnChg>
        <pc:cxnChg chg="del mod">
          <ac:chgData name="Danilo Ríos" userId="74fa47b150b6dd85" providerId="LiveId" clId="{D1A90E68-43CC-43C5-B878-11264BC8527A}" dt="2023-11-01T13:44:02.825" v="3792" actId="478"/>
          <ac:cxnSpMkLst>
            <pc:docMk/>
            <pc:sldMk cId="2372405043" sldId="512"/>
            <ac:cxnSpMk id="14427" creationId="{45490B16-9C83-94EA-52DE-23EB8CE3B63F}"/>
          </ac:cxnSpMkLst>
        </pc:cxnChg>
        <pc:cxnChg chg="add mod">
          <ac:chgData name="Danilo Ríos" userId="74fa47b150b6dd85" providerId="LiveId" clId="{D1A90E68-43CC-43C5-B878-11264BC8527A}" dt="2023-11-01T13:46:19.076" v="3816" actId="1076"/>
          <ac:cxnSpMkLst>
            <pc:docMk/>
            <pc:sldMk cId="2372405043" sldId="512"/>
            <ac:cxnSpMk id="14429" creationId="{CD1C759E-BE62-C504-D9C1-5C1CBB4EDC01}"/>
          </ac:cxnSpMkLst>
        </pc:cxnChg>
        <pc:cxnChg chg="mod">
          <ac:chgData name="Danilo Ríos" userId="74fa47b150b6dd85" providerId="LiveId" clId="{D1A90E68-43CC-43C5-B878-11264BC8527A}" dt="2023-11-01T14:03:59.237" v="3894" actId="14100"/>
          <ac:cxnSpMkLst>
            <pc:docMk/>
            <pc:sldMk cId="2372405043" sldId="512"/>
            <ac:cxnSpMk id="14430" creationId="{92F91683-0791-A227-D421-FD2F6E73B673}"/>
          </ac:cxnSpMkLst>
        </pc:cxnChg>
        <pc:cxnChg chg="add mod">
          <ac:chgData name="Danilo Ríos" userId="74fa47b150b6dd85" providerId="LiveId" clId="{D1A90E68-43CC-43C5-B878-11264BC8527A}" dt="2023-11-01T13:46:19.076" v="3816" actId="1076"/>
          <ac:cxnSpMkLst>
            <pc:docMk/>
            <pc:sldMk cId="2372405043" sldId="512"/>
            <ac:cxnSpMk id="14431" creationId="{AC673A25-BC66-A5A2-D37E-5B3029B5F941}"/>
          </ac:cxnSpMkLst>
        </pc:cxnChg>
      </pc:sldChg>
      <pc:sldChg chg="del">
        <pc:chgData name="Danilo Ríos" userId="74fa47b150b6dd85" providerId="LiveId" clId="{D1A90E68-43CC-43C5-B878-11264BC8527A}" dt="2023-11-01T14:05:58.875" v="3896" actId="47"/>
        <pc:sldMkLst>
          <pc:docMk/>
          <pc:sldMk cId="1336393673" sldId="513"/>
        </pc:sldMkLst>
      </pc:sldChg>
      <pc:sldChg chg="del">
        <pc:chgData name="Danilo Ríos" userId="74fa47b150b6dd85" providerId="LiveId" clId="{D1A90E68-43CC-43C5-B878-11264BC8527A}" dt="2023-10-31T14:20:04.210" v="0" actId="47"/>
        <pc:sldMkLst>
          <pc:docMk/>
          <pc:sldMk cId="3317344907" sldId="527"/>
        </pc:sldMkLst>
      </pc:sldChg>
      <pc:sldChg chg="addSp modSp mod">
        <pc:chgData name="Danilo Ríos" userId="74fa47b150b6dd85" providerId="LiveId" clId="{D1A90E68-43CC-43C5-B878-11264BC8527A}" dt="2023-11-02T12:40:27.532" v="7128" actId="6549"/>
        <pc:sldMkLst>
          <pc:docMk/>
          <pc:sldMk cId="1975957230" sldId="530"/>
        </pc:sldMkLst>
        <pc:spChg chg="add mod">
          <ac:chgData name="Danilo Ríos" userId="74fa47b150b6dd85" providerId="LiveId" clId="{D1A90E68-43CC-43C5-B878-11264BC8527A}" dt="2023-11-02T12:40:27.532" v="7128" actId="6549"/>
          <ac:spMkLst>
            <pc:docMk/>
            <pc:sldMk cId="1975957230" sldId="530"/>
            <ac:spMk id="2" creationId="{E03F526B-9A5E-794E-4275-5C3C0F3201B0}"/>
          </ac:spMkLst>
        </pc:spChg>
        <pc:spChg chg="mod">
          <ac:chgData name="Danilo Ríos" userId="74fa47b150b6dd85" providerId="LiveId" clId="{D1A90E68-43CC-43C5-B878-11264BC8527A}" dt="2023-11-02T12:40:08.960" v="7118" actId="1076"/>
          <ac:spMkLst>
            <pc:docMk/>
            <pc:sldMk cId="1975957230" sldId="530"/>
            <ac:spMk id="11" creationId="{00000000-0000-0000-0000-000000000000}"/>
          </ac:spMkLst>
        </pc:spChg>
      </pc:sldChg>
      <pc:sldChg chg="addSp modSp mod">
        <pc:chgData name="Danilo Ríos" userId="74fa47b150b6dd85" providerId="LiveId" clId="{D1A90E68-43CC-43C5-B878-11264BC8527A}" dt="2023-11-02T12:29:18.154" v="6930" actId="1076"/>
        <pc:sldMkLst>
          <pc:docMk/>
          <pc:sldMk cId="3755284409" sldId="531"/>
        </pc:sldMkLst>
        <pc:spChg chg="add mod">
          <ac:chgData name="Danilo Ríos" userId="74fa47b150b6dd85" providerId="LiveId" clId="{D1A90E68-43CC-43C5-B878-11264BC8527A}" dt="2023-11-02T12:29:18.154" v="6930" actId="1076"/>
          <ac:spMkLst>
            <pc:docMk/>
            <pc:sldMk cId="3755284409" sldId="531"/>
            <ac:spMk id="3" creationId="{E36DF025-FBE5-EDA2-F516-0E0D8F6C108E}"/>
          </ac:spMkLst>
        </pc:spChg>
        <pc:spChg chg="mod">
          <ac:chgData name="Danilo Ríos" userId="74fa47b150b6dd85" providerId="LiveId" clId="{D1A90E68-43CC-43C5-B878-11264BC8527A}" dt="2023-11-02T12:29:05.343" v="6927" actId="14100"/>
          <ac:spMkLst>
            <pc:docMk/>
            <pc:sldMk cId="3755284409" sldId="531"/>
            <ac:spMk id="7" creationId="{00000000-0000-0000-0000-000000000000}"/>
          </ac:spMkLst>
        </pc:spChg>
        <pc:picChg chg="add mod">
          <ac:chgData name="Danilo Ríos" userId="74fa47b150b6dd85" providerId="LiveId" clId="{D1A90E68-43CC-43C5-B878-11264BC8527A}" dt="2023-11-02T12:28:39.639" v="6922" actId="14100"/>
          <ac:picMkLst>
            <pc:docMk/>
            <pc:sldMk cId="3755284409" sldId="531"/>
            <ac:picMk id="2" creationId="{E750D37F-5665-7E61-3A63-D4DC964DB9A7}"/>
          </ac:picMkLst>
        </pc:picChg>
        <pc:picChg chg="mod">
          <ac:chgData name="Danilo Ríos" userId="74fa47b150b6dd85" providerId="LiveId" clId="{D1A90E68-43CC-43C5-B878-11264BC8527A}" dt="2023-11-02T12:28:58.342" v="6925" actId="14100"/>
          <ac:picMkLst>
            <pc:docMk/>
            <pc:sldMk cId="3755284409" sldId="531"/>
            <ac:picMk id="680962" creationId="{00000000-0000-0000-0000-000000000000}"/>
          </ac:picMkLst>
        </pc:picChg>
      </pc:sldChg>
      <pc:sldChg chg="delSp modSp del mod">
        <pc:chgData name="Danilo Ríos" userId="74fa47b150b6dd85" providerId="LiveId" clId="{D1A90E68-43CC-43C5-B878-11264BC8527A}" dt="2023-11-02T12:29:24.919" v="6931" actId="47"/>
        <pc:sldMkLst>
          <pc:docMk/>
          <pc:sldMk cId="462004503" sldId="532"/>
        </pc:sldMkLst>
        <pc:spChg chg="del mod">
          <ac:chgData name="Danilo Ríos" userId="74fa47b150b6dd85" providerId="LiveId" clId="{D1A90E68-43CC-43C5-B878-11264BC8527A}" dt="2023-11-02T12:27:23.919" v="6910" actId="21"/>
          <ac:spMkLst>
            <pc:docMk/>
            <pc:sldMk cId="462004503" sldId="532"/>
            <ac:spMk id="8" creationId="{00000000-0000-0000-0000-000000000000}"/>
          </ac:spMkLst>
        </pc:spChg>
        <pc:picChg chg="del">
          <ac:chgData name="Danilo Ríos" userId="74fa47b150b6dd85" providerId="LiveId" clId="{D1A90E68-43CC-43C5-B878-11264BC8527A}" dt="2023-11-02T12:27:23.919" v="6910" actId="21"/>
          <ac:picMkLst>
            <pc:docMk/>
            <pc:sldMk cId="462004503" sldId="532"/>
            <ac:picMk id="680963" creationId="{00000000-0000-0000-0000-000000000000}"/>
          </ac:picMkLst>
        </pc:picChg>
      </pc:sldChg>
      <pc:sldChg chg="delSp modSp mod ord modAnim">
        <pc:chgData name="Danilo Ríos" userId="74fa47b150b6dd85" providerId="LiveId" clId="{D1A90E68-43CC-43C5-B878-11264BC8527A}" dt="2023-11-02T12:14:39.235" v="6853" actId="20577"/>
        <pc:sldMkLst>
          <pc:docMk/>
          <pc:sldMk cId="1058663870" sldId="535"/>
        </pc:sldMkLst>
        <pc:spChg chg="del mod">
          <ac:chgData name="Danilo Ríos" userId="74fa47b150b6dd85" providerId="LiveId" clId="{D1A90E68-43CC-43C5-B878-11264BC8527A}" dt="2023-11-01T11:45:50.823" v="1470"/>
          <ac:spMkLst>
            <pc:docMk/>
            <pc:sldMk cId="1058663870" sldId="535"/>
            <ac:spMk id="5" creationId="{00000000-0000-0000-0000-000000000000}"/>
          </ac:spMkLst>
        </pc:spChg>
        <pc:spChg chg="del">
          <ac:chgData name="Danilo Ríos" userId="74fa47b150b6dd85" providerId="LiveId" clId="{D1A90E68-43CC-43C5-B878-11264BC8527A}" dt="2023-10-31T14:41:02.099" v="357" actId="478"/>
          <ac:spMkLst>
            <pc:docMk/>
            <pc:sldMk cId="1058663870" sldId="535"/>
            <ac:spMk id="355330" creationId="{00000000-0000-0000-0000-000000000000}"/>
          </ac:spMkLst>
        </pc:spChg>
        <pc:spChg chg="mod">
          <ac:chgData name="Danilo Ríos" userId="74fa47b150b6dd85" providerId="LiveId" clId="{D1A90E68-43CC-43C5-B878-11264BC8527A}" dt="2023-11-02T12:14:39.235" v="6853" actId="20577"/>
          <ac:spMkLst>
            <pc:docMk/>
            <pc:sldMk cId="1058663870" sldId="535"/>
            <ac:spMk id="355338" creationId="{00000000-0000-0000-0000-000000000000}"/>
          </ac:spMkLst>
        </pc:spChg>
      </pc:sldChg>
      <pc:sldChg chg="modSp mod setBg">
        <pc:chgData name="Danilo Ríos" userId="74fa47b150b6dd85" providerId="LiveId" clId="{D1A90E68-43CC-43C5-B878-11264BC8527A}" dt="2023-11-01T13:14:05.284" v="3368" actId="207"/>
        <pc:sldMkLst>
          <pc:docMk/>
          <pc:sldMk cId="0" sldId="537"/>
        </pc:sldMkLst>
        <pc:spChg chg="mod">
          <ac:chgData name="Danilo Ríos" userId="74fa47b150b6dd85" providerId="LiveId" clId="{D1A90E68-43CC-43C5-B878-11264BC8527A}" dt="2023-11-01T13:14:05.284" v="3368" actId="207"/>
          <ac:spMkLst>
            <pc:docMk/>
            <pc:sldMk cId="0" sldId="537"/>
            <ac:spMk id="2" creationId="{4661B2B1-7977-E7AE-32E8-105DFA03790D}"/>
          </ac:spMkLst>
        </pc:spChg>
      </pc:sldChg>
      <pc:sldChg chg="delSp modSp mod modTransition">
        <pc:chgData name="Danilo Ríos" userId="74fa47b150b6dd85" providerId="LiveId" clId="{D1A90E68-43CC-43C5-B878-11264BC8527A}" dt="2023-11-02T12:49:16.720" v="7424" actId="113"/>
        <pc:sldMkLst>
          <pc:docMk/>
          <pc:sldMk cId="942887196" sldId="608"/>
        </pc:sldMkLst>
        <pc:spChg chg="mod">
          <ac:chgData name="Danilo Ríos" userId="74fa47b150b6dd85" providerId="LiveId" clId="{D1A90E68-43CC-43C5-B878-11264BC8527A}" dt="2023-11-02T12:49:16.720" v="7424" actId="113"/>
          <ac:spMkLst>
            <pc:docMk/>
            <pc:sldMk cId="942887196" sldId="608"/>
            <ac:spMk id="3" creationId="{E7464F2B-42D6-F6F4-1371-650FBA419A18}"/>
          </ac:spMkLst>
        </pc:spChg>
        <pc:spChg chg="del mod">
          <ac:chgData name="Danilo Ríos" userId="74fa47b150b6dd85" providerId="LiveId" clId="{D1A90E68-43CC-43C5-B878-11264BC8527A}" dt="2023-11-01T14:15:27.735" v="4433" actId="478"/>
          <ac:spMkLst>
            <pc:docMk/>
            <pc:sldMk cId="942887196" sldId="608"/>
            <ac:spMk id="4" creationId="{686869B0-F6E9-C64B-EDD4-E0C2AD23170E}"/>
          </ac:spMkLst>
        </pc:spChg>
        <pc:spChg chg="del">
          <ac:chgData name="Danilo Ríos" userId="74fa47b150b6dd85" providerId="LiveId" clId="{D1A90E68-43CC-43C5-B878-11264BC8527A}" dt="2023-11-01T14:08:01.650" v="3897" actId="478"/>
          <ac:spMkLst>
            <pc:docMk/>
            <pc:sldMk cId="942887196" sldId="608"/>
            <ac:spMk id="7" creationId="{295CD79D-9460-79BD-B78D-8698895559AF}"/>
          </ac:spMkLst>
        </pc:spChg>
      </pc:sldChg>
      <pc:sldChg chg="addSp delSp modSp mod setBg delAnim modAnim">
        <pc:chgData name="Danilo Ríos" userId="74fa47b150b6dd85" providerId="LiveId" clId="{D1A90E68-43CC-43C5-B878-11264BC8527A}" dt="2023-11-01T12:50:38.835" v="3147"/>
        <pc:sldMkLst>
          <pc:docMk/>
          <pc:sldMk cId="3263371487" sldId="760"/>
        </pc:sldMkLst>
        <pc:spChg chg="mod">
          <ac:chgData name="Danilo Ríos" userId="74fa47b150b6dd85" providerId="LiveId" clId="{D1A90E68-43CC-43C5-B878-11264BC8527A}" dt="2023-10-31T14:36:35.337" v="115" actId="1076"/>
          <ac:spMkLst>
            <pc:docMk/>
            <pc:sldMk cId="3263371487" sldId="760"/>
            <ac:spMk id="2" creationId="{7C8BA021-9718-C942-7469-5D3B5EE7B280}"/>
          </ac:spMkLst>
        </pc:spChg>
        <pc:spChg chg="del">
          <ac:chgData name="Danilo Ríos" userId="74fa47b150b6dd85" providerId="LiveId" clId="{D1A90E68-43CC-43C5-B878-11264BC8527A}" dt="2023-10-31T14:33:22.036" v="6" actId="478"/>
          <ac:spMkLst>
            <pc:docMk/>
            <pc:sldMk cId="3263371487" sldId="760"/>
            <ac:spMk id="3" creationId="{395CC268-2F19-ACFB-A378-04A0AFEC48A4}"/>
          </ac:spMkLst>
        </pc:spChg>
        <pc:spChg chg="mod">
          <ac:chgData name="Danilo Ríos" userId="74fa47b150b6dd85" providerId="LiveId" clId="{D1A90E68-43CC-43C5-B878-11264BC8527A}" dt="2023-10-31T14:36:35.337" v="115" actId="1076"/>
          <ac:spMkLst>
            <pc:docMk/>
            <pc:sldMk cId="3263371487" sldId="760"/>
            <ac:spMk id="4" creationId="{0ABA05F1-FF8D-0B0F-081B-7F2F7A73C506}"/>
          </ac:spMkLst>
        </pc:spChg>
        <pc:spChg chg="del">
          <ac:chgData name="Danilo Ríos" userId="74fa47b150b6dd85" providerId="LiveId" clId="{D1A90E68-43CC-43C5-B878-11264BC8527A}" dt="2023-10-31T14:36:13.433" v="111" actId="478"/>
          <ac:spMkLst>
            <pc:docMk/>
            <pc:sldMk cId="3263371487" sldId="760"/>
            <ac:spMk id="5" creationId="{8B57CB19-4FE2-1462-36DF-B48D93C3C357}"/>
          </ac:spMkLst>
        </pc:spChg>
        <pc:spChg chg="mod">
          <ac:chgData name="Danilo Ríos" userId="74fa47b150b6dd85" providerId="LiveId" clId="{D1A90E68-43CC-43C5-B878-11264BC8527A}" dt="2023-10-31T14:36:35.337" v="115" actId="1076"/>
          <ac:spMkLst>
            <pc:docMk/>
            <pc:sldMk cId="3263371487" sldId="760"/>
            <ac:spMk id="16" creationId="{FABEAE90-FB24-7F25-0AF2-81AB1634BFF0}"/>
          </ac:spMkLst>
        </pc:spChg>
        <pc:spChg chg="mod">
          <ac:chgData name="Danilo Ríos" userId="74fa47b150b6dd85" providerId="LiveId" clId="{D1A90E68-43CC-43C5-B878-11264BC8527A}" dt="2023-10-31T14:36:35.337" v="115" actId="1076"/>
          <ac:spMkLst>
            <pc:docMk/>
            <pc:sldMk cId="3263371487" sldId="760"/>
            <ac:spMk id="32" creationId="{4F74F556-AB0D-D406-86E6-A55EE5CEA128}"/>
          </ac:spMkLst>
        </pc:spChg>
        <pc:spChg chg="mod">
          <ac:chgData name="Danilo Ríos" userId="74fa47b150b6dd85" providerId="LiveId" clId="{D1A90E68-43CC-43C5-B878-11264BC8527A}" dt="2023-10-31T14:36:35.337" v="115" actId="1076"/>
          <ac:spMkLst>
            <pc:docMk/>
            <pc:sldMk cId="3263371487" sldId="760"/>
            <ac:spMk id="33" creationId="{C07DEB2E-D03B-B386-DF38-B651A2B49816}"/>
          </ac:spMkLst>
        </pc:spChg>
        <pc:spChg chg="mod">
          <ac:chgData name="Danilo Ríos" userId="74fa47b150b6dd85" providerId="LiveId" clId="{D1A90E68-43CC-43C5-B878-11264BC8527A}" dt="2023-10-31T14:36:35.337" v="115" actId="1076"/>
          <ac:spMkLst>
            <pc:docMk/>
            <pc:sldMk cId="3263371487" sldId="760"/>
            <ac:spMk id="34" creationId="{BE7FCC62-1ABC-C49B-E172-C7CF7DA95939}"/>
          </ac:spMkLst>
        </pc:spChg>
        <pc:spChg chg="mod">
          <ac:chgData name="Danilo Ríos" userId="74fa47b150b6dd85" providerId="LiveId" clId="{D1A90E68-43CC-43C5-B878-11264BC8527A}" dt="2023-10-31T14:36:35.337" v="115" actId="1076"/>
          <ac:spMkLst>
            <pc:docMk/>
            <pc:sldMk cId="3263371487" sldId="760"/>
            <ac:spMk id="35" creationId="{8487DA31-FDD6-46CF-8AF7-E0568AB045DA}"/>
          </ac:spMkLst>
        </pc:spChg>
        <pc:spChg chg="del">
          <ac:chgData name="Danilo Ríos" userId="74fa47b150b6dd85" providerId="LiveId" clId="{D1A90E68-43CC-43C5-B878-11264BC8527A}" dt="2023-10-31T14:33:13.006" v="4" actId="478"/>
          <ac:spMkLst>
            <pc:docMk/>
            <pc:sldMk cId="3263371487" sldId="760"/>
            <ac:spMk id="36" creationId="{87643727-C811-7916-6F50-8081D25C954F}"/>
          </ac:spMkLst>
        </pc:spChg>
        <pc:spChg chg="del">
          <ac:chgData name="Danilo Ríos" userId="74fa47b150b6dd85" providerId="LiveId" clId="{D1A90E68-43CC-43C5-B878-11264BC8527A}" dt="2023-10-31T14:33:06.274" v="3" actId="478"/>
          <ac:spMkLst>
            <pc:docMk/>
            <pc:sldMk cId="3263371487" sldId="760"/>
            <ac:spMk id="37" creationId="{7BD7D757-3BE6-4E19-E365-6758EF4FC618}"/>
          </ac:spMkLst>
        </pc:spChg>
        <pc:spChg chg="mod">
          <ac:chgData name="Danilo Ríos" userId="74fa47b150b6dd85" providerId="LiveId" clId="{D1A90E68-43CC-43C5-B878-11264BC8527A}" dt="2023-10-31T14:36:35.337" v="115" actId="1076"/>
          <ac:spMkLst>
            <pc:docMk/>
            <pc:sldMk cId="3263371487" sldId="760"/>
            <ac:spMk id="38" creationId="{59A21342-D1B0-78F3-08B4-519C70992CC2}"/>
          </ac:spMkLst>
        </pc:spChg>
        <pc:spChg chg="mod">
          <ac:chgData name="Danilo Ríos" userId="74fa47b150b6dd85" providerId="LiveId" clId="{D1A90E68-43CC-43C5-B878-11264BC8527A}" dt="2023-10-31T14:36:35.337" v="115" actId="1076"/>
          <ac:spMkLst>
            <pc:docMk/>
            <pc:sldMk cId="3263371487" sldId="760"/>
            <ac:spMk id="43" creationId="{A75DBC97-F3E7-1C9D-CA2F-C2617989E1E4}"/>
          </ac:spMkLst>
        </pc:spChg>
        <pc:spChg chg="mod">
          <ac:chgData name="Danilo Ríos" userId="74fa47b150b6dd85" providerId="LiveId" clId="{D1A90E68-43CC-43C5-B878-11264BC8527A}" dt="2023-10-31T14:36:35.337" v="115" actId="1076"/>
          <ac:spMkLst>
            <pc:docMk/>
            <pc:sldMk cId="3263371487" sldId="760"/>
            <ac:spMk id="45" creationId="{298EBBDC-D452-A474-3CBD-7C6FD0826C33}"/>
          </ac:spMkLst>
        </pc:spChg>
        <pc:spChg chg="mod">
          <ac:chgData name="Danilo Ríos" userId="74fa47b150b6dd85" providerId="LiveId" clId="{D1A90E68-43CC-43C5-B878-11264BC8527A}" dt="2023-10-31T14:36:35.337" v="115" actId="1076"/>
          <ac:spMkLst>
            <pc:docMk/>
            <pc:sldMk cId="3263371487" sldId="760"/>
            <ac:spMk id="53" creationId="{46B62C64-F867-63F6-20C1-5CD9B50E00B1}"/>
          </ac:spMkLst>
        </pc:spChg>
        <pc:spChg chg="mod">
          <ac:chgData name="Danilo Ríos" userId="74fa47b150b6dd85" providerId="LiveId" clId="{D1A90E68-43CC-43C5-B878-11264BC8527A}" dt="2023-10-31T14:36:35.337" v="115" actId="1076"/>
          <ac:spMkLst>
            <pc:docMk/>
            <pc:sldMk cId="3263371487" sldId="760"/>
            <ac:spMk id="54" creationId="{4900447C-671D-C4AC-4CBB-2B196B6E02A6}"/>
          </ac:spMkLst>
        </pc:spChg>
        <pc:spChg chg="mod">
          <ac:chgData name="Danilo Ríos" userId="74fa47b150b6dd85" providerId="LiveId" clId="{D1A90E68-43CC-43C5-B878-11264BC8527A}" dt="2023-10-31T14:36:35.337" v="115" actId="1076"/>
          <ac:spMkLst>
            <pc:docMk/>
            <pc:sldMk cId="3263371487" sldId="760"/>
            <ac:spMk id="55" creationId="{38AA4F54-B48E-8637-873A-E0FC6B7BE257}"/>
          </ac:spMkLst>
        </pc:spChg>
        <pc:spChg chg="mod">
          <ac:chgData name="Danilo Ríos" userId="74fa47b150b6dd85" providerId="LiveId" clId="{D1A90E68-43CC-43C5-B878-11264BC8527A}" dt="2023-10-31T14:36:35.337" v="115" actId="1076"/>
          <ac:spMkLst>
            <pc:docMk/>
            <pc:sldMk cId="3263371487" sldId="760"/>
            <ac:spMk id="56" creationId="{3F027E7D-2D00-EA6B-AFBC-5899647FE5FF}"/>
          </ac:spMkLst>
        </pc:spChg>
        <pc:spChg chg="mod">
          <ac:chgData name="Danilo Ríos" userId="74fa47b150b6dd85" providerId="LiveId" clId="{D1A90E68-43CC-43C5-B878-11264BC8527A}" dt="2023-10-31T14:36:35.337" v="115" actId="1076"/>
          <ac:spMkLst>
            <pc:docMk/>
            <pc:sldMk cId="3263371487" sldId="760"/>
            <ac:spMk id="57" creationId="{4FD1C4AC-8A6E-165D-486F-310F321DBFF8}"/>
          </ac:spMkLst>
        </pc:spChg>
        <pc:spChg chg="add mod">
          <ac:chgData name="Danilo Ríos" userId="74fa47b150b6dd85" providerId="LiveId" clId="{D1A90E68-43CC-43C5-B878-11264BC8527A}" dt="2023-10-31T14:38:02.914" v="184" actId="20577"/>
          <ac:spMkLst>
            <pc:docMk/>
            <pc:sldMk cId="3263371487" sldId="760"/>
            <ac:spMk id="59" creationId="{6E5F7577-2A24-0EFB-4A38-B186197ECAF4}"/>
          </ac:spMkLst>
        </pc:spChg>
        <pc:spChg chg="add mod">
          <ac:chgData name="Danilo Ríos" userId="74fa47b150b6dd85" providerId="LiveId" clId="{D1A90E68-43CC-43C5-B878-11264BC8527A}" dt="2023-10-31T14:48:28.504" v="922" actId="1076"/>
          <ac:spMkLst>
            <pc:docMk/>
            <pc:sldMk cId="3263371487" sldId="760"/>
            <ac:spMk id="60" creationId="{3760588B-132B-D541-2C3E-41731008DCBF}"/>
          </ac:spMkLst>
        </pc:spChg>
        <pc:spChg chg="mod">
          <ac:chgData name="Danilo Ríos" userId="74fa47b150b6dd85" providerId="LiveId" clId="{D1A90E68-43CC-43C5-B878-11264BC8527A}" dt="2023-10-31T14:36:35.337" v="115" actId="1076"/>
          <ac:spMkLst>
            <pc:docMk/>
            <pc:sldMk cId="3263371487" sldId="760"/>
            <ac:spMk id="65" creationId="{64D9AC5F-34F3-4DF7-D3CF-7D17C322F11C}"/>
          </ac:spMkLst>
        </pc:spChg>
        <pc:spChg chg="mod">
          <ac:chgData name="Danilo Ríos" userId="74fa47b150b6dd85" providerId="LiveId" clId="{D1A90E68-43CC-43C5-B878-11264BC8527A}" dt="2023-10-31T14:36:35.337" v="115" actId="1076"/>
          <ac:spMkLst>
            <pc:docMk/>
            <pc:sldMk cId="3263371487" sldId="760"/>
            <ac:spMk id="71" creationId="{D58C8CCB-66B8-3462-761B-762E5AF7463E}"/>
          </ac:spMkLst>
        </pc:spChg>
        <pc:spChg chg="del">
          <ac:chgData name="Danilo Ríos" userId="74fa47b150b6dd85" providerId="LiveId" clId="{D1A90E68-43CC-43C5-B878-11264BC8527A}" dt="2023-10-31T14:36:25.121" v="113" actId="478"/>
          <ac:spMkLst>
            <pc:docMk/>
            <pc:sldMk cId="3263371487" sldId="760"/>
            <ac:spMk id="72" creationId="{AF4652EC-6323-7B04-4B16-145D757BE12A}"/>
          </ac:spMkLst>
        </pc:spChg>
        <pc:spChg chg="del">
          <ac:chgData name="Danilo Ríos" userId="74fa47b150b6dd85" providerId="LiveId" clId="{D1A90E68-43CC-43C5-B878-11264BC8527A}" dt="2023-10-31T14:36:25.121" v="113" actId="478"/>
          <ac:spMkLst>
            <pc:docMk/>
            <pc:sldMk cId="3263371487" sldId="760"/>
            <ac:spMk id="73" creationId="{141559EA-70C1-4D37-F182-88E3F173FCDD}"/>
          </ac:spMkLst>
        </pc:spChg>
        <pc:spChg chg="del">
          <ac:chgData name="Danilo Ríos" userId="74fa47b150b6dd85" providerId="LiveId" clId="{D1A90E68-43CC-43C5-B878-11264BC8527A}" dt="2023-10-31T14:36:25.121" v="113" actId="478"/>
          <ac:spMkLst>
            <pc:docMk/>
            <pc:sldMk cId="3263371487" sldId="760"/>
            <ac:spMk id="74" creationId="{4C0564B2-64DC-CED2-92FD-CFC49B56EA37}"/>
          </ac:spMkLst>
        </pc:spChg>
        <pc:grpChg chg="mod">
          <ac:chgData name="Danilo Ríos" userId="74fa47b150b6dd85" providerId="LiveId" clId="{D1A90E68-43CC-43C5-B878-11264BC8527A}" dt="2023-10-31T14:36:35.337" v="115" actId="1076"/>
          <ac:grpSpMkLst>
            <pc:docMk/>
            <pc:sldMk cId="3263371487" sldId="760"/>
            <ac:grpSpMk id="6" creationId="{68936B16-6059-F81B-22DE-3D384A224923}"/>
          </ac:grpSpMkLst>
        </pc:grpChg>
        <pc:grpChg chg="mod">
          <ac:chgData name="Danilo Ríos" userId="74fa47b150b6dd85" providerId="LiveId" clId="{D1A90E68-43CC-43C5-B878-11264BC8527A}" dt="2023-10-31T14:36:35.337" v="115" actId="1076"/>
          <ac:grpSpMkLst>
            <pc:docMk/>
            <pc:sldMk cId="3263371487" sldId="760"/>
            <ac:grpSpMk id="18" creationId="{24D176E6-0B88-45BA-3F26-1E6BBF2B74F5}"/>
          </ac:grpSpMkLst>
        </pc:grpChg>
        <pc:grpChg chg="mod">
          <ac:chgData name="Danilo Ríos" userId="74fa47b150b6dd85" providerId="LiveId" clId="{D1A90E68-43CC-43C5-B878-11264BC8527A}" dt="2023-10-31T14:36:35.337" v="115" actId="1076"/>
          <ac:grpSpMkLst>
            <pc:docMk/>
            <pc:sldMk cId="3263371487" sldId="760"/>
            <ac:grpSpMk id="26" creationId="{B1828385-0562-E100-AB51-0A72D9CB22CF}"/>
          </ac:grpSpMkLst>
        </pc:grpChg>
        <pc:grpChg chg="mod">
          <ac:chgData name="Danilo Ríos" userId="74fa47b150b6dd85" providerId="LiveId" clId="{D1A90E68-43CC-43C5-B878-11264BC8527A}" dt="2023-10-31T14:36:35.337" v="115" actId="1076"/>
          <ac:grpSpMkLst>
            <pc:docMk/>
            <pc:sldMk cId="3263371487" sldId="760"/>
            <ac:grpSpMk id="39" creationId="{A93F7F93-7C5D-84D7-B84A-EC7E49C4FC04}"/>
          </ac:grpSpMkLst>
        </pc:grpChg>
        <pc:cxnChg chg="mod">
          <ac:chgData name="Danilo Ríos" userId="74fa47b150b6dd85" providerId="LiveId" clId="{D1A90E68-43CC-43C5-B878-11264BC8527A}" dt="2023-10-31T14:36:35.337" v="115" actId="1076"/>
          <ac:cxnSpMkLst>
            <pc:docMk/>
            <pc:sldMk cId="3263371487" sldId="760"/>
            <ac:cxnSpMk id="17" creationId="{FB7BB4C1-3ADC-58E1-5F13-A128F881AC4F}"/>
          </ac:cxnSpMkLst>
        </pc:cxnChg>
        <pc:cxnChg chg="mod">
          <ac:chgData name="Danilo Ríos" userId="74fa47b150b6dd85" providerId="LiveId" clId="{D1A90E68-43CC-43C5-B878-11264BC8527A}" dt="2023-10-31T14:36:35.337" v="115" actId="1076"/>
          <ac:cxnSpMkLst>
            <pc:docMk/>
            <pc:sldMk cId="3263371487" sldId="760"/>
            <ac:cxnSpMk id="44" creationId="{BE543CBD-368B-EE4F-8FAB-60B9DB7503FA}"/>
          </ac:cxnSpMkLst>
        </pc:cxnChg>
        <pc:cxnChg chg="mod">
          <ac:chgData name="Danilo Ríos" userId="74fa47b150b6dd85" providerId="LiveId" clId="{D1A90E68-43CC-43C5-B878-11264BC8527A}" dt="2023-10-31T14:36:35.337" v="115" actId="1076"/>
          <ac:cxnSpMkLst>
            <pc:docMk/>
            <pc:sldMk cId="3263371487" sldId="760"/>
            <ac:cxnSpMk id="46" creationId="{A661DC09-A55B-7535-E812-BFD18169E6EF}"/>
          </ac:cxnSpMkLst>
        </pc:cxnChg>
        <pc:cxnChg chg="mod">
          <ac:chgData name="Danilo Ríos" userId="74fa47b150b6dd85" providerId="LiveId" clId="{D1A90E68-43CC-43C5-B878-11264BC8527A}" dt="2023-10-31T14:36:35.337" v="115" actId="1076"/>
          <ac:cxnSpMkLst>
            <pc:docMk/>
            <pc:sldMk cId="3263371487" sldId="760"/>
            <ac:cxnSpMk id="47" creationId="{27F8AAEC-1162-050F-402B-EA9F4AB81F54}"/>
          </ac:cxnSpMkLst>
        </pc:cxnChg>
        <pc:cxnChg chg="mod">
          <ac:chgData name="Danilo Ríos" userId="74fa47b150b6dd85" providerId="LiveId" clId="{D1A90E68-43CC-43C5-B878-11264BC8527A}" dt="2023-10-31T14:36:35.337" v="115" actId="1076"/>
          <ac:cxnSpMkLst>
            <pc:docMk/>
            <pc:sldMk cId="3263371487" sldId="760"/>
            <ac:cxnSpMk id="48" creationId="{3CF8A69A-6887-313E-23DE-485761ABC989}"/>
          </ac:cxnSpMkLst>
        </pc:cxnChg>
        <pc:cxnChg chg="mod">
          <ac:chgData name="Danilo Ríos" userId="74fa47b150b6dd85" providerId="LiveId" clId="{D1A90E68-43CC-43C5-B878-11264BC8527A}" dt="2023-10-31T14:36:35.337" v="115" actId="1076"/>
          <ac:cxnSpMkLst>
            <pc:docMk/>
            <pc:sldMk cId="3263371487" sldId="760"/>
            <ac:cxnSpMk id="49" creationId="{7FB84E24-9EE5-0255-C102-380F2385D9C5}"/>
          </ac:cxnSpMkLst>
        </pc:cxnChg>
        <pc:cxnChg chg="mod">
          <ac:chgData name="Danilo Ríos" userId="74fa47b150b6dd85" providerId="LiveId" clId="{D1A90E68-43CC-43C5-B878-11264BC8527A}" dt="2023-10-31T14:36:35.337" v="115" actId="1076"/>
          <ac:cxnSpMkLst>
            <pc:docMk/>
            <pc:sldMk cId="3263371487" sldId="760"/>
            <ac:cxnSpMk id="50" creationId="{7475CBC8-CBD2-86E8-6639-92F7AF657AD9}"/>
          </ac:cxnSpMkLst>
        </pc:cxnChg>
        <pc:cxnChg chg="mod">
          <ac:chgData name="Danilo Ríos" userId="74fa47b150b6dd85" providerId="LiveId" clId="{D1A90E68-43CC-43C5-B878-11264BC8527A}" dt="2023-10-31T14:36:35.337" v="115" actId="1076"/>
          <ac:cxnSpMkLst>
            <pc:docMk/>
            <pc:sldMk cId="3263371487" sldId="760"/>
            <ac:cxnSpMk id="51" creationId="{368B05CA-25E1-4E66-3241-5B215DFD03A3}"/>
          </ac:cxnSpMkLst>
        </pc:cxnChg>
        <pc:cxnChg chg="mod">
          <ac:chgData name="Danilo Ríos" userId="74fa47b150b6dd85" providerId="LiveId" clId="{D1A90E68-43CC-43C5-B878-11264BC8527A}" dt="2023-10-31T14:36:35.337" v="115" actId="1076"/>
          <ac:cxnSpMkLst>
            <pc:docMk/>
            <pc:sldMk cId="3263371487" sldId="760"/>
            <ac:cxnSpMk id="52" creationId="{B67BE941-9742-1CE7-A171-42D0D54CFEF7}"/>
          </ac:cxnSpMkLst>
        </pc:cxnChg>
        <pc:cxnChg chg="mod">
          <ac:chgData name="Danilo Ríos" userId="74fa47b150b6dd85" providerId="LiveId" clId="{D1A90E68-43CC-43C5-B878-11264BC8527A}" dt="2023-10-31T14:36:35.337" v="115" actId="1076"/>
          <ac:cxnSpMkLst>
            <pc:docMk/>
            <pc:sldMk cId="3263371487" sldId="760"/>
            <ac:cxnSpMk id="58" creationId="{462A78F1-CE1A-3F15-E8B1-1A1B73125223}"/>
          </ac:cxnSpMkLst>
        </pc:cxnChg>
        <pc:cxnChg chg="add mod">
          <ac:chgData name="Danilo Ríos" userId="74fa47b150b6dd85" providerId="LiveId" clId="{D1A90E68-43CC-43C5-B878-11264BC8527A}" dt="2023-10-31T14:48:28.504" v="922" actId="1076"/>
          <ac:cxnSpMkLst>
            <pc:docMk/>
            <pc:sldMk cId="3263371487" sldId="760"/>
            <ac:cxnSpMk id="62" creationId="{E17FD9D4-AC86-F9FA-CA86-C72D577214F8}"/>
          </ac:cxnSpMkLst>
        </pc:cxnChg>
        <pc:cxnChg chg="del">
          <ac:chgData name="Danilo Ríos" userId="74fa47b150b6dd85" providerId="LiveId" clId="{D1A90E68-43CC-43C5-B878-11264BC8527A}" dt="2023-10-31T14:36:25.121" v="113" actId="478"/>
          <ac:cxnSpMkLst>
            <pc:docMk/>
            <pc:sldMk cId="3263371487" sldId="760"/>
            <ac:cxnSpMk id="67" creationId="{479B4898-2099-D442-6733-4FBA09F967A4}"/>
          </ac:cxnSpMkLst>
        </pc:cxnChg>
        <pc:cxnChg chg="del">
          <ac:chgData name="Danilo Ríos" userId="74fa47b150b6dd85" providerId="LiveId" clId="{D1A90E68-43CC-43C5-B878-11264BC8527A}" dt="2023-10-31T14:36:16.871" v="112" actId="478"/>
          <ac:cxnSpMkLst>
            <pc:docMk/>
            <pc:sldMk cId="3263371487" sldId="760"/>
            <ac:cxnSpMk id="69" creationId="{A3ED52E3-2489-5F91-7CED-44E316C5A190}"/>
          </ac:cxnSpMkLst>
        </pc:cxnChg>
        <pc:cxnChg chg="del">
          <ac:chgData name="Danilo Ríos" userId="74fa47b150b6dd85" providerId="LiveId" clId="{D1A90E68-43CC-43C5-B878-11264BC8527A}" dt="2023-10-31T14:34:09.221" v="44" actId="478"/>
          <ac:cxnSpMkLst>
            <pc:docMk/>
            <pc:sldMk cId="3263371487" sldId="760"/>
            <ac:cxnSpMk id="70" creationId="{82907E41-408F-84C5-5865-1FF6D94BFB2A}"/>
          </ac:cxnSpMkLst>
        </pc:cxnChg>
        <pc:cxnChg chg="del">
          <ac:chgData name="Danilo Ríos" userId="74fa47b150b6dd85" providerId="LiveId" clId="{D1A90E68-43CC-43C5-B878-11264BC8527A}" dt="2023-10-31T14:36:28.807" v="114" actId="478"/>
          <ac:cxnSpMkLst>
            <pc:docMk/>
            <pc:sldMk cId="3263371487" sldId="760"/>
            <ac:cxnSpMk id="77" creationId="{484F95AB-47B5-60E7-EAAE-20FF4503FAC3}"/>
          </ac:cxnSpMkLst>
        </pc:cxnChg>
      </pc:sldChg>
      <pc:sldChg chg="addSp delSp modSp new mod">
        <pc:chgData name="Danilo Ríos" userId="74fa47b150b6dd85" providerId="LiveId" clId="{D1A90E68-43CC-43C5-B878-11264BC8527A}" dt="2023-11-02T12:24:44.915" v="6893" actId="403"/>
        <pc:sldMkLst>
          <pc:docMk/>
          <pc:sldMk cId="789251043" sldId="761"/>
        </pc:sldMkLst>
        <pc:spChg chg="add del mod">
          <ac:chgData name="Danilo Ríos" userId="74fa47b150b6dd85" providerId="LiveId" clId="{D1A90E68-43CC-43C5-B878-11264BC8527A}" dt="2023-11-01T12:00:45.734" v="1720" actId="21"/>
          <ac:spMkLst>
            <pc:docMk/>
            <pc:sldMk cId="789251043" sldId="761"/>
            <ac:spMk id="3" creationId="{0E7B49AD-B181-B46E-518F-682861527AB4}"/>
          </ac:spMkLst>
        </pc:spChg>
        <pc:spChg chg="add mod">
          <ac:chgData name="Danilo Ríos" userId="74fa47b150b6dd85" providerId="LiveId" clId="{D1A90E68-43CC-43C5-B878-11264BC8527A}" dt="2023-11-02T12:24:44.915" v="6893" actId="403"/>
          <ac:spMkLst>
            <pc:docMk/>
            <pc:sldMk cId="789251043" sldId="761"/>
            <ac:spMk id="4" creationId="{5AE53B3C-5AA2-69DF-EA23-DD443B4F7042}"/>
          </ac:spMkLst>
        </pc:spChg>
      </pc:sldChg>
      <pc:sldChg chg="modSp add del mod">
        <pc:chgData name="Danilo Ríos" userId="74fa47b150b6dd85" providerId="LiveId" clId="{D1A90E68-43CC-43C5-B878-11264BC8527A}" dt="2023-10-31T15:05:44.269" v="1262" actId="47"/>
        <pc:sldMkLst>
          <pc:docMk/>
          <pc:sldMk cId="4144275905" sldId="761"/>
        </pc:sldMkLst>
        <pc:spChg chg="mod">
          <ac:chgData name="Danilo Ríos" userId="74fa47b150b6dd85" providerId="LiveId" clId="{D1A90E68-43CC-43C5-B878-11264BC8527A}" dt="2023-10-31T15:04:21.464" v="1247" actId="21"/>
          <ac:spMkLst>
            <pc:docMk/>
            <pc:sldMk cId="4144275905" sldId="761"/>
            <ac:spMk id="397315" creationId="{00000000-0000-0000-0000-000000000000}"/>
          </ac:spMkLst>
        </pc:spChg>
      </pc:sldChg>
      <pc:sldChg chg="new del">
        <pc:chgData name="Danilo Ríos" userId="74fa47b150b6dd85" providerId="LiveId" clId="{D1A90E68-43CC-43C5-B878-11264BC8527A}" dt="2023-10-31T15:06:53.506" v="1264" actId="47"/>
        <pc:sldMkLst>
          <pc:docMk/>
          <pc:sldMk cId="4294576598" sldId="761"/>
        </pc:sldMkLst>
      </pc:sldChg>
      <pc:sldChg chg="addSp delSp modSp add mod">
        <pc:chgData name="Danilo Ríos" userId="74fa47b150b6dd85" providerId="LiveId" clId="{D1A90E68-43CC-43C5-B878-11264BC8527A}" dt="2023-11-02T12:13:37.840" v="6831" actId="114"/>
        <pc:sldMkLst>
          <pc:docMk/>
          <pc:sldMk cId="1304114073" sldId="762"/>
        </pc:sldMkLst>
        <pc:spChg chg="add del mod">
          <ac:chgData name="Danilo Ríos" userId="74fa47b150b6dd85" providerId="LiveId" clId="{D1A90E68-43CC-43C5-B878-11264BC8527A}" dt="2023-11-01T11:56:35.517" v="1683" actId="478"/>
          <ac:spMkLst>
            <pc:docMk/>
            <pc:sldMk cId="1304114073" sldId="762"/>
            <ac:spMk id="3" creationId="{94CA3B17-72AB-48D8-5F96-B814FE02D8B2}"/>
          </ac:spMkLst>
        </pc:spChg>
        <pc:spChg chg="del">
          <ac:chgData name="Danilo Ríos" userId="74fa47b150b6dd85" providerId="LiveId" clId="{D1A90E68-43CC-43C5-B878-11264BC8527A}" dt="2023-11-01T11:56:33.141" v="1682" actId="478"/>
          <ac:spMkLst>
            <pc:docMk/>
            <pc:sldMk cId="1304114073" sldId="762"/>
            <ac:spMk id="75780" creationId="{00000000-0000-0000-0000-000000000000}"/>
          </ac:spMkLst>
        </pc:spChg>
        <pc:spChg chg="mod">
          <ac:chgData name="Danilo Ríos" userId="74fa47b150b6dd85" providerId="LiveId" clId="{D1A90E68-43CC-43C5-B878-11264BC8527A}" dt="2023-11-02T12:13:37.840" v="6831" actId="114"/>
          <ac:spMkLst>
            <pc:docMk/>
            <pc:sldMk cId="1304114073" sldId="762"/>
            <ac:spMk id="397315" creationId="{00000000-0000-0000-0000-000000000000}"/>
          </ac:spMkLst>
        </pc:spChg>
      </pc:sldChg>
      <pc:sldChg chg="addSp delSp modSp add mod">
        <pc:chgData name="Danilo Ríos" userId="74fa47b150b6dd85" providerId="LiveId" clId="{D1A90E68-43CC-43C5-B878-11264BC8527A}" dt="2023-11-02T12:24:35.944" v="6892" actId="403"/>
        <pc:sldMkLst>
          <pc:docMk/>
          <pc:sldMk cId="2890589606" sldId="763"/>
        </pc:sldMkLst>
        <pc:spChg chg="add del mod">
          <ac:chgData name="Danilo Ríos" userId="74fa47b150b6dd85" providerId="LiveId" clId="{D1A90E68-43CC-43C5-B878-11264BC8527A}" dt="2023-11-01T12:01:36.398" v="1731"/>
          <ac:spMkLst>
            <pc:docMk/>
            <pc:sldMk cId="2890589606" sldId="763"/>
            <ac:spMk id="2" creationId="{DA024F84-96D8-EAF5-CF62-E7FE8E6FEA05}"/>
          </ac:spMkLst>
        </pc:spChg>
        <pc:spChg chg="add del mod">
          <ac:chgData name="Danilo Ríos" userId="74fa47b150b6dd85" providerId="LiveId" clId="{D1A90E68-43CC-43C5-B878-11264BC8527A}" dt="2023-11-01T12:01:10.588" v="1726" actId="478"/>
          <ac:spMkLst>
            <pc:docMk/>
            <pc:sldMk cId="2890589606" sldId="763"/>
            <ac:spMk id="3" creationId="{5DB8C92F-600F-A433-5F5B-4FB83A3D018A}"/>
          </ac:spMkLst>
        </pc:spChg>
        <pc:spChg chg="mod">
          <ac:chgData name="Danilo Ríos" userId="74fa47b150b6dd85" providerId="LiveId" clId="{D1A90E68-43CC-43C5-B878-11264BC8527A}" dt="2023-11-02T12:24:35.944" v="6892" actId="403"/>
          <ac:spMkLst>
            <pc:docMk/>
            <pc:sldMk cId="2890589606" sldId="763"/>
            <ac:spMk id="397315" creationId="{00000000-0000-0000-0000-000000000000}"/>
          </ac:spMkLst>
        </pc:spChg>
      </pc:sldChg>
      <pc:sldChg chg="modSp add mod">
        <pc:chgData name="Danilo Ríos" userId="74fa47b150b6dd85" providerId="LiveId" clId="{D1A90E68-43CC-43C5-B878-11264BC8527A}" dt="2023-11-02T12:19:51.686" v="6890" actId="948"/>
        <pc:sldMkLst>
          <pc:docMk/>
          <pc:sldMk cId="3140951732" sldId="764"/>
        </pc:sldMkLst>
        <pc:spChg chg="mod">
          <ac:chgData name="Danilo Ríos" userId="74fa47b150b6dd85" providerId="LiveId" clId="{D1A90E68-43CC-43C5-B878-11264BC8527A}" dt="2023-11-02T12:19:51.686" v="6890" actId="948"/>
          <ac:spMkLst>
            <pc:docMk/>
            <pc:sldMk cId="3140951732" sldId="764"/>
            <ac:spMk id="4" creationId="{5AE53B3C-5AA2-69DF-EA23-DD443B4F7042}"/>
          </ac:spMkLst>
        </pc:spChg>
      </pc:sldChg>
      <pc:sldChg chg="addSp modSp new mod setBg">
        <pc:chgData name="Danilo Ríos" userId="74fa47b150b6dd85" providerId="LiveId" clId="{D1A90E68-43CC-43C5-B878-11264BC8527A}" dt="2023-11-02T12:39:07.535" v="7109" actId="1076"/>
        <pc:sldMkLst>
          <pc:docMk/>
          <pc:sldMk cId="1408582917" sldId="765"/>
        </pc:sldMkLst>
        <pc:spChg chg="add mod">
          <ac:chgData name="Danilo Ríos" userId="74fa47b150b6dd85" providerId="LiveId" clId="{D1A90E68-43CC-43C5-B878-11264BC8527A}" dt="2023-11-02T12:39:07.535" v="7109" actId="1076"/>
          <ac:spMkLst>
            <pc:docMk/>
            <pc:sldMk cId="1408582917" sldId="765"/>
            <ac:spMk id="3" creationId="{133D62DD-6F39-109D-7EC0-E5ACFE6A73BB}"/>
          </ac:spMkLst>
        </pc:spChg>
      </pc:sldChg>
      <pc:sldChg chg="modSp add mod">
        <pc:chgData name="Danilo Ríos" userId="74fa47b150b6dd85" providerId="LiveId" clId="{D1A90E68-43CC-43C5-B878-11264BC8527A}" dt="2023-11-02T12:25:56.645" v="6901" actId="113"/>
        <pc:sldMkLst>
          <pc:docMk/>
          <pc:sldMk cId="609639843" sldId="766"/>
        </pc:sldMkLst>
        <pc:spChg chg="mod">
          <ac:chgData name="Danilo Ríos" userId="74fa47b150b6dd85" providerId="LiveId" clId="{D1A90E68-43CC-43C5-B878-11264BC8527A}" dt="2023-11-02T12:25:56.645" v="6901" actId="113"/>
          <ac:spMkLst>
            <pc:docMk/>
            <pc:sldMk cId="609639843" sldId="766"/>
            <ac:spMk id="3" creationId="{133D62DD-6F39-109D-7EC0-E5ACFE6A73BB}"/>
          </ac:spMkLst>
        </pc:spChg>
      </pc:sldChg>
      <pc:sldChg chg="modSp add del mod">
        <pc:chgData name="Danilo Ríos" userId="74fa47b150b6dd85" providerId="LiveId" clId="{D1A90E68-43CC-43C5-B878-11264BC8527A}" dt="2023-11-02T12:44:29.186" v="7142" actId="47"/>
        <pc:sldMkLst>
          <pc:docMk/>
          <pc:sldMk cId="742747411" sldId="767"/>
        </pc:sldMkLst>
        <pc:spChg chg="mod">
          <ac:chgData name="Danilo Ríos" userId="74fa47b150b6dd85" providerId="LiveId" clId="{D1A90E68-43CC-43C5-B878-11264BC8527A}" dt="2023-11-01T12:36:07.878" v="2815" actId="1076"/>
          <ac:spMkLst>
            <pc:docMk/>
            <pc:sldMk cId="742747411" sldId="767"/>
            <ac:spMk id="3" creationId="{133D62DD-6F39-109D-7EC0-E5ACFE6A73BB}"/>
          </ac:spMkLst>
        </pc:spChg>
      </pc:sldChg>
      <pc:sldChg chg="addSp modSp new mod">
        <pc:chgData name="Danilo Ríos" userId="74fa47b150b6dd85" providerId="LiveId" clId="{D1A90E68-43CC-43C5-B878-11264BC8527A}" dt="2023-11-02T15:13:06.087" v="8198" actId="1076"/>
        <pc:sldMkLst>
          <pc:docMk/>
          <pc:sldMk cId="4110296765" sldId="768"/>
        </pc:sldMkLst>
        <pc:spChg chg="add mod">
          <ac:chgData name="Danilo Ríos" userId="74fa47b150b6dd85" providerId="LiveId" clId="{D1A90E68-43CC-43C5-B878-11264BC8527A}" dt="2023-11-02T15:13:06.087" v="8198" actId="1076"/>
          <ac:spMkLst>
            <pc:docMk/>
            <pc:sldMk cId="4110296765" sldId="768"/>
            <ac:spMk id="3" creationId="{C2D39BDF-2B90-347B-9D70-A33DAD8625BF}"/>
          </ac:spMkLst>
        </pc:spChg>
      </pc:sldChg>
      <pc:sldChg chg="modSp add mod">
        <pc:chgData name="Danilo Ríos" userId="74fa47b150b6dd85" providerId="LiveId" clId="{D1A90E68-43CC-43C5-B878-11264BC8527A}" dt="2023-11-02T20:19:20.100" v="9881" actId="20577"/>
        <pc:sldMkLst>
          <pc:docMk/>
          <pc:sldMk cId="2473066369" sldId="769"/>
        </pc:sldMkLst>
        <pc:spChg chg="mod">
          <ac:chgData name="Danilo Ríos" userId="74fa47b150b6dd85" providerId="LiveId" clId="{D1A90E68-43CC-43C5-B878-11264BC8527A}" dt="2023-11-02T20:19:20.100" v="9881" actId="20577"/>
          <ac:spMkLst>
            <pc:docMk/>
            <pc:sldMk cId="2473066369" sldId="769"/>
            <ac:spMk id="3" creationId="{C2D39BDF-2B90-347B-9D70-A33DAD8625BF}"/>
          </ac:spMkLst>
        </pc:spChg>
      </pc:sldChg>
      <pc:sldChg chg="addSp modSp add mod ord modTransition modAnim">
        <pc:chgData name="Danilo Ríos" userId="74fa47b150b6dd85" providerId="LiveId" clId="{D1A90E68-43CC-43C5-B878-11264BC8527A}" dt="2023-11-02T12:59:54.691" v="7725" actId="1076"/>
        <pc:sldMkLst>
          <pc:docMk/>
          <pc:sldMk cId="4056301556" sldId="770"/>
        </pc:sldMkLst>
        <pc:spChg chg="add mod">
          <ac:chgData name="Danilo Ríos" userId="74fa47b150b6dd85" providerId="LiveId" clId="{D1A90E68-43CC-43C5-B878-11264BC8527A}" dt="2023-11-02T12:59:54.691" v="7725" actId="1076"/>
          <ac:spMkLst>
            <pc:docMk/>
            <pc:sldMk cId="4056301556" sldId="770"/>
            <ac:spMk id="4" creationId="{042FA262-0086-4F26-892D-79458E82509F}"/>
          </ac:spMkLst>
        </pc:spChg>
        <pc:spChg chg="add mod">
          <ac:chgData name="Danilo Ríos" userId="74fa47b150b6dd85" providerId="LiveId" clId="{D1A90E68-43CC-43C5-B878-11264BC8527A}" dt="2023-11-02T12:59:45.564" v="7724"/>
          <ac:spMkLst>
            <pc:docMk/>
            <pc:sldMk cId="4056301556" sldId="770"/>
            <ac:spMk id="5" creationId="{CF5E0A43-60A3-B6D1-794F-D0B15718AA99}"/>
          </ac:spMkLst>
        </pc:spChg>
        <pc:spChg chg="mod">
          <ac:chgData name="Danilo Ríos" userId="74fa47b150b6dd85" providerId="LiveId" clId="{D1A90E68-43CC-43C5-B878-11264BC8527A}" dt="2023-11-02T12:58:43.977" v="7716" actId="1076"/>
          <ac:spMkLst>
            <pc:docMk/>
            <pc:sldMk cId="4056301556" sldId="770"/>
            <ac:spMk id="70" creationId="{F3919A48-2ED8-F787-B7CF-93A8526215C8}"/>
          </ac:spMkLst>
        </pc:spChg>
        <pc:spChg chg="mod">
          <ac:chgData name="Danilo Ríos" userId="74fa47b150b6dd85" providerId="LiveId" clId="{D1A90E68-43CC-43C5-B878-11264BC8527A}" dt="2023-11-02T12:58:43.977" v="7716" actId="1076"/>
          <ac:spMkLst>
            <pc:docMk/>
            <pc:sldMk cId="4056301556" sldId="770"/>
            <ac:spMk id="82" creationId="{BC270D9F-A08A-91E0-BF9F-18C64790F7C6}"/>
          </ac:spMkLst>
        </pc:spChg>
        <pc:spChg chg="mod">
          <ac:chgData name="Danilo Ríos" userId="74fa47b150b6dd85" providerId="LiveId" clId="{D1A90E68-43CC-43C5-B878-11264BC8527A}" dt="2023-11-02T12:58:43.977" v="7716" actId="1076"/>
          <ac:spMkLst>
            <pc:docMk/>
            <pc:sldMk cId="4056301556" sldId="770"/>
            <ac:spMk id="14428" creationId="{09F38B56-09DC-13D9-C8EB-96A90E49B3BA}"/>
          </ac:spMkLst>
        </pc:spChg>
        <pc:cxnChg chg="mod">
          <ac:chgData name="Danilo Ríos" userId="74fa47b150b6dd85" providerId="LiveId" clId="{D1A90E68-43CC-43C5-B878-11264BC8527A}" dt="2023-11-02T12:58:43.977" v="7716" actId="1076"/>
          <ac:cxnSpMkLst>
            <pc:docMk/>
            <pc:sldMk cId="4056301556" sldId="770"/>
            <ac:cxnSpMk id="65" creationId="{1B7FD666-CEF0-9D34-141C-F569F28C969C}"/>
          </ac:cxnSpMkLst>
        </pc:cxnChg>
      </pc:sldChg>
      <pc:sldChg chg="modSp add mod modTransition">
        <pc:chgData name="Danilo Ríos" userId="74fa47b150b6dd85" providerId="LiveId" clId="{D1A90E68-43CC-43C5-B878-11264BC8527A}" dt="2023-11-02T13:08:09.460" v="7728" actId="403"/>
        <pc:sldMkLst>
          <pc:docMk/>
          <pc:sldMk cId="3025153647" sldId="771"/>
        </pc:sldMkLst>
        <pc:spChg chg="mod">
          <ac:chgData name="Danilo Ríos" userId="74fa47b150b6dd85" providerId="LiveId" clId="{D1A90E68-43CC-43C5-B878-11264BC8527A}" dt="2023-11-02T13:08:09.460" v="7728" actId="403"/>
          <ac:spMkLst>
            <pc:docMk/>
            <pc:sldMk cId="3025153647" sldId="771"/>
            <ac:spMk id="3" creationId="{E7464F2B-42D6-F6F4-1371-650FBA419A18}"/>
          </ac:spMkLst>
        </pc:spChg>
      </pc:sldChg>
      <pc:sldChg chg="addSp modSp add mod">
        <pc:chgData name="Danilo Ríos" userId="74fa47b150b6dd85" providerId="LiveId" clId="{D1A90E68-43CC-43C5-B878-11264BC8527A}" dt="2023-11-02T12:43:43.069" v="7139" actId="2711"/>
        <pc:sldMkLst>
          <pc:docMk/>
          <pc:sldMk cId="3516966686" sldId="772"/>
        </pc:sldMkLst>
        <pc:spChg chg="add mod">
          <ac:chgData name="Danilo Ríos" userId="74fa47b150b6dd85" providerId="LiveId" clId="{D1A90E68-43CC-43C5-B878-11264BC8527A}" dt="2023-11-02T12:43:43.069" v="7139" actId="2711"/>
          <ac:spMkLst>
            <pc:docMk/>
            <pc:sldMk cId="3516966686" sldId="772"/>
            <ac:spMk id="2" creationId="{9425E39D-CCAC-FA5A-6AF2-3BA99EAEB131}"/>
          </ac:spMkLst>
        </pc:spChg>
        <pc:spChg chg="mod">
          <ac:chgData name="Danilo Ríos" userId="74fa47b150b6dd85" providerId="LiveId" clId="{D1A90E68-43CC-43C5-B878-11264BC8527A}" dt="2023-11-02T12:25:41.172" v="6899" actId="113"/>
          <ac:spMkLst>
            <pc:docMk/>
            <pc:sldMk cId="3516966686" sldId="772"/>
            <ac:spMk id="3" creationId="{133D62DD-6F39-109D-7EC0-E5ACFE6A73BB}"/>
          </ac:spMkLst>
        </pc:spChg>
      </pc:sldChg>
      <pc:sldChg chg="modSp add mod">
        <pc:chgData name="Danilo Ríos" userId="74fa47b150b6dd85" providerId="LiveId" clId="{D1A90E68-43CC-43C5-B878-11264BC8527A}" dt="2023-11-02T20:02:00.960" v="9716" actId="20577"/>
        <pc:sldMkLst>
          <pc:docMk/>
          <pc:sldMk cId="2346560734" sldId="773"/>
        </pc:sldMkLst>
        <pc:spChg chg="mod">
          <ac:chgData name="Danilo Ríos" userId="74fa47b150b6dd85" providerId="LiveId" clId="{D1A90E68-43CC-43C5-B878-11264BC8527A}" dt="2023-11-02T20:02:00.960" v="9716" actId="20577"/>
          <ac:spMkLst>
            <pc:docMk/>
            <pc:sldMk cId="2346560734" sldId="773"/>
            <ac:spMk id="3" creationId="{E7464F2B-42D6-F6F4-1371-650FBA419A18}"/>
          </ac:spMkLst>
        </pc:spChg>
      </pc:sldChg>
      <pc:sldChg chg="addSp delSp modSp new mod">
        <pc:chgData name="Danilo Ríos" userId="74fa47b150b6dd85" providerId="LiveId" clId="{D1A90E68-43CC-43C5-B878-11264BC8527A}" dt="2023-11-02T15:33:32.390" v="8970" actId="1076"/>
        <pc:sldMkLst>
          <pc:docMk/>
          <pc:sldMk cId="2513557923" sldId="774"/>
        </pc:sldMkLst>
        <pc:spChg chg="add del mod">
          <ac:chgData name="Danilo Ríos" userId="74fa47b150b6dd85" providerId="LiveId" clId="{D1A90E68-43CC-43C5-B878-11264BC8527A}" dt="2023-11-02T15:31:35.094" v="8925" actId="478"/>
          <ac:spMkLst>
            <pc:docMk/>
            <pc:sldMk cId="2513557923" sldId="774"/>
            <ac:spMk id="2" creationId="{2DFDB700-2846-30C8-A70E-B101C42D5DC9}"/>
          </ac:spMkLst>
        </pc:spChg>
        <pc:spChg chg="add mod">
          <ac:chgData name="Danilo Ríos" userId="74fa47b150b6dd85" providerId="LiveId" clId="{D1A90E68-43CC-43C5-B878-11264BC8527A}" dt="2023-11-02T15:33:32.390" v="8970" actId="1076"/>
          <ac:spMkLst>
            <pc:docMk/>
            <pc:sldMk cId="2513557923" sldId="774"/>
            <ac:spMk id="4" creationId="{C01E574E-E846-96BD-5581-AAE85DEA5A39}"/>
          </ac:spMkLst>
        </pc:spChg>
      </pc:sldChg>
      <pc:sldChg chg="new del">
        <pc:chgData name="Danilo Ríos" userId="74fa47b150b6dd85" providerId="LiveId" clId="{D1A90E68-43CC-43C5-B878-11264BC8527A}" dt="2023-11-02T15:18:13.649" v="8200" actId="47"/>
        <pc:sldMkLst>
          <pc:docMk/>
          <pc:sldMk cId="3348532476" sldId="774"/>
        </pc:sldMkLst>
      </pc:sldChg>
      <pc:sldChg chg="del">
        <pc:chgData name="Danilo Ríos" userId="74fa47b150b6dd85" providerId="LiveId" clId="{D1A90E68-43CC-43C5-B878-11264BC8527A}" dt="2023-11-02T19:51:46.812" v="9023" actId="47"/>
        <pc:sldMkLst>
          <pc:docMk/>
          <pc:sldMk cId="1084599665" sldId="775"/>
        </pc:sldMkLst>
      </pc:sldChg>
      <pc:sldChg chg="addSp modSp mod ord">
        <pc:chgData name="Danilo Ríos" userId="74fa47b150b6dd85" providerId="LiveId" clId="{D1A90E68-43CC-43C5-B878-11264BC8527A}" dt="2023-11-02T20:02:57.667" v="9718"/>
        <pc:sldMkLst>
          <pc:docMk/>
          <pc:sldMk cId="2458792915" sldId="775"/>
        </pc:sldMkLst>
        <pc:spChg chg="mod">
          <ac:chgData name="Danilo Ríos" userId="74fa47b150b6dd85" providerId="LiveId" clId="{D1A90E68-43CC-43C5-B878-11264BC8527A}" dt="2023-11-02T19:54:27.757" v="9177" actId="1076"/>
          <ac:spMkLst>
            <pc:docMk/>
            <pc:sldMk cId="2458792915" sldId="775"/>
            <ac:spMk id="4" creationId="{042FA262-0086-4F26-892D-79458E82509F}"/>
          </ac:spMkLst>
        </pc:spChg>
        <pc:spChg chg="mod">
          <ac:chgData name="Danilo Ríos" userId="74fa47b150b6dd85" providerId="LiveId" clId="{D1A90E68-43CC-43C5-B878-11264BC8527A}" dt="2023-11-02T19:54:23.430" v="9176" actId="1076"/>
          <ac:spMkLst>
            <pc:docMk/>
            <pc:sldMk cId="2458792915" sldId="775"/>
            <ac:spMk id="5" creationId="{CF5E0A43-60A3-B6D1-794F-D0B15718AA99}"/>
          </ac:spMkLst>
        </pc:spChg>
        <pc:spChg chg="add mod">
          <ac:chgData name="Danilo Ríos" userId="74fa47b150b6dd85" providerId="LiveId" clId="{D1A90E68-43CC-43C5-B878-11264BC8527A}" dt="2023-11-02T19:54:05.902" v="9173" actId="1076"/>
          <ac:spMkLst>
            <pc:docMk/>
            <pc:sldMk cId="2458792915" sldId="775"/>
            <ac:spMk id="6" creationId="{12A64BA1-F898-3D7A-2878-6C60A5D1167F}"/>
          </ac:spMkLst>
        </pc:spChg>
        <pc:spChg chg="add mod">
          <ac:chgData name="Danilo Ríos" userId="74fa47b150b6dd85" providerId="LiveId" clId="{D1A90E68-43CC-43C5-B878-11264BC8527A}" dt="2023-11-02T19:57:04.654" v="9207" actId="1076"/>
          <ac:spMkLst>
            <pc:docMk/>
            <pc:sldMk cId="2458792915" sldId="775"/>
            <ac:spMk id="12" creationId="{79058398-81DA-5FEA-E9B3-14C581FC0D93}"/>
          </ac:spMkLst>
        </pc:spChg>
        <pc:spChg chg="mod">
          <ac:chgData name="Danilo Ríos" userId="74fa47b150b6dd85" providerId="LiveId" clId="{D1A90E68-43CC-43C5-B878-11264BC8527A}" dt="2023-11-02T19:52:49.925" v="9044" actId="403"/>
          <ac:spMkLst>
            <pc:docMk/>
            <pc:sldMk cId="2458792915" sldId="775"/>
            <ac:spMk id="70" creationId="{F3919A48-2ED8-F787-B7CF-93A8526215C8}"/>
          </ac:spMkLst>
        </pc:spChg>
        <pc:cxnChg chg="add mod">
          <ac:chgData name="Danilo Ríos" userId="74fa47b150b6dd85" providerId="LiveId" clId="{D1A90E68-43CC-43C5-B878-11264BC8527A}" dt="2023-11-02T19:56:42.031" v="9203" actId="1076"/>
          <ac:cxnSpMkLst>
            <pc:docMk/>
            <pc:sldMk cId="2458792915" sldId="775"/>
            <ac:cxnSpMk id="10" creationId="{474DDEB2-3597-F2BC-6363-FFB1A2D53842}"/>
          </ac:cxnSpMkLst>
        </pc:cxnChg>
      </pc:sldChg>
      <pc:sldChg chg="addSp modSp add mod">
        <pc:chgData name="Danilo Ríos" userId="74fa47b150b6dd85" providerId="LiveId" clId="{D1A90E68-43CC-43C5-B878-11264BC8527A}" dt="2023-11-02T20:07:43.010" v="9800" actId="6549"/>
        <pc:sldMkLst>
          <pc:docMk/>
          <pc:sldMk cId="2187717828" sldId="776"/>
        </pc:sldMkLst>
        <pc:spChg chg="add mod">
          <ac:chgData name="Danilo Ríos" userId="74fa47b150b6dd85" providerId="LiveId" clId="{D1A90E68-43CC-43C5-B878-11264BC8527A}" dt="2023-11-02T20:07:43.010" v="9800" actId="6549"/>
          <ac:spMkLst>
            <pc:docMk/>
            <pc:sldMk cId="2187717828" sldId="776"/>
            <ac:spMk id="2" creationId="{C4CE13FD-2C09-DD73-4A51-53A4FB163C2F}"/>
          </ac:spMkLst>
        </pc:spChg>
        <pc:spChg chg="mod">
          <ac:chgData name="Danilo Ríos" userId="74fa47b150b6dd85" providerId="LiveId" clId="{D1A90E68-43CC-43C5-B878-11264BC8527A}" dt="2023-11-02T20:07:38.370" v="9799" actId="6549"/>
          <ac:spMkLst>
            <pc:docMk/>
            <pc:sldMk cId="2187717828" sldId="776"/>
            <ac:spMk id="3" creationId="{E7464F2B-42D6-F6F4-1371-650FBA419A18}"/>
          </ac:spMkLst>
        </pc:spChg>
      </pc:sldChg>
      <pc:sldChg chg="addSp delSp modSp new mod">
        <pc:chgData name="Danilo Ríos" userId="74fa47b150b6dd85" providerId="LiveId" clId="{D1A90E68-43CC-43C5-B878-11264BC8527A}" dt="2023-11-02T20:46:32.589" v="10448" actId="27636"/>
        <pc:sldMkLst>
          <pc:docMk/>
          <pc:sldMk cId="220023582" sldId="777"/>
        </pc:sldMkLst>
        <pc:spChg chg="del">
          <ac:chgData name="Danilo Ríos" userId="74fa47b150b6dd85" providerId="LiveId" clId="{D1A90E68-43CC-43C5-B878-11264BC8527A}" dt="2023-11-02T20:08:13.692" v="9803" actId="478"/>
          <ac:spMkLst>
            <pc:docMk/>
            <pc:sldMk cId="220023582" sldId="777"/>
            <ac:spMk id="2" creationId="{1B0B70A4-231A-F93D-C397-849650C1DE6B}"/>
          </ac:spMkLst>
        </pc:spChg>
        <pc:spChg chg="del">
          <ac:chgData name="Danilo Ríos" userId="74fa47b150b6dd85" providerId="LiveId" clId="{D1A90E68-43CC-43C5-B878-11264BC8527A}" dt="2023-11-02T20:08:11.395" v="9802" actId="478"/>
          <ac:spMkLst>
            <pc:docMk/>
            <pc:sldMk cId="220023582" sldId="777"/>
            <ac:spMk id="3" creationId="{18BBDEBF-5EF5-1B60-515C-8AF454E8E94B}"/>
          </ac:spMkLst>
        </pc:spChg>
        <pc:spChg chg="add mod">
          <ac:chgData name="Danilo Ríos" userId="74fa47b150b6dd85" providerId="LiveId" clId="{D1A90E68-43CC-43C5-B878-11264BC8527A}" dt="2023-11-02T20:13:46.409" v="9834" actId="1076"/>
          <ac:spMkLst>
            <pc:docMk/>
            <pc:sldMk cId="220023582" sldId="777"/>
            <ac:spMk id="5" creationId="{44EDBCA8-7B01-75E4-3AC7-94EBDD80BDDB}"/>
          </ac:spMkLst>
        </pc:spChg>
        <pc:spChg chg="add del mod">
          <ac:chgData name="Danilo Ríos" userId="74fa47b150b6dd85" providerId="LiveId" clId="{D1A90E68-43CC-43C5-B878-11264BC8527A}" dt="2023-11-02T20:09:40.164" v="9814" actId="478"/>
          <ac:spMkLst>
            <pc:docMk/>
            <pc:sldMk cId="220023582" sldId="777"/>
            <ac:spMk id="6" creationId="{5EA466F2-A0AE-BA81-C8E4-E75DFFC033B8}"/>
          </ac:spMkLst>
        </pc:spChg>
        <pc:spChg chg="add mod">
          <ac:chgData name="Danilo Ríos" userId="74fa47b150b6dd85" providerId="LiveId" clId="{D1A90E68-43CC-43C5-B878-11264BC8527A}" dt="2023-11-02T20:13:55.486" v="9836" actId="1076"/>
          <ac:spMkLst>
            <pc:docMk/>
            <pc:sldMk cId="220023582" sldId="777"/>
            <ac:spMk id="7" creationId="{09429A90-D79B-AE56-B853-C8AF24E85388}"/>
          </ac:spMkLst>
        </pc:spChg>
        <pc:spChg chg="add mod">
          <ac:chgData name="Danilo Ríos" userId="74fa47b150b6dd85" providerId="LiveId" clId="{D1A90E68-43CC-43C5-B878-11264BC8527A}" dt="2023-11-02T20:46:09.800" v="10441" actId="27636"/>
          <ac:spMkLst>
            <pc:docMk/>
            <pc:sldMk cId="220023582" sldId="777"/>
            <ac:spMk id="8" creationId="{89E4DBF4-4E74-1BF7-E07E-8B48AB09AE09}"/>
          </ac:spMkLst>
        </pc:spChg>
        <pc:spChg chg="add mod">
          <ac:chgData name="Danilo Ríos" userId="74fa47b150b6dd85" providerId="LiveId" clId="{D1A90E68-43CC-43C5-B878-11264BC8527A}" dt="2023-11-02T20:46:20.793" v="10442" actId="14100"/>
          <ac:spMkLst>
            <pc:docMk/>
            <pc:sldMk cId="220023582" sldId="777"/>
            <ac:spMk id="9" creationId="{40E06839-DDF1-B51F-BE63-02E136B1F81C}"/>
          </ac:spMkLst>
        </pc:spChg>
        <pc:spChg chg="add mod">
          <ac:chgData name="Danilo Ríos" userId="74fa47b150b6dd85" providerId="LiveId" clId="{D1A90E68-43CC-43C5-B878-11264BC8527A}" dt="2023-11-02T20:14:09.764" v="9837" actId="1076"/>
          <ac:spMkLst>
            <pc:docMk/>
            <pc:sldMk cId="220023582" sldId="777"/>
            <ac:spMk id="10" creationId="{295016A4-4417-6015-E1C9-349B742914A7}"/>
          </ac:spMkLst>
        </pc:spChg>
        <pc:spChg chg="add mod">
          <ac:chgData name="Danilo Ríos" userId="74fa47b150b6dd85" providerId="LiveId" clId="{D1A90E68-43CC-43C5-B878-11264BC8527A}" dt="2023-11-02T20:21:13.802" v="9943" actId="1076"/>
          <ac:spMkLst>
            <pc:docMk/>
            <pc:sldMk cId="220023582" sldId="777"/>
            <ac:spMk id="12" creationId="{6FFEF726-81DC-DF3B-27E9-FA67E7958393}"/>
          </ac:spMkLst>
        </pc:spChg>
        <pc:spChg chg="add mod">
          <ac:chgData name="Danilo Ríos" userId="74fa47b150b6dd85" providerId="LiveId" clId="{D1A90E68-43CC-43C5-B878-11264BC8527A}" dt="2023-11-02T20:46:29.855" v="10445" actId="27636"/>
          <ac:spMkLst>
            <pc:docMk/>
            <pc:sldMk cId="220023582" sldId="777"/>
            <ac:spMk id="13" creationId="{491B4A37-6C8D-FEC7-3920-97DC6AEB2FD6}"/>
          </ac:spMkLst>
        </pc:spChg>
        <pc:spChg chg="add mod">
          <ac:chgData name="Danilo Ríos" userId="74fa47b150b6dd85" providerId="LiveId" clId="{D1A90E68-43CC-43C5-B878-11264BC8527A}" dt="2023-11-02T20:46:32.589" v="10448" actId="27636"/>
          <ac:spMkLst>
            <pc:docMk/>
            <pc:sldMk cId="220023582" sldId="777"/>
            <ac:spMk id="14" creationId="{D9AC7956-44CB-37A6-24F6-E6D02C9F3A66}"/>
          </ac:spMkLst>
        </pc:spChg>
        <pc:graphicFrameChg chg="add del mod replId">
          <ac:chgData name="Danilo Ríos" userId="74fa47b150b6dd85" providerId="LiveId" clId="{D1A90E68-43CC-43C5-B878-11264BC8527A}" dt="2023-11-02T20:46:05.144" v="10437"/>
          <ac:graphicFrameMkLst>
            <pc:docMk/>
            <pc:sldMk cId="220023582" sldId="777"/>
            <ac:graphicFrameMk id="15" creationId="{40E06839-DDF1-B51F-BE63-02E136B1F81C}"/>
          </ac:graphicFrameMkLst>
        </pc:graphicFrameChg>
        <pc:graphicFrameChg chg="add del mod replId">
          <ac:chgData name="Danilo Ríos" userId="74fa47b150b6dd85" providerId="LiveId" clId="{D1A90E68-43CC-43C5-B878-11264BC8527A}" dt="2023-11-02T20:46:08.862" v="10440"/>
          <ac:graphicFrameMkLst>
            <pc:docMk/>
            <pc:sldMk cId="220023582" sldId="777"/>
            <ac:graphicFrameMk id="17" creationId="{89E4DBF4-4E74-1BF7-E07E-8B48AB09AE09}"/>
          </ac:graphicFrameMkLst>
        </pc:graphicFrameChg>
        <pc:graphicFrameChg chg="add del mod replId">
          <ac:chgData name="Danilo Ríos" userId="74fa47b150b6dd85" providerId="LiveId" clId="{D1A90E68-43CC-43C5-B878-11264BC8527A}" dt="2023-11-02T20:46:29.449" v="10444"/>
          <ac:graphicFrameMkLst>
            <pc:docMk/>
            <pc:sldMk cId="220023582" sldId="777"/>
            <ac:graphicFrameMk id="19" creationId="{491B4A37-6C8D-FEC7-3920-97DC6AEB2FD6}"/>
          </ac:graphicFrameMkLst>
        </pc:graphicFrameChg>
        <pc:graphicFrameChg chg="add del mod replId">
          <ac:chgData name="Danilo Ríos" userId="74fa47b150b6dd85" providerId="LiveId" clId="{D1A90E68-43CC-43C5-B878-11264BC8527A}" dt="2023-11-02T20:46:32.042" v="10447"/>
          <ac:graphicFrameMkLst>
            <pc:docMk/>
            <pc:sldMk cId="220023582" sldId="777"/>
            <ac:graphicFrameMk id="21" creationId="{D9AC7956-44CB-37A6-24F6-E6D02C9F3A66}"/>
          </ac:graphicFrameMkLst>
        </pc:graphicFrameChg>
      </pc:sldChg>
      <pc:sldChg chg="addSp modSp new mod">
        <pc:chgData name="Danilo Ríos" userId="74fa47b150b6dd85" providerId="LiveId" clId="{D1A90E68-43CC-43C5-B878-11264BC8527A}" dt="2023-11-02T20:26:25.318" v="10028" actId="1076"/>
        <pc:sldMkLst>
          <pc:docMk/>
          <pc:sldMk cId="1963137921" sldId="778"/>
        </pc:sldMkLst>
        <pc:spChg chg="add mod">
          <ac:chgData name="Danilo Ríos" userId="74fa47b150b6dd85" providerId="LiveId" clId="{D1A90E68-43CC-43C5-B878-11264BC8527A}" dt="2023-11-02T20:23:00.508" v="9999" actId="1076"/>
          <ac:spMkLst>
            <pc:docMk/>
            <pc:sldMk cId="1963137921" sldId="778"/>
            <ac:spMk id="3" creationId="{869C6194-3663-44BF-8CC3-215101D82C63}"/>
          </ac:spMkLst>
        </pc:spChg>
        <pc:spChg chg="add mod">
          <ac:chgData name="Danilo Ríos" userId="74fa47b150b6dd85" providerId="LiveId" clId="{D1A90E68-43CC-43C5-B878-11264BC8527A}" dt="2023-11-02T20:26:18.523" v="10027" actId="1076"/>
          <ac:spMkLst>
            <pc:docMk/>
            <pc:sldMk cId="1963137921" sldId="778"/>
            <ac:spMk id="5" creationId="{D1F55E26-996C-CE95-7E2D-42F8FFE14F93}"/>
          </ac:spMkLst>
        </pc:spChg>
        <pc:graphicFrameChg chg="add mod modGraphic">
          <ac:chgData name="Danilo Ríos" userId="74fa47b150b6dd85" providerId="LiveId" clId="{D1A90E68-43CC-43C5-B878-11264BC8527A}" dt="2023-11-02T20:26:25.318" v="10028" actId="1076"/>
          <ac:graphicFrameMkLst>
            <pc:docMk/>
            <pc:sldMk cId="1963137921" sldId="778"/>
            <ac:graphicFrameMk id="4" creationId="{B4E9A4C4-ED12-C5E6-322E-4E847284EDB4}"/>
          </ac:graphicFrameMkLst>
        </pc:graphicFrameChg>
      </pc:sldChg>
      <pc:sldChg chg="addSp delSp modSp new mod">
        <pc:chgData name="Danilo Ríos" userId="74fa47b150b6dd85" providerId="LiveId" clId="{D1A90E68-43CC-43C5-B878-11264BC8527A}" dt="2023-11-02T20:45:46.614" v="10435" actId="14100"/>
        <pc:sldMkLst>
          <pc:docMk/>
          <pc:sldMk cId="3601038252" sldId="779"/>
        </pc:sldMkLst>
        <pc:spChg chg="add mod">
          <ac:chgData name="Danilo Ríos" userId="74fa47b150b6dd85" providerId="LiveId" clId="{D1A90E68-43CC-43C5-B878-11264BC8527A}" dt="2023-11-02T20:28:16.253" v="10056" actId="6549"/>
          <ac:spMkLst>
            <pc:docMk/>
            <pc:sldMk cId="3601038252" sldId="779"/>
            <ac:spMk id="2" creationId="{CF9AEA98-F6DF-9090-742E-2B452A226697}"/>
          </ac:spMkLst>
        </pc:spChg>
        <pc:spChg chg="add del mod">
          <ac:chgData name="Danilo Ríos" userId="74fa47b150b6dd85" providerId="LiveId" clId="{D1A90E68-43CC-43C5-B878-11264BC8527A}" dt="2023-11-02T20:28:54.393" v="10059" actId="478"/>
          <ac:spMkLst>
            <pc:docMk/>
            <pc:sldMk cId="3601038252" sldId="779"/>
            <ac:spMk id="3" creationId="{3ED23DF0-AB64-F10E-4CF5-C22EC24FB4DD}"/>
          </ac:spMkLst>
        </pc:spChg>
        <pc:spChg chg="add mod">
          <ac:chgData name="Danilo Ríos" userId="74fa47b150b6dd85" providerId="LiveId" clId="{D1A90E68-43CC-43C5-B878-11264BC8527A}" dt="2023-11-02T20:45:46.614" v="10435" actId="14100"/>
          <ac:spMkLst>
            <pc:docMk/>
            <pc:sldMk cId="3601038252" sldId="779"/>
            <ac:spMk id="4" creationId="{D2D8C8C1-A972-C70C-8D1C-3B2FC42B6785}"/>
          </ac:spMkLst>
        </pc:spChg>
        <pc:spChg chg="add mod">
          <ac:chgData name="Danilo Ríos" userId="74fa47b150b6dd85" providerId="LiveId" clId="{D1A90E68-43CC-43C5-B878-11264BC8527A}" dt="2023-11-02T20:45:25.862" v="10427" actId="27636"/>
          <ac:spMkLst>
            <pc:docMk/>
            <pc:sldMk cId="3601038252" sldId="779"/>
            <ac:spMk id="5" creationId="{A889E4A2-4AFA-037C-B12F-C32DD96A8C61}"/>
          </ac:spMkLst>
        </pc:spChg>
        <pc:spChg chg="add mod">
          <ac:chgData name="Danilo Ríos" userId="74fa47b150b6dd85" providerId="LiveId" clId="{D1A90E68-43CC-43C5-B878-11264BC8527A}" dt="2023-11-02T20:45:31.287" v="10430" actId="27636"/>
          <ac:spMkLst>
            <pc:docMk/>
            <pc:sldMk cId="3601038252" sldId="779"/>
            <ac:spMk id="6" creationId="{4F1EB21C-2505-C4A6-5E9F-65F1497311F6}"/>
          </ac:spMkLst>
        </pc:spChg>
        <pc:graphicFrameChg chg="add del mod replId">
          <ac:chgData name="Danilo Ríos" userId="74fa47b150b6dd85" providerId="LiveId" clId="{D1A90E68-43CC-43C5-B878-11264BC8527A}" dt="2023-11-02T20:45:24.305" v="10426"/>
          <ac:graphicFrameMkLst>
            <pc:docMk/>
            <pc:sldMk cId="3601038252" sldId="779"/>
            <ac:graphicFrameMk id="7" creationId="{A889E4A2-4AFA-037C-B12F-C32DD96A8C61}"/>
          </ac:graphicFrameMkLst>
        </pc:graphicFrameChg>
        <pc:graphicFrameChg chg="add del mod replId">
          <ac:chgData name="Danilo Ríos" userId="74fa47b150b6dd85" providerId="LiveId" clId="{D1A90E68-43CC-43C5-B878-11264BC8527A}" dt="2023-11-02T20:45:30.130" v="10429"/>
          <ac:graphicFrameMkLst>
            <pc:docMk/>
            <pc:sldMk cId="3601038252" sldId="779"/>
            <ac:graphicFrameMk id="9" creationId="{4F1EB21C-2505-C4A6-5E9F-65F1497311F6}"/>
          </ac:graphicFrameMkLst>
        </pc:graphicFrameChg>
        <pc:graphicFrameChg chg="add del mod replId">
          <ac:chgData name="Danilo Ríos" userId="74fa47b150b6dd85" providerId="LiveId" clId="{D1A90E68-43CC-43C5-B878-11264BC8527A}" dt="2023-11-02T20:45:34.912" v="10432"/>
          <ac:graphicFrameMkLst>
            <pc:docMk/>
            <pc:sldMk cId="3601038252" sldId="779"/>
            <ac:graphicFrameMk id="11" creationId="{D2D8C8C1-A972-C70C-8D1C-3B2FC42B6785}"/>
          </ac:graphicFrameMkLst>
        </pc:graphicFrameChg>
      </pc:sldChg>
      <pc:sldChg chg="addSp delSp modSp new mod">
        <pc:chgData name="Danilo Ríos" userId="74fa47b150b6dd85" providerId="LiveId" clId="{D1A90E68-43CC-43C5-B878-11264BC8527A}" dt="2023-11-02T20:45:16.903" v="10424" actId="27636"/>
        <pc:sldMkLst>
          <pc:docMk/>
          <pc:sldMk cId="1772409136" sldId="780"/>
        </pc:sldMkLst>
        <pc:spChg chg="add mod">
          <ac:chgData name="Danilo Ríos" userId="74fa47b150b6dd85" providerId="LiveId" clId="{D1A90E68-43CC-43C5-B878-11264BC8527A}" dt="2023-11-02T20:45:16.903" v="10424" actId="27636"/>
          <ac:spMkLst>
            <pc:docMk/>
            <pc:sldMk cId="1772409136" sldId="780"/>
            <ac:spMk id="2" creationId="{2E7938B9-7FFF-A210-95CF-5C0E862333F1}"/>
          </ac:spMkLst>
        </pc:spChg>
        <pc:spChg chg="add mod">
          <ac:chgData name="Danilo Ríos" userId="74fa47b150b6dd85" providerId="LiveId" clId="{D1A90E68-43CC-43C5-B878-11264BC8527A}" dt="2023-11-02T20:39:48.624" v="10367" actId="20577"/>
          <ac:spMkLst>
            <pc:docMk/>
            <pc:sldMk cId="1772409136" sldId="780"/>
            <ac:spMk id="3" creationId="{847C810E-1B95-9215-0875-11B5B41FC295}"/>
          </ac:spMkLst>
        </pc:spChg>
        <pc:graphicFrameChg chg="add del mod replId">
          <ac:chgData name="Danilo Ríos" userId="74fa47b150b6dd85" providerId="LiveId" clId="{D1A90E68-43CC-43C5-B878-11264BC8527A}" dt="2023-11-02T20:45:06.263" v="10420"/>
          <ac:graphicFrameMkLst>
            <pc:docMk/>
            <pc:sldMk cId="1772409136" sldId="780"/>
            <ac:graphicFrameMk id="4" creationId="{2E7938B9-7FFF-A210-95CF-5C0E862333F1}"/>
          </ac:graphicFrameMkLst>
        </pc:graphicFrameChg>
      </pc:sldChg>
      <pc:sldMasterChg chg="modSp mod setBg modSldLayout">
        <pc:chgData name="Danilo Ríos" userId="74fa47b150b6dd85" providerId="LiveId" clId="{D1A90E68-43CC-43C5-B878-11264BC8527A}" dt="2023-11-02T14:57:38.863" v="8081" actId="478"/>
        <pc:sldMasterMkLst>
          <pc:docMk/>
          <pc:sldMasterMk cId="0" sldId="2147483648"/>
        </pc:sldMasterMkLst>
        <pc:spChg chg="mod">
          <ac:chgData name="Danilo Ríos" userId="74fa47b150b6dd85" providerId="LiveId" clId="{D1A90E68-43CC-43C5-B878-11264BC8527A}" dt="2023-11-01T12:49:19.859" v="3145" actId="207"/>
          <ac:spMkLst>
            <pc:docMk/>
            <pc:sldMasterMk cId="0" sldId="2147483648"/>
            <ac:spMk id="2" creationId="{DEEB9293-8CEB-C291-401C-58AC03AA77D5}"/>
          </ac:spMkLst>
        </pc:spChg>
        <pc:sldLayoutChg chg="delSp mod setBg">
          <pc:chgData name="Danilo Ríos" userId="74fa47b150b6dd85" providerId="LiveId" clId="{D1A90E68-43CC-43C5-B878-11264BC8527A}" dt="2023-11-02T14:57:11.331" v="8075" actId="478"/>
          <pc:sldLayoutMkLst>
            <pc:docMk/>
            <pc:sldMasterMk cId="0" sldId="2147483648"/>
            <pc:sldLayoutMk cId="0" sldId="2147483649"/>
          </pc:sldLayoutMkLst>
          <pc:spChg chg="del">
            <ac:chgData name="Danilo Ríos" userId="74fa47b150b6dd85" providerId="LiveId" clId="{D1A90E68-43CC-43C5-B878-11264BC8527A}" dt="2023-11-02T14:57:11.331" v="8075" actId="478"/>
            <ac:spMkLst>
              <pc:docMk/>
              <pc:sldMasterMk cId="0" sldId="2147483648"/>
              <pc:sldLayoutMk cId="0" sldId="2147483649"/>
              <ac:spMk id="6" creationId="{00000000-0000-0000-0000-000000000000}"/>
            </ac:spMkLst>
          </pc:spChg>
        </pc:sldLayoutChg>
        <pc:sldLayoutChg chg="delSp mod setBg">
          <pc:chgData name="Danilo Ríos" userId="74fa47b150b6dd85" providerId="LiveId" clId="{D1A90E68-43CC-43C5-B878-11264BC8527A}" dt="2023-11-02T14:57:15.627" v="8076" actId="478"/>
          <pc:sldLayoutMkLst>
            <pc:docMk/>
            <pc:sldMasterMk cId="0" sldId="2147483648"/>
            <pc:sldLayoutMk cId="0" sldId="2147483650"/>
          </pc:sldLayoutMkLst>
          <pc:spChg chg="del">
            <ac:chgData name="Danilo Ríos" userId="74fa47b150b6dd85" providerId="LiveId" clId="{D1A90E68-43CC-43C5-B878-11264BC8527A}" dt="2023-11-02T14:57:15.627" v="8076" actId="478"/>
            <ac:spMkLst>
              <pc:docMk/>
              <pc:sldMasterMk cId="0" sldId="2147483648"/>
              <pc:sldLayoutMk cId="0" sldId="2147483650"/>
              <ac:spMk id="6" creationId="{00000000-0000-0000-0000-000000000000}"/>
            </ac:spMkLst>
          </pc:spChg>
        </pc:sldLayoutChg>
        <pc:sldLayoutChg chg="delSp mod setBg">
          <pc:chgData name="Danilo Ríos" userId="74fa47b150b6dd85" providerId="LiveId" clId="{D1A90E68-43CC-43C5-B878-11264BC8527A}" dt="2023-11-02T14:57:20.361" v="8077" actId="478"/>
          <pc:sldLayoutMkLst>
            <pc:docMk/>
            <pc:sldMasterMk cId="0" sldId="2147483648"/>
            <pc:sldLayoutMk cId="0" sldId="2147483651"/>
          </pc:sldLayoutMkLst>
          <pc:spChg chg="del">
            <ac:chgData name="Danilo Ríos" userId="74fa47b150b6dd85" providerId="LiveId" clId="{D1A90E68-43CC-43C5-B878-11264BC8527A}" dt="2023-11-02T14:57:20.361" v="8077" actId="478"/>
            <ac:spMkLst>
              <pc:docMk/>
              <pc:sldMasterMk cId="0" sldId="2147483648"/>
              <pc:sldLayoutMk cId="0" sldId="2147483651"/>
              <ac:spMk id="6" creationId="{00000000-0000-0000-0000-000000000000}"/>
            </ac:spMkLst>
          </pc:spChg>
        </pc:sldLayoutChg>
        <pc:sldLayoutChg chg="delSp mod setBg">
          <pc:chgData name="Danilo Ríos" userId="74fa47b150b6dd85" providerId="LiveId" clId="{D1A90E68-43CC-43C5-B878-11264BC8527A}" dt="2023-11-02T14:57:24.938" v="8078" actId="478"/>
          <pc:sldLayoutMkLst>
            <pc:docMk/>
            <pc:sldMasterMk cId="0" sldId="2147483648"/>
            <pc:sldLayoutMk cId="0" sldId="2147483652"/>
          </pc:sldLayoutMkLst>
          <pc:spChg chg="del">
            <ac:chgData name="Danilo Ríos" userId="74fa47b150b6dd85" providerId="LiveId" clId="{D1A90E68-43CC-43C5-B878-11264BC8527A}" dt="2023-11-02T14:57:24.938" v="8078" actId="478"/>
            <ac:spMkLst>
              <pc:docMk/>
              <pc:sldMasterMk cId="0" sldId="2147483648"/>
              <pc:sldLayoutMk cId="0" sldId="2147483652"/>
              <ac:spMk id="7" creationId="{00000000-0000-0000-0000-000000000000}"/>
            </ac:spMkLst>
          </pc:spChg>
        </pc:sldLayoutChg>
        <pc:sldLayoutChg chg="delSp mod setBg">
          <pc:chgData name="Danilo Ríos" userId="74fa47b150b6dd85" providerId="LiveId" clId="{D1A90E68-43CC-43C5-B878-11264BC8527A}" dt="2023-11-02T14:57:29.203" v="8079" actId="478"/>
          <pc:sldLayoutMkLst>
            <pc:docMk/>
            <pc:sldMasterMk cId="0" sldId="2147483648"/>
            <pc:sldLayoutMk cId="0" sldId="2147483653"/>
          </pc:sldLayoutMkLst>
          <pc:spChg chg="del">
            <ac:chgData name="Danilo Ríos" userId="74fa47b150b6dd85" providerId="LiveId" clId="{D1A90E68-43CC-43C5-B878-11264BC8527A}" dt="2023-11-02T14:57:29.203" v="8079" actId="478"/>
            <ac:spMkLst>
              <pc:docMk/>
              <pc:sldMasterMk cId="0" sldId="2147483648"/>
              <pc:sldLayoutMk cId="0" sldId="2147483653"/>
              <ac:spMk id="9" creationId="{00000000-0000-0000-0000-000000000000}"/>
            </ac:spMkLst>
          </pc:spChg>
        </pc:sldLayoutChg>
        <pc:sldLayoutChg chg="delSp mod setBg">
          <pc:chgData name="Danilo Ríos" userId="74fa47b150b6dd85" providerId="LiveId" clId="{D1A90E68-43CC-43C5-B878-11264BC8527A}" dt="2023-11-02T14:57:33.629" v="8080" actId="478"/>
          <pc:sldLayoutMkLst>
            <pc:docMk/>
            <pc:sldMasterMk cId="0" sldId="2147483648"/>
            <pc:sldLayoutMk cId="0" sldId="2147483654"/>
          </pc:sldLayoutMkLst>
          <pc:spChg chg="del">
            <ac:chgData name="Danilo Ríos" userId="74fa47b150b6dd85" providerId="LiveId" clId="{D1A90E68-43CC-43C5-B878-11264BC8527A}" dt="2023-11-02T14:57:33.629" v="8080" actId="478"/>
            <ac:spMkLst>
              <pc:docMk/>
              <pc:sldMasterMk cId="0" sldId="2147483648"/>
              <pc:sldLayoutMk cId="0" sldId="2147483654"/>
              <ac:spMk id="5" creationId="{00000000-0000-0000-0000-000000000000}"/>
            </ac:spMkLst>
          </pc:spChg>
        </pc:sldLayoutChg>
        <pc:sldLayoutChg chg="delSp mod setBg">
          <pc:chgData name="Danilo Ríos" userId="74fa47b150b6dd85" providerId="LiveId" clId="{D1A90E68-43CC-43C5-B878-11264BC8527A}" dt="2023-11-02T14:57:38.863" v="8081" actId="478"/>
          <pc:sldLayoutMkLst>
            <pc:docMk/>
            <pc:sldMasterMk cId="0" sldId="2147483648"/>
            <pc:sldLayoutMk cId="0" sldId="2147483655"/>
          </pc:sldLayoutMkLst>
          <pc:spChg chg="del">
            <ac:chgData name="Danilo Ríos" userId="74fa47b150b6dd85" providerId="LiveId" clId="{D1A90E68-43CC-43C5-B878-11264BC8527A}" dt="2023-11-02T14:57:38.863" v="8081" actId="478"/>
            <ac:spMkLst>
              <pc:docMk/>
              <pc:sldMasterMk cId="0" sldId="2147483648"/>
              <pc:sldLayoutMk cId="0" sldId="2147483655"/>
              <ac:spMk id="4" creationId="{00000000-0000-0000-0000-000000000000}"/>
            </ac:spMkLst>
          </pc:spChg>
        </pc:sldLayoutChg>
        <pc:sldLayoutChg chg="setBg">
          <pc:chgData name="Danilo Ríos" userId="74fa47b150b6dd85" providerId="LiveId" clId="{D1A90E68-43CC-43C5-B878-11264BC8527A}" dt="2023-11-01T13:14:32.185" v="3370"/>
          <pc:sldLayoutMkLst>
            <pc:docMk/>
            <pc:sldMasterMk cId="0" sldId="2147483648"/>
            <pc:sldLayoutMk cId="0" sldId="2147483656"/>
          </pc:sldLayoutMkLst>
        </pc:sldLayoutChg>
        <pc:sldLayoutChg chg="setBg">
          <pc:chgData name="Danilo Ríos" userId="74fa47b150b6dd85" providerId="LiveId" clId="{D1A90E68-43CC-43C5-B878-11264BC8527A}" dt="2023-11-01T13:14:32.185" v="3370"/>
          <pc:sldLayoutMkLst>
            <pc:docMk/>
            <pc:sldMasterMk cId="0" sldId="2147483648"/>
            <pc:sldLayoutMk cId="0" sldId="2147483657"/>
          </pc:sldLayoutMkLst>
        </pc:sldLayoutChg>
        <pc:sldLayoutChg chg="delSp mod setBg">
          <pc:chgData name="Danilo Ríos" userId="74fa47b150b6dd85" providerId="LiveId" clId="{D1A90E68-43CC-43C5-B878-11264BC8527A}" dt="2023-11-02T14:56:53.784" v="8073" actId="478"/>
          <pc:sldLayoutMkLst>
            <pc:docMk/>
            <pc:sldMasterMk cId="0" sldId="2147483648"/>
            <pc:sldLayoutMk cId="0" sldId="2147483658"/>
          </pc:sldLayoutMkLst>
          <pc:spChg chg="del">
            <ac:chgData name="Danilo Ríos" userId="74fa47b150b6dd85" providerId="LiveId" clId="{D1A90E68-43CC-43C5-B878-11264BC8527A}" dt="2023-11-02T14:56:53.784" v="8073" actId="478"/>
            <ac:spMkLst>
              <pc:docMk/>
              <pc:sldMasterMk cId="0" sldId="2147483648"/>
              <pc:sldLayoutMk cId="0" sldId="2147483658"/>
              <ac:spMk id="6" creationId="{00000000-0000-0000-0000-000000000000}"/>
            </ac:spMkLst>
          </pc:spChg>
        </pc:sldLayoutChg>
        <pc:sldLayoutChg chg="delSp mod setBg">
          <pc:chgData name="Danilo Ríos" userId="74fa47b150b6dd85" providerId="LiveId" clId="{D1A90E68-43CC-43C5-B878-11264BC8527A}" dt="2023-11-02T14:56:47.985" v="8072" actId="478"/>
          <pc:sldLayoutMkLst>
            <pc:docMk/>
            <pc:sldMasterMk cId="0" sldId="2147483648"/>
            <pc:sldLayoutMk cId="0" sldId="2147483659"/>
          </pc:sldLayoutMkLst>
          <pc:spChg chg="del">
            <ac:chgData name="Danilo Ríos" userId="74fa47b150b6dd85" providerId="LiveId" clId="{D1A90E68-43CC-43C5-B878-11264BC8527A}" dt="2023-11-02T14:56:47.985" v="8072" actId="478"/>
            <ac:spMkLst>
              <pc:docMk/>
              <pc:sldMasterMk cId="0" sldId="2147483648"/>
              <pc:sldLayoutMk cId="0" sldId="2147483659"/>
              <ac:spMk id="6" creationId="{00000000-0000-0000-0000-000000000000}"/>
            </ac:spMkLst>
          </pc:spChg>
        </pc:sldLayoutChg>
        <pc:sldLayoutChg chg="delSp mod setBg">
          <pc:chgData name="Danilo Ríos" userId="74fa47b150b6dd85" providerId="LiveId" clId="{D1A90E68-43CC-43C5-B878-11264BC8527A}" dt="2023-11-02T14:56:42.798" v="8071" actId="478"/>
          <pc:sldLayoutMkLst>
            <pc:docMk/>
            <pc:sldMasterMk cId="0" sldId="2147483648"/>
            <pc:sldLayoutMk cId="0" sldId="2147483660"/>
          </pc:sldLayoutMkLst>
          <pc:spChg chg="del">
            <ac:chgData name="Danilo Ríos" userId="74fa47b150b6dd85" providerId="LiveId" clId="{D1A90E68-43CC-43C5-B878-11264BC8527A}" dt="2023-11-02T14:56:42.798" v="8071" actId="478"/>
            <ac:spMkLst>
              <pc:docMk/>
              <pc:sldMasterMk cId="0" sldId="2147483648"/>
              <pc:sldLayoutMk cId="0" sldId="2147483660"/>
              <ac:spMk id="8" creationId="{00000000-0000-0000-0000-000000000000}"/>
            </ac:spMkLst>
          </pc:spChg>
        </pc:sldLayoutChg>
        <pc:sldLayoutChg chg="delSp mod setBg">
          <pc:chgData name="Danilo Ríos" userId="74fa47b150b6dd85" providerId="LiveId" clId="{D1A90E68-43CC-43C5-B878-11264BC8527A}" dt="2023-11-02T14:56:31.003" v="8070" actId="478"/>
          <pc:sldLayoutMkLst>
            <pc:docMk/>
            <pc:sldMasterMk cId="0" sldId="2147483648"/>
            <pc:sldLayoutMk cId="0" sldId="2147483661"/>
          </pc:sldLayoutMkLst>
          <pc:spChg chg="del">
            <ac:chgData name="Danilo Ríos" userId="74fa47b150b6dd85" providerId="LiveId" clId="{D1A90E68-43CC-43C5-B878-11264BC8527A}" dt="2023-11-02T14:56:31.003" v="8070" actId="478"/>
            <ac:spMkLst>
              <pc:docMk/>
              <pc:sldMasterMk cId="0" sldId="2147483648"/>
              <pc:sldLayoutMk cId="0" sldId="2147483661"/>
              <ac:spMk id="5" creationId="{00000000-0000-0000-0000-000000000000}"/>
            </ac:spMkLst>
          </pc:spChg>
        </pc:sldLayoutChg>
        <pc:sldLayoutChg chg="delSp mod setBg">
          <pc:chgData name="Danilo Ríos" userId="74fa47b150b6dd85" providerId="LiveId" clId="{D1A90E68-43CC-43C5-B878-11264BC8527A}" dt="2023-11-02T14:57:00.598" v="8074" actId="478"/>
          <pc:sldLayoutMkLst>
            <pc:docMk/>
            <pc:sldMasterMk cId="0" sldId="2147483648"/>
            <pc:sldLayoutMk cId="0" sldId="2147483662"/>
          </pc:sldLayoutMkLst>
          <pc:spChg chg="del">
            <ac:chgData name="Danilo Ríos" userId="74fa47b150b6dd85" providerId="LiveId" clId="{D1A90E68-43CC-43C5-B878-11264BC8527A}" dt="2023-11-02T14:57:00.598" v="8074" actId="478"/>
            <ac:spMkLst>
              <pc:docMk/>
              <pc:sldMasterMk cId="0" sldId="2147483648"/>
              <pc:sldLayoutMk cId="0" sldId="2147483662"/>
              <ac:spMk id="6" creationId="{00000000-0000-0000-0000-000000000000}"/>
            </ac:spMkLst>
          </pc:spChg>
        </pc:sldLayoutChg>
        <pc:sldLayoutChg chg="setBg">
          <pc:chgData name="Danilo Ríos" userId="74fa47b150b6dd85" providerId="LiveId" clId="{D1A90E68-43CC-43C5-B878-11264BC8527A}" dt="2023-11-01T13:14:32.185" v="3370"/>
          <pc:sldLayoutMkLst>
            <pc:docMk/>
            <pc:sldMasterMk cId="0" sldId="2147483648"/>
            <pc:sldLayoutMk cId="0" sldId="2147483726"/>
          </pc:sldLayoutMkLst>
        </pc:sldLayoutChg>
        <pc:sldLayoutChg chg="setBg">
          <pc:chgData name="Danilo Ríos" userId="74fa47b150b6dd85" providerId="LiveId" clId="{D1A90E68-43CC-43C5-B878-11264BC8527A}" dt="2023-11-01T13:14:32.185" v="3370"/>
          <pc:sldLayoutMkLst>
            <pc:docMk/>
            <pc:sldMasterMk cId="0" sldId="2147483648"/>
            <pc:sldLayoutMk cId="871478235" sldId="2147483730"/>
          </pc:sldLayoutMkLst>
        </pc:sldLayoutChg>
      </pc:sldMasterChg>
    </pc:docChg>
  </pc:docChgLst>
  <pc:docChgLst>
    <pc:chgData name="Danilo Ríos" userId="74fa47b150b6dd85" providerId="LiveId" clId="{13EC9843-7447-4639-909A-8C6CBB3C4C24}"/>
    <pc:docChg chg="delSld modSld">
      <pc:chgData name="Danilo Ríos" userId="74fa47b150b6dd85" providerId="LiveId" clId="{13EC9843-7447-4639-909A-8C6CBB3C4C24}" dt="2023-10-10T20:19:53.915" v="160" actId="2696"/>
      <pc:docMkLst>
        <pc:docMk/>
      </pc:docMkLst>
      <pc:sldChg chg="del">
        <pc:chgData name="Danilo Ríos" userId="74fa47b150b6dd85" providerId="LiveId" clId="{13EC9843-7447-4639-909A-8C6CBB3C4C24}" dt="2023-10-10T20:05:43.409" v="109" actId="47"/>
        <pc:sldMkLst>
          <pc:docMk/>
          <pc:sldMk cId="0" sldId="264"/>
        </pc:sldMkLst>
      </pc:sldChg>
      <pc:sldChg chg="del">
        <pc:chgData name="Danilo Ríos" userId="74fa47b150b6dd85" providerId="LiveId" clId="{13EC9843-7447-4639-909A-8C6CBB3C4C24}" dt="2023-10-10T20:05:43.784" v="111" actId="47"/>
        <pc:sldMkLst>
          <pc:docMk/>
          <pc:sldMk cId="0" sldId="298"/>
        </pc:sldMkLst>
      </pc:sldChg>
      <pc:sldChg chg="del">
        <pc:chgData name="Danilo Ríos" userId="74fa47b150b6dd85" providerId="LiveId" clId="{13EC9843-7447-4639-909A-8C6CBB3C4C24}" dt="2023-10-10T20:05:45.877" v="122" actId="47"/>
        <pc:sldMkLst>
          <pc:docMk/>
          <pc:sldMk cId="0" sldId="299"/>
        </pc:sldMkLst>
      </pc:sldChg>
      <pc:sldChg chg="del">
        <pc:chgData name="Danilo Ríos" userId="74fa47b150b6dd85" providerId="LiveId" clId="{13EC9843-7447-4639-909A-8C6CBB3C4C24}" dt="2023-10-10T20:06:00.235" v="150" actId="47"/>
        <pc:sldMkLst>
          <pc:docMk/>
          <pc:sldMk cId="0" sldId="305"/>
        </pc:sldMkLst>
      </pc:sldChg>
      <pc:sldChg chg="del">
        <pc:chgData name="Danilo Ríos" userId="74fa47b150b6dd85" providerId="LiveId" clId="{13EC9843-7447-4639-909A-8C6CBB3C4C24}" dt="2023-10-10T20:06:01.720" v="152" actId="47"/>
        <pc:sldMkLst>
          <pc:docMk/>
          <pc:sldMk cId="0" sldId="306"/>
        </pc:sldMkLst>
      </pc:sldChg>
      <pc:sldChg chg="del">
        <pc:chgData name="Danilo Ríos" userId="74fa47b150b6dd85" providerId="LiveId" clId="{13EC9843-7447-4639-909A-8C6CBB3C4C24}" dt="2023-10-10T20:06:04.876" v="154" actId="47"/>
        <pc:sldMkLst>
          <pc:docMk/>
          <pc:sldMk cId="0" sldId="308"/>
        </pc:sldMkLst>
      </pc:sldChg>
      <pc:sldChg chg="del">
        <pc:chgData name="Danilo Ríos" userId="74fa47b150b6dd85" providerId="LiveId" clId="{13EC9843-7447-4639-909A-8C6CBB3C4C24}" dt="2023-10-10T20:06:09.094" v="158" actId="47"/>
        <pc:sldMkLst>
          <pc:docMk/>
          <pc:sldMk cId="0" sldId="309"/>
        </pc:sldMkLst>
      </pc:sldChg>
      <pc:sldChg chg="del">
        <pc:chgData name="Danilo Ríos" userId="74fa47b150b6dd85" providerId="LiveId" clId="{13EC9843-7447-4639-909A-8C6CBB3C4C24}" dt="2023-10-10T20:06:09.939" v="159" actId="47"/>
        <pc:sldMkLst>
          <pc:docMk/>
          <pc:sldMk cId="0" sldId="310"/>
        </pc:sldMkLst>
      </pc:sldChg>
      <pc:sldChg chg="del">
        <pc:chgData name="Danilo Ríos" userId="74fa47b150b6dd85" providerId="LiveId" clId="{13EC9843-7447-4639-909A-8C6CBB3C4C24}" dt="2023-10-10T20:05:48.330" v="129" actId="47"/>
        <pc:sldMkLst>
          <pc:docMk/>
          <pc:sldMk cId="0" sldId="312"/>
        </pc:sldMkLst>
      </pc:sldChg>
      <pc:sldChg chg="del">
        <pc:chgData name="Danilo Ríos" userId="74fa47b150b6dd85" providerId="LiveId" clId="{13EC9843-7447-4639-909A-8C6CBB3C4C24}" dt="2023-10-10T20:05:50.377" v="132" actId="47"/>
        <pc:sldMkLst>
          <pc:docMk/>
          <pc:sldMk cId="0" sldId="314"/>
        </pc:sldMkLst>
      </pc:sldChg>
      <pc:sldChg chg="del">
        <pc:chgData name="Danilo Ríos" userId="74fa47b150b6dd85" providerId="LiveId" clId="{13EC9843-7447-4639-909A-8C6CBB3C4C24}" dt="2023-10-10T20:05:51.314" v="136" actId="47"/>
        <pc:sldMkLst>
          <pc:docMk/>
          <pc:sldMk cId="0" sldId="315"/>
        </pc:sldMkLst>
      </pc:sldChg>
      <pc:sldChg chg="del">
        <pc:chgData name="Danilo Ríos" userId="74fa47b150b6dd85" providerId="LiveId" clId="{13EC9843-7447-4639-909A-8C6CBB3C4C24}" dt="2023-10-10T20:05:51.486" v="137" actId="47"/>
        <pc:sldMkLst>
          <pc:docMk/>
          <pc:sldMk cId="0" sldId="316"/>
        </pc:sldMkLst>
      </pc:sldChg>
      <pc:sldChg chg="del">
        <pc:chgData name="Danilo Ríos" userId="74fa47b150b6dd85" providerId="LiveId" clId="{13EC9843-7447-4639-909A-8C6CBB3C4C24}" dt="2023-10-10T20:05:51.752" v="138" actId="47"/>
        <pc:sldMkLst>
          <pc:docMk/>
          <pc:sldMk cId="0" sldId="317"/>
        </pc:sldMkLst>
      </pc:sldChg>
      <pc:sldChg chg="del">
        <pc:chgData name="Danilo Ríos" userId="74fa47b150b6dd85" providerId="LiveId" clId="{13EC9843-7447-4639-909A-8C6CBB3C4C24}" dt="2023-10-10T20:05:51.986" v="139" actId="47"/>
        <pc:sldMkLst>
          <pc:docMk/>
          <pc:sldMk cId="0" sldId="318"/>
        </pc:sldMkLst>
      </pc:sldChg>
      <pc:sldChg chg="del">
        <pc:chgData name="Danilo Ríos" userId="74fa47b150b6dd85" providerId="LiveId" clId="{13EC9843-7447-4639-909A-8C6CBB3C4C24}" dt="2023-10-10T20:05:53.970" v="142" actId="47"/>
        <pc:sldMkLst>
          <pc:docMk/>
          <pc:sldMk cId="0" sldId="321"/>
        </pc:sldMkLst>
      </pc:sldChg>
      <pc:sldChg chg="del">
        <pc:chgData name="Danilo Ríos" userId="74fa47b150b6dd85" providerId="LiveId" clId="{13EC9843-7447-4639-909A-8C6CBB3C4C24}" dt="2023-10-10T20:05:54.533" v="143" actId="47"/>
        <pc:sldMkLst>
          <pc:docMk/>
          <pc:sldMk cId="0" sldId="322"/>
        </pc:sldMkLst>
      </pc:sldChg>
      <pc:sldChg chg="del">
        <pc:chgData name="Danilo Ríos" userId="74fa47b150b6dd85" providerId="LiveId" clId="{13EC9843-7447-4639-909A-8C6CBB3C4C24}" dt="2023-10-10T20:05:56.704" v="146" actId="47"/>
        <pc:sldMkLst>
          <pc:docMk/>
          <pc:sldMk cId="0" sldId="325"/>
        </pc:sldMkLst>
      </pc:sldChg>
      <pc:sldChg chg="del">
        <pc:chgData name="Danilo Ríos" userId="74fa47b150b6dd85" providerId="LiveId" clId="{13EC9843-7447-4639-909A-8C6CBB3C4C24}" dt="2023-10-10T20:05:57.204" v="147" actId="47"/>
        <pc:sldMkLst>
          <pc:docMk/>
          <pc:sldMk cId="0" sldId="326"/>
        </pc:sldMkLst>
      </pc:sldChg>
      <pc:sldChg chg="del">
        <pc:chgData name="Danilo Ríos" userId="74fa47b150b6dd85" providerId="LiveId" clId="{13EC9843-7447-4639-909A-8C6CBB3C4C24}" dt="2023-10-10T20:05:46.596" v="126" actId="47"/>
        <pc:sldMkLst>
          <pc:docMk/>
          <pc:sldMk cId="0" sldId="328"/>
        </pc:sldMkLst>
      </pc:sldChg>
      <pc:sldChg chg="del">
        <pc:chgData name="Danilo Ríos" userId="74fa47b150b6dd85" providerId="LiveId" clId="{13EC9843-7447-4639-909A-8C6CBB3C4C24}" dt="2023-10-10T20:05:57.751" v="148" actId="47"/>
        <pc:sldMkLst>
          <pc:docMk/>
          <pc:sldMk cId="0" sldId="331"/>
        </pc:sldMkLst>
      </pc:sldChg>
      <pc:sldChg chg="del">
        <pc:chgData name="Danilo Ríos" userId="74fa47b150b6dd85" providerId="LiveId" clId="{13EC9843-7447-4639-909A-8C6CBB3C4C24}" dt="2023-10-10T20:05:58.845" v="149" actId="47"/>
        <pc:sldMkLst>
          <pc:docMk/>
          <pc:sldMk cId="0" sldId="333"/>
        </pc:sldMkLst>
      </pc:sldChg>
      <pc:sldChg chg="del">
        <pc:chgData name="Danilo Ríos" userId="74fa47b150b6dd85" providerId="LiveId" clId="{13EC9843-7447-4639-909A-8C6CBB3C4C24}" dt="2023-10-10T20:05:39.284" v="108" actId="47"/>
        <pc:sldMkLst>
          <pc:docMk/>
          <pc:sldMk cId="0" sldId="347"/>
        </pc:sldMkLst>
      </pc:sldChg>
      <pc:sldChg chg="del">
        <pc:chgData name="Danilo Ríos" userId="74fa47b150b6dd85" providerId="LiveId" clId="{13EC9843-7447-4639-909A-8C6CBB3C4C24}" dt="2023-10-10T20:06:00.907" v="151" actId="47"/>
        <pc:sldMkLst>
          <pc:docMk/>
          <pc:sldMk cId="0" sldId="360"/>
        </pc:sldMkLst>
      </pc:sldChg>
      <pc:sldChg chg="del">
        <pc:chgData name="Danilo Ríos" userId="74fa47b150b6dd85" providerId="LiveId" clId="{13EC9843-7447-4639-909A-8C6CBB3C4C24}" dt="2023-10-10T20:06:06.282" v="155" actId="47"/>
        <pc:sldMkLst>
          <pc:docMk/>
          <pc:sldMk cId="0" sldId="361"/>
        </pc:sldMkLst>
      </pc:sldChg>
      <pc:sldChg chg="del">
        <pc:chgData name="Danilo Ríos" userId="74fa47b150b6dd85" providerId="LiveId" clId="{13EC9843-7447-4639-909A-8C6CBB3C4C24}" dt="2023-10-10T20:06:07.329" v="156" actId="47"/>
        <pc:sldMkLst>
          <pc:docMk/>
          <pc:sldMk cId="0" sldId="363"/>
        </pc:sldMkLst>
      </pc:sldChg>
      <pc:sldChg chg="del">
        <pc:chgData name="Danilo Ríos" userId="74fa47b150b6dd85" providerId="LiveId" clId="{13EC9843-7447-4639-909A-8C6CBB3C4C24}" dt="2023-10-10T20:06:08.173" v="157" actId="47"/>
        <pc:sldMkLst>
          <pc:docMk/>
          <pc:sldMk cId="0" sldId="364"/>
        </pc:sldMkLst>
      </pc:sldChg>
      <pc:sldChg chg="modSp mod">
        <pc:chgData name="Danilo Ríos" userId="74fa47b150b6dd85" providerId="LiveId" clId="{13EC9843-7447-4639-909A-8C6CBB3C4C24}" dt="2023-10-10T20:04:10.411" v="107" actId="20577"/>
        <pc:sldMkLst>
          <pc:docMk/>
          <pc:sldMk cId="0" sldId="367"/>
        </pc:sldMkLst>
        <pc:spChg chg="mod">
          <ac:chgData name="Danilo Ríos" userId="74fa47b150b6dd85" providerId="LiveId" clId="{13EC9843-7447-4639-909A-8C6CBB3C4C24}" dt="2023-10-10T20:04:10.411" v="107" actId="20577"/>
          <ac:spMkLst>
            <pc:docMk/>
            <pc:sldMk cId="0" sldId="367"/>
            <ac:spMk id="135172" creationId="{00000000-0000-0000-0000-000000000000}"/>
          </ac:spMkLst>
        </pc:spChg>
      </pc:sldChg>
      <pc:sldChg chg="del">
        <pc:chgData name="Danilo Ríos" userId="74fa47b150b6dd85" providerId="LiveId" clId="{13EC9843-7447-4639-909A-8C6CBB3C4C24}" dt="2023-10-10T20:05:47.674" v="128" actId="47"/>
        <pc:sldMkLst>
          <pc:docMk/>
          <pc:sldMk cId="0" sldId="373"/>
        </pc:sldMkLst>
      </pc:sldChg>
      <pc:sldChg chg="del">
        <pc:chgData name="Danilo Ríos" userId="74fa47b150b6dd85" providerId="LiveId" clId="{13EC9843-7447-4639-909A-8C6CBB3C4C24}" dt="2023-10-10T20:19:53.915" v="160" actId="2696"/>
        <pc:sldMkLst>
          <pc:docMk/>
          <pc:sldMk cId="0" sldId="392"/>
        </pc:sldMkLst>
      </pc:sldChg>
      <pc:sldChg chg="del">
        <pc:chgData name="Danilo Ríos" userId="74fa47b150b6dd85" providerId="LiveId" clId="{13EC9843-7447-4639-909A-8C6CBB3C4C24}" dt="2023-10-10T20:19:53.915" v="160" actId="2696"/>
        <pc:sldMkLst>
          <pc:docMk/>
          <pc:sldMk cId="0" sldId="393"/>
        </pc:sldMkLst>
      </pc:sldChg>
      <pc:sldChg chg="del">
        <pc:chgData name="Danilo Ríos" userId="74fa47b150b6dd85" providerId="LiveId" clId="{13EC9843-7447-4639-909A-8C6CBB3C4C24}" dt="2023-10-10T20:19:53.915" v="160" actId="2696"/>
        <pc:sldMkLst>
          <pc:docMk/>
          <pc:sldMk cId="0" sldId="394"/>
        </pc:sldMkLst>
      </pc:sldChg>
      <pc:sldChg chg="del">
        <pc:chgData name="Danilo Ríos" userId="74fa47b150b6dd85" providerId="LiveId" clId="{13EC9843-7447-4639-909A-8C6CBB3C4C24}" dt="2023-10-10T20:05:55.908" v="144" actId="47"/>
        <pc:sldMkLst>
          <pc:docMk/>
          <pc:sldMk cId="0" sldId="411"/>
        </pc:sldMkLst>
      </pc:sldChg>
      <pc:sldChg chg="del">
        <pc:chgData name="Danilo Ríos" userId="74fa47b150b6dd85" providerId="LiveId" clId="{13EC9843-7447-4639-909A-8C6CBB3C4C24}" dt="2023-10-10T20:05:44.549" v="115" actId="47"/>
        <pc:sldMkLst>
          <pc:docMk/>
          <pc:sldMk cId="0" sldId="414"/>
        </pc:sldMkLst>
      </pc:sldChg>
      <pc:sldChg chg="del">
        <pc:chgData name="Danilo Ríos" userId="74fa47b150b6dd85" providerId="LiveId" clId="{13EC9843-7447-4639-909A-8C6CBB3C4C24}" dt="2023-10-10T20:05:44.768" v="116" actId="47"/>
        <pc:sldMkLst>
          <pc:docMk/>
          <pc:sldMk cId="0" sldId="418"/>
        </pc:sldMkLst>
      </pc:sldChg>
      <pc:sldChg chg="del">
        <pc:chgData name="Danilo Ríos" userId="74fa47b150b6dd85" providerId="LiveId" clId="{13EC9843-7447-4639-909A-8C6CBB3C4C24}" dt="2023-10-10T20:05:45.221" v="119" actId="47"/>
        <pc:sldMkLst>
          <pc:docMk/>
          <pc:sldMk cId="0" sldId="420"/>
        </pc:sldMkLst>
      </pc:sldChg>
      <pc:sldChg chg="del">
        <pc:chgData name="Danilo Ríos" userId="74fa47b150b6dd85" providerId="LiveId" clId="{13EC9843-7447-4639-909A-8C6CBB3C4C24}" dt="2023-10-10T20:05:44.908" v="117" actId="47"/>
        <pc:sldMkLst>
          <pc:docMk/>
          <pc:sldMk cId="0" sldId="421"/>
        </pc:sldMkLst>
      </pc:sldChg>
      <pc:sldChg chg="del">
        <pc:chgData name="Danilo Ríos" userId="74fa47b150b6dd85" providerId="LiveId" clId="{13EC9843-7447-4639-909A-8C6CBB3C4C24}" dt="2023-10-10T20:05:45.487" v="120" actId="47"/>
        <pc:sldMkLst>
          <pc:docMk/>
          <pc:sldMk cId="0" sldId="422"/>
        </pc:sldMkLst>
      </pc:sldChg>
      <pc:sldChg chg="del">
        <pc:chgData name="Danilo Ríos" userId="74fa47b150b6dd85" providerId="LiveId" clId="{13EC9843-7447-4639-909A-8C6CBB3C4C24}" dt="2023-10-10T20:05:45.612" v="121" actId="47"/>
        <pc:sldMkLst>
          <pc:docMk/>
          <pc:sldMk cId="0" sldId="423"/>
        </pc:sldMkLst>
      </pc:sldChg>
      <pc:sldChg chg="modSp mod">
        <pc:chgData name="Danilo Ríos" userId="74fa47b150b6dd85" providerId="LiveId" clId="{13EC9843-7447-4639-909A-8C6CBB3C4C24}" dt="2023-10-10T20:03:43.350" v="79" actId="13926"/>
        <pc:sldMkLst>
          <pc:docMk/>
          <pc:sldMk cId="0" sldId="424"/>
        </pc:sldMkLst>
        <pc:spChg chg="mod">
          <ac:chgData name="Danilo Ríos" userId="74fa47b150b6dd85" providerId="LiveId" clId="{13EC9843-7447-4639-909A-8C6CBB3C4C24}" dt="2023-10-10T20:03:43.350" v="79" actId="13926"/>
          <ac:spMkLst>
            <pc:docMk/>
            <pc:sldMk cId="0" sldId="424"/>
            <ac:spMk id="19460" creationId="{00000000-0000-0000-0000-000000000000}"/>
          </ac:spMkLst>
        </pc:spChg>
      </pc:sldChg>
      <pc:sldChg chg="del">
        <pc:chgData name="Danilo Ríos" userId="74fa47b150b6dd85" providerId="LiveId" clId="{13EC9843-7447-4639-909A-8C6CBB3C4C24}" dt="2023-10-10T20:05:44.002" v="112" actId="47"/>
        <pc:sldMkLst>
          <pc:docMk/>
          <pc:sldMk cId="0" sldId="430"/>
        </pc:sldMkLst>
      </pc:sldChg>
      <pc:sldChg chg="del">
        <pc:chgData name="Danilo Ríos" userId="74fa47b150b6dd85" providerId="LiveId" clId="{13EC9843-7447-4639-909A-8C6CBB3C4C24}" dt="2023-10-10T20:05:44.112" v="113" actId="47"/>
        <pc:sldMkLst>
          <pc:docMk/>
          <pc:sldMk cId="0" sldId="433"/>
        </pc:sldMkLst>
      </pc:sldChg>
      <pc:sldChg chg="del">
        <pc:chgData name="Danilo Ríos" userId="74fa47b150b6dd85" providerId="LiveId" clId="{13EC9843-7447-4639-909A-8C6CBB3C4C24}" dt="2023-10-10T20:05:56.376" v="145" actId="47"/>
        <pc:sldMkLst>
          <pc:docMk/>
          <pc:sldMk cId="0" sldId="446"/>
        </pc:sldMkLst>
      </pc:sldChg>
      <pc:sldChg chg="del">
        <pc:chgData name="Danilo Ríos" userId="74fa47b150b6dd85" providerId="LiveId" clId="{13EC9843-7447-4639-909A-8C6CBB3C4C24}" dt="2023-10-10T20:05:44.424" v="114" actId="47"/>
        <pc:sldMkLst>
          <pc:docMk/>
          <pc:sldMk cId="0" sldId="462"/>
        </pc:sldMkLst>
      </pc:sldChg>
      <pc:sldChg chg="del">
        <pc:chgData name="Danilo Ríos" userId="74fa47b150b6dd85" providerId="LiveId" clId="{13EC9843-7447-4639-909A-8C6CBB3C4C24}" dt="2023-10-10T20:05:46.205" v="123" actId="47"/>
        <pc:sldMkLst>
          <pc:docMk/>
          <pc:sldMk cId="0" sldId="480"/>
        </pc:sldMkLst>
      </pc:sldChg>
      <pc:sldChg chg="del">
        <pc:chgData name="Danilo Ríos" userId="74fa47b150b6dd85" providerId="LiveId" clId="{13EC9843-7447-4639-909A-8C6CBB3C4C24}" dt="2023-10-10T20:05:46.377" v="124" actId="47"/>
        <pc:sldMkLst>
          <pc:docMk/>
          <pc:sldMk cId="0" sldId="482"/>
        </pc:sldMkLst>
      </pc:sldChg>
      <pc:sldChg chg="del">
        <pc:chgData name="Danilo Ríos" userId="74fa47b150b6dd85" providerId="LiveId" clId="{13EC9843-7447-4639-909A-8C6CBB3C4C24}" dt="2023-10-10T20:05:45.096" v="118" actId="47"/>
        <pc:sldMkLst>
          <pc:docMk/>
          <pc:sldMk cId="0" sldId="483"/>
        </pc:sldMkLst>
      </pc:sldChg>
      <pc:sldChg chg="del">
        <pc:chgData name="Danilo Ríos" userId="74fa47b150b6dd85" providerId="LiveId" clId="{13EC9843-7447-4639-909A-8C6CBB3C4C24}" dt="2023-10-10T20:05:43.612" v="110" actId="47"/>
        <pc:sldMkLst>
          <pc:docMk/>
          <pc:sldMk cId="2380498034" sldId="529"/>
        </pc:sldMkLst>
      </pc:sldChg>
      <pc:sldChg chg="del">
        <pc:chgData name="Danilo Ríos" userId="74fa47b150b6dd85" providerId="LiveId" clId="{13EC9843-7447-4639-909A-8C6CBB3C4C24}" dt="2023-10-10T20:05:46.440" v="125" actId="47"/>
        <pc:sldMkLst>
          <pc:docMk/>
          <pc:sldMk cId="3504793840" sldId="530"/>
        </pc:sldMkLst>
      </pc:sldChg>
      <pc:sldChg chg="del">
        <pc:chgData name="Danilo Ríos" userId="74fa47b150b6dd85" providerId="LiveId" clId="{13EC9843-7447-4639-909A-8C6CBB3C4C24}" dt="2023-10-10T20:06:02.579" v="153" actId="47"/>
        <pc:sldMkLst>
          <pc:docMk/>
          <pc:sldMk cId="2373346271" sldId="534"/>
        </pc:sldMkLst>
      </pc:sldChg>
      <pc:sldChg chg="modSp mod">
        <pc:chgData name="Danilo Ríos" userId="74fa47b150b6dd85" providerId="LiveId" clId="{13EC9843-7447-4639-909A-8C6CBB3C4C24}" dt="2023-10-10T20:03:07.728" v="75" actId="1076"/>
        <pc:sldMkLst>
          <pc:docMk/>
          <pc:sldMk cId="0" sldId="537"/>
        </pc:sldMkLst>
        <pc:spChg chg="mod">
          <ac:chgData name="Danilo Ríos" userId="74fa47b150b6dd85" providerId="LiveId" clId="{13EC9843-7447-4639-909A-8C6CBB3C4C24}" dt="2023-10-10T20:03:07.728" v="75" actId="1076"/>
          <ac:spMkLst>
            <pc:docMk/>
            <pc:sldMk cId="0" sldId="537"/>
            <ac:spMk id="295940" creationId="{00000000-0000-0000-0000-000000000000}"/>
          </ac:spMkLst>
        </pc:spChg>
      </pc:sldChg>
      <pc:sldChg chg="del">
        <pc:chgData name="Danilo Ríos" userId="74fa47b150b6dd85" providerId="LiveId" clId="{13EC9843-7447-4639-909A-8C6CBB3C4C24}" dt="2023-10-10T20:05:49.705" v="131" actId="47"/>
        <pc:sldMkLst>
          <pc:docMk/>
          <pc:sldMk cId="3445879384" sldId="538"/>
        </pc:sldMkLst>
      </pc:sldChg>
      <pc:sldChg chg="del">
        <pc:chgData name="Danilo Ríos" userId="74fa47b150b6dd85" providerId="LiveId" clId="{13EC9843-7447-4639-909A-8C6CBB3C4C24}" dt="2023-10-10T20:05:50.689" v="133" actId="47"/>
        <pc:sldMkLst>
          <pc:docMk/>
          <pc:sldMk cId="3711377603" sldId="539"/>
        </pc:sldMkLst>
      </pc:sldChg>
      <pc:sldChg chg="del">
        <pc:chgData name="Danilo Ríos" userId="74fa47b150b6dd85" providerId="LiveId" clId="{13EC9843-7447-4639-909A-8C6CBB3C4C24}" dt="2023-10-10T20:05:50.986" v="134" actId="47"/>
        <pc:sldMkLst>
          <pc:docMk/>
          <pc:sldMk cId="1536475550" sldId="541"/>
        </pc:sldMkLst>
      </pc:sldChg>
      <pc:sldChg chg="del">
        <pc:chgData name="Danilo Ríos" userId="74fa47b150b6dd85" providerId="LiveId" clId="{13EC9843-7447-4639-909A-8C6CBB3C4C24}" dt="2023-10-10T20:05:52.627" v="140" actId="47"/>
        <pc:sldMkLst>
          <pc:docMk/>
          <pc:sldMk cId="850485042" sldId="542"/>
        </pc:sldMkLst>
      </pc:sldChg>
      <pc:sldChg chg="del">
        <pc:chgData name="Danilo Ríos" userId="74fa47b150b6dd85" providerId="LiveId" clId="{13EC9843-7447-4639-909A-8C6CBB3C4C24}" dt="2023-10-10T20:05:53.173" v="141" actId="47"/>
        <pc:sldMkLst>
          <pc:docMk/>
          <pc:sldMk cId="2111567081" sldId="543"/>
        </pc:sldMkLst>
      </pc:sldChg>
      <pc:sldChg chg="del">
        <pc:chgData name="Danilo Ríos" userId="74fa47b150b6dd85" providerId="LiveId" clId="{13EC9843-7447-4639-909A-8C6CBB3C4C24}" dt="2023-10-10T20:05:49.064" v="130" actId="47"/>
        <pc:sldMkLst>
          <pc:docMk/>
          <pc:sldMk cId="977064213" sldId="544"/>
        </pc:sldMkLst>
      </pc:sldChg>
      <pc:sldChg chg="del">
        <pc:chgData name="Danilo Ríos" userId="74fa47b150b6dd85" providerId="LiveId" clId="{13EC9843-7447-4639-909A-8C6CBB3C4C24}" dt="2023-10-10T20:05:51.158" v="135" actId="47"/>
        <pc:sldMkLst>
          <pc:docMk/>
          <pc:sldMk cId="3408672667" sldId="545"/>
        </pc:sldMkLst>
      </pc:sldChg>
      <pc:sldChg chg="del">
        <pc:chgData name="Danilo Ríos" userId="74fa47b150b6dd85" providerId="LiveId" clId="{13EC9843-7447-4639-909A-8C6CBB3C4C24}" dt="2023-10-10T20:05:46.799" v="127" actId="47"/>
        <pc:sldMkLst>
          <pc:docMk/>
          <pc:sldMk cId="0" sldId="54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s-ES_tradnl"/>
          </a:p>
        </p:txBody>
      </p:sp>
      <p:sp>
        <p:nvSpPr>
          <p:cNvPr id="98307" name="Rectangle 3"/>
          <p:cNvSpPr>
            <a:spLocks noGrp="1" noChangeArrowheads="1"/>
          </p:cNvSpPr>
          <p:nvPr>
            <p:ph type="dt" sz="quarter" idx="1"/>
          </p:nvPr>
        </p:nvSpPr>
        <p:spPr bwMode="auto">
          <a:xfrm>
            <a:off x="4022725"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s-ES_tradnl"/>
          </a:p>
        </p:txBody>
      </p:sp>
      <p:sp>
        <p:nvSpPr>
          <p:cNvPr id="98308" name="Rectangle 4"/>
          <p:cNvSpPr>
            <a:spLocks noGrp="1" noChangeArrowheads="1"/>
          </p:cNvSpPr>
          <p:nvPr>
            <p:ph type="ftr" sz="quarter" idx="2"/>
          </p:nvPr>
        </p:nvSpPr>
        <p:spPr bwMode="auto">
          <a:xfrm>
            <a:off x="0"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s-ES_tradnl"/>
          </a:p>
        </p:txBody>
      </p:sp>
      <p:sp>
        <p:nvSpPr>
          <p:cNvPr id="98309" name="Rectangle 5"/>
          <p:cNvSpPr>
            <a:spLocks noGrp="1" noChangeArrowheads="1"/>
          </p:cNvSpPr>
          <p:nvPr>
            <p:ph type="sldNum" sz="quarter" idx="3"/>
          </p:nvPr>
        </p:nvSpPr>
        <p:spPr bwMode="auto">
          <a:xfrm>
            <a:off x="4022725"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EA802B7F-3886-4A25-8A4C-CD0227692A63}" type="slidenum">
              <a:rPr lang="es-ES_tradnl"/>
              <a:pPr>
                <a:defRPr/>
              </a:pPr>
              <a:t>‹Nº›</a:t>
            </a:fld>
            <a:endParaRPr lang="es-ES_tradnl"/>
          </a:p>
        </p:txBody>
      </p:sp>
    </p:spTree>
    <p:extLst>
      <p:ext uri="{BB962C8B-B14F-4D97-AF65-F5344CB8AC3E}">
        <p14:creationId xmlns:p14="http://schemas.microsoft.com/office/powerpoint/2010/main" val="2741961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s-ES_tradnl"/>
          </a:p>
        </p:txBody>
      </p:sp>
      <p:sp>
        <p:nvSpPr>
          <p:cNvPr id="96259" name="Rectangle 3"/>
          <p:cNvSpPr>
            <a:spLocks noGrp="1" noChangeArrowheads="1"/>
          </p:cNvSpPr>
          <p:nvPr>
            <p:ph type="dt" idx="1"/>
          </p:nvPr>
        </p:nvSpPr>
        <p:spPr bwMode="auto">
          <a:xfrm>
            <a:off x="4022725"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s-ES_tradnl"/>
          </a:p>
        </p:txBody>
      </p:sp>
      <p:sp>
        <p:nvSpPr>
          <p:cNvPr id="215044" name="Rectangle 4"/>
          <p:cNvSpPr>
            <a:spLocks noGrp="1" noRot="1" noChangeAspect="1" noChangeArrowheads="1" noTextEdit="1"/>
          </p:cNvSpPr>
          <p:nvPr>
            <p:ph type="sldImg" idx="2"/>
          </p:nvPr>
        </p:nvSpPr>
        <p:spPr bwMode="auto">
          <a:xfrm>
            <a:off x="554038" y="674688"/>
            <a:ext cx="5994400" cy="3371850"/>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709613" y="4270375"/>
            <a:ext cx="5683250" cy="4046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96262" name="Rectangle 6"/>
          <p:cNvSpPr>
            <a:spLocks noGrp="1" noChangeArrowheads="1"/>
          </p:cNvSpPr>
          <p:nvPr>
            <p:ph type="ftr" sz="quarter" idx="4"/>
          </p:nvPr>
        </p:nvSpPr>
        <p:spPr bwMode="auto">
          <a:xfrm>
            <a:off x="0"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s-ES_tradnl"/>
          </a:p>
        </p:txBody>
      </p:sp>
      <p:sp>
        <p:nvSpPr>
          <p:cNvPr id="96263" name="Rectangle 7"/>
          <p:cNvSpPr>
            <a:spLocks noGrp="1" noChangeArrowheads="1"/>
          </p:cNvSpPr>
          <p:nvPr>
            <p:ph type="sldNum" sz="quarter" idx="5"/>
          </p:nvPr>
        </p:nvSpPr>
        <p:spPr bwMode="auto">
          <a:xfrm>
            <a:off x="4022725"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F073350C-43AC-47D6-824B-0B1F47587542}" type="slidenum">
              <a:rPr lang="es-ES_tradnl"/>
              <a:pPr>
                <a:defRPr/>
              </a:pPr>
              <a:t>‹Nº›</a:t>
            </a:fld>
            <a:endParaRPr lang="es-ES_tradnl"/>
          </a:p>
        </p:txBody>
      </p:sp>
    </p:spTree>
    <p:extLst>
      <p:ext uri="{BB962C8B-B14F-4D97-AF65-F5344CB8AC3E}">
        <p14:creationId xmlns:p14="http://schemas.microsoft.com/office/powerpoint/2010/main" val="12556273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1288" y="768350"/>
            <a:ext cx="6823075" cy="3838575"/>
          </a:xfrm>
        </p:spPr>
      </p:sp>
      <p:sp>
        <p:nvSpPr>
          <p:cNvPr id="3" name="2 Marcador de notas"/>
          <p:cNvSpPr>
            <a:spLocks noGrp="1"/>
          </p:cNvSpPr>
          <p:nvPr>
            <p:ph type="body" idx="1"/>
          </p:nvPr>
        </p:nvSpPr>
        <p:spPr/>
        <p:txBody>
          <a:bodyPr/>
          <a:lstStyle/>
          <a:p>
            <a:endParaRPr lang="es-UY"/>
          </a:p>
        </p:txBody>
      </p:sp>
      <p:sp>
        <p:nvSpPr>
          <p:cNvPr id="4" name="3 Marcador de número de diapositiva"/>
          <p:cNvSpPr>
            <a:spLocks noGrp="1"/>
          </p:cNvSpPr>
          <p:nvPr>
            <p:ph type="sldNum" sz="quarter" idx="10"/>
          </p:nvPr>
        </p:nvSpPr>
        <p:spPr/>
        <p:txBody>
          <a:bodyPr/>
          <a:lstStyle/>
          <a:p>
            <a:pPr>
              <a:defRPr/>
            </a:pPr>
            <a:fld id="{A39BA428-CBC0-4113-850E-764033AC70BE}" type="slidenum">
              <a:rPr lang="es-MX" smtClean="0"/>
              <a:pPr>
                <a:defRPr/>
              </a:pPr>
              <a:t>1</a:t>
            </a:fld>
            <a:endParaRPr lang="es-MX"/>
          </a:p>
        </p:txBody>
      </p:sp>
    </p:spTree>
    <p:extLst>
      <p:ext uri="{BB962C8B-B14F-4D97-AF65-F5344CB8AC3E}">
        <p14:creationId xmlns:p14="http://schemas.microsoft.com/office/powerpoint/2010/main" val="190934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F7545B9E-5035-45FF-95B0-58F500FBF429}" type="slidenum">
              <a:rPr lang="es-ES_tradnl" smtClean="0"/>
              <a:pPr/>
              <a:t>30</a:t>
            </a:fld>
            <a:endParaRPr lang="es-ES_tradnl"/>
          </a:p>
        </p:txBody>
      </p:sp>
      <p:sp>
        <p:nvSpPr>
          <p:cNvPr id="269315" name="Rectangle 2"/>
          <p:cNvSpPr>
            <a:spLocks noGrp="1" noRot="1" noChangeAspect="1" noChangeArrowheads="1" noTextEdit="1"/>
          </p:cNvSpPr>
          <p:nvPr>
            <p:ph type="sldImg"/>
          </p:nvPr>
        </p:nvSpPr>
        <p:spPr>
          <a:xfrm>
            <a:off x="554038" y="674688"/>
            <a:ext cx="5994400" cy="3371850"/>
          </a:xfrm>
          <a:ln/>
        </p:spPr>
      </p:sp>
      <p:sp>
        <p:nvSpPr>
          <p:cNvPr id="26931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043536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F7545B9E-5035-45FF-95B0-58F500FBF429}" type="slidenum">
              <a:rPr lang="es-ES_tradnl" smtClean="0"/>
              <a:pPr/>
              <a:t>31</a:t>
            </a:fld>
            <a:endParaRPr lang="es-ES_tradnl"/>
          </a:p>
        </p:txBody>
      </p:sp>
      <p:sp>
        <p:nvSpPr>
          <p:cNvPr id="269315" name="Rectangle 2"/>
          <p:cNvSpPr>
            <a:spLocks noGrp="1" noRot="1" noChangeAspect="1" noChangeArrowheads="1" noTextEdit="1"/>
          </p:cNvSpPr>
          <p:nvPr>
            <p:ph type="sldImg"/>
          </p:nvPr>
        </p:nvSpPr>
        <p:spPr>
          <a:xfrm>
            <a:off x="554038" y="674688"/>
            <a:ext cx="5994400" cy="3371850"/>
          </a:xfrm>
          <a:ln/>
        </p:spPr>
      </p:sp>
      <p:sp>
        <p:nvSpPr>
          <p:cNvPr id="26931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496522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99E05941-B9CD-4280-8DA1-8791FF64C87F}" type="slidenum">
              <a:rPr lang="es-ES_tradnl" smtClean="0"/>
              <a:pPr/>
              <a:t>35</a:t>
            </a:fld>
            <a:endParaRPr lang="es-ES_tradnl"/>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567287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99E05941-B9CD-4280-8DA1-8791FF64C87F}" type="slidenum">
              <a:rPr lang="es-ES_tradnl" smtClean="0"/>
              <a:pPr/>
              <a:t>36</a:t>
            </a:fld>
            <a:endParaRPr lang="es-ES_tradnl"/>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49547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2E64388-DCBA-4A87-A747-5ECC80399A6F}" type="slidenum">
              <a:rPr lang="es-ES_tradnl" smtClean="0"/>
              <a:pPr/>
              <a:t>60</a:t>
            </a:fld>
            <a:endParaRPr lang="es-ES_tradnl"/>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3815690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CD6E453-577B-41C8-AFAB-15F6D155ADF7}" type="slidenum">
              <a:rPr lang="es-ES_tradnl" smtClean="0"/>
              <a:pPr/>
              <a:t>61</a:t>
            </a:fld>
            <a:endParaRPr lang="es-ES_tradnl"/>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2539041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2F3FA5D-4216-4C90-9BFF-2D569CBD675E}" type="slidenum">
              <a:rPr lang="es-ES_tradnl" smtClean="0"/>
              <a:pPr/>
              <a:t>62</a:t>
            </a:fld>
            <a:endParaRPr lang="es-ES_tradnl"/>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2932465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38B66B9-1B95-4495-90F0-8FC1680FE6CE}" type="slidenum">
              <a:rPr lang="es-ES_tradnl" smtClean="0"/>
              <a:pPr/>
              <a:t>63</a:t>
            </a:fld>
            <a:endParaRPr lang="es-ES_tradnl"/>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313480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779362DE-313A-41CE-A5BD-F05EC41EA2B1}" type="slidenum">
              <a:rPr lang="es-ES_tradnl" smtClean="0"/>
              <a:pPr/>
              <a:t>3</a:t>
            </a:fld>
            <a:endParaRPr lang="es-ES_tradnl"/>
          </a:p>
        </p:txBody>
      </p:sp>
      <p:sp>
        <p:nvSpPr>
          <p:cNvPr id="264195" name="Rectangle 2"/>
          <p:cNvSpPr>
            <a:spLocks noGrp="1" noRot="1" noChangeAspect="1" noChangeArrowheads="1" noTextEdit="1"/>
          </p:cNvSpPr>
          <p:nvPr>
            <p:ph type="sldImg"/>
          </p:nvPr>
        </p:nvSpPr>
        <p:spPr>
          <a:xfrm>
            <a:off x="554038" y="674688"/>
            <a:ext cx="5994400" cy="3371850"/>
          </a:xfrm>
          <a:ln/>
        </p:spPr>
      </p:sp>
      <p:sp>
        <p:nvSpPr>
          <p:cNvPr id="264196" name="Rectangle 3"/>
          <p:cNvSpPr>
            <a:spLocks noGrp="1" noChangeArrowheads="1"/>
          </p:cNvSpPr>
          <p:nvPr>
            <p:ph type="body" idx="1"/>
          </p:nvPr>
        </p:nvSpPr>
        <p:spPr>
          <a:noFill/>
          <a:ln/>
        </p:spPr>
        <p:txBody>
          <a:bodyPr/>
          <a:lstStyle/>
          <a:p>
            <a:pPr eaLnBrk="1" hangingPunct="1"/>
            <a:endParaRPr lang="es-ES" dirty="0"/>
          </a:p>
        </p:txBody>
      </p:sp>
    </p:spTree>
    <p:extLst>
      <p:ext uri="{BB962C8B-B14F-4D97-AF65-F5344CB8AC3E}">
        <p14:creationId xmlns:p14="http://schemas.microsoft.com/office/powerpoint/2010/main" val="22116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779362DE-313A-41CE-A5BD-F05EC41EA2B1}" type="slidenum">
              <a:rPr lang="es-ES_tradnl" smtClean="0"/>
              <a:pPr/>
              <a:t>4</a:t>
            </a:fld>
            <a:endParaRPr lang="es-ES_tradnl"/>
          </a:p>
        </p:txBody>
      </p:sp>
      <p:sp>
        <p:nvSpPr>
          <p:cNvPr id="264195" name="Rectangle 2"/>
          <p:cNvSpPr>
            <a:spLocks noGrp="1" noRot="1" noChangeAspect="1" noChangeArrowheads="1" noTextEdit="1"/>
          </p:cNvSpPr>
          <p:nvPr>
            <p:ph type="sldImg"/>
          </p:nvPr>
        </p:nvSpPr>
        <p:spPr>
          <a:xfrm>
            <a:off x="554038" y="674688"/>
            <a:ext cx="5994400" cy="3371850"/>
          </a:xfrm>
          <a:ln/>
        </p:spPr>
      </p:sp>
      <p:sp>
        <p:nvSpPr>
          <p:cNvPr id="26419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4081532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19EF6A3A-6684-4A59-B270-451975006E37}" type="slidenum">
              <a:rPr lang="es-ES_tradnl" smtClean="0"/>
              <a:pPr/>
              <a:t>5</a:t>
            </a:fld>
            <a:endParaRPr lang="es-ES_tradnl"/>
          </a:p>
        </p:txBody>
      </p:sp>
      <p:sp>
        <p:nvSpPr>
          <p:cNvPr id="266243" name="Rectangle 2"/>
          <p:cNvSpPr>
            <a:spLocks noGrp="1" noRot="1" noChangeAspect="1" noChangeArrowheads="1" noTextEdit="1"/>
          </p:cNvSpPr>
          <p:nvPr>
            <p:ph type="sldImg"/>
          </p:nvPr>
        </p:nvSpPr>
        <p:spPr>
          <a:xfrm>
            <a:off x="554038" y="674688"/>
            <a:ext cx="5994400" cy="3371850"/>
          </a:xfrm>
          <a:ln/>
        </p:spPr>
      </p:sp>
      <p:sp>
        <p:nvSpPr>
          <p:cNvPr id="26624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777019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C5C87FF9-325B-4E52-9718-C4AB05886573}" type="slidenum">
              <a:rPr lang="es-ES_tradnl" smtClean="0"/>
              <a:pPr/>
              <a:t>6</a:t>
            </a:fld>
            <a:endParaRPr lang="es-ES_tradnl"/>
          </a:p>
        </p:txBody>
      </p:sp>
      <p:sp>
        <p:nvSpPr>
          <p:cNvPr id="267267" name="Rectangle 2"/>
          <p:cNvSpPr>
            <a:spLocks noGrp="1" noRot="1" noChangeAspect="1" noChangeArrowheads="1" noTextEdit="1"/>
          </p:cNvSpPr>
          <p:nvPr>
            <p:ph type="sldImg"/>
          </p:nvPr>
        </p:nvSpPr>
        <p:spPr>
          <a:xfrm>
            <a:off x="554038" y="674688"/>
            <a:ext cx="5994400" cy="3371850"/>
          </a:xfrm>
          <a:ln/>
        </p:spPr>
      </p:sp>
      <p:sp>
        <p:nvSpPr>
          <p:cNvPr id="26726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691882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22CFA614-6190-48FD-A153-F8AB7657E333}" type="slidenum">
              <a:rPr lang="es-ES_tradnl" smtClean="0"/>
              <a:pPr/>
              <a:t>9</a:t>
            </a:fld>
            <a:endParaRPr lang="es-ES_tradnl"/>
          </a:p>
        </p:txBody>
      </p:sp>
      <p:sp>
        <p:nvSpPr>
          <p:cNvPr id="268291" name="Rectangle 2"/>
          <p:cNvSpPr>
            <a:spLocks noGrp="1" noRot="1" noChangeAspect="1" noChangeArrowheads="1" noTextEdit="1"/>
          </p:cNvSpPr>
          <p:nvPr>
            <p:ph type="sldImg"/>
          </p:nvPr>
        </p:nvSpPr>
        <p:spPr>
          <a:xfrm>
            <a:off x="554038" y="674688"/>
            <a:ext cx="5994400" cy="3371850"/>
          </a:xfrm>
          <a:ln/>
        </p:spPr>
      </p:sp>
      <p:sp>
        <p:nvSpPr>
          <p:cNvPr id="268292"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946112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22CFA614-6190-48FD-A153-F8AB7657E333}" type="slidenum">
              <a:rPr lang="es-ES_tradnl" smtClean="0"/>
              <a:pPr/>
              <a:t>10</a:t>
            </a:fld>
            <a:endParaRPr lang="es-ES_tradnl"/>
          </a:p>
        </p:txBody>
      </p:sp>
      <p:sp>
        <p:nvSpPr>
          <p:cNvPr id="268291" name="Rectangle 2"/>
          <p:cNvSpPr>
            <a:spLocks noGrp="1" noRot="1" noChangeAspect="1" noChangeArrowheads="1" noTextEdit="1"/>
          </p:cNvSpPr>
          <p:nvPr>
            <p:ph type="sldImg"/>
          </p:nvPr>
        </p:nvSpPr>
        <p:spPr>
          <a:xfrm>
            <a:off x="554038" y="674688"/>
            <a:ext cx="5994400" cy="3371850"/>
          </a:xfrm>
          <a:ln/>
        </p:spPr>
      </p:sp>
      <p:sp>
        <p:nvSpPr>
          <p:cNvPr id="268292"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4152243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22CFA614-6190-48FD-A153-F8AB7657E333}" type="slidenum">
              <a:rPr lang="es-ES_tradnl" smtClean="0"/>
              <a:pPr/>
              <a:t>11</a:t>
            </a:fld>
            <a:endParaRPr lang="es-ES_tradnl"/>
          </a:p>
        </p:txBody>
      </p:sp>
      <p:sp>
        <p:nvSpPr>
          <p:cNvPr id="268291" name="Rectangle 2"/>
          <p:cNvSpPr>
            <a:spLocks noGrp="1" noRot="1" noChangeAspect="1" noChangeArrowheads="1" noTextEdit="1"/>
          </p:cNvSpPr>
          <p:nvPr>
            <p:ph type="sldImg"/>
          </p:nvPr>
        </p:nvSpPr>
        <p:spPr>
          <a:xfrm>
            <a:off x="554038" y="674688"/>
            <a:ext cx="5994400" cy="3371850"/>
          </a:xfrm>
          <a:ln/>
        </p:spPr>
      </p:sp>
      <p:sp>
        <p:nvSpPr>
          <p:cNvPr id="268292"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373387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22CFA614-6190-48FD-A153-F8AB7657E333}" type="slidenum">
              <a:rPr lang="es-ES_tradnl" smtClean="0"/>
              <a:pPr/>
              <a:t>20</a:t>
            </a:fld>
            <a:endParaRPr lang="es-ES_tradnl"/>
          </a:p>
        </p:txBody>
      </p:sp>
      <p:sp>
        <p:nvSpPr>
          <p:cNvPr id="268291" name="Rectangle 2"/>
          <p:cNvSpPr>
            <a:spLocks noGrp="1" noRot="1" noChangeAspect="1" noChangeArrowheads="1" noTextEdit="1"/>
          </p:cNvSpPr>
          <p:nvPr>
            <p:ph type="sldImg"/>
          </p:nvPr>
        </p:nvSpPr>
        <p:spPr>
          <a:xfrm>
            <a:off x="554038" y="674688"/>
            <a:ext cx="5994400" cy="3371850"/>
          </a:xfrm>
          <a:ln/>
        </p:spPr>
      </p:sp>
      <p:sp>
        <p:nvSpPr>
          <p:cNvPr id="268292"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85485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8"/>
            <a:ext cx="10363200" cy="1470025"/>
          </a:xfrm>
          <a:prstGeom prst="rect">
            <a:avLst/>
          </a:prstGeom>
        </p:spPr>
        <p:txBody>
          <a:bodyPr/>
          <a:lstStyle/>
          <a:p>
            <a:r>
              <a:rPr lang="es-ES"/>
              <a:t>Haga clic para modificar el estilo de título del patrón</a:t>
            </a:r>
            <a:endParaRPr lang="es-UY"/>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UY"/>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31800" y="981075"/>
            <a:ext cx="10972800" cy="1143000"/>
          </a:xfrm>
          <a:prstGeom prst="rect">
            <a:avLst/>
          </a:prstGeom>
        </p:spPr>
        <p:txBody>
          <a:bodyPr/>
          <a:lstStyle/>
          <a:p>
            <a:r>
              <a:rPr lang="es-ES"/>
              <a:t>Haga clic para modificar el estilo de título del patrón</a:t>
            </a:r>
            <a:endParaRPr lang="es-UY"/>
          </a:p>
        </p:txBody>
      </p:sp>
      <p:sp>
        <p:nvSpPr>
          <p:cNvPr id="3" name="2 Marcador de texto vertical"/>
          <p:cNvSpPr>
            <a:spLocks noGrp="1"/>
          </p:cNvSpPr>
          <p:nvPr>
            <p:ph type="body" orient="vert" idx="1"/>
          </p:nvPr>
        </p:nvSpPr>
        <p:spPr>
          <a:xfrm>
            <a:off x="609600" y="1600203"/>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794753" y="981075"/>
            <a:ext cx="2787649" cy="5145088"/>
          </a:xfrm>
          <a:prstGeom prst="rect">
            <a:avLst/>
          </a:prstGeom>
        </p:spPr>
        <p:txBody>
          <a:bodyPr vert="eaVert"/>
          <a:lstStyle/>
          <a:p>
            <a:r>
              <a:rPr lang="es-ES"/>
              <a:t>Haga clic para modificar el estilo de título del patrón</a:t>
            </a:r>
            <a:endParaRPr lang="es-UY"/>
          </a:p>
        </p:txBody>
      </p:sp>
      <p:sp>
        <p:nvSpPr>
          <p:cNvPr id="3" name="2 Marcador de texto vertical"/>
          <p:cNvSpPr>
            <a:spLocks noGrp="1"/>
          </p:cNvSpPr>
          <p:nvPr>
            <p:ph type="body" orient="vert" idx="1"/>
          </p:nvPr>
        </p:nvSpPr>
        <p:spPr>
          <a:xfrm>
            <a:off x="431802" y="981075"/>
            <a:ext cx="8159751" cy="514508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31800" y="981075"/>
            <a:ext cx="10972800" cy="1143000"/>
          </a:xfrm>
          <a:prstGeom prst="rect">
            <a:avLst/>
          </a:prstGeom>
        </p:spPr>
        <p:txBody>
          <a:bodyPr/>
          <a:lstStyle/>
          <a:p>
            <a:r>
              <a:rPr lang="es-ES"/>
              <a:t>Haga clic para modificar el estilo de título del patrón</a:t>
            </a:r>
            <a:endParaRPr lang="es-UY"/>
          </a:p>
        </p:txBody>
      </p:sp>
      <p:sp>
        <p:nvSpPr>
          <p:cNvPr id="3" name="2 Marcador de texto"/>
          <p:cNvSpPr>
            <a:spLocks noGrp="1"/>
          </p:cNvSpPr>
          <p:nvPr>
            <p:ph type="body" sz="half" idx="1"/>
          </p:nvPr>
        </p:nvSpPr>
        <p:spPr>
          <a:xfrm>
            <a:off x="609600" y="1600203"/>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4 Marcador de contenido"/>
          <p:cNvSpPr>
            <a:spLocks noGrp="1"/>
          </p:cNvSpPr>
          <p:nvPr>
            <p:ph sz="quarter" idx="3"/>
          </p:nvPr>
        </p:nvSpPr>
        <p:spPr>
          <a:xfrm>
            <a:off x="6197600" y="3938591"/>
            <a:ext cx="5384800" cy="2187575"/>
          </a:xfrm>
          <a:prstGeom prst="rect">
            <a:avLst/>
          </a:prstGeo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UY" dirty="0"/>
          </a:p>
        </p:txBody>
      </p:sp>
      <p:sp>
        <p:nvSpPr>
          <p:cNvPr id="6"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7"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31800" y="981075"/>
            <a:ext cx="11150600" cy="51450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31800" y="981075"/>
            <a:ext cx="10972800" cy="1143000"/>
          </a:xfrm>
          <a:prstGeom prst="rect">
            <a:avLst/>
          </a:prstGeom>
        </p:spPr>
        <p:txBody>
          <a:bodyPr/>
          <a:lstStyle/>
          <a:p>
            <a:r>
              <a:rPr lang="es-ES"/>
              <a:t>Haga clic para modificar el estilo de título del patrón</a:t>
            </a:r>
            <a:endParaRPr lang="es-UY"/>
          </a:p>
        </p:txBody>
      </p:sp>
      <p:sp>
        <p:nvSpPr>
          <p:cNvPr id="3" name="2 Marcador de tabla"/>
          <p:cNvSpPr>
            <a:spLocks noGrp="1"/>
          </p:cNvSpPr>
          <p:nvPr>
            <p:ph type="tbl" idx="1"/>
          </p:nvPr>
        </p:nvSpPr>
        <p:spPr>
          <a:xfrm>
            <a:off x="609600" y="1600203"/>
            <a:ext cx="10972800" cy="4525963"/>
          </a:xfrm>
          <a:prstGeom prst="rect">
            <a:avLst/>
          </a:prstGeom>
        </p:spPr>
        <p:txBody>
          <a:bodyPr/>
          <a:lstStyle/>
          <a:p>
            <a:pPr lvl="0"/>
            <a:endParaRPr lang="es-UY" noProof="0"/>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Tree>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ítulo, texto y 2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478235"/>
      </p:ext>
    </p:extLst>
  </p:cSld>
  <p:clrMapOvr>
    <a:masterClrMapping/>
  </p:clrMapOvr>
  <p:transition>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UY"/>
          </a:p>
        </p:txBody>
      </p:sp>
      <p:sp>
        <p:nvSpPr>
          <p:cNvPr id="3" name="2 Marcador de texto"/>
          <p:cNvSpPr>
            <a:spLocks noGrp="1"/>
          </p:cNvSpPr>
          <p:nvPr>
            <p:ph type="body" sz="half" idx="1"/>
          </p:nvPr>
        </p:nvSpPr>
        <p:spPr>
          <a:xfrm>
            <a:off x="609600" y="1600203"/>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5 Marcador de fecha"/>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s-ES_tradnl" sz="1800">
              <a:solidFill>
                <a:srgbClr val="000000"/>
              </a:solidFill>
              <a:latin typeface="Arial" charset="0"/>
            </a:endParaRPr>
          </a:p>
        </p:txBody>
      </p:sp>
      <p:sp>
        <p:nvSpPr>
          <p:cNvPr id="6" name="6 Marcador de pie de página"/>
          <p:cNvSpPr>
            <a:spLocks noGrp="1"/>
          </p:cNvSpPr>
          <p:nvPr>
            <p:ph type="ftr" sz="quarter" idx="11"/>
          </p:nvPr>
        </p:nvSpPr>
        <p:spPr>
          <a:xfrm>
            <a:off x="4165600" y="6245225"/>
            <a:ext cx="3860800" cy="476250"/>
          </a:xfrm>
          <a:prstGeom prst="rect">
            <a:avLst/>
          </a:prstGeom>
        </p:spPr>
        <p:txBody>
          <a:bodyPr/>
          <a:lstStyle>
            <a:lvl1pPr>
              <a:defRPr/>
            </a:lvl1pPr>
          </a:lstStyle>
          <a:p>
            <a:pPr>
              <a:defRPr/>
            </a:pPr>
            <a:endParaRPr lang="es-ES_tradnl" sz="1800">
              <a:solidFill>
                <a:srgbClr val="000000"/>
              </a:solidFill>
              <a:latin typeface="Arial" charset="0"/>
            </a:endParaRPr>
          </a:p>
        </p:txBody>
      </p:sp>
    </p:spTree>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UY"/>
          </a:p>
        </p:txBody>
      </p:sp>
      <p:sp>
        <p:nvSpPr>
          <p:cNvPr id="3" name="2 Marcador de contenido"/>
          <p:cNvSpPr>
            <a:spLocks noGrp="1"/>
          </p:cNvSpPr>
          <p:nvPr>
            <p:ph sz="half" idx="1"/>
          </p:nvPr>
        </p:nvSpPr>
        <p:spPr>
          <a:xfrm>
            <a:off x="609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4 Marcador de contenido"/>
          <p:cNvSpPr>
            <a:spLocks noGrp="1"/>
          </p:cNvSpPr>
          <p:nvPr>
            <p:ph sz="quarter" idx="3"/>
          </p:nvPr>
        </p:nvSpPr>
        <p:spPr>
          <a:xfrm>
            <a:off x="6197600" y="3938589"/>
            <a:ext cx="5384800" cy="21875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5 Marcador de fecha"/>
          <p:cNvSpPr>
            <a:spLocks noGrp="1"/>
          </p:cNvSpPr>
          <p:nvPr>
            <p:ph type="dt" sz="half" idx="10"/>
          </p:nvPr>
        </p:nvSpPr>
        <p:spPr/>
        <p:txBody>
          <a:bodyPr/>
          <a:lstStyle>
            <a:lvl1pPr>
              <a:defRPr/>
            </a:lvl1pPr>
          </a:lstStyle>
          <a:p>
            <a:pPr>
              <a:defRPr/>
            </a:pPr>
            <a:endParaRPr lang="es-ES_tradnl"/>
          </a:p>
        </p:txBody>
      </p:sp>
      <p:sp>
        <p:nvSpPr>
          <p:cNvPr id="7" name="6 Marcador de pie de página"/>
          <p:cNvSpPr>
            <a:spLocks noGrp="1"/>
          </p:cNvSpPr>
          <p:nvPr>
            <p:ph type="ftr" sz="quarter" idx="11"/>
          </p:nvPr>
        </p:nvSpPr>
        <p:spPr/>
        <p:txBody>
          <a:bodyPr/>
          <a:lstStyle>
            <a:lvl1pPr>
              <a:defRPr/>
            </a:lvl1pPr>
          </a:lstStyle>
          <a:p>
            <a:pPr>
              <a:defRPr/>
            </a:pPr>
            <a:endParaRPr lang="es-ES_tradnl"/>
          </a:p>
        </p:txBody>
      </p:sp>
      <p:sp>
        <p:nvSpPr>
          <p:cNvPr id="8" name="7 Marcador de número de diapositiva"/>
          <p:cNvSpPr>
            <a:spLocks noGrp="1"/>
          </p:cNvSpPr>
          <p:nvPr>
            <p:ph type="sldNum" sz="quarter" idx="12"/>
          </p:nvPr>
        </p:nvSpPr>
        <p:spPr>
          <a:xfrm>
            <a:off x="8737600" y="6245225"/>
            <a:ext cx="2844800" cy="476250"/>
          </a:xfrm>
          <a:prstGeom prst="rect">
            <a:avLst/>
          </a:prstGeom>
        </p:spPr>
        <p:txBody>
          <a:bodyPr/>
          <a:lstStyle>
            <a:lvl1pPr>
              <a:defRPr/>
            </a:lvl1pPr>
          </a:lstStyle>
          <a:p>
            <a:pPr>
              <a:defRPr/>
            </a:pPr>
            <a:fld id="{47455ECD-C46F-4373-B388-FC2EA1151F1B}" type="slidenum">
              <a:rPr lang="es-ES_tradnl"/>
              <a:pPr>
                <a:defRPr/>
              </a:pPr>
              <a:t>‹Nº›</a:t>
            </a:fld>
            <a:endParaRPr lang="es-ES_tradnl"/>
          </a:p>
        </p:txBody>
      </p:sp>
    </p:spTree>
    <p:extLst>
      <p:ext uri="{BB962C8B-B14F-4D97-AF65-F5344CB8AC3E}">
        <p14:creationId xmlns:p14="http://schemas.microsoft.com/office/powerpoint/2010/main" val="3804638028"/>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31800" y="981075"/>
            <a:ext cx="10972800" cy="1143000"/>
          </a:xfrm>
          <a:prstGeom prst="rect">
            <a:avLst/>
          </a:prstGeom>
        </p:spPr>
        <p:txBody>
          <a:bodyPr/>
          <a:lstStyle/>
          <a:p>
            <a:r>
              <a:rPr lang="es-ES"/>
              <a:t>Haga clic para modificar el estilo de título del patrón</a:t>
            </a:r>
            <a:endParaRPr lang="es-UY"/>
          </a:p>
        </p:txBody>
      </p:sp>
      <p:sp>
        <p:nvSpPr>
          <p:cNvPr id="3" name="2 Marcador de contenido"/>
          <p:cNvSpPr>
            <a:spLocks noGrp="1"/>
          </p:cNvSpPr>
          <p:nvPr>
            <p:ph idx="1"/>
          </p:nvPr>
        </p:nvSpPr>
        <p:spPr>
          <a:xfrm>
            <a:off x="609600" y="1600203"/>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s-ES"/>
              <a:t>Haga clic para modificar el estilo de título del patrón</a:t>
            </a:r>
            <a:endParaRPr lang="es-UY"/>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31800" y="981075"/>
            <a:ext cx="10972800" cy="1143000"/>
          </a:xfrm>
          <a:prstGeom prst="rect">
            <a:avLst/>
          </a:prstGeom>
        </p:spPr>
        <p:txBody>
          <a:bodyPr/>
          <a:lstStyle/>
          <a:p>
            <a:r>
              <a:rPr lang="es-ES"/>
              <a:t>Haga clic para modificar el estilo de título del patrón</a:t>
            </a:r>
            <a:endParaRPr lang="es-UY"/>
          </a:p>
        </p:txBody>
      </p:sp>
      <p:sp>
        <p:nvSpPr>
          <p:cNvPr id="3" name="2 Marcador de contenido"/>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contenido"/>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UY"/>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4 Marcador de texto"/>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7"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31800" y="981075"/>
            <a:ext cx="10972800" cy="1143000"/>
          </a:xfrm>
          <a:prstGeom prst="rect">
            <a:avLst/>
          </a:prstGeom>
        </p:spPr>
        <p:txBody>
          <a:bodyPr/>
          <a:lstStyle/>
          <a:p>
            <a:r>
              <a:rPr lang="es-ES"/>
              <a:t>Haga clic para modificar el estilo de título del patrón</a:t>
            </a:r>
            <a:endParaRPr lang="es-UY"/>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a:prstGeom prst="rect">
            <a:avLst/>
          </a:prstGeom>
        </p:spPr>
        <p:txBody>
          <a:bodyPr anchor="b"/>
          <a:lstStyle>
            <a:lvl1pPr algn="l">
              <a:defRPr sz="2000" b="1"/>
            </a:lvl1pPr>
          </a:lstStyle>
          <a:p>
            <a:r>
              <a:rPr lang="es-ES"/>
              <a:t>Haga clic para modificar el estilo de título del patrón</a:t>
            </a:r>
            <a:endParaRPr lang="es-UY"/>
          </a:p>
        </p:txBody>
      </p:sp>
      <p:sp>
        <p:nvSpPr>
          <p:cNvPr id="3" name="2 Marcador de contenido"/>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texto"/>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xfrm>
            <a:off x="9347200" y="6381750"/>
            <a:ext cx="2844800" cy="476250"/>
          </a:xfrm>
          <a:prstGeom prst="rect">
            <a:avLst/>
          </a:prstGeom>
          <a:ln/>
        </p:spPr>
        <p:txBody>
          <a:bodyPr/>
          <a:lstStyle>
            <a:lvl1pPr>
              <a:defRPr/>
            </a:lvl1pPr>
          </a:lstStyle>
          <a:p>
            <a:pPr>
              <a:defRPr/>
            </a:pPr>
            <a:fld id="{911C3550-496A-4DEC-8994-F23D87640B03}" type="slidenum">
              <a:rPr lang="es-ES_tradnl"/>
              <a:pPr>
                <a:defRPr/>
              </a:pPr>
              <a:t>‹Nº›</a:t>
            </a:fld>
            <a:endParaRPr lang="es-ES_tradnl"/>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endParaRPr lang="es-UY"/>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xfrm>
            <a:off x="9347200" y="6381750"/>
            <a:ext cx="2844800" cy="476250"/>
          </a:xfrm>
          <a:prstGeom prst="rect">
            <a:avLst/>
          </a:prstGeom>
          <a:ln/>
        </p:spPr>
        <p:txBody>
          <a:bodyPr/>
          <a:lstStyle>
            <a:lvl1pPr>
              <a:defRPr/>
            </a:lvl1pPr>
          </a:lstStyle>
          <a:p>
            <a:pPr>
              <a:defRPr/>
            </a:pPr>
            <a:fld id="{7E63F14D-EA02-4957-9A4E-556BA1A8596A}" type="slidenum">
              <a:rPr lang="es-ES_tradnl"/>
              <a:pPr>
                <a:defRPr/>
              </a:pPr>
              <a:t>‹Nº›</a:t>
            </a:fld>
            <a:endParaRPr lang="es-ES_tradnl"/>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 Target="../slides/slide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 name="Botón de acción: Comienzo 9">
            <a:hlinkClick r:id="rId19" action="ppaction://hlinksldjump" highlightClick="1"/>
          </p:cNvPr>
          <p:cNvSpPr/>
          <p:nvPr userDrawn="1"/>
        </p:nvSpPr>
        <p:spPr>
          <a:xfrm>
            <a:off x="11760632" y="6669360"/>
            <a:ext cx="418265" cy="188640"/>
          </a:xfrm>
          <a:prstGeom prst="actionButtonBeginning">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sz="1800">
              <a:solidFill>
                <a:srgbClr val="FFFFFF"/>
              </a:solidFill>
            </a:endParaRPr>
          </a:p>
        </p:txBody>
      </p:sp>
      <p:sp>
        <p:nvSpPr>
          <p:cNvPr id="2" name="CuadroTexto 1">
            <a:extLst>
              <a:ext uri="{FF2B5EF4-FFF2-40B4-BE49-F238E27FC236}">
                <a16:creationId xmlns:a16="http://schemas.microsoft.com/office/drawing/2014/main" id="{DEEB9293-8CEB-C291-401C-58AC03AA77D5}"/>
              </a:ext>
            </a:extLst>
          </p:cNvPr>
          <p:cNvSpPr txBox="1"/>
          <p:nvPr userDrawn="1"/>
        </p:nvSpPr>
        <p:spPr>
          <a:xfrm>
            <a:off x="8976320" y="116632"/>
            <a:ext cx="2901440" cy="338554"/>
          </a:xfrm>
          <a:prstGeom prst="rect">
            <a:avLst/>
          </a:prstGeom>
          <a:noFill/>
        </p:spPr>
        <p:txBody>
          <a:bodyPr wrap="square" rtlCol="0">
            <a:spAutoFit/>
          </a:bodyPr>
          <a:lstStyle/>
          <a:p>
            <a:pPr algn="ctr"/>
            <a:r>
              <a:rPr lang="es-UY" sz="1600" dirty="0">
                <a:solidFill>
                  <a:schemeClr val="tx1"/>
                </a:solidFill>
                <a:latin typeface="Bahnschrift SemiLight SemiConde" panose="020B0502040204020203" pitchFamily="34" charset="0"/>
              </a:rPr>
              <a:t>DESINFECCIÓN DE AGUAS,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730" r:id="rId15"/>
    <p:sldLayoutId id="2147483726" r:id="rId16"/>
    <p:sldLayoutId id="2147483731" r:id="rId17"/>
  </p:sldLayoutIdLst>
  <p:transition>
    <p:dissolve/>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38.xml"/><Relationship Id="rId3" Type="http://schemas.openxmlformats.org/officeDocument/2006/relationships/slide" Target="slide8.xml"/><Relationship Id="rId7" Type="http://schemas.openxmlformats.org/officeDocument/2006/relationships/slide" Target="slide14.xml"/><Relationship Id="rId12"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slide" Target="slide12.xml"/><Relationship Id="rId11" Type="http://schemas.openxmlformats.org/officeDocument/2006/relationships/slide" Target="slide34.xml"/><Relationship Id="rId5" Type="http://schemas.openxmlformats.org/officeDocument/2006/relationships/slide" Target="slide11.xml"/><Relationship Id="rId10" Type="http://schemas.openxmlformats.org/officeDocument/2006/relationships/slide" Target="slide32.xml"/><Relationship Id="rId4" Type="http://schemas.openxmlformats.org/officeDocument/2006/relationships/slide" Target="slide9.xml"/><Relationship Id="rId9" Type="http://schemas.openxmlformats.org/officeDocument/2006/relationships/slide" Target="slide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4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impo.com.uy/bases/decretos/375-2011"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helvia.uco.es/xmlui/handle/10396/12013" TargetMode="External"/><Relationship Id="rId2" Type="http://schemas.openxmlformats.org/officeDocument/2006/relationships/hyperlink" Target="https://www.gub.uy/unidad-reguladora-servicios-energia-agua/" TargetMode="External"/><Relationship Id="rId1" Type="http://schemas.openxmlformats.org/officeDocument/2006/relationships/slideLayout" Target="../slideLayouts/slideLayout7.xml"/><Relationship Id="rId4" Type="http://schemas.openxmlformats.org/officeDocument/2006/relationships/hyperlink" Target="https://www.epa.gov/ground-water-and-drinking-water/national-primary-drinking-water-regulations#Byproducts"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0" name="Text Box 4"/>
          <p:cNvSpPr txBox="1">
            <a:spLocks noChangeArrowheads="1"/>
          </p:cNvSpPr>
          <p:nvPr/>
        </p:nvSpPr>
        <p:spPr bwMode="auto">
          <a:xfrm>
            <a:off x="2747628" y="2705725"/>
            <a:ext cx="6696744" cy="1446550"/>
          </a:xfrm>
          <a:prstGeom prst="rect">
            <a:avLst/>
          </a:prstGeom>
          <a:noFill/>
          <a:ln w="9525">
            <a:noFill/>
            <a:miter lim="800000"/>
            <a:headEnd/>
            <a:tailEnd/>
          </a:ln>
          <a:effectLst/>
        </p:spPr>
        <p:txBody>
          <a:bodyPr wrap="square">
            <a:spAutoFit/>
          </a:bodyPr>
          <a:lstStyle/>
          <a:p>
            <a:pPr algn="ctr">
              <a:spcBef>
                <a:spcPct val="50000"/>
              </a:spcBef>
              <a:defRPr/>
            </a:pPr>
            <a:r>
              <a:rPr lang="es-ES" sz="4400" b="1" dirty="0">
                <a:solidFill>
                  <a:schemeClr val="tx1"/>
                </a:solidFill>
              </a:rPr>
              <a:t>SUBPRODUCTOS DE LA DESINFECCI</a:t>
            </a:r>
            <a:r>
              <a:rPr lang="es-UY" sz="4400" b="1" dirty="0">
                <a:solidFill>
                  <a:schemeClr val="tx1"/>
                </a:solidFill>
              </a:rPr>
              <a:t>ÓN</a:t>
            </a:r>
            <a:endParaRPr lang="es-ES" sz="4400" b="1" dirty="0">
              <a:solidFill>
                <a:schemeClr val="tx1"/>
              </a:solidFill>
            </a:endParaRPr>
          </a:p>
        </p:txBody>
      </p:sp>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5" name="Rectangle 3"/>
          <p:cNvSpPr>
            <a:spLocks noGrp="1" noChangeArrowheads="1"/>
          </p:cNvSpPr>
          <p:nvPr>
            <p:ph type="body" idx="1"/>
          </p:nvPr>
        </p:nvSpPr>
        <p:spPr bwMode="auto">
          <a:xfrm>
            <a:off x="695400" y="656692"/>
            <a:ext cx="10801199" cy="5544616"/>
          </a:xfrm>
          <a:noFill/>
          <a:ln>
            <a:noFill/>
            <a:miter lim="800000"/>
            <a:headEnd/>
            <a:tailEnd/>
          </a:ln>
        </p:spPr>
        <p:txBody>
          <a:bodyPr vert="horz" wrap="square" lIns="91440" tIns="45720" rIns="91440" bIns="45720" numCol="1" anchor="t" anchorCtr="0" compatLnSpc="1">
            <a:prstTxWarp prst="textNoShape">
              <a:avLst/>
            </a:prstTxWarp>
          </a:bodyPr>
          <a:lstStyle/>
          <a:p>
            <a:pPr marL="0" indent="0" algn="just">
              <a:lnSpc>
                <a:spcPct val="107000"/>
              </a:lnSpc>
              <a:spcAft>
                <a:spcPts val="400"/>
              </a:spcAft>
              <a:buNone/>
            </a:pPr>
            <a:r>
              <a:rPr lang="es-UY" sz="2400" dirty="0">
                <a:latin typeface="Calibri" panose="020F0502020204030204" pitchFamily="34" charset="0"/>
                <a:ea typeface="Calibri" panose="020F0502020204030204" pitchFamily="34" charset="0"/>
                <a:cs typeface="Times New Roman" panose="02020603050405020304" pitchFamily="18" charset="0"/>
              </a:rPr>
              <a:t>Los daños a la salud que podrían ocasionar los THM son de carácter crónico. Esto significa que la ingesta continua de agua con concentraciones elevadas de THM durante períodos prolongados (mínimo de 15 a 20 años), o la exposición a través de otros métodos como la inhalación de vapores de agua y la absorción dérmica, aumenta la probabilidad de contraer determinadas enfermedades.</a:t>
            </a:r>
          </a:p>
          <a:p>
            <a:pPr marL="0" indent="0" algn="just">
              <a:lnSpc>
                <a:spcPct val="107000"/>
              </a:lnSpc>
              <a:spcAft>
                <a:spcPts val="400"/>
              </a:spcAft>
              <a:buNone/>
            </a:pPr>
            <a:r>
              <a:rPr lang="es-UY" sz="2400" dirty="0">
                <a:latin typeface="Calibri" panose="020F0502020204030204" pitchFamily="34" charset="0"/>
                <a:ea typeface="Calibri" panose="020F0502020204030204" pitchFamily="34" charset="0"/>
                <a:cs typeface="Times New Roman" panose="02020603050405020304" pitchFamily="18" charset="0"/>
              </a:rPr>
              <a:t>El </a:t>
            </a:r>
            <a:r>
              <a:rPr lang="es-UY" sz="2400" i="1" dirty="0">
                <a:latin typeface="Calibri" panose="020F0502020204030204" pitchFamily="34" charset="0"/>
                <a:ea typeface="Calibri" panose="020F0502020204030204" pitchFamily="34" charset="0"/>
                <a:cs typeface="Times New Roman" panose="02020603050405020304" pitchFamily="18" charset="0"/>
              </a:rPr>
              <a:t>Centro Internacional de Investigación sobre el Cáncer</a:t>
            </a:r>
            <a:r>
              <a:rPr lang="es-UY" sz="2400" dirty="0">
                <a:latin typeface="Calibri" panose="020F0502020204030204" pitchFamily="34" charset="0"/>
                <a:ea typeface="Calibri" panose="020F0502020204030204" pitchFamily="34" charset="0"/>
                <a:cs typeface="Times New Roman" panose="02020603050405020304" pitchFamily="18" charset="0"/>
              </a:rPr>
              <a:t> (IARC, por su sigla en inglés), clasificó al cloroformo y al bromodiclorometano dentro del grupo 2B (posibles cancerígenos para humanos). El grupo 2B (posibles cancerígenos para humanos) incluye 322 agentes, entre ellos la </a:t>
            </a:r>
            <a:r>
              <a:rPr lang="es-UY" sz="2400" i="1" dirty="0" err="1">
                <a:latin typeface="Calibri" panose="020F0502020204030204" pitchFamily="34" charset="0"/>
                <a:ea typeface="Calibri" panose="020F0502020204030204" pitchFamily="34" charset="0"/>
                <a:cs typeface="Times New Roman" panose="02020603050405020304" pitchFamily="18" charset="0"/>
              </a:rPr>
              <a:t>Microcistina</a:t>
            </a:r>
            <a:r>
              <a:rPr lang="es-UY" sz="2400" i="1" dirty="0">
                <a:latin typeface="Calibri" panose="020F0502020204030204" pitchFamily="34" charset="0"/>
                <a:ea typeface="Calibri" panose="020F0502020204030204" pitchFamily="34" charset="0"/>
                <a:cs typeface="Times New Roman" panose="02020603050405020304" pitchFamily="18" charset="0"/>
              </a:rPr>
              <a:t> LR </a:t>
            </a:r>
            <a:r>
              <a:rPr lang="es-UY" sz="2400" dirty="0">
                <a:latin typeface="Calibri" panose="020F0502020204030204" pitchFamily="34" charset="0"/>
                <a:ea typeface="Calibri" panose="020F0502020204030204" pitchFamily="34" charset="0"/>
                <a:cs typeface="Times New Roman" panose="02020603050405020304" pitchFamily="18" charset="0"/>
              </a:rPr>
              <a:t>(IARC, 2023)</a:t>
            </a:r>
          </a:p>
          <a:p>
            <a:pPr marL="0" indent="0" algn="just">
              <a:lnSpc>
                <a:spcPct val="107000"/>
              </a:lnSpc>
              <a:spcAft>
                <a:spcPts val="400"/>
              </a:spcAft>
              <a:buNone/>
            </a:pPr>
            <a:r>
              <a:rPr lang="es-UY" sz="2400" dirty="0">
                <a:latin typeface="Calibri" panose="020F0502020204030204" pitchFamily="34" charset="0"/>
                <a:ea typeface="Calibri" panose="020F0502020204030204" pitchFamily="34" charset="0"/>
                <a:cs typeface="Times New Roman" panose="02020603050405020304" pitchFamily="18" charset="0"/>
              </a:rPr>
              <a:t>En ocasiones suele intuirse que una o varias ingestas puntuales de agua alterada por algún contaminante de este tipo, produce daños a la salud a largo plazo. Para que exista riesgo la ingesta de agua debe ser prolongada en el tiempo, durante los períodos señalados e incluso mayores (30 a 40 años). </a:t>
            </a:r>
            <a:endParaRPr lang="es-ES" sz="2400" dirty="0">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1304114073"/>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5" name="Rectangle 3"/>
          <p:cNvSpPr>
            <a:spLocks noGrp="1" noChangeArrowheads="1"/>
          </p:cNvSpPr>
          <p:nvPr>
            <p:ph type="body" idx="1"/>
          </p:nvPr>
        </p:nvSpPr>
        <p:spPr bwMode="auto">
          <a:xfrm>
            <a:off x="695400" y="980728"/>
            <a:ext cx="10801199" cy="5544616"/>
          </a:xfrm>
          <a:noFill/>
          <a:ln>
            <a:noFill/>
            <a:miter lim="800000"/>
            <a:headEnd/>
            <a:tailEnd/>
          </a:ln>
        </p:spPr>
        <p:txBody>
          <a:bodyPr vert="horz" wrap="square" lIns="91440" tIns="45720" rIns="91440" bIns="45720" numCol="1" anchor="t" anchorCtr="0" compatLnSpc="1">
            <a:prstTxWarp prst="textNoShape">
              <a:avLst/>
            </a:prstTxWarp>
          </a:bodyPr>
          <a:lstStyle/>
          <a:p>
            <a:pPr marL="0" indent="0" algn="just">
              <a:spcBef>
                <a:spcPts val="600"/>
              </a:spcBef>
              <a:spcAft>
                <a:spcPts val="600"/>
              </a:spcAft>
              <a:buNone/>
            </a:pPr>
            <a:r>
              <a:rPr lang="es-UY" sz="2800" b="1" dirty="0">
                <a:latin typeface="Candara" panose="020E0502030303020204" pitchFamily="34" charset="0"/>
                <a:ea typeface="Calibri" panose="020F0502020204030204" pitchFamily="34" charset="0"/>
                <a:cs typeface="Times New Roman" panose="02020603050405020304" pitchFamily="18" charset="0"/>
              </a:rPr>
              <a:t>Formación</a:t>
            </a:r>
          </a:p>
          <a:p>
            <a:pPr marL="0" indent="0" algn="just">
              <a:spcBef>
                <a:spcPts val="600"/>
              </a:spcBef>
              <a:spcAft>
                <a:spcPts val="600"/>
              </a:spcAft>
              <a:buNone/>
            </a:pPr>
            <a:r>
              <a:rPr lang="es-UY" sz="2400" dirty="0">
                <a:latin typeface="Candara" panose="020E0502030303020204" pitchFamily="34" charset="0"/>
                <a:ea typeface="Calibri" panose="020F0502020204030204" pitchFamily="34" charset="0"/>
                <a:cs typeface="Times New Roman" panose="02020603050405020304" pitchFamily="18" charset="0"/>
              </a:rPr>
              <a:t>Los </a:t>
            </a:r>
            <a:r>
              <a:rPr lang="es-UY" sz="2400" i="1" dirty="0">
                <a:latin typeface="Candara" panose="020E0502030303020204" pitchFamily="34" charset="0"/>
                <a:ea typeface="Calibri" panose="020F0502020204030204" pitchFamily="34" charset="0"/>
                <a:cs typeface="Times New Roman" panose="02020603050405020304" pitchFamily="18" charset="0"/>
              </a:rPr>
              <a:t>trihalometanos</a:t>
            </a:r>
            <a:r>
              <a:rPr lang="es-UY" sz="2400" dirty="0">
                <a:latin typeface="Candara" panose="020E0502030303020204" pitchFamily="34" charset="0"/>
                <a:ea typeface="Calibri" panose="020F0502020204030204" pitchFamily="34" charset="0"/>
                <a:cs typeface="Times New Roman" panose="02020603050405020304" pitchFamily="18" charset="0"/>
              </a:rPr>
              <a:t> se forman cuando tres de los cuatro átomos de hidrógeno del metano (CH</a:t>
            </a:r>
            <a:r>
              <a:rPr lang="es-UY" sz="2400" baseline="-25000" dirty="0">
                <a:latin typeface="Candara" panose="020E0502030303020204" pitchFamily="34" charset="0"/>
                <a:ea typeface="Calibri" panose="020F0502020204030204" pitchFamily="34" charset="0"/>
                <a:cs typeface="Times New Roman" panose="02020603050405020304" pitchFamily="18" charset="0"/>
              </a:rPr>
              <a:t>4</a:t>
            </a:r>
            <a:r>
              <a:rPr lang="es-UY" sz="2400" dirty="0">
                <a:latin typeface="Candara" panose="020E0502030303020204" pitchFamily="34" charset="0"/>
                <a:ea typeface="Calibri" panose="020F0502020204030204" pitchFamily="34" charset="0"/>
                <a:cs typeface="Times New Roman" panose="02020603050405020304" pitchFamily="18" charset="0"/>
              </a:rPr>
              <a:t>) se sustituyen por átomos de halógenos (usualmente cloro y/o bromo). La reacción que expresa su formación es la siguiente:</a:t>
            </a:r>
          </a:p>
          <a:p>
            <a:pPr lvl="0" algn="ctr">
              <a:spcBef>
                <a:spcPts val="600"/>
              </a:spcBef>
              <a:spcAft>
                <a:spcPts val="600"/>
              </a:spcAft>
              <a:buNone/>
            </a:pPr>
            <a:r>
              <a:rPr lang="es-UY" sz="2400" i="1" dirty="0">
                <a:solidFill>
                  <a:srgbClr val="000000"/>
                </a:solidFill>
                <a:latin typeface="Candara" panose="020E0502030303020204" pitchFamily="34" charset="0"/>
                <a:ea typeface="Calibri" panose="020F0502020204030204" pitchFamily="34" charset="0"/>
                <a:cs typeface="Calibri" panose="020F0502020204030204" pitchFamily="34" charset="0"/>
              </a:rPr>
              <a:t>Cloro + Bromo + MON = </a:t>
            </a:r>
            <a:r>
              <a:rPr lang="es-UY" sz="2400" i="1" dirty="0" err="1">
                <a:solidFill>
                  <a:srgbClr val="000000"/>
                </a:solidFill>
                <a:latin typeface="Candara" panose="020E0502030303020204" pitchFamily="34" charset="0"/>
                <a:ea typeface="Calibri" panose="020F0502020204030204" pitchFamily="34" charset="0"/>
                <a:cs typeface="Calibri" panose="020F0502020204030204" pitchFamily="34" charset="0"/>
              </a:rPr>
              <a:t>THMs</a:t>
            </a:r>
            <a:endParaRPr lang="es-UY" sz="2400" i="1" dirty="0">
              <a:solidFill>
                <a:srgbClr val="000000"/>
              </a:solidFill>
              <a:latin typeface="Candara" panose="020E0502030303020204" pitchFamily="34" charset="0"/>
              <a:ea typeface="Calibri" panose="020F0502020204030204" pitchFamily="34" charset="0"/>
              <a:cs typeface="Calibri" panose="020F0502020204030204" pitchFamily="34" charset="0"/>
            </a:endParaRPr>
          </a:p>
          <a:p>
            <a:pPr marL="0" lvl="0" indent="0" algn="just" eaLnBrk="1" hangingPunct="1">
              <a:spcBef>
                <a:spcPts val="600"/>
              </a:spcBef>
              <a:spcAft>
                <a:spcPts val="600"/>
              </a:spcAft>
              <a:buClr>
                <a:srgbClr val="000000"/>
              </a:buClr>
              <a:buNone/>
            </a:pPr>
            <a:r>
              <a:rPr lang="es-UY" sz="2400" dirty="0">
                <a:solidFill>
                  <a:srgbClr val="000000"/>
                </a:solidFill>
                <a:latin typeface="Candara" panose="020E0502030303020204" pitchFamily="34" charset="0"/>
                <a:ea typeface="Calibri" panose="020F0502020204030204" pitchFamily="34" charset="0"/>
                <a:cs typeface="Calibri" panose="020F0502020204030204" pitchFamily="34" charset="0"/>
              </a:rPr>
              <a:t>Considerando las diferentes combinaciones de cloro, bromo y yodo, teóricamente podrían existir un total de 27 trihalometanos, aunque los más relevantes son los siguientes:</a:t>
            </a:r>
          </a:p>
          <a:p>
            <a:pPr marL="342900" lvl="0" indent="-342900" algn="just">
              <a:lnSpc>
                <a:spcPct val="107000"/>
              </a:lnSpc>
              <a:buFont typeface="Symbol" panose="05050102010706020507" pitchFamily="18" charset="2"/>
              <a:buChar char=""/>
            </a:pP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Triclorometano (</a:t>
            </a:r>
            <a:r>
              <a:rPr lang="es-UY" sz="2400" u="sng"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cloroformo</a:t>
            </a: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a:t>
            </a:r>
          </a:p>
          <a:p>
            <a:pPr marL="342900" lvl="0" indent="-342900" algn="just">
              <a:lnSpc>
                <a:spcPct val="107000"/>
              </a:lnSpc>
              <a:spcBef>
                <a:spcPts val="600"/>
              </a:spcBef>
              <a:buFont typeface="Symbol" panose="05050102010706020507" pitchFamily="18" charset="2"/>
              <a:buChar char=""/>
            </a:pP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Bromodiclorometano (BDCM)</a:t>
            </a:r>
          </a:p>
          <a:p>
            <a:pPr marL="342900" lvl="0" indent="-342900" algn="just">
              <a:lnSpc>
                <a:spcPct val="107000"/>
              </a:lnSpc>
              <a:spcBef>
                <a:spcPts val="600"/>
              </a:spcBef>
              <a:buFont typeface="Symbol" panose="05050102010706020507" pitchFamily="18" charset="2"/>
              <a:buChar char=""/>
            </a:pP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Dibromoclorometano (DBCM)</a:t>
            </a:r>
          </a:p>
          <a:p>
            <a:pPr marL="342900" lvl="0" indent="-342900" algn="just">
              <a:lnSpc>
                <a:spcPct val="107000"/>
              </a:lnSpc>
              <a:spcBef>
                <a:spcPts val="600"/>
              </a:spcBef>
              <a:spcAft>
                <a:spcPts val="800"/>
              </a:spcAft>
              <a:buFont typeface="Symbol" panose="05050102010706020507" pitchFamily="18" charset="2"/>
              <a:buChar char=""/>
            </a:pPr>
            <a:r>
              <a:rPr lang="es-UY" sz="24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Tribromometano</a:t>
            </a: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(bromoformo)</a:t>
            </a:r>
          </a:p>
          <a:p>
            <a:pPr marL="0" lvl="0" indent="0" algn="just" eaLnBrk="1" hangingPunct="1">
              <a:spcBef>
                <a:spcPts val="600"/>
              </a:spcBef>
              <a:spcAft>
                <a:spcPts val="600"/>
              </a:spcAft>
              <a:buClr>
                <a:srgbClr val="000000"/>
              </a:buClr>
              <a:buNone/>
            </a:pPr>
            <a:endParaRPr lang="es-UY" sz="2400" dirty="0">
              <a:solidFill>
                <a:srgbClr val="000000"/>
              </a:solidFill>
              <a:latin typeface="Candara" panose="020E0502030303020204" pitchFamily="34" charset="0"/>
              <a:ea typeface="Calibri" panose="020F0502020204030204" pitchFamily="34" charset="0"/>
              <a:cs typeface="Calibri" panose="020F0502020204030204" pitchFamily="34" charset="0"/>
            </a:endParaRPr>
          </a:p>
          <a:p>
            <a:pPr marL="0" lvl="0" indent="0" algn="just" eaLnBrk="1" hangingPunct="1">
              <a:spcBef>
                <a:spcPts val="600"/>
              </a:spcBef>
              <a:spcAft>
                <a:spcPts val="600"/>
              </a:spcAft>
              <a:buClr>
                <a:srgbClr val="000000"/>
              </a:buClr>
              <a:buNone/>
            </a:pPr>
            <a:endParaRPr lang="es-UY" sz="2400" dirty="0">
              <a:solidFill>
                <a:srgbClr val="000000"/>
              </a:solidFill>
              <a:latin typeface="Candara" panose="020E0502030303020204" pitchFamily="34" charset="0"/>
              <a:ea typeface="Calibri" panose="020F0502020204030204" pitchFamily="34" charset="0"/>
              <a:cs typeface="Calibri" panose="020F0502020204030204" pitchFamily="34" charset="0"/>
            </a:endParaRPr>
          </a:p>
          <a:p>
            <a:pPr marL="0" lvl="0" indent="0" algn="just" eaLnBrk="1" hangingPunct="1">
              <a:spcBef>
                <a:spcPts val="600"/>
              </a:spcBef>
              <a:spcAft>
                <a:spcPts val="600"/>
              </a:spcAft>
              <a:buClr>
                <a:srgbClr val="000000"/>
              </a:buClr>
              <a:buNone/>
            </a:pPr>
            <a:endParaRPr lang="es-ES" sz="2400" dirty="0">
              <a:solidFill>
                <a:srgbClr val="000000"/>
              </a:solidFill>
              <a:latin typeface="Candara" panose="020E0502030303020204" pitchFamily="34" charset="0"/>
              <a:ea typeface="Calibri" panose="020F0502020204030204" pitchFamily="34" charset="0"/>
              <a:cs typeface="Calibri" panose="020F0502020204030204" pitchFamily="34" charset="0"/>
            </a:endParaRPr>
          </a:p>
          <a:p>
            <a:pPr marL="0" indent="0" algn="just">
              <a:lnSpc>
                <a:spcPct val="107000"/>
              </a:lnSpc>
              <a:spcAft>
                <a:spcPts val="400"/>
              </a:spcAft>
              <a:buNone/>
            </a:pPr>
            <a:endParaRPr lang="es-UY" sz="2400" dirty="0">
              <a:latin typeface="Candara" panose="020E0502030303020204" pitchFamily="34" charset="0"/>
              <a:ea typeface="Calibri" panose="020F0502020204030204" pitchFamily="34" charset="0"/>
              <a:cs typeface="Calibri" panose="020F0502020204030204" pitchFamily="34" charset="0"/>
            </a:endParaRPr>
          </a:p>
          <a:p>
            <a:pPr marL="0" indent="0" algn="just">
              <a:buNone/>
            </a:pPr>
            <a:endParaRPr lang="es-ES" sz="2400" dirty="0">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2890589606"/>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AE53B3C-5AA2-69DF-EA23-DD443B4F7042}"/>
              </a:ext>
            </a:extLst>
          </p:cNvPr>
          <p:cNvSpPr txBox="1"/>
          <p:nvPr/>
        </p:nvSpPr>
        <p:spPr>
          <a:xfrm>
            <a:off x="875420" y="908720"/>
            <a:ext cx="10441160" cy="5483104"/>
          </a:xfrm>
          <a:prstGeom prst="rect">
            <a:avLst/>
          </a:prstGeom>
          <a:noFill/>
        </p:spPr>
        <p:txBody>
          <a:bodyPr wrap="square">
            <a:spAutoFit/>
          </a:bodyPr>
          <a:lstStyle/>
          <a:p>
            <a:pPr algn="just">
              <a:lnSpc>
                <a:spcPct val="107000"/>
              </a:lnSpc>
              <a:spcAft>
                <a:spcPts val="400"/>
              </a:spcAft>
            </a:pPr>
            <a:r>
              <a:rPr lang="es-UY" sz="2800" b="1"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THM en Uruguay</a:t>
            </a:r>
            <a:endParaRPr lang="es-UY" sz="28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algn="just">
              <a:lnSpc>
                <a:spcPct val="107000"/>
              </a:lnSpc>
              <a:spcAft>
                <a:spcPts val="400"/>
              </a:spcAft>
            </a:pP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En Uruguay</a:t>
            </a:r>
            <a:r>
              <a:rPr lang="es-UY" sz="2400" dirty="0">
                <a:solidFill>
                  <a:schemeClr val="tx1"/>
                </a:solidFill>
                <a:latin typeface="Candara" panose="020E0502030303020204" pitchFamily="34" charset="0"/>
                <a:ea typeface="Calibri" panose="020F0502020204030204" pitchFamily="34" charset="0"/>
                <a:cs typeface="Times New Roman" panose="02020603050405020304" pitchFamily="18" charset="0"/>
              </a:rPr>
              <a:t> se utiliza cloro con fines de desinfección desde 1925, por lo que, si bien los THM se comenzaron a evaluar en la década de 1980, están presentes en el agua de consumo desde hace más de 90 años.</a:t>
            </a:r>
          </a:p>
          <a:p>
            <a:pPr algn="just">
              <a:lnSpc>
                <a:spcPct val="107000"/>
              </a:lnSpc>
              <a:spcAft>
                <a:spcPts val="400"/>
              </a:spcAft>
            </a:pP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El cloroformo –principal componente de los THM- fue incluido en la norma interna de OSE en 1986, con un VMP (valor máximo permitido) de 30 microgramos/litro. El resto de los THM fueron considerados por primera vez en la norma interna de OSE en marzo de 2007, y finalmente, la Norma </a:t>
            </a:r>
            <a:r>
              <a:rPr lang="es-UY" sz="24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Unit</a:t>
            </a: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833:2008 (reimpresión 2010), recoge las recomendaciones de la 3era edición de las Guías para la calidad del agua potable de la OMS de 2004</a:t>
            </a:r>
            <a:r>
              <a:rPr lang="es-UY" sz="2400" dirty="0">
                <a:solidFill>
                  <a:schemeClr val="tx1"/>
                </a:solidFill>
                <a:latin typeface="Candara" panose="020E0502030303020204" pitchFamily="34" charset="0"/>
                <a:ea typeface="Calibri" panose="020F0502020204030204" pitchFamily="34" charset="0"/>
                <a:cs typeface="Times New Roman" panose="02020603050405020304" pitchFamily="18" charset="0"/>
              </a:rPr>
              <a:t>.</a:t>
            </a:r>
            <a:endPar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algn="just">
              <a:lnSpc>
                <a:spcPct val="107000"/>
              </a:lnSpc>
              <a:spcAft>
                <a:spcPts val="400"/>
              </a:spcAft>
            </a:pPr>
            <a:r>
              <a:rPr lang="es-UY"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Los VMP en Europa y EEUU (EPA) son 100 microgramos/l y 80 microgramos/l de TTHM (trihalometanos totales), respectivamente.</a:t>
            </a:r>
          </a:p>
          <a:p>
            <a:pPr algn="just">
              <a:lnSpc>
                <a:spcPct val="107000"/>
              </a:lnSpc>
              <a:spcAft>
                <a:spcPts val="400"/>
              </a:spcAft>
            </a:pPr>
            <a:endPar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9251043"/>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5AE53B3C-5AA2-69DF-EA23-DD443B4F7042}"/>
                  </a:ext>
                </a:extLst>
              </p:cNvPr>
              <p:cNvSpPr txBox="1"/>
              <p:nvPr/>
            </p:nvSpPr>
            <p:spPr>
              <a:xfrm>
                <a:off x="659396" y="692696"/>
                <a:ext cx="10873208" cy="5987152"/>
              </a:xfrm>
              <a:prstGeom prst="rect">
                <a:avLst/>
              </a:prstGeom>
              <a:noFill/>
            </p:spPr>
            <p:txBody>
              <a:bodyPr wrap="square">
                <a:spAutoFit/>
              </a:bodyPr>
              <a:lstStyle/>
              <a:p>
                <a:pPr algn="just">
                  <a:lnSpc>
                    <a:spcPct val="107000"/>
                  </a:lnSpc>
                  <a:spcAft>
                    <a:spcPts val="600"/>
                  </a:spcAft>
                </a:pPr>
                <a:r>
                  <a:rPr lang="es-UY"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Límites de THM vigentes en Uruguay (Norma </a:t>
                </a:r>
                <a:r>
                  <a:rPr lang="es-UY" sz="2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Unit</a:t>
                </a:r>
                <a:r>
                  <a:rPr lang="es-UY"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833:2008/2010):</a:t>
                </a:r>
              </a:p>
              <a:p>
                <a:pPr marL="342900" indent="-342900" algn="just">
                  <a:lnSpc>
                    <a:spcPct val="107000"/>
                  </a:lnSpc>
                  <a:spcAft>
                    <a:spcPts val="400"/>
                  </a:spcAft>
                  <a:buFont typeface="Arial" panose="020B0604020202020204" pitchFamily="34" charset="0"/>
                  <a:buChar char="•"/>
                </a:pPr>
                <a:r>
                  <a:rPr lang="es-UY"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VMP cloroformo = 150 microgramos/l (**)</a:t>
                </a:r>
              </a:p>
              <a:p>
                <a:pPr marL="342900" indent="-342900" algn="just">
                  <a:lnSpc>
                    <a:spcPct val="107000"/>
                  </a:lnSpc>
                  <a:spcAft>
                    <a:spcPts val="400"/>
                  </a:spcAft>
                  <a:buFont typeface="Arial" panose="020B0604020202020204" pitchFamily="34" charset="0"/>
                  <a:buChar char="•"/>
                </a:pPr>
                <a:r>
                  <a:rPr lang="es-UY"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VMP bromoformo = 100 microgramos/l</a:t>
                </a:r>
              </a:p>
              <a:p>
                <a:pPr marL="342900" indent="-342900" algn="just">
                  <a:lnSpc>
                    <a:spcPct val="107000"/>
                  </a:lnSpc>
                  <a:spcAft>
                    <a:spcPts val="400"/>
                  </a:spcAft>
                  <a:buFont typeface="Arial" panose="020B0604020202020204" pitchFamily="34" charset="0"/>
                  <a:buChar char="•"/>
                </a:pPr>
                <a:r>
                  <a:rPr lang="es-UY"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VMP BDCM = 60 microgramos/l</a:t>
                </a:r>
              </a:p>
              <a:p>
                <a:pPr marL="342900" indent="-342900" algn="just">
                  <a:lnSpc>
                    <a:spcPct val="107000"/>
                  </a:lnSpc>
                  <a:spcAft>
                    <a:spcPts val="400"/>
                  </a:spcAft>
                  <a:buFont typeface="Arial" panose="020B0604020202020204" pitchFamily="34" charset="0"/>
                  <a:buChar char="•"/>
                </a:pPr>
                <a:r>
                  <a:rPr lang="es-UY"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VMP DBCM = 100 microgramos/l</a:t>
                </a:r>
              </a:p>
              <a:p>
                <a:pPr marL="342900" indent="-342900" algn="just">
                  <a:lnSpc>
                    <a:spcPct val="107000"/>
                  </a:lnSpc>
                  <a:spcAft>
                    <a:spcPts val="400"/>
                  </a:spcAft>
                  <a:buFont typeface="Arial" panose="020B0604020202020204" pitchFamily="34" charset="0"/>
                  <a:buChar char="•"/>
                </a:pPr>
                <a:r>
                  <a:rPr lang="es-UY"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a:t>
                </a:r>
                <a:r>
                  <a:rPr lang="es-UY"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s-UY"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 (índice de THM)</a:t>
                </a:r>
              </a:p>
              <a:p>
                <a:pPr algn="just">
                  <a:lnSpc>
                    <a:spcPct val="107000"/>
                  </a:lnSpc>
                  <a:spcAft>
                    <a:spcPts val="400"/>
                  </a:spcAft>
                </a:pPr>
                <a:endParaRPr lang="es-UY"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400"/>
                  </a:spcAft>
                </a:pPr>
                <a14:m>
                  <m:oMathPara xmlns:m="http://schemas.openxmlformats.org/officeDocument/2006/math">
                    <m:oMathParaPr>
                      <m:jc m:val="centerGroup"/>
                    </m:oMathParaPr>
                    <m:oMath xmlns:m="http://schemas.openxmlformats.org/officeDocument/2006/math">
                      <m:f>
                        <m:fPr>
                          <m:ctrlPr>
                            <a:rPr lang="es-UY"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𝑐𝑙𝑜𝑟𝑜𝑓𝑜𝑟𝑚𝑜</m:t>
                              </m:r>
                            </m:sub>
                          </m:sSub>
                        </m:num>
                        <m:den>
                          <m:sSub>
                            <m:sSubPr>
                              <m:ctrlP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𝑉𝑀𝑃</m:t>
                              </m:r>
                            </m:e>
                            <m:sub>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𝑐𝑙𝑜𝑟𝑜𝑓𝑜𝑟𝑚𝑜</m:t>
                              </m:r>
                            </m:sub>
                          </m:sSub>
                        </m:den>
                      </m:f>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𝑏𝑟𝑜𝑚𝑜𝑓𝑜𝑟𝑚𝑜</m:t>
                              </m:r>
                            </m:sub>
                          </m:sSub>
                        </m:num>
                        <m:den>
                          <m:sSub>
                            <m:sSubPr>
                              <m:ctrlP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𝑉𝑀𝑃</m:t>
                              </m:r>
                            </m:e>
                            <m:sub>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𝑏𝑟𝑜𝑚𝑜𝑓𝑜𝑟𝑚𝑜</m:t>
                              </m:r>
                            </m:sub>
                          </m:sSub>
                        </m:den>
                      </m:f>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𝐵𝐷𝐶𝑀</m:t>
                              </m:r>
                            </m:sub>
                          </m:sSub>
                        </m:num>
                        <m:den>
                          <m:sSub>
                            <m:sSubPr>
                              <m:ctrlP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𝑉𝑀𝑃</m:t>
                              </m:r>
                            </m:e>
                            <m:sub>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𝐵𝐷𝐶𝑀</m:t>
                              </m:r>
                            </m:sub>
                          </m:sSub>
                        </m:den>
                      </m:f>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𝐷𝐵𝐶𝑀</m:t>
                              </m:r>
                            </m:sub>
                          </m:sSub>
                        </m:num>
                        <m:den>
                          <m:sSub>
                            <m:sSubPr>
                              <m:ctrlP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𝑉𝑀𝑃</m:t>
                              </m:r>
                            </m:e>
                            <m:sub>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𝐷𝐵𝐶𝑀</m:t>
                              </m:r>
                            </m:sub>
                          </m:sSub>
                        </m:den>
                      </m:f>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s-UY"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oMath>
                  </m:oMathPara>
                </a14:m>
                <a:endParaRPr lang="es-UY"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400"/>
                  </a:spcAft>
                </a:pPr>
                <a:endParaRPr lang="es-UY"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400"/>
                  </a:spcAft>
                </a:pPr>
                <a:r>
                  <a:rPr lang="es-UY"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 es la concentración de cada compuesto, en microgramos/l</a:t>
                </a:r>
              </a:p>
              <a:p>
                <a:pPr algn="just">
                  <a:lnSpc>
                    <a:spcPct val="107000"/>
                  </a:lnSpc>
                  <a:spcAft>
                    <a:spcPts val="400"/>
                  </a:spcAft>
                </a:pPr>
                <a:r>
                  <a:rPr lang="es-UY"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general, los VMP de cada THM son menos restrictivos que el índice, por lo que las desviaciones a la disposición se dan principalmente debido a este parámetro.</a:t>
                </a:r>
              </a:p>
              <a:p>
                <a:pPr algn="just">
                  <a:lnSpc>
                    <a:spcPct val="107000"/>
                  </a:lnSpc>
                  <a:spcAft>
                    <a:spcPts val="400"/>
                  </a:spcAft>
                </a:pPr>
                <a:r>
                  <a:rPr lang="es-UY"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El VMP que sugiere la 4ta edición de las Guías para la Calidad del Agua Potable de la OMS (2011, 2022) es 300 microgramos/l, por lo que la norma uruguaya es más exigente.</a:t>
                </a:r>
                <a:endPar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p:txBody>
          </p:sp>
        </mc:Choice>
        <mc:Fallback xmlns="">
          <p:sp>
            <p:nvSpPr>
              <p:cNvPr id="4" name="CuadroTexto 3">
                <a:extLst>
                  <a:ext uri="{FF2B5EF4-FFF2-40B4-BE49-F238E27FC236}">
                    <a16:creationId xmlns:a16="http://schemas.microsoft.com/office/drawing/2014/main" id="{5AE53B3C-5AA2-69DF-EA23-DD443B4F7042}"/>
                  </a:ext>
                </a:extLst>
              </p:cNvPr>
              <p:cNvSpPr txBox="1">
                <a:spLocks noRot="1" noChangeAspect="1" noMove="1" noResize="1" noEditPoints="1" noAdjustHandles="1" noChangeArrowheads="1" noChangeShapeType="1" noTextEdit="1"/>
              </p:cNvSpPr>
              <p:nvPr/>
            </p:nvSpPr>
            <p:spPr>
              <a:xfrm>
                <a:off x="659396" y="692696"/>
                <a:ext cx="10873208" cy="5987152"/>
              </a:xfrm>
              <a:prstGeom prst="rect">
                <a:avLst/>
              </a:prstGeom>
              <a:blipFill>
                <a:blip r:embed="rId2"/>
                <a:stretch>
                  <a:fillRect l="-841" t="-713" r="-617" b="-611"/>
                </a:stretch>
              </a:blipFill>
            </p:spPr>
            <p:txBody>
              <a:bodyPr/>
              <a:lstStyle/>
              <a:p>
                <a:r>
                  <a:rPr lang="es-UY">
                    <a:noFill/>
                  </a:rPr>
                  <a:t> </a:t>
                </a:r>
              </a:p>
            </p:txBody>
          </p:sp>
        </mc:Fallback>
      </mc:AlternateContent>
    </p:spTree>
    <p:extLst>
      <p:ext uri="{BB962C8B-B14F-4D97-AF65-F5344CB8AC3E}">
        <p14:creationId xmlns:p14="http://schemas.microsoft.com/office/powerpoint/2010/main" val="3140951732"/>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33D62DD-6F39-109D-7EC0-E5ACFE6A73BB}"/>
              </a:ext>
            </a:extLst>
          </p:cNvPr>
          <p:cNvSpPr txBox="1"/>
          <p:nvPr/>
        </p:nvSpPr>
        <p:spPr>
          <a:xfrm>
            <a:off x="515380" y="620688"/>
            <a:ext cx="11161240" cy="5944576"/>
          </a:xfrm>
          <a:prstGeom prst="rect">
            <a:avLst/>
          </a:prstGeom>
          <a:noFill/>
        </p:spPr>
        <p:txBody>
          <a:bodyPr wrap="square">
            <a:spAutoFit/>
          </a:bodyPr>
          <a:lstStyle/>
          <a:p>
            <a:pPr algn="just">
              <a:lnSpc>
                <a:spcPct val="107000"/>
              </a:lnSpc>
              <a:spcAft>
                <a:spcPts val="400"/>
              </a:spcAft>
            </a:pPr>
            <a:r>
              <a:rPr lang="es-UY" sz="2800" b="1"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Factores que afectan la formación de THM</a:t>
            </a:r>
            <a:endParaRPr lang="es-UY" sz="28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es-UY" sz="2400" kern="1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La formación de THM se ve influenciada por la temperatura del agua, la concentración de materia orgánica natural, los bromuros, el pH, el tiempo de contacto y la dosis de cloro.</a:t>
            </a:r>
          </a:p>
          <a:p>
            <a:pPr algn="just">
              <a:spcBef>
                <a:spcPts val="600"/>
              </a:spcBef>
              <a:spcAft>
                <a:spcPts val="600"/>
              </a:spcAft>
              <a:buClr>
                <a:srgbClr val="000000"/>
              </a:buClr>
              <a:defRPr/>
            </a:pPr>
            <a:r>
              <a:rPr lang="es-UY" sz="2400" b="1" u="sng" kern="1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Materia orgánica</a:t>
            </a:r>
            <a:r>
              <a:rPr lang="es-UY" sz="2400" kern="1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la materia orgánica natural –MON- es el principal precursor de la formación de THM, por lo que, al aumentar su valor, aumenta la concentración de THM.</a:t>
            </a:r>
            <a:r>
              <a:rPr lang="es-ES" sz="2400" kern="100" dirty="0">
                <a:solidFill>
                  <a:srgbClr val="000000"/>
                </a:solidFill>
                <a:latin typeface="Candara" panose="020E0502030303020204" pitchFamily="34" charset="0"/>
                <a:ea typeface="Calibri" panose="020F0502020204030204" pitchFamily="34" charset="0"/>
                <a:cs typeface="Arial" panose="020B0604020202020204" pitchFamily="34" charset="0"/>
              </a:rPr>
              <a:t> </a:t>
            </a:r>
            <a:r>
              <a:rPr kumimoji="0" lang="es-ES" sz="2400" b="0" i="0" u="none" strike="noStrike" kern="100" cap="none" spc="0" normalizeH="0" baseline="0" noProof="0" dirty="0">
                <a:ln>
                  <a:noFill/>
                </a:ln>
                <a:solidFill>
                  <a:srgbClr val="000000"/>
                </a:solidFill>
                <a:effectLst/>
                <a:uLnTx/>
                <a:uFillTx/>
                <a:latin typeface="Candara" panose="020E0502030303020204" pitchFamily="34" charset="0"/>
                <a:cs typeface="Arial" panose="020B0604020202020204" pitchFamily="34" charset="0"/>
              </a:rPr>
              <a:t>Por esta razón, la concentración de THM es mayor en aguas superficiales que en aguas subterráneas (ambas cloradas).</a:t>
            </a:r>
          </a:p>
          <a:p>
            <a:pPr algn="just">
              <a:spcBef>
                <a:spcPts val="600"/>
              </a:spcBef>
              <a:spcAft>
                <a:spcPts val="600"/>
              </a:spcAft>
              <a:buClr>
                <a:srgbClr val="000000"/>
              </a:buClr>
              <a:defRPr/>
            </a:pPr>
            <a:r>
              <a:rPr lang="en-US" sz="2400" dirty="0">
                <a:solidFill>
                  <a:schemeClr val="tx1"/>
                </a:solidFill>
                <a:latin typeface="Candara" panose="020E0502030303020204" pitchFamily="34" charset="0"/>
              </a:rPr>
              <a:t>La MON es </a:t>
            </a:r>
            <a:r>
              <a:rPr lang="en-US" sz="2400" dirty="0" err="1">
                <a:solidFill>
                  <a:schemeClr val="tx1"/>
                </a:solidFill>
                <a:latin typeface="Candara" panose="020E0502030303020204" pitchFamily="34" charset="0"/>
              </a:rPr>
              <a:t>una</a:t>
            </a:r>
            <a:r>
              <a:rPr lang="en-US" sz="2400" dirty="0">
                <a:solidFill>
                  <a:schemeClr val="tx1"/>
                </a:solidFill>
                <a:latin typeface="Candara" panose="020E0502030303020204" pitchFamily="34" charset="0"/>
              </a:rPr>
              <a:t> </a:t>
            </a:r>
            <a:r>
              <a:rPr lang="en-US" sz="2400" dirty="0" err="1">
                <a:solidFill>
                  <a:schemeClr val="tx1"/>
                </a:solidFill>
                <a:latin typeface="Candara" panose="020E0502030303020204" pitchFamily="34" charset="0"/>
              </a:rPr>
              <a:t>mezcla</a:t>
            </a:r>
            <a:r>
              <a:rPr lang="en-US" sz="2400" dirty="0">
                <a:solidFill>
                  <a:schemeClr val="tx1"/>
                </a:solidFill>
                <a:latin typeface="Candara" panose="020E0502030303020204" pitchFamily="34" charset="0"/>
              </a:rPr>
              <a:t> de </a:t>
            </a:r>
            <a:r>
              <a:rPr lang="en-US" sz="2400" dirty="0" err="1">
                <a:solidFill>
                  <a:schemeClr val="tx1"/>
                </a:solidFill>
                <a:latin typeface="Candara" panose="020E0502030303020204" pitchFamily="34" charset="0"/>
              </a:rPr>
              <a:t>sustancias</a:t>
            </a:r>
            <a:r>
              <a:rPr lang="en-US" sz="2400" dirty="0">
                <a:solidFill>
                  <a:schemeClr val="tx1"/>
                </a:solidFill>
                <a:latin typeface="Candara" panose="020E0502030303020204" pitchFamily="34" charset="0"/>
              </a:rPr>
              <a:t> </a:t>
            </a:r>
            <a:r>
              <a:rPr lang="en-US" sz="2400" dirty="0" err="1">
                <a:solidFill>
                  <a:schemeClr val="tx1"/>
                </a:solidFill>
                <a:latin typeface="Candara" panose="020E0502030303020204" pitchFamily="34" charset="0"/>
                <a:cs typeface="Arial" pitchFamily="34" charset="0"/>
              </a:rPr>
              <a:t>húmicas</a:t>
            </a:r>
            <a:r>
              <a:rPr lang="en-US" sz="2400" dirty="0">
                <a:solidFill>
                  <a:schemeClr val="tx1"/>
                </a:solidFill>
                <a:latin typeface="Candara" panose="020E0502030303020204" pitchFamily="34" charset="0"/>
                <a:cs typeface="Arial" pitchFamily="34" charset="0"/>
              </a:rPr>
              <a:t> y no </a:t>
            </a:r>
            <a:r>
              <a:rPr lang="en-US" sz="2400" dirty="0" err="1">
                <a:solidFill>
                  <a:schemeClr val="tx1"/>
                </a:solidFill>
                <a:latin typeface="Candara" panose="020E0502030303020204" pitchFamily="34" charset="0"/>
                <a:cs typeface="Arial" pitchFamily="34" charset="0"/>
              </a:rPr>
              <a:t>húmicas</a:t>
            </a:r>
            <a:r>
              <a:rPr lang="en-US" sz="2400" dirty="0">
                <a:solidFill>
                  <a:schemeClr val="tx1"/>
                </a:solidFill>
                <a:latin typeface="Candara" panose="020E0502030303020204" pitchFamily="34" charset="0"/>
                <a:cs typeface="Arial" pitchFamily="34" charset="0"/>
              </a:rPr>
              <a:t>, que </a:t>
            </a:r>
            <a:r>
              <a:rPr lang="en-US" sz="2400" dirty="0" err="1">
                <a:solidFill>
                  <a:schemeClr val="tx1"/>
                </a:solidFill>
                <a:latin typeface="Candara" panose="020E0502030303020204" pitchFamily="34" charset="0"/>
                <a:cs typeface="Arial" pitchFamily="34" charset="0"/>
              </a:rPr>
              <a:t>puede</a:t>
            </a:r>
            <a:r>
              <a:rPr lang="en-US" sz="2400" dirty="0">
                <a:solidFill>
                  <a:schemeClr val="tx1"/>
                </a:solidFill>
                <a:latin typeface="Candara" panose="020E0502030303020204" pitchFamily="34" charset="0"/>
                <a:cs typeface="Arial" pitchFamily="34" charset="0"/>
              </a:rPr>
              <a:t> </a:t>
            </a:r>
            <a:r>
              <a:rPr lang="en-US" sz="2400" dirty="0" err="1">
                <a:solidFill>
                  <a:schemeClr val="tx1"/>
                </a:solidFill>
                <a:latin typeface="Candara" panose="020E0502030303020204" pitchFamily="34" charset="0"/>
                <a:cs typeface="Arial" pitchFamily="34" charset="0"/>
              </a:rPr>
              <a:t>evaluarse</a:t>
            </a:r>
            <a:r>
              <a:rPr lang="en-US" sz="2400" dirty="0">
                <a:solidFill>
                  <a:schemeClr val="tx1"/>
                </a:solidFill>
                <a:latin typeface="Candara" panose="020E0502030303020204" pitchFamily="34" charset="0"/>
                <a:cs typeface="Arial" pitchFamily="34" charset="0"/>
              </a:rPr>
              <a:t> a </a:t>
            </a:r>
            <a:r>
              <a:rPr lang="en-US" sz="2400" dirty="0" err="1">
                <a:solidFill>
                  <a:schemeClr val="tx1"/>
                </a:solidFill>
                <a:latin typeface="Candara" panose="020E0502030303020204" pitchFamily="34" charset="0"/>
                <a:cs typeface="Arial" pitchFamily="34" charset="0"/>
              </a:rPr>
              <a:t>través</a:t>
            </a:r>
            <a:r>
              <a:rPr lang="en-US" sz="2400" dirty="0">
                <a:solidFill>
                  <a:schemeClr val="tx1"/>
                </a:solidFill>
                <a:latin typeface="Candara" panose="020E0502030303020204" pitchFamily="34" charset="0"/>
                <a:cs typeface="Arial" pitchFamily="34" charset="0"/>
              </a:rPr>
              <a:t> de la </a:t>
            </a:r>
            <a:r>
              <a:rPr lang="en-US" sz="2400" dirty="0" err="1">
                <a:solidFill>
                  <a:schemeClr val="tx1"/>
                </a:solidFill>
                <a:latin typeface="Candara" panose="020E0502030303020204" pitchFamily="34" charset="0"/>
                <a:cs typeface="Arial" pitchFamily="34" charset="0"/>
              </a:rPr>
              <a:t>concentración</a:t>
            </a:r>
            <a:r>
              <a:rPr lang="en-US" sz="2400" dirty="0">
                <a:solidFill>
                  <a:schemeClr val="tx1"/>
                </a:solidFill>
                <a:latin typeface="Candara" panose="020E0502030303020204" pitchFamily="34" charset="0"/>
                <a:cs typeface="Arial" pitchFamily="34" charset="0"/>
              </a:rPr>
              <a:t> de </a:t>
            </a:r>
            <a:r>
              <a:rPr kumimoji="0" lang="es-ES_tradnl" sz="2400" b="0" i="0" u="none" strike="noStrike" kern="1200" cap="none" spc="0" normalizeH="0" baseline="0" noProof="0" dirty="0">
                <a:ln>
                  <a:noFill/>
                </a:ln>
                <a:solidFill>
                  <a:srgbClr val="7F8FA9">
                    <a:lumMod val="10000"/>
                  </a:srgbClr>
                </a:solidFill>
                <a:effectLst/>
                <a:uLnTx/>
                <a:uFillTx/>
                <a:latin typeface="Candara" panose="020E0502030303020204" pitchFamily="34" charset="0"/>
              </a:rPr>
              <a:t>carbono orgánico.</a:t>
            </a:r>
          </a:p>
          <a:p>
            <a:pPr algn="just">
              <a:spcAft>
                <a:spcPts val="600"/>
              </a:spcAft>
            </a:pPr>
            <a:r>
              <a:rPr lang="es-ES" sz="2400" dirty="0">
                <a:solidFill>
                  <a:schemeClr val="tx1"/>
                </a:solidFill>
                <a:latin typeface="Candara" panose="020E0502030303020204" pitchFamily="34" charset="0"/>
              </a:rPr>
              <a:t>TOC = DOC + POC</a:t>
            </a:r>
          </a:p>
          <a:p>
            <a:pPr algn="just"/>
            <a:r>
              <a:rPr lang="es-ES" sz="2400" dirty="0">
                <a:solidFill>
                  <a:schemeClr val="tx1"/>
                </a:solidFill>
                <a:latin typeface="Candara" panose="020E0502030303020204" pitchFamily="34" charset="0"/>
              </a:rPr>
              <a:t>TOC: Carbono Orgánico Total</a:t>
            </a:r>
          </a:p>
          <a:p>
            <a:pPr algn="just"/>
            <a:r>
              <a:rPr lang="es-ES" sz="2400" dirty="0">
                <a:solidFill>
                  <a:schemeClr val="tx1"/>
                </a:solidFill>
                <a:latin typeface="Candara" panose="020E0502030303020204" pitchFamily="34" charset="0"/>
              </a:rPr>
              <a:t>DOC: Carbono Orgánico Disuelto</a:t>
            </a:r>
          </a:p>
          <a:p>
            <a:pPr algn="just"/>
            <a:r>
              <a:rPr lang="es-ES" sz="2400" dirty="0">
                <a:solidFill>
                  <a:schemeClr val="tx1"/>
                </a:solidFill>
                <a:latin typeface="Candara" panose="020E0502030303020204" pitchFamily="34" charset="0"/>
              </a:rPr>
              <a:t>POC: Carbono Orgánico Particulado</a:t>
            </a:r>
            <a:endParaRPr kumimoji="0" lang="es-ES_tradnl" sz="2400" b="0" i="0" u="none" strike="noStrike" kern="1200" cap="none" spc="0" normalizeH="0" baseline="0" noProof="0" dirty="0">
              <a:ln>
                <a:noFill/>
              </a:ln>
              <a:solidFill>
                <a:srgbClr val="7F8FA9">
                  <a:lumMod val="10000"/>
                </a:srgbClr>
              </a:solidFill>
              <a:effectLst/>
              <a:uLnTx/>
              <a:uFillTx/>
              <a:latin typeface="Candara" panose="020E0502030303020204" pitchFamily="34" charset="0"/>
            </a:endParaRPr>
          </a:p>
        </p:txBody>
      </p:sp>
    </p:spTree>
    <p:extLst>
      <p:ext uri="{BB962C8B-B14F-4D97-AF65-F5344CB8AC3E}">
        <p14:creationId xmlns:p14="http://schemas.microsoft.com/office/powerpoint/2010/main" val="1408582917"/>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7 Marcador de número de diapositiva"/>
          <p:cNvSpPr>
            <a:spLocks noGrp="1"/>
          </p:cNvSpPr>
          <p:nvPr>
            <p:ph type="sldNum" sz="quarter" idx="4294967295"/>
          </p:nvPr>
        </p:nvSpPr>
        <p:spPr bwMode="auto">
          <a:xfrm>
            <a:off x="9882188" y="6381750"/>
            <a:ext cx="785812"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43ABBEE4-BBFF-45EF-B5FA-CECB7F2F3B96}" type="slidenum">
              <a:rPr lang="es-ES_tradnl" smtClean="0"/>
              <a:pPr/>
              <a:t>15</a:t>
            </a:fld>
            <a:endParaRPr lang="es-ES_tradnl"/>
          </a:p>
        </p:txBody>
      </p:sp>
      <p:sp>
        <p:nvSpPr>
          <p:cNvPr id="11" name="10 Rectángulo"/>
          <p:cNvSpPr/>
          <p:nvPr/>
        </p:nvSpPr>
        <p:spPr>
          <a:xfrm>
            <a:off x="551384" y="597050"/>
            <a:ext cx="11089232" cy="3416320"/>
          </a:xfrm>
          <a:prstGeom prst="rect">
            <a:avLst/>
          </a:prstGeom>
        </p:spPr>
        <p:txBody>
          <a:bodyPr wrap="square">
            <a:spAutoFit/>
          </a:bodyPr>
          <a:lstStyle/>
          <a:p>
            <a:pPr lvl="0" algn="just"/>
            <a:r>
              <a:rPr lang="es-ES_tradnl" sz="2400" dirty="0">
                <a:solidFill>
                  <a:srgbClr val="000000">
                    <a:lumMod val="10000"/>
                  </a:srgbClr>
                </a:solidFill>
                <a:latin typeface="Candara" panose="020E0502030303020204" pitchFamily="34" charset="0"/>
                <a:cs typeface="Arial" pitchFamily="34" charset="0"/>
              </a:rPr>
              <a:t>Las </a:t>
            </a:r>
            <a:r>
              <a:rPr lang="es-ES_tradnl" sz="2400" b="1" i="1" dirty="0">
                <a:solidFill>
                  <a:srgbClr val="000000">
                    <a:lumMod val="10000"/>
                  </a:srgbClr>
                </a:solidFill>
                <a:latin typeface="Candara" panose="020E0502030303020204" pitchFamily="34" charset="0"/>
                <a:cs typeface="Arial" pitchFamily="34" charset="0"/>
              </a:rPr>
              <a:t>sustancias no húmicas </a:t>
            </a:r>
            <a:r>
              <a:rPr lang="es-ES_tradnl" sz="2400" dirty="0">
                <a:solidFill>
                  <a:srgbClr val="000000">
                    <a:lumMod val="10000"/>
                  </a:srgbClr>
                </a:solidFill>
                <a:latin typeface="Candara" panose="020E0502030303020204" pitchFamily="34" charset="0"/>
                <a:cs typeface="Arial" pitchFamily="34" charset="0"/>
              </a:rPr>
              <a:t>tienen características químicas bien definidas, tales como: carbohidratos, proteínas, aminoácidos, aceites y grasas, ácidos orgánicos de bajo peso molecular . Tienen una vida relativamente corta pues son fácilmente biodegradables.</a:t>
            </a:r>
            <a:endParaRPr lang="es-UY" sz="2400" dirty="0">
              <a:solidFill>
                <a:srgbClr val="000000"/>
              </a:solidFill>
              <a:latin typeface="Candara" panose="020E0502030303020204" pitchFamily="34" charset="0"/>
            </a:endParaRPr>
          </a:p>
          <a:p>
            <a:pPr algn="just"/>
            <a:endParaRPr lang="es-ES_tradnl" sz="2400" dirty="0">
              <a:solidFill>
                <a:schemeClr val="accent4">
                  <a:lumMod val="10000"/>
                </a:schemeClr>
              </a:solidFill>
              <a:latin typeface="Candara" panose="020E0502030303020204" pitchFamily="34" charset="0"/>
              <a:cs typeface="Arial" pitchFamily="34" charset="0"/>
            </a:endParaRPr>
          </a:p>
          <a:p>
            <a:pPr algn="just"/>
            <a:r>
              <a:rPr lang="es-ES_tradnl" sz="2400" dirty="0">
                <a:solidFill>
                  <a:schemeClr val="accent4">
                    <a:lumMod val="10000"/>
                  </a:schemeClr>
                </a:solidFill>
                <a:latin typeface="Candara" panose="020E0502030303020204" pitchFamily="34" charset="0"/>
                <a:cs typeface="Arial" pitchFamily="34" charset="0"/>
              </a:rPr>
              <a:t>Las </a:t>
            </a:r>
            <a:r>
              <a:rPr lang="es-ES_tradnl" sz="2400" b="1" i="1" dirty="0">
                <a:solidFill>
                  <a:schemeClr val="accent4">
                    <a:lumMod val="10000"/>
                  </a:schemeClr>
                </a:solidFill>
                <a:latin typeface="Candara" panose="020E0502030303020204" pitchFamily="34" charset="0"/>
                <a:cs typeface="Arial" pitchFamily="34" charset="0"/>
              </a:rPr>
              <a:t>sustancias húmicas  </a:t>
            </a:r>
            <a:r>
              <a:rPr lang="es-ES_tradnl" sz="2400" dirty="0">
                <a:solidFill>
                  <a:schemeClr val="accent4">
                    <a:lumMod val="10000"/>
                  </a:schemeClr>
                </a:solidFill>
                <a:latin typeface="Candara" panose="020E0502030303020204" pitchFamily="34" charset="0"/>
                <a:cs typeface="Arial" pitchFamily="34" charset="0"/>
              </a:rPr>
              <a:t>(ácido húmico, ácido fúlvico, </a:t>
            </a:r>
            <a:r>
              <a:rPr lang="es-ES_tradnl" sz="2400" dirty="0" err="1">
                <a:solidFill>
                  <a:schemeClr val="accent4">
                    <a:lumMod val="10000"/>
                  </a:schemeClr>
                </a:solidFill>
                <a:latin typeface="Candara" panose="020E0502030303020204" pitchFamily="34" charset="0"/>
                <a:cs typeface="Arial" pitchFamily="34" charset="0"/>
              </a:rPr>
              <a:t>humina</a:t>
            </a:r>
            <a:r>
              <a:rPr lang="es-ES_tradnl" sz="2400" dirty="0">
                <a:solidFill>
                  <a:schemeClr val="accent4">
                    <a:lumMod val="10000"/>
                  </a:schemeClr>
                </a:solidFill>
                <a:latin typeface="Candara" panose="020E0502030303020204" pitchFamily="34" charset="0"/>
                <a:cs typeface="Arial" pitchFamily="34" charset="0"/>
              </a:rPr>
              <a:t>), son una mezcla heterogénea de compuestos químicamente complejos, de coloración oscura, con predominio de estructuras aromáticas, de alto peso molecular, y más estables que las sustancias no húmicas.</a:t>
            </a:r>
            <a:endParaRPr lang="es-ES_tradnl" sz="1200" dirty="0">
              <a:solidFill>
                <a:schemeClr val="accent4">
                  <a:lumMod val="10000"/>
                </a:schemeClr>
              </a:solidFill>
              <a:latin typeface="Candara" panose="020E0502030303020204" pitchFamily="34" charset="0"/>
              <a:cs typeface="Arial" pitchFamily="34" charset="0"/>
            </a:endParaRPr>
          </a:p>
        </p:txBody>
      </p:sp>
      <p:sp>
        <p:nvSpPr>
          <p:cNvPr id="5" name="4 CuadroTexto"/>
          <p:cNvSpPr txBox="1"/>
          <p:nvPr/>
        </p:nvSpPr>
        <p:spPr>
          <a:xfrm>
            <a:off x="1524000" y="6597353"/>
            <a:ext cx="2843808" cy="307777"/>
          </a:xfrm>
          <a:prstGeom prst="rect">
            <a:avLst/>
          </a:prstGeom>
          <a:noFill/>
        </p:spPr>
        <p:txBody>
          <a:bodyPr wrap="square" rtlCol="0">
            <a:spAutoFit/>
          </a:bodyPr>
          <a:lstStyle/>
          <a:p>
            <a:r>
              <a:rPr lang="es-UY" sz="1400" dirty="0"/>
              <a:t>FUENTE: LUIZ DI BERNARDO</a:t>
            </a:r>
          </a:p>
        </p:txBody>
      </p:sp>
      <p:sp>
        <p:nvSpPr>
          <p:cNvPr id="2" name="Text Box 2">
            <a:extLst>
              <a:ext uri="{FF2B5EF4-FFF2-40B4-BE49-F238E27FC236}">
                <a16:creationId xmlns:a16="http://schemas.microsoft.com/office/drawing/2014/main" id="{E03F526B-9A5E-794E-4275-5C3C0F3201B0}"/>
              </a:ext>
            </a:extLst>
          </p:cNvPr>
          <p:cNvSpPr txBox="1">
            <a:spLocks noChangeArrowheads="1"/>
          </p:cNvSpPr>
          <p:nvPr/>
        </p:nvSpPr>
        <p:spPr bwMode="auto">
          <a:xfrm>
            <a:off x="551384" y="4014357"/>
            <a:ext cx="11089232" cy="2308324"/>
          </a:xfrm>
          <a:prstGeom prst="rect">
            <a:avLst/>
          </a:prstGeom>
          <a:noFill/>
          <a:ln w="9525">
            <a:noFill/>
            <a:miter lim="800000"/>
            <a:headEnd/>
            <a:tailEnd/>
          </a:ln>
        </p:spPr>
        <p:txBody>
          <a:bodyPr wrap="square">
            <a:spAutoFit/>
          </a:bodyPr>
          <a:lstStyle/>
          <a:p>
            <a:pPr algn="just"/>
            <a:r>
              <a:rPr lang="es-ES_tradnl" sz="2400" dirty="0">
                <a:solidFill>
                  <a:schemeClr val="tx1"/>
                </a:solidFill>
                <a:latin typeface="Candara" panose="020E0502030303020204" pitchFamily="34" charset="0"/>
              </a:rPr>
              <a:t>El crecimiento de bacterias heterótrofas en un sistema de distribución de agua depende de la concentración de materia orgánica que se puede asimilar. El carbono orgánico asimilable (AOC), que es una porción del DOC, se determina indirectamente utilizando modelos de crecimiento de especies bacterianas específicas.</a:t>
            </a:r>
          </a:p>
          <a:p>
            <a:pPr algn="just"/>
            <a:r>
              <a:rPr lang="es-ES_tradnl" sz="2400" dirty="0">
                <a:solidFill>
                  <a:schemeClr val="tx1"/>
                </a:solidFill>
                <a:latin typeface="Candara" panose="020E0502030303020204" pitchFamily="34" charset="0"/>
              </a:rPr>
              <a:t>Las bacterias pueden persistir en las redes de agua con valores muy bajos de AOC, entre 2 y 5 microgramos/l</a:t>
            </a:r>
            <a:endParaRPr lang="es-ES" sz="24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1975957230"/>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Text Box 8"/>
          <p:cNvSpPr txBox="1">
            <a:spLocks noChangeArrowheads="1"/>
          </p:cNvSpPr>
          <p:nvPr/>
        </p:nvSpPr>
        <p:spPr bwMode="auto">
          <a:xfrm>
            <a:off x="947428" y="1052736"/>
            <a:ext cx="10297144" cy="4955203"/>
          </a:xfrm>
          <a:prstGeom prst="rect">
            <a:avLst/>
          </a:prstGeom>
          <a:noFill/>
          <a:ln w="9525">
            <a:noFill/>
            <a:miter lim="800000"/>
            <a:headEnd/>
            <a:tailEnd/>
          </a:ln>
        </p:spPr>
        <p:txBody>
          <a:bodyPr wrap="square">
            <a:spAutoFit/>
          </a:bodyPr>
          <a:lstStyle/>
          <a:p>
            <a:pPr lvl="0" algn="just">
              <a:spcBef>
                <a:spcPts val="600"/>
              </a:spcBef>
              <a:spcAft>
                <a:spcPts val="600"/>
              </a:spcAft>
            </a:pPr>
            <a:r>
              <a:rPr lang="es-AR" sz="2400" dirty="0">
                <a:solidFill>
                  <a:schemeClr val="tx1"/>
                </a:solidFill>
                <a:latin typeface="Candara" panose="020E0502030303020204" pitchFamily="34" charset="0"/>
              </a:rPr>
              <a:t>La absorbancia ultravioleta a 254 nm (UVA-254) es aceptada como medida del contenido húmico de la materia orgánica.</a:t>
            </a:r>
          </a:p>
          <a:p>
            <a:pPr lvl="0" algn="just">
              <a:spcBef>
                <a:spcPts val="600"/>
              </a:spcBef>
              <a:spcAft>
                <a:spcPts val="600"/>
              </a:spcAft>
            </a:pPr>
            <a:r>
              <a:rPr lang="es-AR" sz="2400" dirty="0">
                <a:solidFill>
                  <a:schemeClr val="tx1"/>
                </a:solidFill>
                <a:latin typeface="Candara" panose="020E0502030303020204" pitchFamily="34" charset="0"/>
              </a:rPr>
              <a:t>Los compuestos orgánicos con estructuras aromáticas son usualmente responsables de la absorbancia de longitudes de onda entre 200 y 300 nm.</a:t>
            </a:r>
          </a:p>
          <a:p>
            <a:pPr lvl="0" algn="just">
              <a:spcBef>
                <a:spcPts val="600"/>
              </a:spcBef>
              <a:spcAft>
                <a:spcPts val="600"/>
              </a:spcAft>
            </a:pPr>
            <a:endParaRPr lang="es-AR" sz="800" dirty="0">
              <a:solidFill>
                <a:schemeClr val="tx1"/>
              </a:solidFill>
              <a:latin typeface="Candara" panose="020E0502030303020204" pitchFamily="34" charset="0"/>
            </a:endParaRPr>
          </a:p>
          <a:p>
            <a:pPr algn="just">
              <a:spcBef>
                <a:spcPts val="600"/>
              </a:spcBef>
              <a:spcAft>
                <a:spcPts val="600"/>
              </a:spcAft>
            </a:pPr>
            <a:r>
              <a:rPr lang="es-AR" sz="2400" dirty="0">
                <a:solidFill>
                  <a:schemeClr val="tx1"/>
                </a:solidFill>
                <a:latin typeface="Candara" panose="020E0502030303020204" pitchFamily="34" charset="0"/>
              </a:rPr>
              <a:t>Absorbancia ultravioleta específica: SUVA= UVA-254 / DOC</a:t>
            </a:r>
          </a:p>
          <a:p>
            <a:pPr algn="just">
              <a:spcBef>
                <a:spcPts val="600"/>
              </a:spcBef>
              <a:spcAft>
                <a:spcPts val="600"/>
              </a:spcAft>
            </a:pPr>
            <a:endParaRPr lang="es-AR" sz="800" dirty="0">
              <a:solidFill>
                <a:schemeClr val="tx1"/>
              </a:solidFill>
              <a:latin typeface="Candara" panose="020E0502030303020204" pitchFamily="34" charset="0"/>
            </a:endParaRPr>
          </a:p>
          <a:p>
            <a:pPr algn="just">
              <a:spcBef>
                <a:spcPts val="600"/>
              </a:spcBef>
              <a:spcAft>
                <a:spcPts val="600"/>
              </a:spcAft>
            </a:pPr>
            <a:r>
              <a:rPr lang="es-AR" sz="2400" dirty="0">
                <a:solidFill>
                  <a:schemeClr val="tx1"/>
                </a:solidFill>
                <a:latin typeface="Candara" panose="020E0502030303020204" pitchFamily="34" charset="0"/>
              </a:rPr>
              <a:t>SUVA es un buen subrogante del contenido húmico y un indicador del contenido aromático de la MON. S</a:t>
            </a:r>
            <a:r>
              <a:rPr lang="es-ES" sz="2400" dirty="0">
                <a:solidFill>
                  <a:schemeClr val="tx1"/>
                </a:solidFill>
                <a:latin typeface="Candara" panose="020E0502030303020204" pitchFamily="34" charset="0"/>
              </a:rPr>
              <a:t>e utiliza para evaluar la </a:t>
            </a:r>
            <a:r>
              <a:rPr lang="es-ES" sz="2400" dirty="0" err="1">
                <a:solidFill>
                  <a:schemeClr val="tx1"/>
                </a:solidFill>
                <a:latin typeface="Candara" panose="020E0502030303020204" pitchFamily="34" charset="0"/>
              </a:rPr>
              <a:t>tratabilidad</a:t>
            </a:r>
            <a:r>
              <a:rPr lang="es-ES" sz="2400" dirty="0">
                <a:solidFill>
                  <a:schemeClr val="tx1"/>
                </a:solidFill>
                <a:latin typeface="Candara" panose="020E0502030303020204" pitchFamily="34" charset="0"/>
              </a:rPr>
              <a:t> del agua bruta por medios convencionales:</a:t>
            </a:r>
          </a:p>
          <a:p>
            <a:pPr algn="just">
              <a:spcBef>
                <a:spcPts val="600"/>
              </a:spcBef>
              <a:spcAft>
                <a:spcPts val="600"/>
              </a:spcAft>
            </a:pPr>
            <a:r>
              <a:rPr lang="es-ES" sz="2400" dirty="0">
                <a:solidFill>
                  <a:schemeClr val="tx1"/>
                </a:solidFill>
                <a:latin typeface="Candara" panose="020E0502030303020204" pitchFamily="34" charset="0"/>
              </a:rPr>
              <a:t>Aguas con SUVA&lt;2 l/(</a:t>
            </a:r>
            <a:r>
              <a:rPr lang="es-ES" sz="2400" dirty="0" err="1">
                <a:solidFill>
                  <a:schemeClr val="tx1"/>
                </a:solidFill>
                <a:latin typeface="Candara" panose="020E0502030303020204" pitchFamily="34" charset="0"/>
              </a:rPr>
              <a:t>mg</a:t>
            </a:r>
            <a:r>
              <a:rPr lang="es-ES" sz="2400" dirty="0" err="1">
                <a:solidFill>
                  <a:schemeClr val="tx1"/>
                </a:solidFill>
                <a:latin typeface="Candara" panose="020E0502030303020204" pitchFamily="34" charset="0"/>
                <a:sym typeface="Symbol" pitchFamily="18" charset="2"/>
              </a:rPr>
              <a:t></a:t>
            </a:r>
            <a:r>
              <a:rPr lang="es-ES" sz="2400" dirty="0" err="1">
                <a:solidFill>
                  <a:schemeClr val="tx1"/>
                </a:solidFill>
                <a:latin typeface="Candara" panose="020E0502030303020204" pitchFamily="34" charset="0"/>
              </a:rPr>
              <a:t>m</a:t>
            </a:r>
            <a:r>
              <a:rPr lang="es-ES" sz="2400" dirty="0">
                <a:solidFill>
                  <a:schemeClr val="tx1"/>
                </a:solidFill>
                <a:latin typeface="Candara" panose="020E0502030303020204" pitchFamily="34" charset="0"/>
              </a:rPr>
              <a:t>) son difíciles de tratar y, en contraste, aguas con elevada SUVA son más fáciles de tratar.</a:t>
            </a:r>
            <a:endParaRPr lang="es-AR" sz="2400" b="1" dirty="0">
              <a:solidFill>
                <a:schemeClr val="tx1"/>
              </a:solidFill>
              <a:latin typeface="Candara" panose="020E0502030303020204" pitchFamily="34" charset="0"/>
            </a:endParaRP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7 Marcador de número de diapositiva"/>
          <p:cNvSpPr>
            <a:spLocks noGrp="1"/>
          </p:cNvSpPr>
          <p:nvPr>
            <p:ph type="sldNum" sz="quarter" idx="4294967295"/>
          </p:nvPr>
        </p:nvSpPr>
        <p:spPr bwMode="auto">
          <a:xfrm>
            <a:off x="9882188" y="6381750"/>
            <a:ext cx="785812"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43ABBEE4-BBFF-45EF-B5FA-CECB7F2F3B96}" type="slidenum">
              <a:rPr lang="es-ES_tradnl" smtClean="0"/>
              <a:pPr/>
              <a:t>17</a:t>
            </a:fld>
            <a:endParaRPr lang="es-ES_tradnl"/>
          </a:p>
        </p:txBody>
      </p:sp>
      <p:pic>
        <p:nvPicPr>
          <p:cNvPr id="680962" name="Picture 2"/>
          <p:cNvPicPr>
            <a:picLocks noChangeAspect="1" noChangeArrowheads="1"/>
          </p:cNvPicPr>
          <p:nvPr/>
        </p:nvPicPr>
        <p:blipFill>
          <a:blip r:embed="rId2" cstate="email"/>
          <a:srcRect/>
          <a:stretch>
            <a:fillRect/>
          </a:stretch>
        </p:blipFill>
        <p:spPr bwMode="auto">
          <a:xfrm>
            <a:off x="623392" y="1390670"/>
            <a:ext cx="5472608" cy="3968321"/>
          </a:xfrm>
          <a:prstGeom prst="rect">
            <a:avLst/>
          </a:prstGeom>
          <a:noFill/>
          <a:ln w="9525">
            <a:noFill/>
            <a:miter lim="800000"/>
            <a:headEnd/>
            <a:tailEnd/>
          </a:ln>
        </p:spPr>
      </p:pic>
      <p:sp>
        <p:nvSpPr>
          <p:cNvPr id="7" name="6 CuadroTexto"/>
          <p:cNvSpPr txBox="1"/>
          <p:nvPr/>
        </p:nvSpPr>
        <p:spPr>
          <a:xfrm>
            <a:off x="623391" y="5457223"/>
            <a:ext cx="5472609" cy="307777"/>
          </a:xfrm>
          <a:prstGeom prst="rect">
            <a:avLst/>
          </a:prstGeom>
          <a:noFill/>
        </p:spPr>
        <p:txBody>
          <a:bodyPr wrap="square" rtlCol="0">
            <a:spAutoFit/>
          </a:bodyPr>
          <a:lstStyle/>
          <a:p>
            <a:pPr algn="ctr"/>
            <a:r>
              <a:rPr lang="es-UY" sz="1400" dirty="0">
                <a:solidFill>
                  <a:schemeClr val="tx1"/>
                </a:solidFill>
              </a:rPr>
              <a:t>Estructura propuesta para el ácido húmico (Di Bernardo, 2005)</a:t>
            </a:r>
          </a:p>
        </p:txBody>
      </p:sp>
      <p:sp>
        <p:nvSpPr>
          <p:cNvPr id="6" name="4 CuadroTexto"/>
          <p:cNvSpPr txBox="1"/>
          <p:nvPr/>
        </p:nvSpPr>
        <p:spPr>
          <a:xfrm>
            <a:off x="1524000" y="6597353"/>
            <a:ext cx="2843808" cy="276999"/>
          </a:xfrm>
          <a:prstGeom prst="rect">
            <a:avLst/>
          </a:prstGeom>
          <a:noFill/>
        </p:spPr>
        <p:txBody>
          <a:bodyPr wrap="square" rtlCol="0">
            <a:spAutoFit/>
          </a:bodyPr>
          <a:lstStyle/>
          <a:p>
            <a:r>
              <a:rPr lang="es-UY" sz="1200" dirty="0"/>
              <a:t>FUENTE: LUIZ DI BERNARDO</a:t>
            </a:r>
          </a:p>
        </p:txBody>
      </p:sp>
      <p:pic>
        <p:nvPicPr>
          <p:cNvPr id="2" name="Picture 3">
            <a:extLst>
              <a:ext uri="{FF2B5EF4-FFF2-40B4-BE49-F238E27FC236}">
                <a16:creationId xmlns:a16="http://schemas.microsoft.com/office/drawing/2014/main" id="{E750D37F-5665-7E61-3A63-D4DC964DB9A7}"/>
              </a:ext>
            </a:extLst>
          </p:cNvPr>
          <p:cNvPicPr>
            <a:picLocks noChangeAspect="1" noChangeArrowheads="1"/>
          </p:cNvPicPr>
          <p:nvPr/>
        </p:nvPicPr>
        <p:blipFill>
          <a:blip r:embed="rId3" cstate="email"/>
          <a:srcRect/>
          <a:stretch>
            <a:fillRect/>
          </a:stretch>
        </p:blipFill>
        <p:spPr bwMode="auto">
          <a:xfrm>
            <a:off x="6489572" y="2348004"/>
            <a:ext cx="5246867" cy="2326067"/>
          </a:xfrm>
          <a:prstGeom prst="rect">
            <a:avLst/>
          </a:prstGeom>
          <a:noFill/>
          <a:ln w="9525">
            <a:noFill/>
            <a:miter lim="800000"/>
            <a:headEnd/>
            <a:tailEnd/>
          </a:ln>
        </p:spPr>
      </p:pic>
      <p:sp>
        <p:nvSpPr>
          <p:cNvPr id="3" name="6 CuadroTexto">
            <a:extLst>
              <a:ext uri="{FF2B5EF4-FFF2-40B4-BE49-F238E27FC236}">
                <a16:creationId xmlns:a16="http://schemas.microsoft.com/office/drawing/2014/main" id="{E36DF025-FBE5-EDA2-F516-0E0D8F6C108E}"/>
              </a:ext>
            </a:extLst>
          </p:cNvPr>
          <p:cNvSpPr txBox="1"/>
          <p:nvPr/>
        </p:nvSpPr>
        <p:spPr>
          <a:xfrm>
            <a:off x="6489571" y="4778311"/>
            <a:ext cx="5246867" cy="313392"/>
          </a:xfrm>
          <a:prstGeom prst="rect">
            <a:avLst/>
          </a:prstGeom>
          <a:noFill/>
        </p:spPr>
        <p:txBody>
          <a:bodyPr wrap="square" rtlCol="0">
            <a:spAutoFit/>
          </a:bodyPr>
          <a:lstStyle/>
          <a:p>
            <a:pPr algn="ctr"/>
            <a:r>
              <a:rPr lang="es-UY" sz="1400" dirty="0">
                <a:solidFill>
                  <a:schemeClr val="tx1"/>
                </a:solidFill>
              </a:rPr>
              <a:t>Estructura propuesta para el ácido </a:t>
            </a:r>
            <a:r>
              <a:rPr lang="es-UY" sz="1400" dirty="0" err="1">
                <a:solidFill>
                  <a:schemeClr val="tx1"/>
                </a:solidFill>
              </a:rPr>
              <a:t>fúlvico</a:t>
            </a:r>
            <a:r>
              <a:rPr lang="es-UY" sz="1400" dirty="0">
                <a:solidFill>
                  <a:schemeClr val="tx1"/>
                </a:solidFill>
              </a:rPr>
              <a:t> (Di Bernardo, 2005)</a:t>
            </a:r>
          </a:p>
        </p:txBody>
      </p:sp>
    </p:spTree>
    <p:extLst>
      <p:ext uri="{BB962C8B-B14F-4D97-AF65-F5344CB8AC3E}">
        <p14:creationId xmlns:p14="http://schemas.microsoft.com/office/powerpoint/2010/main" val="3755284409"/>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33D62DD-6F39-109D-7EC0-E5ACFE6A73BB}"/>
              </a:ext>
            </a:extLst>
          </p:cNvPr>
          <p:cNvSpPr txBox="1"/>
          <p:nvPr/>
        </p:nvSpPr>
        <p:spPr>
          <a:xfrm>
            <a:off x="911424" y="990435"/>
            <a:ext cx="10657184" cy="2462213"/>
          </a:xfrm>
          <a:prstGeom prst="rect">
            <a:avLst/>
          </a:prstGeom>
          <a:noFill/>
        </p:spPr>
        <p:txBody>
          <a:bodyPr wrap="square">
            <a:spAutoFit/>
          </a:bodyPr>
          <a:lstStyle/>
          <a:p>
            <a:pPr algn="just">
              <a:spcBef>
                <a:spcPts val="600"/>
              </a:spcBef>
              <a:spcAft>
                <a:spcPts val="600"/>
              </a:spcAft>
            </a:pPr>
            <a:r>
              <a:rPr lang="es-UY" sz="2400" b="1" u="sng" kern="1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Temperatura</a:t>
            </a:r>
            <a:r>
              <a:rPr lang="es-UY" sz="2400" kern="1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la concentración de THM aumenta con la temperatura, por lo tanto, los valores más altos se detectan en verano.</a:t>
            </a:r>
          </a:p>
          <a:p>
            <a:pPr algn="just">
              <a:spcBef>
                <a:spcPts val="600"/>
              </a:spcBef>
              <a:spcAft>
                <a:spcPts val="600"/>
              </a:spcAft>
            </a:pPr>
            <a:r>
              <a:rPr lang="es-UY" sz="2400" b="1" u="sng" kern="1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Tiempo de contacto</a:t>
            </a:r>
            <a:r>
              <a:rPr lang="es-UY" sz="2400" kern="1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La formación de THM es lenta, por lo que el aumento del tiempo de contacto entre el agua y el cloro favorece su concentración. Por consiguiente, los THM se encuentran en mayor proporción en las redes de distribución que en la salida de las potabilizadoras.</a:t>
            </a:r>
          </a:p>
        </p:txBody>
      </p:sp>
      <p:sp>
        <p:nvSpPr>
          <p:cNvPr id="2" name="CuadroTexto 1">
            <a:extLst>
              <a:ext uri="{FF2B5EF4-FFF2-40B4-BE49-F238E27FC236}">
                <a16:creationId xmlns:a16="http://schemas.microsoft.com/office/drawing/2014/main" id="{9425E39D-CCAC-FA5A-6AF2-3BA99EAEB131}"/>
              </a:ext>
            </a:extLst>
          </p:cNvPr>
          <p:cNvSpPr txBox="1"/>
          <p:nvPr/>
        </p:nvSpPr>
        <p:spPr>
          <a:xfrm>
            <a:off x="695400" y="3703092"/>
            <a:ext cx="11089232" cy="2376997"/>
          </a:xfrm>
          <a:prstGeom prst="rect">
            <a:avLst/>
          </a:prstGeom>
          <a:noFill/>
        </p:spPr>
        <p:txBody>
          <a:bodyPr wrap="square">
            <a:spAutoFit/>
          </a:bodyPr>
          <a:lstStyle/>
          <a:p>
            <a:pPr marL="270510" marR="269875" algn="just">
              <a:lnSpc>
                <a:spcPct val="107000"/>
              </a:lnSpc>
              <a:spcAft>
                <a:spcPts val="400"/>
              </a:spcAft>
            </a:pPr>
            <a:r>
              <a:rPr lang="es-UY" sz="2800" b="1" i="1"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En Montevideo, el largo tiempo de contacto que existe entre el agua potabilizada y el cloro, debido a lo alejada que se encuentra la planta de AACC de los puntos de consumo, dificulta el cumplimiento estricto de las disposiciones sobre THM en los meses de verano. Esto no ocurre en el interior, donde las plantas están ubicadas cerca de las ciudades.</a:t>
            </a:r>
            <a:endParaRPr lang="es-UY" sz="2800" b="1"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6966686"/>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33D62DD-6F39-109D-7EC0-E5ACFE6A73BB}"/>
              </a:ext>
            </a:extLst>
          </p:cNvPr>
          <p:cNvSpPr txBox="1"/>
          <p:nvPr/>
        </p:nvSpPr>
        <p:spPr>
          <a:xfrm>
            <a:off x="767408" y="908720"/>
            <a:ext cx="10657184" cy="5314660"/>
          </a:xfrm>
          <a:prstGeom prst="rect">
            <a:avLst/>
          </a:prstGeom>
          <a:noFill/>
        </p:spPr>
        <p:txBody>
          <a:bodyPr wrap="square">
            <a:spAutoFit/>
          </a:bodyPr>
          <a:lstStyle/>
          <a:p>
            <a:pPr algn="just">
              <a:lnSpc>
                <a:spcPct val="107000"/>
              </a:lnSpc>
              <a:spcAft>
                <a:spcPts val="400"/>
              </a:spcAft>
            </a:pPr>
            <a:r>
              <a:rPr lang="es-UY" sz="2400" b="1" u="sng"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pH y dosis de cloro</a:t>
            </a: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La concentración de THM aumenta con el pH del agua y con la dosis de cloro. Cabe señalar que, tradicionalmente, la dosis de cloro se establece con el objetivo de lograr concentraciones predefinidas de cloro residual a la salida del tanque de contacto (usualmente el depósito de agua filtrada). Es decir, no se define a priori la dosis a aplicar, sino que esta queda definida por el objetivo de residual deseado.</a:t>
            </a:r>
          </a:p>
          <a:p>
            <a:pPr marL="180340" marR="269875" algn="just">
              <a:lnSpc>
                <a:spcPct val="107000"/>
              </a:lnSpc>
              <a:spcAft>
                <a:spcPts val="400"/>
              </a:spcAft>
            </a:pPr>
            <a:r>
              <a:rPr lang="es-UY" sz="2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todas las circunstancias, la eficiencia de la desinfección no debe verse comprometida al tratar de cumplir con las directrices para los subproductos de la desinfección, incluidos los THM, o al tratar de reducir las concentraciones de estas sustancias” </a:t>
            </a:r>
            <a:r>
              <a:rPr lang="es-UY"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(Guías para la Calidad del Agua Potable, OMS, 2022).</a:t>
            </a:r>
          </a:p>
          <a:p>
            <a:pPr algn="just">
              <a:lnSpc>
                <a:spcPct val="107000"/>
              </a:lnSpc>
              <a:spcAft>
                <a:spcPts val="400"/>
              </a:spcAft>
            </a:pPr>
            <a:r>
              <a:rPr lang="es-UY" sz="24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Bromuros</a:t>
            </a:r>
            <a:r>
              <a:rPr lang="es-UY"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la presencia de bromuros en el agua bruta aumenta la concentración de THM. En general, los bromuros se detectan a muy bajas concentraciones en el agua dulce de ríos, arroyos y lagos interiores.</a:t>
            </a:r>
          </a:p>
        </p:txBody>
      </p:sp>
    </p:spTree>
    <p:extLst>
      <p:ext uri="{BB962C8B-B14F-4D97-AF65-F5344CB8AC3E}">
        <p14:creationId xmlns:p14="http://schemas.microsoft.com/office/powerpoint/2010/main" val="609639843"/>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body" sz="half" idx="1"/>
          </p:nvPr>
        </p:nvSpPr>
        <p:spPr bwMode="auto">
          <a:xfrm>
            <a:off x="3287688" y="548680"/>
            <a:ext cx="8497888" cy="6048672"/>
          </a:xfrm>
          <a:noFill/>
          <a:ln>
            <a:miter lim="800000"/>
            <a:headEnd/>
            <a:tailEnd/>
          </a:ln>
        </p:spPr>
        <p:txBody>
          <a:bodyPr vert="horz" wrap="square" lIns="91440" tIns="45720" rIns="91440" bIns="45720" numCol="1" anchor="t" anchorCtr="0" compatLnSpc="1">
            <a:prstTxWarp prst="textNoShape">
              <a:avLst/>
            </a:prstTxWarp>
          </a:bodyPr>
          <a:lstStyle/>
          <a:p>
            <a:pPr marL="609600" indent="-609600" eaLnBrk="1" hangingPunct="1">
              <a:spcBef>
                <a:spcPts val="0"/>
              </a:spcBef>
              <a:buNone/>
            </a:pPr>
            <a:r>
              <a:rPr lang="es-MX" sz="2000" dirty="0">
                <a:latin typeface="Arial" panose="020B0604020202020204" pitchFamily="34" charset="0"/>
                <a:cs typeface="Arial" panose="020B0604020202020204" pitchFamily="34" charset="0"/>
              </a:rPr>
              <a:t>SUBPRODUCTOS DE LA DESINFECCIÓN	</a:t>
            </a:r>
          </a:p>
          <a:p>
            <a:pPr marL="609600" indent="-609600" eaLnBrk="1" hangingPunct="1">
              <a:spcBef>
                <a:spcPts val="0"/>
              </a:spcBef>
              <a:buNone/>
            </a:pPr>
            <a:r>
              <a:rPr lang="es-MX" sz="2000" dirty="0">
                <a:latin typeface="Arial" panose="020B0604020202020204" pitchFamily="34" charset="0"/>
                <a:cs typeface="Arial" panose="020B0604020202020204" pitchFamily="34" charset="0"/>
              </a:rPr>
              <a:t>	</a:t>
            </a:r>
          </a:p>
          <a:p>
            <a:pPr marL="609600" indent="-609600" eaLnBrk="1" hangingPunct="1">
              <a:spcBef>
                <a:spcPts val="0"/>
              </a:spcBef>
              <a:buNone/>
            </a:pPr>
            <a:r>
              <a:rPr lang="es-MX" sz="2000" dirty="0">
                <a:latin typeface="Arial" panose="020B0604020202020204" pitchFamily="34" charset="0"/>
                <a:cs typeface="Arial" panose="020B0604020202020204" pitchFamily="34" charset="0"/>
                <a:hlinkClick r:id="rId2" action="ppaction://hlinksldjump"/>
              </a:rPr>
              <a:t>Definición</a:t>
            </a:r>
            <a:endParaRPr lang="es-MX" sz="2000" dirty="0">
              <a:latin typeface="Arial" panose="020B0604020202020204" pitchFamily="34" charset="0"/>
              <a:cs typeface="Arial" panose="020B0604020202020204" pitchFamily="34" charset="0"/>
            </a:endParaRPr>
          </a:p>
          <a:p>
            <a:pPr marL="609600" indent="-609600" eaLnBrk="1" hangingPunct="1">
              <a:spcBef>
                <a:spcPts val="0"/>
              </a:spcBef>
              <a:buNone/>
            </a:pPr>
            <a:r>
              <a:rPr lang="es-MX" sz="2000" dirty="0">
                <a:latin typeface="Arial" panose="020B0604020202020204" pitchFamily="34" charset="0"/>
                <a:cs typeface="Arial" panose="020B0604020202020204" pitchFamily="34" charset="0"/>
                <a:hlinkClick r:id="rId3" action="ppaction://hlinksldjump"/>
              </a:rPr>
              <a:t>Métodos de exposición</a:t>
            </a:r>
            <a:endParaRPr lang="es-MX" sz="2000" dirty="0">
              <a:latin typeface="Arial" panose="020B0604020202020204" pitchFamily="34" charset="0"/>
              <a:cs typeface="Arial" panose="020B0604020202020204" pitchFamily="34" charset="0"/>
            </a:endParaRPr>
          </a:p>
          <a:p>
            <a:pPr marL="609600" indent="-609600" eaLnBrk="1" hangingPunct="1">
              <a:spcBef>
                <a:spcPts val="0"/>
              </a:spcBef>
              <a:buNone/>
            </a:pPr>
            <a:r>
              <a:rPr lang="es-MX" sz="2000" dirty="0">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Trihalometanos</a:t>
            </a:r>
            <a:endParaRPr lang="es-MX" sz="2000" dirty="0">
              <a:latin typeface="Arial" panose="020B0604020202020204" pitchFamily="34" charset="0"/>
              <a:cs typeface="Arial" panose="020B0604020202020204" pitchFamily="34" charset="0"/>
            </a:endParaRPr>
          </a:p>
          <a:p>
            <a:pPr marL="609600" indent="-609600" eaLnBrk="1" hangingPunct="1">
              <a:spcBef>
                <a:spcPts val="0"/>
              </a:spcBef>
              <a:buNone/>
            </a:pPr>
            <a:r>
              <a:rPr lang="es-MX" sz="2000" dirty="0">
                <a:latin typeface="Arial" panose="020B0604020202020204" pitchFamily="34" charset="0"/>
                <a:cs typeface="Arial" panose="020B0604020202020204" pitchFamily="34" charset="0"/>
              </a:rPr>
              <a:t>	- </a:t>
            </a:r>
            <a:r>
              <a:rPr lang="es-MX" sz="2000" dirty="0">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Aspectos generales, toxicidad</a:t>
            </a:r>
            <a:endParaRPr lang="es-MX" sz="2000" dirty="0">
              <a:latin typeface="Arial" panose="020B0604020202020204" pitchFamily="34" charset="0"/>
              <a:cs typeface="Arial" panose="020B0604020202020204" pitchFamily="34" charset="0"/>
            </a:endParaRPr>
          </a:p>
          <a:p>
            <a:pPr marL="609600" indent="-609600" eaLnBrk="1" hangingPunct="1">
              <a:spcBef>
                <a:spcPts val="0"/>
              </a:spcBef>
              <a:buNone/>
            </a:pPr>
            <a:r>
              <a:rPr lang="es-MX" sz="2000" dirty="0">
                <a:latin typeface="Arial" panose="020B0604020202020204" pitchFamily="34" charset="0"/>
                <a:cs typeface="Arial" panose="020B0604020202020204" pitchFamily="34" charset="0"/>
              </a:rPr>
              <a:t>	- </a:t>
            </a:r>
            <a:r>
              <a:rPr lang="es-MX" sz="2000" dirty="0">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Formación</a:t>
            </a:r>
            <a:endParaRPr lang="es-MX" sz="2000" dirty="0">
              <a:latin typeface="Arial" panose="020B0604020202020204" pitchFamily="34" charset="0"/>
              <a:cs typeface="Arial" panose="020B0604020202020204" pitchFamily="34" charset="0"/>
            </a:endParaRPr>
          </a:p>
          <a:p>
            <a:pPr marL="609600" indent="-609600" eaLnBrk="1" hangingPunct="1">
              <a:spcBef>
                <a:spcPts val="0"/>
              </a:spcBef>
              <a:buNone/>
            </a:pPr>
            <a:r>
              <a:rPr lang="es-MX" sz="2000" dirty="0">
                <a:latin typeface="Arial" panose="020B0604020202020204" pitchFamily="34" charset="0"/>
                <a:cs typeface="Arial" panose="020B0604020202020204" pitchFamily="34" charset="0"/>
              </a:rPr>
              <a:t>	- </a:t>
            </a:r>
            <a:r>
              <a:rPr lang="es-MX" sz="2000" dirty="0">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THM en Uruguay</a:t>
            </a:r>
            <a:endParaRPr lang="es-MX" sz="2000" dirty="0">
              <a:latin typeface="Arial" panose="020B0604020202020204" pitchFamily="34" charset="0"/>
              <a:cs typeface="Arial" panose="020B0604020202020204" pitchFamily="34" charset="0"/>
            </a:endParaRPr>
          </a:p>
          <a:p>
            <a:pPr marL="609600" indent="-609600" eaLnBrk="1" hangingPunct="1">
              <a:spcBef>
                <a:spcPts val="0"/>
              </a:spcBef>
              <a:buNone/>
            </a:pPr>
            <a:r>
              <a:rPr lang="es-MX" sz="2000" dirty="0">
                <a:latin typeface="Arial" panose="020B0604020202020204" pitchFamily="34" charset="0"/>
                <a:cs typeface="Arial" panose="020B0604020202020204" pitchFamily="34" charset="0"/>
              </a:rPr>
              <a:t>	- </a:t>
            </a:r>
            <a:r>
              <a:rPr lang="es-MX" sz="2000" dirty="0">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Factores que afectan la formación de THM</a:t>
            </a:r>
            <a:endParaRPr lang="es-MX" sz="2000" dirty="0">
              <a:latin typeface="Arial" panose="020B0604020202020204" pitchFamily="34" charset="0"/>
              <a:cs typeface="Arial" panose="020B0604020202020204" pitchFamily="34" charset="0"/>
            </a:endParaRPr>
          </a:p>
          <a:p>
            <a:pPr marL="609600" indent="-609600" eaLnBrk="1" hangingPunct="1">
              <a:spcBef>
                <a:spcPts val="0"/>
              </a:spcBef>
              <a:buNone/>
            </a:pPr>
            <a:r>
              <a:rPr lang="es-MX" sz="2000" dirty="0">
                <a:latin typeface="Arial" panose="020B0604020202020204" pitchFamily="34" charset="0"/>
                <a:cs typeface="Arial" panose="020B0604020202020204" pitchFamily="34" charset="0"/>
              </a:rPr>
              <a:t>	- </a:t>
            </a:r>
            <a:r>
              <a:rPr lang="es-MX" sz="2000" dirty="0">
                <a:latin typeface="Arial" panose="020B0604020202020204" pitchFamily="34" charset="0"/>
                <a:cs typeface="Arial" panose="020B0604020202020204" pitchFamily="34" charset="0"/>
                <a:hlinkClick r:id="rId8" action="ppaction://hlinksldjump"/>
              </a:rPr>
              <a:t>THM en Montevideo 2023</a:t>
            </a:r>
            <a:endParaRPr lang="es-MX" sz="2000" dirty="0">
              <a:latin typeface="Arial" panose="020B0604020202020204" pitchFamily="34" charset="0"/>
              <a:cs typeface="Arial" panose="020B0604020202020204" pitchFamily="34" charset="0"/>
            </a:endParaRPr>
          </a:p>
          <a:p>
            <a:pPr marL="609600" indent="-609600" eaLnBrk="1" hangingPunct="1">
              <a:spcBef>
                <a:spcPts val="0"/>
              </a:spcBef>
              <a:buNone/>
            </a:pPr>
            <a:r>
              <a:rPr lang="es-MX" sz="2000" dirty="0">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Ácidos acéticos halogenados</a:t>
            </a:r>
            <a:endParaRPr lang="es-MX" sz="2000" dirty="0">
              <a:latin typeface="Arial" panose="020B0604020202020204" pitchFamily="34" charset="0"/>
              <a:cs typeface="Arial" panose="020B0604020202020204" pitchFamily="34" charset="0"/>
            </a:endParaRPr>
          </a:p>
          <a:p>
            <a:pPr marL="609600" indent="-609600" eaLnBrk="1" hangingPunct="1">
              <a:spcBef>
                <a:spcPts val="0"/>
              </a:spcBef>
              <a:buNone/>
            </a:pPr>
            <a:r>
              <a:rPr lang="es-MX" sz="2000" dirty="0">
                <a:latin typeface="Arial" panose="020B0604020202020204" pitchFamily="34" charset="0"/>
                <a:cs typeface="Arial" panose="020B0604020202020204" pitchFamily="34" charset="0"/>
                <a:hlinkClick r:id="rId10" action="ppaction://hlinksldjump"/>
              </a:rPr>
              <a:t>Bromatos</a:t>
            </a:r>
            <a:endParaRPr lang="es-MX" sz="2000" dirty="0">
              <a:latin typeface="Arial" panose="020B0604020202020204" pitchFamily="34" charset="0"/>
              <a:cs typeface="Arial" panose="020B0604020202020204" pitchFamily="34" charset="0"/>
            </a:endParaRPr>
          </a:p>
          <a:p>
            <a:pPr marL="609600" indent="-609600" eaLnBrk="1" hangingPunct="1">
              <a:spcBef>
                <a:spcPts val="0"/>
              </a:spcBef>
              <a:buNone/>
            </a:pPr>
            <a:r>
              <a:rPr lang="es-MX" sz="2000" dirty="0">
                <a:latin typeface="Arial" panose="020B0604020202020204" pitchFamily="34" charset="0"/>
                <a:cs typeface="Arial" panose="020B0604020202020204" pitchFamily="34" charset="0"/>
                <a:hlinkClick r:id="rId11" action="ppaction://hlinksldjump"/>
              </a:rPr>
              <a:t>Modelos matemáticos</a:t>
            </a:r>
            <a:endParaRPr lang="es-MX" sz="2000" dirty="0">
              <a:latin typeface="Arial" panose="020B0604020202020204" pitchFamily="34" charset="0"/>
              <a:cs typeface="Arial" panose="020B0604020202020204" pitchFamily="34" charset="0"/>
            </a:endParaRPr>
          </a:p>
          <a:p>
            <a:pPr marL="609600" indent="-609600" eaLnBrk="1" hangingPunct="1">
              <a:spcBef>
                <a:spcPts val="0"/>
              </a:spcBef>
              <a:buNone/>
            </a:pPr>
            <a:r>
              <a:rPr lang="es-MX" sz="2000" dirty="0">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Reducción de la concentración de precursores</a:t>
            </a:r>
            <a:endParaRPr lang="es-MX" sz="2000" dirty="0">
              <a:latin typeface="Arial" panose="020B0604020202020204" pitchFamily="34" charset="0"/>
              <a:cs typeface="Arial" panose="020B0604020202020204" pitchFamily="34" charset="0"/>
            </a:endParaRPr>
          </a:p>
          <a:p>
            <a:pPr marL="609600" indent="-609600" eaLnBrk="1" hangingPunct="1">
              <a:spcBef>
                <a:spcPts val="0"/>
              </a:spcBef>
              <a:buNone/>
            </a:pPr>
            <a:r>
              <a:rPr lang="es-MX" sz="1800" dirty="0">
                <a:latin typeface="Arial" panose="020B0604020202020204" pitchFamily="34" charset="0"/>
                <a:cs typeface="Arial" panose="020B0604020202020204" pitchFamily="34" charset="0"/>
              </a:rPr>
              <a:t>	- </a:t>
            </a:r>
            <a:r>
              <a:rPr lang="es-MX" sz="1800" dirty="0">
                <a:latin typeface="Arial" panose="020B0604020202020204" pitchFamily="34" charset="0"/>
                <a:cs typeface="Arial" panose="020B0604020202020204" pitchFamily="34" charset="0"/>
                <a:hlinkClick r:id="rId13" action="ppaction://hlinksldjump"/>
              </a:rPr>
              <a:t>Remoción de MON con coagulación acentuada</a:t>
            </a:r>
            <a:endParaRPr lang="es-MX" sz="1800"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22EEDB07-2C47-9CF2-8F12-80560E2A6F7D}"/>
              </a:ext>
            </a:extLst>
          </p:cNvPr>
          <p:cNvSpPr/>
          <p:nvPr/>
        </p:nvSpPr>
        <p:spPr>
          <a:xfrm>
            <a:off x="26429" y="0"/>
            <a:ext cx="3071664" cy="6858000"/>
          </a:xfrm>
          <a:prstGeom prst="rect">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2D676FE-DF92-2C52-B09A-6B3CCE43F466}"/>
              </a:ext>
            </a:extLst>
          </p:cNvPr>
          <p:cNvSpPr txBox="1"/>
          <p:nvPr/>
        </p:nvSpPr>
        <p:spPr>
          <a:xfrm>
            <a:off x="695400" y="1107947"/>
            <a:ext cx="10801200" cy="4642105"/>
          </a:xfrm>
          <a:prstGeom prst="rect">
            <a:avLst/>
          </a:prstGeom>
          <a:noFill/>
        </p:spPr>
        <p:txBody>
          <a:bodyPr wrap="square">
            <a:spAutoFit/>
          </a:bodyPr>
          <a:lstStyle/>
          <a:p>
            <a:pPr algn="just">
              <a:lnSpc>
                <a:spcPct val="107000"/>
              </a:lnSpc>
              <a:spcBef>
                <a:spcPts val="600"/>
              </a:spcBef>
              <a:spcAft>
                <a:spcPts val="600"/>
              </a:spcAft>
            </a:pP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El ácido hipocloroso (</a:t>
            </a:r>
            <a:r>
              <a:rPr lang="es-UY" sz="24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HOCl</a:t>
            </a: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que se forma al dosificar cloro, oxida los bromuros y da paso a la formación de ácido hipobromoso (</a:t>
            </a:r>
            <a:r>
              <a:rPr lang="es-UY" sz="24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HOBr</a:t>
            </a: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a:t>
            </a:r>
          </a:p>
          <a:p>
            <a:pPr algn="just">
              <a:lnSpc>
                <a:spcPct val="107000"/>
              </a:lnSpc>
              <a:spcBef>
                <a:spcPts val="600"/>
              </a:spcBef>
              <a:spcAft>
                <a:spcPts val="600"/>
              </a:spcAft>
            </a:pPr>
            <a:r>
              <a:rPr lang="es-UY" sz="2400" i="1"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HOCl</a:t>
            </a:r>
            <a:r>
              <a:rPr lang="es-UY" sz="2400" i="1"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 Br </a:t>
            </a:r>
            <a:r>
              <a:rPr lang="es-UY" sz="2400" i="1" baseline="30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a:t>
            </a:r>
            <a:r>
              <a:rPr lang="es-UY" sz="2400" i="1"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 </a:t>
            </a:r>
            <a:r>
              <a:rPr lang="es-UY" sz="2400" i="1"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HOBr</a:t>
            </a:r>
            <a:r>
              <a:rPr lang="es-UY" sz="2400" i="1"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 Cl </a:t>
            </a:r>
            <a:r>
              <a:rPr lang="es-UY" sz="2400" i="1" baseline="30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a:t>
            </a:r>
            <a:endPar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s-UY" sz="2400" i="1"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HOCl</a:t>
            </a:r>
            <a:r>
              <a:rPr lang="es-UY" sz="2400" i="1"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 </a:t>
            </a:r>
            <a:r>
              <a:rPr lang="es-UY" sz="2400" i="1"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HOBr</a:t>
            </a:r>
            <a:r>
              <a:rPr lang="es-UY" sz="2400" i="1"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 NOM → THM </a:t>
            </a:r>
            <a:endPar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La tasa de formación de THM es mayor en aguas que contienen bromuros, pues el ácido hipobromoso ataca más sitios en los precursores orgánicos que el ácido hipocloroso, y </a:t>
            </a:r>
            <a:r>
              <a:rPr lang="es-UY" sz="2400" u="sng"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reacciona con ellos más rápido</a:t>
            </a: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a:t>
            </a:r>
          </a:p>
          <a:p>
            <a:pPr algn="just">
              <a:lnSpc>
                <a:spcPct val="107000"/>
              </a:lnSpc>
              <a:spcBef>
                <a:spcPts val="600"/>
              </a:spcBef>
              <a:spcAft>
                <a:spcPts val="600"/>
              </a:spcAft>
            </a:pP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El exceso de bromuros puede conducir a que el bromoformo sea el principal componente de los THM, en sustitución del cloroformo, y aumenta la probabilidad de detectar THM a la salida de las plantas potabilizadoras.</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132BA3C-B39F-0780-8CE0-8FB749ECA489}"/>
              </a:ext>
            </a:extLst>
          </p:cNvPr>
          <p:cNvSpPr txBox="1"/>
          <p:nvPr/>
        </p:nvSpPr>
        <p:spPr>
          <a:xfrm>
            <a:off x="758342" y="718422"/>
            <a:ext cx="10675315" cy="532903"/>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s-UY" sz="2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Cloro + NOM + Bromuros            </a:t>
            </a:r>
            <a:r>
              <a:rPr kumimoji="0" lang="es-UY" sz="28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THMs</a:t>
            </a:r>
            <a:endParaRPr kumimoji="0" lang="es-A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Conector recto de flecha 5">
            <a:extLst>
              <a:ext uri="{FF2B5EF4-FFF2-40B4-BE49-F238E27FC236}">
                <a16:creationId xmlns:a16="http://schemas.microsoft.com/office/drawing/2014/main" id="{84DD4C67-657D-0A4C-BEC4-36B403130FC0}"/>
              </a:ext>
            </a:extLst>
          </p:cNvPr>
          <p:cNvCxnSpPr/>
          <p:nvPr/>
        </p:nvCxnSpPr>
        <p:spPr>
          <a:xfrm>
            <a:off x="7170060" y="1051709"/>
            <a:ext cx="66765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 name="Elipse 6">
            <a:extLst>
              <a:ext uri="{FF2B5EF4-FFF2-40B4-BE49-F238E27FC236}">
                <a16:creationId xmlns:a16="http://schemas.microsoft.com/office/drawing/2014/main" id="{0963EC5F-29FA-3E14-E225-66D39B0C6CB8}"/>
              </a:ext>
            </a:extLst>
          </p:cNvPr>
          <p:cNvSpPr/>
          <p:nvPr/>
        </p:nvSpPr>
        <p:spPr>
          <a:xfrm>
            <a:off x="5940397" y="2221001"/>
            <a:ext cx="1407886" cy="1219200"/>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Conector recto de flecha 9">
            <a:extLst>
              <a:ext uri="{FF2B5EF4-FFF2-40B4-BE49-F238E27FC236}">
                <a16:creationId xmlns:a16="http://schemas.microsoft.com/office/drawing/2014/main" id="{4B0DADA2-0BCC-2337-C661-415F977C166D}"/>
              </a:ext>
            </a:extLst>
          </p:cNvPr>
          <p:cNvCxnSpPr>
            <a:cxnSpLocks/>
          </p:cNvCxnSpPr>
          <p:nvPr/>
        </p:nvCxnSpPr>
        <p:spPr>
          <a:xfrm flipV="1">
            <a:off x="3436682" y="2830601"/>
            <a:ext cx="2431147" cy="168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34286E7-1713-93AA-C95D-B4D4099870D5}"/>
              </a:ext>
            </a:extLst>
          </p:cNvPr>
          <p:cNvCxnSpPr>
            <a:cxnSpLocks/>
          </p:cNvCxnSpPr>
          <p:nvPr/>
        </p:nvCxnSpPr>
        <p:spPr>
          <a:xfrm>
            <a:off x="9793943" y="2918539"/>
            <a:ext cx="682166" cy="0"/>
          </a:xfrm>
          <a:prstGeom prst="straightConnector1">
            <a:avLst/>
          </a:prstGeom>
          <a:ln w="76200">
            <a:solidFill>
              <a:srgbClr val="FF0000"/>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5" name="Conector recto 14">
            <a:extLst>
              <a:ext uri="{FF2B5EF4-FFF2-40B4-BE49-F238E27FC236}">
                <a16:creationId xmlns:a16="http://schemas.microsoft.com/office/drawing/2014/main" id="{5F9D19F9-C7E5-4370-BEBD-33BCFAFB45D6}"/>
              </a:ext>
            </a:extLst>
          </p:cNvPr>
          <p:cNvCxnSpPr>
            <a:cxnSpLocks/>
          </p:cNvCxnSpPr>
          <p:nvPr/>
        </p:nvCxnSpPr>
        <p:spPr>
          <a:xfrm>
            <a:off x="7442625" y="2918539"/>
            <a:ext cx="2351318" cy="0"/>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17" name="CuadroTexto 16">
            <a:extLst>
              <a:ext uri="{FF2B5EF4-FFF2-40B4-BE49-F238E27FC236}">
                <a16:creationId xmlns:a16="http://schemas.microsoft.com/office/drawing/2014/main" id="{1DF8B9F2-09DA-4C1A-1D24-AAFF006C6790}"/>
              </a:ext>
            </a:extLst>
          </p:cNvPr>
          <p:cNvSpPr txBox="1"/>
          <p:nvPr/>
        </p:nvSpPr>
        <p:spPr>
          <a:xfrm>
            <a:off x="9680740" y="2426865"/>
            <a:ext cx="92891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a:ln>
                  <a:noFill/>
                </a:ln>
                <a:solidFill>
                  <a:prstClr val="black"/>
                </a:solidFill>
                <a:effectLst/>
                <a:uLnTx/>
                <a:uFillTx/>
                <a:latin typeface="Calibri" panose="020F0502020204030204"/>
                <a:ea typeface="+mn-ea"/>
                <a:cs typeface="+mn-cs"/>
              </a:rPr>
              <a:t>THM</a:t>
            </a:r>
          </a:p>
        </p:txBody>
      </p:sp>
      <p:sp>
        <p:nvSpPr>
          <p:cNvPr id="19" name="CuadroTexto 18">
            <a:extLst>
              <a:ext uri="{FF2B5EF4-FFF2-40B4-BE49-F238E27FC236}">
                <a16:creationId xmlns:a16="http://schemas.microsoft.com/office/drawing/2014/main" id="{F9F51AF9-E4E9-5599-5E20-881027C88605}"/>
              </a:ext>
            </a:extLst>
          </p:cNvPr>
          <p:cNvSpPr txBox="1"/>
          <p:nvPr/>
        </p:nvSpPr>
        <p:spPr>
          <a:xfrm>
            <a:off x="4258507" y="2418709"/>
            <a:ext cx="99791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err="1">
                <a:ln>
                  <a:noFill/>
                </a:ln>
                <a:solidFill>
                  <a:prstClr val="black"/>
                </a:solidFill>
                <a:effectLst/>
                <a:uLnTx/>
                <a:uFillTx/>
                <a:latin typeface="Calibri" panose="020F0502020204030204"/>
                <a:ea typeface="+mn-ea"/>
                <a:cs typeface="+mn-cs"/>
              </a:rPr>
              <a:t>HOCl</a:t>
            </a:r>
            <a:endParaRPr kumimoji="0" lang="es-A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29155B0A-72F0-097F-9100-9468C570697F}"/>
              </a:ext>
            </a:extLst>
          </p:cNvPr>
          <p:cNvSpPr txBox="1"/>
          <p:nvPr/>
        </p:nvSpPr>
        <p:spPr>
          <a:xfrm>
            <a:off x="474979" y="5017221"/>
            <a:ext cx="3382617" cy="470000"/>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400"/>
              </a:spcAft>
              <a:buClrTx/>
              <a:buSzTx/>
              <a:buFontTx/>
              <a:buNone/>
              <a:tabLst/>
              <a:defRPr/>
            </a:pPr>
            <a:r>
              <a:rPr kumimoji="0" lang="es-UY" sz="24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HOCl</a:t>
            </a:r>
            <a:r>
              <a:rPr kumimoji="0" lang="es-UY"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Br </a:t>
            </a:r>
            <a:r>
              <a:rPr kumimoji="0" lang="es-UY" sz="2400" b="0" i="1"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s-UY"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a:t>
            </a:r>
            <a:r>
              <a:rPr kumimoji="0" lang="es-UY" sz="24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HOBr</a:t>
            </a:r>
            <a:r>
              <a:rPr kumimoji="0" lang="es-UY"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Cl </a:t>
            </a:r>
            <a:r>
              <a:rPr kumimoji="0" lang="es-UY" sz="2400" b="0" i="1"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s-A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CuadroTexto 23">
            <a:extLst>
              <a:ext uri="{FF2B5EF4-FFF2-40B4-BE49-F238E27FC236}">
                <a16:creationId xmlns:a16="http://schemas.microsoft.com/office/drawing/2014/main" id="{794953D1-9597-5336-3F9E-45F5DF760512}"/>
              </a:ext>
            </a:extLst>
          </p:cNvPr>
          <p:cNvSpPr txBox="1"/>
          <p:nvPr/>
        </p:nvSpPr>
        <p:spPr>
          <a:xfrm>
            <a:off x="570078" y="2428740"/>
            <a:ext cx="2253312"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AR" sz="2800" b="1" dirty="0">
                <a:solidFill>
                  <a:prstClr val="black"/>
                </a:solidFill>
                <a:latin typeface="Calibri" panose="020F0502020204030204"/>
              </a:rPr>
              <a:t>SIN BROMUROS</a:t>
            </a:r>
            <a:endParaRPr kumimoji="0" lang="es-AR"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CuadroTexto 25">
            <a:extLst>
              <a:ext uri="{FF2B5EF4-FFF2-40B4-BE49-F238E27FC236}">
                <a16:creationId xmlns:a16="http://schemas.microsoft.com/office/drawing/2014/main" id="{D107A54C-6FB6-89E2-37E9-2847743E6299}"/>
              </a:ext>
            </a:extLst>
          </p:cNvPr>
          <p:cNvSpPr txBox="1"/>
          <p:nvPr/>
        </p:nvSpPr>
        <p:spPr>
          <a:xfrm>
            <a:off x="6310421" y="2647353"/>
            <a:ext cx="95077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a:ln>
                  <a:noFill/>
                </a:ln>
                <a:solidFill>
                  <a:prstClr val="black"/>
                </a:solidFill>
                <a:effectLst/>
                <a:uLnTx/>
                <a:uFillTx/>
                <a:latin typeface="Calibri" panose="020F0502020204030204"/>
                <a:ea typeface="+mn-ea"/>
                <a:cs typeface="+mn-cs"/>
              </a:rPr>
              <a:t>MON</a:t>
            </a:r>
          </a:p>
        </p:txBody>
      </p:sp>
      <p:sp>
        <p:nvSpPr>
          <p:cNvPr id="27" name="CuadroTexto 26">
            <a:extLst>
              <a:ext uri="{FF2B5EF4-FFF2-40B4-BE49-F238E27FC236}">
                <a16:creationId xmlns:a16="http://schemas.microsoft.com/office/drawing/2014/main" id="{2FA9F1E9-C8CF-10C5-DDB4-F2CF64A38E03}"/>
              </a:ext>
            </a:extLst>
          </p:cNvPr>
          <p:cNvSpPr txBox="1"/>
          <p:nvPr/>
        </p:nvSpPr>
        <p:spPr>
          <a:xfrm>
            <a:off x="474979" y="4003464"/>
            <a:ext cx="2253312"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AR" sz="2800" b="1" dirty="0">
                <a:solidFill>
                  <a:prstClr val="black"/>
                </a:solidFill>
                <a:latin typeface="Calibri" panose="020F0502020204030204"/>
              </a:rPr>
              <a:t>CON BROMUROS</a:t>
            </a:r>
            <a:endParaRPr kumimoji="0" lang="es-AR"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Elipse 27">
            <a:extLst>
              <a:ext uri="{FF2B5EF4-FFF2-40B4-BE49-F238E27FC236}">
                <a16:creationId xmlns:a16="http://schemas.microsoft.com/office/drawing/2014/main" id="{BD29A8E9-102C-8238-566E-17DDE9CF1242}"/>
              </a:ext>
            </a:extLst>
          </p:cNvPr>
          <p:cNvSpPr/>
          <p:nvPr/>
        </p:nvSpPr>
        <p:spPr>
          <a:xfrm>
            <a:off x="5853314" y="3854111"/>
            <a:ext cx="1407886" cy="1219200"/>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 name="Conector recto de flecha 28">
            <a:extLst>
              <a:ext uri="{FF2B5EF4-FFF2-40B4-BE49-F238E27FC236}">
                <a16:creationId xmlns:a16="http://schemas.microsoft.com/office/drawing/2014/main" id="{E29CA0A7-5B45-672A-B747-2FF960532D33}"/>
              </a:ext>
            </a:extLst>
          </p:cNvPr>
          <p:cNvCxnSpPr>
            <a:cxnSpLocks/>
          </p:cNvCxnSpPr>
          <p:nvPr/>
        </p:nvCxnSpPr>
        <p:spPr>
          <a:xfrm>
            <a:off x="3436682" y="4463711"/>
            <a:ext cx="23440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61815FAB-2FCD-7FAA-30A8-F29D12658540}"/>
              </a:ext>
            </a:extLst>
          </p:cNvPr>
          <p:cNvCxnSpPr/>
          <p:nvPr/>
        </p:nvCxnSpPr>
        <p:spPr>
          <a:xfrm>
            <a:off x="7355542" y="4551649"/>
            <a:ext cx="1393371" cy="0"/>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32" name="CuadroTexto 31">
            <a:extLst>
              <a:ext uri="{FF2B5EF4-FFF2-40B4-BE49-F238E27FC236}">
                <a16:creationId xmlns:a16="http://schemas.microsoft.com/office/drawing/2014/main" id="{1EB93CA6-F92D-7569-B2CD-64ED180384A3}"/>
              </a:ext>
            </a:extLst>
          </p:cNvPr>
          <p:cNvSpPr txBox="1"/>
          <p:nvPr/>
        </p:nvSpPr>
        <p:spPr>
          <a:xfrm>
            <a:off x="8865031" y="4149080"/>
            <a:ext cx="92891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a:ln>
                  <a:noFill/>
                </a:ln>
                <a:solidFill>
                  <a:prstClr val="black"/>
                </a:solidFill>
                <a:effectLst/>
                <a:uLnTx/>
                <a:uFillTx/>
                <a:latin typeface="Calibri" panose="020F0502020204030204"/>
                <a:ea typeface="+mn-ea"/>
                <a:cs typeface="+mn-cs"/>
              </a:rPr>
              <a:t>THM</a:t>
            </a:r>
          </a:p>
        </p:txBody>
      </p:sp>
      <p:sp>
        <p:nvSpPr>
          <p:cNvPr id="33" name="CuadroTexto 32">
            <a:extLst>
              <a:ext uri="{FF2B5EF4-FFF2-40B4-BE49-F238E27FC236}">
                <a16:creationId xmlns:a16="http://schemas.microsoft.com/office/drawing/2014/main" id="{31264F5F-382F-A09E-0FD6-7A69E401010D}"/>
              </a:ext>
            </a:extLst>
          </p:cNvPr>
          <p:cNvSpPr txBox="1"/>
          <p:nvPr/>
        </p:nvSpPr>
        <p:spPr>
          <a:xfrm>
            <a:off x="3969393" y="4063601"/>
            <a:ext cx="170347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err="1">
                <a:ln>
                  <a:noFill/>
                </a:ln>
                <a:solidFill>
                  <a:prstClr val="black"/>
                </a:solidFill>
                <a:effectLst/>
                <a:uLnTx/>
                <a:uFillTx/>
                <a:latin typeface="Calibri" panose="020F0502020204030204"/>
                <a:ea typeface="+mn-ea"/>
                <a:cs typeface="+mn-cs"/>
              </a:rPr>
              <a:t>HOCl</a:t>
            </a:r>
            <a:r>
              <a:rPr kumimoji="0" lang="es-AR" sz="2000" b="0" i="0" u="none" strike="noStrike" kern="1200" cap="none" spc="0" normalizeH="0" baseline="0" noProof="0" dirty="0">
                <a:ln>
                  <a:noFill/>
                </a:ln>
                <a:solidFill>
                  <a:prstClr val="black"/>
                </a:solidFill>
                <a:effectLst/>
                <a:uLnTx/>
                <a:uFillTx/>
                <a:latin typeface="Calibri" panose="020F0502020204030204"/>
                <a:ea typeface="+mn-ea"/>
                <a:cs typeface="+mn-cs"/>
              </a:rPr>
              <a:t>  y  </a:t>
            </a:r>
            <a:r>
              <a:rPr kumimoji="0" lang="es-AR" sz="2000" b="0" i="0" u="none" strike="noStrike" kern="1200" cap="none" spc="0" normalizeH="0" baseline="0" noProof="0" dirty="0" err="1">
                <a:ln>
                  <a:noFill/>
                </a:ln>
                <a:solidFill>
                  <a:prstClr val="black"/>
                </a:solidFill>
                <a:effectLst/>
                <a:uLnTx/>
                <a:uFillTx/>
                <a:latin typeface="Calibri" panose="020F0502020204030204"/>
                <a:ea typeface="+mn-ea"/>
                <a:cs typeface="+mn-cs"/>
              </a:rPr>
              <a:t>HOBr</a:t>
            </a:r>
            <a:endParaRPr kumimoji="0" lang="es-A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CuadroTexto 33">
            <a:extLst>
              <a:ext uri="{FF2B5EF4-FFF2-40B4-BE49-F238E27FC236}">
                <a16:creationId xmlns:a16="http://schemas.microsoft.com/office/drawing/2014/main" id="{A9260AAF-55E8-F466-20A7-C4FAF4C7D153}"/>
              </a:ext>
            </a:extLst>
          </p:cNvPr>
          <p:cNvSpPr txBox="1"/>
          <p:nvPr/>
        </p:nvSpPr>
        <p:spPr>
          <a:xfrm>
            <a:off x="6223338" y="4280463"/>
            <a:ext cx="95077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a:ln>
                  <a:noFill/>
                </a:ln>
                <a:solidFill>
                  <a:prstClr val="black"/>
                </a:solidFill>
                <a:effectLst/>
                <a:uLnTx/>
                <a:uFillTx/>
                <a:latin typeface="Calibri" panose="020F0502020204030204"/>
                <a:ea typeface="+mn-ea"/>
                <a:cs typeface="+mn-cs"/>
              </a:rPr>
              <a:t>MON</a:t>
            </a:r>
          </a:p>
        </p:txBody>
      </p:sp>
      <p:cxnSp>
        <p:nvCxnSpPr>
          <p:cNvPr id="43" name="Conector recto 42">
            <a:extLst>
              <a:ext uri="{FF2B5EF4-FFF2-40B4-BE49-F238E27FC236}">
                <a16:creationId xmlns:a16="http://schemas.microsoft.com/office/drawing/2014/main" id="{A49D6F4C-1957-DE68-D5C8-8944F1378D58}"/>
              </a:ext>
            </a:extLst>
          </p:cNvPr>
          <p:cNvCxnSpPr>
            <a:cxnSpLocks/>
          </p:cNvCxnSpPr>
          <p:nvPr/>
        </p:nvCxnSpPr>
        <p:spPr>
          <a:xfrm>
            <a:off x="8284453" y="2418709"/>
            <a:ext cx="0" cy="300875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4" name="CuadroTexto 43">
            <a:extLst>
              <a:ext uri="{FF2B5EF4-FFF2-40B4-BE49-F238E27FC236}">
                <a16:creationId xmlns:a16="http://schemas.microsoft.com/office/drawing/2014/main" id="{C89ACF59-30A5-7A2E-2F56-BAA07AA448E3}"/>
              </a:ext>
            </a:extLst>
          </p:cNvPr>
          <p:cNvSpPr txBox="1"/>
          <p:nvPr/>
        </p:nvSpPr>
        <p:spPr>
          <a:xfrm>
            <a:off x="7510069" y="5412302"/>
            <a:ext cx="1603831" cy="865173"/>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400"/>
              </a:spcAft>
              <a:buClrTx/>
              <a:buSzTx/>
              <a:buFontTx/>
              <a:buNone/>
              <a:tabLst/>
              <a:defRPr/>
            </a:pPr>
            <a:r>
              <a:rPr kumimoji="0" lang="es-UY" sz="2400" b="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SALIDA PLANTA</a:t>
            </a:r>
            <a:endParaRPr kumimoji="0" lang="es-AR" sz="2400" b="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0" name="CuadroTexto 49">
            <a:extLst>
              <a:ext uri="{FF2B5EF4-FFF2-40B4-BE49-F238E27FC236}">
                <a16:creationId xmlns:a16="http://schemas.microsoft.com/office/drawing/2014/main" id="{5341FFA2-8414-69FB-54CF-A9B71DBC56E7}"/>
              </a:ext>
            </a:extLst>
          </p:cNvPr>
          <p:cNvSpPr txBox="1"/>
          <p:nvPr/>
        </p:nvSpPr>
        <p:spPr>
          <a:xfrm rot="16200000">
            <a:off x="9795927" y="3147813"/>
            <a:ext cx="266975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AR" sz="3200" b="0" i="0" u="none" strike="noStrike" kern="1200" cap="none" spc="0" normalizeH="0" baseline="0" noProof="0" dirty="0">
                <a:ln>
                  <a:noFill/>
                </a:ln>
                <a:solidFill>
                  <a:prstClr val="black"/>
                </a:solidFill>
                <a:effectLst/>
                <a:uLnTx/>
                <a:uFillTx/>
                <a:latin typeface="Calibri" panose="020F0502020204030204"/>
                <a:ea typeface="+mn-ea"/>
                <a:cs typeface="+mn-cs"/>
              </a:rPr>
              <a:t>CONSUMO</a:t>
            </a:r>
          </a:p>
        </p:txBody>
      </p:sp>
      <p:sp>
        <p:nvSpPr>
          <p:cNvPr id="2" name="CuadroTexto 1">
            <a:extLst>
              <a:ext uri="{FF2B5EF4-FFF2-40B4-BE49-F238E27FC236}">
                <a16:creationId xmlns:a16="http://schemas.microsoft.com/office/drawing/2014/main" id="{BEF2C9E1-9F6F-7295-71CE-5B2FC44B2F60}"/>
              </a:ext>
            </a:extLst>
          </p:cNvPr>
          <p:cNvSpPr txBox="1"/>
          <p:nvPr/>
        </p:nvSpPr>
        <p:spPr>
          <a:xfrm>
            <a:off x="7517792" y="2914111"/>
            <a:ext cx="229737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a:ln>
                  <a:noFill/>
                </a:ln>
                <a:solidFill>
                  <a:prstClr val="black"/>
                </a:solidFill>
                <a:effectLst/>
                <a:uLnTx/>
                <a:uFillTx/>
                <a:latin typeface="Calibri" panose="020F0502020204030204"/>
                <a:ea typeface="+mn-ea"/>
                <a:cs typeface="+mn-cs"/>
              </a:rPr>
              <a:t>THM en formación</a:t>
            </a:r>
          </a:p>
        </p:txBody>
      </p:sp>
      <p:cxnSp>
        <p:nvCxnSpPr>
          <p:cNvPr id="30" name="Conector recto de flecha 29">
            <a:extLst>
              <a:ext uri="{FF2B5EF4-FFF2-40B4-BE49-F238E27FC236}">
                <a16:creationId xmlns:a16="http://schemas.microsoft.com/office/drawing/2014/main" id="{AA3158FE-41F6-1124-3D1E-19C3B9D526CD}"/>
              </a:ext>
            </a:extLst>
          </p:cNvPr>
          <p:cNvCxnSpPr>
            <a:cxnSpLocks/>
          </p:cNvCxnSpPr>
          <p:nvPr/>
        </p:nvCxnSpPr>
        <p:spPr>
          <a:xfrm>
            <a:off x="8052227" y="4551649"/>
            <a:ext cx="2423882" cy="0"/>
          </a:xfrm>
          <a:prstGeom prst="straightConnector1">
            <a:avLst/>
          </a:prstGeom>
          <a:ln w="76200">
            <a:solidFill>
              <a:srgbClr val="FF0000"/>
            </a:solidFill>
            <a:headEnd type="none"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9607250"/>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5"/>
          <p:cNvSpPr txBox="1">
            <a:spLocks noChangeArrowheads="1"/>
          </p:cNvSpPr>
          <p:nvPr/>
        </p:nvSpPr>
        <p:spPr bwMode="auto">
          <a:xfrm>
            <a:off x="394114" y="1321660"/>
            <a:ext cx="1500105" cy="830997"/>
          </a:xfrm>
          <a:prstGeom prst="rect">
            <a:avLst/>
          </a:prstGeom>
          <a:noFill/>
          <a:ln w="9525">
            <a:noFill/>
            <a:miter lim="800000"/>
            <a:headEnd/>
            <a:tailEnd/>
          </a:ln>
        </p:spPr>
        <p:txBody>
          <a:bodyPr wrap="square">
            <a:spAutoFit/>
          </a:bodyPr>
          <a:lstStyle/>
          <a:p>
            <a:pPr algn="ctr">
              <a:spcBef>
                <a:spcPct val="50000"/>
              </a:spcBef>
            </a:pPr>
            <a:r>
              <a:rPr lang="es-ES_tradnl" sz="1600" dirty="0">
                <a:solidFill>
                  <a:srgbClr val="000000"/>
                </a:solidFill>
                <a:latin typeface="Arial" charset="0"/>
              </a:rPr>
              <a:t>AGUA BRUTA SIN BROMUROS</a:t>
            </a:r>
            <a:endParaRPr lang="es-MX" sz="1600" dirty="0">
              <a:solidFill>
                <a:srgbClr val="000000"/>
              </a:solidFill>
              <a:latin typeface="Arial" charset="0"/>
            </a:endParaRPr>
          </a:p>
        </p:txBody>
      </p:sp>
      <p:sp>
        <p:nvSpPr>
          <p:cNvPr id="7" name="CuadroTexto 6"/>
          <p:cNvSpPr txBox="1"/>
          <p:nvPr/>
        </p:nvSpPr>
        <p:spPr>
          <a:xfrm>
            <a:off x="2666503" y="1845032"/>
            <a:ext cx="1834292" cy="261610"/>
          </a:xfrm>
          <a:prstGeom prst="rect">
            <a:avLst/>
          </a:prstGeom>
          <a:noFill/>
        </p:spPr>
        <p:txBody>
          <a:bodyPr wrap="square" rtlCol="0">
            <a:spAutoFit/>
          </a:bodyPr>
          <a:lstStyle/>
          <a:p>
            <a:r>
              <a:rPr lang="es-UY" sz="1100" dirty="0">
                <a:solidFill>
                  <a:srgbClr val="000000"/>
                </a:solidFill>
                <a:latin typeface="Arial" charset="0"/>
              </a:rPr>
              <a:t>SULFATO DE ALUMINIO</a:t>
            </a:r>
          </a:p>
        </p:txBody>
      </p:sp>
      <p:cxnSp>
        <p:nvCxnSpPr>
          <p:cNvPr id="9" name="Conector angular 8"/>
          <p:cNvCxnSpPr>
            <a:cxnSpLocks/>
          </p:cNvCxnSpPr>
          <p:nvPr/>
        </p:nvCxnSpPr>
        <p:spPr>
          <a:xfrm rot="10800000" flipV="1">
            <a:off x="2896835" y="2114868"/>
            <a:ext cx="1142193" cy="606121"/>
          </a:xfrm>
          <a:prstGeom prst="bentConnector2">
            <a:avLst/>
          </a:prstGeom>
          <a:ln>
            <a:solidFill>
              <a:schemeClr val="tx1"/>
            </a:solidFill>
            <a:tailEnd type="triangle"/>
          </a:ln>
        </p:spPr>
        <p:style>
          <a:lnRef idx="2">
            <a:schemeClr val="accent4"/>
          </a:lnRef>
          <a:fillRef idx="0">
            <a:schemeClr val="accent4"/>
          </a:fillRef>
          <a:effectRef idx="1">
            <a:schemeClr val="accent4"/>
          </a:effectRef>
          <a:fontRef idx="minor">
            <a:schemeClr val="tx1"/>
          </a:fontRef>
        </p:style>
      </p:cxnSp>
      <p:sp>
        <p:nvSpPr>
          <p:cNvPr id="17" name="CuadroTexto 16">
            <a:extLst>
              <a:ext uri="{FF2B5EF4-FFF2-40B4-BE49-F238E27FC236}">
                <a16:creationId xmlns:a16="http://schemas.microsoft.com/office/drawing/2014/main" id="{B7C4B7EB-006F-EA86-A08E-E58B0FA69405}"/>
              </a:ext>
            </a:extLst>
          </p:cNvPr>
          <p:cNvSpPr txBox="1"/>
          <p:nvPr/>
        </p:nvSpPr>
        <p:spPr>
          <a:xfrm>
            <a:off x="3226494" y="2223674"/>
            <a:ext cx="1026975" cy="261610"/>
          </a:xfrm>
          <a:prstGeom prst="rect">
            <a:avLst/>
          </a:prstGeom>
          <a:noFill/>
        </p:spPr>
        <p:txBody>
          <a:bodyPr wrap="square" rtlCol="0">
            <a:spAutoFit/>
          </a:bodyPr>
          <a:lstStyle/>
          <a:p>
            <a:r>
              <a:rPr lang="es-UY" sz="1100" dirty="0">
                <a:solidFill>
                  <a:srgbClr val="000000"/>
                </a:solidFill>
                <a:latin typeface="Arial" charset="0"/>
              </a:rPr>
              <a:t>POLÍMERO</a:t>
            </a:r>
          </a:p>
        </p:txBody>
      </p:sp>
      <p:cxnSp>
        <p:nvCxnSpPr>
          <p:cNvPr id="18" name="Conector angular 8">
            <a:extLst>
              <a:ext uri="{FF2B5EF4-FFF2-40B4-BE49-F238E27FC236}">
                <a16:creationId xmlns:a16="http://schemas.microsoft.com/office/drawing/2014/main" id="{2C182816-35F5-3278-9C27-1B6573994C09}"/>
              </a:ext>
            </a:extLst>
          </p:cNvPr>
          <p:cNvCxnSpPr>
            <a:cxnSpLocks/>
          </p:cNvCxnSpPr>
          <p:nvPr/>
        </p:nvCxnSpPr>
        <p:spPr>
          <a:xfrm rot="10800000" flipV="1">
            <a:off x="3094975" y="2475669"/>
            <a:ext cx="1172398" cy="211040"/>
          </a:xfrm>
          <a:prstGeom prst="bentConnector3">
            <a:avLst>
              <a:gd name="adj1" fmla="val 99755"/>
            </a:avLst>
          </a:prstGeom>
          <a:ln>
            <a:solidFill>
              <a:schemeClr val="tx1"/>
            </a:solidFill>
            <a:tailEnd type="triangle"/>
          </a:ln>
        </p:spPr>
        <p:style>
          <a:lnRef idx="2">
            <a:schemeClr val="accent4"/>
          </a:lnRef>
          <a:fillRef idx="0">
            <a:schemeClr val="accent4"/>
          </a:fillRef>
          <a:effectRef idx="1">
            <a:schemeClr val="accent4"/>
          </a:effectRef>
          <a:fontRef idx="minor">
            <a:schemeClr val="tx1"/>
          </a:fontRef>
        </p:style>
      </p:cxnSp>
      <p:cxnSp>
        <p:nvCxnSpPr>
          <p:cNvPr id="14340" name="Conector: angular 14339">
            <a:extLst>
              <a:ext uri="{FF2B5EF4-FFF2-40B4-BE49-F238E27FC236}">
                <a16:creationId xmlns:a16="http://schemas.microsoft.com/office/drawing/2014/main" id="{0668C33E-BF68-9FB2-FCE6-4305EB36970C}"/>
              </a:ext>
            </a:extLst>
          </p:cNvPr>
          <p:cNvCxnSpPr/>
          <p:nvPr/>
        </p:nvCxnSpPr>
        <p:spPr>
          <a:xfrm>
            <a:off x="5114681" y="2096709"/>
            <a:ext cx="1507751" cy="886096"/>
          </a:xfrm>
          <a:prstGeom prst="bentConnector3">
            <a:avLst>
              <a:gd name="adj1" fmla="val 9927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16" name="Conector: angular 14415">
            <a:extLst>
              <a:ext uri="{FF2B5EF4-FFF2-40B4-BE49-F238E27FC236}">
                <a16:creationId xmlns:a16="http://schemas.microsoft.com/office/drawing/2014/main" id="{E00393D0-2F9D-39E2-BD8F-5DBA463AD309}"/>
              </a:ext>
            </a:extLst>
          </p:cNvPr>
          <p:cNvCxnSpPr>
            <a:cxnSpLocks/>
          </p:cNvCxnSpPr>
          <p:nvPr/>
        </p:nvCxnSpPr>
        <p:spPr>
          <a:xfrm rot="5400000">
            <a:off x="7983557" y="1822256"/>
            <a:ext cx="1400584" cy="1054366"/>
          </a:xfrm>
          <a:prstGeom prst="bentConnector3">
            <a:avLst>
              <a:gd name="adj1" fmla="val -304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20" name="Conector angular 8">
            <a:extLst>
              <a:ext uri="{FF2B5EF4-FFF2-40B4-BE49-F238E27FC236}">
                <a16:creationId xmlns:a16="http://schemas.microsoft.com/office/drawing/2014/main" id="{19B7F193-9E56-CB1D-2404-FB9948E44AC7}"/>
              </a:ext>
            </a:extLst>
          </p:cNvPr>
          <p:cNvCxnSpPr>
            <a:cxnSpLocks/>
          </p:cNvCxnSpPr>
          <p:nvPr/>
        </p:nvCxnSpPr>
        <p:spPr>
          <a:xfrm rot="5400000">
            <a:off x="2005727" y="1566167"/>
            <a:ext cx="1712267" cy="1158538"/>
          </a:xfrm>
          <a:prstGeom prst="bentConnector3">
            <a:avLst>
              <a:gd name="adj1" fmla="val 769"/>
            </a:avLst>
          </a:prstGeom>
          <a:ln>
            <a:solidFill>
              <a:schemeClr val="tx1"/>
            </a:solidFill>
            <a:tailEnd type="triangle"/>
          </a:ln>
        </p:spPr>
        <p:style>
          <a:lnRef idx="2">
            <a:schemeClr val="accent4"/>
          </a:lnRef>
          <a:fillRef idx="0">
            <a:schemeClr val="accent4"/>
          </a:fillRef>
          <a:effectRef idx="1">
            <a:schemeClr val="accent4"/>
          </a:effectRef>
          <a:fontRef idx="minor">
            <a:schemeClr val="tx1"/>
          </a:fontRef>
        </p:style>
      </p:cxnSp>
      <p:sp>
        <p:nvSpPr>
          <p:cNvPr id="14425" name="CuadroTexto 14424">
            <a:extLst>
              <a:ext uri="{FF2B5EF4-FFF2-40B4-BE49-F238E27FC236}">
                <a16:creationId xmlns:a16="http://schemas.microsoft.com/office/drawing/2014/main" id="{9AF15429-558C-3108-FD23-F7DF8A0C344C}"/>
              </a:ext>
            </a:extLst>
          </p:cNvPr>
          <p:cNvSpPr txBox="1"/>
          <p:nvPr/>
        </p:nvSpPr>
        <p:spPr>
          <a:xfrm>
            <a:off x="2198615" y="1043534"/>
            <a:ext cx="1834292" cy="261610"/>
          </a:xfrm>
          <a:prstGeom prst="rect">
            <a:avLst/>
          </a:prstGeom>
          <a:noFill/>
        </p:spPr>
        <p:txBody>
          <a:bodyPr wrap="square" rtlCol="0">
            <a:spAutoFit/>
          </a:bodyPr>
          <a:lstStyle/>
          <a:p>
            <a:r>
              <a:rPr lang="es-UY" sz="1100" dirty="0">
                <a:solidFill>
                  <a:srgbClr val="000000"/>
                </a:solidFill>
                <a:latin typeface="Arial" charset="0"/>
              </a:rPr>
              <a:t>ÁCIDO SULFÚRICO</a:t>
            </a:r>
          </a:p>
        </p:txBody>
      </p:sp>
      <p:sp>
        <p:nvSpPr>
          <p:cNvPr id="14428" name="CuadroTexto 14427">
            <a:extLst>
              <a:ext uri="{FF2B5EF4-FFF2-40B4-BE49-F238E27FC236}">
                <a16:creationId xmlns:a16="http://schemas.microsoft.com/office/drawing/2014/main" id="{09F38B56-09DC-13D9-C8EB-96A90E49B3BA}"/>
              </a:ext>
            </a:extLst>
          </p:cNvPr>
          <p:cNvSpPr txBox="1"/>
          <p:nvPr/>
        </p:nvSpPr>
        <p:spPr>
          <a:xfrm>
            <a:off x="7382321" y="4648739"/>
            <a:ext cx="3052748" cy="707886"/>
          </a:xfrm>
          <a:prstGeom prst="rect">
            <a:avLst/>
          </a:prstGeom>
          <a:noFill/>
        </p:spPr>
        <p:txBody>
          <a:bodyPr wrap="square" rtlCol="0">
            <a:spAutoFit/>
          </a:bodyPr>
          <a:lstStyle/>
          <a:p>
            <a:pPr algn="ctr"/>
            <a:r>
              <a:rPr lang="es-AR" dirty="0">
                <a:ln>
                  <a:solidFill>
                    <a:sysClr val="windowText" lastClr="000000"/>
                  </a:solidFill>
                </a:ln>
                <a:solidFill>
                  <a:sysClr val="windowText" lastClr="000000"/>
                </a:solidFill>
                <a:latin typeface="Candara" panose="020E0502030303020204" pitchFamily="34" charset="0"/>
                <a:cs typeface="AngsanaUPC" panose="020B0502040204020203" pitchFamily="18" charset="-34"/>
              </a:rPr>
              <a:t>FORMACIÓN DE TRIHALOMETANOS</a:t>
            </a:r>
          </a:p>
        </p:txBody>
      </p:sp>
      <p:cxnSp>
        <p:nvCxnSpPr>
          <p:cNvPr id="14430" name="Conector recto 14429">
            <a:extLst>
              <a:ext uri="{FF2B5EF4-FFF2-40B4-BE49-F238E27FC236}">
                <a16:creationId xmlns:a16="http://schemas.microsoft.com/office/drawing/2014/main" id="{92F91683-0791-A227-D421-FD2F6E73B673}"/>
              </a:ext>
            </a:extLst>
          </p:cNvPr>
          <p:cNvCxnSpPr>
            <a:cxnSpLocks/>
          </p:cNvCxnSpPr>
          <p:nvPr/>
        </p:nvCxnSpPr>
        <p:spPr>
          <a:xfrm>
            <a:off x="6622432" y="3405635"/>
            <a:ext cx="0" cy="246867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 name="Conector: angular 64">
            <a:extLst>
              <a:ext uri="{FF2B5EF4-FFF2-40B4-BE49-F238E27FC236}">
                <a16:creationId xmlns:a16="http://schemas.microsoft.com/office/drawing/2014/main" id="{1B7FD666-CEF0-9D34-141C-F569F28C969C}"/>
              </a:ext>
            </a:extLst>
          </p:cNvPr>
          <p:cNvCxnSpPr>
            <a:cxnSpLocks/>
          </p:cNvCxnSpPr>
          <p:nvPr/>
        </p:nvCxnSpPr>
        <p:spPr>
          <a:xfrm>
            <a:off x="820180" y="5002682"/>
            <a:ext cx="6978702" cy="773076"/>
          </a:xfrm>
          <a:prstGeom prst="bentConnector3">
            <a:avLst>
              <a:gd name="adj1" fmla="val 29442"/>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sp>
        <p:nvSpPr>
          <p:cNvPr id="70" name="CuadroTexto 69">
            <a:extLst>
              <a:ext uri="{FF2B5EF4-FFF2-40B4-BE49-F238E27FC236}">
                <a16:creationId xmlns:a16="http://schemas.microsoft.com/office/drawing/2014/main" id="{F3919A48-2ED8-F787-B7CF-93A8526215C8}"/>
              </a:ext>
            </a:extLst>
          </p:cNvPr>
          <p:cNvSpPr txBox="1"/>
          <p:nvPr/>
        </p:nvSpPr>
        <p:spPr>
          <a:xfrm>
            <a:off x="890643" y="4629138"/>
            <a:ext cx="2048654" cy="307777"/>
          </a:xfrm>
          <a:prstGeom prst="rect">
            <a:avLst/>
          </a:prstGeom>
          <a:noFill/>
        </p:spPr>
        <p:txBody>
          <a:bodyPr wrap="square" rtlCol="0">
            <a:spAutoFit/>
          </a:bodyPr>
          <a:lstStyle/>
          <a:p>
            <a:r>
              <a:rPr lang="es-UY" sz="1400" dirty="0">
                <a:solidFill>
                  <a:srgbClr val="000000"/>
                </a:solidFill>
                <a:latin typeface="Arial" charset="0"/>
              </a:rPr>
              <a:t>MATERIA ORGÁNICA</a:t>
            </a:r>
          </a:p>
        </p:txBody>
      </p:sp>
      <p:sp>
        <p:nvSpPr>
          <p:cNvPr id="2" name="CuadroTexto 1">
            <a:extLst>
              <a:ext uri="{FF2B5EF4-FFF2-40B4-BE49-F238E27FC236}">
                <a16:creationId xmlns:a16="http://schemas.microsoft.com/office/drawing/2014/main" id="{3B5FC58C-1778-AA31-6ED0-3EAF4B30CED7}"/>
              </a:ext>
            </a:extLst>
          </p:cNvPr>
          <p:cNvSpPr txBox="1"/>
          <p:nvPr/>
        </p:nvSpPr>
        <p:spPr>
          <a:xfrm>
            <a:off x="4839916" y="1543248"/>
            <a:ext cx="1971323" cy="523220"/>
          </a:xfrm>
          <a:prstGeom prst="rect">
            <a:avLst/>
          </a:prstGeom>
          <a:noFill/>
        </p:spPr>
        <p:txBody>
          <a:bodyPr wrap="square" rtlCol="0">
            <a:spAutoFit/>
          </a:bodyPr>
          <a:lstStyle/>
          <a:p>
            <a:pPr algn="ctr"/>
            <a:r>
              <a:rPr lang="es-UY" sz="1400" dirty="0">
                <a:solidFill>
                  <a:srgbClr val="000000"/>
                </a:solidFill>
                <a:latin typeface="Arial" charset="0"/>
              </a:rPr>
              <a:t>CLORO (INTERCLORACIÓN)</a:t>
            </a:r>
          </a:p>
        </p:txBody>
      </p:sp>
      <p:sp>
        <p:nvSpPr>
          <p:cNvPr id="3" name="CuadroTexto 2">
            <a:extLst>
              <a:ext uri="{FF2B5EF4-FFF2-40B4-BE49-F238E27FC236}">
                <a16:creationId xmlns:a16="http://schemas.microsoft.com/office/drawing/2014/main" id="{EE0CEF82-C4E9-91A6-7C5F-00CE5E132FA3}"/>
              </a:ext>
            </a:extLst>
          </p:cNvPr>
          <p:cNvSpPr txBox="1"/>
          <p:nvPr/>
        </p:nvSpPr>
        <p:spPr>
          <a:xfrm>
            <a:off x="7655070" y="1040022"/>
            <a:ext cx="2254339" cy="523220"/>
          </a:xfrm>
          <a:prstGeom prst="rect">
            <a:avLst/>
          </a:prstGeom>
          <a:noFill/>
        </p:spPr>
        <p:txBody>
          <a:bodyPr wrap="square" rtlCol="0">
            <a:spAutoFit/>
          </a:bodyPr>
          <a:lstStyle/>
          <a:p>
            <a:pPr algn="ctr"/>
            <a:r>
              <a:rPr lang="es-UY" sz="1400" dirty="0">
                <a:solidFill>
                  <a:srgbClr val="000000"/>
                </a:solidFill>
                <a:latin typeface="Arial" charset="0"/>
              </a:rPr>
              <a:t>CLORO (DESINFECCIÓN FINAL)</a:t>
            </a:r>
          </a:p>
        </p:txBody>
      </p:sp>
      <p:sp>
        <p:nvSpPr>
          <p:cNvPr id="11" name="Text Box 3">
            <a:extLst>
              <a:ext uri="{FF2B5EF4-FFF2-40B4-BE49-F238E27FC236}">
                <a16:creationId xmlns:a16="http://schemas.microsoft.com/office/drawing/2014/main" id="{532FD1F2-6B59-183A-912C-89B26B5C6BBB}"/>
              </a:ext>
            </a:extLst>
          </p:cNvPr>
          <p:cNvSpPr txBox="1">
            <a:spLocks noChangeArrowheads="1"/>
          </p:cNvSpPr>
          <p:nvPr/>
        </p:nvSpPr>
        <p:spPr bwMode="auto">
          <a:xfrm>
            <a:off x="2451010" y="3786875"/>
            <a:ext cx="1295400" cy="261610"/>
          </a:xfrm>
          <a:prstGeom prst="rect">
            <a:avLst/>
          </a:prstGeom>
          <a:noFill/>
          <a:ln w="9525">
            <a:noFill/>
            <a:miter lim="800000"/>
            <a:headEnd/>
            <a:tailEnd/>
          </a:ln>
        </p:spPr>
        <p:txBody>
          <a:bodyPr>
            <a:spAutoFit/>
          </a:bodyPr>
          <a:lstStyle/>
          <a:p>
            <a:pPr>
              <a:spcBef>
                <a:spcPct val="50000"/>
              </a:spcBef>
            </a:pPr>
            <a:r>
              <a:rPr lang="es-ES_tradnl" sz="1100">
                <a:solidFill>
                  <a:srgbClr val="000000"/>
                </a:solidFill>
              </a:rPr>
              <a:t>COAGULACIÓN</a:t>
            </a:r>
            <a:endParaRPr lang="es-MX" sz="1100">
              <a:solidFill>
                <a:srgbClr val="000000"/>
              </a:solidFill>
            </a:endParaRPr>
          </a:p>
        </p:txBody>
      </p:sp>
      <p:sp>
        <p:nvSpPr>
          <p:cNvPr id="13" name="Line 6">
            <a:extLst>
              <a:ext uri="{FF2B5EF4-FFF2-40B4-BE49-F238E27FC236}">
                <a16:creationId xmlns:a16="http://schemas.microsoft.com/office/drawing/2014/main" id="{398D2621-7F1A-A23B-2C58-1A8233C9F889}"/>
              </a:ext>
            </a:extLst>
          </p:cNvPr>
          <p:cNvSpPr>
            <a:spLocks noChangeShapeType="1"/>
          </p:cNvSpPr>
          <p:nvPr/>
        </p:nvSpPr>
        <p:spPr bwMode="auto">
          <a:xfrm>
            <a:off x="3266041" y="3306189"/>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grpSp>
        <p:nvGrpSpPr>
          <p:cNvPr id="14" name="Group 13">
            <a:extLst>
              <a:ext uri="{FF2B5EF4-FFF2-40B4-BE49-F238E27FC236}">
                <a16:creationId xmlns:a16="http://schemas.microsoft.com/office/drawing/2014/main" id="{4C7083F7-45ED-F8E3-528E-BD3FE8DEC39D}"/>
              </a:ext>
            </a:extLst>
          </p:cNvPr>
          <p:cNvGrpSpPr>
            <a:grpSpLocks/>
          </p:cNvGrpSpPr>
          <p:nvPr/>
        </p:nvGrpSpPr>
        <p:grpSpPr bwMode="auto">
          <a:xfrm>
            <a:off x="1109513" y="2306979"/>
            <a:ext cx="649287" cy="1800225"/>
            <a:chOff x="385" y="1162"/>
            <a:chExt cx="409" cy="1134"/>
          </a:xfrm>
        </p:grpSpPr>
        <p:grpSp>
          <p:nvGrpSpPr>
            <p:cNvPr id="15" name="Group 14">
              <a:extLst>
                <a:ext uri="{FF2B5EF4-FFF2-40B4-BE49-F238E27FC236}">
                  <a16:creationId xmlns:a16="http://schemas.microsoft.com/office/drawing/2014/main" id="{AFE86EE7-53CA-7F45-653B-5A76048ECAF2}"/>
                </a:ext>
              </a:extLst>
            </p:cNvPr>
            <p:cNvGrpSpPr>
              <a:grpSpLocks/>
            </p:cNvGrpSpPr>
            <p:nvPr/>
          </p:nvGrpSpPr>
          <p:grpSpPr bwMode="auto">
            <a:xfrm>
              <a:off x="476" y="1162"/>
              <a:ext cx="318" cy="1134"/>
              <a:chOff x="612" y="1162"/>
              <a:chExt cx="318" cy="1134"/>
            </a:xfrm>
          </p:grpSpPr>
          <p:sp>
            <p:nvSpPr>
              <p:cNvPr id="23" name="Freeform 15">
                <a:extLst>
                  <a:ext uri="{FF2B5EF4-FFF2-40B4-BE49-F238E27FC236}">
                    <a16:creationId xmlns:a16="http://schemas.microsoft.com/office/drawing/2014/main" id="{E9993D02-BA80-EBE3-4D1B-E1A5B5183BA0}"/>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95000"/>
                  </a:schemeClr>
                </a:solidFill>
                <a:round/>
                <a:headEnd/>
                <a:tailEnd/>
              </a:ln>
            </p:spPr>
            <p:txBody>
              <a:bodyPr/>
              <a:lstStyle/>
              <a:p>
                <a:pPr algn="l"/>
                <a:endParaRPr lang="es-UY" sz="1800">
                  <a:solidFill>
                    <a:srgbClr val="000000"/>
                  </a:solidFill>
                </a:endParaRPr>
              </a:p>
            </p:txBody>
          </p:sp>
          <p:sp>
            <p:nvSpPr>
              <p:cNvPr id="24" name="Freeform 16">
                <a:extLst>
                  <a:ext uri="{FF2B5EF4-FFF2-40B4-BE49-F238E27FC236}">
                    <a16:creationId xmlns:a16="http://schemas.microsoft.com/office/drawing/2014/main" id="{73260C00-7DB5-402E-44C9-02ED200CEE07}"/>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95000"/>
                  </a:schemeClr>
                </a:solidFill>
                <a:round/>
                <a:headEnd/>
                <a:tailEnd/>
              </a:ln>
            </p:spPr>
            <p:txBody>
              <a:bodyPr/>
              <a:lstStyle/>
              <a:p>
                <a:pPr algn="l"/>
                <a:endParaRPr lang="es-UY" sz="1800">
                  <a:solidFill>
                    <a:srgbClr val="000000"/>
                  </a:solidFill>
                </a:endParaRPr>
              </a:p>
            </p:txBody>
          </p:sp>
          <p:sp>
            <p:nvSpPr>
              <p:cNvPr id="25" name="Freeform 17">
                <a:extLst>
                  <a:ext uri="{FF2B5EF4-FFF2-40B4-BE49-F238E27FC236}">
                    <a16:creationId xmlns:a16="http://schemas.microsoft.com/office/drawing/2014/main" id="{02E30C5C-DA2D-961D-45F5-DDDBF140456F}"/>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95000"/>
                  </a:schemeClr>
                </a:solidFill>
                <a:round/>
                <a:headEnd/>
                <a:tailEnd/>
              </a:ln>
            </p:spPr>
            <p:txBody>
              <a:bodyPr/>
              <a:lstStyle/>
              <a:p>
                <a:pPr algn="l"/>
                <a:endParaRPr lang="es-UY" sz="1800">
                  <a:solidFill>
                    <a:srgbClr val="000000"/>
                  </a:solidFill>
                </a:endParaRPr>
              </a:p>
            </p:txBody>
          </p:sp>
        </p:grpSp>
        <p:grpSp>
          <p:nvGrpSpPr>
            <p:cNvPr id="16" name="Group 18">
              <a:extLst>
                <a:ext uri="{FF2B5EF4-FFF2-40B4-BE49-F238E27FC236}">
                  <a16:creationId xmlns:a16="http://schemas.microsoft.com/office/drawing/2014/main" id="{BF17E5DE-C8C4-75E0-58D6-6B05003FFE49}"/>
                </a:ext>
              </a:extLst>
            </p:cNvPr>
            <p:cNvGrpSpPr>
              <a:grpSpLocks/>
            </p:cNvGrpSpPr>
            <p:nvPr/>
          </p:nvGrpSpPr>
          <p:grpSpPr bwMode="auto">
            <a:xfrm>
              <a:off x="385" y="1162"/>
              <a:ext cx="318" cy="1134"/>
              <a:chOff x="612" y="1162"/>
              <a:chExt cx="318" cy="1134"/>
            </a:xfrm>
          </p:grpSpPr>
          <p:sp>
            <p:nvSpPr>
              <p:cNvPr id="20" name="Freeform 19">
                <a:extLst>
                  <a:ext uri="{FF2B5EF4-FFF2-40B4-BE49-F238E27FC236}">
                    <a16:creationId xmlns:a16="http://schemas.microsoft.com/office/drawing/2014/main" id="{0511124B-CC09-CFE2-C20C-83F6FB4BFDCD}"/>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95000"/>
                  </a:schemeClr>
                </a:solidFill>
                <a:round/>
                <a:headEnd/>
                <a:tailEnd/>
              </a:ln>
            </p:spPr>
            <p:txBody>
              <a:bodyPr/>
              <a:lstStyle/>
              <a:p>
                <a:pPr algn="l"/>
                <a:endParaRPr lang="es-UY" sz="1800">
                  <a:solidFill>
                    <a:srgbClr val="000000"/>
                  </a:solidFill>
                </a:endParaRPr>
              </a:p>
            </p:txBody>
          </p:sp>
          <p:sp>
            <p:nvSpPr>
              <p:cNvPr id="21" name="Freeform 20">
                <a:extLst>
                  <a:ext uri="{FF2B5EF4-FFF2-40B4-BE49-F238E27FC236}">
                    <a16:creationId xmlns:a16="http://schemas.microsoft.com/office/drawing/2014/main" id="{D6E6BBB3-F172-5ACA-AF61-65DF9FC91CD2}"/>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95000"/>
                  </a:schemeClr>
                </a:solidFill>
                <a:round/>
                <a:headEnd/>
                <a:tailEnd/>
              </a:ln>
            </p:spPr>
            <p:txBody>
              <a:bodyPr/>
              <a:lstStyle/>
              <a:p>
                <a:pPr algn="l"/>
                <a:endParaRPr lang="es-UY" sz="1800">
                  <a:solidFill>
                    <a:srgbClr val="000000"/>
                  </a:solidFill>
                </a:endParaRPr>
              </a:p>
            </p:txBody>
          </p:sp>
          <p:sp>
            <p:nvSpPr>
              <p:cNvPr id="22" name="Freeform 21">
                <a:extLst>
                  <a:ext uri="{FF2B5EF4-FFF2-40B4-BE49-F238E27FC236}">
                    <a16:creationId xmlns:a16="http://schemas.microsoft.com/office/drawing/2014/main" id="{AD528B15-EFC6-2118-CCB1-A5F53D34A8DF}"/>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95000"/>
                  </a:schemeClr>
                </a:solidFill>
                <a:round/>
                <a:headEnd/>
                <a:tailEnd/>
              </a:ln>
            </p:spPr>
            <p:txBody>
              <a:bodyPr/>
              <a:lstStyle/>
              <a:p>
                <a:pPr algn="l"/>
                <a:endParaRPr lang="es-UY" sz="1800">
                  <a:solidFill>
                    <a:srgbClr val="000000"/>
                  </a:solidFill>
                </a:endParaRPr>
              </a:p>
            </p:txBody>
          </p:sp>
        </p:grpSp>
        <p:sp>
          <p:nvSpPr>
            <p:cNvPr id="19" name="Oval 22">
              <a:extLst>
                <a:ext uri="{FF2B5EF4-FFF2-40B4-BE49-F238E27FC236}">
                  <a16:creationId xmlns:a16="http://schemas.microsoft.com/office/drawing/2014/main" id="{B75F3FAE-2D97-F49A-254F-554A7498DF03}"/>
                </a:ext>
              </a:extLst>
            </p:cNvPr>
            <p:cNvSpPr>
              <a:spLocks noChangeArrowheads="1"/>
            </p:cNvSpPr>
            <p:nvPr/>
          </p:nvSpPr>
          <p:spPr bwMode="auto">
            <a:xfrm>
              <a:off x="657" y="1706"/>
              <a:ext cx="136" cy="136"/>
            </a:xfrm>
            <a:prstGeom prst="ellipse">
              <a:avLst/>
            </a:prstGeom>
            <a:solidFill>
              <a:srgbClr val="00001C"/>
            </a:solidFill>
            <a:ln w="9525">
              <a:solidFill>
                <a:schemeClr val="bg1">
                  <a:lumMod val="95000"/>
                </a:schemeClr>
              </a:solidFill>
              <a:round/>
              <a:headEnd/>
              <a:tailEnd/>
            </a:ln>
          </p:spPr>
          <p:txBody>
            <a:bodyPr wrap="none" anchor="ctr"/>
            <a:lstStyle/>
            <a:p>
              <a:pPr algn="l"/>
              <a:endParaRPr lang="es-UY" sz="1800">
                <a:solidFill>
                  <a:srgbClr val="000000"/>
                </a:solidFill>
              </a:endParaRPr>
            </a:p>
          </p:txBody>
        </p:sp>
      </p:grpSp>
      <p:sp>
        <p:nvSpPr>
          <p:cNvPr id="26" name="Line 24">
            <a:extLst>
              <a:ext uri="{FF2B5EF4-FFF2-40B4-BE49-F238E27FC236}">
                <a16:creationId xmlns:a16="http://schemas.microsoft.com/office/drawing/2014/main" id="{F73C3997-8842-C633-5342-2919187507D5}"/>
              </a:ext>
            </a:extLst>
          </p:cNvPr>
          <p:cNvSpPr>
            <a:spLocks noChangeShapeType="1"/>
          </p:cNvSpPr>
          <p:nvPr/>
        </p:nvSpPr>
        <p:spPr bwMode="auto">
          <a:xfrm>
            <a:off x="4989416" y="3288315"/>
            <a:ext cx="375177"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cxnSp>
        <p:nvCxnSpPr>
          <p:cNvPr id="27" name="AutoShape 57">
            <a:extLst>
              <a:ext uri="{FF2B5EF4-FFF2-40B4-BE49-F238E27FC236}">
                <a16:creationId xmlns:a16="http://schemas.microsoft.com/office/drawing/2014/main" id="{8398BBBF-8ACD-AB7E-9B5F-54C08FC29362}"/>
              </a:ext>
            </a:extLst>
          </p:cNvPr>
          <p:cNvCxnSpPr>
            <a:cxnSpLocks noChangeShapeType="1"/>
            <a:stCxn id="14338" idx="1"/>
            <a:endCxn id="14341" idx="1"/>
          </p:cNvCxnSpPr>
          <p:nvPr/>
        </p:nvCxnSpPr>
        <p:spPr bwMode="auto">
          <a:xfrm>
            <a:off x="2834245" y="3712589"/>
            <a:ext cx="422275" cy="0"/>
          </a:xfrm>
          <a:prstGeom prst="straightConnector1">
            <a:avLst/>
          </a:prstGeom>
          <a:noFill/>
          <a:ln w="28575">
            <a:solidFill>
              <a:schemeClr val="tx1"/>
            </a:solidFill>
            <a:round/>
            <a:headEnd/>
            <a:tailEnd/>
          </a:ln>
        </p:spPr>
      </p:cxnSp>
      <p:grpSp>
        <p:nvGrpSpPr>
          <p:cNvPr id="28" name="Group 58">
            <a:extLst>
              <a:ext uri="{FF2B5EF4-FFF2-40B4-BE49-F238E27FC236}">
                <a16:creationId xmlns:a16="http://schemas.microsoft.com/office/drawing/2014/main" id="{D2644CFE-098F-8BE3-EAE7-2FB0DB8FD22A}"/>
              </a:ext>
            </a:extLst>
          </p:cNvPr>
          <p:cNvGrpSpPr>
            <a:grpSpLocks/>
          </p:cNvGrpSpPr>
          <p:nvPr/>
        </p:nvGrpSpPr>
        <p:grpSpPr bwMode="auto">
          <a:xfrm>
            <a:off x="2834244" y="2874389"/>
            <a:ext cx="422275" cy="838200"/>
            <a:chOff x="1728" y="1584"/>
            <a:chExt cx="288" cy="528"/>
          </a:xfrm>
        </p:grpSpPr>
        <p:grpSp>
          <p:nvGrpSpPr>
            <p:cNvPr id="29" name="Group 59">
              <a:extLst>
                <a:ext uri="{FF2B5EF4-FFF2-40B4-BE49-F238E27FC236}">
                  <a16:creationId xmlns:a16="http://schemas.microsoft.com/office/drawing/2014/main" id="{361FFDCF-6F3A-D1E3-7E36-AAE21209E5CE}"/>
                </a:ext>
              </a:extLst>
            </p:cNvPr>
            <p:cNvGrpSpPr>
              <a:grpSpLocks/>
            </p:cNvGrpSpPr>
            <p:nvPr/>
          </p:nvGrpSpPr>
          <p:grpSpPr bwMode="auto">
            <a:xfrm>
              <a:off x="1728" y="1632"/>
              <a:ext cx="288" cy="480"/>
              <a:chOff x="1728" y="1632"/>
              <a:chExt cx="336" cy="480"/>
            </a:xfrm>
          </p:grpSpPr>
          <p:sp>
            <p:nvSpPr>
              <p:cNvPr id="14338" name="Line 60">
                <a:extLst>
                  <a:ext uri="{FF2B5EF4-FFF2-40B4-BE49-F238E27FC236}">
                    <a16:creationId xmlns:a16="http://schemas.microsoft.com/office/drawing/2014/main" id="{52CEF97B-6C15-17EF-1EB5-03139FBD27E4}"/>
                  </a:ext>
                </a:extLst>
              </p:cNvPr>
              <p:cNvSpPr>
                <a:spLocks noChangeShapeType="1"/>
              </p:cNvSpPr>
              <p:nvPr/>
            </p:nvSpPr>
            <p:spPr bwMode="auto">
              <a:xfrm>
                <a:off x="1728"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14341" name="Line 61">
                <a:extLst>
                  <a:ext uri="{FF2B5EF4-FFF2-40B4-BE49-F238E27FC236}">
                    <a16:creationId xmlns:a16="http://schemas.microsoft.com/office/drawing/2014/main" id="{8DDB0413-7EED-9F81-AFF5-4EFC6D530FFC}"/>
                  </a:ext>
                </a:extLst>
              </p:cNvPr>
              <p:cNvSpPr>
                <a:spLocks noChangeShapeType="1"/>
              </p:cNvSpPr>
              <p:nvPr/>
            </p:nvSpPr>
            <p:spPr bwMode="auto">
              <a:xfrm>
                <a:off x="2064"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30" name="Group 62">
              <a:extLst>
                <a:ext uri="{FF2B5EF4-FFF2-40B4-BE49-F238E27FC236}">
                  <a16:creationId xmlns:a16="http://schemas.microsoft.com/office/drawing/2014/main" id="{9D84A02A-F3FF-6B96-D7A1-BBC00C48C946}"/>
                </a:ext>
              </a:extLst>
            </p:cNvPr>
            <p:cNvGrpSpPr>
              <a:grpSpLocks/>
            </p:cNvGrpSpPr>
            <p:nvPr/>
          </p:nvGrpSpPr>
          <p:grpSpPr bwMode="auto">
            <a:xfrm>
              <a:off x="1776" y="1968"/>
              <a:ext cx="192" cy="48"/>
              <a:chOff x="1392" y="2832"/>
              <a:chExt cx="192" cy="48"/>
            </a:xfrm>
          </p:grpSpPr>
          <p:sp>
            <p:nvSpPr>
              <p:cNvPr id="14336" name="Oval 63">
                <a:extLst>
                  <a:ext uri="{FF2B5EF4-FFF2-40B4-BE49-F238E27FC236}">
                    <a16:creationId xmlns:a16="http://schemas.microsoft.com/office/drawing/2014/main" id="{EB7AFAAE-87B8-36FE-8020-400CDCB7EAC1}"/>
                  </a:ext>
                </a:extLst>
              </p:cNvPr>
              <p:cNvSpPr>
                <a:spLocks noChangeArrowheads="1"/>
              </p:cNvSpPr>
              <p:nvPr/>
            </p:nvSpPr>
            <p:spPr bwMode="auto">
              <a:xfrm>
                <a:off x="1392"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14337" name="Oval 64">
                <a:extLst>
                  <a:ext uri="{FF2B5EF4-FFF2-40B4-BE49-F238E27FC236}">
                    <a16:creationId xmlns:a16="http://schemas.microsoft.com/office/drawing/2014/main" id="{5DD206A5-1B94-1E87-4C4B-C73C0A7C8535}"/>
                  </a:ext>
                </a:extLst>
              </p:cNvPr>
              <p:cNvSpPr>
                <a:spLocks noChangeArrowheads="1"/>
              </p:cNvSpPr>
              <p:nvPr/>
            </p:nvSpPr>
            <p:spPr bwMode="auto">
              <a:xfrm>
                <a:off x="1488"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grpSp>
        <p:sp>
          <p:nvSpPr>
            <p:cNvPr id="31" name="Line 65">
              <a:extLst>
                <a:ext uri="{FF2B5EF4-FFF2-40B4-BE49-F238E27FC236}">
                  <a16:creationId xmlns:a16="http://schemas.microsoft.com/office/drawing/2014/main" id="{6497F7D1-C693-263B-4AFF-5B39D04B87C0}"/>
                </a:ext>
              </a:extLst>
            </p:cNvPr>
            <p:cNvSpPr>
              <a:spLocks noChangeShapeType="1"/>
            </p:cNvSpPr>
            <p:nvPr/>
          </p:nvSpPr>
          <p:spPr bwMode="auto">
            <a:xfrm flipV="1">
              <a:off x="1872" y="1584"/>
              <a:ext cx="0" cy="432"/>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14346" name="Group 66">
            <a:extLst>
              <a:ext uri="{FF2B5EF4-FFF2-40B4-BE49-F238E27FC236}">
                <a16:creationId xmlns:a16="http://schemas.microsoft.com/office/drawing/2014/main" id="{FE3E5427-2E32-6AE3-8240-D57D347B98A7}"/>
              </a:ext>
            </a:extLst>
          </p:cNvPr>
          <p:cNvGrpSpPr>
            <a:grpSpLocks/>
          </p:cNvGrpSpPr>
          <p:nvPr/>
        </p:nvGrpSpPr>
        <p:grpSpPr bwMode="auto">
          <a:xfrm>
            <a:off x="6643183" y="2948290"/>
            <a:ext cx="1296987" cy="1268413"/>
            <a:chOff x="2968" y="1525"/>
            <a:chExt cx="817" cy="799"/>
          </a:xfrm>
        </p:grpSpPr>
        <p:sp>
          <p:nvSpPr>
            <p:cNvPr id="14348" name="Rectangle 67">
              <a:extLst>
                <a:ext uri="{FF2B5EF4-FFF2-40B4-BE49-F238E27FC236}">
                  <a16:creationId xmlns:a16="http://schemas.microsoft.com/office/drawing/2014/main" id="{E0E0A7E1-8C53-DF78-6CB1-CD05270C6D70}"/>
                </a:ext>
              </a:extLst>
            </p:cNvPr>
            <p:cNvSpPr>
              <a:spLocks noChangeArrowheads="1"/>
            </p:cNvSpPr>
            <p:nvPr/>
          </p:nvSpPr>
          <p:spPr bwMode="auto">
            <a:xfrm>
              <a:off x="3061" y="1570"/>
              <a:ext cx="635" cy="318"/>
            </a:xfrm>
            <a:prstGeom prst="rect">
              <a:avLst/>
            </a:prstGeom>
            <a:noFill/>
            <a:ln w="12700">
              <a:solidFill>
                <a:schemeClr val="tx1"/>
              </a:solidFill>
              <a:miter lim="800000"/>
              <a:headEnd/>
              <a:tailEnd/>
            </a:ln>
          </p:spPr>
          <p:txBody>
            <a:bodyPr wrap="none" anchor="ctr"/>
            <a:lstStyle/>
            <a:p>
              <a:pPr algn="l"/>
              <a:endParaRPr lang="es-UY" sz="1800">
                <a:solidFill>
                  <a:srgbClr val="000000"/>
                </a:solidFill>
              </a:endParaRPr>
            </a:p>
          </p:txBody>
        </p:sp>
        <p:sp>
          <p:nvSpPr>
            <p:cNvPr id="14351" name="Text Box 68">
              <a:extLst>
                <a:ext uri="{FF2B5EF4-FFF2-40B4-BE49-F238E27FC236}">
                  <a16:creationId xmlns:a16="http://schemas.microsoft.com/office/drawing/2014/main" id="{35E56C8E-4653-B9B6-D275-782EF814F475}"/>
                </a:ext>
              </a:extLst>
            </p:cNvPr>
            <p:cNvSpPr txBox="1">
              <a:spLocks noChangeArrowheads="1"/>
            </p:cNvSpPr>
            <p:nvPr/>
          </p:nvSpPr>
          <p:spPr bwMode="auto">
            <a:xfrm>
              <a:off x="2968" y="2053"/>
              <a:ext cx="817" cy="271"/>
            </a:xfrm>
            <a:prstGeom prst="rect">
              <a:avLst/>
            </a:prstGeom>
            <a:noFill/>
            <a:ln w="9525">
              <a:noFill/>
              <a:miter lim="800000"/>
              <a:headEnd/>
              <a:tailEnd/>
            </a:ln>
          </p:spPr>
          <p:txBody>
            <a:bodyPr>
              <a:spAutoFit/>
            </a:bodyPr>
            <a:lstStyle/>
            <a:p>
              <a:pPr algn="ctr">
                <a:spcBef>
                  <a:spcPct val="50000"/>
                </a:spcBef>
              </a:pPr>
              <a:r>
                <a:rPr lang="es-ES_tradnl" sz="1100">
                  <a:solidFill>
                    <a:srgbClr val="000000"/>
                  </a:solidFill>
                </a:rPr>
                <a:t>FILTRACIÓN RÁPIDA</a:t>
              </a:r>
              <a:endParaRPr lang="es-MX" sz="1100">
                <a:solidFill>
                  <a:srgbClr val="000000"/>
                </a:solidFill>
              </a:endParaRPr>
            </a:p>
          </p:txBody>
        </p:sp>
        <p:sp>
          <p:nvSpPr>
            <p:cNvPr id="14352" name="Rectangle 69" descr="Vertical clara">
              <a:extLst>
                <a:ext uri="{FF2B5EF4-FFF2-40B4-BE49-F238E27FC236}">
                  <a16:creationId xmlns:a16="http://schemas.microsoft.com/office/drawing/2014/main" id="{3ED6B5F8-F584-4D45-054E-FA2ADE8C6FAA}"/>
                </a:ext>
              </a:extLst>
            </p:cNvPr>
            <p:cNvSpPr>
              <a:spLocks noChangeArrowheads="1"/>
            </p:cNvSpPr>
            <p:nvPr/>
          </p:nvSpPr>
          <p:spPr bwMode="auto">
            <a:xfrm>
              <a:off x="3061" y="1888"/>
              <a:ext cx="635" cy="91"/>
            </a:xfrm>
            <a:prstGeom prst="rect">
              <a:avLst/>
            </a:prstGeom>
            <a:noFill/>
            <a:ln w="28575">
              <a:solidFill>
                <a:schemeClr val="tx1"/>
              </a:solidFill>
              <a:miter lim="800000"/>
              <a:headEnd/>
              <a:tailEnd/>
            </a:ln>
          </p:spPr>
          <p:txBody>
            <a:bodyPr wrap="none" anchor="ctr"/>
            <a:lstStyle/>
            <a:p>
              <a:pPr algn="l"/>
              <a:endParaRPr lang="es-UY" sz="1800">
                <a:solidFill>
                  <a:srgbClr val="000000"/>
                </a:solidFill>
              </a:endParaRPr>
            </a:p>
          </p:txBody>
        </p:sp>
        <p:sp>
          <p:nvSpPr>
            <p:cNvPr id="14353" name="Rectangle 70" descr="Confeti grande">
              <a:extLst>
                <a:ext uri="{FF2B5EF4-FFF2-40B4-BE49-F238E27FC236}">
                  <a16:creationId xmlns:a16="http://schemas.microsoft.com/office/drawing/2014/main" id="{15F28A74-7796-E283-16BE-EED238A12EAA}"/>
                </a:ext>
              </a:extLst>
            </p:cNvPr>
            <p:cNvSpPr>
              <a:spLocks noChangeArrowheads="1"/>
            </p:cNvSpPr>
            <p:nvPr/>
          </p:nvSpPr>
          <p:spPr bwMode="auto">
            <a:xfrm>
              <a:off x="3061" y="1661"/>
              <a:ext cx="635" cy="227"/>
            </a:xfrm>
            <a:prstGeom prst="rect">
              <a:avLst/>
            </a:prstGeom>
            <a:noFill/>
            <a:ln w="9525">
              <a:solidFill>
                <a:schemeClr val="tx1"/>
              </a:solidFill>
              <a:miter lim="800000"/>
              <a:headEnd/>
              <a:tailEnd/>
            </a:ln>
          </p:spPr>
          <p:txBody>
            <a:bodyPr wrap="none" anchor="ctr"/>
            <a:lstStyle/>
            <a:p>
              <a:pPr algn="l"/>
              <a:endParaRPr lang="es-UY" sz="1800">
                <a:solidFill>
                  <a:srgbClr val="000000"/>
                </a:solidFill>
              </a:endParaRPr>
            </a:p>
          </p:txBody>
        </p:sp>
        <p:sp>
          <p:nvSpPr>
            <p:cNvPr id="14355" name="Freeform 71">
              <a:extLst>
                <a:ext uri="{FF2B5EF4-FFF2-40B4-BE49-F238E27FC236}">
                  <a16:creationId xmlns:a16="http://schemas.microsoft.com/office/drawing/2014/main" id="{5FA5B9A7-50FC-F17E-3BD5-59E41C213C53}"/>
                </a:ext>
              </a:extLst>
            </p:cNvPr>
            <p:cNvSpPr>
              <a:spLocks/>
            </p:cNvSpPr>
            <p:nvPr/>
          </p:nvSpPr>
          <p:spPr bwMode="auto">
            <a:xfrm>
              <a:off x="3061" y="1525"/>
              <a:ext cx="635" cy="454"/>
            </a:xfrm>
            <a:custGeom>
              <a:avLst/>
              <a:gdLst>
                <a:gd name="T0" fmla="*/ 0 w 635"/>
                <a:gd name="T1" fmla="*/ 0 h 454"/>
                <a:gd name="T2" fmla="*/ 0 w 635"/>
                <a:gd name="T3" fmla="*/ 454 h 454"/>
                <a:gd name="T4" fmla="*/ 635 w 635"/>
                <a:gd name="T5" fmla="*/ 454 h 454"/>
                <a:gd name="T6" fmla="*/ 635 w 635"/>
                <a:gd name="T7" fmla="*/ 0 h 454"/>
                <a:gd name="T8" fmla="*/ 0 60000 65536"/>
                <a:gd name="T9" fmla="*/ 0 60000 65536"/>
                <a:gd name="T10" fmla="*/ 0 60000 65536"/>
                <a:gd name="T11" fmla="*/ 0 60000 65536"/>
                <a:gd name="T12" fmla="*/ 0 w 635"/>
                <a:gd name="T13" fmla="*/ 0 h 454"/>
                <a:gd name="T14" fmla="*/ 635 w 635"/>
                <a:gd name="T15" fmla="*/ 454 h 454"/>
              </a:gdLst>
              <a:ahLst/>
              <a:cxnLst>
                <a:cxn ang="T8">
                  <a:pos x="T0" y="T1"/>
                </a:cxn>
                <a:cxn ang="T9">
                  <a:pos x="T2" y="T3"/>
                </a:cxn>
                <a:cxn ang="T10">
                  <a:pos x="T4" y="T5"/>
                </a:cxn>
                <a:cxn ang="T11">
                  <a:pos x="T6" y="T7"/>
                </a:cxn>
              </a:cxnLst>
              <a:rect l="T12" t="T13" r="T14" b="T15"/>
              <a:pathLst>
                <a:path w="635" h="454">
                  <a:moveTo>
                    <a:pt x="0" y="0"/>
                  </a:moveTo>
                  <a:lnTo>
                    <a:pt x="0" y="454"/>
                  </a:lnTo>
                  <a:lnTo>
                    <a:pt x="635" y="454"/>
                  </a:lnTo>
                  <a:lnTo>
                    <a:pt x="635" y="0"/>
                  </a:lnTo>
                </a:path>
              </a:pathLst>
            </a:custGeom>
            <a:noFill/>
            <a:ln w="57150">
              <a:solidFill>
                <a:schemeClr val="tx1"/>
              </a:solidFill>
              <a:round/>
              <a:headEnd/>
              <a:tailEnd/>
            </a:ln>
          </p:spPr>
          <p:txBody>
            <a:bodyPr/>
            <a:lstStyle/>
            <a:p>
              <a:pPr algn="l"/>
              <a:endParaRPr lang="es-UY" sz="1800">
                <a:solidFill>
                  <a:srgbClr val="000000"/>
                </a:solidFill>
              </a:endParaRPr>
            </a:p>
          </p:txBody>
        </p:sp>
      </p:grpSp>
      <p:sp>
        <p:nvSpPr>
          <p:cNvPr id="14362" name="Text Box 78">
            <a:extLst>
              <a:ext uri="{FF2B5EF4-FFF2-40B4-BE49-F238E27FC236}">
                <a16:creationId xmlns:a16="http://schemas.microsoft.com/office/drawing/2014/main" id="{E6F5001E-171F-517F-F099-00B00A787D41}"/>
              </a:ext>
            </a:extLst>
          </p:cNvPr>
          <p:cNvSpPr txBox="1">
            <a:spLocks noChangeArrowheads="1"/>
          </p:cNvSpPr>
          <p:nvPr/>
        </p:nvSpPr>
        <p:spPr bwMode="auto">
          <a:xfrm>
            <a:off x="5268407" y="4040405"/>
            <a:ext cx="1522413" cy="261610"/>
          </a:xfrm>
          <a:prstGeom prst="rect">
            <a:avLst/>
          </a:prstGeom>
          <a:noFill/>
          <a:ln w="9525">
            <a:noFill/>
            <a:miter lim="800000"/>
            <a:headEnd/>
            <a:tailEnd/>
          </a:ln>
        </p:spPr>
        <p:txBody>
          <a:bodyPr wrap="square">
            <a:spAutoFit/>
          </a:bodyPr>
          <a:lstStyle/>
          <a:p>
            <a:pPr algn="l">
              <a:spcBef>
                <a:spcPct val="50000"/>
              </a:spcBef>
            </a:pPr>
            <a:r>
              <a:rPr lang="es-ES_tradnl" sz="1100">
                <a:solidFill>
                  <a:srgbClr val="000000"/>
                </a:solidFill>
              </a:rPr>
              <a:t>SEDIMENTACION</a:t>
            </a:r>
            <a:endParaRPr lang="es-MX" sz="1100">
              <a:solidFill>
                <a:srgbClr val="000000"/>
              </a:solidFill>
            </a:endParaRPr>
          </a:p>
        </p:txBody>
      </p:sp>
      <p:sp>
        <p:nvSpPr>
          <p:cNvPr id="14370" name="Text Box 11">
            <a:extLst>
              <a:ext uri="{FF2B5EF4-FFF2-40B4-BE49-F238E27FC236}">
                <a16:creationId xmlns:a16="http://schemas.microsoft.com/office/drawing/2014/main" id="{C2665446-83BC-B7EF-DC7B-9BB3DD1B7B76}"/>
              </a:ext>
            </a:extLst>
          </p:cNvPr>
          <p:cNvSpPr txBox="1">
            <a:spLocks noChangeArrowheads="1"/>
          </p:cNvSpPr>
          <p:nvPr/>
        </p:nvSpPr>
        <p:spPr bwMode="auto">
          <a:xfrm>
            <a:off x="8436812" y="3748294"/>
            <a:ext cx="1224135" cy="253916"/>
          </a:xfrm>
          <a:prstGeom prst="rect">
            <a:avLst/>
          </a:prstGeom>
          <a:noFill/>
          <a:ln w="9525">
            <a:noFill/>
            <a:miter lim="800000"/>
            <a:headEnd/>
            <a:tailEnd/>
          </a:ln>
        </p:spPr>
        <p:txBody>
          <a:bodyPr wrap="square">
            <a:spAutoFit/>
          </a:bodyPr>
          <a:lstStyle/>
          <a:p>
            <a:pPr>
              <a:spcBef>
                <a:spcPct val="50000"/>
              </a:spcBef>
            </a:pPr>
            <a:r>
              <a:rPr lang="es-ES_tradnl" sz="1050">
                <a:solidFill>
                  <a:srgbClr val="000000"/>
                </a:solidFill>
              </a:rPr>
              <a:t>DESINFECCIÓN</a:t>
            </a:r>
            <a:endParaRPr lang="es-MX" sz="1050">
              <a:solidFill>
                <a:srgbClr val="000000"/>
              </a:solidFill>
            </a:endParaRPr>
          </a:p>
        </p:txBody>
      </p:sp>
      <p:sp>
        <p:nvSpPr>
          <p:cNvPr id="14378" name="Rectángulo 14377">
            <a:extLst>
              <a:ext uri="{FF2B5EF4-FFF2-40B4-BE49-F238E27FC236}">
                <a16:creationId xmlns:a16="http://schemas.microsoft.com/office/drawing/2014/main" id="{639B092B-C85F-E5F1-592B-66CD4A8817AB}"/>
              </a:ext>
            </a:extLst>
          </p:cNvPr>
          <p:cNvSpPr/>
          <p:nvPr/>
        </p:nvSpPr>
        <p:spPr>
          <a:xfrm>
            <a:off x="2144509" y="3099139"/>
            <a:ext cx="265763" cy="306496"/>
          </a:xfrm>
          <a:prstGeom prst="rect">
            <a:avLst/>
          </a:prstGeom>
          <a:no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endParaRPr lang="es-UY" sz="1800">
              <a:solidFill>
                <a:srgbClr val="000000"/>
              </a:solidFill>
            </a:endParaRPr>
          </a:p>
        </p:txBody>
      </p:sp>
      <p:grpSp>
        <p:nvGrpSpPr>
          <p:cNvPr id="14379" name="Group 8">
            <a:extLst>
              <a:ext uri="{FF2B5EF4-FFF2-40B4-BE49-F238E27FC236}">
                <a16:creationId xmlns:a16="http://schemas.microsoft.com/office/drawing/2014/main" id="{09A4EE8A-704F-ECF1-5660-2DBA8907D742}"/>
              </a:ext>
            </a:extLst>
          </p:cNvPr>
          <p:cNvGrpSpPr>
            <a:grpSpLocks/>
          </p:cNvGrpSpPr>
          <p:nvPr/>
        </p:nvGrpSpPr>
        <p:grpSpPr bwMode="auto">
          <a:xfrm>
            <a:off x="8372190" y="2836582"/>
            <a:ext cx="1316908" cy="837394"/>
            <a:chOff x="4059" y="1480"/>
            <a:chExt cx="778" cy="453"/>
          </a:xfrm>
          <a:noFill/>
        </p:grpSpPr>
        <p:sp>
          <p:nvSpPr>
            <p:cNvPr id="14386" name="Rectangle 9">
              <a:extLst>
                <a:ext uri="{FF2B5EF4-FFF2-40B4-BE49-F238E27FC236}">
                  <a16:creationId xmlns:a16="http://schemas.microsoft.com/office/drawing/2014/main" id="{CC349DDC-E7E6-E3EA-E8E5-DC02E0DA1565}"/>
                </a:ext>
              </a:extLst>
            </p:cNvPr>
            <p:cNvSpPr>
              <a:spLocks noChangeArrowheads="1"/>
            </p:cNvSpPr>
            <p:nvPr/>
          </p:nvSpPr>
          <p:spPr bwMode="auto">
            <a:xfrm>
              <a:off x="4059" y="1480"/>
              <a:ext cx="771" cy="453"/>
            </a:xfrm>
            <a:prstGeom prst="rect">
              <a:avLst/>
            </a:prstGeom>
            <a:grpFill/>
            <a:ln w="38100">
              <a:solidFill>
                <a:schemeClr val="tx1"/>
              </a:solidFill>
              <a:miter lim="800000"/>
              <a:headEnd/>
              <a:tailEnd/>
            </a:ln>
          </p:spPr>
          <p:txBody>
            <a:bodyPr wrap="none" anchor="ctr"/>
            <a:lstStyle/>
            <a:p>
              <a:pPr algn="l"/>
              <a:endParaRPr lang="es-UY" sz="1800">
                <a:solidFill>
                  <a:srgbClr val="000000"/>
                </a:solidFill>
              </a:endParaRPr>
            </a:p>
          </p:txBody>
        </p:sp>
        <p:sp>
          <p:nvSpPr>
            <p:cNvPr id="14387" name="Text Box 10">
              <a:extLst>
                <a:ext uri="{FF2B5EF4-FFF2-40B4-BE49-F238E27FC236}">
                  <a16:creationId xmlns:a16="http://schemas.microsoft.com/office/drawing/2014/main" id="{E24AEBAB-8173-5111-C57C-028AC1C2104D}"/>
                </a:ext>
              </a:extLst>
            </p:cNvPr>
            <p:cNvSpPr txBox="1">
              <a:spLocks noChangeArrowheads="1"/>
            </p:cNvSpPr>
            <p:nvPr/>
          </p:nvSpPr>
          <p:spPr bwMode="auto">
            <a:xfrm>
              <a:off x="4066" y="1596"/>
              <a:ext cx="771" cy="216"/>
            </a:xfrm>
            <a:prstGeom prst="rect">
              <a:avLst/>
            </a:prstGeom>
            <a:grpFill/>
            <a:ln w="9525">
              <a:noFill/>
              <a:miter lim="800000"/>
              <a:headEnd/>
              <a:tailEnd/>
            </a:ln>
          </p:spPr>
          <p:txBody>
            <a:bodyPr>
              <a:spAutoFit/>
            </a:bodyPr>
            <a:lstStyle/>
            <a:p>
              <a:pPr algn="ctr">
                <a:spcBef>
                  <a:spcPct val="50000"/>
                </a:spcBef>
              </a:pPr>
              <a:r>
                <a:rPr lang="es-ES_tradnl" sz="1000" b="1">
                  <a:solidFill>
                    <a:srgbClr val="00001C"/>
                  </a:solidFill>
                </a:rPr>
                <a:t>DEPÓSITO DE AGUA FILTRADA</a:t>
              </a:r>
              <a:endParaRPr lang="es-MX" sz="1000" b="1">
                <a:solidFill>
                  <a:srgbClr val="00001C"/>
                </a:solidFill>
              </a:endParaRPr>
            </a:p>
          </p:txBody>
        </p:sp>
      </p:grpSp>
      <p:sp>
        <p:nvSpPr>
          <p:cNvPr id="14388" name="Text Box 25">
            <a:extLst>
              <a:ext uri="{FF2B5EF4-FFF2-40B4-BE49-F238E27FC236}">
                <a16:creationId xmlns:a16="http://schemas.microsoft.com/office/drawing/2014/main" id="{76F84C84-F287-21B0-34D7-8276A0491A75}"/>
              </a:ext>
            </a:extLst>
          </p:cNvPr>
          <p:cNvSpPr txBox="1">
            <a:spLocks noChangeArrowheads="1"/>
          </p:cNvSpPr>
          <p:nvPr/>
        </p:nvSpPr>
        <p:spPr bwMode="auto">
          <a:xfrm>
            <a:off x="3746410" y="3793741"/>
            <a:ext cx="1344676" cy="261610"/>
          </a:xfrm>
          <a:prstGeom prst="rect">
            <a:avLst/>
          </a:prstGeom>
          <a:noFill/>
          <a:ln w="9525">
            <a:noFill/>
            <a:miter lim="800000"/>
            <a:headEnd/>
            <a:tailEnd/>
          </a:ln>
        </p:spPr>
        <p:txBody>
          <a:bodyPr wrap="square">
            <a:spAutoFit/>
          </a:bodyPr>
          <a:lstStyle/>
          <a:p>
            <a:pPr algn="l">
              <a:spcBef>
                <a:spcPct val="50000"/>
              </a:spcBef>
            </a:pPr>
            <a:r>
              <a:rPr lang="es-ES_tradnl" sz="1100">
                <a:solidFill>
                  <a:srgbClr val="000000"/>
                </a:solidFill>
              </a:rPr>
              <a:t>FLOCULACIÓN</a:t>
            </a:r>
            <a:endParaRPr lang="es-MX" sz="1100">
              <a:solidFill>
                <a:srgbClr val="000000"/>
              </a:solidFill>
            </a:endParaRPr>
          </a:p>
        </p:txBody>
      </p:sp>
      <p:cxnSp>
        <p:nvCxnSpPr>
          <p:cNvPr id="14395" name="Conector recto 14394">
            <a:extLst>
              <a:ext uri="{FF2B5EF4-FFF2-40B4-BE49-F238E27FC236}">
                <a16:creationId xmlns:a16="http://schemas.microsoft.com/office/drawing/2014/main" id="{415050D7-E381-4068-BBC0-3103D74ECD6F}"/>
              </a:ext>
            </a:extLst>
          </p:cNvPr>
          <p:cNvCxnSpPr>
            <a:cxnSpLocks/>
          </p:cNvCxnSpPr>
          <p:nvPr/>
        </p:nvCxnSpPr>
        <p:spPr bwMode="auto">
          <a:xfrm>
            <a:off x="3850959" y="2909632"/>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417" name="Forma libre: forma 14416">
            <a:extLst>
              <a:ext uri="{FF2B5EF4-FFF2-40B4-BE49-F238E27FC236}">
                <a16:creationId xmlns:a16="http://schemas.microsoft.com/office/drawing/2014/main" id="{DB267049-2B6A-DCB4-059C-C4D3A46AAE6D}"/>
              </a:ext>
            </a:extLst>
          </p:cNvPr>
          <p:cNvSpPr/>
          <p:nvPr/>
        </p:nvSpPr>
        <p:spPr bwMode="auto">
          <a:xfrm>
            <a:off x="3712991" y="2862830"/>
            <a:ext cx="1267691" cy="810491"/>
          </a:xfrm>
          <a:custGeom>
            <a:avLst/>
            <a:gdLst>
              <a:gd name="connsiteX0" fmla="*/ 0 w 1267691"/>
              <a:gd name="connsiteY0" fmla="*/ 20782 h 810491"/>
              <a:gd name="connsiteX1" fmla="*/ 0 w 1267691"/>
              <a:gd name="connsiteY1" fmla="*/ 810491 h 810491"/>
              <a:gd name="connsiteX2" fmla="*/ 1267691 w 1267691"/>
              <a:gd name="connsiteY2" fmla="*/ 810491 h 810491"/>
              <a:gd name="connsiteX3" fmla="*/ 1267691 w 1267691"/>
              <a:gd name="connsiteY3" fmla="*/ 0 h 810491"/>
            </a:gdLst>
            <a:ahLst/>
            <a:cxnLst>
              <a:cxn ang="0">
                <a:pos x="connsiteX0" y="connsiteY0"/>
              </a:cxn>
              <a:cxn ang="0">
                <a:pos x="connsiteX1" y="connsiteY1"/>
              </a:cxn>
              <a:cxn ang="0">
                <a:pos x="connsiteX2" y="connsiteY2"/>
              </a:cxn>
              <a:cxn ang="0">
                <a:pos x="connsiteX3" y="connsiteY3"/>
              </a:cxn>
            </a:cxnLst>
            <a:rect l="l" t="t" r="r" b="b"/>
            <a:pathLst>
              <a:path w="1267691" h="810491">
                <a:moveTo>
                  <a:pt x="0" y="20782"/>
                </a:moveTo>
                <a:lnTo>
                  <a:pt x="0" y="810491"/>
                </a:lnTo>
                <a:lnTo>
                  <a:pt x="1267691" y="810491"/>
                </a:lnTo>
                <a:lnTo>
                  <a:pt x="1267691" y="0"/>
                </a:lnTo>
              </a:path>
            </a:pathLst>
          </a:cu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14418" name="Conector recto 14417">
            <a:extLst>
              <a:ext uri="{FF2B5EF4-FFF2-40B4-BE49-F238E27FC236}">
                <a16:creationId xmlns:a16="http://schemas.microsoft.com/office/drawing/2014/main" id="{625B68EC-5B8B-D030-9C0F-7067EBD48FBC}"/>
              </a:ext>
            </a:extLst>
          </p:cNvPr>
          <p:cNvCxnSpPr>
            <a:cxnSpLocks/>
          </p:cNvCxnSpPr>
          <p:nvPr/>
        </p:nvCxnSpPr>
        <p:spPr bwMode="auto">
          <a:xfrm>
            <a:off x="3976584" y="2909632"/>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1" name="Conector recto 14420">
            <a:extLst>
              <a:ext uri="{FF2B5EF4-FFF2-40B4-BE49-F238E27FC236}">
                <a16:creationId xmlns:a16="http://schemas.microsoft.com/office/drawing/2014/main" id="{9DC577F4-9CB3-78D7-62E0-0E8E013BA462}"/>
              </a:ext>
            </a:extLst>
          </p:cNvPr>
          <p:cNvCxnSpPr>
            <a:cxnSpLocks/>
          </p:cNvCxnSpPr>
          <p:nvPr/>
        </p:nvCxnSpPr>
        <p:spPr bwMode="auto">
          <a:xfrm>
            <a:off x="4138991" y="2905351"/>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2" name="Conector recto 14421">
            <a:extLst>
              <a:ext uri="{FF2B5EF4-FFF2-40B4-BE49-F238E27FC236}">
                <a16:creationId xmlns:a16="http://schemas.microsoft.com/office/drawing/2014/main" id="{04506898-345C-0830-EE42-A619010BF0FF}"/>
              </a:ext>
            </a:extLst>
          </p:cNvPr>
          <p:cNvCxnSpPr>
            <a:cxnSpLocks/>
          </p:cNvCxnSpPr>
          <p:nvPr/>
        </p:nvCxnSpPr>
        <p:spPr bwMode="auto">
          <a:xfrm>
            <a:off x="4264616" y="2905351"/>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3" name="Conector recto 14422">
            <a:extLst>
              <a:ext uri="{FF2B5EF4-FFF2-40B4-BE49-F238E27FC236}">
                <a16:creationId xmlns:a16="http://schemas.microsoft.com/office/drawing/2014/main" id="{686F4E22-8E93-91C1-8CBC-BF9E7B492A44}"/>
              </a:ext>
            </a:extLst>
          </p:cNvPr>
          <p:cNvCxnSpPr>
            <a:cxnSpLocks/>
          </p:cNvCxnSpPr>
          <p:nvPr/>
        </p:nvCxnSpPr>
        <p:spPr bwMode="auto">
          <a:xfrm>
            <a:off x="4427023" y="2916181"/>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4" name="Conector recto 14423">
            <a:extLst>
              <a:ext uri="{FF2B5EF4-FFF2-40B4-BE49-F238E27FC236}">
                <a16:creationId xmlns:a16="http://schemas.microsoft.com/office/drawing/2014/main" id="{D79895CD-1D3E-EF78-A871-362E2F8460D1}"/>
              </a:ext>
            </a:extLst>
          </p:cNvPr>
          <p:cNvCxnSpPr>
            <a:cxnSpLocks/>
          </p:cNvCxnSpPr>
          <p:nvPr/>
        </p:nvCxnSpPr>
        <p:spPr bwMode="auto">
          <a:xfrm>
            <a:off x="4552648" y="2916181"/>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9" name="Conector recto 14428">
            <a:extLst>
              <a:ext uri="{FF2B5EF4-FFF2-40B4-BE49-F238E27FC236}">
                <a16:creationId xmlns:a16="http://schemas.microsoft.com/office/drawing/2014/main" id="{CD1C759E-BE62-C504-D9C1-5C1CBB4EDC01}"/>
              </a:ext>
            </a:extLst>
          </p:cNvPr>
          <p:cNvCxnSpPr>
            <a:cxnSpLocks/>
          </p:cNvCxnSpPr>
          <p:nvPr/>
        </p:nvCxnSpPr>
        <p:spPr bwMode="auto">
          <a:xfrm>
            <a:off x="4715055" y="2911900"/>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31" name="Conector recto 14430">
            <a:extLst>
              <a:ext uri="{FF2B5EF4-FFF2-40B4-BE49-F238E27FC236}">
                <a16:creationId xmlns:a16="http://schemas.microsoft.com/office/drawing/2014/main" id="{AC673A25-BC66-A5A2-D37E-5B3029B5F941}"/>
              </a:ext>
            </a:extLst>
          </p:cNvPr>
          <p:cNvCxnSpPr>
            <a:cxnSpLocks/>
          </p:cNvCxnSpPr>
          <p:nvPr/>
        </p:nvCxnSpPr>
        <p:spPr bwMode="auto">
          <a:xfrm>
            <a:off x="4840680" y="2911900"/>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4" name="Line 24">
            <a:extLst>
              <a:ext uri="{FF2B5EF4-FFF2-40B4-BE49-F238E27FC236}">
                <a16:creationId xmlns:a16="http://schemas.microsoft.com/office/drawing/2014/main" id="{86BB54F1-5887-45B9-DE0C-AF334E773893}"/>
              </a:ext>
            </a:extLst>
          </p:cNvPr>
          <p:cNvSpPr>
            <a:spLocks noChangeShapeType="1"/>
          </p:cNvSpPr>
          <p:nvPr/>
        </p:nvSpPr>
        <p:spPr bwMode="auto">
          <a:xfrm flipV="1">
            <a:off x="6409237" y="3256639"/>
            <a:ext cx="38158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66" name="Line 24">
            <a:extLst>
              <a:ext uri="{FF2B5EF4-FFF2-40B4-BE49-F238E27FC236}">
                <a16:creationId xmlns:a16="http://schemas.microsoft.com/office/drawing/2014/main" id="{B57E616E-75A6-700E-1EA8-E4A882C0AB17}"/>
              </a:ext>
            </a:extLst>
          </p:cNvPr>
          <p:cNvSpPr>
            <a:spLocks noChangeShapeType="1"/>
          </p:cNvSpPr>
          <p:nvPr/>
        </p:nvSpPr>
        <p:spPr bwMode="auto">
          <a:xfrm flipV="1">
            <a:off x="9677255" y="3256639"/>
            <a:ext cx="1008062"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67" name="Rectángulo: esquinas superiores cortadas 66">
            <a:extLst>
              <a:ext uri="{FF2B5EF4-FFF2-40B4-BE49-F238E27FC236}">
                <a16:creationId xmlns:a16="http://schemas.microsoft.com/office/drawing/2014/main" id="{8D3063C5-1CE4-AFCC-838A-450E0F6C1BA5}"/>
              </a:ext>
            </a:extLst>
          </p:cNvPr>
          <p:cNvSpPr/>
          <p:nvPr/>
        </p:nvSpPr>
        <p:spPr bwMode="auto">
          <a:xfrm rot="10800000">
            <a:off x="5351817" y="2911899"/>
            <a:ext cx="1055092" cy="1078543"/>
          </a:xfrm>
          <a:prstGeom prst="snip2SameRect">
            <a:avLst>
              <a:gd name="adj1" fmla="val 47120"/>
              <a:gd name="adj2" fmla="val 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68" name="Line 6">
            <a:extLst>
              <a:ext uri="{FF2B5EF4-FFF2-40B4-BE49-F238E27FC236}">
                <a16:creationId xmlns:a16="http://schemas.microsoft.com/office/drawing/2014/main" id="{0214F5C0-4FF1-AFAE-D180-BD3C65E090A5}"/>
              </a:ext>
            </a:extLst>
          </p:cNvPr>
          <p:cNvSpPr>
            <a:spLocks noChangeShapeType="1"/>
          </p:cNvSpPr>
          <p:nvPr/>
        </p:nvSpPr>
        <p:spPr bwMode="auto">
          <a:xfrm>
            <a:off x="2421491" y="3290757"/>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69" name="Line 6">
            <a:extLst>
              <a:ext uri="{FF2B5EF4-FFF2-40B4-BE49-F238E27FC236}">
                <a16:creationId xmlns:a16="http://schemas.microsoft.com/office/drawing/2014/main" id="{0357220B-FB1F-6524-6DAE-4D79579FBC93}"/>
              </a:ext>
            </a:extLst>
          </p:cNvPr>
          <p:cNvSpPr>
            <a:spLocks noChangeShapeType="1"/>
          </p:cNvSpPr>
          <p:nvPr/>
        </p:nvSpPr>
        <p:spPr bwMode="auto">
          <a:xfrm>
            <a:off x="1731757" y="3263482"/>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73" name="Line 24">
            <a:extLst>
              <a:ext uri="{FF2B5EF4-FFF2-40B4-BE49-F238E27FC236}">
                <a16:creationId xmlns:a16="http://schemas.microsoft.com/office/drawing/2014/main" id="{32C00BEA-B1FB-591C-4E7B-6A29CD9BCC82}"/>
              </a:ext>
            </a:extLst>
          </p:cNvPr>
          <p:cNvSpPr>
            <a:spLocks noChangeShapeType="1"/>
          </p:cNvSpPr>
          <p:nvPr/>
        </p:nvSpPr>
        <p:spPr bwMode="auto">
          <a:xfrm>
            <a:off x="7775646" y="3217289"/>
            <a:ext cx="59654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74" name="CuadroTexto 73">
            <a:extLst>
              <a:ext uri="{FF2B5EF4-FFF2-40B4-BE49-F238E27FC236}">
                <a16:creationId xmlns:a16="http://schemas.microsoft.com/office/drawing/2014/main" id="{40F31003-1305-A92C-3FCE-C458AEA87D1E}"/>
              </a:ext>
            </a:extLst>
          </p:cNvPr>
          <p:cNvSpPr txBox="1"/>
          <p:nvPr/>
        </p:nvSpPr>
        <p:spPr>
          <a:xfrm>
            <a:off x="9692722" y="3283934"/>
            <a:ext cx="2006751" cy="923330"/>
          </a:xfrm>
          <a:prstGeom prst="rect">
            <a:avLst/>
          </a:prstGeom>
          <a:noFill/>
        </p:spPr>
        <p:txBody>
          <a:bodyPr wrap="square" rtlCol="0">
            <a:spAutoFit/>
          </a:bodyPr>
          <a:lstStyle/>
          <a:p>
            <a:pPr marL="173038" indent="-173038">
              <a:buFont typeface="Arial" panose="020B0604020202020204" pitchFamily="34" charset="0"/>
              <a:buChar char="•"/>
            </a:pPr>
            <a:r>
              <a:rPr lang="es-UY" sz="1800" dirty="0">
                <a:solidFill>
                  <a:schemeClr val="tx1"/>
                </a:solidFill>
                <a:latin typeface="myriad-pro"/>
              </a:rPr>
              <a:t>Inocuidad microbiológica</a:t>
            </a:r>
          </a:p>
          <a:p>
            <a:pPr marL="173038" indent="-173038">
              <a:buFont typeface="Arial" panose="020B0604020202020204" pitchFamily="34" charset="0"/>
              <a:buChar char="•"/>
            </a:pPr>
            <a:r>
              <a:rPr lang="es-UY" sz="1800" b="1" dirty="0">
                <a:solidFill>
                  <a:schemeClr val="tx1"/>
                </a:solidFill>
                <a:latin typeface="myriad-pro"/>
              </a:rPr>
              <a:t>Subproductos</a:t>
            </a:r>
          </a:p>
        </p:txBody>
      </p:sp>
      <p:sp>
        <p:nvSpPr>
          <p:cNvPr id="82" name="Flecha: a la derecha 81">
            <a:extLst>
              <a:ext uri="{FF2B5EF4-FFF2-40B4-BE49-F238E27FC236}">
                <a16:creationId xmlns:a16="http://schemas.microsoft.com/office/drawing/2014/main" id="{BC270D9F-A08A-91E0-BF9F-18C64790F7C6}"/>
              </a:ext>
            </a:extLst>
          </p:cNvPr>
          <p:cNvSpPr/>
          <p:nvPr/>
        </p:nvSpPr>
        <p:spPr>
          <a:xfrm>
            <a:off x="6643183" y="5274082"/>
            <a:ext cx="4770135" cy="341609"/>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4" name="CuadroTexto 3">
            <a:extLst>
              <a:ext uri="{FF2B5EF4-FFF2-40B4-BE49-F238E27FC236}">
                <a16:creationId xmlns:a16="http://schemas.microsoft.com/office/drawing/2014/main" id="{042FA262-0086-4F26-892D-79458E82509F}"/>
              </a:ext>
            </a:extLst>
          </p:cNvPr>
          <p:cNvSpPr txBox="1"/>
          <p:nvPr/>
        </p:nvSpPr>
        <p:spPr>
          <a:xfrm>
            <a:off x="3768841" y="4671437"/>
            <a:ext cx="2259455" cy="584775"/>
          </a:xfrm>
          <a:prstGeom prst="rect">
            <a:avLst/>
          </a:prstGeom>
          <a:noFill/>
        </p:spPr>
        <p:txBody>
          <a:bodyPr wrap="square" rtlCol="0">
            <a:spAutoFit/>
          </a:bodyPr>
          <a:lstStyle/>
          <a:p>
            <a:pPr algn="ctr"/>
            <a:r>
              <a:rPr lang="es-AR" sz="1600" dirty="0">
                <a:solidFill>
                  <a:schemeClr val="tx1"/>
                </a:solidFill>
                <a:latin typeface="myriad-pro"/>
              </a:rPr>
              <a:t>Remoción</a:t>
            </a:r>
            <a:r>
              <a:rPr lang="es-UY" sz="1600" dirty="0">
                <a:solidFill>
                  <a:schemeClr val="tx1"/>
                </a:solidFill>
                <a:latin typeface="myriad-pro"/>
              </a:rPr>
              <a:t> de MON con coagulación acentuada</a:t>
            </a:r>
          </a:p>
        </p:txBody>
      </p:sp>
      <p:sp>
        <p:nvSpPr>
          <p:cNvPr id="5" name="Forma libre: forma 4">
            <a:extLst>
              <a:ext uri="{FF2B5EF4-FFF2-40B4-BE49-F238E27FC236}">
                <a16:creationId xmlns:a16="http://schemas.microsoft.com/office/drawing/2014/main" id="{CF5E0A43-60A3-B6D1-794F-D0B15718AA99}"/>
              </a:ext>
            </a:extLst>
          </p:cNvPr>
          <p:cNvSpPr/>
          <p:nvPr/>
        </p:nvSpPr>
        <p:spPr bwMode="auto">
          <a:xfrm>
            <a:off x="3058510" y="5249917"/>
            <a:ext cx="3026980" cy="173421"/>
          </a:xfrm>
          <a:custGeom>
            <a:avLst/>
            <a:gdLst>
              <a:gd name="connsiteX0" fmla="*/ 3026980 w 3026980"/>
              <a:gd name="connsiteY0" fmla="*/ 0 h 173421"/>
              <a:gd name="connsiteX1" fmla="*/ 977462 w 3026980"/>
              <a:gd name="connsiteY1" fmla="*/ 0 h 173421"/>
              <a:gd name="connsiteX2" fmla="*/ 0 w 3026980"/>
              <a:gd name="connsiteY2" fmla="*/ 173421 h 173421"/>
            </a:gdLst>
            <a:ahLst/>
            <a:cxnLst>
              <a:cxn ang="0">
                <a:pos x="connsiteX0" y="connsiteY0"/>
              </a:cxn>
              <a:cxn ang="0">
                <a:pos x="connsiteX1" y="connsiteY1"/>
              </a:cxn>
              <a:cxn ang="0">
                <a:pos x="connsiteX2" y="connsiteY2"/>
              </a:cxn>
            </a:cxnLst>
            <a:rect l="l" t="t" r="r" b="b"/>
            <a:pathLst>
              <a:path w="3026980" h="173421">
                <a:moveTo>
                  <a:pt x="3026980" y="0"/>
                </a:moveTo>
                <a:lnTo>
                  <a:pt x="977462" y="0"/>
                </a:lnTo>
                <a:lnTo>
                  <a:pt x="0" y="173421"/>
                </a:ln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10" name="Conector: angular 9">
            <a:extLst>
              <a:ext uri="{FF2B5EF4-FFF2-40B4-BE49-F238E27FC236}">
                <a16:creationId xmlns:a16="http://schemas.microsoft.com/office/drawing/2014/main" id="{BE60F921-E75F-B680-547C-5136EB62B8DC}"/>
              </a:ext>
            </a:extLst>
          </p:cNvPr>
          <p:cNvCxnSpPr>
            <a:cxnSpLocks/>
          </p:cNvCxnSpPr>
          <p:nvPr/>
        </p:nvCxnSpPr>
        <p:spPr>
          <a:xfrm>
            <a:off x="7291676" y="5775758"/>
            <a:ext cx="3916892" cy="206210"/>
          </a:xfrm>
          <a:prstGeom prst="bentConnector3">
            <a:avLst>
              <a:gd name="adj1" fmla="val 14580"/>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301556"/>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01E574E-E846-96BD-5581-AAE85DEA5A39}"/>
              </a:ext>
            </a:extLst>
          </p:cNvPr>
          <p:cNvSpPr txBox="1"/>
          <p:nvPr/>
        </p:nvSpPr>
        <p:spPr>
          <a:xfrm>
            <a:off x="695400" y="1124744"/>
            <a:ext cx="10801200" cy="5059847"/>
          </a:xfrm>
          <a:prstGeom prst="rect">
            <a:avLst/>
          </a:prstGeom>
          <a:noFill/>
        </p:spPr>
        <p:txBody>
          <a:bodyPr wrap="square">
            <a:spAutoFit/>
          </a:bodyPr>
          <a:lstStyle/>
          <a:p>
            <a:pPr marR="0" lvl="0" algn="l" defTabSz="914400" rtl="0" eaLnBrk="1" fontAlgn="auto" latinLnBrk="0" hangingPunct="1">
              <a:lnSpc>
                <a:spcPct val="90000"/>
              </a:lnSpc>
              <a:spcBef>
                <a:spcPts val="600"/>
              </a:spcBef>
              <a:spcAft>
                <a:spcPts val="600"/>
              </a:spcAft>
              <a:buClrTx/>
              <a:buSzTx/>
              <a:tabLst/>
              <a:defRPr/>
            </a:pPr>
            <a:r>
              <a:rPr kumimoji="0" lang="es-UY" sz="2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THM en Montevideo </a:t>
            </a:r>
            <a:r>
              <a:rPr lang="es-UY" sz="2800" b="1" dirty="0">
                <a:solidFill>
                  <a:prstClr val="black"/>
                </a:solidFill>
                <a:latin typeface="Candara" panose="020E0502030303020204" pitchFamily="34" charset="0"/>
              </a:rPr>
              <a:t>durante la sequía (</a:t>
            </a:r>
            <a:r>
              <a:rPr kumimoji="0" lang="es-UY" sz="2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2023)</a:t>
            </a:r>
          </a:p>
          <a:p>
            <a:pPr marL="342900" marR="0" lvl="0" indent="-3429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s-UY"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El aumento de bromuros en el agua bruta </a:t>
            </a:r>
            <a:r>
              <a:rPr lang="es-UY" sz="2400" dirty="0">
                <a:solidFill>
                  <a:prstClr val="black"/>
                </a:solidFill>
                <a:latin typeface="Candara" panose="020E0502030303020204" pitchFamily="34" charset="0"/>
              </a:rPr>
              <a:t>registrado desde los 1eros meses de 2023 elevó la concentración de THM</a:t>
            </a:r>
          </a:p>
          <a:p>
            <a:pPr marL="342900" marR="0" lvl="0" indent="-3429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s-UY" sz="2400" dirty="0">
                <a:solidFill>
                  <a:prstClr val="black"/>
                </a:solidFill>
                <a:latin typeface="Candara" panose="020E0502030303020204" pitchFamily="34" charset="0"/>
              </a:rPr>
              <a:t>El </a:t>
            </a:r>
            <a:r>
              <a:rPr kumimoji="0" lang="es-UY"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proceso convencional de potabilización que tiene lugar en Aguas Corrientes es apropiado para potabilizar agua dulce, no agua salada.</a:t>
            </a:r>
            <a:endParaRPr lang="es-UY" sz="2400" dirty="0">
              <a:solidFill>
                <a:prstClr val="black"/>
              </a:solidFill>
              <a:latin typeface="Candara" panose="020E0502030303020204" pitchFamily="34" charset="0"/>
            </a:endParaRPr>
          </a:p>
          <a:p>
            <a:pPr marL="342900" indent="-342900" fontAlgn="auto">
              <a:lnSpc>
                <a:spcPct val="90000"/>
              </a:lnSpc>
              <a:spcBef>
                <a:spcPts val="600"/>
              </a:spcBef>
              <a:spcAft>
                <a:spcPts val="600"/>
              </a:spcAft>
              <a:buFont typeface="Arial" panose="020B0604020202020204" pitchFamily="34" charset="0"/>
              <a:buChar char="•"/>
              <a:defRPr/>
            </a:pPr>
            <a:r>
              <a:rPr kumimoji="0" lang="es-UY"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Por lo tanto, no retiene cloruros, sodio, bromuros.</a:t>
            </a:r>
          </a:p>
          <a:p>
            <a:pPr marL="342900" marR="0" lvl="0" indent="-3429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s-UY"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Los cloruros y el sodio no se retienen</a:t>
            </a:r>
            <a:r>
              <a:rPr lang="es-UY" sz="2400" dirty="0">
                <a:solidFill>
                  <a:prstClr val="black"/>
                </a:solidFill>
                <a:latin typeface="Candara" panose="020E0502030303020204" pitchFamily="34" charset="0"/>
              </a:rPr>
              <a:t> ni reaccionan en su pasaje por la planta, no así los bromuros</a:t>
            </a:r>
            <a:endParaRPr kumimoji="0" lang="es-UY"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342900" marR="0" lvl="0" indent="-3429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s-UY"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Durante el evento, no se puso en riesgo la efectividad de la desinfección con el propósito de controlar THM, en línea con las recomendaciones de OMS</a:t>
            </a:r>
          </a:p>
          <a:p>
            <a:pPr marL="342900" marR="0" lvl="0" indent="-3429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s-UY" sz="2400" dirty="0">
                <a:solidFill>
                  <a:prstClr val="black"/>
                </a:solidFill>
                <a:latin typeface="Candara" panose="020E0502030303020204" pitchFamily="34" charset="0"/>
              </a:rPr>
              <a:t>Configurada la situación, OSE </a:t>
            </a:r>
            <a:r>
              <a:rPr kumimoji="0" lang="es-UY"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implementó todas las medidas que estaban a su alcance para mantener operativo el servicio y controlar el aumento de THM.</a:t>
            </a:r>
          </a:p>
        </p:txBody>
      </p:sp>
    </p:spTree>
    <p:extLst>
      <p:ext uri="{BB962C8B-B14F-4D97-AF65-F5344CB8AC3E}">
        <p14:creationId xmlns:p14="http://schemas.microsoft.com/office/powerpoint/2010/main" val="2513557923"/>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5"/>
          <p:cNvSpPr txBox="1">
            <a:spLocks noChangeArrowheads="1"/>
          </p:cNvSpPr>
          <p:nvPr/>
        </p:nvSpPr>
        <p:spPr bwMode="auto">
          <a:xfrm>
            <a:off x="326029" y="959662"/>
            <a:ext cx="1500105" cy="830997"/>
          </a:xfrm>
          <a:prstGeom prst="rect">
            <a:avLst/>
          </a:prstGeom>
          <a:noFill/>
          <a:ln w="9525">
            <a:noFill/>
            <a:miter lim="800000"/>
            <a:headEnd/>
            <a:tailEnd/>
          </a:ln>
        </p:spPr>
        <p:txBody>
          <a:bodyPr wrap="square">
            <a:spAutoFit/>
          </a:bodyPr>
          <a:lstStyle/>
          <a:p>
            <a:pPr algn="ctr">
              <a:spcBef>
                <a:spcPct val="50000"/>
              </a:spcBef>
            </a:pPr>
            <a:r>
              <a:rPr lang="es-ES_tradnl" sz="1600" dirty="0">
                <a:solidFill>
                  <a:srgbClr val="000000"/>
                </a:solidFill>
                <a:latin typeface="Arial" charset="0"/>
              </a:rPr>
              <a:t>AGUA BRUTA CON BROMUROS</a:t>
            </a:r>
            <a:endParaRPr lang="es-MX" sz="1600" dirty="0">
              <a:solidFill>
                <a:srgbClr val="000000"/>
              </a:solidFill>
              <a:latin typeface="Arial" charset="0"/>
            </a:endParaRPr>
          </a:p>
        </p:txBody>
      </p:sp>
      <p:sp>
        <p:nvSpPr>
          <p:cNvPr id="7" name="CuadroTexto 6"/>
          <p:cNvSpPr txBox="1"/>
          <p:nvPr/>
        </p:nvSpPr>
        <p:spPr>
          <a:xfrm>
            <a:off x="2598418" y="1483034"/>
            <a:ext cx="1834292" cy="261610"/>
          </a:xfrm>
          <a:prstGeom prst="rect">
            <a:avLst/>
          </a:prstGeom>
          <a:noFill/>
        </p:spPr>
        <p:txBody>
          <a:bodyPr wrap="square" rtlCol="0">
            <a:spAutoFit/>
          </a:bodyPr>
          <a:lstStyle/>
          <a:p>
            <a:r>
              <a:rPr lang="es-UY" sz="1100" dirty="0">
                <a:solidFill>
                  <a:srgbClr val="000000"/>
                </a:solidFill>
                <a:latin typeface="Arial" charset="0"/>
              </a:rPr>
              <a:t>SULFATO DE ALUMINIO</a:t>
            </a:r>
          </a:p>
        </p:txBody>
      </p:sp>
      <p:cxnSp>
        <p:nvCxnSpPr>
          <p:cNvPr id="9" name="Conector angular 8"/>
          <p:cNvCxnSpPr>
            <a:cxnSpLocks/>
          </p:cNvCxnSpPr>
          <p:nvPr/>
        </p:nvCxnSpPr>
        <p:spPr>
          <a:xfrm rot="10800000" flipV="1">
            <a:off x="2828750" y="1752870"/>
            <a:ext cx="1142193" cy="606121"/>
          </a:xfrm>
          <a:prstGeom prst="bentConnector2">
            <a:avLst/>
          </a:prstGeom>
          <a:ln>
            <a:solidFill>
              <a:schemeClr val="tx1"/>
            </a:solidFill>
            <a:tailEnd type="triangle"/>
          </a:ln>
        </p:spPr>
        <p:style>
          <a:lnRef idx="2">
            <a:schemeClr val="accent4"/>
          </a:lnRef>
          <a:fillRef idx="0">
            <a:schemeClr val="accent4"/>
          </a:fillRef>
          <a:effectRef idx="1">
            <a:schemeClr val="accent4"/>
          </a:effectRef>
          <a:fontRef idx="minor">
            <a:schemeClr val="tx1"/>
          </a:fontRef>
        </p:style>
      </p:cxnSp>
      <p:sp>
        <p:nvSpPr>
          <p:cNvPr id="17" name="CuadroTexto 16">
            <a:extLst>
              <a:ext uri="{FF2B5EF4-FFF2-40B4-BE49-F238E27FC236}">
                <a16:creationId xmlns:a16="http://schemas.microsoft.com/office/drawing/2014/main" id="{B7C4B7EB-006F-EA86-A08E-E58B0FA69405}"/>
              </a:ext>
            </a:extLst>
          </p:cNvPr>
          <p:cNvSpPr txBox="1"/>
          <p:nvPr/>
        </p:nvSpPr>
        <p:spPr>
          <a:xfrm>
            <a:off x="3158409" y="1861676"/>
            <a:ext cx="1026975" cy="261610"/>
          </a:xfrm>
          <a:prstGeom prst="rect">
            <a:avLst/>
          </a:prstGeom>
          <a:noFill/>
        </p:spPr>
        <p:txBody>
          <a:bodyPr wrap="square" rtlCol="0">
            <a:spAutoFit/>
          </a:bodyPr>
          <a:lstStyle/>
          <a:p>
            <a:r>
              <a:rPr lang="es-UY" sz="1100" dirty="0">
                <a:solidFill>
                  <a:srgbClr val="000000"/>
                </a:solidFill>
                <a:latin typeface="Arial" charset="0"/>
              </a:rPr>
              <a:t>POLÍMERO</a:t>
            </a:r>
          </a:p>
        </p:txBody>
      </p:sp>
      <p:cxnSp>
        <p:nvCxnSpPr>
          <p:cNvPr id="18" name="Conector angular 8">
            <a:extLst>
              <a:ext uri="{FF2B5EF4-FFF2-40B4-BE49-F238E27FC236}">
                <a16:creationId xmlns:a16="http://schemas.microsoft.com/office/drawing/2014/main" id="{2C182816-35F5-3278-9C27-1B6573994C09}"/>
              </a:ext>
            </a:extLst>
          </p:cNvPr>
          <p:cNvCxnSpPr>
            <a:cxnSpLocks/>
          </p:cNvCxnSpPr>
          <p:nvPr/>
        </p:nvCxnSpPr>
        <p:spPr>
          <a:xfrm rot="10800000" flipV="1">
            <a:off x="3026890" y="2113671"/>
            <a:ext cx="1172398" cy="211040"/>
          </a:xfrm>
          <a:prstGeom prst="bentConnector3">
            <a:avLst>
              <a:gd name="adj1" fmla="val 99755"/>
            </a:avLst>
          </a:prstGeom>
          <a:ln>
            <a:solidFill>
              <a:schemeClr val="tx1"/>
            </a:solidFill>
            <a:tailEnd type="triangle"/>
          </a:ln>
        </p:spPr>
        <p:style>
          <a:lnRef idx="2">
            <a:schemeClr val="accent4"/>
          </a:lnRef>
          <a:fillRef idx="0">
            <a:schemeClr val="accent4"/>
          </a:fillRef>
          <a:effectRef idx="1">
            <a:schemeClr val="accent4"/>
          </a:effectRef>
          <a:fontRef idx="minor">
            <a:schemeClr val="tx1"/>
          </a:fontRef>
        </p:style>
      </p:cxnSp>
      <p:cxnSp>
        <p:nvCxnSpPr>
          <p:cNvPr id="14340" name="Conector: angular 14339">
            <a:extLst>
              <a:ext uri="{FF2B5EF4-FFF2-40B4-BE49-F238E27FC236}">
                <a16:creationId xmlns:a16="http://schemas.microsoft.com/office/drawing/2014/main" id="{0668C33E-BF68-9FB2-FCE6-4305EB36970C}"/>
              </a:ext>
            </a:extLst>
          </p:cNvPr>
          <p:cNvCxnSpPr/>
          <p:nvPr/>
        </p:nvCxnSpPr>
        <p:spPr>
          <a:xfrm>
            <a:off x="5046596" y="1734711"/>
            <a:ext cx="1507751" cy="886096"/>
          </a:xfrm>
          <a:prstGeom prst="bentConnector3">
            <a:avLst>
              <a:gd name="adj1" fmla="val 9927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16" name="Conector: angular 14415">
            <a:extLst>
              <a:ext uri="{FF2B5EF4-FFF2-40B4-BE49-F238E27FC236}">
                <a16:creationId xmlns:a16="http://schemas.microsoft.com/office/drawing/2014/main" id="{E00393D0-2F9D-39E2-BD8F-5DBA463AD309}"/>
              </a:ext>
            </a:extLst>
          </p:cNvPr>
          <p:cNvCxnSpPr>
            <a:cxnSpLocks/>
          </p:cNvCxnSpPr>
          <p:nvPr/>
        </p:nvCxnSpPr>
        <p:spPr>
          <a:xfrm rot="5400000">
            <a:off x="7915472" y="1460258"/>
            <a:ext cx="1400584" cy="1054366"/>
          </a:xfrm>
          <a:prstGeom prst="bentConnector3">
            <a:avLst>
              <a:gd name="adj1" fmla="val -304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20" name="Conector angular 8">
            <a:extLst>
              <a:ext uri="{FF2B5EF4-FFF2-40B4-BE49-F238E27FC236}">
                <a16:creationId xmlns:a16="http://schemas.microsoft.com/office/drawing/2014/main" id="{19B7F193-9E56-CB1D-2404-FB9948E44AC7}"/>
              </a:ext>
            </a:extLst>
          </p:cNvPr>
          <p:cNvCxnSpPr>
            <a:cxnSpLocks/>
          </p:cNvCxnSpPr>
          <p:nvPr/>
        </p:nvCxnSpPr>
        <p:spPr>
          <a:xfrm rot="5400000">
            <a:off x="1937642" y="1204169"/>
            <a:ext cx="1712267" cy="1158538"/>
          </a:xfrm>
          <a:prstGeom prst="bentConnector3">
            <a:avLst>
              <a:gd name="adj1" fmla="val 769"/>
            </a:avLst>
          </a:prstGeom>
          <a:ln>
            <a:solidFill>
              <a:schemeClr val="tx1"/>
            </a:solidFill>
            <a:tailEnd type="triangle"/>
          </a:ln>
        </p:spPr>
        <p:style>
          <a:lnRef idx="2">
            <a:schemeClr val="accent4"/>
          </a:lnRef>
          <a:fillRef idx="0">
            <a:schemeClr val="accent4"/>
          </a:fillRef>
          <a:effectRef idx="1">
            <a:schemeClr val="accent4"/>
          </a:effectRef>
          <a:fontRef idx="minor">
            <a:schemeClr val="tx1"/>
          </a:fontRef>
        </p:style>
      </p:cxnSp>
      <p:sp>
        <p:nvSpPr>
          <p:cNvPr id="14425" name="CuadroTexto 14424">
            <a:extLst>
              <a:ext uri="{FF2B5EF4-FFF2-40B4-BE49-F238E27FC236}">
                <a16:creationId xmlns:a16="http://schemas.microsoft.com/office/drawing/2014/main" id="{9AF15429-558C-3108-FD23-F7DF8A0C344C}"/>
              </a:ext>
            </a:extLst>
          </p:cNvPr>
          <p:cNvSpPr txBox="1"/>
          <p:nvPr/>
        </p:nvSpPr>
        <p:spPr>
          <a:xfrm>
            <a:off x="2130530" y="681536"/>
            <a:ext cx="1834292" cy="261610"/>
          </a:xfrm>
          <a:prstGeom prst="rect">
            <a:avLst/>
          </a:prstGeom>
          <a:noFill/>
        </p:spPr>
        <p:txBody>
          <a:bodyPr wrap="square" rtlCol="0">
            <a:spAutoFit/>
          </a:bodyPr>
          <a:lstStyle/>
          <a:p>
            <a:r>
              <a:rPr lang="es-UY" sz="1100" dirty="0">
                <a:solidFill>
                  <a:srgbClr val="000000"/>
                </a:solidFill>
                <a:latin typeface="Arial" charset="0"/>
              </a:rPr>
              <a:t>ÁCIDO SULFÚRICO</a:t>
            </a:r>
          </a:p>
        </p:txBody>
      </p:sp>
      <p:sp>
        <p:nvSpPr>
          <p:cNvPr id="14428" name="CuadroTexto 14427">
            <a:extLst>
              <a:ext uri="{FF2B5EF4-FFF2-40B4-BE49-F238E27FC236}">
                <a16:creationId xmlns:a16="http://schemas.microsoft.com/office/drawing/2014/main" id="{09F38B56-09DC-13D9-C8EB-96A90E49B3BA}"/>
              </a:ext>
            </a:extLst>
          </p:cNvPr>
          <p:cNvSpPr txBox="1"/>
          <p:nvPr/>
        </p:nvSpPr>
        <p:spPr>
          <a:xfrm>
            <a:off x="7895278" y="4710791"/>
            <a:ext cx="3052748" cy="707886"/>
          </a:xfrm>
          <a:prstGeom prst="rect">
            <a:avLst/>
          </a:prstGeom>
          <a:noFill/>
        </p:spPr>
        <p:txBody>
          <a:bodyPr wrap="square" rtlCol="0">
            <a:spAutoFit/>
          </a:bodyPr>
          <a:lstStyle/>
          <a:p>
            <a:pPr algn="ctr"/>
            <a:r>
              <a:rPr lang="es-AR" dirty="0">
                <a:ln>
                  <a:solidFill>
                    <a:sysClr val="windowText" lastClr="000000"/>
                  </a:solidFill>
                </a:ln>
                <a:solidFill>
                  <a:sysClr val="windowText" lastClr="000000"/>
                </a:solidFill>
                <a:latin typeface="Candara" panose="020E0502030303020204" pitchFamily="34" charset="0"/>
                <a:cs typeface="AngsanaUPC" panose="020B0502040204020203" pitchFamily="18" charset="-34"/>
              </a:rPr>
              <a:t>FORMACIÓN DE TRIHALOMETANOS</a:t>
            </a:r>
          </a:p>
        </p:txBody>
      </p:sp>
      <p:cxnSp>
        <p:nvCxnSpPr>
          <p:cNvPr id="14430" name="Conector recto 14429">
            <a:extLst>
              <a:ext uri="{FF2B5EF4-FFF2-40B4-BE49-F238E27FC236}">
                <a16:creationId xmlns:a16="http://schemas.microsoft.com/office/drawing/2014/main" id="{92F91683-0791-A227-D421-FD2F6E73B673}"/>
              </a:ext>
            </a:extLst>
          </p:cNvPr>
          <p:cNvCxnSpPr>
            <a:cxnSpLocks/>
          </p:cNvCxnSpPr>
          <p:nvPr/>
        </p:nvCxnSpPr>
        <p:spPr>
          <a:xfrm>
            <a:off x="6622432" y="3405635"/>
            <a:ext cx="0" cy="290368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0" name="CuadroTexto 69">
            <a:extLst>
              <a:ext uri="{FF2B5EF4-FFF2-40B4-BE49-F238E27FC236}">
                <a16:creationId xmlns:a16="http://schemas.microsoft.com/office/drawing/2014/main" id="{F3919A48-2ED8-F787-B7CF-93A8526215C8}"/>
              </a:ext>
            </a:extLst>
          </p:cNvPr>
          <p:cNvSpPr txBox="1"/>
          <p:nvPr/>
        </p:nvSpPr>
        <p:spPr>
          <a:xfrm>
            <a:off x="795365" y="5118351"/>
            <a:ext cx="2225081" cy="338554"/>
          </a:xfrm>
          <a:prstGeom prst="rect">
            <a:avLst/>
          </a:prstGeom>
          <a:noFill/>
        </p:spPr>
        <p:txBody>
          <a:bodyPr wrap="square" rtlCol="0">
            <a:spAutoFit/>
          </a:bodyPr>
          <a:lstStyle/>
          <a:p>
            <a:r>
              <a:rPr lang="es-UY" sz="1600" dirty="0">
                <a:solidFill>
                  <a:srgbClr val="000000"/>
                </a:solidFill>
                <a:latin typeface="Arial" charset="0"/>
              </a:rPr>
              <a:t>MATERIA ORGÁNICA</a:t>
            </a:r>
          </a:p>
        </p:txBody>
      </p:sp>
      <p:sp>
        <p:nvSpPr>
          <p:cNvPr id="2" name="CuadroTexto 1">
            <a:extLst>
              <a:ext uri="{FF2B5EF4-FFF2-40B4-BE49-F238E27FC236}">
                <a16:creationId xmlns:a16="http://schemas.microsoft.com/office/drawing/2014/main" id="{3B5FC58C-1778-AA31-6ED0-3EAF4B30CED7}"/>
              </a:ext>
            </a:extLst>
          </p:cNvPr>
          <p:cNvSpPr txBox="1"/>
          <p:nvPr/>
        </p:nvSpPr>
        <p:spPr>
          <a:xfrm>
            <a:off x="4771831" y="1181250"/>
            <a:ext cx="1971323" cy="523220"/>
          </a:xfrm>
          <a:prstGeom prst="rect">
            <a:avLst/>
          </a:prstGeom>
          <a:noFill/>
        </p:spPr>
        <p:txBody>
          <a:bodyPr wrap="square" rtlCol="0">
            <a:spAutoFit/>
          </a:bodyPr>
          <a:lstStyle/>
          <a:p>
            <a:pPr algn="ctr"/>
            <a:r>
              <a:rPr lang="es-UY" sz="1400" dirty="0">
                <a:solidFill>
                  <a:srgbClr val="000000"/>
                </a:solidFill>
                <a:latin typeface="Arial" charset="0"/>
              </a:rPr>
              <a:t>CLORO (INTERCLORACIÓN)</a:t>
            </a:r>
          </a:p>
        </p:txBody>
      </p:sp>
      <p:sp>
        <p:nvSpPr>
          <p:cNvPr id="3" name="CuadroTexto 2">
            <a:extLst>
              <a:ext uri="{FF2B5EF4-FFF2-40B4-BE49-F238E27FC236}">
                <a16:creationId xmlns:a16="http://schemas.microsoft.com/office/drawing/2014/main" id="{EE0CEF82-C4E9-91A6-7C5F-00CE5E132FA3}"/>
              </a:ext>
            </a:extLst>
          </p:cNvPr>
          <p:cNvSpPr txBox="1"/>
          <p:nvPr/>
        </p:nvSpPr>
        <p:spPr>
          <a:xfrm>
            <a:off x="7586985" y="678024"/>
            <a:ext cx="2254339" cy="523220"/>
          </a:xfrm>
          <a:prstGeom prst="rect">
            <a:avLst/>
          </a:prstGeom>
          <a:noFill/>
        </p:spPr>
        <p:txBody>
          <a:bodyPr wrap="square" rtlCol="0">
            <a:spAutoFit/>
          </a:bodyPr>
          <a:lstStyle/>
          <a:p>
            <a:pPr algn="ctr"/>
            <a:r>
              <a:rPr lang="es-UY" sz="1400" dirty="0">
                <a:solidFill>
                  <a:srgbClr val="000000"/>
                </a:solidFill>
                <a:latin typeface="Arial" charset="0"/>
              </a:rPr>
              <a:t>CLORO (DESINFECCIÓN FINAL)</a:t>
            </a:r>
          </a:p>
        </p:txBody>
      </p:sp>
      <p:sp>
        <p:nvSpPr>
          <p:cNvPr id="11" name="Text Box 3">
            <a:extLst>
              <a:ext uri="{FF2B5EF4-FFF2-40B4-BE49-F238E27FC236}">
                <a16:creationId xmlns:a16="http://schemas.microsoft.com/office/drawing/2014/main" id="{532FD1F2-6B59-183A-912C-89B26B5C6BBB}"/>
              </a:ext>
            </a:extLst>
          </p:cNvPr>
          <p:cNvSpPr txBox="1">
            <a:spLocks noChangeArrowheads="1"/>
          </p:cNvSpPr>
          <p:nvPr/>
        </p:nvSpPr>
        <p:spPr bwMode="auto">
          <a:xfrm>
            <a:off x="2382925" y="3424877"/>
            <a:ext cx="1295400" cy="261610"/>
          </a:xfrm>
          <a:prstGeom prst="rect">
            <a:avLst/>
          </a:prstGeom>
          <a:noFill/>
          <a:ln w="9525">
            <a:noFill/>
            <a:miter lim="800000"/>
            <a:headEnd/>
            <a:tailEnd/>
          </a:ln>
        </p:spPr>
        <p:txBody>
          <a:bodyPr>
            <a:spAutoFit/>
          </a:bodyPr>
          <a:lstStyle/>
          <a:p>
            <a:pPr>
              <a:spcBef>
                <a:spcPct val="50000"/>
              </a:spcBef>
            </a:pPr>
            <a:r>
              <a:rPr lang="es-ES_tradnl" sz="1100">
                <a:solidFill>
                  <a:srgbClr val="000000"/>
                </a:solidFill>
              </a:rPr>
              <a:t>COAGULACIÓN</a:t>
            </a:r>
            <a:endParaRPr lang="es-MX" sz="1100">
              <a:solidFill>
                <a:srgbClr val="000000"/>
              </a:solidFill>
            </a:endParaRPr>
          </a:p>
        </p:txBody>
      </p:sp>
      <p:sp>
        <p:nvSpPr>
          <p:cNvPr id="13" name="Line 6">
            <a:extLst>
              <a:ext uri="{FF2B5EF4-FFF2-40B4-BE49-F238E27FC236}">
                <a16:creationId xmlns:a16="http://schemas.microsoft.com/office/drawing/2014/main" id="{398D2621-7F1A-A23B-2C58-1A8233C9F889}"/>
              </a:ext>
            </a:extLst>
          </p:cNvPr>
          <p:cNvSpPr>
            <a:spLocks noChangeShapeType="1"/>
          </p:cNvSpPr>
          <p:nvPr/>
        </p:nvSpPr>
        <p:spPr bwMode="auto">
          <a:xfrm>
            <a:off x="3197956" y="2944191"/>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grpSp>
        <p:nvGrpSpPr>
          <p:cNvPr id="14" name="Group 13">
            <a:extLst>
              <a:ext uri="{FF2B5EF4-FFF2-40B4-BE49-F238E27FC236}">
                <a16:creationId xmlns:a16="http://schemas.microsoft.com/office/drawing/2014/main" id="{4C7083F7-45ED-F8E3-528E-BD3FE8DEC39D}"/>
              </a:ext>
            </a:extLst>
          </p:cNvPr>
          <p:cNvGrpSpPr>
            <a:grpSpLocks/>
          </p:cNvGrpSpPr>
          <p:nvPr/>
        </p:nvGrpSpPr>
        <p:grpSpPr bwMode="auto">
          <a:xfrm>
            <a:off x="1041428" y="1944981"/>
            <a:ext cx="649287" cy="1800225"/>
            <a:chOff x="385" y="1162"/>
            <a:chExt cx="409" cy="1134"/>
          </a:xfrm>
        </p:grpSpPr>
        <p:grpSp>
          <p:nvGrpSpPr>
            <p:cNvPr id="15" name="Group 14">
              <a:extLst>
                <a:ext uri="{FF2B5EF4-FFF2-40B4-BE49-F238E27FC236}">
                  <a16:creationId xmlns:a16="http://schemas.microsoft.com/office/drawing/2014/main" id="{AFE86EE7-53CA-7F45-653B-5A76048ECAF2}"/>
                </a:ext>
              </a:extLst>
            </p:cNvPr>
            <p:cNvGrpSpPr>
              <a:grpSpLocks/>
            </p:cNvGrpSpPr>
            <p:nvPr/>
          </p:nvGrpSpPr>
          <p:grpSpPr bwMode="auto">
            <a:xfrm>
              <a:off x="476" y="1162"/>
              <a:ext cx="318" cy="1134"/>
              <a:chOff x="612" y="1162"/>
              <a:chExt cx="318" cy="1134"/>
            </a:xfrm>
          </p:grpSpPr>
          <p:sp>
            <p:nvSpPr>
              <p:cNvPr id="23" name="Freeform 15">
                <a:extLst>
                  <a:ext uri="{FF2B5EF4-FFF2-40B4-BE49-F238E27FC236}">
                    <a16:creationId xmlns:a16="http://schemas.microsoft.com/office/drawing/2014/main" id="{E9993D02-BA80-EBE3-4D1B-E1A5B5183BA0}"/>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95000"/>
                  </a:schemeClr>
                </a:solidFill>
                <a:round/>
                <a:headEnd/>
                <a:tailEnd/>
              </a:ln>
            </p:spPr>
            <p:txBody>
              <a:bodyPr/>
              <a:lstStyle/>
              <a:p>
                <a:pPr algn="l"/>
                <a:endParaRPr lang="es-UY" sz="1800">
                  <a:solidFill>
                    <a:srgbClr val="000000"/>
                  </a:solidFill>
                </a:endParaRPr>
              </a:p>
            </p:txBody>
          </p:sp>
          <p:sp>
            <p:nvSpPr>
              <p:cNvPr id="24" name="Freeform 16">
                <a:extLst>
                  <a:ext uri="{FF2B5EF4-FFF2-40B4-BE49-F238E27FC236}">
                    <a16:creationId xmlns:a16="http://schemas.microsoft.com/office/drawing/2014/main" id="{73260C00-7DB5-402E-44C9-02ED200CEE07}"/>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95000"/>
                  </a:schemeClr>
                </a:solidFill>
                <a:round/>
                <a:headEnd/>
                <a:tailEnd/>
              </a:ln>
            </p:spPr>
            <p:txBody>
              <a:bodyPr/>
              <a:lstStyle/>
              <a:p>
                <a:pPr algn="l"/>
                <a:endParaRPr lang="es-UY" sz="1800">
                  <a:solidFill>
                    <a:srgbClr val="000000"/>
                  </a:solidFill>
                </a:endParaRPr>
              </a:p>
            </p:txBody>
          </p:sp>
          <p:sp>
            <p:nvSpPr>
              <p:cNvPr id="25" name="Freeform 17">
                <a:extLst>
                  <a:ext uri="{FF2B5EF4-FFF2-40B4-BE49-F238E27FC236}">
                    <a16:creationId xmlns:a16="http://schemas.microsoft.com/office/drawing/2014/main" id="{02E30C5C-DA2D-961D-45F5-DDDBF140456F}"/>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95000"/>
                  </a:schemeClr>
                </a:solidFill>
                <a:round/>
                <a:headEnd/>
                <a:tailEnd/>
              </a:ln>
            </p:spPr>
            <p:txBody>
              <a:bodyPr/>
              <a:lstStyle/>
              <a:p>
                <a:pPr algn="l"/>
                <a:endParaRPr lang="es-UY" sz="1800">
                  <a:solidFill>
                    <a:srgbClr val="000000"/>
                  </a:solidFill>
                </a:endParaRPr>
              </a:p>
            </p:txBody>
          </p:sp>
        </p:grpSp>
        <p:grpSp>
          <p:nvGrpSpPr>
            <p:cNvPr id="16" name="Group 18">
              <a:extLst>
                <a:ext uri="{FF2B5EF4-FFF2-40B4-BE49-F238E27FC236}">
                  <a16:creationId xmlns:a16="http://schemas.microsoft.com/office/drawing/2014/main" id="{BF17E5DE-C8C4-75E0-58D6-6B05003FFE49}"/>
                </a:ext>
              </a:extLst>
            </p:cNvPr>
            <p:cNvGrpSpPr>
              <a:grpSpLocks/>
            </p:cNvGrpSpPr>
            <p:nvPr/>
          </p:nvGrpSpPr>
          <p:grpSpPr bwMode="auto">
            <a:xfrm>
              <a:off x="385" y="1162"/>
              <a:ext cx="318" cy="1134"/>
              <a:chOff x="612" y="1162"/>
              <a:chExt cx="318" cy="1134"/>
            </a:xfrm>
          </p:grpSpPr>
          <p:sp>
            <p:nvSpPr>
              <p:cNvPr id="20" name="Freeform 19">
                <a:extLst>
                  <a:ext uri="{FF2B5EF4-FFF2-40B4-BE49-F238E27FC236}">
                    <a16:creationId xmlns:a16="http://schemas.microsoft.com/office/drawing/2014/main" id="{0511124B-CC09-CFE2-C20C-83F6FB4BFDCD}"/>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95000"/>
                  </a:schemeClr>
                </a:solidFill>
                <a:round/>
                <a:headEnd/>
                <a:tailEnd/>
              </a:ln>
            </p:spPr>
            <p:txBody>
              <a:bodyPr/>
              <a:lstStyle/>
              <a:p>
                <a:pPr algn="l"/>
                <a:endParaRPr lang="es-UY" sz="1800">
                  <a:solidFill>
                    <a:srgbClr val="000000"/>
                  </a:solidFill>
                </a:endParaRPr>
              </a:p>
            </p:txBody>
          </p:sp>
          <p:sp>
            <p:nvSpPr>
              <p:cNvPr id="21" name="Freeform 20">
                <a:extLst>
                  <a:ext uri="{FF2B5EF4-FFF2-40B4-BE49-F238E27FC236}">
                    <a16:creationId xmlns:a16="http://schemas.microsoft.com/office/drawing/2014/main" id="{D6E6BBB3-F172-5ACA-AF61-65DF9FC91CD2}"/>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95000"/>
                  </a:schemeClr>
                </a:solidFill>
                <a:round/>
                <a:headEnd/>
                <a:tailEnd/>
              </a:ln>
            </p:spPr>
            <p:txBody>
              <a:bodyPr/>
              <a:lstStyle/>
              <a:p>
                <a:pPr algn="l"/>
                <a:endParaRPr lang="es-UY" sz="1800">
                  <a:solidFill>
                    <a:srgbClr val="000000"/>
                  </a:solidFill>
                </a:endParaRPr>
              </a:p>
            </p:txBody>
          </p:sp>
          <p:sp>
            <p:nvSpPr>
              <p:cNvPr id="22" name="Freeform 21">
                <a:extLst>
                  <a:ext uri="{FF2B5EF4-FFF2-40B4-BE49-F238E27FC236}">
                    <a16:creationId xmlns:a16="http://schemas.microsoft.com/office/drawing/2014/main" id="{AD528B15-EFC6-2118-CCB1-A5F53D34A8DF}"/>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95000"/>
                  </a:schemeClr>
                </a:solidFill>
                <a:round/>
                <a:headEnd/>
                <a:tailEnd/>
              </a:ln>
            </p:spPr>
            <p:txBody>
              <a:bodyPr/>
              <a:lstStyle/>
              <a:p>
                <a:pPr algn="l"/>
                <a:endParaRPr lang="es-UY" sz="1800">
                  <a:solidFill>
                    <a:srgbClr val="000000"/>
                  </a:solidFill>
                </a:endParaRPr>
              </a:p>
            </p:txBody>
          </p:sp>
        </p:grpSp>
        <p:sp>
          <p:nvSpPr>
            <p:cNvPr id="19" name="Oval 22">
              <a:extLst>
                <a:ext uri="{FF2B5EF4-FFF2-40B4-BE49-F238E27FC236}">
                  <a16:creationId xmlns:a16="http://schemas.microsoft.com/office/drawing/2014/main" id="{B75F3FAE-2D97-F49A-254F-554A7498DF03}"/>
                </a:ext>
              </a:extLst>
            </p:cNvPr>
            <p:cNvSpPr>
              <a:spLocks noChangeArrowheads="1"/>
            </p:cNvSpPr>
            <p:nvPr/>
          </p:nvSpPr>
          <p:spPr bwMode="auto">
            <a:xfrm>
              <a:off x="657" y="1706"/>
              <a:ext cx="136" cy="136"/>
            </a:xfrm>
            <a:prstGeom prst="ellipse">
              <a:avLst/>
            </a:prstGeom>
            <a:solidFill>
              <a:srgbClr val="00001C"/>
            </a:solidFill>
            <a:ln w="9525">
              <a:solidFill>
                <a:schemeClr val="bg1">
                  <a:lumMod val="95000"/>
                </a:schemeClr>
              </a:solidFill>
              <a:round/>
              <a:headEnd/>
              <a:tailEnd/>
            </a:ln>
          </p:spPr>
          <p:txBody>
            <a:bodyPr wrap="none" anchor="ctr"/>
            <a:lstStyle/>
            <a:p>
              <a:pPr algn="l"/>
              <a:endParaRPr lang="es-UY" sz="1800">
                <a:solidFill>
                  <a:srgbClr val="000000"/>
                </a:solidFill>
              </a:endParaRPr>
            </a:p>
          </p:txBody>
        </p:sp>
      </p:grpSp>
      <p:sp>
        <p:nvSpPr>
          <p:cNvPr id="26" name="Line 24">
            <a:extLst>
              <a:ext uri="{FF2B5EF4-FFF2-40B4-BE49-F238E27FC236}">
                <a16:creationId xmlns:a16="http://schemas.microsoft.com/office/drawing/2014/main" id="{F73C3997-8842-C633-5342-2919187507D5}"/>
              </a:ext>
            </a:extLst>
          </p:cNvPr>
          <p:cNvSpPr>
            <a:spLocks noChangeShapeType="1"/>
          </p:cNvSpPr>
          <p:nvPr/>
        </p:nvSpPr>
        <p:spPr bwMode="auto">
          <a:xfrm>
            <a:off x="4921331" y="2926317"/>
            <a:ext cx="375177"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cxnSp>
        <p:nvCxnSpPr>
          <p:cNvPr id="27" name="AutoShape 57">
            <a:extLst>
              <a:ext uri="{FF2B5EF4-FFF2-40B4-BE49-F238E27FC236}">
                <a16:creationId xmlns:a16="http://schemas.microsoft.com/office/drawing/2014/main" id="{8398BBBF-8ACD-AB7E-9B5F-54C08FC29362}"/>
              </a:ext>
            </a:extLst>
          </p:cNvPr>
          <p:cNvCxnSpPr>
            <a:cxnSpLocks noChangeShapeType="1"/>
            <a:stCxn id="14338" idx="1"/>
            <a:endCxn id="14341" idx="1"/>
          </p:cNvCxnSpPr>
          <p:nvPr/>
        </p:nvCxnSpPr>
        <p:spPr bwMode="auto">
          <a:xfrm>
            <a:off x="2766160" y="3350591"/>
            <a:ext cx="422275" cy="0"/>
          </a:xfrm>
          <a:prstGeom prst="straightConnector1">
            <a:avLst/>
          </a:prstGeom>
          <a:noFill/>
          <a:ln w="28575">
            <a:solidFill>
              <a:schemeClr val="tx1"/>
            </a:solidFill>
            <a:round/>
            <a:headEnd/>
            <a:tailEnd/>
          </a:ln>
        </p:spPr>
      </p:cxnSp>
      <p:grpSp>
        <p:nvGrpSpPr>
          <p:cNvPr id="28" name="Group 58">
            <a:extLst>
              <a:ext uri="{FF2B5EF4-FFF2-40B4-BE49-F238E27FC236}">
                <a16:creationId xmlns:a16="http://schemas.microsoft.com/office/drawing/2014/main" id="{D2644CFE-098F-8BE3-EAE7-2FB0DB8FD22A}"/>
              </a:ext>
            </a:extLst>
          </p:cNvPr>
          <p:cNvGrpSpPr>
            <a:grpSpLocks/>
          </p:cNvGrpSpPr>
          <p:nvPr/>
        </p:nvGrpSpPr>
        <p:grpSpPr bwMode="auto">
          <a:xfrm>
            <a:off x="2766159" y="2512391"/>
            <a:ext cx="422275" cy="838200"/>
            <a:chOff x="1728" y="1584"/>
            <a:chExt cx="288" cy="528"/>
          </a:xfrm>
        </p:grpSpPr>
        <p:grpSp>
          <p:nvGrpSpPr>
            <p:cNvPr id="29" name="Group 59">
              <a:extLst>
                <a:ext uri="{FF2B5EF4-FFF2-40B4-BE49-F238E27FC236}">
                  <a16:creationId xmlns:a16="http://schemas.microsoft.com/office/drawing/2014/main" id="{361FFDCF-6F3A-D1E3-7E36-AAE21209E5CE}"/>
                </a:ext>
              </a:extLst>
            </p:cNvPr>
            <p:cNvGrpSpPr>
              <a:grpSpLocks/>
            </p:cNvGrpSpPr>
            <p:nvPr/>
          </p:nvGrpSpPr>
          <p:grpSpPr bwMode="auto">
            <a:xfrm>
              <a:off x="1728" y="1632"/>
              <a:ext cx="288" cy="480"/>
              <a:chOff x="1728" y="1632"/>
              <a:chExt cx="336" cy="480"/>
            </a:xfrm>
          </p:grpSpPr>
          <p:sp>
            <p:nvSpPr>
              <p:cNvPr id="14338" name="Line 60">
                <a:extLst>
                  <a:ext uri="{FF2B5EF4-FFF2-40B4-BE49-F238E27FC236}">
                    <a16:creationId xmlns:a16="http://schemas.microsoft.com/office/drawing/2014/main" id="{52CEF97B-6C15-17EF-1EB5-03139FBD27E4}"/>
                  </a:ext>
                </a:extLst>
              </p:cNvPr>
              <p:cNvSpPr>
                <a:spLocks noChangeShapeType="1"/>
              </p:cNvSpPr>
              <p:nvPr/>
            </p:nvSpPr>
            <p:spPr bwMode="auto">
              <a:xfrm>
                <a:off x="1728"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14341" name="Line 61">
                <a:extLst>
                  <a:ext uri="{FF2B5EF4-FFF2-40B4-BE49-F238E27FC236}">
                    <a16:creationId xmlns:a16="http://schemas.microsoft.com/office/drawing/2014/main" id="{8DDB0413-7EED-9F81-AFF5-4EFC6D530FFC}"/>
                  </a:ext>
                </a:extLst>
              </p:cNvPr>
              <p:cNvSpPr>
                <a:spLocks noChangeShapeType="1"/>
              </p:cNvSpPr>
              <p:nvPr/>
            </p:nvSpPr>
            <p:spPr bwMode="auto">
              <a:xfrm>
                <a:off x="2064"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30" name="Group 62">
              <a:extLst>
                <a:ext uri="{FF2B5EF4-FFF2-40B4-BE49-F238E27FC236}">
                  <a16:creationId xmlns:a16="http://schemas.microsoft.com/office/drawing/2014/main" id="{9D84A02A-F3FF-6B96-D7A1-BBC00C48C946}"/>
                </a:ext>
              </a:extLst>
            </p:cNvPr>
            <p:cNvGrpSpPr>
              <a:grpSpLocks/>
            </p:cNvGrpSpPr>
            <p:nvPr/>
          </p:nvGrpSpPr>
          <p:grpSpPr bwMode="auto">
            <a:xfrm>
              <a:off x="1776" y="1968"/>
              <a:ext cx="192" cy="48"/>
              <a:chOff x="1392" y="2832"/>
              <a:chExt cx="192" cy="48"/>
            </a:xfrm>
          </p:grpSpPr>
          <p:sp>
            <p:nvSpPr>
              <p:cNvPr id="14336" name="Oval 63">
                <a:extLst>
                  <a:ext uri="{FF2B5EF4-FFF2-40B4-BE49-F238E27FC236}">
                    <a16:creationId xmlns:a16="http://schemas.microsoft.com/office/drawing/2014/main" id="{EB7AFAAE-87B8-36FE-8020-400CDCB7EAC1}"/>
                  </a:ext>
                </a:extLst>
              </p:cNvPr>
              <p:cNvSpPr>
                <a:spLocks noChangeArrowheads="1"/>
              </p:cNvSpPr>
              <p:nvPr/>
            </p:nvSpPr>
            <p:spPr bwMode="auto">
              <a:xfrm>
                <a:off x="1392"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14337" name="Oval 64">
                <a:extLst>
                  <a:ext uri="{FF2B5EF4-FFF2-40B4-BE49-F238E27FC236}">
                    <a16:creationId xmlns:a16="http://schemas.microsoft.com/office/drawing/2014/main" id="{5DD206A5-1B94-1E87-4C4B-C73C0A7C8535}"/>
                  </a:ext>
                </a:extLst>
              </p:cNvPr>
              <p:cNvSpPr>
                <a:spLocks noChangeArrowheads="1"/>
              </p:cNvSpPr>
              <p:nvPr/>
            </p:nvSpPr>
            <p:spPr bwMode="auto">
              <a:xfrm>
                <a:off x="1488"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grpSp>
        <p:sp>
          <p:nvSpPr>
            <p:cNvPr id="31" name="Line 65">
              <a:extLst>
                <a:ext uri="{FF2B5EF4-FFF2-40B4-BE49-F238E27FC236}">
                  <a16:creationId xmlns:a16="http://schemas.microsoft.com/office/drawing/2014/main" id="{6497F7D1-C693-263B-4AFF-5B39D04B87C0}"/>
                </a:ext>
              </a:extLst>
            </p:cNvPr>
            <p:cNvSpPr>
              <a:spLocks noChangeShapeType="1"/>
            </p:cNvSpPr>
            <p:nvPr/>
          </p:nvSpPr>
          <p:spPr bwMode="auto">
            <a:xfrm flipV="1">
              <a:off x="1872" y="1584"/>
              <a:ext cx="0" cy="432"/>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14346" name="Group 66">
            <a:extLst>
              <a:ext uri="{FF2B5EF4-FFF2-40B4-BE49-F238E27FC236}">
                <a16:creationId xmlns:a16="http://schemas.microsoft.com/office/drawing/2014/main" id="{FE3E5427-2E32-6AE3-8240-D57D347B98A7}"/>
              </a:ext>
            </a:extLst>
          </p:cNvPr>
          <p:cNvGrpSpPr>
            <a:grpSpLocks/>
          </p:cNvGrpSpPr>
          <p:nvPr/>
        </p:nvGrpSpPr>
        <p:grpSpPr bwMode="auto">
          <a:xfrm>
            <a:off x="6575098" y="2586292"/>
            <a:ext cx="1296987" cy="1268413"/>
            <a:chOff x="2968" y="1525"/>
            <a:chExt cx="817" cy="799"/>
          </a:xfrm>
        </p:grpSpPr>
        <p:sp>
          <p:nvSpPr>
            <p:cNvPr id="14348" name="Rectangle 67">
              <a:extLst>
                <a:ext uri="{FF2B5EF4-FFF2-40B4-BE49-F238E27FC236}">
                  <a16:creationId xmlns:a16="http://schemas.microsoft.com/office/drawing/2014/main" id="{E0E0A7E1-8C53-DF78-6CB1-CD05270C6D70}"/>
                </a:ext>
              </a:extLst>
            </p:cNvPr>
            <p:cNvSpPr>
              <a:spLocks noChangeArrowheads="1"/>
            </p:cNvSpPr>
            <p:nvPr/>
          </p:nvSpPr>
          <p:spPr bwMode="auto">
            <a:xfrm>
              <a:off x="3061" y="1570"/>
              <a:ext cx="635" cy="318"/>
            </a:xfrm>
            <a:prstGeom prst="rect">
              <a:avLst/>
            </a:prstGeom>
            <a:noFill/>
            <a:ln w="12700">
              <a:solidFill>
                <a:schemeClr val="tx1"/>
              </a:solidFill>
              <a:miter lim="800000"/>
              <a:headEnd/>
              <a:tailEnd/>
            </a:ln>
          </p:spPr>
          <p:txBody>
            <a:bodyPr wrap="none" anchor="ctr"/>
            <a:lstStyle/>
            <a:p>
              <a:pPr algn="l"/>
              <a:endParaRPr lang="es-UY" sz="1800">
                <a:solidFill>
                  <a:srgbClr val="000000"/>
                </a:solidFill>
              </a:endParaRPr>
            </a:p>
          </p:txBody>
        </p:sp>
        <p:sp>
          <p:nvSpPr>
            <p:cNvPr id="14351" name="Text Box 68">
              <a:extLst>
                <a:ext uri="{FF2B5EF4-FFF2-40B4-BE49-F238E27FC236}">
                  <a16:creationId xmlns:a16="http://schemas.microsoft.com/office/drawing/2014/main" id="{35E56C8E-4653-B9B6-D275-782EF814F475}"/>
                </a:ext>
              </a:extLst>
            </p:cNvPr>
            <p:cNvSpPr txBox="1">
              <a:spLocks noChangeArrowheads="1"/>
            </p:cNvSpPr>
            <p:nvPr/>
          </p:nvSpPr>
          <p:spPr bwMode="auto">
            <a:xfrm>
              <a:off x="2968" y="2053"/>
              <a:ext cx="817" cy="271"/>
            </a:xfrm>
            <a:prstGeom prst="rect">
              <a:avLst/>
            </a:prstGeom>
            <a:noFill/>
            <a:ln w="9525">
              <a:noFill/>
              <a:miter lim="800000"/>
              <a:headEnd/>
              <a:tailEnd/>
            </a:ln>
          </p:spPr>
          <p:txBody>
            <a:bodyPr>
              <a:spAutoFit/>
            </a:bodyPr>
            <a:lstStyle/>
            <a:p>
              <a:pPr algn="ctr">
                <a:spcBef>
                  <a:spcPct val="50000"/>
                </a:spcBef>
              </a:pPr>
              <a:r>
                <a:rPr lang="es-ES_tradnl" sz="1100">
                  <a:solidFill>
                    <a:srgbClr val="000000"/>
                  </a:solidFill>
                </a:rPr>
                <a:t>FILTRACIÓN RÁPIDA</a:t>
              </a:r>
              <a:endParaRPr lang="es-MX" sz="1100">
                <a:solidFill>
                  <a:srgbClr val="000000"/>
                </a:solidFill>
              </a:endParaRPr>
            </a:p>
          </p:txBody>
        </p:sp>
        <p:sp>
          <p:nvSpPr>
            <p:cNvPr id="14352" name="Rectangle 69" descr="Vertical clara">
              <a:extLst>
                <a:ext uri="{FF2B5EF4-FFF2-40B4-BE49-F238E27FC236}">
                  <a16:creationId xmlns:a16="http://schemas.microsoft.com/office/drawing/2014/main" id="{3ED6B5F8-F584-4D45-054E-FA2ADE8C6FAA}"/>
                </a:ext>
              </a:extLst>
            </p:cNvPr>
            <p:cNvSpPr>
              <a:spLocks noChangeArrowheads="1"/>
            </p:cNvSpPr>
            <p:nvPr/>
          </p:nvSpPr>
          <p:spPr bwMode="auto">
            <a:xfrm>
              <a:off x="3061" y="1888"/>
              <a:ext cx="635" cy="91"/>
            </a:xfrm>
            <a:prstGeom prst="rect">
              <a:avLst/>
            </a:prstGeom>
            <a:noFill/>
            <a:ln w="28575">
              <a:solidFill>
                <a:schemeClr val="tx1"/>
              </a:solidFill>
              <a:miter lim="800000"/>
              <a:headEnd/>
              <a:tailEnd/>
            </a:ln>
          </p:spPr>
          <p:txBody>
            <a:bodyPr wrap="none" anchor="ctr"/>
            <a:lstStyle/>
            <a:p>
              <a:pPr algn="l"/>
              <a:endParaRPr lang="es-UY" sz="1800">
                <a:solidFill>
                  <a:srgbClr val="000000"/>
                </a:solidFill>
              </a:endParaRPr>
            </a:p>
          </p:txBody>
        </p:sp>
        <p:sp>
          <p:nvSpPr>
            <p:cNvPr id="14353" name="Rectangle 70" descr="Confeti grande">
              <a:extLst>
                <a:ext uri="{FF2B5EF4-FFF2-40B4-BE49-F238E27FC236}">
                  <a16:creationId xmlns:a16="http://schemas.microsoft.com/office/drawing/2014/main" id="{15F28A74-7796-E283-16BE-EED238A12EAA}"/>
                </a:ext>
              </a:extLst>
            </p:cNvPr>
            <p:cNvSpPr>
              <a:spLocks noChangeArrowheads="1"/>
            </p:cNvSpPr>
            <p:nvPr/>
          </p:nvSpPr>
          <p:spPr bwMode="auto">
            <a:xfrm>
              <a:off x="3061" y="1661"/>
              <a:ext cx="635" cy="227"/>
            </a:xfrm>
            <a:prstGeom prst="rect">
              <a:avLst/>
            </a:prstGeom>
            <a:noFill/>
            <a:ln w="9525">
              <a:solidFill>
                <a:schemeClr val="tx1"/>
              </a:solidFill>
              <a:miter lim="800000"/>
              <a:headEnd/>
              <a:tailEnd/>
            </a:ln>
          </p:spPr>
          <p:txBody>
            <a:bodyPr wrap="none" anchor="ctr"/>
            <a:lstStyle/>
            <a:p>
              <a:pPr algn="l"/>
              <a:endParaRPr lang="es-UY" sz="1800">
                <a:solidFill>
                  <a:srgbClr val="000000"/>
                </a:solidFill>
              </a:endParaRPr>
            </a:p>
          </p:txBody>
        </p:sp>
        <p:sp>
          <p:nvSpPr>
            <p:cNvPr id="14355" name="Freeform 71">
              <a:extLst>
                <a:ext uri="{FF2B5EF4-FFF2-40B4-BE49-F238E27FC236}">
                  <a16:creationId xmlns:a16="http://schemas.microsoft.com/office/drawing/2014/main" id="{5FA5B9A7-50FC-F17E-3BD5-59E41C213C53}"/>
                </a:ext>
              </a:extLst>
            </p:cNvPr>
            <p:cNvSpPr>
              <a:spLocks/>
            </p:cNvSpPr>
            <p:nvPr/>
          </p:nvSpPr>
          <p:spPr bwMode="auto">
            <a:xfrm>
              <a:off x="3061" y="1525"/>
              <a:ext cx="635" cy="454"/>
            </a:xfrm>
            <a:custGeom>
              <a:avLst/>
              <a:gdLst>
                <a:gd name="T0" fmla="*/ 0 w 635"/>
                <a:gd name="T1" fmla="*/ 0 h 454"/>
                <a:gd name="T2" fmla="*/ 0 w 635"/>
                <a:gd name="T3" fmla="*/ 454 h 454"/>
                <a:gd name="T4" fmla="*/ 635 w 635"/>
                <a:gd name="T5" fmla="*/ 454 h 454"/>
                <a:gd name="T6" fmla="*/ 635 w 635"/>
                <a:gd name="T7" fmla="*/ 0 h 454"/>
                <a:gd name="T8" fmla="*/ 0 60000 65536"/>
                <a:gd name="T9" fmla="*/ 0 60000 65536"/>
                <a:gd name="T10" fmla="*/ 0 60000 65536"/>
                <a:gd name="T11" fmla="*/ 0 60000 65536"/>
                <a:gd name="T12" fmla="*/ 0 w 635"/>
                <a:gd name="T13" fmla="*/ 0 h 454"/>
                <a:gd name="T14" fmla="*/ 635 w 635"/>
                <a:gd name="T15" fmla="*/ 454 h 454"/>
              </a:gdLst>
              <a:ahLst/>
              <a:cxnLst>
                <a:cxn ang="T8">
                  <a:pos x="T0" y="T1"/>
                </a:cxn>
                <a:cxn ang="T9">
                  <a:pos x="T2" y="T3"/>
                </a:cxn>
                <a:cxn ang="T10">
                  <a:pos x="T4" y="T5"/>
                </a:cxn>
                <a:cxn ang="T11">
                  <a:pos x="T6" y="T7"/>
                </a:cxn>
              </a:cxnLst>
              <a:rect l="T12" t="T13" r="T14" b="T15"/>
              <a:pathLst>
                <a:path w="635" h="454">
                  <a:moveTo>
                    <a:pt x="0" y="0"/>
                  </a:moveTo>
                  <a:lnTo>
                    <a:pt x="0" y="454"/>
                  </a:lnTo>
                  <a:lnTo>
                    <a:pt x="635" y="454"/>
                  </a:lnTo>
                  <a:lnTo>
                    <a:pt x="635" y="0"/>
                  </a:lnTo>
                </a:path>
              </a:pathLst>
            </a:custGeom>
            <a:noFill/>
            <a:ln w="57150">
              <a:solidFill>
                <a:schemeClr val="tx1"/>
              </a:solidFill>
              <a:round/>
              <a:headEnd/>
              <a:tailEnd/>
            </a:ln>
          </p:spPr>
          <p:txBody>
            <a:bodyPr/>
            <a:lstStyle/>
            <a:p>
              <a:pPr algn="l"/>
              <a:endParaRPr lang="es-UY" sz="1800">
                <a:solidFill>
                  <a:srgbClr val="000000"/>
                </a:solidFill>
              </a:endParaRPr>
            </a:p>
          </p:txBody>
        </p:sp>
      </p:grpSp>
      <p:sp>
        <p:nvSpPr>
          <p:cNvPr id="14362" name="Text Box 78">
            <a:extLst>
              <a:ext uri="{FF2B5EF4-FFF2-40B4-BE49-F238E27FC236}">
                <a16:creationId xmlns:a16="http://schemas.microsoft.com/office/drawing/2014/main" id="{E6F5001E-171F-517F-F099-00B00A787D41}"/>
              </a:ext>
            </a:extLst>
          </p:cNvPr>
          <p:cNvSpPr txBox="1">
            <a:spLocks noChangeArrowheads="1"/>
          </p:cNvSpPr>
          <p:nvPr/>
        </p:nvSpPr>
        <p:spPr bwMode="auto">
          <a:xfrm>
            <a:off x="5200322" y="3678407"/>
            <a:ext cx="1522413" cy="261610"/>
          </a:xfrm>
          <a:prstGeom prst="rect">
            <a:avLst/>
          </a:prstGeom>
          <a:noFill/>
          <a:ln w="9525">
            <a:noFill/>
            <a:miter lim="800000"/>
            <a:headEnd/>
            <a:tailEnd/>
          </a:ln>
        </p:spPr>
        <p:txBody>
          <a:bodyPr wrap="square">
            <a:spAutoFit/>
          </a:bodyPr>
          <a:lstStyle/>
          <a:p>
            <a:pPr algn="l">
              <a:spcBef>
                <a:spcPct val="50000"/>
              </a:spcBef>
            </a:pPr>
            <a:r>
              <a:rPr lang="es-ES_tradnl" sz="1100">
                <a:solidFill>
                  <a:srgbClr val="000000"/>
                </a:solidFill>
              </a:rPr>
              <a:t>SEDIMENTACION</a:t>
            </a:r>
            <a:endParaRPr lang="es-MX" sz="1100">
              <a:solidFill>
                <a:srgbClr val="000000"/>
              </a:solidFill>
            </a:endParaRPr>
          </a:p>
        </p:txBody>
      </p:sp>
      <p:sp>
        <p:nvSpPr>
          <p:cNvPr id="14370" name="Text Box 11">
            <a:extLst>
              <a:ext uri="{FF2B5EF4-FFF2-40B4-BE49-F238E27FC236}">
                <a16:creationId xmlns:a16="http://schemas.microsoft.com/office/drawing/2014/main" id="{C2665446-83BC-B7EF-DC7B-9BB3DD1B7B76}"/>
              </a:ext>
            </a:extLst>
          </p:cNvPr>
          <p:cNvSpPr txBox="1">
            <a:spLocks noChangeArrowheads="1"/>
          </p:cNvSpPr>
          <p:nvPr/>
        </p:nvSpPr>
        <p:spPr bwMode="auto">
          <a:xfrm>
            <a:off x="8368727" y="3386296"/>
            <a:ext cx="1224135" cy="253916"/>
          </a:xfrm>
          <a:prstGeom prst="rect">
            <a:avLst/>
          </a:prstGeom>
          <a:noFill/>
          <a:ln w="9525">
            <a:noFill/>
            <a:miter lim="800000"/>
            <a:headEnd/>
            <a:tailEnd/>
          </a:ln>
        </p:spPr>
        <p:txBody>
          <a:bodyPr wrap="square">
            <a:spAutoFit/>
          </a:bodyPr>
          <a:lstStyle/>
          <a:p>
            <a:pPr>
              <a:spcBef>
                <a:spcPct val="50000"/>
              </a:spcBef>
            </a:pPr>
            <a:r>
              <a:rPr lang="es-ES_tradnl" sz="1050">
                <a:solidFill>
                  <a:srgbClr val="000000"/>
                </a:solidFill>
              </a:rPr>
              <a:t>DESINFECCIÓN</a:t>
            </a:r>
            <a:endParaRPr lang="es-MX" sz="1050">
              <a:solidFill>
                <a:srgbClr val="000000"/>
              </a:solidFill>
            </a:endParaRPr>
          </a:p>
        </p:txBody>
      </p:sp>
      <p:sp>
        <p:nvSpPr>
          <p:cNvPr id="14378" name="Rectángulo 14377">
            <a:extLst>
              <a:ext uri="{FF2B5EF4-FFF2-40B4-BE49-F238E27FC236}">
                <a16:creationId xmlns:a16="http://schemas.microsoft.com/office/drawing/2014/main" id="{639B092B-C85F-E5F1-592B-66CD4A8817AB}"/>
              </a:ext>
            </a:extLst>
          </p:cNvPr>
          <p:cNvSpPr/>
          <p:nvPr/>
        </p:nvSpPr>
        <p:spPr>
          <a:xfrm>
            <a:off x="2076424" y="2737141"/>
            <a:ext cx="265763" cy="306496"/>
          </a:xfrm>
          <a:prstGeom prst="rect">
            <a:avLst/>
          </a:prstGeom>
          <a:no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endParaRPr lang="es-UY" sz="1800">
              <a:solidFill>
                <a:srgbClr val="000000"/>
              </a:solidFill>
            </a:endParaRPr>
          </a:p>
        </p:txBody>
      </p:sp>
      <p:grpSp>
        <p:nvGrpSpPr>
          <p:cNvPr id="14379" name="Group 8">
            <a:extLst>
              <a:ext uri="{FF2B5EF4-FFF2-40B4-BE49-F238E27FC236}">
                <a16:creationId xmlns:a16="http://schemas.microsoft.com/office/drawing/2014/main" id="{09A4EE8A-704F-ECF1-5660-2DBA8907D742}"/>
              </a:ext>
            </a:extLst>
          </p:cNvPr>
          <p:cNvGrpSpPr>
            <a:grpSpLocks/>
          </p:cNvGrpSpPr>
          <p:nvPr/>
        </p:nvGrpSpPr>
        <p:grpSpPr bwMode="auto">
          <a:xfrm>
            <a:off x="8304105" y="2474584"/>
            <a:ext cx="1316908" cy="837394"/>
            <a:chOff x="4059" y="1480"/>
            <a:chExt cx="778" cy="453"/>
          </a:xfrm>
          <a:noFill/>
        </p:grpSpPr>
        <p:sp>
          <p:nvSpPr>
            <p:cNvPr id="14386" name="Rectangle 9">
              <a:extLst>
                <a:ext uri="{FF2B5EF4-FFF2-40B4-BE49-F238E27FC236}">
                  <a16:creationId xmlns:a16="http://schemas.microsoft.com/office/drawing/2014/main" id="{CC349DDC-E7E6-E3EA-E8E5-DC02E0DA1565}"/>
                </a:ext>
              </a:extLst>
            </p:cNvPr>
            <p:cNvSpPr>
              <a:spLocks noChangeArrowheads="1"/>
            </p:cNvSpPr>
            <p:nvPr/>
          </p:nvSpPr>
          <p:spPr bwMode="auto">
            <a:xfrm>
              <a:off x="4059" y="1480"/>
              <a:ext cx="771" cy="453"/>
            </a:xfrm>
            <a:prstGeom prst="rect">
              <a:avLst/>
            </a:prstGeom>
            <a:grpFill/>
            <a:ln w="38100">
              <a:solidFill>
                <a:schemeClr val="tx1"/>
              </a:solidFill>
              <a:miter lim="800000"/>
              <a:headEnd/>
              <a:tailEnd/>
            </a:ln>
          </p:spPr>
          <p:txBody>
            <a:bodyPr wrap="none" anchor="ctr"/>
            <a:lstStyle/>
            <a:p>
              <a:pPr algn="l"/>
              <a:endParaRPr lang="es-UY" sz="1800">
                <a:solidFill>
                  <a:srgbClr val="000000"/>
                </a:solidFill>
              </a:endParaRPr>
            </a:p>
          </p:txBody>
        </p:sp>
        <p:sp>
          <p:nvSpPr>
            <p:cNvPr id="14387" name="Text Box 10">
              <a:extLst>
                <a:ext uri="{FF2B5EF4-FFF2-40B4-BE49-F238E27FC236}">
                  <a16:creationId xmlns:a16="http://schemas.microsoft.com/office/drawing/2014/main" id="{E24AEBAB-8173-5111-C57C-028AC1C2104D}"/>
                </a:ext>
              </a:extLst>
            </p:cNvPr>
            <p:cNvSpPr txBox="1">
              <a:spLocks noChangeArrowheads="1"/>
            </p:cNvSpPr>
            <p:nvPr/>
          </p:nvSpPr>
          <p:spPr bwMode="auto">
            <a:xfrm>
              <a:off x="4066" y="1596"/>
              <a:ext cx="771" cy="216"/>
            </a:xfrm>
            <a:prstGeom prst="rect">
              <a:avLst/>
            </a:prstGeom>
            <a:grpFill/>
            <a:ln w="9525">
              <a:noFill/>
              <a:miter lim="800000"/>
              <a:headEnd/>
              <a:tailEnd/>
            </a:ln>
          </p:spPr>
          <p:txBody>
            <a:bodyPr>
              <a:spAutoFit/>
            </a:bodyPr>
            <a:lstStyle/>
            <a:p>
              <a:pPr algn="ctr">
                <a:spcBef>
                  <a:spcPct val="50000"/>
                </a:spcBef>
              </a:pPr>
              <a:r>
                <a:rPr lang="es-ES_tradnl" sz="1000" b="1">
                  <a:solidFill>
                    <a:srgbClr val="00001C"/>
                  </a:solidFill>
                </a:rPr>
                <a:t>DEPÓSITO DE AGUA FILTRADA</a:t>
              </a:r>
              <a:endParaRPr lang="es-MX" sz="1000" b="1">
                <a:solidFill>
                  <a:srgbClr val="00001C"/>
                </a:solidFill>
              </a:endParaRPr>
            </a:p>
          </p:txBody>
        </p:sp>
      </p:grpSp>
      <p:sp>
        <p:nvSpPr>
          <p:cNvPr id="14388" name="Text Box 25">
            <a:extLst>
              <a:ext uri="{FF2B5EF4-FFF2-40B4-BE49-F238E27FC236}">
                <a16:creationId xmlns:a16="http://schemas.microsoft.com/office/drawing/2014/main" id="{76F84C84-F287-21B0-34D7-8276A0491A75}"/>
              </a:ext>
            </a:extLst>
          </p:cNvPr>
          <p:cNvSpPr txBox="1">
            <a:spLocks noChangeArrowheads="1"/>
          </p:cNvSpPr>
          <p:nvPr/>
        </p:nvSpPr>
        <p:spPr bwMode="auto">
          <a:xfrm>
            <a:off x="3678325" y="3431743"/>
            <a:ext cx="1344676" cy="261610"/>
          </a:xfrm>
          <a:prstGeom prst="rect">
            <a:avLst/>
          </a:prstGeom>
          <a:noFill/>
          <a:ln w="9525">
            <a:noFill/>
            <a:miter lim="800000"/>
            <a:headEnd/>
            <a:tailEnd/>
          </a:ln>
        </p:spPr>
        <p:txBody>
          <a:bodyPr wrap="square">
            <a:spAutoFit/>
          </a:bodyPr>
          <a:lstStyle/>
          <a:p>
            <a:pPr algn="l">
              <a:spcBef>
                <a:spcPct val="50000"/>
              </a:spcBef>
            </a:pPr>
            <a:r>
              <a:rPr lang="es-ES_tradnl" sz="1100">
                <a:solidFill>
                  <a:srgbClr val="000000"/>
                </a:solidFill>
              </a:rPr>
              <a:t>FLOCULACIÓN</a:t>
            </a:r>
            <a:endParaRPr lang="es-MX" sz="1100">
              <a:solidFill>
                <a:srgbClr val="000000"/>
              </a:solidFill>
            </a:endParaRPr>
          </a:p>
        </p:txBody>
      </p:sp>
      <p:cxnSp>
        <p:nvCxnSpPr>
          <p:cNvPr id="14395" name="Conector recto 14394">
            <a:extLst>
              <a:ext uri="{FF2B5EF4-FFF2-40B4-BE49-F238E27FC236}">
                <a16:creationId xmlns:a16="http://schemas.microsoft.com/office/drawing/2014/main" id="{415050D7-E381-4068-BBC0-3103D74ECD6F}"/>
              </a:ext>
            </a:extLst>
          </p:cNvPr>
          <p:cNvCxnSpPr>
            <a:cxnSpLocks/>
          </p:cNvCxnSpPr>
          <p:nvPr/>
        </p:nvCxnSpPr>
        <p:spPr bwMode="auto">
          <a:xfrm>
            <a:off x="3782874" y="2547634"/>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417" name="Forma libre: forma 14416">
            <a:extLst>
              <a:ext uri="{FF2B5EF4-FFF2-40B4-BE49-F238E27FC236}">
                <a16:creationId xmlns:a16="http://schemas.microsoft.com/office/drawing/2014/main" id="{DB267049-2B6A-DCB4-059C-C4D3A46AAE6D}"/>
              </a:ext>
            </a:extLst>
          </p:cNvPr>
          <p:cNvSpPr/>
          <p:nvPr/>
        </p:nvSpPr>
        <p:spPr bwMode="auto">
          <a:xfrm>
            <a:off x="3644906" y="2500832"/>
            <a:ext cx="1267691" cy="810491"/>
          </a:xfrm>
          <a:custGeom>
            <a:avLst/>
            <a:gdLst>
              <a:gd name="connsiteX0" fmla="*/ 0 w 1267691"/>
              <a:gd name="connsiteY0" fmla="*/ 20782 h 810491"/>
              <a:gd name="connsiteX1" fmla="*/ 0 w 1267691"/>
              <a:gd name="connsiteY1" fmla="*/ 810491 h 810491"/>
              <a:gd name="connsiteX2" fmla="*/ 1267691 w 1267691"/>
              <a:gd name="connsiteY2" fmla="*/ 810491 h 810491"/>
              <a:gd name="connsiteX3" fmla="*/ 1267691 w 1267691"/>
              <a:gd name="connsiteY3" fmla="*/ 0 h 810491"/>
            </a:gdLst>
            <a:ahLst/>
            <a:cxnLst>
              <a:cxn ang="0">
                <a:pos x="connsiteX0" y="connsiteY0"/>
              </a:cxn>
              <a:cxn ang="0">
                <a:pos x="connsiteX1" y="connsiteY1"/>
              </a:cxn>
              <a:cxn ang="0">
                <a:pos x="connsiteX2" y="connsiteY2"/>
              </a:cxn>
              <a:cxn ang="0">
                <a:pos x="connsiteX3" y="connsiteY3"/>
              </a:cxn>
            </a:cxnLst>
            <a:rect l="l" t="t" r="r" b="b"/>
            <a:pathLst>
              <a:path w="1267691" h="810491">
                <a:moveTo>
                  <a:pt x="0" y="20782"/>
                </a:moveTo>
                <a:lnTo>
                  <a:pt x="0" y="810491"/>
                </a:lnTo>
                <a:lnTo>
                  <a:pt x="1267691" y="810491"/>
                </a:lnTo>
                <a:lnTo>
                  <a:pt x="1267691" y="0"/>
                </a:lnTo>
              </a:path>
            </a:pathLst>
          </a:cu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14418" name="Conector recto 14417">
            <a:extLst>
              <a:ext uri="{FF2B5EF4-FFF2-40B4-BE49-F238E27FC236}">
                <a16:creationId xmlns:a16="http://schemas.microsoft.com/office/drawing/2014/main" id="{625B68EC-5B8B-D030-9C0F-7067EBD48FBC}"/>
              </a:ext>
            </a:extLst>
          </p:cNvPr>
          <p:cNvCxnSpPr>
            <a:cxnSpLocks/>
          </p:cNvCxnSpPr>
          <p:nvPr/>
        </p:nvCxnSpPr>
        <p:spPr bwMode="auto">
          <a:xfrm>
            <a:off x="3908499" y="2547634"/>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1" name="Conector recto 14420">
            <a:extLst>
              <a:ext uri="{FF2B5EF4-FFF2-40B4-BE49-F238E27FC236}">
                <a16:creationId xmlns:a16="http://schemas.microsoft.com/office/drawing/2014/main" id="{9DC577F4-9CB3-78D7-62E0-0E8E013BA462}"/>
              </a:ext>
            </a:extLst>
          </p:cNvPr>
          <p:cNvCxnSpPr>
            <a:cxnSpLocks/>
          </p:cNvCxnSpPr>
          <p:nvPr/>
        </p:nvCxnSpPr>
        <p:spPr bwMode="auto">
          <a:xfrm>
            <a:off x="4070906" y="2543353"/>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2" name="Conector recto 14421">
            <a:extLst>
              <a:ext uri="{FF2B5EF4-FFF2-40B4-BE49-F238E27FC236}">
                <a16:creationId xmlns:a16="http://schemas.microsoft.com/office/drawing/2014/main" id="{04506898-345C-0830-EE42-A619010BF0FF}"/>
              </a:ext>
            </a:extLst>
          </p:cNvPr>
          <p:cNvCxnSpPr>
            <a:cxnSpLocks/>
          </p:cNvCxnSpPr>
          <p:nvPr/>
        </p:nvCxnSpPr>
        <p:spPr bwMode="auto">
          <a:xfrm>
            <a:off x="4196531" y="2543353"/>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3" name="Conector recto 14422">
            <a:extLst>
              <a:ext uri="{FF2B5EF4-FFF2-40B4-BE49-F238E27FC236}">
                <a16:creationId xmlns:a16="http://schemas.microsoft.com/office/drawing/2014/main" id="{686F4E22-8E93-91C1-8CBC-BF9E7B492A44}"/>
              </a:ext>
            </a:extLst>
          </p:cNvPr>
          <p:cNvCxnSpPr>
            <a:cxnSpLocks/>
          </p:cNvCxnSpPr>
          <p:nvPr/>
        </p:nvCxnSpPr>
        <p:spPr bwMode="auto">
          <a:xfrm>
            <a:off x="4358938" y="2554183"/>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4" name="Conector recto 14423">
            <a:extLst>
              <a:ext uri="{FF2B5EF4-FFF2-40B4-BE49-F238E27FC236}">
                <a16:creationId xmlns:a16="http://schemas.microsoft.com/office/drawing/2014/main" id="{D79895CD-1D3E-EF78-A871-362E2F8460D1}"/>
              </a:ext>
            </a:extLst>
          </p:cNvPr>
          <p:cNvCxnSpPr>
            <a:cxnSpLocks/>
          </p:cNvCxnSpPr>
          <p:nvPr/>
        </p:nvCxnSpPr>
        <p:spPr bwMode="auto">
          <a:xfrm>
            <a:off x="4484563" y="2554183"/>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9" name="Conector recto 14428">
            <a:extLst>
              <a:ext uri="{FF2B5EF4-FFF2-40B4-BE49-F238E27FC236}">
                <a16:creationId xmlns:a16="http://schemas.microsoft.com/office/drawing/2014/main" id="{CD1C759E-BE62-C504-D9C1-5C1CBB4EDC01}"/>
              </a:ext>
            </a:extLst>
          </p:cNvPr>
          <p:cNvCxnSpPr>
            <a:cxnSpLocks/>
          </p:cNvCxnSpPr>
          <p:nvPr/>
        </p:nvCxnSpPr>
        <p:spPr bwMode="auto">
          <a:xfrm>
            <a:off x="4646970" y="2549902"/>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31" name="Conector recto 14430">
            <a:extLst>
              <a:ext uri="{FF2B5EF4-FFF2-40B4-BE49-F238E27FC236}">
                <a16:creationId xmlns:a16="http://schemas.microsoft.com/office/drawing/2014/main" id="{AC673A25-BC66-A5A2-D37E-5B3029B5F941}"/>
              </a:ext>
            </a:extLst>
          </p:cNvPr>
          <p:cNvCxnSpPr>
            <a:cxnSpLocks/>
          </p:cNvCxnSpPr>
          <p:nvPr/>
        </p:nvCxnSpPr>
        <p:spPr bwMode="auto">
          <a:xfrm>
            <a:off x="4772595" y="2549902"/>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4" name="Line 24">
            <a:extLst>
              <a:ext uri="{FF2B5EF4-FFF2-40B4-BE49-F238E27FC236}">
                <a16:creationId xmlns:a16="http://schemas.microsoft.com/office/drawing/2014/main" id="{86BB54F1-5887-45B9-DE0C-AF334E773893}"/>
              </a:ext>
            </a:extLst>
          </p:cNvPr>
          <p:cNvSpPr>
            <a:spLocks noChangeShapeType="1"/>
          </p:cNvSpPr>
          <p:nvPr/>
        </p:nvSpPr>
        <p:spPr bwMode="auto">
          <a:xfrm flipV="1">
            <a:off x="6341152" y="2894641"/>
            <a:ext cx="38158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66" name="Line 24">
            <a:extLst>
              <a:ext uri="{FF2B5EF4-FFF2-40B4-BE49-F238E27FC236}">
                <a16:creationId xmlns:a16="http://schemas.microsoft.com/office/drawing/2014/main" id="{B57E616E-75A6-700E-1EA8-E4A882C0AB17}"/>
              </a:ext>
            </a:extLst>
          </p:cNvPr>
          <p:cNvSpPr>
            <a:spLocks noChangeShapeType="1"/>
          </p:cNvSpPr>
          <p:nvPr/>
        </p:nvSpPr>
        <p:spPr bwMode="auto">
          <a:xfrm flipV="1">
            <a:off x="9609170" y="2894641"/>
            <a:ext cx="1008062"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67" name="Rectángulo: esquinas superiores cortadas 66">
            <a:extLst>
              <a:ext uri="{FF2B5EF4-FFF2-40B4-BE49-F238E27FC236}">
                <a16:creationId xmlns:a16="http://schemas.microsoft.com/office/drawing/2014/main" id="{8D3063C5-1CE4-AFCC-838A-450E0F6C1BA5}"/>
              </a:ext>
            </a:extLst>
          </p:cNvPr>
          <p:cNvSpPr/>
          <p:nvPr/>
        </p:nvSpPr>
        <p:spPr bwMode="auto">
          <a:xfrm rot="10800000">
            <a:off x="5283732" y="2549901"/>
            <a:ext cx="1055092" cy="1078543"/>
          </a:xfrm>
          <a:prstGeom prst="snip2SameRect">
            <a:avLst>
              <a:gd name="adj1" fmla="val 47120"/>
              <a:gd name="adj2" fmla="val 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68" name="Line 6">
            <a:extLst>
              <a:ext uri="{FF2B5EF4-FFF2-40B4-BE49-F238E27FC236}">
                <a16:creationId xmlns:a16="http://schemas.microsoft.com/office/drawing/2014/main" id="{0214F5C0-4FF1-AFAE-D180-BD3C65E090A5}"/>
              </a:ext>
            </a:extLst>
          </p:cNvPr>
          <p:cNvSpPr>
            <a:spLocks noChangeShapeType="1"/>
          </p:cNvSpPr>
          <p:nvPr/>
        </p:nvSpPr>
        <p:spPr bwMode="auto">
          <a:xfrm>
            <a:off x="2353406" y="2928759"/>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69" name="Line 6">
            <a:extLst>
              <a:ext uri="{FF2B5EF4-FFF2-40B4-BE49-F238E27FC236}">
                <a16:creationId xmlns:a16="http://schemas.microsoft.com/office/drawing/2014/main" id="{0357220B-FB1F-6524-6DAE-4D79579FBC93}"/>
              </a:ext>
            </a:extLst>
          </p:cNvPr>
          <p:cNvSpPr>
            <a:spLocks noChangeShapeType="1"/>
          </p:cNvSpPr>
          <p:nvPr/>
        </p:nvSpPr>
        <p:spPr bwMode="auto">
          <a:xfrm>
            <a:off x="1663672" y="2901484"/>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73" name="Line 24">
            <a:extLst>
              <a:ext uri="{FF2B5EF4-FFF2-40B4-BE49-F238E27FC236}">
                <a16:creationId xmlns:a16="http://schemas.microsoft.com/office/drawing/2014/main" id="{32C00BEA-B1FB-591C-4E7B-6A29CD9BCC82}"/>
              </a:ext>
            </a:extLst>
          </p:cNvPr>
          <p:cNvSpPr>
            <a:spLocks noChangeShapeType="1"/>
          </p:cNvSpPr>
          <p:nvPr/>
        </p:nvSpPr>
        <p:spPr bwMode="auto">
          <a:xfrm>
            <a:off x="7707561" y="2855291"/>
            <a:ext cx="59654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74" name="CuadroTexto 73">
            <a:extLst>
              <a:ext uri="{FF2B5EF4-FFF2-40B4-BE49-F238E27FC236}">
                <a16:creationId xmlns:a16="http://schemas.microsoft.com/office/drawing/2014/main" id="{40F31003-1305-A92C-3FCE-C458AEA87D1E}"/>
              </a:ext>
            </a:extLst>
          </p:cNvPr>
          <p:cNvSpPr txBox="1"/>
          <p:nvPr/>
        </p:nvSpPr>
        <p:spPr>
          <a:xfrm>
            <a:off x="9624637" y="2921936"/>
            <a:ext cx="2006751" cy="923330"/>
          </a:xfrm>
          <a:prstGeom prst="rect">
            <a:avLst/>
          </a:prstGeom>
          <a:noFill/>
        </p:spPr>
        <p:txBody>
          <a:bodyPr wrap="square" rtlCol="0">
            <a:spAutoFit/>
          </a:bodyPr>
          <a:lstStyle/>
          <a:p>
            <a:pPr marL="173038" indent="-173038">
              <a:buFont typeface="Arial" panose="020B0604020202020204" pitchFamily="34" charset="0"/>
              <a:buChar char="•"/>
            </a:pPr>
            <a:r>
              <a:rPr lang="es-UY" sz="1800" dirty="0">
                <a:solidFill>
                  <a:schemeClr val="tx1"/>
                </a:solidFill>
                <a:latin typeface="myriad-pro"/>
              </a:rPr>
              <a:t>Inocuidad microbiológica</a:t>
            </a:r>
          </a:p>
          <a:p>
            <a:pPr marL="173038" indent="-173038">
              <a:buFont typeface="Arial" panose="020B0604020202020204" pitchFamily="34" charset="0"/>
              <a:buChar char="•"/>
            </a:pPr>
            <a:r>
              <a:rPr lang="es-UY" sz="1800" b="1" dirty="0">
                <a:solidFill>
                  <a:schemeClr val="tx1"/>
                </a:solidFill>
                <a:latin typeface="myriad-pro"/>
              </a:rPr>
              <a:t>Subproductos</a:t>
            </a:r>
          </a:p>
        </p:txBody>
      </p:sp>
      <p:sp>
        <p:nvSpPr>
          <p:cNvPr id="82" name="Flecha: a la derecha 81">
            <a:extLst>
              <a:ext uri="{FF2B5EF4-FFF2-40B4-BE49-F238E27FC236}">
                <a16:creationId xmlns:a16="http://schemas.microsoft.com/office/drawing/2014/main" id="{BC270D9F-A08A-91E0-BF9F-18C64790F7C6}"/>
              </a:ext>
            </a:extLst>
          </p:cNvPr>
          <p:cNvSpPr/>
          <p:nvPr/>
        </p:nvSpPr>
        <p:spPr>
          <a:xfrm>
            <a:off x="6985474" y="5287628"/>
            <a:ext cx="4451116" cy="506905"/>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cxnSp>
        <p:nvCxnSpPr>
          <p:cNvPr id="83" name="Conector recto de flecha 82">
            <a:extLst>
              <a:ext uri="{FF2B5EF4-FFF2-40B4-BE49-F238E27FC236}">
                <a16:creationId xmlns:a16="http://schemas.microsoft.com/office/drawing/2014/main" id="{2892A0D8-1D06-8343-DABC-16C36952A1EB}"/>
              </a:ext>
            </a:extLst>
          </p:cNvPr>
          <p:cNvCxnSpPr>
            <a:cxnSpLocks/>
          </p:cNvCxnSpPr>
          <p:nvPr/>
        </p:nvCxnSpPr>
        <p:spPr>
          <a:xfrm>
            <a:off x="639871" y="4922387"/>
            <a:ext cx="6003312" cy="0"/>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7" name="Cerrar llave 86">
            <a:extLst>
              <a:ext uri="{FF2B5EF4-FFF2-40B4-BE49-F238E27FC236}">
                <a16:creationId xmlns:a16="http://schemas.microsoft.com/office/drawing/2014/main" id="{D1E07998-DE6D-5DF6-27EF-6AB632FEADF5}"/>
              </a:ext>
            </a:extLst>
          </p:cNvPr>
          <p:cNvSpPr/>
          <p:nvPr/>
        </p:nvSpPr>
        <p:spPr>
          <a:xfrm>
            <a:off x="6718168" y="4949738"/>
            <a:ext cx="112792" cy="118268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89" name="CuadroTexto 88">
            <a:extLst>
              <a:ext uri="{FF2B5EF4-FFF2-40B4-BE49-F238E27FC236}">
                <a16:creationId xmlns:a16="http://schemas.microsoft.com/office/drawing/2014/main" id="{E0C2D35B-7BF0-D2E0-47E8-2FCA8F575DD2}"/>
              </a:ext>
            </a:extLst>
          </p:cNvPr>
          <p:cNvSpPr txBox="1"/>
          <p:nvPr/>
        </p:nvSpPr>
        <p:spPr>
          <a:xfrm>
            <a:off x="825592" y="4586491"/>
            <a:ext cx="2225081" cy="338554"/>
          </a:xfrm>
          <a:prstGeom prst="rect">
            <a:avLst/>
          </a:prstGeom>
          <a:noFill/>
        </p:spPr>
        <p:txBody>
          <a:bodyPr wrap="square" rtlCol="0">
            <a:spAutoFit/>
          </a:bodyPr>
          <a:lstStyle/>
          <a:p>
            <a:r>
              <a:rPr lang="es-UY" sz="1600" dirty="0">
                <a:solidFill>
                  <a:srgbClr val="000000"/>
                </a:solidFill>
                <a:latin typeface="Arial" charset="0"/>
              </a:rPr>
              <a:t>BROMUROS</a:t>
            </a:r>
          </a:p>
        </p:txBody>
      </p:sp>
      <p:sp>
        <p:nvSpPr>
          <p:cNvPr id="4" name="CuadroTexto 3">
            <a:extLst>
              <a:ext uri="{FF2B5EF4-FFF2-40B4-BE49-F238E27FC236}">
                <a16:creationId xmlns:a16="http://schemas.microsoft.com/office/drawing/2014/main" id="{C26F01D8-8228-664E-BDEC-048E2129F5AA}"/>
              </a:ext>
            </a:extLst>
          </p:cNvPr>
          <p:cNvSpPr txBox="1"/>
          <p:nvPr/>
        </p:nvSpPr>
        <p:spPr>
          <a:xfrm>
            <a:off x="3678325" y="5330367"/>
            <a:ext cx="2259455" cy="584775"/>
          </a:xfrm>
          <a:prstGeom prst="rect">
            <a:avLst/>
          </a:prstGeom>
          <a:noFill/>
        </p:spPr>
        <p:txBody>
          <a:bodyPr wrap="square" rtlCol="0">
            <a:spAutoFit/>
          </a:bodyPr>
          <a:lstStyle/>
          <a:p>
            <a:pPr algn="ctr"/>
            <a:r>
              <a:rPr lang="es-AR" sz="1600" dirty="0">
                <a:solidFill>
                  <a:schemeClr val="tx1"/>
                </a:solidFill>
                <a:latin typeface="myriad-pro"/>
              </a:rPr>
              <a:t>Remoción</a:t>
            </a:r>
            <a:r>
              <a:rPr lang="es-UY" sz="1600" dirty="0">
                <a:solidFill>
                  <a:schemeClr val="tx1"/>
                </a:solidFill>
                <a:latin typeface="myriad-pro"/>
              </a:rPr>
              <a:t> de MON con coagulación acentuada</a:t>
            </a:r>
          </a:p>
        </p:txBody>
      </p:sp>
      <p:sp>
        <p:nvSpPr>
          <p:cNvPr id="5" name="Forma libre: forma 4">
            <a:extLst>
              <a:ext uri="{FF2B5EF4-FFF2-40B4-BE49-F238E27FC236}">
                <a16:creationId xmlns:a16="http://schemas.microsoft.com/office/drawing/2014/main" id="{0205AB68-E37D-8B64-B0E4-084E968175B2}"/>
              </a:ext>
            </a:extLst>
          </p:cNvPr>
          <p:cNvSpPr/>
          <p:nvPr/>
        </p:nvSpPr>
        <p:spPr bwMode="auto">
          <a:xfrm>
            <a:off x="2953187" y="5888895"/>
            <a:ext cx="3026980" cy="173421"/>
          </a:xfrm>
          <a:custGeom>
            <a:avLst/>
            <a:gdLst>
              <a:gd name="connsiteX0" fmla="*/ 3026980 w 3026980"/>
              <a:gd name="connsiteY0" fmla="*/ 0 h 173421"/>
              <a:gd name="connsiteX1" fmla="*/ 977462 w 3026980"/>
              <a:gd name="connsiteY1" fmla="*/ 0 h 173421"/>
              <a:gd name="connsiteX2" fmla="*/ 0 w 3026980"/>
              <a:gd name="connsiteY2" fmla="*/ 173421 h 173421"/>
            </a:gdLst>
            <a:ahLst/>
            <a:cxnLst>
              <a:cxn ang="0">
                <a:pos x="connsiteX0" y="connsiteY0"/>
              </a:cxn>
              <a:cxn ang="0">
                <a:pos x="connsiteX1" y="connsiteY1"/>
              </a:cxn>
              <a:cxn ang="0">
                <a:pos x="connsiteX2" y="connsiteY2"/>
              </a:cxn>
            </a:cxnLst>
            <a:rect l="l" t="t" r="r" b="b"/>
            <a:pathLst>
              <a:path w="3026980" h="173421">
                <a:moveTo>
                  <a:pt x="3026980" y="0"/>
                </a:moveTo>
                <a:lnTo>
                  <a:pt x="977462" y="0"/>
                </a:lnTo>
                <a:lnTo>
                  <a:pt x="0" y="173421"/>
                </a:ln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6" name="Conector: angular 5">
            <a:extLst>
              <a:ext uri="{FF2B5EF4-FFF2-40B4-BE49-F238E27FC236}">
                <a16:creationId xmlns:a16="http://schemas.microsoft.com/office/drawing/2014/main" id="{4F53D71E-D09B-84A5-F7FE-3B3F1D285F01}"/>
              </a:ext>
            </a:extLst>
          </p:cNvPr>
          <p:cNvCxnSpPr>
            <a:cxnSpLocks/>
          </p:cNvCxnSpPr>
          <p:nvPr/>
        </p:nvCxnSpPr>
        <p:spPr>
          <a:xfrm>
            <a:off x="825521" y="5475795"/>
            <a:ext cx="6978702" cy="773076"/>
          </a:xfrm>
          <a:prstGeom prst="bentConnector3">
            <a:avLst>
              <a:gd name="adj1" fmla="val 29442"/>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 name="Conector: angular 7">
            <a:extLst>
              <a:ext uri="{FF2B5EF4-FFF2-40B4-BE49-F238E27FC236}">
                <a16:creationId xmlns:a16="http://schemas.microsoft.com/office/drawing/2014/main" id="{503BC4B2-C1D6-F63D-1BC3-3FE33D9A1AD6}"/>
              </a:ext>
            </a:extLst>
          </p:cNvPr>
          <p:cNvCxnSpPr>
            <a:cxnSpLocks/>
          </p:cNvCxnSpPr>
          <p:nvPr/>
        </p:nvCxnSpPr>
        <p:spPr>
          <a:xfrm>
            <a:off x="7297017" y="6248871"/>
            <a:ext cx="3916892" cy="206210"/>
          </a:xfrm>
          <a:prstGeom prst="bentConnector3">
            <a:avLst>
              <a:gd name="adj1" fmla="val 14580"/>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224FAA8F-EE04-2326-D2BE-2B5BBBEE8243}"/>
              </a:ext>
            </a:extLst>
          </p:cNvPr>
          <p:cNvCxnSpPr>
            <a:cxnSpLocks/>
          </p:cNvCxnSpPr>
          <p:nvPr/>
        </p:nvCxnSpPr>
        <p:spPr>
          <a:xfrm>
            <a:off x="639871" y="4207018"/>
            <a:ext cx="10728634" cy="0"/>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342" name="CuadroTexto 14341">
            <a:extLst>
              <a:ext uri="{FF2B5EF4-FFF2-40B4-BE49-F238E27FC236}">
                <a16:creationId xmlns:a16="http://schemas.microsoft.com/office/drawing/2014/main" id="{A07593FA-261B-DDD2-4832-0B174A04ECBD}"/>
              </a:ext>
            </a:extLst>
          </p:cNvPr>
          <p:cNvSpPr txBox="1"/>
          <p:nvPr/>
        </p:nvSpPr>
        <p:spPr>
          <a:xfrm>
            <a:off x="825591" y="3918114"/>
            <a:ext cx="2225081" cy="307777"/>
          </a:xfrm>
          <a:prstGeom prst="rect">
            <a:avLst/>
          </a:prstGeom>
          <a:noFill/>
        </p:spPr>
        <p:txBody>
          <a:bodyPr wrap="square" rtlCol="0">
            <a:spAutoFit/>
          </a:bodyPr>
          <a:lstStyle/>
          <a:p>
            <a:r>
              <a:rPr lang="es-UY" sz="1400" dirty="0">
                <a:solidFill>
                  <a:srgbClr val="000000"/>
                </a:solidFill>
                <a:latin typeface="Arial" charset="0"/>
              </a:rPr>
              <a:t>SODIO, CLORUROS</a:t>
            </a:r>
          </a:p>
        </p:txBody>
      </p:sp>
      <p:sp>
        <p:nvSpPr>
          <p:cNvPr id="14344" name="Arco 14343">
            <a:extLst>
              <a:ext uri="{FF2B5EF4-FFF2-40B4-BE49-F238E27FC236}">
                <a16:creationId xmlns:a16="http://schemas.microsoft.com/office/drawing/2014/main" id="{73F0FF03-58E7-ABE7-15A5-32744E2EAD85}"/>
              </a:ext>
            </a:extLst>
          </p:cNvPr>
          <p:cNvSpPr/>
          <p:nvPr/>
        </p:nvSpPr>
        <p:spPr bwMode="auto">
          <a:xfrm>
            <a:off x="7031002" y="4826302"/>
            <a:ext cx="1034290" cy="897070"/>
          </a:xfrm>
          <a:prstGeom prst="arc">
            <a:avLst>
              <a:gd name="adj1" fmla="val 10438246"/>
              <a:gd name="adj2" fmla="val 21017848"/>
            </a:avLst>
          </a:prstGeom>
          <a:noFill/>
          <a:ln w="38100"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Tree>
    <p:extLst>
      <p:ext uri="{BB962C8B-B14F-4D97-AF65-F5344CB8AC3E}">
        <p14:creationId xmlns:p14="http://schemas.microsoft.com/office/powerpoint/2010/main" val="237240504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342"/>
                                        </p:tgtEl>
                                        <p:attrNameLst>
                                          <p:attrName>style.visibility</p:attrName>
                                        </p:attrNameLst>
                                      </p:cBhvr>
                                      <p:to>
                                        <p:strVal val="visible"/>
                                      </p:to>
                                    </p:set>
                                    <p:anim calcmode="lin" valueType="num">
                                      <p:cBhvr additive="base">
                                        <p:cTn id="11" dur="500" fill="hold"/>
                                        <p:tgtEl>
                                          <p:spTgt spid="14342"/>
                                        </p:tgtEl>
                                        <p:attrNameLst>
                                          <p:attrName>ppt_x</p:attrName>
                                        </p:attrNameLst>
                                      </p:cBhvr>
                                      <p:tavLst>
                                        <p:tav tm="0">
                                          <p:val>
                                            <p:strVal val="#ppt_x"/>
                                          </p:val>
                                        </p:tav>
                                        <p:tav tm="100000">
                                          <p:val>
                                            <p:strVal val="#ppt_x"/>
                                          </p:val>
                                        </p:tav>
                                      </p:tavLst>
                                    </p:anim>
                                    <p:anim calcmode="lin" valueType="num">
                                      <p:cBhvr additive="base">
                                        <p:cTn id="12"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additive="base">
                                        <p:cTn id="17" dur="500" fill="hold"/>
                                        <p:tgtEl>
                                          <p:spTgt spid="89"/>
                                        </p:tgtEl>
                                        <p:attrNameLst>
                                          <p:attrName>ppt_x</p:attrName>
                                        </p:attrNameLst>
                                      </p:cBhvr>
                                      <p:tavLst>
                                        <p:tav tm="0">
                                          <p:val>
                                            <p:strVal val="#ppt_x"/>
                                          </p:val>
                                        </p:tav>
                                        <p:tav tm="100000">
                                          <p:val>
                                            <p:strVal val="#ppt_x"/>
                                          </p:val>
                                        </p:tav>
                                      </p:tavLst>
                                    </p:anim>
                                    <p:anim calcmode="lin" valueType="num">
                                      <p:cBhvr additive="base">
                                        <p:cTn id="18" dur="500" fill="hold"/>
                                        <p:tgtEl>
                                          <p:spTgt spid="8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anim calcmode="lin" valueType="num">
                                      <p:cBhvr additive="base">
                                        <p:cTn id="21" dur="500" fill="hold"/>
                                        <p:tgtEl>
                                          <p:spTgt spid="83"/>
                                        </p:tgtEl>
                                        <p:attrNameLst>
                                          <p:attrName>ppt_x</p:attrName>
                                        </p:attrNameLst>
                                      </p:cBhvr>
                                      <p:tavLst>
                                        <p:tav tm="0">
                                          <p:val>
                                            <p:strVal val="#ppt_x"/>
                                          </p:val>
                                        </p:tav>
                                        <p:tav tm="100000">
                                          <p:val>
                                            <p:strVal val="#ppt_x"/>
                                          </p:val>
                                        </p:tav>
                                      </p:tavLst>
                                    </p:anim>
                                    <p:anim calcmode="lin" valueType="num">
                                      <p:cBhvr additive="base">
                                        <p:cTn id="22"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1000"/>
                                        <p:tgtEl>
                                          <p:spTgt spid="82"/>
                                        </p:tgtEl>
                                      </p:cBhvr>
                                    </p:animEffect>
                                    <p:anim calcmode="lin" valueType="num">
                                      <p:cBhvr>
                                        <p:cTn id="33" dur="1000" fill="hold"/>
                                        <p:tgtEl>
                                          <p:spTgt spid="82"/>
                                        </p:tgtEl>
                                        <p:attrNameLst>
                                          <p:attrName>ppt_x</p:attrName>
                                        </p:attrNameLst>
                                      </p:cBhvr>
                                      <p:tavLst>
                                        <p:tav tm="0">
                                          <p:val>
                                            <p:strVal val="#ppt_x"/>
                                          </p:val>
                                        </p:tav>
                                        <p:tav tm="100000">
                                          <p:val>
                                            <p:strVal val="#ppt_x"/>
                                          </p:val>
                                        </p:tav>
                                      </p:tavLst>
                                    </p:anim>
                                    <p:anim calcmode="lin" valueType="num">
                                      <p:cBhvr>
                                        <p:cTn id="34" dur="1000" fill="hold"/>
                                        <p:tgtEl>
                                          <p:spTgt spid="8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428"/>
                                        </p:tgtEl>
                                        <p:attrNameLst>
                                          <p:attrName>style.visibility</p:attrName>
                                        </p:attrNameLst>
                                      </p:cBhvr>
                                      <p:to>
                                        <p:strVal val="visible"/>
                                      </p:to>
                                    </p:set>
                                    <p:animEffect transition="in" filter="fade">
                                      <p:cBhvr>
                                        <p:cTn id="37" dur="1000"/>
                                        <p:tgtEl>
                                          <p:spTgt spid="14428"/>
                                        </p:tgtEl>
                                      </p:cBhvr>
                                    </p:animEffect>
                                    <p:anim calcmode="lin" valueType="num">
                                      <p:cBhvr>
                                        <p:cTn id="38" dur="1000" fill="hold"/>
                                        <p:tgtEl>
                                          <p:spTgt spid="14428"/>
                                        </p:tgtEl>
                                        <p:attrNameLst>
                                          <p:attrName>ppt_x</p:attrName>
                                        </p:attrNameLst>
                                      </p:cBhvr>
                                      <p:tavLst>
                                        <p:tav tm="0">
                                          <p:val>
                                            <p:strVal val="#ppt_x"/>
                                          </p:val>
                                        </p:tav>
                                        <p:tav tm="100000">
                                          <p:val>
                                            <p:strVal val="#ppt_x"/>
                                          </p:val>
                                        </p:tav>
                                      </p:tavLst>
                                    </p:anim>
                                    <p:anim calcmode="lin" valueType="num">
                                      <p:cBhvr>
                                        <p:cTn id="39" dur="1000" fill="hold"/>
                                        <p:tgtEl>
                                          <p:spTgt spid="1442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344"/>
                                        </p:tgtEl>
                                        <p:attrNameLst>
                                          <p:attrName>style.visibility</p:attrName>
                                        </p:attrNameLst>
                                      </p:cBhvr>
                                      <p:to>
                                        <p:strVal val="visible"/>
                                      </p:to>
                                    </p:set>
                                    <p:anim calcmode="lin" valueType="num">
                                      <p:cBhvr additive="base">
                                        <p:cTn id="44" dur="500" fill="hold"/>
                                        <p:tgtEl>
                                          <p:spTgt spid="14344"/>
                                        </p:tgtEl>
                                        <p:attrNameLst>
                                          <p:attrName>ppt_x</p:attrName>
                                        </p:attrNameLst>
                                      </p:cBhvr>
                                      <p:tavLst>
                                        <p:tav tm="0">
                                          <p:val>
                                            <p:strVal val="#ppt_x"/>
                                          </p:val>
                                        </p:tav>
                                        <p:tav tm="100000">
                                          <p:val>
                                            <p:strVal val="#ppt_x"/>
                                          </p:val>
                                        </p:tav>
                                      </p:tavLst>
                                    </p:anim>
                                    <p:anim calcmode="lin" valueType="num">
                                      <p:cBhvr additive="base">
                                        <p:cTn id="45"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28" grpId="0"/>
      <p:bldP spid="82" grpId="0" animBg="1"/>
      <p:bldP spid="87" grpId="0" animBg="1"/>
      <p:bldP spid="89" grpId="0"/>
      <p:bldP spid="14342" grpId="0"/>
      <p:bldP spid="143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Gráfico, Gráfico de dispersión">
            <a:extLst>
              <a:ext uri="{FF2B5EF4-FFF2-40B4-BE49-F238E27FC236}">
                <a16:creationId xmlns:a16="http://schemas.microsoft.com/office/drawing/2014/main" id="{D6401428-0364-F26E-6C9A-4527E130E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866309"/>
            <a:ext cx="10905066" cy="5125381"/>
          </a:xfrm>
          <a:prstGeom prst="rect">
            <a:avLst/>
          </a:prstGeom>
        </p:spPr>
      </p:pic>
      <p:sp>
        <p:nvSpPr>
          <p:cNvPr id="2" name="CuadroTexto 1">
            <a:extLst>
              <a:ext uri="{FF2B5EF4-FFF2-40B4-BE49-F238E27FC236}">
                <a16:creationId xmlns:a16="http://schemas.microsoft.com/office/drawing/2014/main" id="{127F821D-B8F6-1A65-0B6C-81F84AE7D1C0}"/>
              </a:ext>
            </a:extLst>
          </p:cNvPr>
          <p:cNvSpPr txBox="1"/>
          <p:nvPr/>
        </p:nvSpPr>
        <p:spPr>
          <a:xfrm>
            <a:off x="0" y="6525344"/>
            <a:ext cx="5447928" cy="307777"/>
          </a:xfrm>
          <a:prstGeom prst="rect">
            <a:avLst/>
          </a:prstGeom>
          <a:noFill/>
        </p:spPr>
        <p:txBody>
          <a:bodyPr wrap="square" rtlCol="0">
            <a:spAutoFit/>
          </a:bodyPr>
          <a:lstStyle/>
          <a:p>
            <a:r>
              <a:rPr lang="es-AR" sz="1400" dirty="0">
                <a:solidFill>
                  <a:schemeClr val="tx1"/>
                </a:solidFill>
              </a:rPr>
              <a:t>Datos: OSE (ley de acceso a la información). </a:t>
            </a:r>
            <a:r>
              <a:rPr lang="es-AR" sz="1400" dirty="0" err="1">
                <a:solidFill>
                  <a:schemeClr val="tx1"/>
                </a:solidFill>
              </a:rPr>
              <a:t>Ursea</a:t>
            </a:r>
            <a:r>
              <a:rPr lang="es-AR" sz="1400" dirty="0">
                <a:solidFill>
                  <a:schemeClr val="tx1"/>
                </a:solidFill>
              </a:rPr>
              <a:t> (publicados) </a:t>
            </a:r>
            <a:endParaRPr lang="es-UY" sz="1400" dirty="0">
              <a:solidFill>
                <a:schemeClr val="tx1"/>
              </a:solidFill>
            </a:endParaRPr>
          </a:p>
        </p:txBody>
      </p:sp>
    </p:spTree>
    <p:extLst>
      <p:ext uri="{BB962C8B-B14F-4D97-AF65-F5344CB8AC3E}">
        <p14:creationId xmlns:p14="http://schemas.microsoft.com/office/powerpoint/2010/main" val="1735647386"/>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Gráfico&#10;&#10;Descripción generada automáticamente">
            <a:extLst>
              <a:ext uri="{FF2B5EF4-FFF2-40B4-BE49-F238E27FC236}">
                <a16:creationId xmlns:a16="http://schemas.microsoft.com/office/drawing/2014/main" id="{D7E57C7A-FDF1-0D57-4D1E-571937FB5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866309"/>
            <a:ext cx="10905066" cy="5125381"/>
          </a:xfrm>
          <a:prstGeom prst="rect">
            <a:avLst/>
          </a:prstGeom>
        </p:spPr>
      </p:pic>
      <p:sp>
        <p:nvSpPr>
          <p:cNvPr id="2" name="CuadroTexto 1">
            <a:extLst>
              <a:ext uri="{FF2B5EF4-FFF2-40B4-BE49-F238E27FC236}">
                <a16:creationId xmlns:a16="http://schemas.microsoft.com/office/drawing/2014/main" id="{8E085010-CD41-39A1-A91D-C207FA774A96}"/>
              </a:ext>
            </a:extLst>
          </p:cNvPr>
          <p:cNvSpPr txBox="1"/>
          <p:nvPr/>
        </p:nvSpPr>
        <p:spPr>
          <a:xfrm>
            <a:off x="0" y="6525344"/>
            <a:ext cx="5447928" cy="307777"/>
          </a:xfrm>
          <a:prstGeom prst="rect">
            <a:avLst/>
          </a:prstGeom>
          <a:noFill/>
        </p:spPr>
        <p:txBody>
          <a:bodyPr wrap="square" rtlCol="0">
            <a:spAutoFit/>
          </a:bodyPr>
          <a:lstStyle/>
          <a:p>
            <a:r>
              <a:rPr lang="es-AR" sz="1400" dirty="0">
                <a:solidFill>
                  <a:schemeClr val="tx1"/>
                </a:solidFill>
              </a:rPr>
              <a:t>Datos: OSE (ley de acceso a la información). </a:t>
            </a:r>
            <a:r>
              <a:rPr lang="es-AR" sz="1400" dirty="0" err="1">
                <a:solidFill>
                  <a:schemeClr val="tx1"/>
                </a:solidFill>
              </a:rPr>
              <a:t>Ursea</a:t>
            </a:r>
            <a:r>
              <a:rPr lang="es-AR" sz="1400" dirty="0">
                <a:solidFill>
                  <a:schemeClr val="tx1"/>
                </a:solidFill>
              </a:rPr>
              <a:t> (publicados) </a:t>
            </a:r>
            <a:endParaRPr lang="es-UY" sz="1400" dirty="0">
              <a:solidFill>
                <a:schemeClr val="tx1"/>
              </a:solidFill>
            </a:endParaRPr>
          </a:p>
        </p:txBody>
      </p:sp>
    </p:spTree>
    <p:extLst>
      <p:ext uri="{BB962C8B-B14F-4D97-AF65-F5344CB8AC3E}">
        <p14:creationId xmlns:p14="http://schemas.microsoft.com/office/powerpoint/2010/main" val="3630258476"/>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Gráfico, Gráfico de dispersión">
            <a:extLst>
              <a:ext uri="{FF2B5EF4-FFF2-40B4-BE49-F238E27FC236}">
                <a16:creationId xmlns:a16="http://schemas.microsoft.com/office/drawing/2014/main" id="{276649E8-1D68-0B11-52DB-B693EEADF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50" y="722058"/>
            <a:ext cx="11518900" cy="5413883"/>
          </a:xfrm>
          <a:prstGeom prst="rect">
            <a:avLst/>
          </a:prstGeom>
          <a:noFill/>
        </p:spPr>
      </p:pic>
      <p:sp>
        <p:nvSpPr>
          <p:cNvPr id="2" name="CuadroTexto 1">
            <a:extLst>
              <a:ext uri="{FF2B5EF4-FFF2-40B4-BE49-F238E27FC236}">
                <a16:creationId xmlns:a16="http://schemas.microsoft.com/office/drawing/2014/main" id="{D1E2723F-9381-444D-D749-C4E916C1B276}"/>
              </a:ext>
            </a:extLst>
          </p:cNvPr>
          <p:cNvSpPr txBox="1"/>
          <p:nvPr/>
        </p:nvSpPr>
        <p:spPr>
          <a:xfrm>
            <a:off x="0" y="6525344"/>
            <a:ext cx="5447928" cy="307777"/>
          </a:xfrm>
          <a:prstGeom prst="rect">
            <a:avLst/>
          </a:prstGeom>
          <a:noFill/>
        </p:spPr>
        <p:txBody>
          <a:bodyPr wrap="square" rtlCol="0">
            <a:spAutoFit/>
          </a:bodyPr>
          <a:lstStyle/>
          <a:p>
            <a:r>
              <a:rPr lang="es-AR" sz="1400" dirty="0">
                <a:solidFill>
                  <a:schemeClr val="tx1"/>
                </a:solidFill>
              </a:rPr>
              <a:t>Datos: OSE (ley de acceso a la información). </a:t>
            </a:r>
            <a:r>
              <a:rPr lang="es-AR" sz="1400" dirty="0" err="1">
                <a:solidFill>
                  <a:schemeClr val="tx1"/>
                </a:solidFill>
              </a:rPr>
              <a:t>Ursea</a:t>
            </a:r>
            <a:r>
              <a:rPr lang="es-AR" sz="1400" dirty="0">
                <a:solidFill>
                  <a:schemeClr val="tx1"/>
                </a:solidFill>
              </a:rPr>
              <a:t> (publicados) </a:t>
            </a:r>
            <a:endParaRPr lang="es-UY" sz="1400" dirty="0">
              <a:solidFill>
                <a:schemeClr val="tx1"/>
              </a:solidFill>
            </a:endParaRP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6">
            <a:extLst>
              <a:ext uri="{FF2B5EF4-FFF2-40B4-BE49-F238E27FC236}">
                <a16:creationId xmlns:a16="http://schemas.microsoft.com/office/drawing/2014/main" id="{4A18D668-72DA-F426-3CCE-77791A29FAC7}"/>
              </a:ext>
            </a:extLst>
          </p:cNvPr>
          <p:cNvGraphicFramePr>
            <a:graphicFrameLocks noGrp="1"/>
          </p:cNvGraphicFramePr>
          <p:nvPr>
            <p:extLst>
              <p:ext uri="{D42A27DB-BD31-4B8C-83A1-F6EECF244321}">
                <p14:modId xmlns:p14="http://schemas.microsoft.com/office/powerpoint/2010/main" val="2990771552"/>
              </p:ext>
            </p:extLst>
          </p:nvPr>
        </p:nvGraphicFramePr>
        <p:xfrm>
          <a:off x="515380" y="1052736"/>
          <a:ext cx="11161239" cy="4399917"/>
        </p:xfrm>
        <a:graphic>
          <a:graphicData uri="http://schemas.openxmlformats.org/drawingml/2006/table">
            <a:tbl>
              <a:tblPr firstRow="1" bandRow="1">
                <a:tableStyleId>{5C22544A-7EE6-4342-B048-85BDC9FD1C3A}</a:tableStyleId>
              </a:tblPr>
              <a:tblGrid>
                <a:gridCol w="3720413">
                  <a:extLst>
                    <a:ext uri="{9D8B030D-6E8A-4147-A177-3AD203B41FA5}">
                      <a16:colId xmlns:a16="http://schemas.microsoft.com/office/drawing/2014/main" val="2476561624"/>
                    </a:ext>
                  </a:extLst>
                </a:gridCol>
                <a:gridCol w="4613367">
                  <a:extLst>
                    <a:ext uri="{9D8B030D-6E8A-4147-A177-3AD203B41FA5}">
                      <a16:colId xmlns:a16="http://schemas.microsoft.com/office/drawing/2014/main" val="4209348533"/>
                    </a:ext>
                  </a:extLst>
                </a:gridCol>
                <a:gridCol w="2827459">
                  <a:extLst>
                    <a:ext uri="{9D8B030D-6E8A-4147-A177-3AD203B41FA5}">
                      <a16:colId xmlns:a16="http://schemas.microsoft.com/office/drawing/2014/main" val="3970795261"/>
                    </a:ext>
                  </a:extLst>
                </a:gridCol>
              </a:tblGrid>
              <a:tr h="596887">
                <a:tc>
                  <a:txBody>
                    <a:bodyPr/>
                    <a:lstStyle/>
                    <a:p>
                      <a:endParaRPr lang="es-AR" dirty="0"/>
                    </a:p>
                  </a:txBody>
                  <a:tcPr/>
                </a:tc>
                <a:tc>
                  <a:txBody>
                    <a:bodyPr/>
                    <a:lstStyle/>
                    <a:p>
                      <a:pPr algn="ctr"/>
                      <a:r>
                        <a:rPr lang="es-AR" sz="2400" dirty="0">
                          <a:solidFill>
                            <a:schemeClr val="tx1"/>
                          </a:solidFill>
                        </a:rPr>
                        <a:t>AGUA BRUTA SIN BROMUROS</a:t>
                      </a:r>
                    </a:p>
                  </a:txBody>
                  <a:tcPr/>
                </a:tc>
                <a:tc>
                  <a:txBody>
                    <a:bodyPr/>
                    <a:lstStyle/>
                    <a:p>
                      <a:pPr algn="ctr"/>
                      <a:r>
                        <a:rPr lang="es-AR" sz="2400" dirty="0">
                          <a:solidFill>
                            <a:schemeClr val="tx1"/>
                          </a:solidFill>
                        </a:rPr>
                        <a:t>AGUA BRUTA CON BROMUROS</a:t>
                      </a:r>
                    </a:p>
                  </a:txBody>
                  <a:tcPr/>
                </a:tc>
                <a:extLst>
                  <a:ext uri="{0D108BD9-81ED-4DB2-BD59-A6C34878D82A}">
                    <a16:rowId xmlns:a16="http://schemas.microsoft.com/office/drawing/2014/main" val="3754885607"/>
                  </a:ext>
                </a:extLst>
              </a:tr>
              <a:tr h="877359">
                <a:tc>
                  <a:txBody>
                    <a:bodyPr/>
                    <a:lstStyle/>
                    <a:p>
                      <a:pPr algn="ctr"/>
                      <a:r>
                        <a:rPr lang="es-AR" sz="2000" b="1" dirty="0"/>
                        <a:t>CONCENTRACIÓN DE THM</a:t>
                      </a:r>
                    </a:p>
                  </a:txBody>
                  <a:tcPr anchor="ctr"/>
                </a:tc>
                <a:tc>
                  <a:txBody>
                    <a:bodyPr/>
                    <a:lstStyle/>
                    <a:p>
                      <a:pPr algn="ctr"/>
                      <a:r>
                        <a:rPr lang="es-AR" sz="1800" dirty="0">
                          <a:latin typeface="Candara" panose="020E0502030303020204" pitchFamily="34" charset="0"/>
                        </a:rPr>
                        <a:t>BAJA EN INVIERNO</a:t>
                      </a:r>
                    </a:p>
                    <a:p>
                      <a:pPr algn="ctr"/>
                      <a:r>
                        <a:rPr lang="es-AR" sz="1800" dirty="0">
                          <a:latin typeface="Candara" panose="020E0502030303020204" pitchFamily="34" charset="0"/>
                        </a:rPr>
                        <a:t>MEDIA EN VERANO</a:t>
                      </a:r>
                    </a:p>
                  </a:txBody>
                  <a:tcPr anchor="ctr"/>
                </a:tc>
                <a:tc>
                  <a:txBody>
                    <a:bodyPr/>
                    <a:lstStyle/>
                    <a:p>
                      <a:pPr algn="ctr"/>
                      <a:r>
                        <a:rPr lang="es-AR" sz="1800" dirty="0">
                          <a:latin typeface="Candara" panose="020E0502030303020204" pitchFamily="34" charset="0"/>
                        </a:rPr>
                        <a:t>ALTA</a:t>
                      </a:r>
                    </a:p>
                  </a:txBody>
                  <a:tcPr anchor="ctr"/>
                </a:tc>
                <a:extLst>
                  <a:ext uri="{0D108BD9-81ED-4DB2-BD59-A6C34878D82A}">
                    <a16:rowId xmlns:a16="http://schemas.microsoft.com/office/drawing/2014/main" val="2962508376"/>
                  </a:ext>
                </a:extLst>
              </a:tr>
              <a:tr h="877359">
                <a:tc>
                  <a:txBody>
                    <a:bodyPr/>
                    <a:lstStyle/>
                    <a:p>
                      <a:pPr algn="ctr"/>
                      <a:r>
                        <a:rPr lang="es-AR" sz="2000" b="1" dirty="0"/>
                        <a:t>INDICE DE THM</a:t>
                      </a:r>
                    </a:p>
                    <a:p>
                      <a:pPr algn="ctr"/>
                      <a:r>
                        <a:rPr lang="es-UY" sz="1800" dirty="0"/>
                        <a:t>Valor Máximo Permitido:</a:t>
                      </a:r>
                    </a:p>
                    <a:p>
                      <a:pPr algn="ctr"/>
                      <a:r>
                        <a:rPr lang="es-UY" sz="1800" dirty="0"/>
                        <a:t>Indice de THM ≤ 1</a:t>
                      </a:r>
                      <a:endParaRPr lang="es-AR" sz="1800" b="1" dirty="0"/>
                    </a:p>
                  </a:txBody>
                  <a:tcPr anchor="ctr"/>
                </a:tc>
                <a:tc>
                  <a:txBody>
                    <a:bodyPr/>
                    <a:lstStyle/>
                    <a:p>
                      <a:pPr algn="ctr"/>
                      <a:r>
                        <a:rPr lang="en-US" sz="1800" dirty="0">
                          <a:latin typeface="Candara" panose="020E0502030303020204" pitchFamily="34" charset="0"/>
                        </a:rPr>
                        <a:t>PROMEDIO: 0,8</a:t>
                      </a:r>
                    </a:p>
                  </a:txBody>
                  <a:tcPr anchor="ctr"/>
                </a:tc>
                <a:tc>
                  <a:txBody>
                    <a:bodyPr/>
                    <a:lstStyle/>
                    <a:p>
                      <a:pPr algn="ctr"/>
                      <a:r>
                        <a:rPr lang="es-AR" sz="1800" dirty="0">
                          <a:latin typeface="Candara" panose="020E0502030303020204" pitchFamily="34" charset="0"/>
                        </a:rPr>
                        <a:t>MÁX. 4 - 5 </a:t>
                      </a:r>
                    </a:p>
                    <a:p>
                      <a:pPr algn="ctr"/>
                      <a:r>
                        <a:rPr lang="es-AR" sz="1800" dirty="0">
                          <a:latin typeface="Candara" panose="020E0502030303020204" pitchFamily="34" charset="0"/>
                        </a:rPr>
                        <a:t>PROMEDIO  ̴  3</a:t>
                      </a:r>
                    </a:p>
                    <a:p>
                      <a:pPr algn="ctr"/>
                      <a:r>
                        <a:rPr lang="es-AR" sz="1800" dirty="0">
                          <a:latin typeface="Candara" panose="020E0502030303020204" pitchFamily="34" charset="0"/>
                        </a:rPr>
                        <a:t>MÍNIMO  ̴  1,5</a:t>
                      </a:r>
                    </a:p>
                  </a:txBody>
                  <a:tcPr anchor="ctr"/>
                </a:tc>
                <a:extLst>
                  <a:ext uri="{0D108BD9-81ED-4DB2-BD59-A6C34878D82A}">
                    <a16:rowId xmlns:a16="http://schemas.microsoft.com/office/drawing/2014/main" val="1443535311"/>
                  </a:ext>
                </a:extLst>
              </a:tr>
              <a:tr h="877359">
                <a:tc>
                  <a:txBody>
                    <a:bodyPr/>
                    <a:lstStyle/>
                    <a:p>
                      <a:pPr algn="ctr"/>
                      <a:r>
                        <a:rPr lang="en-US" sz="2000" b="1" dirty="0"/>
                        <a:t>THM EN AACC</a:t>
                      </a:r>
                      <a:endParaRPr lang="es-AR" sz="2000" b="1" dirty="0"/>
                    </a:p>
                  </a:txBody>
                  <a:tcPr anchor="ctr"/>
                </a:tc>
                <a:tc>
                  <a:txBody>
                    <a:bodyPr/>
                    <a:lstStyle/>
                    <a:p>
                      <a:pPr algn="ctr"/>
                      <a:r>
                        <a:rPr lang="en-US" sz="1800" dirty="0">
                          <a:latin typeface="Candara" panose="020E0502030303020204" pitchFamily="34" charset="0"/>
                        </a:rPr>
                        <a:t>NO</a:t>
                      </a:r>
                      <a:endParaRPr lang="es-AR" sz="1800" dirty="0">
                        <a:latin typeface="Candara" panose="020E0502030303020204" pitchFamily="34" charset="0"/>
                      </a:endParaRPr>
                    </a:p>
                  </a:txBody>
                  <a:tcPr anchor="ctr"/>
                </a:tc>
                <a:tc>
                  <a:txBody>
                    <a:bodyPr/>
                    <a:lstStyle/>
                    <a:p>
                      <a:pPr algn="ctr"/>
                      <a:r>
                        <a:rPr lang="en-US" sz="1800" dirty="0">
                          <a:latin typeface="Candara" panose="020E0502030303020204" pitchFamily="34" charset="0"/>
                        </a:rPr>
                        <a:t>SI</a:t>
                      </a:r>
                      <a:endParaRPr lang="es-AR" sz="1800" dirty="0">
                        <a:latin typeface="Candara" panose="020E0502030303020204" pitchFamily="34" charset="0"/>
                      </a:endParaRPr>
                    </a:p>
                  </a:txBody>
                  <a:tcPr anchor="ctr"/>
                </a:tc>
                <a:extLst>
                  <a:ext uri="{0D108BD9-81ED-4DB2-BD59-A6C34878D82A}">
                    <a16:rowId xmlns:a16="http://schemas.microsoft.com/office/drawing/2014/main" val="2783162134"/>
                  </a:ext>
                </a:extLst>
              </a:tr>
              <a:tr h="877359">
                <a:tc>
                  <a:txBody>
                    <a:bodyPr/>
                    <a:lstStyle/>
                    <a:p>
                      <a:pPr algn="ctr"/>
                      <a:r>
                        <a:rPr lang="en-US" sz="2000" b="1" dirty="0"/>
                        <a:t>THM DOMINANTE</a:t>
                      </a:r>
                      <a:endParaRPr lang="es-AR" sz="2000" b="1" dirty="0"/>
                    </a:p>
                  </a:txBody>
                  <a:tcPr anchor="ctr"/>
                </a:tc>
                <a:tc>
                  <a:txBody>
                    <a:bodyPr/>
                    <a:lstStyle/>
                    <a:p>
                      <a:pPr algn="ctr"/>
                      <a:r>
                        <a:rPr lang="en-US" sz="1800" dirty="0">
                          <a:latin typeface="Candara" panose="020E0502030303020204" pitchFamily="34" charset="0"/>
                        </a:rPr>
                        <a:t>CLOROFORMO</a:t>
                      </a:r>
                      <a:endParaRPr lang="es-AR" sz="1800" dirty="0">
                        <a:latin typeface="Candara" panose="020E0502030303020204" pitchFamily="34" charset="0"/>
                      </a:endParaRPr>
                    </a:p>
                  </a:txBody>
                  <a:tcPr anchor="ctr"/>
                </a:tc>
                <a:tc>
                  <a:txBody>
                    <a:bodyPr/>
                    <a:lstStyle/>
                    <a:p>
                      <a:pPr algn="ctr"/>
                      <a:r>
                        <a:rPr lang="en-US" sz="1800" dirty="0">
                          <a:latin typeface="Candara" panose="020E0502030303020204" pitchFamily="34" charset="0"/>
                        </a:rPr>
                        <a:t>BROMOFORMO</a:t>
                      </a:r>
                      <a:endParaRPr lang="es-AR" sz="1800" dirty="0">
                        <a:latin typeface="Candara" panose="020E0502030303020204" pitchFamily="34" charset="0"/>
                      </a:endParaRPr>
                    </a:p>
                  </a:txBody>
                  <a:tcPr anchor="ctr"/>
                </a:tc>
                <a:extLst>
                  <a:ext uri="{0D108BD9-81ED-4DB2-BD59-A6C34878D82A}">
                    <a16:rowId xmlns:a16="http://schemas.microsoft.com/office/drawing/2014/main" val="2248024774"/>
                  </a:ext>
                </a:extLst>
              </a:tr>
            </a:tbl>
          </a:graphicData>
        </a:graphic>
      </p:graphicFrame>
      <p:sp>
        <p:nvSpPr>
          <p:cNvPr id="7" name="CuadroTexto 6">
            <a:extLst>
              <a:ext uri="{FF2B5EF4-FFF2-40B4-BE49-F238E27FC236}">
                <a16:creationId xmlns:a16="http://schemas.microsoft.com/office/drawing/2014/main" id="{CD87AAB3-6B97-E62D-2D05-0FF1520515F9}"/>
              </a:ext>
            </a:extLst>
          </p:cNvPr>
          <p:cNvSpPr txBox="1"/>
          <p:nvPr/>
        </p:nvSpPr>
        <p:spPr>
          <a:xfrm>
            <a:off x="20414" y="6091359"/>
            <a:ext cx="9120335" cy="738664"/>
          </a:xfrm>
          <a:prstGeom prst="rect">
            <a:avLst/>
          </a:prstGeom>
          <a:noFill/>
        </p:spPr>
        <p:txBody>
          <a:bodyPr wrap="square" rtlCol="0">
            <a:spAutoFit/>
          </a:bodyPr>
          <a:lstStyle/>
          <a:p>
            <a:r>
              <a:rPr lang="es-UY" sz="1400" dirty="0">
                <a:solidFill>
                  <a:schemeClr val="tx1"/>
                </a:solidFill>
              </a:rPr>
              <a:t>Fuente de datos:</a:t>
            </a:r>
          </a:p>
          <a:p>
            <a:r>
              <a:rPr lang="es-UY" sz="1400" dirty="0">
                <a:solidFill>
                  <a:schemeClr val="tx1"/>
                </a:solidFill>
              </a:rPr>
              <a:t>Agua dulce: OSE (2012-2021), obtenidos por Ley de Acceso a la Información</a:t>
            </a:r>
          </a:p>
          <a:p>
            <a:r>
              <a:rPr lang="es-UY" sz="1400" dirty="0">
                <a:solidFill>
                  <a:schemeClr val="tx1"/>
                </a:solidFill>
              </a:rPr>
              <a:t>Agua bruta con bromuros: </a:t>
            </a:r>
            <a:r>
              <a:rPr lang="es-UY" sz="1400" dirty="0" err="1">
                <a:solidFill>
                  <a:schemeClr val="tx1"/>
                </a:solidFill>
              </a:rPr>
              <a:t>Ursea</a:t>
            </a:r>
            <a:r>
              <a:rPr lang="es-UY" sz="1400" dirty="0">
                <a:solidFill>
                  <a:schemeClr val="tx1"/>
                </a:solidFill>
              </a:rPr>
              <a:t> (27/3 y 10/5 al 21/6)</a:t>
            </a:r>
            <a:endParaRPr lang="es-AR" sz="1400" dirty="0">
              <a:solidFill>
                <a:schemeClr val="tx1"/>
              </a:solidFill>
            </a:endParaRPr>
          </a:p>
        </p:txBody>
      </p:sp>
    </p:spTree>
    <p:extLst>
      <p:ext uri="{BB962C8B-B14F-4D97-AF65-F5344CB8AC3E}">
        <p14:creationId xmlns:p14="http://schemas.microsoft.com/office/powerpoint/2010/main" val="1863855121"/>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6" name="CuadroTexto 14425">
            <a:extLst>
              <a:ext uri="{FF2B5EF4-FFF2-40B4-BE49-F238E27FC236}">
                <a16:creationId xmlns:a16="http://schemas.microsoft.com/office/drawing/2014/main" id="{9CC4CCB0-0123-7E19-A8CF-6E1BB13AAEF0}"/>
              </a:ext>
            </a:extLst>
          </p:cNvPr>
          <p:cNvSpPr txBox="1"/>
          <p:nvPr/>
        </p:nvSpPr>
        <p:spPr>
          <a:xfrm>
            <a:off x="-13679" y="343001"/>
            <a:ext cx="12192000" cy="595932"/>
          </a:xfrm>
          <a:prstGeom prst="rect">
            <a:avLst/>
          </a:prstGeom>
          <a:noFill/>
        </p:spPr>
        <p:txBody>
          <a:bodyPr wrap="square" rtlCol="0">
            <a:spAutoFit/>
          </a:bodyPr>
          <a:lstStyle/>
          <a:p>
            <a:pPr marL="0" indent="0" algn="ctr">
              <a:lnSpc>
                <a:spcPct val="107000"/>
              </a:lnSpc>
              <a:spcAft>
                <a:spcPts val="400"/>
              </a:spcAft>
              <a:buNone/>
            </a:pPr>
            <a:r>
              <a:rPr lang="es-UY" sz="3200" b="1" dirty="0">
                <a:solidFill>
                  <a:schemeClr val="tx1"/>
                </a:solidFill>
                <a:latin typeface="Candara" panose="020E0502030303020204" pitchFamily="34" charset="0"/>
                <a:ea typeface="Calibri" panose="020F0502020204030204" pitchFamily="34" charset="0"/>
                <a:cs typeface="Times New Roman" panose="02020603050405020304" pitchFamily="18" charset="0"/>
              </a:rPr>
              <a:t>THM en Uruguay – reseña histórica</a:t>
            </a:r>
            <a:endParaRPr lang="es-UY" sz="3200" dirty="0">
              <a:solidFill>
                <a:schemeClr val="tx1"/>
              </a:solidFill>
              <a:latin typeface="Candara" panose="020E0502030303020204" pitchFamily="34" charset="0"/>
              <a:ea typeface="Calibri" panose="020F0502020204030204" pitchFamily="34" charset="0"/>
              <a:cs typeface="Times New Roman" panose="02020603050405020304" pitchFamily="18" charset="0"/>
            </a:endParaRPr>
          </a:p>
        </p:txBody>
      </p:sp>
      <p:sp>
        <p:nvSpPr>
          <p:cNvPr id="70" name="CuadroTexto 69">
            <a:extLst>
              <a:ext uri="{FF2B5EF4-FFF2-40B4-BE49-F238E27FC236}">
                <a16:creationId xmlns:a16="http://schemas.microsoft.com/office/drawing/2014/main" id="{F3919A48-2ED8-F787-B7CF-93A8526215C8}"/>
              </a:ext>
            </a:extLst>
          </p:cNvPr>
          <p:cNvSpPr txBox="1"/>
          <p:nvPr/>
        </p:nvSpPr>
        <p:spPr>
          <a:xfrm>
            <a:off x="1779230" y="4203860"/>
            <a:ext cx="9346453" cy="2339102"/>
          </a:xfrm>
          <a:prstGeom prst="rect">
            <a:avLst/>
          </a:prstGeom>
          <a:noFill/>
        </p:spPr>
        <p:txBody>
          <a:bodyPr wrap="square" rtlCol="0">
            <a:spAutoFit/>
          </a:bodyPr>
          <a:lstStyle/>
          <a:p>
            <a:r>
              <a:rPr lang="es-UY" sz="1800" dirty="0">
                <a:solidFill>
                  <a:srgbClr val="000000"/>
                </a:solidFill>
                <a:latin typeface="+mj-lt"/>
              </a:rPr>
              <a:t>Eliminación de la </a:t>
            </a:r>
            <a:r>
              <a:rPr lang="es-UY" sz="1800" dirty="0" err="1">
                <a:solidFill>
                  <a:srgbClr val="000000"/>
                </a:solidFill>
                <a:latin typeface="+mj-lt"/>
              </a:rPr>
              <a:t>precloración</a:t>
            </a:r>
            <a:r>
              <a:rPr lang="es-UY" sz="1800" dirty="0">
                <a:solidFill>
                  <a:srgbClr val="000000"/>
                </a:solidFill>
                <a:latin typeface="+mj-lt"/>
              </a:rPr>
              <a:t>  (1990-93)</a:t>
            </a:r>
          </a:p>
          <a:p>
            <a:r>
              <a:rPr lang="es-UY" sz="1800" dirty="0">
                <a:solidFill>
                  <a:srgbClr val="000000"/>
                </a:solidFill>
                <a:latin typeface="+mj-lt"/>
              </a:rPr>
              <a:t>Optimización de procesos, evaluación color agua sedimentada (desde 1995)</a:t>
            </a:r>
          </a:p>
          <a:p>
            <a:r>
              <a:rPr lang="es-UY" sz="1800" dirty="0">
                <a:solidFill>
                  <a:srgbClr val="000000"/>
                </a:solidFill>
                <a:latin typeface="+mj-lt"/>
              </a:rPr>
              <a:t>Estaciones de </a:t>
            </a:r>
            <a:r>
              <a:rPr lang="es-UY" sz="1800" dirty="0" err="1">
                <a:solidFill>
                  <a:srgbClr val="000000"/>
                </a:solidFill>
                <a:latin typeface="+mj-lt"/>
              </a:rPr>
              <a:t>recloración</a:t>
            </a:r>
            <a:r>
              <a:rPr lang="es-UY" sz="1800" dirty="0">
                <a:solidFill>
                  <a:srgbClr val="000000"/>
                </a:solidFill>
                <a:latin typeface="+mj-lt"/>
              </a:rPr>
              <a:t> (90s)</a:t>
            </a:r>
          </a:p>
          <a:p>
            <a:r>
              <a:rPr lang="es-UY" sz="1800" dirty="0">
                <a:solidFill>
                  <a:srgbClr val="000000"/>
                </a:solidFill>
                <a:latin typeface="+mj-lt"/>
              </a:rPr>
              <a:t>Actualización normas (2007/2008)</a:t>
            </a:r>
          </a:p>
          <a:p>
            <a:r>
              <a:rPr lang="es-UY" sz="1800" dirty="0">
                <a:solidFill>
                  <a:srgbClr val="000000"/>
                </a:solidFill>
                <a:latin typeface="+mj-lt"/>
              </a:rPr>
              <a:t>Nueva planta de desinfección AACC (2012)</a:t>
            </a:r>
          </a:p>
          <a:p>
            <a:r>
              <a:rPr lang="es-UY" sz="1800" dirty="0">
                <a:solidFill>
                  <a:srgbClr val="000000"/>
                </a:solidFill>
                <a:latin typeface="+mj-lt"/>
              </a:rPr>
              <a:t>Grupos de trabajo, consultorías, proyectos (2016, 2017)</a:t>
            </a:r>
          </a:p>
          <a:p>
            <a:r>
              <a:rPr lang="es-UY" sz="1800" dirty="0">
                <a:solidFill>
                  <a:srgbClr val="000000"/>
                </a:solidFill>
                <a:latin typeface="+mj-lt"/>
              </a:rPr>
              <a:t>Control de tiempos de contacto en la red, ajustes </a:t>
            </a:r>
            <a:r>
              <a:rPr lang="es-UY" sz="1800" dirty="0" err="1">
                <a:solidFill>
                  <a:srgbClr val="000000"/>
                </a:solidFill>
                <a:latin typeface="+mj-lt"/>
              </a:rPr>
              <a:t>intercloración</a:t>
            </a:r>
            <a:r>
              <a:rPr lang="es-UY" sz="1800" dirty="0">
                <a:solidFill>
                  <a:srgbClr val="000000"/>
                </a:solidFill>
                <a:latin typeface="+mj-lt"/>
              </a:rPr>
              <a:t>, reservorios (2019/20)</a:t>
            </a:r>
          </a:p>
          <a:p>
            <a:r>
              <a:rPr lang="es-UY" sz="1800" dirty="0">
                <a:solidFill>
                  <a:srgbClr val="000000"/>
                </a:solidFill>
                <a:latin typeface="+mj-lt"/>
              </a:rPr>
              <a:t>Coagulación acentuada: Planta de dosificación de ácido sulfúrico (2019-21)</a:t>
            </a:r>
          </a:p>
        </p:txBody>
      </p:sp>
      <p:cxnSp>
        <p:nvCxnSpPr>
          <p:cNvPr id="14" name="Conector recto 13">
            <a:extLst>
              <a:ext uri="{FF2B5EF4-FFF2-40B4-BE49-F238E27FC236}">
                <a16:creationId xmlns:a16="http://schemas.microsoft.com/office/drawing/2014/main" id="{336B6C6C-DC45-C808-CF91-7A4B182D1565}"/>
              </a:ext>
            </a:extLst>
          </p:cNvPr>
          <p:cNvCxnSpPr>
            <a:cxnSpLocks/>
          </p:cNvCxnSpPr>
          <p:nvPr/>
        </p:nvCxnSpPr>
        <p:spPr>
          <a:xfrm rot="5400000">
            <a:off x="1888825" y="970861"/>
            <a:ext cx="1203729" cy="141249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76CE11BE-16E5-FBC9-8352-D1A5672013EE}"/>
              </a:ext>
            </a:extLst>
          </p:cNvPr>
          <p:cNvSpPr txBox="1"/>
          <p:nvPr/>
        </p:nvSpPr>
        <p:spPr>
          <a:xfrm>
            <a:off x="898895" y="1062125"/>
            <a:ext cx="1478545" cy="400110"/>
          </a:xfrm>
          <a:prstGeom prst="rect">
            <a:avLst/>
          </a:prstGeom>
          <a:noFill/>
        </p:spPr>
        <p:txBody>
          <a:bodyPr wrap="square" rtlCol="0">
            <a:spAutoFit/>
          </a:bodyPr>
          <a:lstStyle/>
          <a:p>
            <a:r>
              <a:rPr lang="es-UY" b="1" dirty="0">
                <a:solidFill>
                  <a:srgbClr val="FF0000"/>
                </a:solidFill>
                <a:latin typeface="Arial" charset="0"/>
              </a:rPr>
              <a:t>1990/93</a:t>
            </a:r>
          </a:p>
        </p:txBody>
      </p:sp>
      <p:cxnSp>
        <p:nvCxnSpPr>
          <p:cNvPr id="23" name="Conector: angular 22">
            <a:extLst>
              <a:ext uri="{FF2B5EF4-FFF2-40B4-BE49-F238E27FC236}">
                <a16:creationId xmlns:a16="http://schemas.microsoft.com/office/drawing/2014/main" id="{BCB6EEF2-516D-A73F-CD0C-CCE857149A2C}"/>
              </a:ext>
            </a:extLst>
          </p:cNvPr>
          <p:cNvCxnSpPr>
            <a:cxnSpLocks/>
          </p:cNvCxnSpPr>
          <p:nvPr/>
        </p:nvCxnSpPr>
        <p:spPr>
          <a:xfrm rot="10800000" flipV="1">
            <a:off x="7800305" y="1923501"/>
            <a:ext cx="983337" cy="983263"/>
          </a:xfrm>
          <a:prstGeom prst="bentConnector3">
            <a:avLst>
              <a:gd name="adj1" fmla="val 9970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B74222B8-8EE2-F1E9-A64B-4DEB91C4FE39}"/>
              </a:ext>
            </a:extLst>
          </p:cNvPr>
          <p:cNvSpPr txBox="1"/>
          <p:nvPr/>
        </p:nvSpPr>
        <p:spPr>
          <a:xfrm>
            <a:off x="7208348" y="1368676"/>
            <a:ext cx="2254339" cy="523220"/>
          </a:xfrm>
          <a:prstGeom prst="rect">
            <a:avLst/>
          </a:prstGeom>
          <a:noFill/>
        </p:spPr>
        <p:txBody>
          <a:bodyPr wrap="square" rtlCol="0">
            <a:spAutoFit/>
          </a:bodyPr>
          <a:lstStyle/>
          <a:p>
            <a:pPr algn="ctr"/>
            <a:r>
              <a:rPr lang="es-UY" sz="1400" dirty="0">
                <a:solidFill>
                  <a:srgbClr val="000000"/>
                </a:solidFill>
                <a:latin typeface="Arial" charset="0"/>
              </a:rPr>
              <a:t>CLORO (DESINFECCIÓN FINAL)</a:t>
            </a:r>
          </a:p>
        </p:txBody>
      </p:sp>
      <p:sp>
        <p:nvSpPr>
          <p:cNvPr id="29" name="Line 6">
            <a:extLst>
              <a:ext uri="{FF2B5EF4-FFF2-40B4-BE49-F238E27FC236}">
                <a16:creationId xmlns:a16="http://schemas.microsoft.com/office/drawing/2014/main" id="{DBF8B990-AD74-036E-CC00-ECD94D714791}"/>
              </a:ext>
            </a:extLst>
          </p:cNvPr>
          <p:cNvSpPr>
            <a:spLocks noChangeShapeType="1"/>
          </p:cNvSpPr>
          <p:nvPr/>
        </p:nvSpPr>
        <p:spPr bwMode="auto">
          <a:xfrm>
            <a:off x="2909679" y="3163223"/>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grpSp>
        <p:nvGrpSpPr>
          <p:cNvPr id="30" name="Group 13">
            <a:extLst>
              <a:ext uri="{FF2B5EF4-FFF2-40B4-BE49-F238E27FC236}">
                <a16:creationId xmlns:a16="http://schemas.microsoft.com/office/drawing/2014/main" id="{313613C0-166D-12BD-DB7B-988AF89B87F4}"/>
              </a:ext>
            </a:extLst>
          </p:cNvPr>
          <p:cNvGrpSpPr>
            <a:grpSpLocks/>
          </p:cNvGrpSpPr>
          <p:nvPr/>
        </p:nvGrpSpPr>
        <p:grpSpPr bwMode="auto">
          <a:xfrm>
            <a:off x="1131530" y="2194813"/>
            <a:ext cx="649287" cy="1800225"/>
            <a:chOff x="385" y="1162"/>
            <a:chExt cx="409" cy="1134"/>
          </a:xfrm>
        </p:grpSpPr>
        <p:grpSp>
          <p:nvGrpSpPr>
            <p:cNvPr id="31" name="Group 14">
              <a:extLst>
                <a:ext uri="{FF2B5EF4-FFF2-40B4-BE49-F238E27FC236}">
                  <a16:creationId xmlns:a16="http://schemas.microsoft.com/office/drawing/2014/main" id="{4854F1D0-C4A7-2928-E189-18D85121BFF9}"/>
                </a:ext>
              </a:extLst>
            </p:cNvPr>
            <p:cNvGrpSpPr>
              <a:grpSpLocks/>
            </p:cNvGrpSpPr>
            <p:nvPr/>
          </p:nvGrpSpPr>
          <p:grpSpPr bwMode="auto">
            <a:xfrm>
              <a:off x="476" y="1162"/>
              <a:ext cx="318" cy="1134"/>
              <a:chOff x="612" y="1162"/>
              <a:chExt cx="318" cy="1134"/>
            </a:xfrm>
          </p:grpSpPr>
          <p:sp>
            <p:nvSpPr>
              <p:cNvPr id="14348" name="Freeform 15">
                <a:extLst>
                  <a:ext uri="{FF2B5EF4-FFF2-40B4-BE49-F238E27FC236}">
                    <a16:creationId xmlns:a16="http://schemas.microsoft.com/office/drawing/2014/main" id="{C3B77AAA-D3AF-9142-3B76-21A759743EAF}"/>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2">
                    <a:lumMod val="60000"/>
                    <a:lumOff val="40000"/>
                  </a:schemeClr>
                </a:solidFill>
                <a:round/>
                <a:headEnd/>
                <a:tailEnd/>
              </a:ln>
            </p:spPr>
            <p:txBody>
              <a:bodyPr/>
              <a:lstStyle/>
              <a:p>
                <a:pPr algn="l"/>
                <a:endParaRPr lang="es-UY" sz="1800">
                  <a:solidFill>
                    <a:srgbClr val="000000"/>
                  </a:solidFill>
                </a:endParaRPr>
              </a:p>
            </p:txBody>
          </p:sp>
          <p:sp>
            <p:nvSpPr>
              <p:cNvPr id="14351" name="Freeform 16">
                <a:extLst>
                  <a:ext uri="{FF2B5EF4-FFF2-40B4-BE49-F238E27FC236}">
                    <a16:creationId xmlns:a16="http://schemas.microsoft.com/office/drawing/2014/main" id="{C6B17928-94A8-690D-61CB-D5B9FFF5BC31}"/>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2">
                    <a:lumMod val="60000"/>
                    <a:lumOff val="40000"/>
                  </a:schemeClr>
                </a:solidFill>
                <a:round/>
                <a:headEnd/>
                <a:tailEnd/>
              </a:ln>
            </p:spPr>
            <p:txBody>
              <a:bodyPr/>
              <a:lstStyle/>
              <a:p>
                <a:pPr algn="l"/>
                <a:endParaRPr lang="es-UY" sz="1800">
                  <a:solidFill>
                    <a:srgbClr val="000000"/>
                  </a:solidFill>
                </a:endParaRPr>
              </a:p>
            </p:txBody>
          </p:sp>
          <p:sp>
            <p:nvSpPr>
              <p:cNvPr id="14352" name="Freeform 17">
                <a:extLst>
                  <a:ext uri="{FF2B5EF4-FFF2-40B4-BE49-F238E27FC236}">
                    <a16:creationId xmlns:a16="http://schemas.microsoft.com/office/drawing/2014/main" id="{77406E85-C92C-B5AD-CDDE-35B376F88913}"/>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2">
                    <a:lumMod val="60000"/>
                    <a:lumOff val="40000"/>
                  </a:schemeClr>
                </a:solidFill>
                <a:round/>
                <a:headEnd/>
                <a:tailEnd/>
              </a:ln>
            </p:spPr>
            <p:txBody>
              <a:bodyPr/>
              <a:lstStyle/>
              <a:p>
                <a:pPr algn="l"/>
                <a:endParaRPr lang="es-UY" sz="1800">
                  <a:solidFill>
                    <a:srgbClr val="000000"/>
                  </a:solidFill>
                </a:endParaRPr>
              </a:p>
            </p:txBody>
          </p:sp>
        </p:grpSp>
        <p:grpSp>
          <p:nvGrpSpPr>
            <p:cNvPr id="14336" name="Group 18">
              <a:extLst>
                <a:ext uri="{FF2B5EF4-FFF2-40B4-BE49-F238E27FC236}">
                  <a16:creationId xmlns:a16="http://schemas.microsoft.com/office/drawing/2014/main" id="{D5894FC5-D7BB-A57D-24B1-697E0C8BFB11}"/>
                </a:ext>
              </a:extLst>
            </p:cNvPr>
            <p:cNvGrpSpPr>
              <a:grpSpLocks/>
            </p:cNvGrpSpPr>
            <p:nvPr/>
          </p:nvGrpSpPr>
          <p:grpSpPr bwMode="auto">
            <a:xfrm>
              <a:off x="385" y="1162"/>
              <a:ext cx="318" cy="1134"/>
              <a:chOff x="612" y="1162"/>
              <a:chExt cx="318" cy="1134"/>
            </a:xfrm>
          </p:grpSpPr>
          <p:sp>
            <p:nvSpPr>
              <p:cNvPr id="14338" name="Freeform 19">
                <a:extLst>
                  <a:ext uri="{FF2B5EF4-FFF2-40B4-BE49-F238E27FC236}">
                    <a16:creationId xmlns:a16="http://schemas.microsoft.com/office/drawing/2014/main" id="{F20FC56F-BFDC-734A-F68D-6659DB5BFAB7}"/>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2">
                    <a:lumMod val="60000"/>
                    <a:lumOff val="40000"/>
                  </a:schemeClr>
                </a:solidFill>
                <a:round/>
                <a:headEnd/>
                <a:tailEnd/>
              </a:ln>
            </p:spPr>
            <p:txBody>
              <a:bodyPr/>
              <a:lstStyle/>
              <a:p>
                <a:pPr algn="l"/>
                <a:endParaRPr lang="es-UY" sz="1800">
                  <a:solidFill>
                    <a:srgbClr val="000000"/>
                  </a:solidFill>
                </a:endParaRPr>
              </a:p>
            </p:txBody>
          </p:sp>
          <p:sp>
            <p:nvSpPr>
              <p:cNvPr id="14341" name="Freeform 20">
                <a:extLst>
                  <a:ext uri="{FF2B5EF4-FFF2-40B4-BE49-F238E27FC236}">
                    <a16:creationId xmlns:a16="http://schemas.microsoft.com/office/drawing/2014/main" id="{AF17BAC3-C7DE-011B-2B98-2D8DC6410734}"/>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2">
                    <a:lumMod val="60000"/>
                    <a:lumOff val="40000"/>
                  </a:schemeClr>
                </a:solidFill>
                <a:round/>
                <a:headEnd/>
                <a:tailEnd/>
              </a:ln>
            </p:spPr>
            <p:txBody>
              <a:bodyPr/>
              <a:lstStyle/>
              <a:p>
                <a:pPr algn="l"/>
                <a:endParaRPr lang="es-UY" sz="1800">
                  <a:solidFill>
                    <a:srgbClr val="000000"/>
                  </a:solidFill>
                </a:endParaRPr>
              </a:p>
            </p:txBody>
          </p:sp>
          <p:sp>
            <p:nvSpPr>
              <p:cNvPr id="14346" name="Freeform 21">
                <a:extLst>
                  <a:ext uri="{FF2B5EF4-FFF2-40B4-BE49-F238E27FC236}">
                    <a16:creationId xmlns:a16="http://schemas.microsoft.com/office/drawing/2014/main" id="{57C64A68-B0F4-D808-BBFB-E42DB62CADD0}"/>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2">
                    <a:lumMod val="60000"/>
                    <a:lumOff val="40000"/>
                  </a:schemeClr>
                </a:solidFill>
                <a:round/>
                <a:headEnd/>
                <a:tailEnd/>
              </a:ln>
            </p:spPr>
            <p:txBody>
              <a:bodyPr/>
              <a:lstStyle/>
              <a:p>
                <a:pPr algn="l"/>
                <a:endParaRPr lang="es-UY" sz="1800">
                  <a:solidFill>
                    <a:srgbClr val="000000"/>
                  </a:solidFill>
                </a:endParaRPr>
              </a:p>
            </p:txBody>
          </p:sp>
        </p:grpSp>
        <p:sp>
          <p:nvSpPr>
            <p:cNvPr id="14337" name="Oval 22">
              <a:extLst>
                <a:ext uri="{FF2B5EF4-FFF2-40B4-BE49-F238E27FC236}">
                  <a16:creationId xmlns:a16="http://schemas.microsoft.com/office/drawing/2014/main" id="{9724B6B2-2123-D848-CD19-83F4B0FC83E1}"/>
                </a:ext>
              </a:extLst>
            </p:cNvPr>
            <p:cNvSpPr>
              <a:spLocks noChangeArrowheads="1"/>
            </p:cNvSpPr>
            <p:nvPr/>
          </p:nvSpPr>
          <p:spPr bwMode="auto">
            <a:xfrm>
              <a:off x="657" y="1706"/>
              <a:ext cx="136" cy="136"/>
            </a:xfrm>
            <a:prstGeom prst="ellipse">
              <a:avLst/>
            </a:prstGeom>
            <a:solidFill>
              <a:srgbClr val="00001C"/>
            </a:solidFill>
            <a:ln w="9525">
              <a:solidFill>
                <a:schemeClr val="bg2">
                  <a:lumMod val="60000"/>
                  <a:lumOff val="40000"/>
                </a:schemeClr>
              </a:solidFill>
              <a:round/>
              <a:headEnd/>
              <a:tailEnd/>
            </a:ln>
          </p:spPr>
          <p:txBody>
            <a:bodyPr wrap="none" anchor="ctr"/>
            <a:lstStyle/>
            <a:p>
              <a:pPr algn="l"/>
              <a:endParaRPr lang="es-UY" sz="1800">
                <a:solidFill>
                  <a:srgbClr val="000000"/>
                </a:solidFill>
              </a:endParaRPr>
            </a:p>
          </p:txBody>
        </p:sp>
      </p:grpSp>
      <p:sp>
        <p:nvSpPr>
          <p:cNvPr id="14353" name="Line 24">
            <a:extLst>
              <a:ext uri="{FF2B5EF4-FFF2-40B4-BE49-F238E27FC236}">
                <a16:creationId xmlns:a16="http://schemas.microsoft.com/office/drawing/2014/main" id="{61D737CB-5674-895A-2F2B-7A860E1F4ACD}"/>
              </a:ext>
            </a:extLst>
          </p:cNvPr>
          <p:cNvSpPr>
            <a:spLocks noChangeShapeType="1"/>
          </p:cNvSpPr>
          <p:nvPr/>
        </p:nvSpPr>
        <p:spPr bwMode="auto">
          <a:xfrm>
            <a:off x="4633054" y="3145349"/>
            <a:ext cx="375177"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cxnSp>
        <p:nvCxnSpPr>
          <p:cNvPr id="14355" name="AutoShape 57">
            <a:extLst>
              <a:ext uri="{FF2B5EF4-FFF2-40B4-BE49-F238E27FC236}">
                <a16:creationId xmlns:a16="http://schemas.microsoft.com/office/drawing/2014/main" id="{23A5DBFA-A467-8952-CC1B-AB9C35EF31F6}"/>
              </a:ext>
            </a:extLst>
          </p:cNvPr>
          <p:cNvCxnSpPr>
            <a:cxnSpLocks noChangeShapeType="1"/>
            <a:stCxn id="14387" idx="1"/>
            <a:endCxn id="14388" idx="1"/>
          </p:cNvCxnSpPr>
          <p:nvPr/>
        </p:nvCxnSpPr>
        <p:spPr bwMode="auto">
          <a:xfrm>
            <a:off x="2477883" y="3569623"/>
            <a:ext cx="422275" cy="0"/>
          </a:xfrm>
          <a:prstGeom prst="straightConnector1">
            <a:avLst/>
          </a:prstGeom>
          <a:noFill/>
          <a:ln w="28575">
            <a:solidFill>
              <a:schemeClr val="tx1"/>
            </a:solidFill>
            <a:round/>
            <a:headEnd/>
            <a:tailEnd/>
          </a:ln>
        </p:spPr>
      </p:cxnSp>
      <p:grpSp>
        <p:nvGrpSpPr>
          <p:cNvPr id="14362" name="Group 58">
            <a:extLst>
              <a:ext uri="{FF2B5EF4-FFF2-40B4-BE49-F238E27FC236}">
                <a16:creationId xmlns:a16="http://schemas.microsoft.com/office/drawing/2014/main" id="{661F1C63-6F1C-C101-529D-03FAF30C4F39}"/>
              </a:ext>
            </a:extLst>
          </p:cNvPr>
          <p:cNvGrpSpPr>
            <a:grpSpLocks/>
          </p:cNvGrpSpPr>
          <p:nvPr/>
        </p:nvGrpSpPr>
        <p:grpSpPr bwMode="auto">
          <a:xfrm>
            <a:off x="2477882" y="2731423"/>
            <a:ext cx="422275" cy="838200"/>
            <a:chOff x="1728" y="1584"/>
            <a:chExt cx="288" cy="528"/>
          </a:xfrm>
        </p:grpSpPr>
        <p:grpSp>
          <p:nvGrpSpPr>
            <p:cNvPr id="14370" name="Group 59">
              <a:extLst>
                <a:ext uri="{FF2B5EF4-FFF2-40B4-BE49-F238E27FC236}">
                  <a16:creationId xmlns:a16="http://schemas.microsoft.com/office/drawing/2014/main" id="{BB7ABBB4-576F-05B6-C64C-F1BC321AA564}"/>
                </a:ext>
              </a:extLst>
            </p:cNvPr>
            <p:cNvGrpSpPr>
              <a:grpSpLocks/>
            </p:cNvGrpSpPr>
            <p:nvPr/>
          </p:nvGrpSpPr>
          <p:grpSpPr bwMode="auto">
            <a:xfrm>
              <a:off x="1728" y="1632"/>
              <a:ext cx="288" cy="480"/>
              <a:chOff x="1728" y="1632"/>
              <a:chExt cx="336" cy="480"/>
            </a:xfrm>
          </p:grpSpPr>
          <p:sp>
            <p:nvSpPr>
              <p:cNvPr id="14387" name="Line 60">
                <a:extLst>
                  <a:ext uri="{FF2B5EF4-FFF2-40B4-BE49-F238E27FC236}">
                    <a16:creationId xmlns:a16="http://schemas.microsoft.com/office/drawing/2014/main" id="{16BD24FE-F307-614D-1515-5D784275F9FB}"/>
                  </a:ext>
                </a:extLst>
              </p:cNvPr>
              <p:cNvSpPr>
                <a:spLocks noChangeShapeType="1"/>
              </p:cNvSpPr>
              <p:nvPr/>
            </p:nvSpPr>
            <p:spPr bwMode="auto">
              <a:xfrm>
                <a:off x="1728"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14388" name="Line 61">
                <a:extLst>
                  <a:ext uri="{FF2B5EF4-FFF2-40B4-BE49-F238E27FC236}">
                    <a16:creationId xmlns:a16="http://schemas.microsoft.com/office/drawing/2014/main" id="{FD5BD27D-A0F5-8B27-CCA1-E61D525CFFAA}"/>
                  </a:ext>
                </a:extLst>
              </p:cNvPr>
              <p:cNvSpPr>
                <a:spLocks noChangeShapeType="1"/>
              </p:cNvSpPr>
              <p:nvPr/>
            </p:nvSpPr>
            <p:spPr bwMode="auto">
              <a:xfrm>
                <a:off x="2064"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14377" name="Group 62">
              <a:extLst>
                <a:ext uri="{FF2B5EF4-FFF2-40B4-BE49-F238E27FC236}">
                  <a16:creationId xmlns:a16="http://schemas.microsoft.com/office/drawing/2014/main" id="{410267F0-DAFA-04AA-16C7-CC01544E53A7}"/>
                </a:ext>
              </a:extLst>
            </p:cNvPr>
            <p:cNvGrpSpPr>
              <a:grpSpLocks/>
            </p:cNvGrpSpPr>
            <p:nvPr/>
          </p:nvGrpSpPr>
          <p:grpSpPr bwMode="auto">
            <a:xfrm>
              <a:off x="1776" y="1968"/>
              <a:ext cx="192" cy="48"/>
              <a:chOff x="1392" y="2832"/>
              <a:chExt cx="192" cy="48"/>
            </a:xfrm>
          </p:grpSpPr>
          <p:sp>
            <p:nvSpPr>
              <p:cNvPr id="14379" name="Oval 63">
                <a:extLst>
                  <a:ext uri="{FF2B5EF4-FFF2-40B4-BE49-F238E27FC236}">
                    <a16:creationId xmlns:a16="http://schemas.microsoft.com/office/drawing/2014/main" id="{D5FFF2B6-E91F-3A9C-7C48-BFE6DE549576}"/>
                  </a:ext>
                </a:extLst>
              </p:cNvPr>
              <p:cNvSpPr>
                <a:spLocks noChangeArrowheads="1"/>
              </p:cNvSpPr>
              <p:nvPr/>
            </p:nvSpPr>
            <p:spPr bwMode="auto">
              <a:xfrm>
                <a:off x="1392"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14386" name="Oval 64">
                <a:extLst>
                  <a:ext uri="{FF2B5EF4-FFF2-40B4-BE49-F238E27FC236}">
                    <a16:creationId xmlns:a16="http://schemas.microsoft.com/office/drawing/2014/main" id="{5C78B439-6EB5-8A80-33DC-140EA92E5069}"/>
                  </a:ext>
                </a:extLst>
              </p:cNvPr>
              <p:cNvSpPr>
                <a:spLocks noChangeArrowheads="1"/>
              </p:cNvSpPr>
              <p:nvPr/>
            </p:nvSpPr>
            <p:spPr bwMode="auto">
              <a:xfrm>
                <a:off x="1488"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grpSp>
        <p:sp>
          <p:nvSpPr>
            <p:cNvPr id="14378" name="Line 65">
              <a:extLst>
                <a:ext uri="{FF2B5EF4-FFF2-40B4-BE49-F238E27FC236}">
                  <a16:creationId xmlns:a16="http://schemas.microsoft.com/office/drawing/2014/main" id="{6962F1E3-308A-2493-CAE5-6F569EED608D}"/>
                </a:ext>
              </a:extLst>
            </p:cNvPr>
            <p:cNvSpPr>
              <a:spLocks noChangeShapeType="1"/>
            </p:cNvSpPr>
            <p:nvPr/>
          </p:nvSpPr>
          <p:spPr bwMode="auto">
            <a:xfrm flipV="1">
              <a:off x="1872" y="1584"/>
              <a:ext cx="0" cy="432"/>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14395" name="Group 66">
            <a:extLst>
              <a:ext uri="{FF2B5EF4-FFF2-40B4-BE49-F238E27FC236}">
                <a16:creationId xmlns:a16="http://schemas.microsoft.com/office/drawing/2014/main" id="{9EB05A0C-6931-589A-F68C-2785CCE5E6ED}"/>
              </a:ext>
            </a:extLst>
          </p:cNvPr>
          <p:cNvGrpSpPr>
            <a:grpSpLocks/>
          </p:cNvGrpSpPr>
          <p:nvPr/>
        </p:nvGrpSpPr>
        <p:grpSpPr bwMode="auto">
          <a:xfrm>
            <a:off x="6434458" y="2805323"/>
            <a:ext cx="1008062" cy="720725"/>
            <a:chOff x="3061" y="1525"/>
            <a:chExt cx="635" cy="454"/>
          </a:xfrm>
        </p:grpSpPr>
        <p:sp>
          <p:nvSpPr>
            <p:cNvPr id="14417" name="Rectangle 67">
              <a:extLst>
                <a:ext uri="{FF2B5EF4-FFF2-40B4-BE49-F238E27FC236}">
                  <a16:creationId xmlns:a16="http://schemas.microsoft.com/office/drawing/2014/main" id="{5C43F197-DA14-AF29-E02E-35534666755A}"/>
                </a:ext>
              </a:extLst>
            </p:cNvPr>
            <p:cNvSpPr>
              <a:spLocks noChangeArrowheads="1"/>
            </p:cNvSpPr>
            <p:nvPr/>
          </p:nvSpPr>
          <p:spPr bwMode="auto">
            <a:xfrm>
              <a:off x="3061" y="1570"/>
              <a:ext cx="635" cy="318"/>
            </a:xfrm>
            <a:prstGeom prst="rect">
              <a:avLst/>
            </a:prstGeom>
            <a:noFill/>
            <a:ln w="12700">
              <a:solidFill>
                <a:schemeClr val="tx1"/>
              </a:solidFill>
              <a:miter lim="800000"/>
              <a:headEnd/>
              <a:tailEnd/>
            </a:ln>
          </p:spPr>
          <p:txBody>
            <a:bodyPr wrap="none" anchor="ctr"/>
            <a:lstStyle/>
            <a:p>
              <a:pPr algn="l"/>
              <a:endParaRPr lang="es-UY" sz="1800">
                <a:solidFill>
                  <a:srgbClr val="000000"/>
                </a:solidFill>
              </a:endParaRPr>
            </a:p>
          </p:txBody>
        </p:sp>
        <p:sp>
          <p:nvSpPr>
            <p:cNvPr id="14421" name="Rectangle 69" descr="Vertical clara">
              <a:extLst>
                <a:ext uri="{FF2B5EF4-FFF2-40B4-BE49-F238E27FC236}">
                  <a16:creationId xmlns:a16="http://schemas.microsoft.com/office/drawing/2014/main" id="{26B0672B-D211-4B5E-BEBE-87A66878EFE2}"/>
                </a:ext>
              </a:extLst>
            </p:cNvPr>
            <p:cNvSpPr>
              <a:spLocks noChangeArrowheads="1"/>
            </p:cNvSpPr>
            <p:nvPr/>
          </p:nvSpPr>
          <p:spPr bwMode="auto">
            <a:xfrm>
              <a:off x="3061" y="1888"/>
              <a:ext cx="635" cy="91"/>
            </a:xfrm>
            <a:prstGeom prst="rect">
              <a:avLst/>
            </a:prstGeom>
            <a:noFill/>
            <a:ln w="28575">
              <a:solidFill>
                <a:schemeClr val="tx1"/>
              </a:solidFill>
              <a:miter lim="800000"/>
              <a:headEnd/>
              <a:tailEnd/>
            </a:ln>
          </p:spPr>
          <p:txBody>
            <a:bodyPr wrap="none" anchor="ctr"/>
            <a:lstStyle/>
            <a:p>
              <a:pPr algn="l"/>
              <a:endParaRPr lang="es-UY" sz="1800">
                <a:solidFill>
                  <a:srgbClr val="000000"/>
                </a:solidFill>
              </a:endParaRPr>
            </a:p>
          </p:txBody>
        </p:sp>
        <p:sp>
          <p:nvSpPr>
            <p:cNvPr id="14422" name="Rectangle 70" descr="Confeti grande">
              <a:extLst>
                <a:ext uri="{FF2B5EF4-FFF2-40B4-BE49-F238E27FC236}">
                  <a16:creationId xmlns:a16="http://schemas.microsoft.com/office/drawing/2014/main" id="{89918463-3A27-99E9-1DA3-18D4DCE0F9A2}"/>
                </a:ext>
              </a:extLst>
            </p:cNvPr>
            <p:cNvSpPr>
              <a:spLocks noChangeArrowheads="1"/>
            </p:cNvSpPr>
            <p:nvPr/>
          </p:nvSpPr>
          <p:spPr bwMode="auto">
            <a:xfrm>
              <a:off x="3061" y="1661"/>
              <a:ext cx="635" cy="227"/>
            </a:xfrm>
            <a:prstGeom prst="rect">
              <a:avLst/>
            </a:prstGeom>
            <a:noFill/>
            <a:ln w="9525">
              <a:solidFill>
                <a:schemeClr val="tx1"/>
              </a:solidFill>
              <a:miter lim="800000"/>
              <a:headEnd/>
              <a:tailEnd/>
            </a:ln>
          </p:spPr>
          <p:txBody>
            <a:bodyPr wrap="none" anchor="ctr"/>
            <a:lstStyle/>
            <a:p>
              <a:pPr algn="l"/>
              <a:endParaRPr lang="es-UY" sz="1800">
                <a:solidFill>
                  <a:srgbClr val="000000"/>
                </a:solidFill>
              </a:endParaRPr>
            </a:p>
          </p:txBody>
        </p:sp>
        <p:sp>
          <p:nvSpPr>
            <p:cNvPr id="14423" name="Freeform 71">
              <a:extLst>
                <a:ext uri="{FF2B5EF4-FFF2-40B4-BE49-F238E27FC236}">
                  <a16:creationId xmlns:a16="http://schemas.microsoft.com/office/drawing/2014/main" id="{F10FADF7-60E9-08AA-6FFD-1AB65D02C337}"/>
                </a:ext>
              </a:extLst>
            </p:cNvPr>
            <p:cNvSpPr>
              <a:spLocks/>
            </p:cNvSpPr>
            <p:nvPr/>
          </p:nvSpPr>
          <p:spPr bwMode="auto">
            <a:xfrm>
              <a:off x="3061" y="1525"/>
              <a:ext cx="635" cy="454"/>
            </a:xfrm>
            <a:custGeom>
              <a:avLst/>
              <a:gdLst>
                <a:gd name="T0" fmla="*/ 0 w 635"/>
                <a:gd name="T1" fmla="*/ 0 h 454"/>
                <a:gd name="T2" fmla="*/ 0 w 635"/>
                <a:gd name="T3" fmla="*/ 454 h 454"/>
                <a:gd name="T4" fmla="*/ 635 w 635"/>
                <a:gd name="T5" fmla="*/ 454 h 454"/>
                <a:gd name="T6" fmla="*/ 635 w 635"/>
                <a:gd name="T7" fmla="*/ 0 h 454"/>
                <a:gd name="T8" fmla="*/ 0 60000 65536"/>
                <a:gd name="T9" fmla="*/ 0 60000 65536"/>
                <a:gd name="T10" fmla="*/ 0 60000 65536"/>
                <a:gd name="T11" fmla="*/ 0 60000 65536"/>
                <a:gd name="T12" fmla="*/ 0 w 635"/>
                <a:gd name="T13" fmla="*/ 0 h 454"/>
                <a:gd name="T14" fmla="*/ 635 w 635"/>
                <a:gd name="T15" fmla="*/ 454 h 454"/>
              </a:gdLst>
              <a:ahLst/>
              <a:cxnLst>
                <a:cxn ang="T8">
                  <a:pos x="T0" y="T1"/>
                </a:cxn>
                <a:cxn ang="T9">
                  <a:pos x="T2" y="T3"/>
                </a:cxn>
                <a:cxn ang="T10">
                  <a:pos x="T4" y="T5"/>
                </a:cxn>
                <a:cxn ang="T11">
                  <a:pos x="T6" y="T7"/>
                </a:cxn>
              </a:cxnLst>
              <a:rect l="T12" t="T13" r="T14" b="T15"/>
              <a:pathLst>
                <a:path w="635" h="454">
                  <a:moveTo>
                    <a:pt x="0" y="0"/>
                  </a:moveTo>
                  <a:lnTo>
                    <a:pt x="0" y="454"/>
                  </a:lnTo>
                  <a:lnTo>
                    <a:pt x="635" y="454"/>
                  </a:lnTo>
                  <a:lnTo>
                    <a:pt x="635" y="0"/>
                  </a:lnTo>
                </a:path>
              </a:pathLst>
            </a:custGeom>
            <a:noFill/>
            <a:ln w="57150">
              <a:solidFill>
                <a:schemeClr val="tx1"/>
              </a:solidFill>
              <a:round/>
              <a:headEnd/>
              <a:tailEnd/>
            </a:ln>
          </p:spPr>
          <p:txBody>
            <a:bodyPr/>
            <a:lstStyle/>
            <a:p>
              <a:pPr algn="l"/>
              <a:endParaRPr lang="es-UY" sz="1800">
                <a:solidFill>
                  <a:srgbClr val="000000"/>
                </a:solidFill>
              </a:endParaRPr>
            </a:p>
          </p:txBody>
        </p:sp>
      </p:grpSp>
      <p:sp>
        <p:nvSpPr>
          <p:cNvPr id="14427" name="Text Box 11">
            <a:extLst>
              <a:ext uri="{FF2B5EF4-FFF2-40B4-BE49-F238E27FC236}">
                <a16:creationId xmlns:a16="http://schemas.microsoft.com/office/drawing/2014/main" id="{7074434A-7097-3688-0A3C-89D418A1AB7B}"/>
              </a:ext>
            </a:extLst>
          </p:cNvPr>
          <p:cNvSpPr txBox="1">
            <a:spLocks noChangeArrowheads="1"/>
          </p:cNvSpPr>
          <p:nvPr/>
        </p:nvSpPr>
        <p:spPr bwMode="auto">
          <a:xfrm>
            <a:off x="8080450" y="3605328"/>
            <a:ext cx="1224135" cy="253916"/>
          </a:xfrm>
          <a:prstGeom prst="rect">
            <a:avLst/>
          </a:prstGeom>
          <a:noFill/>
          <a:ln w="9525">
            <a:noFill/>
            <a:miter lim="800000"/>
            <a:headEnd/>
            <a:tailEnd/>
          </a:ln>
        </p:spPr>
        <p:txBody>
          <a:bodyPr wrap="square">
            <a:spAutoFit/>
          </a:bodyPr>
          <a:lstStyle/>
          <a:p>
            <a:pPr>
              <a:spcBef>
                <a:spcPct val="50000"/>
              </a:spcBef>
            </a:pPr>
            <a:r>
              <a:rPr lang="es-ES_tradnl" sz="1050">
                <a:solidFill>
                  <a:srgbClr val="000000"/>
                </a:solidFill>
              </a:rPr>
              <a:t>DESINFECCIÓN</a:t>
            </a:r>
            <a:endParaRPr lang="es-MX" sz="1050">
              <a:solidFill>
                <a:srgbClr val="000000"/>
              </a:solidFill>
            </a:endParaRPr>
          </a:p>
        </p:txBody>
      </p:sp>
      <p:grpSp>
        <p:nvGrpSpPr>
          <p:cNvPr id="14429" name="Group 8">
            <a:extLst>
              <a:ext uri="{FF2B5EF4-FFF2-40B4-BE49-F238E27FC236}">
                <a16:creationId xmlns:a16="http://schemas.microsoft.com/office/drawing/2014/main" id="{6F887D0E-75DD-3992-12B3-C25AF57CDF5C}"/>
              </a:ext>
            </a:extLst>
          </p:cNvPr>
          <p:cNvGrpSpPr>
            <a:grpSpLocks/>
          </p:cNvGrpSpPr>
          <p:nvPr/>
        </p:nvGrpSpPr>
        <p:grpSpPr bwMode="auto">
          <a:xfrm>
            <a:off x="8015828" y="2693616"/>
            <a:ext cx="1316908" cy="837394"/>
            <a:chOff x="4059" y="1480"/>
            <a:chExt cx="778" cy="453"/>
          </a:xfrm>
          <a:noFill/>
        </p:grpSpPr>
        <p:sp>
          <p:nvSpPr>
            <p:cNvPr id="14430" name="Rectangle 9">
              <a:extLst>
                <a:ext uri="{FF2B5EF4-FFF2-40B4-BE49-F238E27FC236}">
                  <a16:creationId xmlns:a16="http://schemas.microsoft.com/office/drawing/2014/main" id="{37ADE8DE-353B-62BE-2C08-36B313A3A193}"/>
                </a:ext>
              </a:extLst>
            </p:cNvPr>
            <p:cNvSpPr>
              <a:spLocks noChangeArrowheads="1"/>
            </p:cNvSpPr>
            <p:nvPr/>
          </p:nvSpPr>
          <p:spPr bwMode="auto">
            <a:xfrm>
              <a:off x="4059" y="1480"/>
              <a:ext cx="771" cy="453"/>
            </a:xfrm>
            <a:prstGeom prst="rect">
              <a:avLst/>
            </a:prstGeom>
            <a:grpFill/>
            <a:ln w="38100">
              <a:solidFill>
                <a:schemeClr val="tx1"/>
              </a:solidFill>
              <a:miter lim="800000"/>
              <a:headEnd/>
              <a:tailEnd/>
            </a:ln>
          </p:spPr>
          <p:txBody>
            <a:bodyPr wrap="none" anchor="ctr"/>
            <a:lstStyle/>
            <a:p>
              <a:pPr algn="l"/>
              <a:endParaRPr lang="es-UY" sz="1800">
                <a:solidFill>
                  <a:srgbClr val="000000"/>
                </a:solidFill>
              </a:endParaRPr>
            </a:p>
          </p:txBody>
        </p:sp>
        <p:sp>
          <p:nvSpPr>
            <p:cNvPr id="14431" name="Text Box 10">
              <a:extLst>
                <a:ext uri="{FF2B5EF4-FFF2-40B4-BE49-F238E27FC236}">
                  <a16:creationId xmlns:a16="http://schemas.microsoft.com/office/drawing/2014/main" id="{834FDDCB-CD5A-77F3-E216-EA96BEF3CC84}"/>
                </a:ext>
              </a:extLst>
            </p:cNvPr>
            <p:cNvSpPr txBox="1">
              <a:spLocks noChangeArrowheads="1"/>
            </p:cNvSpPr>
            <p:nvPr/>
          </p:nvSpPr>
          <p:spPr bwMode="auto">
            <a:xfrm>
              <a:off x="4066" y="1596"/>
              <a:ext cx="771" cy="216"/>
            </a:xfrm>
            <a:prstGeom prst="rect">
              <a:avLst/>
            </a:prstGeom>
            <a:grpFill/>
            <a:ln w="9525">
              <a:noFill/>
              <a:miter lim="800000"/>
              <a:headEnd/>
              <a:tailEnd/>
            </a:ln>
          </p:spPr>
          <p:txBody>
            <a:bodyPr>
              <a:spAutoFit/>
            </a:bodyPr>
            <a:lstStyle/>
            <a:p>
              <a:pPr algn="ctr">
                <a:spcBef>
                  <a:spcPct val="50000"/>
                </a:spcBef>
              </a:pPr>
              <a:r>
                <a:rPr lang="es-ES_tradnl" sz="1000" b="1">
                  <a:solidFill>
                    <a:srgbClr val="00001C"/>
                  </a:solidFill>
                </a:rPr>
                <a:t>DEPÓSITO DE AGUA FILTRADA</a:t>
              </a:r>
              <a:endParaRPr lang="es-MX" sz="1000" b="1">
                <a:solidFill>
                  <a:srgbClr val="00001C"/>
                </a:solidFill>
              </a:endParaRPr>
            </a:p>
          </p:txBody>
        </p:sp>
      </p:grpSp>
      <p:cxnSp>
        <p:nvCxnSpPr>
          <p:cNvPr id="65" name="Conector recto 64">
            <a:extLst>
              <a:ext uri="{FF2B5EF4-FFF2-40B4-BE49-F238E27FC236}">
                <a16:creationId xmlns:a16="http://schemas.microsoft.com/office/drawing/2014/main" id="{D2A20F5D-C5C2-E79C-BA1F-599F4D0C4614}"/>
              </a:ext>
            </a:extLst>
          </p:cNvPr>
          <p:cNvCxnSpPr>
            <a:cxnSpLocks/>
          </p:cNvCxnSpPr>
          <p:nvPr/>
        </p:nvCxnSpPr>
        <p:spPr bwMode="auto">
          <a:xfrm>
            <a:off x="3494597" y="2766666"/>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6" name="Forma libre: forma 65">
            <a:extLst>
              <a:ext uri="{FF2B5EF4-FFF2-40B4-BE49-F238E27FC236}">
                <a16:creationId xmlns:a16="http://schemas.microsoft.com/office/drawing/2014/main" id="{CFE148DE-58F7-82CE-3DCC-FA4CC5ACE171}"/>
              </a:ext>
            </a:extLst>
          </p:cNvPr>
          <p:cNvSpPr/>
          <p:nvPr/>
        </p:nvSpPr>
        <p:spPr bwMode="auto">
          <a:xfrm>
            <a:off x="3356629" y="2719864"/>
            <a:ext cx="1267691" cy="810491"/>
          </a:xfrm>
          <a:custGeom>
            <a:avLst/>
            <a:gdLst>
              <a:gd name="connsiteX0" fmla="*/ 0 w 1267691"/>
              <a:gd name="connsiteY0" fmla="*/ 20782 h 810491"/>
              <a:gd name="connsiteX1" fmla="*/ 0 w 1267691"/>
              <a:gd name="connsiteY1" fmla="*/ 810491 h 810491"/>
              <a:gd name="connsiteX2" fmla="*/ 1267691 w 1267691"/>
              <a:gd name="connsiteY2" fmla="*/ 810491 h 810491"/>
              <a:gd name="connsiteX3" fmla="*/ 1267691 w 1267691"/>
              <a:gd name="connsiteY3" fmla="*/ 0 h 810491"/>
            </a:gdLst>
            <a:ahLst/>
            <a:cxnLst>
              <a:cxn ang="0">
                <a:pos x="connsiteX0" y="connsiteY0"/>
              </a:cxn>
              <a:cxn ang="0">
                <a:pos x="connsiteX1" y="connsiteY1"/>
              </a:cxn>
              <a:cxn ang="0">
                <a:pos x="connsiteX2" y="connsiteY2"/>
              </a:cxn>
              <a:cxn ang="0">
                <a:pos x="connsiteX3" y="connsiteY3"/>
              </a:cxn>
            </a:cxnLst>
            <a:rect l="l" t="t" r="r" b="b"/>
            <a:pathLst>
              <a:path w="1267691" h="810491">
                <a:moveTo>
                  <a:pt x="0" y="20782"/>
                </a:moveTo>
                <a:lnTo>
                  <a:pt x="0" y="810491"/>
                </a:lnTo>
                <a:lnTo>
                  <a:pt x="1267691" y="810491"/>
                </a:lnTo>
                <a:lnTo>
                  <a:pt x="1267691" y="0"/>
                </a:lnTo>
              </a:path>
            </a:pathLst>
          </a:cu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67" name="Conector recto 66">
            <a:extLst>
              <a:ext uri="{FF2B5EF4-FFF2-40B4-BE49-F238E27FC236}">
                <a16:creationId xmlns:a16="http://schemas.microsoft.com/office/drawing/2014/main" id="{2D4CD44F-104B-D81E-6EEC-184C05B13EE0}"/>
              </a:ext>
            </a:extLst>
          </p:cNvPr>
          <p:cNvCxnSpPr>
            <a:cxnSpLocks/>
          </p:cNvCxnSpPr>
          <p:nvPr/>
        </p:nvCxnSpPr>
        <p:spPr bwMode="auto">
          <a:xfrm>
            <a:off x="3620222" y="2766666"/>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Conector recto 67">
            <a:extLst>
              <a:ext uri="{FF2B5EF4-FFF2-40B4-BE49-F238E27FC236}">
                <a16:creationId xmlns:a16="http://schemas.microsoft.com/office/drawing/2014/main" id="{4DAFAF6B-55CE-105E-81D2-4E13A388DD90}"/>
              </a:ext>
            </a:extLst>
          </p:cNvPr>
          <p:cNvCxnSpPr>
            <a:cxnSpLocks/>
          </p:cNvCxnSpPr>
          <p:nvPr/>
        </p:nvCxnSpPr>
        <p:spPr bwMode="auto">
          <a:xfrm>
            <a:off x="3782629" y="2762385"/>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9" name="Conector recto 68">
            <a:extLst>
              <a:ext uri="{FF2B5EF4-FFF2-40B4-BE49-F238E27FC236}">
                <a16:creationId xmlns:a16="http://schemas.microsoft.com/office/drawing/2014/main" id="{F91834A6-FB19-9566-084A-D40F014B798B}"/>
              </a:ext>
            </a:extLst>
          </p:cNvPr>
          <p:cNvCxnSpPr>
            <a:cxnSpLocks/>
          </p:cNvCxnSpPr>
          <p:nvPr/>
        </p:nvCxnSpPr>
        <p:spPr bwMode="auto">
          <a:xfrm>
            <a:off x="3908254" y="2762385"/>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Conector recto 70">
            <a:extLst>
              <a:ext uri="{FF2B5EF4-FFF2-40B4-BE49-F238E27FC236}">
                <a16:creationId xmlns:a16="http://schemas.microsoft.com/office/drawing/2014/main" id="{F457C2D3-BB01-27CA-228D-289C1CA5617A}"/>
              </a:ext>
            </a:extLst>
          </p:cNvPr>
          <p:cNvCxnSpPr>
            <a:cxnSpLocks/>
          </p:cNvCxnSpPr>
          <p:nvPr/>
        </p:nvCxnSpPr>
        <p:spPr bwMode="auto">
          <a:xfrm>
            <a:off x="4070661" y="2773215"/>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Conector recto 71">
            <a:extLst>
              <a:ext uri="{FF2B5EF4-FFF2-40B4-BE49-F238E27FC236}">
                <a16:creationId xmlns:a16="http://schemas.microsoft.com/office/drawing/2014/main" id="{4E391152-C776-8B5A-AC77-AC09892D6B77}"/>
              </a:ext>
            </a:extLst>
          </p:cNvPr>
          <p:cNvCxnSpPr>
            <a:cxnSpLocks/>
          </p:cNvCxnSpPr>
          <p:nvPr/>
        </p:nvCxnSpPr>
        <p:spPr bwMode="auto">
          <a:xfrm>
            <a:off x="4196286" y="2773215"/>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Conector recto 72">
            <a:extLst>
              <a:ext uri="{FF2B5EF4-FFF2-40B4-BE49-F238E27FC236}">
                <a16:creationId xmlns:a16="http://schemas.microsoft.com/office/drawing/2014/main" id="{E6C314ED-07FB-5BA7-82C2-5511F1526882}"/>
              </a:ext>
            </a:extLst>
          </p:cNvPr>
          <p:cNvCxnSpPr>
            <a:cxnSpLocks/>
          </p:cNvCxnSpPr>
          <p:nvPr/>
        </p:nvCxnSpPr>
        <p:spPr bwMode="auto">
          <a:xfrm>
            <a:off x="4358693" y="2768934"/>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Conector recto 73">
            <a:extLst>
              <a:ext uri="{FF2B5EF4-FFF2-40B4-BE49-F238E27FC236}">
                <a16:creationId xmlns:a16="http://schemas.microsoft.com/office/drawing/2014/main" id="{C4B1FCC3-368D-5FB1-955E-50BD451C8E47}"/>
              </a:ext>
            </a:extLst>
          </p:cNvPr>
          <p:cNvCxnSpPr>
            <a:cxnSpLocks/>
          </p:cNvCxnSpPr>
          <p:nvPr/>
        </p:nvCxnSpPr>
        <p:spPr bwMode="auto">
          <a:xfrm>
            <a:off x="4484318" y="2768934"/>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Line 24">
            <a:extLst>
              <a:ext uri="{FF2B5EF4-FFF2-40B4-BE49-F238E27FC236}">
                <a16:creationId xmlns:a16="http://schemas.microsoft.com/office/drawing/2014/main" id="{989AB306-2DEB-EE36-D65B-74F61154095E}"/>
              </a:ext>
            </a:extLst>
          </p:cNvPr>
          <p:cNvSpPr>
            <a:spLocks noChangeShapeType="1"/>
          </p:cNvSpPr>
          <p:nvPr/>
        </p:nvSpPr>
        <p:spPr bwMode="auto">
          <a:xfrm flipV="1">
            <a:off x="6052875" y="3113673"/>
            <a:ext cx="38158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76" name="Line 24">
            <a:extLst>
              <a:ext uri="{FF2B5EF4-FFF2-40B4-BE49-F238E27FC236}">
                <a16:creationId xmlns:a16="http://schemas.microsoft.com/office/drawing/2014/main" id="{BDF06F70-5367-FFE3-E1D2-EE58A1DB846E}"/>
              </a:ext>
            </a:extLst>
          </p:cNvPr>
          <p:cNvSpPr>
            <a:spLocks noChangeShapeType="1"/>
          </p:cNvSpPr>
          <p:nvPr/>
        </p:nvSpPr>
        <p:spPr bwMode="auto">
          <a:xfrm flipV="1">
            <a:off x="9320893" y="3113673"/>
            <a:ext cx="1008062"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77" name="Rectángulo: esquinas superiores cortadas 76">
            <a:extLst>
              <a:ext uri="{FF2B5EF4-FFF2-40B4-BE49-F238E27FC236}">
                <a16:creationId xmlns:a16="http://schemas.microsoft.com/office/drawing/2014/main" id="{8BFD7EE9-D2B4-AA14-1BF6-B161F2AFF98D}"/>
              </a:ext>
            </a:extLst>
          </p:cNvPr>
          <p:cNvSpPr/>
          <p:nvPr/>
        </p:nvSpPr>
        <p:spPr bwMode="auto">
          <a:xfrm rot="10800000">
            <a:off x="4995455" y="2768933"/>
            <a:ext cx="1055092" cy="1078543"/>
          </a:xfrm>
          <a:prstGeom prst="snip2SameRect">
            <a:avLst>
              <a:gd name="adj1" fmla="val 47120"/>
              <a:gd name="adj2" fmla="val 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78" name="Line 6">
            <a:extLst>
              <a:ext uri="{FF2B5EF4-FFF2-40B4-BE49-F238E27FC236}">
                <a16:creationId xmlns:a16="http://schemas.microsoft.com/office/drawing/2014/main" id="{E56AE9A8-5526-1BD8-E311-3054374F8A93}"/>
              </a:ext>
            </a:extLst>
          </p:cNvPr>
          <p:cNvSpPr>
            <a:spLocks noChangeShapeType="1"/>
          </p:cNvSpPr>
          <p:nvPr/>
        </p:nvSpPr>
        <p:spPr bwMode="auto">
          <a:xfrm flipV="1">
            <a:off x="1707432" y="3163223"/>
            <a:ext cx="770450"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82" name="Line 24">
            <a:extLst>
              <a:ext uri="{FF2B5EF4-FFF2-40B4-BE49-F238E27FC236}">
                <a16:creationId xmlns:a16="http://schemas.microsoft.com/office/drawing/2014/main" id="{E1664612-DE6F-5A37-16E0-BD8C35F8F436}"/>
              </a:ext>
            </a:extLst>
          </p:cNvPr>
          <p:cNvSpPr>
            <a:spLocks noChangeShapeType="1"/>
          </p:cNvSpPr>
          <p:nvPr/>
        </p:nvSpPr>
        <p:spPr bwMode="auto">
          <a:xfrm>
            <a:off x="7419284" y="3074323"/>
            <a:ext cx="59654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83" name="CuadroTexto 82">
            <a:extLst>
              <a:ext uri="{FF2B5EF4-FFF2-40B4-BE49-F238E27FC236}">
                <a16:creationId xmlns:a16="http://schemas.microsoft.com/office/drawing/2014/main" id="{520A4EA2-7AC6-922C-4BD6-90158C729023}"/>
              </a:ext>
            </a:extLst>
          </p:cNvPr>
          <p:cNvSpPr txBox="1"/>
          <p:nvPr/>
        </p:nvSpPr>
        <p:spPr>
          <a:xfrm>
            <a:off x="9336360" y="3140968"/>
            <a:ext cx="2006751" cy="923330"/>
          </a:xfrm>
          <a:prstGeom prst="rect">
            <a:avLst/>
          </a:prstGeom>
          <a:noFill/>
        </p:spPr>
        <p:txBody>
          <a:bodyPr wrap="square" rtlCol="0">
            <a:spAutoFit/>
          </a:bodyPr>
          <a:lstStyle/>
          <a:p>
            <a:pPr marL="173038" indent="-173038">
              <a:buFont typeface="Arial" panose="020B0604020202020204" pitchFamily="34" charset="0"/>
              <a:buChar char="•"/>
            </a:pPr>
            <a:r>
              <a:rPr lang="es-UY" sz="1800" dirty="0">
                <a:solidFill>
                  <a:schemeClr val="tx1"/>
                </a:solidFill>
                <a:latin typeface="myriad-pro"/>
              </a:rPr>
              <a:t>Inocuidad microbiológica</a:t>
            </a:r>
          </a:p>
          <a:p>
            <a:pPr marL="173038" indent="-173038">
              <a:buFont typeface="Arial" panose="020B0604020202020204" pitchFamily="34" charset="0"/>
              <a:buChar char="•"/>
            </a:pPr>
            <a:r>
              <a:rPr lang="es-UY" sz="1800" b="1" dirty="0">
                <a:solidFill>
                  <a:schemeClr val="tx1"/>
                </a:solidFill>
                <a:latin typeface="myriad-pro"/>
              </a:rPr>
              <a:t>Subproductos</a:t>
            </a:r>
          </a:p>
        </p:txBody>
      </p:sp>
      <p:cxnSp>
        <p:nvCxnSpPr>
          <p:cNvPr id="89" name="Conector: angular 88">
            <a:extLst>
              <a:ext uri="{FF2B5EF4-FFF2-40B4-BE49-F238E27FC236}">
                <a16:creationId xmlns:a16="http://schemas.microsoft.com/office/drawing/2014/main" id="{E1C03BC3-2F7A-8F2D-4E0E-B35E6AE8FA76}"/>
              </a:ext>
            </a:extLst>
          </p:cNvPr>
          <p:cNvCxnSpPr>
            <a:cxnSpLocks/>
          </p:cNvCxnSpPr>
          <p:nvPr/>
        </p:nvCxnSpPr>
        <p:spPr>
          <a:xfrm rot="10800000" flipV="1">
            <a:off x="2088845" y="2064013"/>
            <a:ext cx="983337" cy="983263"/>
          </a:xfrm>
          <a:prstGeom prst="bentConnector3">
            <a:avLst>
              <a:gd name="adj1" fmla="val 9970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CuadroTexto 89">
            <a:extLst>
              <a:ext uri="{FF2B5EF4-FFF2-40B4-BE49-F238E27FC236}">
                <a16:creationId xmlns:a16="http://schemas.microsoft.com/office/drawing/2014/main" id="{59E09FDE-E5CB-3BF0-D264-3B246A679FA9}"/>
              </a:ext>
            </a:extLst>
          </p:cNvPr>
          <p:cNvSpPr txBox="1"/>
          <p:nvPr/>
        </p:nvSpPr>
        <p:spPr>
          <a:xfrm>
            <a:off x="1386146" y="1506414"/>
            <a:ext cx="2254339" cy="523220"/>
          </a:xfrm>
          <a:prstGeom prst="rect">
            <a:avLst/>
          </a:prstGeom>
          <a:noFill/>
        </p:spPr>
        <p:txBody>
          <a:bodyPr wrap="square" rtlCol="0">
            <a:spAutoFit/>
          </a:bodyPr>
          <a:lstStyle/>
          <a:p>
            <a:pPr algn="ctr"/>
            <a:r>
              <a:rPr lang="es-UY" sz="1400" dirty="0">
                <a:solidFill>
                  <a:srgbClr val="000000"/>
                </a:solidFill>
                <a:latin typeface="Arial" charset="0"/>
              </a:rPr>
              <a:t>CLORO (PRECLORACIÓN)</a:t>
            </a:r>
          </a:p>
        </p:txBody>
      </p:sp>
      <p:cxnSp>
        <p:nvCxnSpPr>
          <p:cNvPr id="92" name="Conector recto 91">
            <a:extLst>
              <a:ext uri="{FF2B5EF4-FFF2-40B4-BE49-F238E27FC236}">
                <a16:creationId xmlns:a16="http://schemas.microsoft.com/office/drawing/2014/main" id="{8B06A236-E437-360B-8C85-6915D7FE3A58}"/>
              </a:ext>
            </a:extLst>
          </p:cNvPr>
          <p:cNvCxnSpPr>
            <a:cxnSpLocks/>
          </p:cNvCxnSpPr>
          <p:nvPr/>
        </p:nvCxnSpPr>
        <p:spPr>
          <a:xfrm flipH="1" flipV="1">
            <a:off x="2001928" y="1075245"/>
            <a:ext cx="1090626" cy="12985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Conector recto 94">
            <a:extLst>
              <a:ext uri="{FF2B5EF4-FFF2-40B4-BE49-F238E27FC236}">
                <a16:creationId xmlns:a16="http://schemas.microsoft.com/office/drawing/2014/main" id="{BAA18876-A371-6AA4-991A-C2F9B46DF5E5}"/>
              </a:ext>
            </a:extLst>
          </p:cNvPr>
          <p:cNvCxnSpPr/>
          <p:nvPr/>
        </p:nvCxnSpPr>
        <p:spPr bwMode="auto">
          <a:xfrm>
            <a:off x="1757928" y="4321059"/>
            <a:ext cx="0" cy="222190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80398915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anim calcmode="lin" valueType="num">
                                      <p:cBhvr additive="base">
                                        <p:cTn id="15" dur="500" fill="hold"/>
                                        <p:tgtEl>
                                          <p:spTgt spid="92"/>
                                        </p:tgtEl>
                                        <p:attrNameLst>
                                          <p:attrName>ppt_x</p:attrName>
                                        </p:attrNameLst>
                                      </p:cBhvr>
                                      <p:tavLst>
                                        <p:tav tm="0">
                                          <p:val>
                                            <p:strVal val="#ppt_x"/>
                                          </p:val>
                                        </p:tav>
                                        <p:tav tm="100000">
                                          <p:val>
                                            <p:strVal val="#ppt_x"/>
                                          </p:val>
                                        </p:tav>
                                      </p:tavLst>
                                    </p:anim>
                                    <p:anim calcmode="lin" valueType="num">
                                      <p:cBhvr additive="base">
                                        <p:cTn id="16"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5338" name="Text Box 10"/>
          <p:cNvSpPr txBox="1">
            <a:spLocks noChangeArrowheads="1"/>
          </p:cNvSpPr>
          <p:nvPr/>
        </p:nvSpPr>
        <p:spPr bwMode="auto">
          <a:xfrm>
            <a:off x="767408" y="1128009"/>
            <a:ext cx="10585176" cy="5109091"/>
          </a:xfrm>
          <a:prstGeom prst="rect">
            <a:avLst/>
          </a:prstGeom>
          <a:noFill/>
          <a:ln w="9525">
            <a:noFill/>
            <a:miter lim="800000"/>
            <a:headEnd/>
            <a:tailEnd/>
          </a:ln>
        </p:spPr>
        <p:txBody>
          <a:bodyPr wrap="square">
            <a:spAutoFit/>
          </a:bodyPr>
          <a:lstStyle/>
          <a:p>
            <a:pPr algn="ctr">
              <a:spcBef>
                <a:spcPts val="600"/>
              </a:spcBef>
              <a:spcAft>
                <a:spcPts val="600"/>
              </a:spcAft>
            </a:pPr>
            <a:r>
              <a:rPr lang="es-ES_tradnl" sz="3600" b="1" dirty="0">
                <a:solidFill>
                  <a:schemeClr val="tx1"/>
                </a:solidFill>
                <a:latin typeface="Candara" panose="020E0502030303020204" pitchFamily="34" charset="0"/>
              </a:rPr>
              <a:t>Definición</a:t>
            </a:r>
          </a:p>
          <a:p>
            <a:pPr algn="just">
              <a:spcBef>
                <a:spcPts val="600"/>
              </a:spcBef>
              <a:spcAft>
                <a:spcPts val="600"/>
              </a:spcAft>
            </a:pPr>
            <a:r>
              <a:rPr lang="es-ES_tradnl" sz="2400" dirty="0">
                <a:solidFill>
                  <a:schemeClr val="tx1"/>
                </a:solidFill>
                <a:latin typeface="Candara" panose="020E0502030303020204" pitchFamily="34" charset="0"/>
              </a:rPr>
              <a:t>Los SPD son “efectos secundarios” del proceso de desinfección. Se forman cuando el desinfectante reacciona con determinados compuestos  presentes en el agua.</a:t>
            </a:r>
          </a:p>
          <a:p>
            <a:pPr algn="just">
              <a:spcBef>
                <a:spcPts val="600"/>
              </a:spcBef>
              <a:spcAft>
                <a:spcPts val="600"/>
              </a:spcAft>
            </a:pPr>
            <a:r>
              <a:rPr lang="es-ES" sz="2400" dirty="0">
                <a:solidFill>
                  <a:schemeClr val="tx1"/>
                </a:solidFill>
                <a:latin typeface="Candara" panose="020E0502030303020204" pitchFamily="34" charset="0"/>
                <a:cs typeface="Arial" pitchFamily="34" charset="0"/>
              </a:rPr>
              <a:t>Los compuestos que pueden dar lugar a la formación de SPD se llaman precursores</a:t>
            </a:r>
            <a:r>
              <a:rPr lang="en-US" sz="2400" dirty="0">
                <a:solidFill>
                  <a:schemeClr val="tx1"/>
                </a:solidFill>
                <a:latin typeface="Candara" panose="020E0502030303020204" pitchFamily="34" charset="0"/>
                <a:cs typeface="Arial" pitchFamily="34" charset="0"/>
              </a:rPr>
              <a:t> (Materia </a:t>
            </a:r>
            <a:r>
              <a:rPr lang="en-US" sz="2400" dirty="0" err="1">
                <a:solidFill>
                  <a:schemeClr val="tx1"/>
                </a:solidFill>
                <a:latin typeface="Candara" panose="020E0502030303020204" pitchFamily="34" charset="0"/>
                <a:cs typeface="Arial" pitchFamily="34" charset="0"/>
              </a:rPr>
              <a:t>orgánica</a:t>
            </a:r>
            <a:r>
              <a:rPr lang="en-US" sz="2400" dirty="0">
                <a:solidFill>
                  <a:schemeClr val="tx1"/>
                </a:solidFill>
                <a:latin typeface="Candara" panose="020E0502030303020204" pitchFamily="34" charset="0"/>
                <a:cs typeface="Arial" pitchFamily="34" charset="0"/>
              </a:rPr>
              <a:t> natural -MON-, algas, </a:t>
            </a:r>
            <a:r>
              <a:rPr lang="en-US" sz="2400" dirty="0" err="1">
                <a:solidFill>
                  <a:schemeClr val="tx1"/>
                </a:solidFill>
                <a:latin typeface="Candara" panose="020E0502030303020204" pitchFamily="34" charset="0"/>
                <a:cs typeface="Arial" pitchFamily="34" charset="0"/>
              </a:rPr>
              <a:t>bromuros</a:t>
            </a:r>
            <a:r>
              <a:rPr lang="en-US" sz="2400" dirty="0">
                <a:solidFill>
                  <a:schemeClr val="tx1"/>
                </a:solidFill>
                <a:latin typeface="Candara" panose="020E0502030303020204" pitchFamily="34" charset="0"/>
                <a:cs typeface="Arial" pitchFamily="34" charset="0"/>
              </a:rPr>
              <a:t>).</a:t>
            </a:r>
          </a:p>
          <a:p>
            <a:pPr marL="449263" indent="-449263" algn="just">
              <a:spcBef>
                <a:spcPts val="600"/>
              </a:spcBef>
              <a:spcAft>
                <a:spcPts val="600"/>
              </a:spcAft>
            </a:pPr>
            <a:r>
              <a:rPr lang="es-ES" sz="2400" dirty="0">
                <a:solidFill>
                  <a:schemeClr val="tx1"/>
                </a:solidFill>
                <a:latin typeface="Candara" panose="020E0502030303020204" pitchFamily="34" charset="0"/>
                <a:cs typeface="Arial" pitchFamily="34" charset="0"/>
              </a:rPr>
              <a:t>Para combatir los SPD:</a:t>
            </a:r>
          </a:p>
          <a:p>
            <a:pPr marL="342900" indent="-342900" algn="just">
              <a:spcBef>
                <a:spcPts val="600"/>
              </a:spcBef>
              <a:spcAft>
                <a:spcPts val="600"/>
              </a:spcAft>
              <a:buFont typeface="Arial" panose="020B0604020202020204" pitchFamily="34" charset="0"/>
              <a:buChar char="•"/>
            </a:pPr>
            <a:r>
              <a:rPr lang="es-ES" sz="2400" dirty="0">
                <a:solidFill>
                  <a:schemeClr val="tx1"/>
                </a:solidFill>
                <a:latin typeface="Candara" panose="020E0502030303020204" pitchFamily="34" charset="0"/>
                <a:cs typeface="Arial" pitchFamily="34" charset="0"/>
              </a:rPr>
              <a:t>Minimizar la concentración de los precursores, reduciendo el contenido orgánico del agua (principal precursor) antes de aplicar el desinfectante.</a:t>
            </a:r>
          </a:p>
          <a:p>
            <a:pPr marL="342900" indent="-342900" algn="just">
              <a:spcBef>
                <a:spcPts val="600"/>
              </a:spcBef>
              <a:spcAft>
                <a:spcPts val="600"/>
              </a:spcAft>
              <a:buFont typeface="Arial" panose="020B0604020202020204" pitchFamily="34" charset="0"/>
              <a:buChar char="•"/>
            </a:pPr>
            <a:r>
              <a:rPr lang="es-ES" sz="2400" dirty="0">
                <a:solidFill>
                  <a:schemeClr val="tx1"/>
                </a:solidFill>
                <a:latin typeface="Candara" panose="020E0502030303020204" pitchFamily="34" charset="0"/>
                <a:cs typeface="Arial" pitchFamily="34" charset="0"/>
              </a:rPr>
              <a:t>Eliminar los SPD luego de su formación (opción más costosa y técnicamente menos apropiada)</a:t>
            </a:r>
            <a:endParaRPr lang="es-ES_tradnl" sz="24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1058663870"/>
      </p:ext>
    </p:extLst>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12"/>
          <p:cNvSpPr>
            <a:spLocks noGrp="1" noChangeArrowheads="1"/>
          </p:cNvSpPr>
          <p:nvPr>
            <p:ph type="title"/>
          </p:nvPr>
        </p:nvSpPr>
        <p:spPr>
          <a:xfrm>
            <a:off x="0" y="908720"/>
            <a:ext cx="12192000" cy="576064"/>
          </a:xfrm>
          <a:noFill/>
        </p:spPr>
        <p:txBody>
          <a:bodyPr/>
          <a:lstStyle/>
          <a:p>
            <a:pPr eaLnBrk="1" hangingPunct="1"/>
            <a:r>
              <a:rPr lang="es-ES" sz="3600" b="1" dirty="0">
                <a:solidFill>
                  <a:schemeClr val="tx1"/>
                </a:solidFill>
                <a:latin typeface="Candara" panose="020E0502030303020204" pitchFamily="34" charset="0"/>
              </a:rPr>
              <a:t>Ácidos acéticos halogenados</a:t>
            </a:r>
          </a:p>
        </p:txBody>
      </p:sp>
      <p:sp>
        <p:nvSpPr>
          <p:cNvPr id="6" name="5 Rectángulo"/>
          <p:cNvSpPr/>
          <p:nvPr/>
        </p:nvSpPr>
        <p:spPr>
          <a:xfrm>
            <a:off x="839416" y="1628800"/>
            <a:ext cx="10513168" cy="4924425"/>
          </a:xfrm>
          <a:prstGeom prst="rect">
            <a:avLst/>
          </a:prstGeom>
        </p:spPr>
        <p:txBody>
          <a:bodyPr wrap="square">
            <a:spAutoFit/>
          </a:bodyPr>
          <a:lstStyle/>
          <a:p>
            <a:pPr algn="just">
              <a:spcBef>
                <a:spcPts val="600"/>
              </a:spcBef>
              <a:spcAft>
                <a:spcPts val="600"/>
              </a:spcAft>
            </a:pPr>
            <a:r>
              <a:rPr lang="es-UY" sz="2400" dirty="0">
                <a:solidFill>
                  <a:schemeClr val="tx1"/>
                </a:solidFill>
                <a:latin typeface="Candara" panose="020E0502030303020204" pitchFamily="34" charset="0"/>
              </a:rPr>
              <a:t>Se forman a partir de la sustitución de átomos de hidrógeno de los ácidos acéticos (CH</a:t>
            </a:r>
            <a:r>
              <a:rPr lang="es-UY" sz="2400" baseline="-25000" dirty="0">
                <a:solidFill>
                  <a:schemeClr val="tx1"/>
                </a:solidFill>
                <a:latin typeface="Candara" panose="020E0502030303020204" pitchFamily="34" charset="0"/>
              </a:rPr>
              <a:t>3</a:t>
            </a:r>
            <a:r>
              <a:rPr lang="es-UY" sz="2400" dirty="0">
                <a:solidFill>
                  <a:schemeClr val="tx1"/>
                </a:solidFill>
                <a:latin typeface="Candara" panose="020E0502030303020204" pitchFamily="34" charset="0"/>
              </a:rPr>
              <a:t>COOH), por átomos de halógenos (cloro o bromo), al reaccionar la materia orgánica natural con el cloro y el bromo:</a:t>
            </a:r>
          </a:p>
          <a:p>
            <a:pPr algn="just">
              <a:spcBef>
                <a:spcPts val="1200"/>
              </a:spcBef>
              <a:spcAft>
                <a:spcPts val="1200"/>
              </a:spcAft>
            </a:pPr>
            <a:r>
              <a:rPr lang="es-UY" sz="2400" dirty="0">
                <a:solidFill>
                  <a:schemeClr val="tx1"/>
                </a:solidFill>
                <a:latin typeface="Candara" panose="020E0502030303020204" pitchFamily="34" charset="0"/>
              </a:rPr>
              <a:t>		Cloro + MON + Bromo = </a:t>
            </a:r>
            <a:r>
              <a:rPr lang="es-UY" sz="2400" dirty="0" err="1">
                <a:solidFill>
                  <a:schemeClr val="tx1"/>
                </a:solidFill>
                <a:latin typeface="Candara" panose="020E0502030303020204" pitchFamily="34" charset="0"/>
              </a:rPr>
              <a:t>HAAs</a:t>
            </a:r>
            <a:endParaRPr lang="es-UY" sz="2400" dirty="0">
              <a:solidFill>
                <a:schemeClr val="tx1"/>
              </a:solidFill>
              <a:latin typeface="Candara" panose="020E0502030303020204" pitchFamily="34" charset="0"/>
            </a:endParaRPr>
          </a:p>
          <a:p>
            <a:pPr algn="just">
              <a:spcBef>
                <a:spcPts val="600"/>
              </a:spcBef>
              <a:spcAft>
                <a:spcPts val="600"/>
              </a:spcAft>
            </a:pPr>
            <a:r>
              <a:rPr lang="es-UY" sz="2400" dirty="0">
                <a:solidFill>
                  <a:schemeClr val="tx1"/>
                </a:solidFill>
                <a:latin typeface="Candara" panose="020E0502030303020204" pitchFamily="34" charset="0"/>
              </a:rPr>
              <a:t>Los 9 ácidos acéticos halogenados (</a:t>
            </a:r>
            <a:r>
              <a:rPr lang="es-UY" sz="2400" dirty="0" err="1">
                <a:solidFill>
                  <a:schemeClr val="tx1"/>
                </a:solidFill>
                <a:latin typeface="Candara" panose="020E0502030303020204" pitchFamily="34" charset="0"/>
              </a:rPr>
              <a:t>HAAs</a:t>
            </a:r>
            <a:r>
              <a:rPr lang="es-UY" sz="2400" dirty="0">
                <a:solidFill>
                  <a:schemeClr val="tx1"/>
                </a:solidFill>
                <a:latin typeface="Candara" panose="020E0502030303020204" pitchFamily="34" charset="0"/>
              </a:rPr>
              <a:t>) son el segundo grupo en importancia de SPD, luego de los trihalometanos. Son hidrofílicos y no volátiles.</a:t>
            </a:r>
            <a:endParaRPr lang="es-UY"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es-UY"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El </a:t>
            </a:r>
            <a:r>
              <a:rPr lang="es-UY" sz="24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Centro Internacional de Investigación sobre el Cáncer</a:t>
            </a:r>
            <a:r>
              <a:rPr lang="es-UY"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(IARC, por su sigla en inglés), los clasifica –no a todos– dentro del grupo 2B (posibles cancerígenos para humanos).</a:t>
            </a:r>
          </a:p>
          <a:p>
            <a:pPr algn="just">
              <a:spcBef>
                <a:spcPts val="600"/>
              </a:spcBef>
              <a:spcAft>
                <a:spcPts val="600"/>
              </a:spcAft>
            </a:pP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La concentración de </a:t>
            </a:r>
            <a:r>
              <a:rPr lang="es-UY" sz="24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HAAs</a:t>
            </a: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disminuye cuando aumenta el pH del agua</a:t>
            </a:r>
            <a:r>
              <a:rPr lang="es-UY" sz="2400" dirty="0">
                <a:solidFill>
                  <a:schemeClr val="tx1"/>
                </a:solidFill>
                <a:latin typeface="Candara" panose="020E0502030303020204" pitchFamily="34" charset="0"/>
                <a:ea typeface="Calibri" panose="020F0502020204030204" pitchFamily="34" charset="0"/>
                <a:cs typeface="Times New Roman" panose="02020603050405020304" pitchFamily="18" charset="0"/>
              </a:rPr>
              <a:t> (contrariamente a lo que ocurre con los THM, que aumentan con el pH)</a:t>
            </a:r>
            <a:endParaRPr lang="es-UY" sz="32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1016459282"/>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7 Rectángulo"/>
          <p:cNvSpPr/>
          <p:nvPr/>
        </p:nvSpPr>
        <p:spPr>
          <a:xfrm>
            <a:off x="767408" y="797510"/>
            <a:ext cx="7272808" cy="4401205"/>
          </a:xfrm>
          <a:prstGeom prst="rect">
            <a:avLst/>
          </a:prstGeom>
        </p:spPr>
        <p:txBody>
          <a:bodyPr wrap="square">
            <a:spAutoFit/>
          </a:bodyPr>
          <a:lstStyle/>
          <a:p>
            <a:r>
              <a:rPr lang="es-UY" b="1" i="1" dirty="0">
                <a:solidFill>
                  <a:schemeClr val="tx1"/>
                </a:solidFill>
                <a:latin typeface="Candara" panose="020E0502030303020204" pitchFamily="34" charset="0"/>
              </a:rPr>
              <a:t>Ácidos </a:t>
            </a:r>
            <a:r>
              <a:rPr lang="es-UY" b="1" i="1" dirty="0" err="1">
                <a:solidFill>
                  <a:schemeClr val="tx1"/>
                </a:solidFill>
                <a:latin typeface="Candara" panose="020E0502030303020204" pitchFamily="34" charset="0"/>
              </a:rPr>
              <a:t>monohaloacéticos</a:t>
            </a:r>
            <a:endParaRPr lang="es-UY" b="1" i="1" dirty="0">
              <a:solidFill>
                <a:schemeClr val="tx1"/>
              </a:solidFill>
              <a:latin typeface="Candara" panose="020E0502030303020204" pitchFamily="34" charset="0"/>
            </a:endParaRPr>
          </a:p>
          <a:p>
            <a:r>
              <a:rPr lang="es-UY" dirty="0">
                <a:solidFill>
                  <a:schemeClr val="tx1"/>
                </a:solidFill>
                <a:latin typeface="Candara" panose="020E0502030303020204" pitchFamily="34" charset="0"/>
              </a:rPr>
              <a:t>Ácido monocloroacético (CH2ClCOOH) … VMP = 0,02 mg/l (*) Ácido monobromoacético (CH2BrCOOH)</a:t>
            </a:r>
          </a:p>
          <a:p>
            <a:endParaRPr lang="es-UY" b="1" i="1" dirty="0">
              <a:solidFill>
                <a:schemeClr val="tx1"/>
              </a:solidFill>
              <a:latin typeface="Candara" panose="020E0502030303020204" pitchFamily="34" charset="0"/>
            </a:endParaRPr>
          </a:p>
          <a:p>
            <a:r>
              <a:rPr lang="es-UY" b="1" i="1" dirty="0">
                <a:solidFill>
                  <a:schemeClr val="tx1"/>
                </a:solidFill>
                <a:latin typeface="Candara" panose="020E0502030303020204" pitchFamily="34" charset="0"/>
              </a:rPr>
              <a:t>Ácidos </a:t>
            </a:r>
            <a:r>
              <a:rPr lang="es-UY" b="1" i="1" dirty="0" err="1">
                <a:solidFill>
                  <a:schemeClr val="tx1"/>
                </a:solidFill>
                <a:latin typeface="Candara" panose="020E0502030303020204" pitchFamily="34" charset="0"/>
              </a:rPr>
              <a:t>dihaloacéticos</a:t>
            </a:r>
            <a:endParaRPr lang="es-UY" b="1" i="1" dirty="0">
              <a:solidFill>
                <a:schemeClr val="tx1"/>
              </a:solidFill>
              <a:latin typeface="Candara" panose="020E0502030303020204" pitchFamily="34" charset="0"/>
            </a:endParaRPr>
          </a:p>
          <a:p>
            <a:r>
              <a:rPr lang="es-UY" dirty="0">
                <a:solidFill>
                  <a:schemeClr val="tx1"/>
                </a:solidFill>
                <a:latin typeface="Candara" panose="020E0502030303020204" pitchFamily="34" charset="0"/>
              </a:rPr>
              <a:t>Ácido dicloroacético (CHCl2COOH) … VMP = 0,05 mg/l (*)</a:t>
            </a:r>
          </a:p>
          <a:p>
            <a:r>
              <a:rPr lang="es-UY" dirty="0">
                <a:solidFill>
                  <a:schemeClr val="tx1"/>
                </a:solidFill>
                <a:latin typeface="Candara" panose="020E0502030303020204" pitchFamily="34" charset="0"/>
              </a:rPr>
              <a:t>Ácido dibromoacético (CHBr2COOH)</a:t>
            </a:r>
          </a:p>
          <a:p>
            <a:r>
              <a:rPr lang="es-UY" dirty="0">
                <a:solidFill>
                  <a:schemeClr val="tx1"/>
                </a:solidFill>
                <a:latin typeface="Candara" panose="020E0502030303020204" pitchFamily="34" charset="0"/>
              </a:rPr>
              <a:t>Ácido </a:t>
            </a:r>
            <a:r>
              <a:rPr lang="es-UY" dirty="0" err="1">
                <a:solidFill>
                  <a:schemeClr val="tx1"/>
                </a:solidFill>
                <a:latin typeface="Candara" panose="020E0502030303020204" pitchFamily="34" charset="0"/>
              </a:rPr>
              <a:t>bromocloroacético</a:t>
            </a:r>
            <a:r>
              <a:rPr lang="es-UY" dirty="0">
                <a:solidFill>
                  <a:schemeClr val="tx1"/>
                </a:solidFill>
                <a:latin typeface="Candara" panose="020E0502030303020204" pitchFamily="34" charset="0"/>
              </a:rPr>
              <a:t> (</a:t>
            </a:r>
            <a:r>
              <a:rPr lang="es-UY" dirty="0" err="1">
                <a:solidFill>
                  <a:schemeClr val="tx1"/>
                </a:solidFill>
                <a:latin typeface="Candara" panose="020E0502030303020204" pitchFamily="34" charset="0"/>
              </a:rPr>
              <a:t>CHBrClCOOH</a:t>
            </a:r>
            <a:r>
              <a:rPr lang="es-UY" dirty="0">
                <a:solidFill>
                  <a:schemeClr val="tx1"/>
                </a:solidFill>
                <a:latin typeface="Candara" panose="020E0502030303020204" pitchFamily="34" charset="0"/>
              </a:rPr>
              <a:t>)</a:t>
            </a:r>
          </a:p>
          <a:p>
            <a:endParaRPr lang="es-UY" b="1" i="1" dirty="0">
              <a:solidFill>
                <a:schemeClr val="tx1"/>
              </a:solidFill>
              <a:latin typeface="Candara" panose="020E0502030303020204" pitchFamily="34" charset="0"/>
            </a:endParaRPr>
          </a:p>
          <a:p>
            <a:r>
              <a:rPr lang="es-UY" b="1" i="1" dirty="0">
                <a:solidFill>
                  <a:schemeClr val="tx1"/>
                </a:solidFill>
                <a:latin typeface="Candara" panose="020E0502030303020204" pitchFamily="34" charset="0"/>
              </a:rPr>
              <a:t>Ácidos trihaloacéticos</a:t>
            </a:r>
          </a:p>
          <a:p>
            <a:r>
              <a:rPr lang="es-UY" dirty="0">
                <a:solidFill>
                  <a:schemeClr val="tx1"/>
                </a:solidFill>
                <a:latin typeface="Candara" panose="020E0502030303020204" pitchFamily="34" charset="0"/>
              </a:rPr>
              <a:t>Ácido tricloroacético (CCl3COOH) … VMP = 0,2 mg/l (*)</a:t>
            </a:r>
          </a:p>
          <a:p>
            <a:r>
              <a:rPr lang="es-UY" dirty="0">
                <a:solidFill>
                  <a:schemeClr val="tx1"/>
                </a:solidFill>
                <a:latin typeface="Candara" panose="020E0502030303020204" pitchFamily="34" charset="0"/>
              </a:rPr>
              <a:t>Ácido tribromoacético (CBr3COOH)</a:t>
            </a:r>
          </a:p>
          <a:p>
            <a:r>
              <a:rPr lang="es-UY" dirty="0">
                <a:solidFill>
                  <a:schemeClr val="tx1"/>
                </a:solidFill>
                <a:latin typeface="Candara" panose="020E0502030303020204" pitchFamily="34" charset="0"/>
              </a:rPr>
              <a:t>Ácido </a:t>
            </a:r>
            <a:r>
              <a:rPr lang="es-UY" dirty="0" err="1">
                <a:solidFill>
                  <a:schemeClr val="tx1"/>
                </a:solidFill>
                <a:latin typeface="Candara" panose="020E0502030303020204" pitchFamily="34" charset="0"/>
              </a:rPr>
              <a:t>bromodicloroacético</a:t>
            </a:r>
            <a:r>
              <a:rPr lang="es-UY" dirty="0">
                <a:solidFill>
                  <a:schemeClr val="tx1"/>
                </a:solidFill>
                <a:latin typeface="Candara" panose="020E0502030303020204" pitchFamily="34" charset="0"/>
              </a:rPr>
              <a:t> (CBrCl2COOH)</a:t>
            </a:r>
          </a:p>
          <a:p>
            <a:r>
              <a:rPr lang="es-UY" dirty="0">
                <a:solidFill>
                  <a:schemeClr val="tx1"/>
                </a:solidFill>
                <a:latin typeface="Candara" panose="020E0502030303020204" pitchFamily="34" charset="0"/>
              </a:rPr>
              <a:t>Ácido </a:t>
            </a:r>
            <a:r>
              <a:rPr lang="es-UY" dirty="0" err="1">
                <a:solidFill>
                  <a:schemeClr val="tx1"/>
                </a:solidFill>
                <a:latin typeface="Candara" panose="020E0502030303020204" pitchFamily="34" charset="0"/>
              </a:rPr>
              <a:t>dibromocloroacético</a:t>
            </a:r>
            <a:r>
              <a:rPr lang="es-UY" dirty="0">
                <a:solidFill>
                  <a:schemeClr val="tx1"/>
                </a:solidFill>
                <a:latin typeface="Candara" panose="020E0502030303020204" pitchFamily="34" charset="0"/>
              </a:rPr>
              <a:t> (CBr2ClCOOH)</a:t>
            </a:r>
          </a:p>
        </p:txBody>
      </p:sp>
      <p:sp>
        <p:nvSpPr>
          <p:cNvPr id="4" name="CuadroTexto 3">
            <a:extLst>
              <a:ext uri="{FF2B5EF4-FFF2-40B4-BE49-F238E27FC236}">
                <a16:creationId xmlns:a16="http://schemas.microsoft.com/office/drawing/2014/main" id="{2E05498E-DD3F-716E-946C-8D57A05D1942}"/>
              </a:ext>
            </a:extLst>
          </p:cNvPr>
          <p:cNvSpPr txBox="1"/>
          <p:nvPr/>
        </p:nvSpPr>
        <p:spPr>
          <a:xfrm>
            <a:off x="754164" y="5373216"/>
            <a:ext cx="10814444" cy="1142620"/>
          </a:xfrm>
          <a:prstGeom prst="rect">
            <a:avLst/>
          </a:prstGeom>
          <a:noFill/>
        </p:spPr>
        <p:txBody>
          <a:bodyPr wrap="square">
            <a:spAutoFit/>
          </a:bodyPr>
          <a:lstStyle/>
          <a:p>
            <a:pPr algn="just">
              <a:lnSpc>
                <a:spcPct val="107000"/>
              </a:lnSpc>
              <a:spcAft>
                <a:spcPts val="600"/>
              </a:spcAft>
            </a:pPr>
            <a:r>
              <a:rPr lang="es-UY"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Límites vigentes en Uruguay (Norma </a:t>
            </a:r>
            <a:r>
              <a:rPr lang="es-UY"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Unit</a:t>
            </a:r>
            <a:r>
              <a:rPr lang="es-UY"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833:2008/2010)</a:t>
            </a:r>
          </a:p>
          <a:p>
            <a:pPr algn="just">
              <a:lnSpc>
                <a:spcPct val="107000"/>
              </a:lnSpc>
              <a:spcAft>
                <a:spcPts val="600"/>
              </a:spcAft>
            </a:pPr>
            <a:r>
              <a:rPr lang="es-UY" dirty="0">
                <a:solidFill>
                  <a:schemeClr val="tx1"/>
                </a:solidFill>
                <a:latin typeface="Calibri" panose="020F0502020204030204" pitchFamily="34" charset="0"/>
                <a:ea typeface="Calibri" panose="020F0502020204030204" pitchFamily="34" charset="0"/>
                <a:cs typeface="Times New Roman" panose="02020603050405020304" pitchFamily="18" charset="0"/>
              </a:rPr>
              <a:t>EPA regula la suma de los 3 incluidos en norma </a:t>
            </a:r>
            <a:r>
              <a:rPr lang="es-UY"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Unit</a:t>
            </a:r>
            <a:r>
              <a:rPr lang="es-UY" dirty="0">
                <a:solidFill>
                  <a:schemeClr val="tx1"/>
                </a:solidFill>
                <a:latin typeface="Calibri" panose="020F0502020204030204" pitchFamily="34" charset="0"/>
                <a:ea typeface="Calibri" panose="020F0502020204030204" pitchFamily="34" charset="0"/>
                <a:cs typeface="Times New Roman" panose="02020603050405020304" pitchFamily="18" charset="0"/>
              </a:rPr>
              <a:t> más los ácidos monobromoacético y dibromoacético, como HAA5 ≤ 60 microgramos/l</a:t>
            </a:r>
            <a:endParaRPr lang="es-UY"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5794069"/>
      </p:ext>
    </p:extLst>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531490F4-DB43-13DD-3FCC-317E05718BEB}"/>
              </a:ext>
            </a:extLst>
          </p:cNvPr>
          <p:cNvSpPr txBox="1"/>
          <p:nvPr/>
        </p:nvSpPr>
        <p:spPr>
          <a:xfrm>
            <a:off x="515380" y="1556792"/>
            <a:ext cx="11161240" cy="4616648"/>
          </a:xfrm>
          <a:prstGeom prst="rect">
            <a:avLst/>
          </a:prstGeom>
          <a:noFill/>
        </p:spPr>
        <p:txBody>
          <a:bodyPr wrap="square">
            <a:spAutoFit/>
          </a:bodyPr>
          <a:lstStyle/>
          <a:p>
            <a:pPr>
              <a:spcBef>
                <a:spcPts val="600"/>
              </a:spcBef>
              <a:spcAft>
                <a:spcPts val="600"/>
              </a:spcAft>
            </a:pPr>
            <a:r>
              <a:rPr lang="es-AR"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La ozonización, cuando hay presencia de bromuros, genera THM bromados y/o bromatos</a:t>
            </a:r>
            <a:r>
              <a:rPr lang="es-UY" sz="2400" dirty="0">
                <a:solidFill>
                  <a:schemeClr val="tx1"/>
                </a:solidFill>
                <a:latin typeface="Candara" panose="020E0502030303020204" pitchFamily="34" charset="0"/>
              </a:rPr>
              <a:t> (BrO</a:t>
            </a:r>
            <a:r>
              <a:rPr lang="es-UY" sz="2400" baseline="-25000" dirty="0">
                <a:solidFill>
                  <a:schemeClr val="tx1"/>
                </a:solidFill>
                <a:latin typeface="Candara" panose="020E0502030303020204" pitchFamily="34" charset="0"/>
              </a:rPr>
              <a:t>3</a:t>
            </a:r>
            <a:r>
              <a:rPr lang="es-UY" sz="2400" baseline="30000" dirty="0">
                <a:solidFill>
                  <a:schemeClr val="tx1"/>
                </a:solidFill>
                <a:latin typeface="Candara" panose="020E0502030303020204" pitchFamily="34" charset="0"/>
              </a:rPr>
              <a:t>-</a:t>
            </a:r>
            <a:r>
              <a:rPr lang="es-UY" sz="2400" dirty="0">
                <a:solidFill>
                  <a:schemeClr val="tx1"/>
                </a:solidFill>
                <a:latin typeface="Candara" panose="020E0502030303020204" pitchFamily="34" charset="0"/>
              </a:rPr>
              <a:t>),</a:t>
            </a:r>
            <a:r>
              <a:rPr lang="es-AR"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en diferentes proporciones dependiendo del pH y de las características del agua. </a:t>
            </a:r>
            <a:endPar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a:spcBef>
                <a:spcPts val="600"/>
              </a:spcBef>
              <a:spcAft>
                <a:spcPts val="600"/>
              </a:spcAft>
            </a:pPr>
            <a:r>
              <a:rPr lang="es-UY" sz="2400" dirty="0">
                <a:solidFill>
                  <a:srgbClr val="000000"/>
                </a:solidFill>
                <a:latin typeface="Candara" panose="020E0502030303020204" pitchFamily="34" charset="0"/>
              </a:rPr>
              <a:t>L</a:t>
            </a:r>
            <a:r>
              <a:rPr kumimoji="0" lang="es-UY" sz="24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a norma </a:t>
            </a:r>
            <a:r>
              <a:rPr kumimoji="0" lang="es-UY" sz="2400" b="0" i="0" u="none" strike="noStrike" kern="1200" cap="none" spc="0" normalizeH="0" baseline="0" noProof="0" dirty="0" err="1">
                <a:ln>
                  <a:noFill/>
                </a:ln>
                <a:solidFill>
                  <a:srgbClr val="000000"/>
                </a:solidFill>
                <a:effectLst/>
                <a:uLnTx/>
                <a:uFillTx/>
                <a:latin typeface="Candara" panose="020E0502030303020204" pitchFamily="34" charset="0"/>
                <a:ea typeface="+mn-ea"/>
                <a:cs typeface="+mn-cs"/>
              </a:rPr>
              <a:t>Unit</a:t>
            </a:r>
            <a:r>
              <a:rPr kumimoji="0" lang="es-UY" sz="24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833-2008/2010 adoptó como VMP el VG = 10 microgramos/l propuesto por las</a:t>
            </a:r>
            <a:r>
              <a:rPr lang="es-UY" sz="2400" dirty="0">
                <a:solidFill>
                  <a:schemeClr val="tx1"/>
                </a:solidFill>
                <a:latin typeface="Candara" panose="020E0502030303020204" pitchFamily="34" charset="0"/>
              </a:rPr>
              <a:t> Guías de la OMS.</a:t>
            </a:r>
          </a:p>
          <a:p>
            <a:pPr marL="0" marR="0" lvl="0" indent="0" algn="just" defTabSz="914400" rtl="0" eaLnBrk="1" fontAlgn="base" latinLnBrk="0" hangingPunct="1">
              <a:lnSpc>
                <a:spcPct val="100000"/>
              </a:lnSpc>
              <a:spcBef>
                <a:spcPts val="600"/>
              </a:spcBef>
              <a:spcAft>
                <a:spcPts val="600"/>
              </a:spcAft>
              <a:buClrTx/>
              <a:buSzTx/>
              <a:buFontTx/>
              <a:buNone/>
              <a:tabLst/>
              <a:defRPr/>
            </a:pPr>
            <a:r>
              <a:rPr lang="es-UY" sz="2400" dirty="0">
                <a:solidFill>
                  <a:schemeClr val="tx1"/>
                </a:solidFill>
                <a:latin typeface="Candara" panose="020E0502030303020204" pitchFamily="34" charset="0"/>
              </a:rPr>
              <a:t>Quitar el bromuro del agua bruta y el bromato una vez formado, es técnicamente difícil. Se ha indicado cierta eficiencia de la filtración en carbón activado granular para quitar bromatos, y la aplicación de amonio puede disminuir la formación de este SPD (OMS, 2022).</a:t>
            </a:r>
            <a:endParaRPr lang="es-UY" sz="2400" dirty="0">
              <a:solidFill>
                <a:srgbClr val="000000"/>
              </a:solidFill>
              <a:latin typeface="Candara" panose="020E0502030303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600"/>
              </a:spcBef>
              <a:spcAft>
                <a:spcPts val="600"/>
              </a:spcAft>
              <a:buClrTx/>
              <a:buSzTx/>
              <a:buFontTx/>
              <a:buNone/>
              <a:tabLst/>
              <a:defRPr/>
            </a:pPr>
            <a:r>
              <a:rPr kumimoji="0" lang="es-UY" sz="2400" b="0" i="0" u="none" strike="noStrike" kern="1200" cap="none" spc="0" normalizeH="0" baseline="0" noProof="0" dirty="0">
                <a:ln>
                  <a:noFill/>
                </a:ln>
                <a:solidFill>
                  <a:srgbClr val="000000"/>
                </a:solidFill>
                <a:effectLst/>
                <a:uLnTx/>
                <a:uFillTx/>
                <a:latin typeface="Candara" panose="020E0502030303020204" pitchFamily="34" charset="0"/>
                <a:ea typeface="Calibri" panose="020F0502020204030204" pitchFamily="34" charset="0"/>
                <a:cs typeface="Times New Roman" panose="02020603050405020304" pitchFamily="18" charset="0"/>
              </a:rPr>
              <a:t>El </a:t>
            </a:r>
            <a:r>
              <a:rPr kumimoji="0" lang="es-UY" sz="2400" b="0" i="1" u="none" strike="noStrike" kern="1200" cap="none" spc="0" normalizeH="0" baseline="0" noProof="0" dirty="0">
                <a:ln>
                  <a:noFill/>
                </a:ln>
                <a:solidFill>
                  <a:srgbClr val="000000"/>
                </a:solidFill>
                <a:effectLst/>
                <a:uLnTx/>
                <a:uFillTx/>
                <a:latin typeface="Candara" panose="020E0502030303020204" pitchFamily="34" charset="0"/>
                <a:ea typeface="Calibri" panose="020F0502020204030204" pitchFamily="34" charset="0"/>
                <a:cs typeface="Times New Roman" panose="02020603050405020304" pitchFamily="18" charset="0"/>
              </a:rPr>
              <a:t>Centro Internacional de Investigación sobre el Cáncer</a:t>
            </a:r>
            <a:r>
              <a:rPr kumimoji="0" lang="es-UY" sz="2400" b="0" i="0" u="none" strike="noStrike" kern="1200" cap="none" spc="0" normalizeH="0" baseline="0" noProof="0" dirty="0">
                <a:ln>
                  <a:noFill/>
                </a:ln>
                <a:solidFill>
                  <a:srgbClr val="000000"/>
                </a:solidFill>
                <a:effectLst/>
                <a:uLnTx/>
                <a:uFillTx/>
                <a:latin typeface="Candara" panose="020E0502030303020204" pitchFamily="34" charset="0"/>
                <a:ea typeface="Calibri" panose="020F0502020204030204" pitchFamily="34" charset="0"/>
                <a:cs typeface="Times New Roman" panose="02020603050405020304" pitchFamily="18" charset="0"/>
              </a:rPr>
              <a:t> (IARC, por su sigla en inglés), clasifica al bromato dentro del grupo 2B (posibles cancerígenos para humanos).</a:t>
            </a:r>
            <a:endParaRPr lang="es-UY" sz="2400" dirty="0">
              <a:solidFill>
                <a:schemeClr val="tx1"/>
              </a:solidFill>
              <a:latin typeface="Candara" panose="020E0502030303020204" pitchFamily="34" charset="0"/>
            </a:endParaRPr>
          </a:p>
        </p:txBody>
      </p:sp>
      <p:sp>
        <p:nvSpPr>
          <p:cNvPr id="8" name="Rectangle 12">
            <a:extLst>
              <a:ext uri="{FF2B5EF4-FFF2-40B4-BE49-F238E27FC236}">
                <a16:creationId xmlns:a16="http://schemas.microsoft.com/office/drawing/2014/main" id="{90CC217C-2E48-D05A-DF59-2639B3614930}"/>
              </a:ext>
            </a:extLst>
          </p:cNvPr>
          <p:cNvSpPr txBox="1">
            <a:spLocks noChangeArrowheads="1"/>
          </p:cNvSpPr>
          <p:nvPr/>
        </p:nvSpPr>
        <p:spPr>
          <a:xfrm>
            <a:off x="0" y="684560"/>
            <a:ext cx="12192000" cy="576064"/>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s-ES" sz="3600" b="1" kern="0" dirty="0">
                <a:solidFill>
                  <a:schemeClr val="tx1"/>
                </a:solidFill>
                <a:latin typeface="Candara" panose="020E0502030303020204" pitchFamily="34" charset="0"/>
              </a:rPr>
              <a:t>Bromatos</a:t>
            </a:r>
          </a:p>
        </p:txBody>
      </p:sp>
    </p:spTree>
    <p:extLst>
      <p:ext uri="{BB962C8B-B14F-4D97-AF65-F5344CB8AC3E}">
        <p14:creationId xmlns:p14="http://schemas.microsoft.com/office/powerpoint/2010/main" val="4106231170"/>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531490F4-DB43-13DD-3FCC-317E05718BEB}"/>
              </a:ext>
            </a:extLst>
          </p:cNvPr>
          <p:cNvSpPr txBox="1"/>
          <p:nvPr/>
        </p:nvSpPr>
        <p:spPr>
          <a:xfrm>
            <a:off x="461374" y="764704"/>
            <a:ext cx="11269252" cy="5622437"/>
          </a:xfrm>
          <a:prstGeom prst="rect">
            <a:avLst/>
          </a:prstGeom>
          <a:noFill/>
        </p:spPr>
        <p:txBody>
          <a:bodyPr wrap="square">
            <a:spAutoFit/>
          </a:bodyPr>
          <a:lstStyle/>
          <a:p>
            <a:pPr algn="just">
              <a:lnSpc>
                <a:spcPct val="107000"/>
              </a:lnSpc>
              <a:spcAft>
                <a:spcPts val="800"/>
              </a:spcAft>
            </a:pPr>
            <a:r>
              <a:rPr lang="es-AR" sz="2400" dirty="0">
                <a:solidFill>
                  <a:schemeClr val="tx1"/>
                </a:solidFill>
                <a:latin typeface="Candara" panose="020E0502030303020204" pitchFamily="34" charset="0"/>
                <a:ea typeface="Calibri" panose="020F0502020204030204" pitchFamily="34" charset="0"/>
                <a:cs typeface="Times New Roman" panose="02020603050405020304" pitchFamily="18" charset="0"/>
              </a:rPr>
              <a:t>La dosificación de ozono -</a:t>
            </a:r>
            <a:r>
              <a:rPr lang="es-AR"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en presencia de bromuros-, da lugar a la formación de ácido hipobromoso (</a:t>
            </a:r>
            <a:r>
              <a:rPr lang="es-AR" sz="24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HOBr</a:t>
            </a:r>
            <a:r>
              <a:rPr lang="es-AR"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e </a:t>
            </a:r>
            <a:r>
              <a:rPr lang="es-AR" sz="24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ión</a:t>
            </a:r>
            <a:r>
              <a:rPr lang="es-AR"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hipobromito (Obr</a:t>
            </a:r>
            <a:r>
              <a:rPr lang="es-AR" sz="2400" baseline="30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a:t>
            </a:r>
            <a:r>
              <a:rPr lang="es-AR"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Este ion es responsable de la formación de bromatos.</a:t>
            </a:r>
          </a:p>
          <a:p>
            <a:pPr algn="just">
              <a:lnSpc>
                <a:spcPct val="107000"/>
              </a:lnSpc>
              <a:spcAft>
                <a:spcPts val="800"/>
              </a:spcAft>
            </a:pPr>
            <a:r>
              <a:rPr lang="es-AR"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A pH bajos (por debajo de 6,5) predomina el ácido hipobromoso, que reacciona con la MON y forma bromoformo y ácido dibromoacético (SPD no regulado en Uruguay). Al tener menor proporción de hipobromito hay menor concentración de bromatos.</a:t>
            </a:r>
          </a:p>
          <a:p>
            <a:pPr algn="just">
              <a:lnSpc>
                <a:spcPct val="107000"/>
              </a:lnSpc>
              <a:spcAft>
                <a:spcPts val="800"/>
              </a:spcAft>
            </a:pPr>
            <a:r>
              <a:rPr lang="es-AR"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En cambio, a pH altos, va a </a:t>
            </a:r>
            <a:r>
              <a:rPr lang="es-AR" sz="240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predominar el bromato </a:t>
            </a:r>
            <a:r>
              <a:rPr lang="es-AR"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frente al bromoformo (debido a que hay mayor concentración de ion </a:t>
            </a:r>
            <a:r>
              <a:rPr lang="es-AR" sz="2400" dirty="0">
                <a:solidFill>
                  <a:schemeClr val="tx1"/>
                </a:solidFill>
                <a:latin typeface="Candara" panose="020E0502030303020204" pitchFamily="34" charset="0"/>
                <a:ea typeface="Calibri" panose="020F0502020204030204" pitchFamily="34" charset="0"/>
                <a:cs typeface="Times New Roman" panose="02020603050405020304" pitchFamily="18" charset="0"/>
              </a:rPr>
              <a:t>hipobromito)</a:t>
            </a:r>
            <a:r>
              <a:rPr lang="es-AR"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s-AR" sz="2400" i="1"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A partir de determinada concentración de bromuros se pueden producir incumplimientos de la norma por uno u otro motivo (bromoformo o bromatos). Si se usa cloro como desinfectante secundario necesariamente el pH debe ser bajo (por la eficacia del proceso), y se suman los THM bromodiclorometano y dibromoclorometano.</a:t>
            </a:r>
          </a:p>
          <a:p>
            <a:pPr algn="just">
              <a:lnSpc>
                <a:spcPct val="107000"/>
              </a:lnSpc>
              <a:spcAft>
                <a:spcPts val="800"/>
              </a:spcAft>
            </a:pPr>
            <a:r>
              <a:rPr lang="es-AR" sz="2400" i="1" dirty="0">
                <a:solidFill>
                  <a:schemeClr val="tx1"/>
                </a:solidFill>
                <a:latin typeface="Candara" panose="020E0502030303020204" pitchFamily="34" charset="0"/>
                <a:ea typeface="Calibri" panose="020F0502020204030204" pitchFamily="34" charset="0"/>
                <a:cs typeface="Times New Roman" panose="02020603050405020304" pitchFamily="18" charset="0"/>
              </a:rPr>
              <a:t>Cuando la fuente tiene bromuros se debe analizar en detalle la formación de SPD</a:t>
            </a:r>
            <a:endParaRPr lang="es-AR" sz="2400" i="1"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1419065"/>
      </p:ext>
    </p:extLst>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E7464F2B-42D6-F6F4-1371-650FBA419A18}"/>
              </a:ext>
            </a:extLst>
          </p:cNvPr>
          <p:cNvSpPr txBox="1">
            <a:spLocks noChangeArrowheads="1"/>
          </p:cNvSpPr>
          <p:nvPr/>
        </p:nvSpPr>
        <p:spPr bwMode="auto">
          <a:xfrm>
            <a:off x="731404" y="527575"/>
            <a:ext cx="10729192" cy="6309420"/>
          </a:xfrm>
          <a:prstGeom prst="rect">
            <a:avLst/>
          </a:prstGeom>
          <a:noFill/>
          <a:ln w="9525">
            <a:noFill/>
            <a:miter lim="800000"/>
            <a:headEnd/>
            <a:tailEnd/>
          </a:ln>
        </p:spPr>
        <p:txBody>
          <a:bodyPr wrap="square">
            <a:spAutoFit/>
          </a:bodyPr>
          <a:lstStyle/>
          <a:p>
            <a:pPr algn="ctr">
              <a:spcBef>
                <a:spcPts val="600"/>
              </a:spcBef>
              <a:spcAft>
                <a:spcPts val="600"/>
              </a:spcAft>
            </a:pPr>
            <a:r>
              <a:rPr lang="es-ES_tradnl" sz="4000" b="1" dirty="0">
                <a:solidFill>
                  <a:schemeClr val="tx1"/>
                </a:solidFill>
                <a:latin typeface="Candara" panose="020E0502030303020204" pitchFamily="34" charset="0"/>
              </a:rPr>
              <a:t>Modelos matemáticos</a:t>
            </a:r>
          </a:p>
          <a:p>
            <a:pPr>
              <a:spcBef>
                <a:spcPts val="600"/>
              </a:spcBef>
              <a:spcAft>
                <a:spcPts val="600"/>
              </a:spcAft>
            </a:pPr>
            <a:r>
              <a:rPr lang="es-UY" sz="2400" dirty="0">
                <a:solidFill>
                  <a:schemeClr val="tx1"/>
                </a:solidFill>
                <a:latin typeface="Candara" panose="020E0502030303020204" pitchFamily="34" charset="0"/>
              </a:rPr>
              <a:t>Se han desarrollado relaciones funcionales que permiten predecir la formación de SPD a partir de datos de calidad de aguas, concentración de desinfectante y condiciones de reacción.</a:t>
            </a:r>
          </a:p>
          <a:p>
            <a:pPr>
              <a:spcBef>
                <a:spcPts val="600"/>
              </a:spcBef>
              <a:spcAft>
                <a:spcPts val="600"/>
              </a:spcAft>
            </a:pPr>
            <a:r>
              <a:rPr lang="es-UY" sz="2400" dirty="0">
                <a:solidFill>
                  <a:schemeClr val="tx1"/>
                </a:solidFill>
                <a:latin typeface="Candara" panose="020E0502030303020204" pitchFamily="34" charset="0"/>
              </a:rPr>
              <a:t>Debido a la complejidad de los mecanismos que intervienen en la formación de los SPD, la mayoría de los modelos son de carácter empírico, elaborados en base a análisis estadísticos de datos derivados de experimentos de campo o ensayos de laboratorio. Por este motivo, estos modelos son muy específicos de las condiciones locales, y poco útiles para predecir la formación de THM en forma genérica.</a:t>
            </a:r>
          </a:p>
          <a:p>
            <a:pPr>
              <a:spcBef>
                <a:spcPts val="600"/>
              </a:spcBef>
              <a:spcAft>
                <a:spcPts val="600"/>
              </a:spcAft>
            </a:pPr>
            <a:r>
              <a:rPr lang="es-UY" sz="2400" dirty="0">
                <a:solidFill>
                  <a:schemeClr val="tx1"/>
                </a:solidFill>
                <a:latin typeface="Candara" panose="020E0502030303020204" pitchFamily="34" charset="0"/>
              </a:rPr>
              <a:t>Por otro lado, para una determinada fuente y planta, los modelos empíricos pueden ser muy prácticos para predecir la formación de THM, logrando una buena aproximación a la realidad.</a:t>
            </a:r>
          </a:p>
          <a:p>
            <a:pPr>
              <a:spcBef>
                <a:spcPts val="600"/>
              </a:spcBef>
              <a:spcAft>
                <a:spcPts val="600"/>
              </a:spcAft>
            </a:pPr>
            <a:r>
              <a:rPr lang="es-UY" sz="2400" dirty="0">
                <a:solidFill>
                  <a:schemeClr val="tx1"/>
                </a:solidFill>
                <a:latin typeface="Candara" panose="020E0502030303020204" pitchFamily="34" charset="0"/>
              </a:rPr>
              <a:t>La mayoría de los modelos de SPD están dirigidos a predecir la formación de THM.</a:t>
            </a:r>
            <a:endParaRPr lang="es-MX" sz="24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2613211485"/>
      </p:ext>
    </p:extLst>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4 Marcador de número de diapositiva"/>
          <p:cNvSpPr>
            <a:spLocks noGrp="1"/>
          </p:cNvSpPr>
          <p:nvPr>
            <p:ph type="sldNum" sz="quarter" idx="4294967295"/>
          </p:nvPr>
        </p:nvSpPr>
        <p:spPr>
          <a:xfrm>
            <a:off x="9347200" y="6381750"/>
            <a:ext cx="2844800" cy="476250"/>
          </a:xfrm>
          <a:prstGeom prst="rect">
            <a:avLst/>
          </a:prstGeom>
          <a:noFill/>
        </p:spPr>
        <p:txBody>
          <a:bodyPr/>
          <a:lstStyle/>
          <a:p>
            <a:fld id="{53721A8A-43C5-4FAA-A2CF-9A13EA14E597}" type="slidenum">
              <a:rPr lang="es-ES_tradnl" smtClean="0"/>
              <a:pPr/>
              <a:t>35</a:t>
            </a:fld>
            <a:endParaRPr lang="es-ES_tradnl"/>
          </a:p>
        </p:txBody>
      </p:sp>
      <p:sp>
        <p:nvSpPr>
          <p:cNvPr id="8" name="7 Rectángulo"/>
          <p:cNvSpPr/>
          <p:nvPr/>
        </p:nvSpPr>
        <p:spPr>
          <a:xfrm>
            <a:off x="677398" y="688317"/>
            <a:ext cx="10837204" cy="3785652"/>
          </a:xfrm>
          <a:prstGeom prst="rect">
            <a:avLst/>
          </a:prstGeom>
        </p:spPr>
        <p:txBody>
          <a:bodyPr wrap="square">
            <a:spAutoFit/>
          </a:bodyPr>
          <a:lstStyle/>
          <a:p>
            <a:r>
              <a:rPr lang="es-UY" sz="2400" dirty="0">
                <a:solidFill>
                  <a:schemeClr val="tx1"/>
                </a:solidFill>
                <a:latin typeface="Candara" panose="020E0502030303020204" pitchFamily="34" charset="0"/>
              </a:rPr>
              <a:t>Los primeros modelos fueron propuestos por Moore, </a:t>
            </a:r>
            <a:r>
              <a:rPr lang="es-UY" sz="2400" dirty="0" err="1">
                <a:solidFill>
                  <a:schemeClr val="tx1"/>
                </a:solidFill>
                <a:latin typeface="Candara" panose="020E0502030303020204" pitchFamily="34" charset="0"/>
              </a:rPr>
              <a:t>Tuthhill</a:t>
            </a:r>
            <a:r>
              <a:rPr lang="es-UY" sz="2400" dirty="0">
                <a:solidFill>
                  <a:schemeClr val="tx1"/>
                </a:solidFill>
                <a:latin typeface="Candara" panose="020E0502030303020204" pitchFamily="34" charset="0"/>
              </a:rPr>
              <a:t> y </a:t>
            </a:r>
            <a:r>
              <a:rPr lang="es-UY" sz="2400" dirty="0" err="1">
                <a:solidFill>
                  <a:schemeClr val="tx1"/>
                </a:solidFill>
                <a:latin typeface="Candara" panose="020E0502030303020204" pitchFamily="34" charset="0"/>
              </a:rPr>
              <a:t>Polakoff</a:t>
            </a:r>
            <a:r>
              <a:rPr lang="es-UY" sz="2400" dirty="0">
                <a:solidFill>
                  <a:schemeClr val="tx1"/>
                </a:solidFill>
                <a:latin typeface="Candara" panose="020E0502030303020204" pitchFamily="34" charset="0"/>
              </a:rPr>
              <a:t>, quienes estudiaron en 1979 la formación de THM en 19 sistemas de agua potable de Massachussets, a través del análisis de datos de agua bruta y tratada con bajo contenido de bromuros. Propusieron el siguiente modelo lineal para la formación de cloroformo:</a:t>
            </a:r>
          </a:p>
          <a:p>
            <a:endParaRPr lang="es-UY" sz="2400" dirty="0">
              <a:solidFill>
                <a:schemeClr val="tx1"/>
              </a:solidFill>
              <a:latin typeface="Candara" panose="020E0502030303020204" pitchFamily="34" charset="0"/>
            </a:endParaRPr>
          </a:p>
          <a:p>
            <a:r>
              <a:rPr lang="nl-NL" sz="2400" dirty="0">
                <a:solidFill>
                  <a:schemeClr val="tx1"/>
                </a:solidFill>
                <a:latin typeface="Candara" panose="020E0502030303020204" pitchFamily="34" charset="0"/>
              </a:rPr>
              <a:t>CHCl</a:t>
            </a:r>
            <a:r>
              <a:rPr lang="nl-NL" sz="2400" baseline="-25000" dirty="0">
                <a:solidFill>
                  <a:schemeClr val="tx1"/>
                </a:solidFill>
                <a:latin typeface="Candara" panose="020E0502030303020204" pitchFamily="34" charset="0"/>
              </a:rPr>
              <a:t>3</a:t>
            </a:r>
            <a:r>
              <a:rPr lang="nl-NL" sz="2400" dirty="0">
                <a:solidFill>
                  <a:schemeClr val="tx1"/>
                </a:solidFill>
                <a:latin typeface="Candara" panose="020E0502030303020204" pitchFamily="34" charset="0"/>
              </a:rPr>
              <a:t> (mg/l) = - 11,24 + 22,23 * Dosis de Cl</a:t>
            </a:r>
            <a:r>
              <a:rPr lang="nl-NL" sz="2400" baseline="-25000" dirty="0">
                <a:solidFill>
                  <a:schemeClr val="tx1"/>
                </a:solidFill>
                <a:latin typeface="Candara" panose="020E0502030303020204" pitchFamily="34" charset="0"/>
              </a:rPr>
              <a:t>2</a:t>
            </a:r>
            <a:r>
              <a:rPr lang="nl-NL" sz="2400" dirty="0">
                <a:solidFill>
                  <a:schemeClr val="tx1"/>
                </a:solidFill>
                <a:latin typeface="Candara" panose="020E0502030303020204" pitchFamily="34" charset="0"/>
              </a:rPr>
              <a:t> (mg/l)</a:t>
            </a:r>
          </a:p>
          <a:p>
            <a:endParaRPr lang="es-UY" sz="2400" dirty="0">
              <a:solidFill>
                <a:schemeClr val="tx1"/>
              </a:solidFill>
              <a:latin typeface="Candara" panose="020E0502030303020204" pitchFamily="34" charset="0"/>
            </a:endParaRPr>
          </a:p>
          <a:p>
            <a:r>
              <a:rPr lang="es-UY" sz="2400" dirty="0" err="1">
                <a:solidFill>
                  <a:schemeClr val="tx1"/>
                </a:solidFill>
                <a:latin typeface="Candara" panose="020E0502030303020204" pitchFamily="34" charset="0"/>
              </a:rPr>
              <a:t>Kavanaugh</a:t>
            </a:r>
            <a:r>
              <a:rPr lang="es-UY" sz="2400" dirty="0">
                <a:solidFill>
                  <a:schemeClr val="tx1"/>
                </a:solidFill>
                <a:latin typeface="Candara" panose="020E0502030303020204" pitchFamily="34" charset="0"/>
              </a:rPr>
              <a:t> y col. (1980), sugirieron una expresión para la tasa de formación de TTHM en función de carbono orgánico total (TOC):</a:t>
            </a:r>
          </a:p>
        </p:txBody>
      </p:sp>
      <p:pic>
        <p:nvPicPr>
          <p:cNvPr id="363522" name="Picture 2"/>
          <p:cNvPicPr>
            <a:picLocks noChangeAspect="1" noChangeArrowheads="1"/>
          </p:cNvPicPr>
          <p:nvPr/>
        </p:nvPicPr>
        <p:blipFill>
          <a:blip r:embed="rId3" cstate="print"/>
          <a:srcRect/>
          <a:stretch>
            <a:fillRect/>
          </a:stretch>
        </p:blipFill>
        <p:spPr bwMode="auto">
          <a:xfrm>
            <a:off x="3431704" y="4565661"/>
            <a:ext cx="4968552" cy="1582576"/>
          </a:xfrm>
          <a:prstGeom prst="rect">
            <a:avLst/>
          </a:prstGeom>
          <a:noFill/>
          <a:ln w="9525">
            <a:noFill/>
            <a:miter lim="800000"/>
            <a:headEnd/>
            <a:tailEnd/>
          </a:ln>
        </p:spPr>
      </p:pic>
    </p:spTree>
    <p:extLst>
      <p:ext uri="{BB962C8B-B14F-4D97-AF65-F5344CB8AC3E}">
        <p14:creationId xmlns:p14="http://schemas.microsoft.com/office/powerpoint/2010/main" val="3294664420"/>
      </p:ext>
    </p:extLst>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2 Rectángulo"/>
          <p:cNvSpPr/>
          <p:nvPr/>
        </p:nvSpPr>
        <p:spPr>
          <a:xfrm>
            <a:off x="695400" y="620688"/>
            <a:ext cx="10873208" cy="6093976"/>
          </a:xfrm>
          <a:prstGeom prst="rect">
            <a:avLst/>
          </a:prstGeom>
        </p:spPr>
        <p:txBody>
          <a:bodyPr wrap="square">
            <a:spAutoFit/>
          </a:bodyPr>
          <a:lstStyle/>
          <a:p>
            <a:r>
              <a:rPr lang="es-UY" sz="2400" dirty="0">
                <a:solidFill>
                  <a:schemeClr val="tx1"/>
                </a:solidFill>
                <a:latin typeface="Candara" panose="020E0502030303020204" pitchFamily="34" charset="0"/>
              </a:rPr>
              <a:t>Luego, Amy y col. (1987) desarrollaron el siguiente modelo empírico para la predicción de la concentración de THM a partir de parámetros de calidad de aguas:</a:t>
            </a:r>
          </a:p>
          <a:p>
            <a:endParaRPr lang="es-UY" sz="1600" dirty="0">
              <a:solidFill>
                <a:schemeClr val="tx1"/>
              </a:solidFill>
              <a:latin typeface="Candara" panose="020E0502030303020204" pitchFamily="34" charset="0"/>
            </a:endParaRPr>
          </a:p>
          <a:p>
            <a:r>
              <a:rPr lang="es-UY" sz="2800" dirty="0">
                <a:solidFill>
                  <a:schemeClr val="tx1"/>
                </a:solidFill>
                <a:latin typeface="Candara" panose="020E0502030303020204" pitchFamily="34" charset="0"/>
              </a:rPr>
              <a:t>TTHM = 0,00309 </a:t>
            </a:r>
            <a:r>
              <a:rPr lang="es-UY" sz="2800" dirty="0">
                <a:solidFill>
                  <a:schemeClr val="tx1"/>
                </a:solidFill>
                <a:latin typeface="Candara" panose="020E0502030303020204" pitchFamily="34" charset="0"/>
                <a:sym typeface="Symbol"/>
              </a:rPr>
              <a:t></a:t>
            </a:r>
            <a:r>
              <a:rPr lang="es-UY" sz="2800" dirty="0">
                <a:solidFill>
                  <a:schemeClr val="tx1"/>
                </a:solidFill>
                <a:latin typeface="Candara" panose="020E0502030303020204" pitchFamily="34" charset="0"/>
              </a:rPr>
              <a:t> (UVA-254 </a:t>
            </a:r>
            <a:r>
              <a:rPr lang="es-UY" sz="2800" dirty="0">
                <a:solidFill>
                  <a:schemeClr val="tx1"/>
                </a:solidFill>
                <a:latin typeface="Candara" panose="020E0502030303020204" pitchFamily="34" charset="0"/>
                <a:sym typeface="Symbol"/>
              </a:rPr>
              <a:t></a:t>
            </a:r>
            <a:r>
              <a:rPr lang="es-UY" sz="2800" dirty="0">
                <a:solidFill>
                  <a:schemeClr val="tx1"/>
                </a:solidFill>
                <a:latin typeface="Candara" panose="020E0502030303020204" pitchFamily="34" charset="0"/>
              </a:rPr>
              <a:t> TOC)</a:t>
            </a:r>
            <a:r>
              <a:rPr lang="es-UY" sz="2800" baseline="30000" dirty="0">
                <a:solidFill>
                  <a:schemeClr val="tx1"/>
                </a:solidFill>
                <a:latin typeface="Candara" panose="020E0502030303020204" pitchFamily="34" charset="0"/>
              </a:rPr>
              <a:t>0,440 </a:t>
            </a:r>
            <a:r>
              <a:rPr lang="es-UY" sz="2800" dirty="0">
                <a:solidFill>
                  <a:schemeClr val="tx1"/>
                </a:solidFill>
                <a:latin typeface="Candara" panose="020E0502030303020204" pitchFamily="34" charset="0"/>
                <a:sym typeface="Symbol"/>
              </a:rPr>
              <a:t></a:t>
            </a:r>
            <a:r>
              <a:rPr lang="es-UY" sz="2800" dirty="0">
                <a:solidFill>
                  <a:schemeClr val="tx1"/>
                </a:solidFill>
                <a:latin typeface="Candara" panose="020E0502030303020204" pitchFamily="34" charset="0"/>
              </a:rPr>
              <a:t>(Cl</a:t>
            </a:r>
            <a:r>
              <a:rPr lang="es-UY" sz="2800" baseline="-25000" dirty="0">
                <a:solidFill>
                  <a:schemeClr val="tx1"/>
                </a:solidFill>
                <a:latin typeface="Candara" panose="020E0502030303020204" pitchFamily="34" charset="0"/>
              </a:rPr>
              <a:t>2</a:t>
            </a:r>
            <a:r>
              <a:rPr lang="es-UY" sz="2800" dirty="0">
                <a:solidFill>
                  <a:schemeClr val="tx1"/>
                </a:solidFill>
                <a:latin typeface="Candara" panose="020E0502030303020204" pitchFamily="34" charset="0"/>
              </a:rPr>
              <a:t>)</a:t>
            </a:r>
            <a:r>
              <a:rPr lang="es-UY" sz="2800" baseline="30000" dirty="0">
                <a:solidFill>
                  <a:schemeClr val="tx1"/>
                </a:solidFill>
                <a:latin typeface="Candara" panose="020E0502030303020204" pitchFamily="34" charset="0"/>
              </a:rPr>
              <a:t>0,409</a:t>
            </a:r>
            <a:r>
              <a:rPr lang="es-UY" sz="2800" dirty="0">
                <a:solidFill>
                  <a:schemeClr val="tx1"/>
                </a:solidFill>
                <a:latin typeface="Candara" panose="020E0502030303020204" pitchFamily="34" charset="0"/>
              </a:rPr>
              <a:t> </a:t>
            </a:r>
            <a:r>
              <a:rPr lang="es-UY" sz="2800" dirty="0">
                <a:solidFill>
                  <a:schemeClr val="tx1"/>
                </a:solidFill>
                <a:latin typeface="Candara" panose="020E0502030303020204" pitchFamily="34" charset="0"/>
                <a:sym typeface="Symbol"/>
              </a:rPr>
              <a:t></a:t>
            </a:r>
            <a:r>
              <a:rPr lang="es-UY" sz="2800" dirty="0">
                <a:solidFill>
                  <a:schemeClr val="tx1"/>
                </a:solidFill>
                <a:latin typeface="Candara" panose="020E0502030303020204" pitchFamily="34" charset="0"/>
              </a:rPr>
              <a:t> </a:t>
            </a:r>
            <a:r>
              <a:rPr lang="es-UY" sz="2800" dirty="0">
                <a:solidFill>
                  <a:schemeClr val="tx1"/>
                </a:solidFill>
                <a:latin typeface="Candara" panose="020E0502030303020204" pitchFamily="34" charset="0"/>
                <a:sym typeface="Symbol"/>
              </a:rPr>
              <a:t></a:t>
            </a:r>
            <a:r>
              <a:rPr lang="es-UY" sz="2800" baseline="30000" dirty="0">
                <a:solidFill>
                  <a:schemeClr val="tx1"/>
                </a:solidFill>
                <a:latin typeface="Candara" panose="020E0502030303020204" pitchFamily="34" charset="0"/>
              </a:rPr>
              <a:t>0,265 </a:t>
            </a:r>
            <a:r>
              <a:rPr lang="es-UY" sz="2800" dirty="0">
                <a:solidFill>
                  <a:schemeClr val="tx1"/>
                </a:solidFill>
                <a:latin typeface="Candara" panose="020E0502030303020204" pitchFamily="34" charset="0"/>
              </a:rPr>
              <a:t> T</a:t>
            </a:r>
            <a:r>
              <a:rPr lang="es-UY" sz="2800" baseline="30000" dirty="0">
                <a:solidFill>
                  <a:schemeClr val="tx1"/>
                </a:solidFill>
                <a:latin typeface="Candara" panose="020E0502030303020204" pitchFamily="34" charset="0"/>
              </a:rPr>
              <a:t>1,06</a:t>
            </a:r>
            <a:r>
              <a:rPr lang="es-UY" sz="2800" dirty="0">
                <a:solidFill>
                  <a:schemeClr val="tx1"/>
                </a:solidFill>
                <a:latin typeface="Candara" panose="020E0502030303020204" pitchFamily="34" charset="0"/>
              </a:rPr>
              <a:t> </a:t>
            </a:r>
            <a:r>
              <a:rPr lang="es-UY" sz="2800" dirty="0">
                <a:solidFill>
                  <a:schemeClr val="tx1"/>
                </a:solidFill>
                <a:latin typeface="Candara" panose="020E0502030303020204" pitchFamily="34" charset="0"/>
                <a:sym typeface="Symbol"/>
              </a:rPr>
              <a:t></a:t>
            </a:r>
            <a:r>
              <a:rPr lang="es-UY" sz="2800" dirty="0">
                <a:solidFill>
                  <a:schemeClr val="tx1"/>
                </a:solidFill>
                <a:latin typeface="Candara" panose="020E0502030303020204" pitchFamily="34" charset="0"/>
              </a:rPr>
              <a:t> (pH–2,6)</a:t>
            </a:r>
            <a:r>
              <a:rPr lang="es-UY" sz="2800" baseline="30000" dirty="0">
                <a:solidFill>
                  <a:schemeClr val="tx1"/>
                </a:solidFill>
                <a:latin typeface="Candara" panose="020E0502030303020204" pitchFamily="34" charset="0"/>
              </a:rPr>
              <a:t>0,715</a:t>
            </a:r>
            <a:r>
              <a:rPr lang="es-UY" sz="2800" dirty="0">
                <a:solidFill>
                  <a:schemeClr val="tx1"/>
                </a:solidFill>
                <a:latin typeface="Candara" panose="020E0502030303020204" pitchFamily="34" charset="0"/>
              </a:rPr>
              <a:t> </a:t>
            </a:r>
            <a:r>
              <a:rPr lang="es-UY" sz="2800" dirty="0">
                <a:solidFill>
                  <a:schemeClr val="tx1"/>
                </a:solidFill>
                <a:latin typeface="Candara" panose="020E0502030303020204" pitchFamily="34" charset="0"/>
                <a:sym typeface="Symbol"/>
              </a:rPr>
              <a:t></a:t>
            </a:r>
            <a:r>
              <a:rPr lang="es-UY" sz="2800" dirty="0">
                <a:solidFill>
                  <a:schemeClr val="tx1"/>
                </a:solidFill>
                <a:latin typeface="Candara" panose="020E0502030303020204" pitchFamily="34" charset="0"/>
              </a:rPr>
              <a:t> (Br+1)</a:t>
            </a:r>
            <a:r>
              <a:rPr lang="es-UY" sz="2800" baseline="30000" dirty="0">
                <a:solidFill>
                  <a:schemeClr val="tx1"/>
                </a:solidFill>
                <a:latin typeface="Candara" panose="020E0502030303020204" pitchFamily="34" charset="0"/>
              </a:rPr>
              <a:t>0,0358</a:t>
            </a:r>
          </a:p>
          <a:p>
            <a:endParaRPr lang="es-UY" sz="1600" dirty="0">
              <a:solidFill>
                <a:schemeClr val="tx1"/>
              </a:solidFill>
              <a:latin typeface="Candara" panose="020E0502030303020204" pitchFamily="34" charset="0"/>
            </a:endParaRPr>
          </a:p>
          <a:p>
            <a:r>
              <a:rPr lang="es-UY" sz="2400" dirty="0">
                <a:solidFill>
                  <a:schemeClr val="tx1"/>
                </a:solidFill>
                <a:latin typeface="Candara" panose="020E0502030303020204" pitchFamily="34" charset="0"/>
              </a:rPr>
              <a:t>TTHM = </a:t>
            </a:r>
            <a:r>
              <a:rPr lang="es-UY" sz="2400" dirty="0" err="1">
                <a:solidFill>
                  <a:schemeClr val="tx1"/>
                </a:solidFill>
                <a:latin typeface="Candara" panose="020E0502030303020204" pitchFamily="34" charset="0"/>
              </a:rPr>
              <a:t>Trihalometanos</a:t>
            </a:r>
            <a:r>
              <a:rPr lang="es-UY" sz="2400" dirty="0">
                <a:solidFill>
                  <a:schemeClr val="tx1"/>
                </a:solidFill>
                <a:latin typeface="Candara" panose="020E0502030303020204" pitchFamily="34" charset="0"/>
              </a:rPr>
              <a:t> totales (moles/l)</a:t>
            </a:r>
          </a:p>
          <a:p>
            <a:r>
              <a:rPr lang="es-UY" sz="2400" dirty="0">
                <a:solidFill>
                  <a:schemeClr val="tx1"/>
                </a:solidFill>
                <a:latin typeface="Candara" panose="020E0502030303020204" pitchFamily="34" charset="0"/>
              </a:rPr>
              <a:t>UVA-254 = </a:t>
            </a:r>
            <a:r>
              <a:rPr lang="es-UY" sz="2400" dirty="0" err="1">
                <a:solidFill>
                  <a:schemeClr val="tx1"/>
                </a:solidFill>
                <a:latin typeface="Candara" panose="020E0502030303020204" pitchFamily="34" charset="0"/>
              </a:rPr>
              <a:t>Absorbancia</a:t>
            </a:r>
            <a:r>
              <a:rPr lang="es-UY" sz="2400" dirty="0">
                <a:solidFill>
                  <a:schemeClr val="tx1"/>
                </a:solidFill>
                <a:latin typeface="Candara" panose="020E0502030303020204" pitchFamily="34" charset="0"/>
              </a:rPr>
              <a:t> a 254 </a:t>
            </a:r>
            <a:r>
              <a:rPr lang="es-UY" sz="2400" dirty="0" err="1">
                <a:solidFill>
                  <a:schemeClr val="tx1"/>
                </a:solidFill>
                <a:latin typeface="Candara" panose="020E0502030303020204" pitchFamily="34" charset="0"/>
              </a:rPr>
              <a:t>nm</a:t>
            </a:r>
            <a:r>
              <a:rPr lang="es-UY" sz="2400" dirty="0">
                <a:solidFill>
                  <a:schemeClr val="tx1"/>
                </a:solidFill>
                <a:latin typeface="Candara" panose="020E0502030303020204" pitchFamily="34" charset="0"/>
              </a:rPr>
              <a:t> (cm</a:t>
            </a:r>
            <a:r>
              <a:rPr lang="es-UY" sz="2400" baseline="30000" dirty="0">
                <a:solidFill>
                  <a:schemeClr val="tx1"/>
                </a:solidFill>
                <a:latin typeface="Candara" panose="020E0502030303020204" pitchFamily="34" charset="0"/>
              </a:rPr>
              <a:t>-1</a:t>
            </a:r>
            <a:r>
              <a:rPr lang="es-UY" sz="2400" dirty="0">
                <a:solidFill>
                  <a:schemeClr val="tx1"/>
                </a:solidFill>
                <a:latin typeface="Candara" panose="020E0502030303020204" pitchFamily="34" charset="0"/>
              </a:rPr>
              <a:t>)</a:t>
            </a:r>
          </a:p>
          <a:p>
            <a:r>
              <a:rPr lang="es-UY" sz="2400" dirty="0">
                <a:solidFill>
                  <a:schemeClr val="tx1"/>
                </a:solidFill>
                <a:latin typeface="Candara" panose="020E0502030303020204" pitchFamily="34" charset="0"/>
              </a:rPr>
              <a:t>TOC = Carbono orgánico total (mg/l)</a:t>
            </a:r>
          </a:p>
          <a:p>
            <a:r>
              <a:rPr lang="es-UY" sz="2400" dirty="0">
                <a:solidFill>
                  <a:schemeClr val="tx1"/>
                </a:solidFill>
                <a:latin typeface="Candara" panose="020E0502030303020204" pitchFamily="34" charset="0"/>
              </a:rPr>
              <a:t>Cl</a:t>
            </a:r>
            <a:r>
              <a:rPr lang="es-UY" sz="2400" baseline="-25000" dirty="0">
                <a:solidFill>
                  <a:schemeClr val="tx1"/>
                </a:solidFill>
                <a:latin typeface="Candara" panose="020E0502030303020204" pitchFamily="34" charset="0"/>
              </a:rPr>
              <a:t>2</a:t>
            </a:r>
            <a:r>
              <a:rPr lang="es-UY" sz="2400" dirty="0">
                <a:solidFill>
                  <a:schemeClr val="tx1"/>
                </a:solidFill>
                <a:latin typeface="Candara" panose="020E0502030303020204" pitchFamily="34" charset="0"/>
              </a:rPr>
              <a:t> = Dosis de cloro al comienzo de la reacción (mg/l)</a:t>
            </a:r>
          </a:p>
          <a:p>
            <a:r>
              <a:rPr lang="es-UY" sz="2400" dirty="0">
                <a:solidFill>
                  <a:schemeClr val="tx1"/>
                </a:solidFill>
                <a:latin typeface="Candara" panose="020E0502030303020204" pitchFamily="34" charset="0"/>
                <a:sym typeface="Symbol"/>
              </a:rPr>
              <a:t></a:t>
            </a:r>
            <a:r>
              <a:rPr lang="es-UY" sz="2400" dirty="0">
                <a:solidFill>
                  <a:schemeClr val="tx1"/>
                </a:solidFill>
                <a:latin typeface="Candara" panose="020E0502030303020204" pitchFamily="34" charset="0"/>
              </a:rPr>
              <a:t> = Tiempo de reacción (horas)</a:t>
            </a:r>
          </a:p>
          <a:p>
            <a:r>
              <a:rPr lang="es-UY" sz="2400" dirty="0">
                <a:solidFill>
                  <a:schemeClr val="tx1"/>
                </a:solidFill>
                <a:latin typeface="Candara" panose="020E0502030303020204" pitchFamily="34" charset="0"/>
              </a:rPr>
              <a:t>T = Temperatura (ºC)</a:t>
            </a:r>
          </a:p>
          <a:p>
            <a:r>
              <a:rPr lang="es-UY" sz="2400" dirty="0">
                <a:solidFill>
                  <a:schemeClr val="tx1"/>
                </a:solidFill>
                <a:latin typeface="Candara" panose="020E0502030303020204" pitchFamily="34" charset="0"/>
              </a:rPr>
              <a:t>Br = Concentración de bromuros (mg/l)</a:t>
            </a:r>
          </a:p>
          <a:p>
            <a:endParaRPr lang="es-UY" sz="1400" dirty="0">
              <a:solidFill>
                <a:schemeClr val="tx1"/>
              </a:solidFill>
              <a:latin typeface="Candara" panose="020E0502030303020204" pitchFamily="34" charset="0"/>
            </a:endParaRPr>
          </a:p>
          <a:p>
            <a:r>
              <a:rPr lang="es-UY" sz="2400" dirty="0">
                <a:solidFill>
                  <a:schemeClr val="tx1"/>
                </a:solidFill>
                <a:latin typeface="Candara" panose="020E0502030303020204" pitchFamily="34" charset="0"/>
              </a:rPr>
              <a:t>Se han desarrollado modelos que predicen la distribución de las diferentes especies de THM. Actualmente, la información analítica es más </a:t>
            </a:r>
            <a:r>
              <a:rPr lang="es-UY" sz="2400">
                <a:solidFill>
                  <a:schemeClr val="tx1"/>
                </a:solidFill>
                <a:latin typeface="Candara" panose="020E0502030303020204" pitchFamily="34" charset="0"/>
              </a:rPr>
              <a:t>amplia y </a:t>
            </a:r>
            <a:r>
              <a:rPr lang="es-UY" sz="2400" dirty="0">
                <a:solidFill>
                  <a:schemeClr val="tx1"/>
                </a:solidFill>
                <a:latin typeface="Candara" panose="020E0502030303020204" pitchFamily="34" charset="0"/>
              </a:rPr>
              <a:t>puede ser muy útil generar relaciones empíricas</a:t>
            </a:r>
          </a:p>
        </p:txBody>
      </p:sp>
    </p:spTree>
    <p:extLst>
      <p:ext uri="{BB962C8B-B14F-4D97-AF65-F5344CB8AC3E}">
        <p14:creationId xmlns:p14="http://schemas.microsoft.com/office/powerpoint/2010/main" val="3022929718"/>
      </p:ext>
    </p:extLst>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E7464F2B-42D6-F6F4-1371-650FBA419A18}"/>
              </a:ext>
            </a:extLst>
          </p:cNvPr>
          <p:cNvSpPr txBox="1">
            <a:spLocks noChangeArrowheads="1"/>
          </p:cNvSpPr>
          <p:nvPr/>
        </p:nvSpPr>
        <p:spPr bwMode="auto">
          <a:xfrm>
            <a:off x="749406" y="620688"/>
            <a:ext cx="10693188" cy="6017032"/>
          </a:xfrm>
          <a:prstGeom prst="rect">
            <a:avLst/>
          </a:prstGeom>
          <a:noFill/>
          <a:ln w="9525">
            <a:noFill/>
            <a:miter lim="800000"/>
            <a:headEnd/>
            <a:tailEnd/>
          </a:ln>
        </p:spPr>
        <p:txBody>
          <a:bodyPr wrap="square">
            <a:spAutoFit/>
          </a:bodyPr>
          <a:lstStyle/>
          <a:p>
            <a:pPr algn="ctr">
              <a:spcBef>
                <a:spcPts val="600"/>
              </a:spcBef>
              <a:spcAft>
                <a:spcPts val="600"/>
              </a:spcAft>
            </a:pPr>
            <a:r>
              <a:rPr lang="es-ES_tradnl" sz="3600" b="1" dirty="0">
                <a:solidFill>
                  <a:schemeClr val="tx1"/>
                </a:solidFill>
                <a:latin typeface="Candara" panose="020E0502030303020204" pitchFamily="34" charset="0"/>
              </a:rPr>
              <a:t>Reducción de la concentración de precursores</a:t>
            </a:r>
          </a:p>
          <a:p>
            <a:pPr>
              <a:spcBef>
                <a:spcPts val="600"/>
              </a:spcBef>
              <a:spcAft>
                <a:spcPts val="600"/>
              </a:spcAft>
            </a:pPr>
            <a:r>
              <a:rPr lang="es-ES_tradnl" sz="2400" dirty="0">
                <a:solidFill>
                  <a:schemeClr val="tx1"/>
                </a:solidFill>
                <a:latin typeface="Candara" panose="020E0502030303020204" pitchFamily="34" charset="0"/>
              </a:rPr>
              <a:t>Para disminuir la concentración de MON se dispone de dos mecanismos:</a:t>
            </a:r>
          </a:p>
          <a:p>
            <a:pPr>
              <a:spcBef>
                <a:spcPts val="600"/>
              </a:spcBef>
              <a:spcAft>
                <a:spcPts val="600"/>
              </a:spcAft>
            </a:pPr>
            <a:r>
              <a:rPr lang="es-ES_tradnl" sz="2400" b="1" u="sng" dirty="0">
                <a:solidFill>
                  <a:schemeClr val="tx1"/>
                </a:solidFill>
                <a:latin typeface="Candara" panose="020E0502030303020204" pitchFamily="34" charset="0"/>
              </a:rPr>
              <a:t>Preoxidación</a:t>
            </a:r>
            <a:r>
              <a:rPr lang="es-ES_tradnl" sz="2400" dirty="0">
                <a:solidFill>
                  <a:schemeClr val="tx1"/>
                </a:solidFill>
                <a:latin typeface="Candara" panose="020E0502030303020204" pitchFamily="34" charset="0"/>
              </a:rPr>
              <a:t>: con dióxido de cloro, ozono, u otros oxidantes. Existe riesgo de generar otros subproductos, específicos del oxidante. La </a:t>
            </a:r>
            <a:r>
              <a:rPr lang="es-ES_tradnl" sz="2400" dirty="0" err="1">
                <a:solidFill>
                  <a:schemeClr val="tx1"/>
                </a:solidFill>
                <a:latin typeface="Candara" panose="020E0502030303020204" pitchFamily="34" charset="0"/>
              </a:rPr>
              <a:t>preoxidación</a:t>
            </a:r>
            <a:r>
              <a:rPr lang="es-ES_tradnl" sz="2400" dirty="0">
                <a:solidFill>
                  <a:schemeClr val="tx1"/>
                </a:solidFill>
                <a:latin typeface="Candara" panose="020E0502030303020204" pitchFamily="34" charset="0"/>
              </a:rPr>
              <a:t> con cloro en Uruguay se dejó de utilizar en la década de 1990.</a:t>
            </a:r>
          </a:p>
          <a:p>
            <a:pPr marL="0" marR="0" lvl="0" indent="0" algn="just" defTabSz="914400" rtl="0" eaLnBrk="1" fontAlgn="base" latinLnBrk="0" hangingPunct="1">
              <a:lnSpc>
                <a:spcPct val="100000"/>
              </a:lnSpc>
              <a:spcBef>
                <a:spcPct val="50000"/>
              </a:spcBef>
              <a:spcAft>
                <a:spcPct val="0"/>
              </a:spcAft>
              <a:buClrTx/>
              <a:buSzTx/>
              <a:buFontTx/>
              <a:buNone/>
              <a:tabLst/>
              <a:defRPr/>
            </a:pPr>
            <a:r>
              <a:rPr lang="es-ES_tradnl" sz="2400" b="1" u="sng" dirty="0">
                <a:solidFill>
                  <a:schemeClr val="tx1"/>
                </a:solidFill>
                <a:latin typeface="Candara" panose="020E0502030303020204" pitchFamily="34" charset="0"/>
              </a:rPr>
              <a:t>Coagulación acentuada o extendida</a:t>
            </a:r>
            <a:r>
              <a:rPr lang="es-ES_tradnl" sz="2400" dirty="0">
                <a:solidFill>
                  <a:schemeClr val="tx1"/>
                </a:solidFill>
                <a:latin typeface="Candara" panose="020E0502030303020204" pitchFamily="34" charset="0"/>
              </a:rPr>
              <a:t>: </a:t>
            </a:r>
            <a:r>
              <a:rPr kumimoji="0" lang="es-ES_tradnl" sz="2400" b="0" i="0" u="none" strike="noStrike" kern="1200" cap="none" spc="0" normalizeH="0" baseline="0" noProof="0" dirty="0">
                <a:ln>
                  <a:noFill/>
                </a:ln>
                <a:solidFill>
                  <a:srgbClr val="7F8FA9">
                    <a:lumMod val="10000"/>
                  </a:srgbClr>
                </a:solidFill>
                <a:effectLst/>
                <a:uLnTx/>
                <a:uFillTx/>
                <a:latin typeface="Candara" panose="020E0502030303020204" pitchFamily="34" charset="0"/>
              </a:rPr>
              <a:t>Se denomina así cuando el proceso se lleva a cabo con pH menor que 6.0 (pH luego de la coagulación). En esas condiciones, la remoción de materia orgánica es más eficiente.</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s-ES_tradnl" sz="2400" b="0" i="0" u="none" strike="noStrike" kern="1200" cap="none" spc="0" normalizeH="0" baseline="0" noProof="0" dirty="0">
                <a:ln>
                  <a:noFill/>
                </a:ln>
                <a:solidFill>
                  <a:srgbClr val="7F8FA9">
                    <a:lumMod val="10000"/>
                  </a:srgbClr>
                </a:solidFill>
                <a:effectLst/>
                <a:uLnTx/>
                <a:uFillTx/>
                <a:latin typeface="Candara" panose="020E0502030303020204" pitchFamily="34" charset="0"/>
              </a:rPr>
              <a:t>En general se requiere dosificar ácido (sulfúrico) previo al coagulante, y alcalinizar </a:t>
            </a:r>
            <a:r>
              <a:rPr lang="es-ES_tradnl" sz="2400" dirty="0">
                <a:solidFill>
                  <a:srgbClr val="7F8FA9">
                    <a:lumMod val="10000"/>
                  </a:srgbClr>
                </a:solidFill>
                <a:latin typeface="Candara" panose="020E0502030303020204" pitchFamily="34" charset="0"/>
              </a:rPr>
              <a:t>aguas abajo de la desinfección final, para cumplir con la norma de pH.</a:t>
            </a:r>
            <a:endParaRPr kumimoji="0" lang="es-ES_tradnl" sz="2400" b="0" i="0" u="none" strike="noStrike" kern="1200" cap="none" spc="0" normalizeH="0" baseline="0" noProof="0" dirty="0">
              <a:ln>
                <a:noFill/>
              </a:ln>
              <a:solidFill>
                <a:srgbClr val="7F8FA9">
                  <a:lumMod val="10000"/>
                </a:srgbClr>
              </a:solidFill>
              <a:effectLst/>
              <a:uLnTx/>
              <a:uFillTx/>
              <a:latin typeface="Candara" panose="020E0502030303020204" pitchFamily="34"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s-ES_tradnl" sz="2400" i="1" strike="noStrike" kern="1200" cap="none" spc="0" normalizeH="0" baseline="0" noProof="0" dirty="0">
                <a:ln>
                  <a:noFill/>
                </a:ln>
                <a:solidFill>
                  <a:srgbClr val="7F8FA9">
                    <a:lumMod val="10000"/>
                  </a:srgbClr>
                </a:solidFill>
                <a:effectLst/>
                <a:uLnTx/>
                <a:uFillTx/>
                <a:latin typeface="Candara" panose="020E0502030303020204" pitchFamily="34" charset="0"/>
              </a:rPr>
              <a:t>La coagulación acentuada se utiliza para prevenir la formación de subproductos de la desinfección, pues busca maximizar la remoción de </a:t>
            </a:r>
            <a:r>
              <a:rPr lang="es-ES_tradnl" sz="2400" i="1" dirty="0">
                <a:solidFill>
                  <a:srgbClr val="7F8FA9">
                    <a:lumMod val="10000"/>
                  </a:srgbClr>
                </a:solidFill>
                <a:latin typeface="Candara" panose="020E0502030303020204" pitchFamily="34" charset="0"/>
              </a:rPr>
              <a:t>MON y </a:t>
            </a:r>
            <a:r>
              <a:rPr kumimoji="0" lang="es-ES_tradnl" sz="2400" i="1" strike="noStrike" kern="1200" cap="none" spc="0" normalizeH="0" baseline="0" noProof="0" dirty="0">
                <a:ln>
                  <a:noFill/>
                </a:ln>
                <a:solidFill>
                  <a:srgbClr val="7F8FA9">
                    <a:lumMod val="10000"/>
                  </a:srgbClr>
                </a:solidFill>
                <a:effectLst/>
                <a:uLnTx/>
                <a:uFillTx/>
                <a:latin typeface="Candara" panose="020E0502030303020204" pitchFamily="34" charset="0"/>
              </a:rPr>
              <a:t>evitar así su reacción con el desinfectante.</a:t>
            </a:r>
            <a:endParaRPr lang="es-MX" sz="24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942887196"/>
      </p:ext>
    </p:extLst>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732526" y="2308474"/>
            <a:ext cx="1834292" cy="261610"/>
          </a:xfrm>
          <a:prstGeom prst="rect">
            <a:avLst/>
          </a:prstGeom>
          <a:noFill/>
        </p:spPr>
        <p:txBody>
          <a:bodyPr wrap="square" rtlCol="0">
            <a:spAutoFit/>
          </a:bodyPr>
          <a:lstStyle/>
          <a:p>
            <a:r>
              <a:rPr lang="es-UY" sz="1100" dirty="0">
                <a:solidFill>
                  <a:srgbClr val="000000"/>
                </a:solidFill>
                <a:latin typeface="Arial" charset="0"/>
              </a:rPr>
              <a:t>SULFATO DE ALUMINIO</a:t>
            </a:r>
          </a:p>
        </p:txBody>
      </p:sp>
      <p:cxnSp>
        <p:nvCxnSpPr>
          <p:cNvPr id="9" name="Conector angular 8"/>
          <p:cNvCxnSpPr>
            <a:cxnSpLocks/>
          </p:cNvCxnSpPr>
          <p:nvPr/>
        </p:nvCxnSpPr>
        <p:spPr>
          <a:xfrm rot="10800000" flipV="1">
            <a:off x="2962858" y="2578310"/>
            <a:ext cx="1142193" cy="606121"/>
          </a:xfrm>
          <a:prstGeom prst="bentConnector2">
            <a:avLst/>
          </a:prstGeom>
          <a:ln>
            <a:solidFill>
              <a:schemeClr val="tx1"/>
            </a:solidFill>
            <a:tailEnd type="triangle"/>
          </a:ln>
        </p:spPr>
        <p:style>
          <a:lnRef idx="2">
            <a:schemeClr val="accent4"/>
          </a:lnRef>
          <a:fillRef idx="0">
            <a:schemeClr val="accent4"/>
          </a:fillRef>
          <a:effectRef idx="1">
            <a:schemeClr val="accent4"/>
          </a:effectRef>
          <a:fontRef idx="minor">
            <a:schemeClr val="tx1"/>
          </a:fontRef>
        </p:style>
      </p:cxnSp>
      <p:sp>
        <p:nvSpPr>
          <p:cNvPr id="17" name="CuadroTexto 16">
            <a:extLst>
              <a:ext uri="{FF2B5EF4-FFF2-40B4-BE49-F238E27FC236}">
                <a16:creationId xmlns:a16="http://schemas.microsoft.com/office/drawing/2014/main" id="{B7C4B7EB-006F-EA86-A08E-E58B0FA69405}"/>
              </a:ext>
            </a:extLst>
          </p:cNvPr>
          <p:cNvSpPr txBox="1"/>
          <p:nvPr/>
        </p:nvSpPr>
        <p:spPr>
          <a:xfrm>
            <a:off x="3292517" y="2687116"/>
            <a:ext cx="1026975" cy="261610"/>
          </a:xfrm>
          <a:prstGeom prst="rect">
            <a:avLst/>
          </a:prstGeom>
          <a:noFill/>
        </p:spPr>
        <p:txBody>
          <a:bodyPr wrap="square" rtlCol="0">
            <a:spAutoFit/>
          </a:bodyPr>
          <a:lstStyle/>
          <a:p>
            <a:r>
              <a:rPr lang="es-UY" sz="1100" dirty="0">
                <a:solidFill>
                  <a:srgbClr val="000000"/>
                </a:solidFill>
                <a:latin typeface="Arial" charset="0"/>
              </a:rPr>
              <a:t>POLÍMERO</a:t>
            </a:r>
          </a:p>
        </p:txBody>
      </p:sp>
      <p:cxnSp>
        <p:nvCxnSpPr>
          <p:cNvPr id="18" name="Conector angular 8">
            <a:extLst>
              <a:ext uri="{FF2B5EF4-FFF2-40B4-BE49-F238E27FC236}">
                <a16:creationId xmlns:a16="http://schemas.microsoft.com/office/drawing/2014/main" id="{2C182816-35F5-3278-9C27-1B6573994C09}"/>
              </a:ext>
            </a:extLst>
          </p:cNvPr>
          <p:cNvCxnSpPr>
            <a:cxnSpLocks/>
          </p:cNvCxnSpPr>
          <p:nvPr/>
        </p:nvCxnSpPr>
        <p:spPr>
          <a:xfrm rot="10800000" flipV="1">
            <a:off x="3160998" y="2939111"/>
            <a:ext cx="1172398" cy="211040"/>
          </a:xfrm>
          <a:prstGeom prst="bentConnector3">
            <a:avLst>
              <a:gd name="adj1" fmla="val 99755"/>
            </a:avLst>
          </a:prstGeom>
          <a:ln>
            <a:solidFill>
              <a:schemeClr val="tx1"/>
            </a:solidFill>
            <a:tailEnd type="triangle"/>
          </a:ln>
        </p:spPr>
        <p:style>
          <a:lnRef idx="2">
            <a:schemeClr val="accent4"/>
          </a:lnRef>
          <a:fillRef idx="0">
            <a:schemeClr val="accent4"/>
          </a:fillRef>
          <a:effectRef idx="1">
            <a:schemeClr val="accent4"/>
          </a:effectRef>
          <a:fontRef idx="minor">
            <a:schemeClr val="tx1"/>
          </a:fontRef>
        </p:style>
      </p:cxnSp>
      <p:cxnSp>
        <p:nvCxnSpPr>
          <p:cNvPr id="14340" name="Conector: angular 14339">
            <a:extLst>
              <a:ext uri="{FF2B5EF4-FFF2-40B4-BE49-F238E27FC236}">
                <a16:creationId xmlns:a16="http://schemas.microsoft.com/office/drawing/2014/main" id="{0668C33E-BF68-9FB2-FCE6-4305EB36970C}"/>
              </a:ext>
            </a:extLst>
          </p:cNvPr>
          <p:cNvCxnSpPr/>
          <p:nvPr/>
        </p:nvCxnSpPr>
        <p:spPr>
          <a:xfrm>
            <a:off x="5180704" y="2560151"/>
            <a:ext cx="1507751" cy="886096"/>
          </a:xfrm>
          <a:prstGeom prst="bentConnector3">
            <a:avLst>
              <a:gd name="adj1" fmla="val 9927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16" name="Conector: angular 14415">
            <a:extLst>
              <a:ext uri="{FF2B5EF4-FFF2-40B4-BE49-F238E27FC236}">
                <a16:creationId xmlns:a16="http://schemas.microsoft.com/office/drawing/2014/main" id="{E00393D0-2F9D-39E2-BD8F-5DBA463AD309}"/>
              </a:ext>
            </a:extLst>
          </p:cNvPr>
          <p:cNvCxnSpPr>
            <a:cxnSpLocks/>
          </p:cNvCxnSpPr>
          <p:nvPr/>
        </p:nvCxnSpPr>
        <p:spPr>
          <a:xfrm rot="5400000">
            <a:off x="8049580" y="2285698"/>
            <a:ext cx="1400584" cy="1054366"/>
          </a:xfrm>
          <a:prstGeom prst="bentConnector3">
            <a:avLst>
              <a:gd name="adj1" fmla="val -304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20" name="Conector angular 8">
            <a:extLst>
              <a:ext uri="{FF2B5EF4-FFF2-40B4-BE49-F238E27FC236}">
                <a16:creationId xmlns:a16="http://schemas.microsoft.com/office/drawing/2014/main" id="{19B7F193-9E56-CB1D-2404-FB9948E44AC7}"/>
              </a:ext>
            </a:extLst>
          </p:cNvPr>
          <p:cNvCxnSpPr>
            <a:cxnSpLocks/>
          </p:cNvCxnSpPr>
          <p:nvPr/>
        </p:nvCxnSpPr>
        <p:spPr>
          <a:xfrm rot="5400000">
            <a:off x="2071750" y="2029609"/>
            <a:ext cx="1712267" cy="1158538"/>
          </a:xfrm>
          <a:prstGeom prst="bentConnector3">
            <a:avLst>
              <a:gd name="adj1" fmla="val 769"/>
            </a:avLst>
          </a:prstGeom>
          <a:ln>
            <a:solidFill>
              <a:schemeClr val="tx1"/>
            </a:solidFill>
            <a:tailEnd type="triangle"/>
          </a:ln>
        </p:spPr>
        <p:style>
          <a:lnRef idx="2">
            <a:schemeClr val="accent4"/>
          </a:lnRef>
          <a:fillRef idx="0">
            <a:schemeClr val="accent4"/>
          </a:fillRef>
          <a:effectRef idx="1">
            <a:schemeClr val="accent4"/>
          </a:effectRef>
          <a:fontRef idx="minor">
            <a:schemeClr val="tx1"/>
          </a:fontRef>
        </p:style>
      </p:cxnSp>
      <p:sp>
        <p:nvSpPr>
          <p:cNvPr id="14425" name="CuadroTexto 14424">
            <a:extLst>
              <a:ext uri="{FF2B5EF4-FFF2-40B4-BE49-F238E27FC236}">
                <a16:creationId xmlns:a16="http://schemas.microsoft.com/office/drawing/2014/main" id="{9AF15429-558C-3108-FD23-F7DF8A0C344C}"/>
              </a:ext>
            </a:extLst>
          </p:cNvPr>
          <p:cNvSpPr txBox="1"/>
          <p:nvPr/>
        </p:nvSpPr>
        <p:spPr>
          <a:xfrm>
            <a:off x="2264638" y="1506976"/>
            <a:ext cx="1834292" cy="261610"/>
          </a:xfrm>
          <a:prstGeom prst="rect">
            <a:avLst/>
          </a:prstGeom>
          <a:noFill/>
        </p:spPr>
        <p:txBody>
          <a:bodyPr wrap="square" rtlCol="0">
            <a:spAutoFit/>
          </a:bodyPr>
          <a:lstStyle/>
          <a:p>
            <a:r>
              <a:rPr lang="es-UY" sz="1100" dirty="0">
                <a:solidFill>
                  <a:srgbClr val="000000"/>
                </a:solidFill>
                <a:latin typeface="Arial" charset="0"/>
              </a:rPr>
              <a:t>ÁCIDO SULFÚRICO</a:t>
            </a:r>
          </a:p>
        </p:txBody>
      </p:sp>
      <p:cxnSp>
        <p:nvCxnSpPr>
          <p:cNvPr id="14430" name="Conector recto 14429">
            <a:extLst>
              <a:ext uri="{FF2B5EF4-FFF2-40B4-BE49-F238E27FC236}">
                <a16:creationId xmlns:a16="http://schemas.microsoft.com/office/drawing/2014/main" id="{92F91683-0791-A227-D421-FD2F6E73B673}"/>
              </a:ext>
            </a:extLst>
          </p:cNvPr>
          <p:cNvCxnSpPr>
            <a:cxnSpLocks/>
          </p:cNvCxnSpPr>
          <p:nvPr/>
        </p:nvCxnSpPr>
        <p:spPr>
          <a:xfrm>
            <a:off x="6688455" y="3869077"/>
            <a:ext cx="0" cy="246867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 name="Conector: angular 64">
            <a:extLst>
              <a:ext uri="{FF2B5EF4-FFF2-40B4-BE49-F238E27FC236}">
                <a16:creationId xmlns:a16="http://schemas.microsoft.com/office/drawing/2014/main" id="{1B7FD666-CEF0-9D34-141C-F569F28C969C}"/>
              </a:ext>
            </a:extLst>
          </p:cNvPr>
          <p:cNvCxnSpPr>
            <a:cxnSpLocks/>
          </p:cNvCxnSpPr>
          <p:nvPr/>
        </p:nvCxnSpPr>
        <p:spPr>
          <a:xfrm>
            <a:off x="844705" y="5082237"/>
            <a:ext cx="2266700" cy="580835"/>
          </a:xfrm>
          <a:prstGeom prst="bentConnector3">
            <a:avLst>
              <a:gd name="adj1" fmla="val 63911"/>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CuadroTexto 69">
            <a:extLst>
              <a:ext uri="{FF2B5EF4-FFF2-40B4-BE49-F238E27FC236}">
                <a16:creationId xmlns:a16="http://schemas.microsoft.com/office/drawing/2014/main" id="{F3919A48-2ED8-F787-B7CF-93A8526215C8}"/>
              </a:ext>
            </a:extLst>
          </p:cNvPr>
          <p:cNvSpPr txBox="1"/>
          <p:nvPr/>
        </p:nvSpPr>
        <p:spPr>
          <a:xfrm>
            <a:off x="1379492" y="4680145"/>
            <a:ext cx="530299" cy="338554"/>
          </a:xfrm>
          <a:prstGeom prst="rect">
            <a:avLst/>
          </a:prstGeom>
          <a:noFill/>
        </p:spPr>
        <p:txBody>
          <a:bodyPr wrap="square" rtlCol="0">
            <a:spAutoFit/>
          </a:bodyPr>
          <a:lstStyle/>
          <a:p>
            <a:r>
              <a:rPr lang="es-UY" sz="1600" b="1" dirty="0">
                <a:solidFill>
                  <a:srgbClr val="000000"/>
                </a:solidFill>
                <a:latin typeface="Arial" charset="0"/>
              </a:rPr>
              <a:t>pH</a:t>
            </a:r>
          </a:p>
        </p:txBody>
      </p:sp>
      <p:sp>
        <p:nvSpPr>
          <p:cNvPr id="2" name="CuadroTexto 1">
            <a:extLst>
              <a:ext uri="{FF2B5EF4-FFF2-40B4-BE49-F238E27FC236}">
                <a16:creationId xmlns:a16="http://schemas.microsoft.com/office/drawing/2014/main" id="{3B5FC58C-1778-AA31-6ED0-3EAF4B30CED7}"/>
              </a:ext>
            </a:extLst>
          </p:cNvPr>
          <p:cNvSpPr txBox="1"/>
          <p:nvPr/>
        </p:nvSpPr>
        <p:spPr>
          <a:xfrm>
            <a:off x="4905939" y="2006690"/>
            <a:ext cx="1971323" cy="523220"/>
          </a:xfrm>
          <a:prstGeom prst="rect">
            <a:avLst/>
          </a:prstGeom>
          <a:noFill/>
        </p:spPr>
        <p:txBody>
          <a:bodyPr wrap="square" rtlCol="0">
            <a:spAutoFit/>
          </a:bodyPr>
          <a:lstStyle/>
          <a:p>
            <a:pPr algn="ctr"/>
            <a:r>
              <a:rPr lang="es-UY" sz="1400" dirty="0">
                <a:solidFill>
                  <a:srgbClr val="000000"/>
                </a:solidFill>
                <a:latin typeface="Arial" charset="0"/>
              </a:rPr>
              <a:t>CLORO (INTERCLORACIÓN)</a:t>
            </a:r>
          </a:p>
        </p:txBody>
      </p:sp>
      <p:sp>
        <p:nvSpPr>
          <p:cNvPr id="3" name="CuadroTexto 2">
            <a:extLst>
              <a:ext uri="{FF2B5EF4-FFF2-40B4-BE49-F238E27FC236}">
                <a16:creationId xmlns:a16="http://schemas.microsoft.com/office/drawing/2014/main" id="{EE0CEF82-C4E9-91A6-7C5F-00CE5E132FA3}"/>
              </a:ext>
            </a:extLst>
          </p:cNvPr>
          <p:cNvSpPr txBox="1"/>
          <p:nvPr/>
        </p:nvSpPr>
        <p:spPr>
          <a:xfrm>
            <a:off x="7721093" y="1503464"/>
            <a:ext cx="2254339" cy="523220"/>
          </a:xfrm>
          <a:prstGeom prst="rect">
            <a:avLst/>
          </a:prstGeom>
          <a:noFill/>
        </p:spPr>
        <p:txBody>
          <a:bodyPr wrap="square" rtlCol="0">
            <a:spAutoFit/>
          </a:bodyPr>
          <a:lstStyle/>
          <a:p>
            <a:pPr algn="ctr"/>
            <a:r>
              <a:rPr lang="es-UY" sz="1400" dirty="0">
                <a:solidFill>
                  <a:srgbClr val="000000"/>
                </a:solidFill>
                <a:latin typeface="Arial" charset="0"/>
              </a:rPr>
              <a:t>CLORO (DESINFECCIÓN FINAL)</a:t>
            </a:r>
          </a:p>
        </p:txBody>
      </p:sp>
      <p:sp>
        <p:nvSpPr>
          <p:cNvPr id="11" name="Text Box 3">
            <a:extLst>
              <a:ext uri="{FF2B5EF4-FFF2-40B4-BE49-F238E27FC236}">
                <a16:creationId xmlns:a16="http://schemas.microsoft.com/office/drawing/2014/main" id="{532FD1F2-6B59-183A-912C-89B26B5C6BBB}"/>
              </a:ext>
            </a:extLst>
          </p:cNvPr>
          <p:cNvSpPr txBox="1">
            <a:spLocks noChangeArrowheads="1"/>
          </p:cNvSpPr>
          <p:nvPr/>
        </p:nvSpPr>
        <p:spPr bwMode="auto">
          <a:xfrm>
            <a:off x="2517033" y="4250317"/>
            <a:ext cx="1295400" cy="261610"/>
          </a:xfrm>
          <a:prstGeom prst="rect">
            <a:avLst/>
          </a:prstGeom>
          <a:noFill/>
          <a:ln w="9525">
            <a:noFill/>
            <a:miter lim="800000"/>
            <a:headEnd/>
            <a:tailEnd/>
          </a:ln>
        </p:spPr>
        <p:txBody>
          <a:bodyPr>
            <a:spAutoFit/>
          </a:bodyPr>
          <a:lstStyle/>
          <a:p>
            <a:pPr>
              <a:spcBef>
                <a:spcPct val="50000"/>
              </a:spcBef>
            </a:pPr>
            <a:r>
              <a:rPr lang="es-ES_tradnl" sz="1100">
                <a:solidFill>
                  <a:srgbClr val="000000"/>
                </a:solidFill>
              </a:rPr>
              <a:t>COAGULACIÓN</a:t>
            </a:r>
            <a:endParaRPr lang="es-MX" sz="1100">
              <a:solidFill>
                <a:srgbClr val="000000"/>
              </a:solidFill>
            </a:endParaRPr>
          </a:p>
        </p:txBody>
      </p:sp>
      <p:sp>
        <p:nvSpPr>
          <p:cNvPr id="13" name="Line 6">
            <a:extLst>
              <a:ext uri="{FF2B5EF4-FFF2-40B4-BE49-F238E27FC236}">
                <a16:creationId xmlns:a16="http://schemas.microsoft.com/office/drawing/2014/main" id="{398D2621-7F1A-A23B-2C58-1A8233C9F889}"/>
              </a:ext>
            </a:extLst>
          </p:cNvPr>
          <p:cNvSpPr>
            <a:spLocks noChangeShapeType="1"/>
          </p:cNvSpPr>
          <p:nvPr/>
        </p:nvSpPr>
        <p:spPr bwMode="auto">
          <a:xfrm>
            <a:off x="3332064" y="3769631"/>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grpSp>
        <p:nvGrpSpPr>
          <p:cNvPr id="14" name="Group 13">
            <a:extLst>
              <a:ext uri="{FF2B5EF4-FFF2-40B4-BE49-F238E27FC236}">
                <a16:creationId xmlns:a16="http://schemas.microsoft.com/office/drawing/2014/main" id="{4C7083F7-45ED-F8E3-528E-BD3FE8DEC39D}"/>
              </a:ext>
            </a:extLst>
          </p:cNvPr>
          <p:cNvGrpSpPr>
            <a:grpSpLocks/>
          </p:cNvGrpSpPr>
          <p:nvPr/>
        </p:nvGrpSpPr>
        <p:grpSpPr bwMode="auto">
          <a:xfrm>
            <a:off x="1175536" y="2770421"/>
            <a:ext cx="649287" cy="1800225"/>
            <a:chOff x="385" y="1162"/>
            <a:chExt cx="409" cy="1134"/>
          </a:xfrm>
        </p:grpSpPr>
        <p:grpSp>
          <p:nvGrpSpPr>
            <p:cNvPr id="15" name="Group 14">
              <a:extLst>
                <a:ext uri="{FF2B5EF4-FFF2-40B4-BE49-F238E27FC236}">
                  <a16:creationId xmlns:a16="http://schemas.microsoft.com/office/drawing/2014/main" id="{AFE86EE7-53CA-7F45-653B-5A76048ECAF2}"/>
                </a:ext>
              </a:extLst>
            </p:cNvPr>
            <p:cNvGrpSpPr>
              <a:grpSpLocks/>
            </p:cNvGrpSpPr>
            <p:nvPr/>
          </p:nvGrpSpPr>
          <p:grpSpPr bwMode="auto">
            <a:xfrm>
              <a:off x="476" y="1162"/>
              <a:ext cx="318" cy="1134"/>
              <a:chOff x="612" y="1162"/>
              <a:chExt cx="318" cy="1134"/>
            </a:xfrm>
          </p:grpSpPr>
          <p:sp>
            <p:nvSpPr>
              <p:cNvPr id="23" name="Freeform 15">
                <a:extLst>
                  <a:ext uri="{FF2B5EF4-FFF2-40B4-BE49-F238E27FC236}">
                    <a16:creationId xmlns:a16="http://schemas.microsoft.com/office/drawing/2014/main" id="{E9993D02-BA80-EBE3-4D1B-E1A5B5183BA0}"/>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2">
                    <a:lumMod val="60000"/>
                    <a:lumOff val="40000"/>
                  </a:schemeClr>
                </a:solidFill>
                <a:round/>
                <a:headEnd/>
                <a:tailEnd/>
              </a:ln>
            </p:spPr>
            <p:txBody>
              <a:bodyPr/>
              <a:lstStyle/>
              <a:p>
                <a:pPr algn="l"/>
                <a:endParaRPr lang="es-UY" sz="1800">
                  <a:solidFill>
                    <a:srgbClr val="000000"/>
                  </a:solidFill>
                </a:endParaRPr>
              </a:p>
            </p:txBody>
          </p:sp>
          <p:sp>
            <p:nvSpPr>
              <p:cNvPr id="24" name="Freeform 16">
                <a:extLst>
                  <a:ext uri="{FF2B5EF4-FFF2-40B4-BE49-F238E27FC236}">
                    <a16:creationId xmlns:a16="http://schemas.microsoft.com/office/drawing/2014/main" id="{73260C00-7DB5-402E-44C9-02ED200CEE07}"/>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2">
                    <a:lumMod val="60000"/>
                    <a:lumOff val="40000"/>
                  </a:schemeClr>
                </a:solidFill>
                <a:round/>
                <a:headEnd/>
                <a:tailEnd/>
              </a:ln>
            </p:spPr>
            <p:txBody>
              <a:bodyPr/>
              <a:lstStyle/>
              <a:p>
                <a:pPr algn="l"/>
                <a:endParaRPr lang="es-UY" sz="1800">
                  <a:solidFill>
                    <a:srgbClr val="000000"/>
                  </a:solidFill>
                </a:endParaRPr>
              </a:p>
            </p:txBody>
          </p:sp>
          <p:sp>
            <p:nvSpPr>
              <p:cNvPr id="25" name="Freeform 17">
                <a:extLst>
                  <a:ext uri="{FF2B5EF4-FFF2-40B4-BE49-F238E27FC236}">
                    <a16:creationId xmlns:a16="http://schemas.microsoft.com/office/drawing/2014/main" id="{02E30C5C-DA2D-961D-45F5-DDDBF140456F}"/>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2">
                    <a:lumMod val="60000"/>
                    <a:lumOff val="40000"/>
                  </a:schemeClr>
                </a:solidFill>
                <a:round/>
                <a:headEnd/>
                <a:tailEnd/>
              </a:ln>
            </p:spPr>
            <p:txBody>
              <a:bodyPr/>
              <a:lstStyle/>
              <a:p>
                <a:pPr algn="l"/>
                <a:endParaRPr lang="es-UY" sz="1800">
                  <a:solidFill>
                    <a:srgbClr val="000000"/>
                  </a:solidFill>
                </a:endParaRPr>
              </a:p>
            </p:txBody>
          </p:sp>
        </p:grpSp>
        <p:grpSp>
          <p:nvGrpSpPr>
            <p:cNvPr id="16" name="Group 18">
              <a:extLst>
                <a:ext uri="{FF2B5EF4-FFF2-40B4-BE49-F238E27FC236}">
                  <a16:creationId xmlns:a16="http://schemas.microsoft.com/office/drawing/2014/main" id="{BF17E5DE-C8C4-75E0-58D6-6B05003FFE49}"/>
                </a:ext>
              </a:extLst>
            </p:cNvPr>
            <p:cNvGrpSpPr>
              <a:grpSpLocks/>
            </p:cNvGrpSpPr>
            <p:nvPr/>
          </p:nvGrpSpPr>
          <p:grpSpPr bwMode="auto">
            <a:xfrm>
              <a:off x="385" y="1162"/>
              <a:ext cx="318" cy="1134"/>
              <a:chOff x="612" y="1162"/>
              <a:chExt cx="318" cy="1134"/>
            </a:xfrm>
          </p:grpSpPr>
          <p:sp>
            <p:nvSpPr>
              <p:cNvPr id="20" name="Freeform 19">
                <a:extLst>
                  <a:ext uri="{FF2B5EF4-FFF2-40B4-BE49-F238E27FC236}">
                    <a16:creationId xmlns:a16="http://schemas.microsoft.com/office/drawing/2014/main" id="{0511124B-CC09-CFE2-C20C-83F6FB4BFDCD}"/>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2">
                    <a:lumMod val="60000"/>
                    <a:lumOff val="40000"/>
                  </a:schemeClr>
                </a:solidFill>
                <a:round/>
                <a:headEnd/>
                <a:tailEnd/>
              </a:ln>
            </p:spPr>
            <p:txBody>
              <a:bodyPr/>
              <a:lstStyle/>
              <a:p>
                <a:pPr algn="l"/>
                <a:endParaRPr lang="es-UY" sz="1800">
                  <a:solidFill>
                    <a:srgbClr val="000000"/>
                  </a:solidFill>
                </a:endParaRPr>
              </a:p>
            </p:txBody>
          </p:sp>
          <p:sp>
            <p:nvSpPr>
              <p:cNvPr id="21" name="Freeform 20">
                <a:extLst>
                  <a:ext uri="{FF2B5EF4-FFF2-40B4-BE49-F238E27FC236}">
                    <a16:creationId xmlns:a16="http://schemas.microsoft.com/office/drawing/2014/main" id="{D6E6BBB3-F172-5ACA-AF61-65DF9FC91CD2}"/>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2">
                    <a:lumMod val="60000"/>
                    <a:lumOff val="40000"/>
                  </a:schemeClr>
                </a:solidFill>
                <a:round/>
                <a:headEnd/>
                <a:tailEnd/>
              </a:ln>
            </p:spPr>
            <p:txBody>
              <a:bodyPr/>
              <a:lstStyle/>
              <a:p>
                <a:pPr algn="l"/>
                <a:endParaRPr lang="es-UY" sz="1800">
                  <a:solidFill>
                    <a:srgbClr val="000000"/>
                  </a:solidFill>
                </a:endParaRPr>
              </a:p>
            </p:txBody>
          </p:sp>
          <p:sp>
            <p:nvSpPr>
              <p:cNvPr id="22" name="Freeform 21">
                <a:extLst>
                  <a:ext uri="{FF2B5EF4-FFF2-40B4-BE49-F238E27FC236}">
                    <a16:creationId xmlns:a16="http://schemas.microsoft.com/office/drawing/2014/main" id="{AD528B15-EFC6-2118-CCB1-A5F53D34A8DF}"/>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2">
                    <a:lumMod val="60000"/>
                    <a:lumOff val="40000"/>
                  </a:schemeClr>
                </a:solidFill>
                <a:round/>
                <a:headEnd/>
                <a:tailEnd/>
              </a:ln>
            </p:spPr>
            <p:txBody>
              <a:bodyPr/>
              <a:lstStyle/>
              <a:p>
                <a:pPr algn="l"/>
                <a:endParaRPr lang="es-UY" sz="1800">
                  <a:solidFill>
                    <a:srgbClr val="000000"/>
                  </a:solidFill>
                </a:endParaRPr>
              </a:p>
            </p:txBody>
          </p:sp>
        </p:grpSp>
        <p:sp>
          <p:nvSpPr>
            <p:cNvPr id="19" name="Oval 22">
              <a:extLst>
                <a:ext uri="{FF2B5EF4-FFF2-40B4-BE49-F238E27FC236}">
                  <a16:creationId xmlns:a16="http://schemas.microsoft.com/office/drawing/2014/main" id="{B75F3FAE-2D97-F49A-254F-554A7498DF03}"/>
                </a:ext>
              </a:extLst>
            </p:cNvPr>
            <p:cNvSpPr>
              <a:spLocks noChangeArrowheads="1"/>
            </p:cNvSpPr>
            <p:nvPr/>
          </p:nvSpPr>
          <p:spPr bwMode="auto">
            <a:xfrm>
              <a:off x="657" y="1706"/>
              <a:ext cx="136" cy="136"/>
            </a:xfrm>
            <a:prstGeom prst="ellipse">
              <a:avLst/>
            </a:prstGeom>
            <a:solidFill>
              <a:srgbClr val="00001C"/>
            </a:solidFill>
            <a:ln w="9525">
              <a:solidFill>
                <a:schemeClr val="bg2">
                  <a:lumMod val="60000"/>
                  <a:lumOff val="40000"/>
                </a:schemeClr>
              </a:solidFill>
              <a:round/>
              <a:headEnd/>
              <a:tailEnd/>
            </a:ln>
          </p:spPr>
          <p:txBody>
            <a:bodyPr wrap="none" anchor="ctr"/>
            <a:lstStyle/>
            <a:p>
              <a:pPr algn="l"/>
              <a:endParaRPr lang="es-UY" sz="1800">
                <a:solidFill>
                  <a:srgbClr val="000000"/>
                </a:solidFill>
              </a:endParaRPr>
            </a:p>
          </p:txBody>
        </p:sp>
      </p:grpSp>
      <p:sp>
        <p:nvSpPr>
          <p:cNvPr id="26" name="Line 24">
            <a:extLst>
              <a:ext uri="{FF2B5EF4-FFF2-40B4-BE49-F238E27FC236}">
                <a16:creationId xmlns:a16="http://schemas.microsoft.com/office/drawing/2014/main" id="{F73C3997-8842-C633-5342-2919187507D5}"/>
              </a:ext>
            </a:extLst>
          </p:cNvPr>
          <p:cNvSpPr>
            <a:spLocks noChangeShapeType="1"/>
          </p:cNvSpPr>
          <p:nvPr/>
        </p:nvSpPr>
        <p:spPr bwMode="auto">
          <a:xfrm>
            <a:off x="5055439" y="3751757"/>
            <a:ext cx="375177"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cxnSp>
        <p:nvCxnSpPr>
          <p:cNvPr id="27" name="AutoShape 57">
            <a:extLst>
              <a:ext uri="{FF2B5EF4-FFF2-40B4-BE49-F238E27FC236}">
                <a16:creationId xmlns:a16="http://schemas.microsoft.com/office/drawing/2014/main" id="{8398BBBF-8ACD-AB7E-9B5F-54C08FC29362}"/>
              </a:ext>
            </a:extLst>
          </p:cNvPr>
          <p:cNvCxnSpPr>
            <a:cxnSpLocks noChangeShapeType="1"/>
            <a:stCxn id="14338" idx="1"/>
            <a:endCxn id="14341" idx="1"/>
          </p:cNvCxnSpPr>
          <p:nvPr/>
        </p:nvCxnSpPr>
        <p:spPr bwMode="auto">
          <a:xfrm>
            <a:off x="2900268" y="4176031"/>
            <a:ext cx="422275" cy="0"/>
          </a:xfrm>
          <a:prstGeom prst="straightConnector1">
            <a:avLst/>
          </a:prstGeom>
          <a:noFill/>
          <a:ln w="28575">
            <a:solidFill>
              <a:schemeClr val="tx1"/>
            </a:solidFill>
            <a:round/>
            <a:headEnd/>
            <a:tailEnd/>
          </a:ln>
        </p:spPr>
      </p:cxnSp>
      <p:grpSp>
        <p:nvGrpSpPr>
          <p:cNvPr id="28" name="Group 58">
            <a:extLst>
              <a:ext uri="{FF2B5EF4-FFF2-40B4-BE49-F238E27FC236}">
                <a16:creationId xmlns:a16="http://schemas.microsoft.com/office/drawing/2014/main" id="{D2644CFE-098F-8BE3-EAE7-2FB0DB8FD22A}"/>
              </a:ext>
            </a:extLst>
          </p:cNvPr>
          <p:cNvGrpSpPr>
            <a:grpSpLocks/>
          </p:cNvGrpSpPr>
          <p:nvPr/>
        </p:nvGrpSpPr>
        <p:grpSpPr bwMode="auto">
          <a:xfrm>
            <a:off x="2900267" y="3337831"/>
            <a:ext cx="422275" cy="838200"/>
            <a:chOff x="1728" y="1584"/>
            <a:chExt cx="288" cy="528"/>
          </a:xfrm>
        </p:grpSpPr>
        <p:grpSp>
          <p:nvGrpSpPr>
            <p:cNvPr id="29" name="Group 59">
              <a:extLst>
                <a:ext uri="{FF2B5EF4-FFF2-40B4-BE49-F238E27FC236}">
                  <a16:creationId xmlns:a16="http://schemas.microsoft.com/office/drawing/2014/main" id="{361FFDCF-6F3A-D1E3-7E36-AAE21209E5CE}"/>
                </a:ext>
              </a:extLst>
            </p:cNvPr>
            <p:cNvGrpSpPr>
              <a:grpSpLocks/>
            </p:cNvGrpSpPr>
            <p:nvPr/>
          </p:nvGrpSpPr>
          <p:grpSpPr bwMode="auto">
            <a:xfrm>
              <a:off x="1728" y="1632"/>
              <a:ext cx="288" cy="480"/>
              <a:chOff x="1728" y="1632"/>
              <a:chExt cx="336" cy="480"/>
            </a:xfrm>
          </p:grpSpPr>
          <p:sp>
            <p:nvSpPr>
              <p:cNvPr id="14338" name="Line 60">
                <a:extLst>
                  <a:ext uri="{FF2B5EF4-FFF2-40B4-BE49-F238E27FC236}">
                    <a16:creationId xmlns:a16="http://schemas.microsoft.com/office/drawing/2014/main" id="{52CEF97B-6C15-17EF-1EB5-03139FBD27E4}"/>
                  </a:ext>
                </a:extLst>
              </p:cNvPr>
              <p:cNvSpPr>
                <a:spLocks noChangeShapeType="1"/>
              </p:cNvSpPr>
              <p:nvPr/>
            </p:nvSpPr>
            <p:spPr bwMode="auto">
              <a:xfrm>
                <a:off x="1728"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14341" name="Line 61">
                <a:extLst>
                  <a:ext uri="{FF2B5EF4-FFF2-40B4-BE49-F238E27FC236}">
                    <a16:creationId xmlns:a16="http://schemas.microsoft.com/office/drawing/2014/main" id="{8DDB0413-7EED-9F81-AFF5-4EFC6D530FFC}"/>
                  </a:ext>
                </a:extLst>
              </p:cNvPr>
              <p:cNvSpPr>
                <a:spLocks noChangeShapeType="1"/>
              </p:cNvSpPr>
              <p:nvPr/>
            </p:nvSpPr>
            <p:spPr bwMode="auto">
              <a:xfrm>
                <a:off x="2064"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30" name="Group 62">
              <a:extLst>
                <a:ext uri="{FF2B5EF4-FFF2-40B4-BE49-F238E27FC236}">
                  <a16:creationId xmlns:a16="http://schemas.microsoft.com/office/drawing/2014/main" id="{9D84A02A-F3FF-6B96-D7A1-BBC00C48C946}"/>
                </a:ext>
              </a:extLst>
            </p:cNvPr>
            <p:cNvGrpSpPr>
              <a:grpSpLocks/>
            </p:cNvGrpSpPr>
            <p:nvPr/>
          </p:nvGrpSpPr>
          <p:grpSpPr bwMode="auto">
            <a:xfrm>
              <a:off x="1776" y="1968"/>
              <a:ext cx="192" cy="48"/>
              <a:chOff x="1392" y="2832"/>
              <a:chExt cx="192" cy="48"/>
            </a:xfrm>
          </p:grpSpPr>
          <p:sp>
            <p:nvSpPr>
              <p:cNvPr id="14336" name="Oval 63">
                <a:extLst>
                  <a:ext uri="{FF2B5EF4-FFF2-40B4-BE49-F238E27FC236}">
                    <a16:creationId xmlns:a16="http://schemas.microsoft.com/office/drawing/2014/main" id="{EB7AFAAE-87B8-36FE-8020-400CDCB7EAC1}"/>
                  </a:ext>
                </a:extLst>
              </p:cNvPr>
              <p:cNvSpPr>
                <a:spLocks noChangeArrowheads="1"/>
              </p:cNvSpPr>
              <p:nvPr/>
            </p:nvSpPr>
            <p:spPr bwMode="auto">
              <a:xfrm>
                <a:off x="1392"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14337" name="Oval 64">
                <a:extLst>
                  <a:ext uri="{FF2B5EF4-FFF2-40B4-BE49-F238E27FC236}">
                    <a16:creationId xmlns:a16="http://schemas.microsoft.com/office/drawing/2014/main" id="{5DD206A5-1B94-1E87-4C4B-C73C0A7C8535}"/>
                  </a:ext>
                </a:extLst>
              </p:cNvPr>
              <p:cNvSpPr>
                <a:spLocks noChangeArrowheads="1"/>
              </p:cNvSpPr>
              <p:nvPr/>
            </p:nvSpPr>
            <p:spPr bwMode="auto">
              <a:xfrm>
                <a:off x="1488"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grpSp>
        <p:sp>
          <p:nvSpPr>
            <p:cNvPr id="31" name="Line 65">
              <a:extLst>
                <a:ext uri="{FF2B5EF4-FFF2-40B4-BE49-F238E27FC236}">
                  <a16:creationId xmlns:a16="http://schemas.microsoft.com/office/drawing/2014/main" id="{6497F7D1-C693-263B-4AFF-5B39D04B87C0}"/>
                </a:ext>
              </a:extLst>
            </p:cNvPr>
            <p:cNvSpPr>
              <a:spLocks noChangeShapeType="1"/>
            </p:cNvSpPr>
            <p:nvPr/>
          </p:nvSpPr>
          <p:spPr bwMode="auto">
            <a:xfrm flipV="1">
              <a:off x="1872" y="1584"/>
              <a:ext cx="0" cy="432"/>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14346" name="Group 66">
            <a:extLst>
              <a:ext uri="{FF2B5EF4-FFF2-40B4-BE49-F238E27FC236}">
                <a16:creationId xmlns:a16="http://schemas.microsoft.com/office/drawing/2014/main" id="{FE3E5427-2E32-6AE3-8240-D57D347B98A7}"/>
              </a:ext>
            </a:extLst>
          </p:cNvPr>
          <p:cNvGrpSpPr>
            <a:grpSpLocks/>
          </p:cNvGrpSpPr>
          <p:nvPr/>
        </p:nvGrpSpPr>
        <p:grpSpPr bwMode="auto">
          <a:xfrm>
            <a:off x="6709206" y="3411732"/>
            <a:ext cx="1296987" cy="1268413"/>
            <a:chOff x="2968" y="1525"/>
            <a:chExt cx="817" cy="799"/>
          </a:xfrm>
        </p:grpSpPr>
        <p:sp>
          <p:nvSpPr>
            <p:cNvPr id="14348" name="Rectangle 67">
              <a:extLst>
                <a:ext uri="{FF2B5EF4-FFF2-40B4-BE49-F238E27FC236}">
                  <a16:creationId xmlns:a16="http://schemas.microsoft.com/office/drawing/2014/main" id="{E0E0A7E1-8C53-DF78-6CB1-CD05270C6D70}"/>
                </a:ext>
              </a:extLst>
            </p:cNvPr>
            <p:cNvSpPr>
              <a:spLocks noChangeArrowheads="1"/>
            </p:cNvSpPr>
            <p:nvPr/>
          </p:nvSpPr>
          <p:spPr bwMode="auto">
            <a:xfrm>
              <a:off x="3061" y="1570"/>
              <a:ext cx="635" cy="318"/>
            </a:xfrm>
            <a:prstGeom prst="rect">
              <a:avLst/>
            </a:prstGeom>
            <a:noFill/>
            <a:ln w="12700">
              <a:solidFill>
                <a:schemeClr val="tx1"/>
              </a:solidFill>
              <a:miter lim="800000"/>
              <a:headEnd/>
              <a:tailEnd/>
            </a:ln>
          </p:spPr>
          <p:txBody>
            <a:bodyPr wrap="none" anchor="ctr"/>
            <a:lstStyle/>
            <a:p>
              <a:pPr algn="l"/>
              <a:endParaRPr lang="es-UY" sz="1800">
                <a:solidFill>
                  <a:srgbClr val="000000"/>
                </a:solidFill>
              </a:endParaRPr>
            </a:p>
          </p:txBody>
        </p:sp>
        <p:sp>
          <p:nvSpPr>
            <p:cNvPr id="14351" name="Text Box 68">
              <a:extLst>
                <a:ext uri="{FF2B5EF4-FFF2-40B4-BE49-F238E27FC236}">
                  <a16:creationId xmlns:a16="http://schemas.microsoft.com/office/drawing/2014/main" id="{35E56C8E-4653-B9B6-D275-782EF814F475}"/>
                </a:ext>
              </a:extLst>
            </p:cNvPr>
            <p:cNvSpPr txBox="1">
              <a:spLocks noChangeArrowheads="1"/>
            </p:cNvSpPr>
            <p:nvPr/>
          </p:nvSpPr>
          <p:spPr bwMode="auto">
            <a:xfrm>
              <a:off x="2968" y="2053"/>
              <a:ext cx="817" cy="271"/>
            </a:xfrm>
            <a:prstGeom prst="rect">
              <a:avLst/>
            </a:prstGeom>
            <a:noFill/>
            <a:ln w="9525">
              <a:noFill/>
              <a:miter lim="800000"/>
              <a:headEnd/>
              <a:tailEnd/>
            </a:ln>
          </p:spPr>
          <p:txBody>
            <a:bodyPr>
              <a:spAutoFit/>
            </a:bodyPr>
            <a:lstStyle/>
            <a:p>
              <a:pPr algn="ctr">
                <a:spcBef>
                  <a:spcPct val="50000"/>
                </a:spcBef>
              </a:pPr>
              <a:r>
                <a:rPr lang="es-ES_tradnl" sz="1100">
                  <a:solidFill>
                    <a:srgbClr val="000000"/>
                  </a:solidFill>
                </a:rPr>
                <a:t>FILTRACIÓN RÁPIDA</a:t>
              </a:r>
              <a:endParaRPr lang="es-MX" sz="1100">
                <a:solidFill>
                  <a:srgbClr val="000000"/>
                </a:solidFill>
              </a:endParaRPr>
            </a:p>
          </p:txBody>
        </p:sp>
        <p:sp>
          <p:nvSpPr>
            <p:cNvPr id="14352" name="Rectangle 69" descr="Vertical clara">
              <a:extLst>
                <a:ext uri="{FF2B5EF4-FFF2-40B4-BE49-F238E27FC236}">
                  <a16:creationId xmlns:a16="http://schemas.microsoft.com/office/drawing/2014/main" id="{3ED6B5F8-F584-4D45-054E-FA2ADE8C6FAA}"/>
                </a:ext>
              </a:extLst>
            </p:cNvPr>
            <p:cNvSpPr>
              <a:spLocks noChangeArrowheads="1"/>
            </p:cNvSpPr>
            <p:nvPr/>
          </p:nvSpPr>
          <p:spPr bwMode="auto">
            <a:xfrm>
              <a:off x="3061" y="1888"/>
              <a:ext cx="635" cy="91"/>
            </a:xfrm>
            <a:prstGeom prst="rect">
              <a:avLst/>
            </a:prstGeom>
            <a:noFill/>
            <a:ln w="28575">
              <a:solidFill>
                <a:schemeClr val="tx1"/>
              </a:solidFill>
              <a:miter lim="800000"/>
              <a:headEnd/>
              <a:tailEnd/>
            </a:ln>
          </p:spPr>
          <p:txBody>
            <a:bodyPr wrap="none" anchor="ctr"/>
            <a:lstStyle/>
            <a:p>
              <a:pPr algn="l"/>
              <a:endParaRPr lang="es-UY" sz="1800">
                <a:solidFill>
                  <a:srgbClr val="000000"/>
                </a:solidFill>
              </a:endParaRPr>
            </a:p>
          </p:txBody>
        </p:sp>
        <p:sp>
          <p:nvSpPr>
            <p:cNvPr id="14353" name="Rectangle 70" descr="Confeti grande">
              <a:extLst>
                <a:ext uri="{FF2B5EF4-FFF2-40B4-BE49-F238E27FC236}">
                  <a16:creationId xmlns:a16="http://schemas.microsoft.com/office/drawing/2014/main" id="{15F28A74-7796-E283-16BE-EED238A12EAA}"/>
                </a:ext>
              </a:extLst>
            </p:cNvPr>
            <p:cNvSpPr>
              <a:spLocks noChangeArrowheads="1"/>
            </p:cNvSpPr>
            <p:nvPr/>
          </p:nvSpPr>
          <p:spPr bwMode="auto">
            <a:xfrm>
              <a:off x="3061" y="1661"/>
              <a:ext cx="635" cy="227"/>
            </a:xfrm>
            <a:prstGeom prst="rect">
              <a:avLst/>
            </a:prstGeom>
            <a:noFill/>
            <a:ln w="9525">
              <a:solidFill>
                <a:schemeClr val="tx1"/>
              </a:solidFill>
              <a:miter lim="800000"/>
              <a:headEnd/>
              <a:tailEnd/>
            </a:ln>
          </p:spPr>
          <p:txBody>
            <a:bodyPr wrap="none" anchor="ctr"/>
            <a:lstStyle/>
            <a:p>
              <a:pPr algn="l"/>
              <a:endParaRPr lang="es-UY" sz="1800">
                <a:solidFill>
                  <a:srgbClr val="000000"/>
                </a:solidFill>
              </a:endParaRPr>
            </a:p>
          </p:txBody>
        </p:sp>
        <p:sp>
          <p:nvSpPr>
            <p:cNvPr id="14355" name="Freeform 71">
              <a:extLst>
                <a:ext uri="{FF2B5EF4-FFF2-40B4-BE49-F238E27FC236}">
                  <a16:creationId xmlns:a16="http://schemas.microsoft.com/office/drawing/2014/main" id="{5FA5B9A7-50FC-F17E-3BD5-59E41C213C53}"/>
                </a:ext>
              </a:extLst>
            </p:cNvPr>
            <p:cNvSpPr>
              <a:spLocks/>
            </p:cNvSpPr>
            <p:nvPr/>
          </p:nvSpPr>
          <p:spPr bwMode="auto">
            <a:xfrm>
              <a:off x="3061" y="1525"/>
              <a:ext cx="635" cy="454"/>
            </a:xfrm>
            <a:custGeom>
              <a:avLst/>
              <a:gdLst>
                <a:gd name="T0" fmla="*/ 0 w 635"/>
                <a:gd name="T1" fmla="*/ 0 h 454"/>
                <a:gd name="T2" fmla="*/ 0 w 635"/>
                <a:gd name="T3" fmla="*/ 454 h 454"/>
                <a:gd name="T4" fmla="*/ 635 w 635"/>
                <a:gd name="T5" fmla="*/ 454 h 454"/>
                <a:gd name="T6" fmla="*/ 635 w 635"/>
                <a:gd name="T7" fmla="*/ 0 h 454"/>
                <a:gd name="T8" fmla="*/ 0 60000 65536"/>
                <a:gd name="T9" fmla="*/ 0 60000 65536"/>
                <a:gd name="T10" fmla="*/ 0 60000 65536"/>
                <a:gd name="T11" fmla="*/ 0 60000 65536"/>
                <a:gd name="T12" fmla="*/ 0 w 635"/>
                <a:gd name="T13" fmla="*/ 0 h 454"/>
                <a:gd name="T14" fmla="*/ 635 w 635"/>
                <a:gd name="T15" fmla="*/ 454 h 454"/>
              </a:gdLst>
              <a:ahLst/>
              <a:cxnLst>
                <a:cxn ang="T8">
                  <a:pos x="T0" y="T1"/>
                </a:cxn>
                <a:cxn ang="T9">
                  <a:pos x="T2" y="T3"/>
                </a:cxn>
                <a:cxn ang="T10">
                  <a:pos x="T4" y="T5"/>
                </a:cxn>
                <a:cxn ang="T11">
                  <a:pos x="T6" y="T7"/>
                </a:cxn>
              </a:cxnLst>
              <a:rect l="T12" t="T13" r="T14" b="T15"/>
              <a:pathLst>
                <a:path w="635" h="454">
                  <a:moveTo>
                    <a:pt x="0" y="0"/>
                  </a:moveTo>
                  <a:lnTo>
                    <a:pt x="0" y="454"/>
                  </a:lnTo>
                  <a:lnTo>
                    <a:pt x="635" y="454"/>
                  </a:lnTo>
                  <a:lnTo>
                    <a:pt x="635" y="0"/>
                  </a:lnTo>
                </a:path>
              </a:pathLst>
            </a:custGeom>
            <a:noFill/>
            <a:ln w="57150">
              <a:solidFill>
                <a:schemeClr val="tx1"/>
              </a:solidFill>
              <a:round/>
              <a:headEnd/>
              <a:tailEnd/>
            </a:ln>
          </p:spPr>
          <p:txBody>
            <a:bodyPr/>
            <a:lstStyle/>
            <a:p>
              <a:pPr algn="l"/>
              <a:endParaRPr lang="es-UY" sz="1800">
                <a:solidFill>
                  <a:srgbClr val="000000"/>
                </a:solidFill>
              </a:endParaRPr>
            </a:p>
          </p:txBody>
        </p:sp>
      </p:grpSp>
      <p:sp>
        <p:nvSpPr>
          <p:cNvPr id="14362" name="Text Box 78">
            <a:extLst>
              <a:ext uri="{FF2B5EF4-FFF2-40B4-BE49-F238E27FC236}">
                <a16:creationId xmlns:a16="http://schemas.microsoft.com/office/drawing/2014/main" id="{E6F5001E-171F-517F-F099-00B00A787D41}"/>
              </a:ext>
            </a:extLst>
          </p:cNvPr>
          <p:cNvSpPr txBox="1">
            <a:spLocks noChangeArrowheads="1"/>
          </p:cNvSpPr>
          <p:nvPr/>
        </p:nvSpPr>
        <p:spPr bwMode="auto">
          <a:xfrm>
            <a:off x="5334430" y="4503847"/>
            <a:ext cx="1522413" cy="261610"/>
          </a:xfrm>
          <a:prstGeom prst="rect">
            <a:avLst/>
          </a:prstGeom>
          <a:noFill/>
          <a:ln w="9525">
            <a:noFill/>
            <a:miter lim="800000"/>
            <a:headEnd/>
            <a:tailEnd/>
          </a:ln>
        </p:spPr>
        <p:txBody>
          <a:bodyPr wrap="square">
            <a:spAutoFit/>
          </a:bodyPr>
          <a:lstStyle/>
          <a:p>
            <a:pPr algn="l">
              <a:spcBef>
                <a:spcPct val="50000"/>
              </a:spcBef>
            </a:pPr>
            <a:r>
              <a:rPr lang="es-ES_tradnl" sz="1100">
                <a:solidFill>
                  <a:srgbClr val="000000"/>
                </a:solidFill>
              </a:rPr>
              <a:t>SEDIMENTACION</a:t>
            </a:r>
            <a:endParaRPr lang="es-MX" sz="1100">
              <a:solidFill>
                <a:srgbClr val="000000"/>
              </a:solidFill>
            </a:endParaRPr>
          </a:p>
        </p:txBody>
      </p:sp>
      <p:sp>
        <p:nvSpPr>
          <p:cNvPr id="14370" name="Text Box 11">
            <a:extLst>
              <a:ext uri="{FF2B5EF4-FFF2-40B4-BE49-F238E27FC236}">
                <a16:creationId xmlns:a16="http://schemas.microsoft.com/office/drawing/2014/main" id="{C2665446-83BC-B7EF-DC7B-9BB3DD1B7B76}"/>
              </a:ext>
            </a:extLst>
          </p:cNvPr>
          <p:cNvSpPr txBox="1">
            <a:spLocks noChangeArrowheads="1"/>
          </p:cNvSpPr>
          <p:nvPr/>
        </p:nvSpPr>
        <p:spPr bwMode="auto">
          <a:xfrm>
            <a:off x="8502835" y="4211736"/>
            <a:ext cx="1224135" cy="253916"/>
          </a:xfrm>
          <a:prstGeom prst="rect">
            <a:avLst/>
          </a:prstGeom>
          <a:noFill/>
          <a:ln w="9525">
            <a:noFill/>
            <a:miter lim="800000"/>
            <a:headEnd/>
            <a:tailEnd/>
          </a:ln>
        </p:spPr>
        <p:txBody>
          <a:bodyPr wrap="square">
            <a:spAutoFit/>
          </a:bodyPr>
          <a:lstStyle/>
          <a:p>
            <a:pPr>
              <a:spcBef>
                <a:spcPct val="50000"/>
              </a:spcBef>
            </a:pPr>
            <a:r>
              <a:rPr lang="es-ES_tradnl" sz="1050">
                <a:solidFill>
                  <a:srgbClr val="000000"/>
                </a:solidFill>
              </a:rPr>
              <a:t>DESINFECCIÓN</a:t>
            </a:r>
            <a:endParaRPr lang="es-MX" sz="1050">
              <a:solidFill>
                <a:srgbClr val="000000"/>
              </a:solidFill>
            </a:endParaRPr>
          </a:p>
        </p:txBody>
      </p:sp>
      <p:sp>
        <p:nvSpPr>
          <p:cNvPr id="14378" name="Rectángulo 14377">
            <a:extLst>
              <a:ext uri="{FF2B5EF4-FFF2-40B4-BE49-F238E27FC236}">
                <a16:creationId xmlns:a16="http://schemas.microsoft.com/office/drawing/2014/main" id="{639B092B-C85F-E5F1-592B-66CD4A8817AB}"/>
              </a:ext>
            </a:extLst>
          </p:cNvPr>
          <p:cNvSpPr/>
          <p:nvPr/>
        </p:nvSpPr>
        <p:spPr>
          <a:xfrm>
            <a:off x="2210532" y="3562581"/>
            <a:ext cx="265763" cy="306496"/>
          </a:xfrm>
          <a:prstGeom prst="rect">
            <a:avLst/>
          </a:prstGeom>
          <a:no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endParaRPr lang="es-UY" sz="1800">
              <a:solidFill>
                <a:srgbClr val="000000"/>
              </a:solidFill>
            </a:endParaRPr>
          </a:p>
        </p:txBody>
      </p:sp>
      <p:grpSp>
        <p:nvGrpSpPr>
          <p:cNvPr id="14379" name="Group 8">
            <a:extLst>
              <a:ext uri="{FF2B5EF4-FFF2-40B4-BE49-F238E27FC236}">
                <a16:creationId xmlns:a16="http://schemas.microsoft.com/office/drawing/2014/main" id="{09A4EE8A-704F-ECF1-5660-2DBA8907D742}"/>
              </a:ext>
            </a:extLst>
          </p:cNvPr>
          <p:cNvGrpSpPr>
            <a:grpSpLocks/>
          </p:cNvGrpSpPr>
          <p:nvPr/>
        </p:nvGrpSpPr>
        <p:grpSpPr bwMode="auto">
          <a:xfrm>
            <a:off x="8438213" y="3300024"/>
            <a:ext cx="1316908" cy="837394"/>
            <a:chOff x="4059" y="1480"/>
            <a:chExt cx="778" cy="453"/>
          </a:xfrm>
          <a:noFill/>
        </p:grpSpPr>
        <p:sp>
          <p:nvSpPr>
            <p:cNvPr id="14386" name="Rectangle 9">
              <a:extLst>
                <a:ext uri="{FF2B5EF4-FFF2-40B4-BE49-F238E27FC236}">
                  <a16:creationId xmlns:a16="http://schemas.microsoft.com/office/drawing/2014/main" id="{CC349DDC-E7E6-E3EA-E8E5-DC02E0DA1565}"/>
                </a:ext>
              </a:extLst>
            </p:cNvPr>
            <p:cNvSpPr>
              <a:spLocks noChangeArrowheads="1"/>
            </p:cNvSpPr>
            <p:nvPr/>
          </p:nvSpPr>
          <p:spPr bwMode="auto">
            <a:xfrm>
              <a:off x="4059" y="1480"/>
              <a:ext cx="771" cy="453"/>
            </a:xfrm>
            <a:prstGeom prst="rect">
              <a:avLst/>
            </a:prstGeom>
            <a:grpFill/>
            <a:ln w="38100">
              <a:solidFill>
                <a:schemeClr val="tx1"/>
              </a:solidFill>
              <a:miter lim="800000"/>
              <a:headEnd/>
              <a:tailEnd/>
            </a:ln>
          </p:spPr>
          <p:txBody>
            <a:bodyPr wrap="none" anchor="ctr"/>
            <a:lstStyle/>
            <a:p>
              <a:pPr algn="l"/>
              <a:endParaRPr lang="es-UY" sz="1800">
                <a:solidFill>
                  <a:srgbClr val="000000"/>
                </a:solidFill>
              </a:endParaRPr>
            </a:p>
          </p:txBody>
        </p:sp>
        <p:sp>
          <p:nvSpPr>
            <p:cNvPr id="14387" name="Text Box 10">
              <a:extLst>
                <a:ext uri="{FF2B5EF4-FFF2-40B4-BE49-F238E27FC236}">
                  <a16:creationId xmlns:a16="http://schemas.microsoft.com/office/drawing/2014/main" id="{E24AEBAB-8173-5111-C57C-028AC1C2104D}"/>
                </a:ext>
              </a:extLst>
            </p:cNvPr>
            <p:cNvSpPr txBox="1">
              <a:spLocks noChangeArrowheads="1"/>
            </p:cNvSpPr>
            <p:nvPr/>
          </p:nvSpPr>
          <p:spPr bwMode="auto">
            <a:xfrm>
              <a:off x="4066" y="1596"/>
              <a:ext cx="771" cy="216"/>
            </a:xfrm>
            <a:prstGeom prst="rect">
              <a:avLst/>
            </a:prstGeom>
            <a:grpFill/>
            <a:ln w="9525">
              <a:noFill/>
              <a:miter lim="800000"/>
              <a:headEnd/>
              <a:tailEnd/>
            </a:ln>
          </p:spPr>
          <p:txBody>
            <a:bodyPr>
              <a:spAutoFit/>
            </a:bodyPr>
            <a:lstStyle/>
            <a:p>
              <a:pPr algn="ctr">
                <a:spcBef>
                  <a:spcPct val="50000"/>
                </a:spcBef>
              </a:pPr>
              <a:r>
                <a:rPr lang="es-ES_tradnl" sz="1000" b="1">
                  <a:solidFill>
                    <a:srgbClr val="00001C"/>
                  </a:solidFill>
                </a:rPr>
                <a:t>DEPÓSITO DE AGUA FILTRADA</a:t>
              </a:r>
              <a:endParaRPr lang="es-MX" sz="1000" b="1">
                <a:solidFill>
                  <a:srgbClr val="00001C"/>
                </a:solidFill>
              </a:endParaRPr>
            </a:p>
          </p:txBody>
        </p:sp>
      </p:grpSp>
      <p:sp>
        <p:nvSpPr>
          <p:cNvPr id="14388" name="Text Box 25">
            <a:extLst>
              <a:ext uri="{FF2B5EF4-FFF2-40B4-BE49-F238E27FC236}">
                <a16:creationId xmlns:a16="http://schemas.microsoft.com/office/drawing/2014/main" id="{76F84C84-F287-21B0-34D7-8276A0491A75}"/>
              </a:ext>
            </a:extLst>
          </p:cNvPr>
          <p:cNvSpPr txBox="1">
            <a:spLocks noChangeArrowheads="1"/>
          </p:cNvSpPr>
          <p:nvPr/>
        </p:nvSpPr>
        <p:spPr bwMode="auto">
          <a:xfrm>
            <a:off x="3812433" y="4257183"/>
            <a:ext cx="1344676" cy="261610"/>
          </a:xfrm>
          <a:prstGeom prst="rect">
            <a:avLst/>
          </a:prstGeom>
          <a:noFill/>
          <a:ln w="9525">
            <a:noFill/>
            <a:miter lim="800000"/>
            <a:headEnd/>
            <a:tailEnd/>
          </a:ln>
        </p:spPr>
        <p:txBody>
          <a:bodyPr wrap="square">
            <a:spAutoFit/>
          </a:bodyPr>
          <a:lstStyle/>
          <a:p>
            <a:pPr algn="l">
              <a:spcBef>
                <a:spcPct val="50000"/>
              </a:spcBef>
            </a:pPr>
            <a:r>
              <a:rPr lang="es-ES_tradnl" sz="1100">
                <a:solidFill>
                  <a:srgbClr val="000000"/>
                </a:solidFill>
              </a:rPr>
              <a:t>FLOCULACIÓN</a:t>
            </a:r>
            <a:endParaRPr lang="es-MX" sz="1100">
              <a:solidFill>
                <a:srgbClr val="000000"/>
              </a:solidFill>
            </a:endParaRPr>
          </a:p>
        </p:txBody>
      </p:sp>
      <p:cxnSp>
        <p:nvCxnSpPr>
          <p:cNvPr id="14395" name="Conector recto 14394">
            <a:extLst>
              <a:ext uri="{FF2B5EF4-FFF2-40B4-BE49-F238E27FC236}">
                <a16:creationId xmlns:a16="http://schemas.microsoft.com/office/drawing/2014/main" id="{415050D7-E381-4068-BBC0-3103D74ECD6F}"/>
              </a:ext>
            </a:extLst>
          </p:cNvPr>
          <p:cNvCxnSpPr>
            <a:cxnSpLocks/>
          </p:cNvCxnSpPr>
          <p:nvPr/>
        </p:nvCxnSpPr>
        <p:spPr bwMode="auto">
          <a:xfrm>
            <a:off x="3916982" y="3373074"/>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417" name="Forma libre: forma 14416">
            <a:extLst>
              <a:ext uri="{FF2B5EF4-FFF2-40B4-BE49-F238E27FC236}">
                <a16:creationId xmlns:a16="http://schemas.microsoft.com/office/drawing/2014/main" id="{DB267049-2B6A-DCB4-059C-C4D3A46AAE6D}"/>
              </a:ext>
            </a:extLst>
          </p:cNvPr>
          <p:cNvSpPr/>
          <p:nvPr/>
        </p:nvSpPr>
        <p:spPr bwMode="auto">
          <a:xfrm>
            <a:off x="3779014" y="3326272"/>
            <a:ext cx="1267691" cy="810491"/>
          </a:xfrm>
          <a:custGeom>
            <a:avLst/>
            <a:gdLst>
              <a:gd name="connsiteX0" fmla="*/ 0 w 1267691"/>
              <a:gd name="connsiteY0" fmla="*/ 20782 h 810491"/>
              <a:gd name="connsiteX1" fmla="*/ 0 w 1267691"/>
              <a:gd name="connsiteY1" fmla="*/ 810491 h 810491"/>
              <a:gd name="connsiteX2" fmla="*/ 1267691 w 1267691"/>
              <a:gd name="connsiteY2" fmla="*/ 810491 h 810491"/>
              <a:gd name="connsiteX3" fmla="*/ 1267691 w 1267691"/>
              <a:gd name="connsiteY3" fmla="*/ 0 h 810491"/>
            </a:gdLst>
            <a:ahLst/>
            <a:cxnLst>
              <a:cxn ang="0">
                <a:pos x="connsiteX0" y="connsiteY0"/>
              </a:cxn>
              <a:cxn ang="0">
                <a:pos x="connsiteX1" y="connsiteY1"/>
              </a:cxn>
              <a:cxn ang="0">
                <a:pos x="connsiteX2" y="connsiteY2"/>
              </a:cxn>
              <a:cxn ang="0">
                <a:pos x="connsiteX3" y="connsiteY3"/>
              </a:cxn>
            </a:cxnLst>
            <a:rect l="l" t="t" r="r" b="b"/>
            <a:pathLst>
              <a:path w="1267691" h="810491">
                <a:moveTo>
                  <a:pt x="0" y="20782"/>
                </a:moveTo>
                <a:lnTo>
                  <a:pt x="0" y="810491"/>
                </a:lnTo>
                <a:lnTo>
                  <a:pt x="1267691" y="810491"/>
                </a:lnTo>
                <a:lnTo>
                  <a:pt x="1267691" y="0"/>
                </a:lnTo>
              </a:path>
            </a:pathLst>
          </a:cu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14418" name="Conector recto 14417">
            <a:extLst>
              <a:ext uri="{FF2B5EF4-FFF2-40B4-BE49-F238E27FC236}">
                <a16:creationId xmlns:a16="http://schemas.microsoft.com/office/drawing/2014/main" id="{625B68EC-5B8B-D030-9C0F-7067EBD48FBC}"/>
              </a:ext>
            </a:extLst>
          </p:cNvPr>
          <p:cNvCxnSpPr>
            <a:cxnSpLocks/>
          </p:cNvCxnSpPr>
          <p:nvPr/>
        </p:nvCxnSpPr>
        <p:spPr bwMode="auto">
          <a:xfrm>
            <a:off x="4042607" y="3373074"/>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1" name="Conector recto 14420">
            <a:extLst>
              <a:ext uri="{FF2B5EF4-FFF2-40B4-BE49-F238E27FC236}">
                <a16:creationId xmlns:a16="http://schemas.microsoft.com/office/drawing/2014/main" id="{9DC577F4-9CB3-78D7-62E0-0E8E013BA462}"/>
              </a:ext>
            </a:extLst>
          </p:cNvPr>
          <p:cNvCxnSpPr>
            <a:cxnSpLocks/>
          </p:cNvCxnSpPr>
          <p:nvPr/>
        </p:nvCxnSpPr>
        <p:spPr bwMode="auto">
          <a:xfrm>
            <a:off x="4205014" y="3368793"/>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2" name="Conector recto 14421">
            <a:extLst>
              <a:ext uri="{FF2B5EF4-FFF2-40B4-BE49-F238E27FC236}">
                <a16:creationId xmlns:a16="http://schemas.microsoft.com/office/drawing/2014/main" id="{04506898-345C-0830-EE42-A619010BF0FF}"/>
              </a:ext>
            </a:extLst>
          </p:cNvPr>
          <p:cNvCxnSpPr>
            <a:cxnSpLocks/>
          </p:cNvCxnSpPr>
          <p:nvPr/>
        </p:nvCxnSpPr>
        <p:spPr bwMode="auto">
          <a:xfrm>
            <a:off x="4330639" y="3368793"/>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3" name="Conector recto 14422">
            <a:extLst>
              <a:ext uri="{FF2B5EF4-FFF2-40B4-BE49-F238E27FC236}">
                <a16:creationId xmlns:a16="http://schemas.microsoft.com/office/drawing/2014/main" id="{686F4E22-8E93-91C1-8CBC-BF9E7B492A44}"/>
              </a:ext>
            </a:extLst>
          </p:cNvPr>
          <p:cNvCxnSpPr>
            <a:cxnSpLocks/>
          </p:cNvCxnSpPr>
          <p:nvPr/>
        </p:nvCxnSpPr>
        <p:spPr bwMode="auto">
          <a:xfrm>
            <a:off x="4493046" y="3379623"/>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4" name="Conector recto 14423">
            <a:extLst>
              <a:ext uri="{FF2B5EF4-FFF2-40B4-BE49-F238E27FC236}">
                <a16:creationId xmlns:a16="http://schemas.microsoft.com/office/drawing/2014/main" id="{D79895CD-1D3E-EF78-A871-362E2F8460D1}"/>
              </a:ext>
            </a:extLst>
          </p:cNvPr>
          <p:cNvCxnSpPr>
            <a:cxnSpLocks/>
          </p:cNvCxnSpPr>
          <p:nvPr/>
        </p:nvCxnSpPr>
        <p:spPr bwMode="auto">
          <a:xfrm>
            <a:off x="4618671" y="3379623"/>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9" name="Conector recto 14428">
            <a:extLst>
              <a:ext uri="{FF2B5EF4-FFF2-40B4-BE49-F238E27FC236}">
                <a16:creationId xmlns:a16="http://schemas.microsoft.com/office/drawing/2014/main" id="{CD1C759E-BE62-C504-D9C1-5C1CBB4EDC01}"/>
              </a:ext>
            </a:extLst>
          </p:cNvPr>
          <p:cNvCxnSpPr>
            <a:cxnSpLocks/>
          </p:cNvCxnSpPr>
          <p:nvPr/>
        </p:nvCxnSpPr>
        <p:spPr bwMode="auto">
          <a:xfrm>
            <a:off x="4781078" y="3375342"/>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31" name="Conector recto 14430">
            <a:extLst>
              <a:ext uri="{FF2B5EF4-FFF2-40B4-BE49-F238E27FC236}">
                <a16:creationId xmlns:a16="http://schemas.microsoft.com/office/drawing/2014/main" id="{AC673A25-BC66-A5A2-D37E-5B3029B5F941}"/>
              </a:ext>
            </a:extLst>
          </p:cNvPr>
          <p:cNvCxnSpPr>
            <a:cxnSpLocks/>
          </p:cNvCxnSpPr>
          <p:nvPr/>
        </p:nvCxnSpPr>
        <p:spPr bwMode="auto">
          <a:xfrm>
            <a:off x="4906703" y="3375342"/>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4" name="Line 24">
            <a:extLst>
              <a:ext uri="{FF2B5EF4-FFF2-40B4-BE49-F238E27FC236}">
                <a16:creationId xmlns:a16="http://schemas.microsoft.com/office/drawing/2014/main" id="{86BB54F1-5887-45B9-DE0C-AF334E773893}"/>
              </a:ext>
            </a:extLst>
          </p:cNvPr>
          <p:cNvSpPr>
            <a:spLocks noChangeShapeType="1"/>
          </p:cNvSpPr>
          <p:nvPr/>
        </p:nvSpPr>
        <p:spPr bwMode="auto">
          <a:xfrm flipV="1">
            <a:off x="6475260" y="3720081"/>
            <a:ext cx="38158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66" name="Line 24">
            <a:extLst>
              <a:ext uri="{FF2B5EF4-FFF2-40B4-BE49-F238E27FC236}">
                <a16:creationId xmlns:a16="http://schemas.microsoft.com/office/drawing/2014/main" id="{B57E616E-75A6-700E-1EA8-E4A882C0AB17}"/>
              </a:ext>
            </a:extLst>
          </p:cNvPr>
          <p:cNvSpPr>
            <a:spLocks noChangeShapeType="1"/>
          </p:cNvSpPr>
          <p:nvPr/>
        </p:nvSpPr>
        <p:spPr bwMode="auto">
          <a:xfrm flipV="1">
            <a:off x="9743278" y="3720081"/>
            <a:ext cx="1008062"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67" name="Rectángulo: esquinas superiores cortadas 66">
            <a:extLst>
              <a:ext uri="{FF2B5EF4-FFF2-40B4-BE49-F238E27FC236}">
                <a16:creationId xmlns:a16="http://schemas.microsoft.com/office/drawing/2014/main" id="{8D3063C5-1CE4-AFCC-838A-450E0F6C1BA5}"/>
              </a:ext>
            </a:extLst>
          </p:cNvPr>
          <p:cNvSpPr/>
          <p:nvPr/>
        </p:nvSpPr>
        <p:spPr bwMode="auto">
          <a:xfrm rot="10800000">
            <a:off x="5417840" y="3375341"/>
            <a:ext cx="1055092" cy="1078543"/>
          </a:xfrm>
          <a:prstGeom prst="snip2SameRect">
            <a:avLst>
              <a:gd name="adj1" fmla="val 47120"/>
              <a:gd name="adj2" fmla="val 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68" name="Line 6">
            <a:extLst>
              <a:ext uri="{FF2B5EF4-FFF2-40B4-BE49-F238E27FC236}">
                <a16:creationId xmlns:a16="http://schemas.microsoft.com/office/drawing/2014/main" id="{0214F5C0-4FF1-AFAE-D180-BD3C65E090A5}"/>
              </a:ext>
            </a:extLst>
          </p:cNvPr>
          <p:cNvSpPr>
            <a:spLocks noChangeShapeType="1"/>
          </p:cNvSpPr>
          <p:nvPr/>
        </p:nvSpPr>
        <p:spPr bwMode="auto">
          <a:xfrm>
            <a:off x="2487514" y="3754199"/>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69" name="Line 6">
            <a:extLst>
              <a:ext uri="{FF2B5EF4-FFF2-40B4-BE49-F238E27FC236}">
                <a16:creationId xmlns:a16="http://schemas.microsoft.com/office/drawing/2014/main" id="{0357220B-FB1F-6524-6DAE-4D79579FBC93}"/>
              </a:ext>
            </a:extLst>
          </p:cNvPr>
          <p:cNvSpPr>
            <a:spLocks noChangeShapeType="1"/>
          </p:cNvSpPr>
          <p:nvPr/>
        </p:nvSpPr>
        <p:spPr bwMode="auto">
          <a:xfrm>
            <a:off x="1797780" y="3726924"/>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73" name="Line 24">
            <a:extLst>
              <a:ext uri="{FF2B5EF4-FFF2-40B4-BE49-F238E27FC236}">
                <a16:creationId xmlns:a16="http://schemas.microsoft.com/office/drawing/2014/main" id="{32C00BEA-B1FB-591C-4E7B-6A29CD9BCC82}"/>
              </a:ext>
            </a:extLst>
          </p:cNvPr>
          <p:cNvSpPr>
            <a:spLocks noChangeShapeType="1"/>
          </p:cNvSpPr>
          <p:nvPr/>
        </p:nvSpPr>
        <p:spPr bwMode="auto">
          <a:xfrm>
            <a:off x="7841669" y="3680731"/>
            <a:ext cx="59654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74" name="CuadroTexto 73">
            <a:extLst>
              <a:ext uri="{FF2B5EF4-FFF2-40B4-BE49-F238E27FC236}">
                <a16:creationId xmlns:a16="http://schemas.microsoft.com/office/drawing/2014/main" id="{40F31003-1305-A92C-3FCE-C458AEA87D1E}"/>
              </a:ext>
            </a:extLst>
          </p:cNvPr>
          <p:cNvSpPr txBox="1"/>
          <p:nvPr/>
        </p:nvSpPr>
        <p:spPr>
          <a:xfrm>
            <a:off x="9758745" y="3747376"/>
            <a:ext cx="2006751" cy="923330"/>
          </a:xfrm>
          <a:prstGeom prst="rect">
            <a:avLst/>
          </a:prstGeom>
          <a:noFill/>
        </p:spPr>
        <p:txBody>
          <a:bodyPr wrap="square" rtlCol="0">
            <a:spAutoFit/>
          </a:bodyPr>
          <a:lstStyle/>
          <a:p>
            <a:pPr marL="173038" indent="-173038">
              <a:buFont typeface="Arial" panose="020B0604020202020204" pitchFamily="34" charset="0"/>
              <a:buChar char="•"/>
            </a:pPr>
            <a:r>
              <a:rPr lang="es-UY" sz="1800" dirty="0">
                <a:solidFill>
                  <a:schemeClr val="tx1"/>
                </a:solidFill>
                <a:latin typeface="myriad-pro"/>
              </a:rPr>
              <a:t>Inocuidad microbiológica</a:t>
            </a:r>
          </a:p>
          <a:p>
            <a:pPr marL="173038" indent="-173038">
              <a:buFont typeface="Arial" panose="020B0604020202020204" pitchFamily="34" charset="0"/>
              <a:buChar char="•"/>
            </a:pPr>
            <a:r>
              <a:rPr lang="es-UY" sz="1800" b="1" dirty="0">
                <a:solidFill>
                  <a:schemeClr val="tx1"/>
                </a:solidFill>
                <a:latin typeface="myriad-pro"/>
              </a:rPr>
              <a:t>Subproductos</a:t>
            </a:r>
          </a:p>
        </p:txBody>
      </p:sp>
      <p:sp>
        <p:nvSpPr>
          <p:cNvPr id="4" name="CuadroTexto 3">
            <a:extLst>
              <a:ext uri="{FF2B5EF4-FFF2-40B4-BE49-F238E27FC236}">
                <a16:creationId xmlns:a16="http://schemas.microsoft.com/office/drawing/2014/main" id="{042FA262-0086-4F26-892D-79458E82509F}"/>
              </a:ext>
            </a:extLst>
          </p:cNvPr>
          <p:cNvSpPr txBox="1"/>
          <p:nvPr/>
        </p:nvSpPr>
        <p:spPr>
          <a:xfrm>
            <a:off x="3599456" y="5076030"/>
            <a:ext cx="2259455" cy="338554"/>
          </a:xfrm>
          <a:prstGeom prst="rect">
            <a:avLst/>
          </a:prstGeom>
          <a:noFill/>
        </p:spPr>
        <p:txBody>
          <a:bodyPr wrap="square" rtlCol="0">
            <a:spAutoFit/>
          </a:bodyPr>
          <a:lstStyle/>
          <a:p>
            <a:pPr algn="ctr"/>
            <a:r>
              <a:rPr lang="es-AR" sz="1600" dirty="0">
                <a:solidFill>
                  <a:schemeClr val="tx1"/>
                </a:solidFill>
                <a:latin typeface="myriad-pro"/>
              </a:rPr>
              <a:t>Efecto del ácido sulfúrico</a:t>
            </a:r>
            <a:endParaRPr lang="es-UY" sz="1600" dirty="0">
              <a:solidFill>
                <a:schemeClr val="tx1"/>
              </a:solidFill>
              <a:latin typeface="myriad-pro"/>
            </a:endParaRPr>
          </a:p>
        </p:txBody>
      </p:sp>
      <p:sp>
        <p:nvSpPr>
          <p:cNvPr id="5" name="Forma libre: forma 4">
            <a:extLst>
              <a:ext uri="{FF2B5EF4-FFF2-40B4-BE49-F238E27FC236}">
                <a16:creationId xmlns:a16="http://schemas.microsoft.com/office/drawing/2014/main" id="{CF5E0A43-60A3-B6D1-794F-D0B15718AA99}"/>
              </a:ext>
            </a:extLst>
          </p:cNvPr>
          <p:cNvSpPr/>
          <p:nvPr/>
        </p:nvSpPr>
        <p:spPr bwMode="auto">
          <a:xfrm>
            <a:off x="2382150" y="5234982"/>
            <a:ext cx="1161414" cy="222681"/>
          </a:xfrm>
          <a:custGeom>
            <a:avLst/>
            <a:gdLst>
              <a:gd name="connsiteX0" fmla="*/ 3026980 w 3026980"/>
              <a:gd name="connsiteY0" fmla="*/ 0 h 173421"/>
              <a:gd name="connsiteX1" fmla="*/ 977462 w 3026980"/>
              <a:gd name="connsiteY1" fmla="*/ 0 h 173421"/>
              <a:gd name="connsiteX2" fmla="*/ 0 w 3026980"/>
              <a:gd name="connsiteY2" fmla="*/ 173421 h 173421"/>
            </a:gdLst>
            <a:ahLst/>
            <a:cxnLst>
              <a:cxn ang="0">
                <a:pos x="connsiteX0" y="connsiteY0"/>
              </a:cxn>
              <a:cxn ang="0">
                <a:pos x="connsiteX1" y="connsiteY1"/>
              </a:cxn>
              <a:cxn ang="0">
                <a:pos x="connsiteX2" y="connsiteY2"/>
              </a:cxn>
            </a:cxnLst>
            <a:rect l="l" t="t" r="r" b="b"/>
            <a:pathLst>
              <a:path w="3026980" h="173421">
                <a:moveTo>
                  <a:pt x="3026980" y="0"/>
                </a:moveTo>
                <a:lnTo>
                  <a:pt x="977462" y="0"/>
                </a:lnTo>
                <a:lnTo>
                  <a:pt x="0" y="173421"/>
                </a:ln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14350" name="Conector: angular 14349">
            <a:extLst>
              <a:ext uri="{FF2B5EF4-FFF2-40B4-BE49-F238E27FC236}">
                <a16:creationId xmlns:a16="http://schemas.microsoft.com/office/drawing/2014/main" id="{DFB2AB8C-F098-2010-5AFB-E3D23AE42900}"/>
              </a:ext>
            </a:extLst>
          </p:cNvPr>
          <p:cNvCxnSpPr>
            <a:cxnSpLocks/>
          </p:cNvCxnSpPr>
          <p:nvPr/>
        </p:nvCxnSpPr>
        <p:spPr>
          <a:xfrm>
            <a:off x="3071664" y="5661248"/>
            <a:ext cx="8058911" cy="501940"/>
          </a:xfrm>
          <a:prstGeom prst="bentConnector3">
            <a:avLst>
              <a:gd name="adj1" fmla="val 702"/>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4358" name="CuadroTexto 14357">
            <a:extLst>
              <a:ext uri="{FF2B5EF4-FFF2-40B4-BE49-F238E27FC236}">
                <a16:creationId xmlns:a16="http://schemas.microsoft.com/office/drawing/2014/main" id="{BFB7531B-49ED-8EEF-858E-384F5EFF44E9}"/>
              </a:ext>
            </a:extLst>
          </p:cNvPr>
          <p:cNvSpPr txBox="1"/>
          <p:nvPr/>
        </p:nvSpPr>
        <p:spPr>
          <a:xfrm>
            <a:off x="4407236" y="5440346"/>
            <a:ext cx="1608278" cy="584775"/>
          </a:xfrm>
          <a:prstGeom prst="rect">
            <a:avLst/>
          </a:prstGeom>
          <a:noFill/>
        </p:spPr>
        <p:txBody>
          <a:bodyPr wrap="square" rtlCol="0">
            <a:spAutoFit/>
          </a:bodyPr>
          <a:lstStyle/>
          <a:p>
            <a:pPr algn="ctr"/>
            <a:r>
              <a:rPr lang="es-AR" sz="1600" dirty="0">
                <a:solidFill>
                  <a:schemeClr val="tx1"/>
                </a:solidFill>
                <a:latin typeface="myriad-pro"/>
              </a:rPr>
              <a:t>Efecto del sulfato de aluminio</a:t>
            </a:r>
            <a:endParaRPr lang="es-UY" sz="1600" dirty="0">
              <a:solidFill>
                <a:schemeClr val="tx1"/>
              </a:solidFill>
              <a:latin typeface="myriad-pro"/>
            </a:endParaRPr>
          </a:p>
        </p:txBody>
      </p:sp>
      <p:sp>
        <p:nvSpPr>
          <p:cNvPr id="14359" name="Forma libre: forma 14358">
            <a:extLst>
              <a:ext uri="{FF2B5EF4-FFF2-40B4-BE49-F238E27FC236}">
                <a16:creationId xmlns:a16="http://schemas.microsoft.com/office/drawing/2014/main" id="{EA6B4517-3F45-067D-5D44-2CF42219EEF4}"/>
              </a:ext>
            </a:extLst>
          </p:cNvPr>
          <p:cNvSpPr/>
          <p:nvPr/>
        </p:nvSpPr>
        <p:spPr bwMode="auto">
          <a:xfrm>
            <a:off x="3181784" y="5725157"/>
            <a:ext cx="1224537" cy="152400"/>
          </a:xfrm>
          <a:custGeom>
            <a:avLst/>
            <a:gdLst>
              <a:gd name="connsiteX0" fmla="*/ 3026980 w 3026980"/>
              <a:gd name="connsiteY0" fmla="*/ 0 h 173421"/>
              <a:gd name="connsiteX1" fmla="*/ 977462 w 3026980"/>
              <a:gd name="connsiteY1" fmla="*/ 0 h 173421"/>
              <a:gd name="connsiteX2" fmla="*/ 0 w 3026980"/>
              <a:gd name="connsiteY2" fmla="*/ 173421 h 173421"/>
            </a:gdLst>
            <a:ahLst/>
            <a:cxnLst>
              <a:cxn ang="0">
                <a:pos x="connsiteX0" y="connsiteY0"/>
              </a:cxn>
              <a:cxn ang="0">
                <a:pos x="connsiteX1" y="connsiteY1"/>
              </a:cxn>
              <a:cxn ang="0">
                <a:pos x="connsiteX2" y="connsiteY2"/>
              </a:cxn>
            </a:cxnLst>
            <a:rect l="l" t="t" r="r" b="b"/>
            <a:pathLst>
              <a:path w="3026980" h="173421">
                <a:moveTo>
                  <a:pt x="3026980" y="0"/>
                </a:moveTo>
                <a:lnTo>
                  <a:pt x="977462" y="0"/>
                </a:lnTo>
                <a:lnTo>
                  <a:pt x="0" y="173421"/>
                </a:ln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14364" name="Conector recto 14363">
            <a:extLst>
              <a:ext uri="{FF2B5EF4-FFF2-40B4-BE49-F238E27FC236}">
                <a16:creationId xmlns:a16="http://schemas.microsoft.com/office/drawing/2014/main" id="{43A8E8A4-1B33-4F70-CB63-3D6804CA2783}"/>
              </a:ext>
            </a:extLst>
          </p:cNvPr>
          <p:cNvCxnSpPr>
            <a:cxnSpLocks/>
          </p:cNvCxnSpPr>
          <p:nvPr/>
        </p:nvCxnSpPr>
        <p:spPr bwMode="auto">
          <a:xfrm flipH="1">
            <a:off x="1607336" y="6163188"/>
            <a:ext cx="1433689"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4365" name="CuadroTexto 14364">
            <a:extLst>
              <a:ext uri="{FF2B5EF4-FFF2-40B4-BE49-F238E27FC236}">
                <a16:creationId xmlns:a16="http://schemas.microsoft.com/office/drawing/2014/main" id="{149641D2-DEF5-9F30-235D-338E52D843FA}"/>
              </a:ext>
            </a:extLst>
          </p:cNvPr>
          <p:cNvSpPr txBox="1"/>
          <p:nvPr/>
        </p:nvSpPr>
        <p:spPr>
          <a:xfrm>
            <a:off x="648772" y="6018594"/>
            <a:ext cx="1122833" cy="338554"/>
          </a:xfrm>
          <a:prstGeom prst="rect">
            <a:avLst/>
          </a:prstGeom>
          <a:noFill/>
        </p:spPr>
        <p:txBody>
          <a:bodyPr wrap="square" rtlCol="0">
            <a:spAutoFit/>
          </a:bodyPr>
          <a:lstStyle/>
          <a:p>
            <a:r>
              <a:rPr lang="es-UY" sz="1600" b="1" dirty="0">
                <a:solidFill>
                  <a:srgbClr val="000000"/>
                </a:solidFill>
                <a:latin typeface="Arial" charset="0"/>
              </a:rPr>
              <a:t>pH = 5,8</a:t>
            </a:r>
          </a:p>
        </p:txBody>
      </p:sp>
      <p:cxnSp>
        <p:nvCxnSpPr>
          <p:cNvPr id="14368" name="Conector recto de flecha 14367">
            <a:extLst>
              <a:ext uri="{FF2B5EF4-FFF2-40B4-BE49-F238E27FC236}">
                <a16:creationId xmlns:a16="http://schemas.microsoft.com/office/drawing/2014/main" id="{FD878971-8339-7230-0BDB-F568D0D7D079}"/>
              </a:ext>
            </a:extLst>
          </p:cNvPr>
          <p:cNvCxnSpPr/>
          <p:nvPr/>
        </p:nvCxnSpPr>
        <p:spPr bwMode="auto">
          <a:xfrm>
            <a:off x="6688455" y="5801357"/>
            <a:ext cx="4442120" cy="0"/>
          </a:xfrm>
          <a:prstGeom prst="straightConnector1">
            <a:avLst/>
          </a:prstGeom>
          <a:solidFill>
            <a:schemeClr val="accent1"/>
          </a:solidFill>
          <a:ln w="57150" cap="flat" cmpd="dbl" algn="ctr">
            <a:solidFill>
              <a:schemeClr val="bg2">
                <a:lumMod val="75000"/>
              </a:schemeClr>
            </a:solidFill>
            <a:prstDash val="solid"/>
            <a:round/>
            <a:headEnd type="none" w="med" len="med"/>
            <a:tailEnd type="triangle"/>
          </a:ln>
          <a:effectLst/>
        </p:spPr>
      </p:cxnSp>
      <p:sp>
        <p:nvSpPr>
          <p:cNvPr id="14369" name="CuadroTexto 14368">
            <a:extLst>
              <a:ext uri="{FF2B5EF4-FFF2-40B4-BE49-F238E27FC236}">
                <a16:creationId xmlns:a16="http://schemas.microsoft.com/office/drawing/2014/main" id="{C0FB6F33-9790-5BB3-C65A-184C5114B5F1}"/>
              </a:ext>
            </a:extLst>
          </p:cNvPr>
          <p:cNvSpPr txBox="1"/>
          <p:nvPr/>
        </p:nvSpPr>
        <p:spPr>
          <a:xfrm>
            <a:off x="6731870" y="5428237"/>
            <a:ext cx="1834292" cy="261610"/>
          </a:xfrm>
          <a:prstGeom prst="rect">
            <a:avLst/>
          </a:prstGeom>
          <a:noFill/>
        </p:spPr>
        <p:txBody>
          <a:bodyPr wrap="square" rtlCol="0">
            <a:spAutoFit/>
          </a:bodyPr>
          <a:lstStyle/>
          <a:p>
            <a:r>
              <a:rPr lang="es-UY" sz="1100" dirty="0">
                <a:solidFill>
                  <a:srgbClr val="000000"/>
                </a:solidFill>
                <a:latin typeface="Arial" charset="0"/>
              </a:rPr>
              <a:t>FORMACIÓN DE SPD</a:t>
            </a:r>
          </a:p>
        </p:txBody>
      </p:sp>
      <p:sp>
        <p:nvSpPr>
          <p:cNvPr id="12" name="CuadroTexto 11">
            <a:extLst>
              <a:ext uri="{FF2B5EF4-FFF2-40B4-BE49-F238E27FC236}">
                <a16:creationId xmlns:a16="http://schemas.microsoft.com/office/drawing/2014/main" id="{505D4FDF-1A0D-D7D4-AEB8-83DDE1970E04}"/>
              </a:ext>
            </a:extLst>
          </p:cNvPr>
          <p:cNvSpPr txBox="1"/>
          <p:nvPr/>
        </p:nvSpPr>
        <p:spPr>
          <a:xfrm>
            <a:off x="0" y="642800"/>
            <a:ext cx="12191999" cy="523220"/>
          </a:xfrm>
          <a:prstGeom prst="rect">
            <a:avLst/>
          </a:prstGeom>
          <a:noFill/>
        </p:spPr>
        <p:txBody>
          <a:bodyPr wrap="square">
            <a:spAutoFit/>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s-ES_tradnl" sz="28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Remoción de MON con coagulación acentuada</a:t>
            </a:r>
          </a:p>
        </p:txBody>
      </p:sp>
    </p:spTree>
    <p:extLst>
      <p:ext uri="{BB962C8B-B14F-4D97-AF65-F5344CB8AC3E}">
        <p14:creationId xmlns:p14="http://schemas.microsoft.com/office/powerpoint/2010/main" val="653900681"/>
      </p:ext>
    </p:extLst>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E7464F2B-42D6-F6F4-1371-650FBA419A18}"/>
              </a:ext>
            </a:extLst>
          </p:cNvPr>
          <p:cNvSpPr txBox="1">
            <a:spLocks noChangeArrowheads="1"/>
          </p:cNvSpPr>
          <p:nvPr/>
        </p:nvSpPr>
        <p:spPr bwMode="auto">
          <a:xfrm>
            <a:off x="749406" y="908720"/>
            <a:ext cx="10693188" cy="4985980"/>
          </a:xfrm>
          <a:prstGeom prst="rect">
            <a:avLst/>
          </a:prstGeom>
          <a:noFill/>
          <a:ln w="9525">
            <a:noFill/>
            <a:miter lim="800000"/>
            <a:headEnd/>
            <a:tailEnd/>
          </a:ln>
        </p:spPr>
        <p:txBody>
          <a:bodyPr wrap="square">
            <a:spAutoFit/>
          </a:bodyPr>
          <a:lstStyle/>
          <a:p>
            <a:pPr>
              <a:spcBef>
                <a:spcPts val="600"/>
              </a:spcBef>
              <a:spcAft>
                <a:spcPts val="600"/>
              </a:spcAft>
            </a:pPr>
            <a:r>
              <a:rPr lang="es-ES_tradnl" sz="2400" dirty="0">
                <a:solidFill>
                  <a:schemeClr val="tx1"/>
                </a:solidFill>
                <a:latin typeface="Candara" panose="020E0502030303020204" pitchFamily="34" charset="0"/>
              </a:rPr>
              <a:t>La coagulación acentuada (o extendida) es el proceso recomendado para reducir el contenido orgánico del agua, y minimizar así la formación de subproductos de la desinfección.</a:t>
            </a:r>
          </a:p>
          <a:p>
            <a:pPr>
              <a:spcBef>
                <a:spcPts val="600"/>
              </a:spcBef>
              <a:spcAft>
                <a:spcPts val="600"/>
              </a:spcAft>
            </a:pPr>
            <a:r>
              <a:rPr lang="es-ES_tradnl" sz="2400" dirty="0">
                <a:solidFill>
                  <a:schemeClr val="tx1"/>
                </a:solidFill>
                <a:latin typeface="Candara" panose="020E0502030303020204" pitchFamily="34" charset="0"/>
              </a:rPr>
              <a:t>En general se aplica ácido sulfúrico aguas arriba de la dosificación de sulfato de aluminio, de modo que el pH del agua coagulada se ubique en el entorno de 5,8 unidades.</a:t>
            </a:r>
          </a:p>
          <a:p>
            <a:pPr algn="just">
              <a:spcBef>
                <a:spcPts val="600"/>
              </a:spcBef>
              <a:spcAft>
                <a:spcPts val="600"/>
              </a:spcAft>
            </a:pPr>
            <a:r>
              <a:rPr lang="es-ES_tradnl" sz="2400" dirty="0">
                <a:solidFill>
                  <a:srgbClr val="00001C"/>
                </a:solidFill>
                <a:latin typeface="Candara" panose="020E0502030303020204" pitchFamily="34" charset="0"/>
              </a:rPr>
              <a:t>Al dosificarse un ácido o una base, la variación de pH y alcalinidad del agua depende de los valores iniciales de dichos parámetros, así como de los Sólidos Totales Disueltos (TDS) y de la temperatura.	</a:t>
            </a:r>
          </a:p>
          <a:p>
            <a:pPr algn="just">
              <a:spcBef>
                <a:spcPts val="600"/>
              </a:spcBef>
              <a:spcAft>
                <a:spcPts val="600"/>
              </a:spcAft>
            </a:pPr>
            <a:r>
              <a:rPr lang="es-ES_tradnl" sz="2400" dirty="0">
                <a:solidFill>
                  <a:srgbClr val="00001C"/>
                </a:solidFill>
                <a:latin typeface="Candara" panose="020E0502030303020204" pitchFamily="34" charset="0"/>
              </a:rPr>
              <a:t>La hipótesis que se adopta para calcular el efecto que produce la adición de un ácido o una base, es que el Carbono Inorgánico Total (CT) permanece constante, lo cual es válido siempre que:</a:t>
            </a:r>
            <a:endParaRPr lang="es-MX" sz="24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2346560734"/>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 name="Rectángulo 64">
            <a:extLst>
              <a:ext uri="{FF2B5EF4-FFF2-40B4-BE49-F238E27FC236}">
                <a16:creationId xmlns:a16="http://schemas.microsoft.com/office/drawing/2014/main" id="{64D9AC5F-34F3-4DF7-D3CF-7D17C322F11C}"/>
              </a:ext>
            </a:extLst>
          </p:cNvPr>
          <p:cNvSpPr/>
          <p:nvPr/>
        </p:nvSpPr>
        <p:spPr bwMode="auto">
          <a:xfrm>
            <a:off x="752275" y="1340768"/>
            <a:ext cx="10687449" cy="3672408"/>
          </a:xfrm>
          <a:prstGeom prst="rect">
            <a:avLst/>
          </a:prstGeom>
          <a:solidFill>
            <a:schemeClr val="bg1"/>
          </a:solidFill>
          <a:ln w="9525" cap="flat" cmpd="sng" algn="ctr">
            <a:solidFill>
              <a:schemeClr val="tx2">
                <a:lumMod val="95000"/>
                <a:lumOff val="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2" name="Text Box 3">
            <a:extLst>
              <a:ext uri="{FF2B5EF4-FFF2-40B4-BE49-F238E27FC236}">
                <a16:creationId xmlns:a16="http://schemas.microsoft.com/office/drawing/2014/main" id="{7C8BA021-9718-C942-7469-5D3B5EE7B280}"/>
              </a:ext>
            </a:extLst>
          </p:cNvPr>
          <p:cNvSpPr txBox="1">
            <a:spLocks noChangeArrowheads="1"/>
          </p:cNvSpPr>
          <p:nvPr/>
        </p:nvSpPr>
        <p:spPr bwMode="auto">
          <a:xfrm>
            <a:off x="2451010" y="3763529"/>
            <a:ext cx="1295400" cy="261610"/>
          </a:xfrm>
          <a:prstGeom prst="rect">
            <a:avLst/>
          </a:prstGeom>
          <a:noFill/>
          <a:ln w="9525">
            <a:noFill/>
            <a:miter lim="800000"/>
            <a:headEnd/>
            <a:tailEnd/>
          </a:ln>
        </p:spPr>
        <p:txBody>
          <a:bodyPr>
            <a:spAutoFit/>
          </a:bodyPr>
          <a:lstStyle/>
          <a:p>
            <a:pPr>
              <a:spcBef>
                <a:spcPct val="50000"/>
              </a:spcBef>
            </a:pPr>
            <a:r>
              <a:rPr lang="es-ES_tradnl" sz="1100">
                <a:solidFill>
                  <a:srgbClr val="000000"/>
                </a:solidFill>
              </a:rPr>
              <a:t>COAGULACIÓN</a:t>
            </a:r>
            <a:endParaRPr lang="es-MX" sz="1100">
              <a:solidFill>
                <a:srgbClr val="000000"/>
              </a:solidFill>
            </a:endParaRPr>
          </a:p>
        </p:txBody>
      </p:sp>
      <p:sp>
        <p:nvSpPr>
          <p:cNvPr id="4" name="Line 6">
            <a:extLst>
              <a:ext uri="{FF2B5EF4-FFF2-40B4-BE49-F238E27FC236}">
                <a16:creationId xmlns:a16="http://schemas.microsoft.com/office/drawing/2014/main" id="{0ABA05F1-FF8D-0B0F-081B-7F2F7A73C506}"/>
              </a:ext>
            </a:extLst>
          </p:cNvPr>
          <p:cNvSpPr>
            <a:spLocks noChangeShapeType="1"/>
          </p:cNvSpPr>
          <p:nvPr/>
        </p:nvSpPr>
        <p:spPr bwMode="auto">
          <a:xfrm>
            <a:off x="3266041" y="3282843"/>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grpSp>
        <p:nvGrpSpPr>
          <p:cNvPr id="6" name="Group 13">
            <a:extLst>
              <a:ext uri="{FF2B5EF4-FFF2-40B4-BE49-F238E27FC236}">
                <a16:creationId xmlns:a16="http://schemas.microsoft.com/office/drawing/2014/main" id="{68936B16-6059-F81B-22DE-3D384A224923}"/>
              </a:ext>
            </a:extLst>
          </p:cNvPr>
          <p:cNvGrpSpPr>
            <a:grpSpLocks/>
          </p:cNvGrpSpPr>
          <p:nvPr/>
        </p:nvGrpSpPr>
        <p:grpSpPr bwMode="auto">
          <a:xfrm>
            <a:off x="1109513" y="2283633"/>
            <a:ext cx="649287" cy="1800225"/>
            <a:chOff x="385" y="1162"/>
            <a:chExt cx="409" cy="1134"/>
          </a:xfrm>
        </p:grpSpPr>
        <p:grpSp>
          <p:nvGrpSpPr>
            <p:cNvPr id="7" name="Group 14">
              <a:extLst>
                <a:ext uri="{FF2B5EF4-FFF2-40B4-BE49-F238E27FC236}">
                  <a16:creationId xmlns:a16="http://schemas.microsoft.com/office/drawing/2014/main" id="{2D6810B4-FEE3-3F7E-E6A1-70E5F052849C}"/>
                </a:ext>
              </a:extLst>
            </p:cNvPr>
            <p:cNvGrpSpPr>
              <a:grpSpLocks/>
            </p:cNvGrpSpPr>
            <p:nvPr/>
          </p:nvGrpSpPr>
          <p:grpSpPr bwMode="auto">
            <a:xfrm>
              <a:off x="476" y="1162"/>
              <a:ext cx="318" cy="1134"/>
              <a:chOff x="612" y="1162"/>
              <a:chExt cx="318" cy="1134"/>
            </a:xfrm>
          </p:grpSpPr>
          <p:sp>
            <p:nvSpPr>
              <p:cNvPr id="13" name="Freeform 15">
                <a:extLst>
                  <a:ext uri="{FF2B5EF4-FFF2-40B4-BE49-F238E27FC236}">
                    <a16:creationId xmlns:a16="http://schemas.microsoft.com/office/drawing/2014/main" id="{1A9C35A1-007C-DF0E-67B5-177A375B444E}"/>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4" name="Freeform 16">
                <a:extLst>
                  <a:ext uri="{FF2B5EF4-FFF2-40B4-BE49-F238E27FC236}">
                    <a16:creationId xmlns:a16="http://schemas.microsoft.com/office/drawing/2014/main" id="{3464310D-AF64-0200-5011-36022527E9F7}"/>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5" name="Freeform 17">
                <a:extLst>
                  <a:ext uri="{FF2B5EF4-FFF2-40B4-BE49-F238E27FC236}">
                    <a16:creationId xmlns:a16="http://schemas.microsoft.com/office/drawing/2014/main" id="{542C0244-AAC4-9EC0-3C3F-2F297132E1BA}"/>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grpSp>
        <p:grpSp>
          <p:nvGrpSpPr>
            <p:cNvPr id="8" name="Group 18">
              <a:extLst>
                <a:ext uri="{FF2B5EF4-FFF2-40B4-BE49-F238E27FC236}">
                  <a16:creationId xmlns:a16="http://schemas.microsoft.com/office/drawing/2014/main" id="{7B0A08B5-92D7-7EAC-5860-B0A6B69EBD5F}"/>
                </a:ext>
              </a:extLst>
            </p:cNvPr>
            <p:cNvGrpSpPr>
              <a:grpSpLocks/>
            </p:cNvGrpSpPr>
            <p:nvPr/>
          </p:nvGrpSpPr>
          <p:grpSpPr bwMode="auto">
            <a:xfrm>
              <a:off x="385" y="1162"/>
              <a:ext cx="318" cy="1134"/>
              <a:chOff x="612" y="1162"/>
              <a:chExt cx="318" cy="1134"/>
            </a:xfrm>
          </p:grpSpPr>
          <p:sp>
            <p:nvSpPr>
              <p:cNvPr id="10" name="Freeform 19">
                <a:extLst>
                  <a:ext uri="{FF2B5EF4-FFF2-40B4-BE49-F238E27FC236}">
                    <a16:creationId xmlns:a16="http://schemas.microsoft.com/office/drawing/2014/main" id="{DCC9B9A6-55AE-F0FF-D8FC-D76A85CAE0C5}"/>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1" name="Freeform 20">
                <a:extLst>
                  <a:ext uri="{FF2B5EF4-FFF2-40B4-BE49-F238E27FC236}">
                    <a16:creationId xmlns:a16="http://schemas.microsoft.com/office/drawing/2014/main" id="{132D72CE-580D-4EBF-9206-ACA395C5BCA8}"/>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2" name="Freeform 21">
                <a:extLst>
                  <a:ext uri="{FF2B5EF4-FFF2-40B4-BE49-F238E27FC236}">
                    <a16:creationId xmlns:a16="http://schemas.microsoft.com/office/drawing/2014/main" id="{D47DD15B-8AA9-9814-779D-6235B4BCC0ED}"/>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grpSp>
        <p:sp>
          <p:nvSpPr>
            <p:cNvPr id="9" name="Oval 22">
              <a:extLst>
                <a:ext uri="{FF2B5EF4-FFF2-40B4-BE49-F238E27FC236}">
                  <a16:creationId xmlns:a16="http://schemas.microsoft.com/office/drawing/2014/main" id="{91129F77-15BD-76B4-CC04-7A0DF0C8286E}"/>
                </a:ext>
              </a:extLst>
            </p:cNvPr>
            <p:cNvSpPr>
              <a:spLocks noChangeArrowheads="1"/>
            </p:cNvSpPr>
            <p:nvPr/>
          </p:nvSpPr>
          <p:spPr bwMode="auto">
            <a:xfrm>
              <a:off x="657" y="1706"/>
              <a:ext cx="136" cy="136"/>
            </a:xfrm>
            <a:prstGeom prst="ellipse">
              <a:avLst/>
            </a:prstGeom>
            <a:solidFill>
              <a:srgbClr val="00001C"/>
            </a:solidFill>
            <a:ln w="9525">
              <a:solidFill>
                <a:schemeClr val="bg1">
                  <a:lumMod val="85000"/>
                </a:schemeClr>
              </a:solidFill>
              <a:round/>
              <a:headEnd/>
              <a:tailEnd/>
            </a:ln>
          </p:spPr>
          <p:txBody>
            <a:bodyPr wrap="none" anchor="ctr"/>
            <a:lstStyle/>
            <a:p>
              <a:pPr algn="l"/>
              <a:endParaRPr lang="es-UY" sz="1800">
                <a:solidFill>
                  <a:srgbClr val="000000"/>
                </a:solidFill>
              </a:endParaRPr>
            </a:p>
          </p:txBody>
        </p:sp>
      </p:grpSp>
      <p:sp>
        <p:nvSpPr>
          <p:cNvPr id="16" name="Line 24">
            <a:extLst>
              <a:ext uri="{FF2B5EF4-FFF2-40B4-BE49-F238E27FC236}">
                <a16:creationId xmlns:a16="http://schemas.microsoft.com/office/drawing/2014/main" id="{FABEAE90-FB24-7F25-0AF2-81AB1634BFF0}"/>
              </a:ext>
            </a:extLst>
          </p:cNvPr>
          <p:cNvSpPr>
            <a:spLocks noChangeShapeType="1"/>
          </p:cNvSpPr>
          <p:nvPr/>
        </p:nvSpPr>
        <p:spPr bwMode="auto">
          <a:xfrm>
            <a:off x="4989416" y="3264969"/>
            <a:ext cx="375177"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cxnSp>
        <p:nvCxnSpPr>
          <p:cNvPr id="17" name="AutoShape 57">
            <a:extLst>
              <a:ext uri="{FF2B5EF4-FFF2-40B4-BE49-F238E27FC236}">
                <a16:creationId xmlns:a16="http://schemas.microsoft.com/office/drawing/2014/main" id="{FB7BB4C1-3ADC-58E1-5F13-A128F881AC4F}"/>
              </a:ext>
            </a:extLst>
          </p:cNvPr>
          <p:cNvCxnSpPr>
            <a:cxnSpLocks noChangeShapeType="1"/>
            <a:stCxn id="24" idx="1"/>
            <a:endCxn id="25" idx="1"/>
          </p:cNvCxnSpPr>
          <p:nvPr/>
        </p:nvCxnSpPr>
        <p:spPr bwMode="auto">
          <a:xfrm>
            <a:off x="2834245" y="3689243"/>
            <a:ext cx="422275" cy="0"/>
          </a:xfrm>
          <a:prstGeom prst="straightConnector1">
            <a:avLst/>
          </a:prstGeom>
          <a:noFill/>
          <a:ln w="28575">
            <a:solidFill>
              <a:schemeClr val="tx1"/>
            </a:solidFill>
            <a:round/>
            <a:headEnd/>
            <a:tailEnd/>
          </a:ln>
        </p:spPr>
      </p:cxnSp>
      <p:grpSp>
        <p:nvGrpSpPr>
          <p:cNvPr id="18" name="Group 58">
            <a:extLst>
              <a:ext uri="{FF2B5EF4-FFF2-40B4-BE49-F238E27FC236}">
                <a16:creationId xmlns:a16="http://schemas.microsoft.com/office/drawing/2014/main" id="{24D176E6-0B88-45BA-3F26-1E6BBF2B74F5}"/>
              </a:ext>
            </a:extLst>
          </p:cNvPr>
          <p:cNvGrpSpPr>
            <a:grpSpLocks/>
          </p:cNvGrpSpPr>
          <p:nvPr/>
        </p:nvGrpSpPr>
        <p:grpSpPr bwMode="auto">
          <a:xfrm>
            <a:off x="2834244" y="2851043"/>
            <a:ext cx="422275" cy="838200"/>
            <a:chOff x="1728" y="1584"/>
            <a:chExt cx="288" cy="528"/>
          </a:xfrm>
        </p:grpSpPr>
        <p:grpSp>
          <p:nvGrpSpPr>
            <p:cNvPr id="19" name="Group 59">
              <a:extLst>
                <a:ext uri="{FF2B5EF4-FFF2-40B4-BE49-F238E27FC236}">
                  <a16:creationId xmlns:a16="http://schemas.microsoft.com/office/drawing/2014/main" id="{0691A15E-FBCB-0164-A21E-C16E68420E1E}"/>
                </a:ext>
              </a:extLst>
            </p:cNvPr>
            <p:cNvGrpSpPr>
              <a:grpSpLocks/>
            </p:cNvGrpSpPr>
            <p:nvPr/>
          </p:nvGrpSpPr>
          <p:grpSpPr bwMode="auto">
            <a:xfrm>
              <a:off x="1728" y="1632"/>
              <a:ext cx="288" cy="480"/>
              <a:chOff x="1728" y="1632"/>
              <a:chExt cx="336" cy="480"/>
            </a:xfrm>
          </p:grpSpPr>
          <p:sp>
            <p:nvSpPr>
              <p:cNvPr id="24" name="Line 60">
                <a:extLst>
                  <a:ext uri="{FF2B5EF4-FFF2-40B4-BE49-F238E27FC236}">
                    <a16:creationId xmlns:a16="http://schemas.microsoft.com/office/drawing/2014/main" id="{F2CA915C-E8E8-7F23-54A2-0620422634F0}"/>
                  </a:ext>
                </a:extLst>
              </p:cNvPr>
              <p:cNvSpPr>
                <a:spLocks noChangeShapeType="1"/>
              </p:cNvSpPr>
              <p:nvPr/>
            </p:nvSpPr>
            <p:spPr bwMode="auto">
              <a:xfrm>
                <a:off x="1728"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25" name="Line 61">
                <a:extLst>
                  <a:ext uri="{FF2B5EF4-FFF2-40B4-BE49-F238E27FC236}">
                    <a16:creationId xmlns:a16="http://schemas.microsoft.com/office/drawing/2014/main" id="{3045A90F-5082-2F6D-11E0-EE7148517E46}"/>
                  </a:ext>
                </a:extLst>
              </p:cNvPr>
              <p:cNvSpPr>
                <a:spLocks noChangeShapeType="1"/>
              </p:cNvSpPr>
              <p:nvPr/>
            </p:nvSpPr>
            <p:spPr bwMode="auto">
              <a:xfrm>
                <a:off x="2064"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20" name="Group 62">
              <a:extLst>
                <a:ext uri="{FF2B5EF4-FFF2-40B4-BE49-F238E27FC236}">
                  <a16:creationId xmlns:a16="http://schemas.microsoft.com/office/drawing/2014/main" id="{620265ED-CB9B-453F-BDE8-73ED03996F73}"/>
                </a:ext>
              </a:extLst>
            </p:cNvPr>
            <p:cNvGrpSpPr>
              <a:grpSpLocks/>
            </p:cNvGrpSpPr>
            <p:nvPr/>
          </p:nvGrpSpPr>
          <p:grpSpPr bwMode="auto">
            <a:xfrm>
              <a:off x="1776" y="1968"/>
              <a:ext cx="192" cy="48"/>
              <a:chOff x="1392" y="2832"/>
              <a:chExt cx="192" cy="48"/>
            </a:xfrm>
          </p:grpSpPr>
          <p:sp>
            <p:nvSpPr>
              <p:cNvPr id="22" name="Oval 63">
                <a:extLst>
                  <a:ext uri="{FF2B5EF4-FFF2-40B4-BE49-F238E27FC236}">
                    <a16:creationId xmlns:a16="http://schemas.microsoft.com/office/drawing/2014/main" id="{E2DB50F9-678C-EA9B-2862-40C22702D62F}"/>
                  </a:ext>
                </a:extLst>
              </p:cNvPr>
              <p:cNvSpPr>
                <a:spLocks noChangeArrowheads="1"/>
              </p:cNvSpPr>
              <p:nvPr/>
            </p:nvSpPr>
            <p:spPr bwMode="auto">
              <a:xfrm>
                <a:off x="1392"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23" name="Oval 64">
                <a:extLst>
                  <a:ext uri="{FF2B5EF4-FFF2-40B4-BE49-F238E27FC236}">
                    <a16:creationId xmlns:a16="http://schemas.microsoft.com/office/drawing/2014/main" id="{0E6C7557-B7E2-3CE0-38C9-E3A450F805ED}"/>
                  </a:ext>
                </a:extLst>
              </p:cNvPr>
              <p:cNvSpPr>
                <a:spLocks noChangeArrowheads="1"/>
              </p:cNvSpPr>
              <p:nvPr/>
            </p:nvSpPr>
            <p:spPr bwMode="auto">
              <a:xfrm>
                <a:off x="1488"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grpSp>
        <p:sp>
          <p:nvSpPr>
            <p:cNvPr id="21" name="Line 65">
              <a:extLst>
                <a:ext uri="{FF2B5EF4-FFF2-40B4-BE49-F238E27FC236}">
                  <a16:creationId xmlns:a16="http://schemas.microsoft.com/office/drawing/2014/main" id="{5918A938-3445-2515-0E70-3356FFB5599C}"/>
                </a:ext>
              </a:extLst>
            </p:cNvPr>
            <p:cNvSpPr>
              <a:spLocks noChangeShapeType="1"/>
            </p:cNvSpPr>
            <p:nvPr/>
          </p:nvSpPr>
          <p:spPr bwMode="auto">
            <a:xfrm flipV="1">
              <a:off x="1872" y="1584"/>
              <a:ext cx="0" cy="432"/>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26" name="Group 66">
            <a:extLst>
              <a:ext uri="{FF2B5EF4-FFF2-40B4-BE49-F238E27FC236}">
                <a16:creationId xmlns:a16="http://schemas.microsoft.com/office/drawing/2014/main" id="{B1828385-0562-E100-AB51-0A72D9CB22CF}"/>
              </a:ext>
            </a:extLst>
          </p:cNvPr>
          <p:cNvGrpSpPr>
            <a:grpSpLocks/>
          </p:cNvGrpSpPr>
          <p:nvPr/>
        </p:nvGrpSpPr>
        <p:grpSpPr bwMode="auto">
          <a:xfrm>
            <a:off x="6643183" y="2924944"/>
            <a:ext cx="1296987" cy="1268413"/>
            <a:chOff x="2968" y="1525"/>
            <a:chExt cx="817" cy="799"/>
          </a:xfrm>
        </p:grpSpPr>
        <p:sp>
          <p:nvSpPr>
            <p:cNvPr id="27" name="Rectangle 67">
              <a:extLst>
                <a:ext uri="{FF2B5EF4-FFF2-40B4-BE49-F238E27FC236}">
                  <a16:creationId xmlns:a16="http://schemas.microsoft.com/office/drawing/2014/main" id="{5DAAFE95-2441-8B1C-4085-DB2382902087}"/>
                </a:ext>
              </a:extLst>
            </p:cNvPr>
            <p:cNvSpPr>
              <a:spLocks noChangeArrowheads="1"/>
            </p:cNvSpPr>
            <p:nvPr/>
          </p:nvSpPr>
          <p:spPr bwMode="auto">
            <a:xfrm>
              <a:off x="3061" y="1570"/>
              <a:ext cx="635" cy="318"/>
            </a:xfrm>
            <a:prstGeom prst="rect">
              <a:avLst/>
            </a:prstGeom>
            <a:noFill/>
            <a:ln w="12700">
              <a:solidFill>
                <a:schemeClr val="tx1"/>
              </a:solidFill>
              <a:miter lim="800000"/>
              <a:headEnd/>
              <a:tailEnd/>
            </a:ln>
          </p:spPr>
          <p:txBody>
            <a:bodyPr wrap="none" anchor="ctr"/>
            <a:lstStyle/>
            <a:p>
              <a:pPr algn="l"/>
              <a:endParaRPr lang="es-UY" sz="1800">
                <a:solidFill>
                  <a:srgbClr val="000000"/>
                </a:solidFill>
              </a:endParaRPr>
            </a:p>
          </p:txBody>
        </p:sp>
        <p:sp>
          <p:nvSpPr>
            <p:cNvPr id="28" name="Text Box 68">
              <a:extLst>
                <a:ext uri="{FF2B5EF4-FFF2-40B4-BE49-F238E27FC236}">
                  <a16:creationId xmlns:a16="http://schemas.microsoft.com/office/drawing/2014/main" id="{33D9E206-AEDF-CC2C-A29C-AB7F11AC8DD7}"/>
                </a:ext>
              </a:extLst>
            </p:cNvPr>
            <p:cNvSpPr txBox="1">
              <a:spLocks noChangeArrowheads="1"/>
            </p:cNvSpPr>
            <p:nvPr/>
          </p:nvSpPr>
          <p:spPr bwMode="auto">
            <a:xfrm>
              <a:off x="2968" y="2053"/>
              <a:ext cx="817" cy="271"/>
            </a:xfrm>
            <a:prstGeom prst="rect">
              <a:avLst/>
            </a:prstGeom>
            <a:noFill/>
            <a:ln w="9525">
              <a:noFill/>
              <a:miter lim="800000"/>
              <a:headEnd/>
              <a:tailEnd/>
            </a:ln>
          </p:spPr>
          <p:txBody>
            <a:bodyPr>
              <a:spAutoFit/>
            </a:bodyPr>
            <a:lstStyle/>
            <a:p>
              <a:pPr algn="ctr">
                <a:spcBef>
                  <a:spcPct val="50000"/>
                </a:spcBef>
              </a:pPr>
              <a:r>
                <a:rPr lang="es-ES_tradnl" sz="1100">
                  <a:solidFill>
                    <a:srgbClr val="000000"/>
                  </a:solidFill>
                </a:rPr>
                <a:t>FILTRACIÓN RÁPIDA</a:t>
              </a:r>
              <a:endParaRPr lang="es-MX" sz="1100">
                <a:solidFill>
                  <a:srgbClr val="000000"/>
                </a:solidFill>
              </a:endParaRPr>
            </a:p>
          </p:txBody>
        </p:sp>
        <p:sp>
          <p:nvSpPr>
            <p:cNvPr id="29" name="Rectangle 69" descr="Vertical clara">
              <a:extLst>
                <a:ext uri="{FF2B5EF4-FFF2-40B4-BE49-F238E27FC236}">
                  <a16:creationId xmlns:a16="http://schemas.microsoft.com/office/drawing/2014/main" id="{3CF8F501-507B-CCAD-C5B9-5601E20DD9F3}"/>
                </a:ext>
              </a:extLst>
            </p:cNvPr>
            <p:cNvSpPr>
              <a:spLocks noChangeArrowheads="1"/>
            </p:cNvSpPr>
            <p:nvPr/>
          </p:nvSpPr>
          <p:spPr bwMode="auto">
            <a:xfrm>
              <a:off x="3061" y="1888"/>
              <a:ext cx="635" cy="91"/>
            </a:xfrm>
            <a:prstGeom prst="rect">
              <a:avLst/>
            </a:prstGeom>
            <a:noFill/>
            <a:ln w="28575">
              <a:solidFill>
                <a:schemeClr val="tx1"/>
              </a:solidFill>
              <a:miter lim="800000"/>
              <a:headEnd/>
              <a:tailEnd/>
            </a:ln>
          </p:spPr>
          <p:txBody>
            <a:bodyPr wrap="none" anchor="ctr"/>
            <a:lstStyle/>
            <a:p>
              <a:pPr algn="l"/>
              <a:endParaRPr lang="es-UY" sz="1800">
                <a:solidFill>
                  <a:srgbClr val="000000"/>
                </a:solidFill>
              </a:endParaRPr>
            </a:p>
          </p:txBody>
        </p:sp>
        <p:sp>
          <p:nvSpPr>
            <p:cNvPr id="30" name="Rectangle 70" descr="Confeti grande">
              <a:extLst>
                <a:ext uri="{FF2B5EF4-FFF2-40B4-BE49-F238E27FC236}">
                  <a16:creationId xmlns:a16="http://schemas.microsoft.com/office/drawing/2014/main" id="{E025522D-824C-0CEC-C8A9-19A48AA43775}"/>
                </a:ext>
              </a:extLst>
            </p:cNvPr>
            <p:cNvSpPr>
              <a:spLocks noChangeArrowheads="1"/>
            </p:cNvSpPr>
            <p:nvPr/>
          </p:nvSpPr>
          <p:spPr bwMode="auto">
            <a:xfrm>
              <a:off x="3061" y="1661"/>
              <a:ext cx="635" cy="227"/>
            </a:xfrm>
            <a:prstGeom prst="rect">
              <a:avLst/>
            </a:prstGeom>
            <a:noFill/>
            <a:ln w="9525">
              <a:solidFill>
                <a:schemeClr val="tx1"/>
              </a:solidFill>
              <a:miter lim="800000"/>
              <a:headEnd/>
              <a:tailEnd/>
            </a:ln>
          </p:spPr>
          <p:txBody>
            <a:bodyPr wrap="none" anchor="ctr"/>
            <a:lstStyle/>
            <a:p>
              <a:pPr algn="l"/>
              <a:endParaRPr lang="es-UY" sz="1800">
                <a:solidFill>
                  <a:srgbClr val="000000"/>
                </a:solidFill>
              </a:endParaRPr>
            </a:p>
          </p:txBody>
        </p:sp>
        <p:sp>
          <p:nvSpPr>
            <p:cNvPr id="31" name="Freeform 71">
              <a:extLst>
                <a:ext uri="{FF2B5EF4-FFF2-40B4-BE49-F238E27FC236}">
                  <a16:creationId xmlns:a16="http://schemas.microsoft.com/office/drawing/2014/main" id="{EC5CEB76-022C-8687-62F2-9722EC251F7E}"/>
                </a:ext>
              </a:extLst>
            </p:cNvPr>
            <p:cNvSpPr>
              <a:spLocks/>
            </p:cNvSpPr>
            <p:nvPr/>
          </p:nvSpPr>
          <p:spPr bwMode="auto">
            <a:xfrm>
              <a:off x="3061" y="1525"/>
              <a:ext cx="635" cy="454"/>
            </a:xfrm>
            <a:custGeom>
              <a:avLst/>
              <a:gdLst>
                <a:gd name="T0" fmla="*/ 0 w 635"/>
                <a:gd name="T1" fmla="*/ 0 h 454"/>
                <a:gd name="T2" fmla="*/ 0 w 635"/>
                <a:gd name="T3" fmla="*/ 454 h 454"/>
                <a:gd name="T4" fmla="*/ 635 w 635"/>
                <a:gd name="T5" fmla="*/ 454 h 454"/>
                <a:gd name="T6" fmla="*/ 635 w 635"/>
                <a:gd name="T7" fmla="*/ 0 h 454"/>
                <a:gd name="T8" fmla="*/ 0 60000 65536"/>
                <a:gd name="T9" fmla="*/ 0 60000 65536"/>
                <a:gd name="T10" fmla="*/ 0 60000 65536"/>
                <a:gd name="T11" fmla="*/ 0 60000 65536"/>
                <a:gd name="T12" fmla="*/ 0 w 635"/>
                <a:gd name="T13" fmla="*/ 0 h 454"/>
                <a:gd name="T14" fmla="*/ 635 w 635"/>
                <a:gd name="T15" fmla="*/ 454 h 454"/>
              </a:gdLst>
              <a:ahLst/>
              <a:cxnLst>
                <a:cxn ang="T8">
                  <a:pos x="T0" y="T1"/>
                </a:cxn>
                <a:cxn ang="T9">
                  <a:pos x="T2" y="T3"/>
                </a:cxn>
                <a:cxn ang="T10">
                  <a:pos x="T4" y="T5"/>
                </a:cxn>
                <a:cxn ang="T11">
                  <a:pos x="T6" y="T7"/>
                </a:cxn>
              </a:cxnLst>
              <a:rect l="T12" t="T13" r="T14" b="T15"/>
              <a:pathLst>
                <a:path w="635" h="454">
                  <a:moveTo>
                    <a:pt x="0" y="0"/>
                  </a:moveTo>
                  <a:lnTo>
                    <a:pt x="0" y="454"/>
                  </a:lnTo>
                  <a:lnTo>
                    <a:pt x="635" y="454"/>
                  </a:lnTo>
                  <a:lnTo>
                    <a:pt x="635" y="0"/>
                  </a:lnTo>
                </a:path>
              </a:pathLst>
            </a:custGeom>
            <a:noFill/>
            <a:ln w="57150">
              <a:solidFill>
                <a:schemeClr val="tx1"/>
              </a:solidFill>
              <a:round/>
              <a:headEnd/>
              <a:tailEnd/>
            </a:ln>
          </p:spPr>
          <p:txBody>
            <a:bodyPr/>
            <a:lstStyle/>
            <a:p>
              <a:pPr algn="l"/>
              <a:endParaRPr lang="es-UY" sz="1800">
                <a:solidFill>
                  <a:srgbClr val="000000"/>
                </a:solidFill>
              </a:endParaRPr>
            </a:p>
          </p:txBody>
        </p:sp>
      </p:grpSp>
      <p:sp>
        <p:nvSpPr>
          <p:cNvPr id="32" name="Text Box 78">
            <a:extLst>
              <a:ext uri="{FF2B5EF4-FFF2-40B4-BE49-F238E27FC236}">
                <a16:creationId xmlns:a16="http://schemas.microsoft.com/office/drawing/2014/main" id="{4F74F556-AB0D-D406-86E6-A55EE5CEA128}"/>
              </a:ext>
            </a:extLst>
          </p:cNvPr>
          <p:cNvSpPr txBox="1">
            <a:spLocks noChangeArrowheads="1"/>
          </p:cNvSpPr>
          <p:nvPr/>
        </p:nvSpPr>
        <p:spPr bwMode="auto">
          <a:xfrm>
            <a:off x="5268407" y="4017059"/>
            <a:ext cx="1522413" cy="261610"/>
          </a:xfrm>
          <a:prstGeom prst="rect">
            <a:avLst/>
          </a:prstGeom>
          <a:noFill/>
          <a:ln w="9525">
            <a:noFill/>
            <a:miter lim="800000"/>
            <a:headEnd/>
            <a:tailEnd/>
          </a:ln>
        </p:spPr>
        <p:txBody>
          <a:bodyPr wrap="square">
            <a:spAutoFit/>
          </a:bodyPr>
          <a:lstStyle/>
          <a:p>
            <a:pPr algn="l">
              <a:spcBef>
                <a:spcPct val="50000"/>
              </a:spcBef>
            </a:pPr>
            <a:r>
              <a:rPr lang="es-ES_tradnl" sz="1100">
                <a:solidFill>
                  <a:srgbClr val="000000"/>
                </a:solidFill>
              </a:rPr>
              <a:t>SEDIMENTACION</a:t>
            </a:r>
            <a:endParaRPr lang="es-MX" sz="1100">
              <a:solidFill>
                <a:srgbClr val="000000"/>
              </a:solidFill>
            </a:endParaRPr>
          </a:p>
        </p:txBody>
      </p:sp>
      <p:sp>
        <p:nvSpPr>
          <p:cNvPr id="33" name="Text Box 11">
            <a:extLst>
              <a:ext uri="{FF2B5EF4-FFF2-40B4-BE49-F238E27FC236}">
                <a16:creationId xmlns:a16="http://schemas.microsoft.com/office/drawing/2014/main" id="{C07DEB2E-D03B-B386-DF38-B651A2B49816}"/>
              </a:ext>
            </a:extLst>
          </p:cNvPr>
          <p:cNvSpPr txBox="1">
            <a:spLocks noChangeArrowheads="1"/>
          </p:cNvSpPr>
          <p:nvPr/>
        </p:nvSpPr>
        <p:spPr bwMode="auto">
          <a:xfrm>
            <a:off x="8436812" y="3724948"/>
            <a:ext cx="1224135" cy="253916"/>
          </a:xfrm>
          <a:prstGeom prst="rect">
            <a:avLst/>
          </a:prstGeom>
          <a:noFill/>
          <a:ln w="9525">
            <a:noFill/>
            <a:miter lim="800000"/>
            <a:headEnd/>
            <a:tailEnd/>
          </a:ln>
        </p:spPr>
        <p:txBody>
          <a:bodyPr wrap="square">
            <a:spAutoFit/>
          </a:bodyPr>
          <a:lstStyle/>
          <a:p>
            <a:pPr>
              <a:spcBef>
                <a:spcPct val="50000"/>
              </a:spcBef>
            </a:pPr>
            <a:r>
              <a:rPr lang="es-ES_tradnl" sz="1050">
                <a:solidFill>
                  <a:srgbClr val="000000"/>
                </a:solidFill>
              </a:rPr>
              <a:t>DESINFECCIÓN</a:t>
            </a:r>
            <a:endParaRPr lang="es-MX" sz="1050">
              <a:solidFill>
                <a:srgbClr val="000000"/>
              </a:solidFill>
            </a:endParaRPr>
          </a:p>
        </p:txBody>
      </p:sp>
      <p:sp>
        <p:nvSpPr>
          <p:cNvPr id="34" name="Text Box 5">
            <a:extLst>
              <a:ext uri="{FF2B5EF4-FFF2-40B4-BE49-F238E27FC236}">
                <a16:creationId xmlns:a16="http://schemas.microsoft.com/office/drawing/2014/main" id="{BE7FCC62-1ABC-C49B-E172-C7CF7DA95939}"/>
              </a:ext>
            </a:extLst>
          </p:cNvPr>
          <p:cNvSpPr txBox="1">
            <a:spLocks noChangeArrowheads="1"/>
          </p:cNvSpPr>
          <p:nvPr/>
        </p:nvSpPr>
        <p:spPr bwMode="auto">
          <a:xfrm>
            <a:off x="866026" y="2732222"/>
            <a:ext cx="1152525" cy="274638"/>
          </a:xfrm>
          <a:prstGeom prst="rect">
            <a:avLst/>
          </a:prstGeom>
          <a:noFill/>
          <a:ln w="9525">
            <a:noFill/>
            <a:miter lim="800000"/>
            <a:headEnd/>
            <a:tailEnd/>
          </a:ln>
        </p:spPr>
        <p:txBody>
          <a:bodyPr>
            <a:spAutoFit/>
          </a:bodyPr>
          <a:lstStyle/>
          <a:p>
            <a:pPr algn="l">
              <a:spcBef>
                <a:spcPct val="50000"/>
              </a:spcBef>
            </a:pPr>
            <a:r>
              <a:rPr lang="es-ES_tradnl" sz="1200">
                <a:solidFill>
                  <a:srgbClr val="000000"/>
                </a:solidFill>
              </a:rPr>
              <a:t>CAPTACIÓN</a:t>
            </a:r>
            <a:endParaRPr lang="es-MX" sz="1200">
              <a:solidFill>
                <a:srgbClr val="000000"/>
              </a:solidFill>
            </a:endParaRPr>
          </a:p>
        </p:txBody>
      </p:sp>
      <p:sp>
        <p:nvSpPr>
          <p:cNvPr id="38" name="Rectángulo 37">
            <a:extLst>
              <a:ext uri="{FF2B5EF4-FFF2-40B4-BE49-F238E27FC236}">
                <a16:creationId xmlns:a16="http://schemas.microsoft.com/office/drawing/2014/main" id="{59A21342-D1B0-78F3-08B4-519C70992CC2}"/>
              </a:ext>
            </a:extLst>
          </p:cNvPr>
          <p:cNvSpPr/>
          <p:nvPr/>
        </p:nvSpPr>
        <p:spPr>
          <a:xfrm>
            <a:off x="2144509" y="3075793"/>
            <a:ext cx="265763" cy="306496"/>
          </a:xfrm>
          <a:prstGeom prst="rect">
            <a:avLst/>
          </a:prstGeom>
          <a:no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endParaRPr lang="es-UY" sz="1800">
              <a:solidFill>
                <a:srgbClr val="000000"/>
              </a:solidFill>
            </a:endParaRPr>
          </a:p>
        </p:txBody>
      </p:sp>
      <p:grpSp>
        <p:nvGrpSpPr>
          <p:cNvPr id="39" name="Group 8">
            <a:extLst>
              <a:ext uri="{FF2B5EF4-FFF2-40B4-BE49-F238E27FC236}">
                <a16:creationId xmlns:a16="http://schemas.microsoft.com/office/drawing/2014/main" id="{A93F7F93-7C5D-84D7-B84A-EC7E49C4FC04}"/>
              </a:ext>
            </a:extLst>
          </p:cNvPr>
          <p:cNvGrpSpPr>
            <a:grpSpLocks/>
          </p:cNvGrpSpPr>
          <p:nvPr/>
        </p:nvGrpSpPr>
        <p:grpSpPr bwMode="auto">
          <a:xfrm>
            <a:off x="8372190" y="2813236"/>
            <a:ext cx="1316908" cy="837394"/>
            <a:chOff x="4059" y="1480"/>
            <a:chExt cx="778" cy="453"/>
          </a:xfrm>
          <a:noFill/>
        </p:grpSpPr>
        <p:sp>
          <p:nvSpPr>
            <p:cNvPr id="40" name="Rectangle 9">
              <a:extLst>
                <a:ext uri="{FF2B5EF4-FFF2-40B4-BE49-F238E27FC236}">
                  <a16:creationId xmlns:a16="http://schemas.microsoft.com/office/drawing/2014/main" id="{7C60EA3C-D3B4-F56F-E2DB-C4E2AFB14C0A}"/>
                </a:ext>
              </a:extLst>
            </p:cNvPr>
            <p:cNvSpPr>
              <a:spLocks noChangeArrowheads="1"/>
            </p:cNvSpPr>
            <p:nvPr/>
          </p:nvSpPr>
          <p:spPr bwMode="auto">
            <a:xfrm>
              <a:off x="4059" y="1480"/>
              <a:ext cx="771" cy="453"/>
            </a:xfrm>
            <a:prstGeom prst="rect">
              <a:avLst/>
            </a:prstGeom>
            <a:grpFill/>
            <a:ln w="38100">
              <a:solidFill>
                <a:schemeClr val="tx1"/>
              </a:solidFill>
              <a:miter lim="800000"/>
              <a:headEnd/>
              <a:tailEnd/>
            </a:ln>
          </p:spPr>
          <p:txBody>
            <a:bodyPr wrap="none" anchor="ctr"/>
            <a:lstStyle/>
            <a:p>
              <a:pPr algn="l"/>
              <a:endParaRPr lang="es-UY" sz="1800">
                <a:solidFill>
                  <a:srgbClr val="000000"/>
                </a:solidFill>
              </a:endParaRPr>
            </a:p>
          </p:txBody>
        </p:sp>
        <p:sp>
          <p:nvSpPr>
            <p:cNvPr id="41" name="Text Box 10">
              <a:extLst>
                <a:ext uri="{FF2B5EF4-FFF2-40B4-BE49-F238E27FC236}">
                  <a16:creationId xmlns:a16="http://schemas.microsoft.com/office/drawing/2014/main" id="{9B8DBA24-A24B-CADB-6171-EB7462B916C3}"/>
                </a:ext>
              </a:extLst>
            </p:cNvPr>
            <p:cNvSpPr txBox="1">
              <a:spLocks noChangeArrowheads="1"/>
            </p:cNvSpPr>
            <p:nvPr/>
          </p:nvSpPr>
          <p:spPr bwMode="auto">
            <a:xfrm>
              <a:off x="4066" y="1596"/>
              <a:ext cx="771" cy="216"/>
            </a:xfrm>
            <a:prstGeom prst="rect">
              <a:avLst/>
            </a:prstGeom>
            <a:grpFill/>
            <a:ln w="9525">
              <a:noFill/>
              <a:miter lim="800000"/>
              <a:headEnd/>
              <a:tailEnd/>
            </a:ln>
          </p:spPr>
          <p:txBody>
            <a:bodyPr>
              <a:spAutoFit/>
            </a:bodyPr>
            <a:lstStyle/>
            <a:p>
              <a:pPr algn="ctr">
                <a:spcBef>
                  <a:spcPct val="50000"/>
                </a:spcBef>
              </a:pPr>
              <a:r>
                <a:rPr lang="es-ES_tradnl" sz="1000" b="1">
                  <a:solidFill>
                    <a:srgbClr val="00001C"/>
                  </a:solidFill>
                </a:rPr>
                <a:t>DEPÓSITO DE AGUA FILTRADA</a:t>
              </a:r>
              <a:endParaRPr lang="es-MX" sz="1000" b="1">
                <a:solidFill>
                  <a:srgbClr val="00001C"/>
                </a:solidFill>
              </a:endParaRPr>
            </a:p>
          </p:txBody>
        </p:sp>
      </p:grpSp>
      <p:sp>
        <p:nvSpPr>
          <p:cNvPr id="43" name="Text Box 25">
            <a:extLst>
              <a:ext uri="{FF2B5EF4-FFF2-40B4-BE49-F238E27FC236}">
                <a16:creationId xmlns:a16="http://schemas.microsoft.com/office/drawing/2014/main" id="{A75DBC97-F3E7-1C9D-CA2F-C2617989E1E4}"/>
              </a:ext>
            </a:extLst>
          </p:cNvPr>
          <p:cNvSpPr txBox="1">
            <a:spLocks noChangeArrowheads="1"/>
          </p:cNvSpPr>
          <p:nvPr/>
        </p:nvSpPr>
        <p:spPr bwMode="auto">
          <a:xfrm>
            <a:off x="3746410" y="3770395"/>
            <a:ext cx="1344676" cy="261610"/>
          </a:xfrm>
          <a:prstGeom prst="rect">
            <a:avLst/>
          </a:prstGeom>
          <a:noFill/>
          <a:ln w="9525">
            <a:noFill/>
            <a:miter lim="800000"/>
            <a:headEnd/>
            <a:tailEnd/>
          </a:ln>
        </p:spPr>
        <p:txBody>
          <a:bodyPr wrap="square">
            <a:spAutoFit/>
          </a:bodyPr>
          <a:lstStyle/>
          <a:p>
            <a:pPr algn="l">
              <a:spcBef>
                <a:spcPct val="50000"/>
              </a:spcBef>
            </a:pPr>
            <a:r>
              <a:rPr lang="es-ES_tradnl" sz="1100">
                <a:solidFill>
                  <a:srgbClr val="000000"/>
                </a:solidFill>
              </a:rPr>
              <a:t>FLOCULACIÓN</a:t>
            </a:r>
            <a:endParaRPr lang="es-MX" sz="1100">
              <a:solidFill>
                <a:srgbClr val="000000"/>
              </a:solidFill>
            </a:endParaRPr>
          </a:p>
        </p:txBody>
      </p:sp>
      <p:cxnSp>
        <p:nvCxnSpPr>
          <p:cNvPr id="44" name="Conector recto 43">
            <a:extLst>
              <a:ext uri="{FF2B5EF4-FFF2-40B4-BE49-F238E27FC236}">
                <a16:creationId xmlns:a16="http://schemas.microsoft.com/office/drawing/2014/main" id="{BE543CBD-368B-EE4F-8FAB-60B9DB7503FA}"/>
              </a:ext>
            </a:extLst>
          </p:cNvPr>
          <p:cNvCxnSpPr>
            <a:cxnSpLocks/>
          </p:cNvCxnSpPr>
          <p:nvPr/>
        </p:nvCxnSpPr>
        <p:spPr bwMode="auto">
          <a:xfrm>
            <a:off x="3850959" y="2886286"/>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Forma libre: forma 44">
            <a:extLst>
              <a:ext uri="{FF2B5EF4-FFF2-40B4-BE49-F238E27FC236}">
                <a16:creationId xmlns:a16="http://schemas.microsoft.com/office/drawing/2014/main" id="{298EBBDC-D452-A474-3CBD-7C6FD0826C33}"/>
              </a:ext>
            </a:extLst>
          </p:cNvPr>
          <p:cNvSpPr/>
          <p:nvPr/>
        </p:nvSpPr>
        <p:spPr bwMode="auto">
          <a:xfrm>
            <a:off x="3712991" y="2839484"/>
            <a:ext cx="1267691" cy="810491"/>
          </a:xfrm>
          <a:custGeom>
            <a:avLst/>
            <a:gdLst>
              <a:gd name="connsiteX0" fmla="*/ 0 w 1267691"/>
              <a:gd name="connsiteY0" fmla="*/ 20782 h 810491"/>
              <a:gd name="connsiteX1" fmla="*/ 0 w 1267691"/>
              <a:gd name="connsiteY1" fmla="*/ 810491 h 810491"/>
              <a:gd name="connsiteX2" fmla="*/ 1267691 w 1267691"/>
              <a:gd name="connsiteY2" fmla="*/ 810491 h 810491"/>
              <a:gd name="connsiteX3" fmla="*/ 1267691 w 1267691"/>
              <a:gd name="connsiteY3" fmla="*/ 0 h 810491"/>
            </a:gdLst>
            <a:ahLst/>
            <a:cxnLst>
              <a:cxn ang="0">
                <a:pos x="connsiteX0" y="connsiteY0"/>
              </a:cxn>
              <a:cxn ang="0">
                <a:pos x="connsiteX1" y="connsiteY1"/>
              </a:cxn>
              <a:cxn ang="0">
                <a:pos x="connsiteX2" y="connsiteY2"/>
              </a:cxn>
              <a:cxn ang="0">
                <a:pos x="connsiteX3" y="connsiteY3"/>
              </a:cxn>
            </a:cxnLst>
            <a:rect l="l" t="t" r="r" b="b"/>
            <a:pathLst>
              <a:path w="1267691" h="810491">
                <a:moveTo>
                  <a:pt x="0" y="20782"/>
                </a:moveTo>
                <a:lnTo>
                  <a:pt x="0" y="810491"/>
                </a:lnTo>
                <a:lnTo>
                  <a:pt x="1267691" y="810491"/>
                </a:lnTo>
                <a:lnTo>
                  <a:pt x="1267691" y="0"/>
                </a:lnTo>
              </a:path>
            </a:pathLst>
          </a:cu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46" name="Conector recto 45">
            <a:extLst>
              <a:ext uri="{FF2B5EF4-FFF2-40B4-BE49-F238E27FC236}">
                <a16:creationId xmlns:a16="http://schemas.microsoft.com/office/drawing/2014/main" id="{A661DC09-A55B-7535-E812-BFD18169E6EF}"/>
              </a:ext>
            </a:extLst>
          </p:cNvPr>
          <p:cNvCxnSpPr>
            <a:cxnSpLocks/>
          </p:cNvCxnSpPr>
          <p:nvPr/>
        </p:nvCxnSpPr>
        <p:spPr bwMode="auto">
          <a:xfrm>
            <a:off x="3976584" y="2886286"/>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Conector recto 46">
            <a:extLst>
              <a:ext uri="{FF2B5EF4-FFF2-40B4-BE49-F238E27FC236}">
                <a16:creationId xmlns:a16="http://schemas.microsoft.com/office/drawing/2014/main" id="{27F8AAEC-1162-050F-402B-EA9F4AB81F54}"/>
              </a:ext>
            </a:extLst>
          </p:cNvPr>
          <p:cNvCxnSpPr>
            <a:cxnSpLocks/>
          </p:cNvCxnSpPr>
          <p:nvPr/>
        </p:nvCxnSpPr>
        <p:spPr bwMode="auto">
          <a:xfrm>
            <a:off x="4138991" y="2882005"/>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Conector recto 47">
            <a:extLst>
              <a:ext uri="{FF2B5EF4-FFF2-40B4-BE49-F238E27FC236}">
                <a16:creationId xmlns:a16="http://schemas.microsoft.com/office/drawing/2014/main" id="{3CF8A69A-6887-313E-23DE-485761ABC989}"/>
              </a:ext>
            </a:extLst>
          </p:cNvPr>
          <p:cNvCxnSpPr>
            <a:cxnSpLocks/>
          </p:cNvCxnSpPr>
          <p:nvPr/>
        </p:nvCxnSpPr>
        <p:spPr bwMode="auto">
          <a:xfrm>
            <a:off x="4264616" y="2882005"/>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Conector recto 48">
            <a:extLst>
              <a:ext uri="{FF2B5EF4-FFF2-40B4-BE49-F238E27FC236}">
                <a16:creationId xmlns:a16="http://schemas.microsoft.com/office/drawing/2014/main" id="{7FB84E24-9EE5-0255-C102-380F2385D9C5}"/>
              </a:ext>
            </a:extLst>
          </p:cNvPr>
          <p:cNvCxnSpPr>
            <a:cxnSpLocks/>
          </p:cNvCxnSpPr>
          <p:nvPr/>
        </p:nvCxnSpPr>
        <p:spPr bwMode="auto">
          <a:xfrm>
            <a:off x="4427023" y="2892835"/>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Conector recto 49">
            <a:extLst>
              <a:ext uri="{FF2B5EF4-FFF2-40B4-BE49-F238E27FC236}">
                <a16:creationId xmlns:a16="http://schemas.microsoft.com/office/drawing/2014/main" id="{7475CBC8-CBD2-86E8-6639-92F7AF657AD9}"/>
              </a:ext>
            </a:extLst>
          </p:cNvPr>
          <p:cNvCxnSpPr>
            <a:cxnSpLocks/>
          </p:cNvCxnSpPr>
          <p:nvPr/>
        </p:nvCxnSpPr>
        <p:spPr bwMode="auto">
          <a:xfrm>
            <a:off x="4552648" y="2892835"/>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Conector recto 50">
            <a:extLst>
              <a:ext uri="{FF2B5EF4-FFF2-40B4-BE49-F238E27FC236}">
                <a16:creationId xmlns:a16="http://schemas.microsoft.com/office/drawing/2014/main" id="{368B05CA-25E1-4E66-3241-5B215DFD03A3}"/>
              </a:ext>
            </a:extLst>
          </p:cNvPr>
          <p:cNvCxnSpPr>
            <a:cxnSpLocks/>
          </p:cNvCxnSpPr>
          <p:nvPr/>
        </p:nvCxnSpPr>
        <p:spPr bwMode="auto">
          <a:xfrm>
            <a:off x="4715055" y="2888554"/>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Conector recto 51">
            <a:extLst>
              <a:ext uri="{FF2B5EF4-FFF2-40B4-BE49-F238E27FC236}">
                <a16:creationId xmlns:a16="http://schemas.microsoft.com/office/drawing/2014/main" id="{B67BE941-9742-1CE7-A171-42D0D54CFEF7}"/>
              </a:ext>
            </a:extLst>
          </p:cNvPr>
          <p:cNvCxnSpPr>
            <a:cxnSpLocks/>
          </p:cNvCxnSpPr>
          <p:nvPr/>
        </p:nvCxnSpPr>
        <p:spPr bwMode="auto">
          <a:xfrm>
            <a:off x="4840680" y="2888554"/>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3" name="Line 24">
            <a:extLst>
              <a:ext uri="{FF2B5EF4-FFF2-40B4-BE49-F238E27FC236}">
                <a16:creationId xmlns:a16="http://schemas.microsoft.com/office/drawing/2014/main" id="{46B62C64-F867-63F6-20C1-5CD9B50E00B1}"/>
              </a:ext>
            </a:extLst>
          </p:cNvPr>
          <p:cNvSpPr>
            <a:spLocks noChangeShapeType="1"/>
          </p:cNvSpPr>
          <p:nvPr/>
        </p:nvSpPr>
        <p:spPr bwMode="auto">
          <a:xfrm flipV="1">
            <a:off x="6409237" y="3233293"/>
            <a:ext cx="38158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54" name="Line 24">
            <a:extLst>
              <a:ext uri="{FF2B5EF4-FFF2-40B4-BE49-F238E27FC236}">
                <a16:creationId xmlns:a16="http://schemas.microsoft.com/office/drawing/2014/main" id="{4900447C-671D-C4AC-4CBB-2B196B6E02A6}"/>
              </a:ext>
            </a:extLst>
          </p:cNvPr>
          <p:cNvSpPr>
            <a:spLocks noChangeShapeType="1"/>
          </p:cNvSpPr>
          <p:nvPr/>
        </p:nvSpPr>
        <p:spPr bwMode="auto">
          <a:xfrm flipV="1">
            <a:off x="9677255" y="3233293"/>
            <a:ext cx="1008062"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55" name="Rectángulo: esquinas superiores cortadas 54">
            <a:extLst>
              <a:ext uri="{FF2B5EF4-FFF2-40B4-BE49-F238E27FC236}">
                <a16:creationId xmlns:a16="http://schemas.microsoft.com/office/drawing/2014/main" id="{38AA4F54-B48E-8637-873A-E0FC6B7BE257}"/>
              </a:ext>
            </a:extLst>
          </p:cNvPr>
          <p:cNvSpPr/>
          <p:nvPr/>
        </p:nvSpPr>
        <p:spPr bwMode="auto">
          <a:xfrm rot="10800000">
            <a:off x="5351817" y="2888553"/>
            <a:ext cx="1055092" cy="1078543"/>
          </a:xfrm>
          <a:prstGeom prst="snip2SameRect">
            <a:avLst>
              <a:gd name="adj1" fmla="val 47120"/>
              <a:gd name="adj2" fmla="val 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56" name="Line 6">
            <a:extLst>
              <a:ext uri="{FF2B5EF4-FFF2-40B4-BE49-F238E27FC236}">
                <a16:creationId xmlns:a16="http://schemas.microsoft.com/office/drawing/2014/main" id="{3F027E7D-2D00-EA6B-AFBC-5899647FE5FF}"/>
              </a:ext>
            </a:extLst>
          </p:cNvPr>
          <p:cNvSpPr>
            <a:spLocks noChangeShapeType="1"/>
          </p:cNvSpPr>
          <p:nvPr/>
        </p:nvSpPr>
        <p:spPr bwMode="auto">
          <a:xfrm>
            <a:off x="2421491" y="3267411"/>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57" name="Line 6">
            <a:extLst>
              <a:ext uri="{FF2B5EF4-FFF2-40B4-BE49-F238E27FC236}">
                <a16:creationId xmlns:a16="http://schemas.microsoft.com/office/drawing/2014/main" id="{4FD1C4AC-8A6E-165D-486F-310F321DBFF8}"/>
              </a:ext>
            </a:extLst>
          </p:cNvPr>
          <p:cNvSpPr>
            <a:spLocks noChangeShapeType="1"/>
          </p:cNvSpPr>
          <p:nvPr/>
        </p:nvSpPr>
        <p:spPr bwMode="auto">
          <a:xfrm>
            <a:off x="1731757" y="3240136"/>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35" name="CuadroTexto 34">
            <a:extLst>
              <a:ext uri="{FF2B5EF4-FFF2-40B4-BE49-F238E27FC236}">
                <a16:creationId xmlns:a16="http://schemas.microsoft.com/office/drawing/2014/main" id="{8487DA31-FDD6-46CF-8AF7-E0568AB045DA}"/>
              </a:ext>
            </a:extLst>
          </p:cNvPr>
          <p:cNvSpPr txBox="1"/>
          <p:nvPr/>
        </p:nvSpPr>
        <p:spPr>
          <a:xfrm>
            <a:off x="7238723" y="1941447"/>
            <a:ext cx="1747002" cy="400110"/>
          </a:xfrm>
          <a:prstGeom prst="rect">
            <a:avLst/>
          </a:prstGeom>
          <a:noFill/>
        </p:spPr>
        <p:txBody>
          <a:bodyPr wrap="square" rtlCol="0">
            <a:spAutoFit/>
          </a:bodyPr>
          <a:lstStyle/>
          <a:p>
            <a:r>
              <a:rPr lang="es-UY" sz="2000" dirty="0">
                <a:solidFill>
                  <a:schemeClr val="tx1"/>
                </a:solidFill>
                <a:latin typeface="myriad-pro"/>
              </a:rPr>
              <a:t>Desinfectante</a:t>
            </a:r>
          </a:p>
        </p:txBody>
      </p:sp>
      <p:cxnSp>
        <p:nvCxnSpPr>
          <p:cNvPr id="58" name="Conector recto de flecha 57">
            <a:extLst>
              <a:ext uri="{FF2B5EF4-FFF2-40B4-BE49-F238E27FC236}">
                <a16:creationId xmlns:a16="http://schemas.microsoft.com/office/drawing/2014/main" id="{462A78F1-CE1A-3F15-E8B1-1A1B73125223}"/>
              </a:ext>
            </a:extLst>
          </p:cNvPr>
          <p:cNvCxnSpPr>
            <a:cxnSpLocks/>
          </p:cNvCxnSpPr>
          <p:nvPr/>
        </p:nvCxnSpPr>
        <p:spPr>
          <a:xfrm>
            <a:off x="8112224" y="2362956"/>
            <a:ext cx="0" cy="712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Line 24">
            <a:extLst>
              <a:ext uri="{FF2B5EF4-FFF2-40B4-BE49-F238E27FC236}">
                <a16:creationId xmlns:a16="http://schemas.microsoft.com/office/drawing/2014/main" id="{D58C8CCB-66B8-3462-761B-762E5AF7463E}"/>
              </a:ext>
            </a:extLst>
          </p:cNvPr>
          <p:cNvSpPr>
            <a:spLocks noChangeShapeType="1"/>
          </p:cNvSpPr>
          <p:nvPr/>
        </p:nvSpPr>
        <p:spPr bwMode="auto">
          <a:xfrm>
            <a:off x="7775646" y="3193943"/>
            <a:ext cx="59654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59" name="CuadroTexto 58">
            <a:extLst>
              <a:ext uri="{FF2B5EF4-FFF2-40B4-BE49-F238E27FC236}">
                <a16:creationId xmlns:a16="http://schemas.microsoft.com/office/drawing/2014/main" id="{6E5F7577-2A24-0EFB-4A38-B186197ECAF4}"/>
              </a:ext>
            </a:extLst>
          </p:cNvPr>
          <p:cNvSpPr txBox="1"/>
          <p:nvPr/>
        </p:nvSpPr>
        <p:spPr>
          <a:xfrm>
            <a:off x="9692722" y="3260588"/>
            <a:ext cx="2006751" cy="923330"/>
          </a:xfrm>
          <a:prstGeom prst="rect">
            <a:avLst/>
          </a:prstGeom>
          <a:noFill/>
        </p:spPr>
        <p:txBody>
          <a:bodyPr wrap="square" rtlCol="0">
            <a:spAutoFit/>
          </a:bodyPr>
          <a:lstStyle/>
          <a:p>
            <a:pPr marL="173038" indent="-173038">
              <a:buFont typeface="Arial" panose="020B0604020202020204" pitchFamily="34" charset="0"/>
              <a:buChar char="•"/>
            </a:pPr>
            <a:r>
              <a:rPr lang="es-UY" sz="1800" dirty="0">
                <a:solidFill>
                  <a:schemeClr val="tx1"/>
                </a:solidFill>
                <a:latin typeface="myriad-pro"/>
              </a:rPr>
              <a:t>Inocuidad microbiológica</a:t>
            </a:r>
          </a:p>
          <a:p>
            <a:pPr marL="173038" indent="-173038">
              <a:buFont typeface="Arial" panose="020B0604020202020204" pitchFamily="34" charset="0"/>
              <a:buChar char="•"/>
            </a:pPr>
            <a:r>
              <a:rPr lang="es-UY" sz="1800" b="1" dirty="0">
                <a:solidFill>
                  <a:schemeClr val="tx1"/>
                </a:solidFill>
                <a:latin typeface="myriad-pro"/>
              </a:rPr>
              <a:t>Subproductos</a:t>
            </a:r>
          </a:p>
        </p:txBody>
      </p:sp>
      <p:sp>
        <p:nvSpPr>
          <p:cNvPr id="60" name="CuadroTexto 59">
            <a:extLst>
              <a:ext uri="{FF2B5EF4-FFF2-40B4-BE49-F238E27FC236}">
                <a16:creationId xmlns:a16="http://schemas.microsoft.com/office/drawing/2014/main" id="{3760588B-132B-D541-2C3E-41731008DCBF}"/>
              </a:ext>
            </a:extLst>
          </p:cNvPr>
          <p:cNvSpPr txBox="1"/>
          <p:nvPr/>
        </p:nvSpPr>
        <p:spPr>
          <a:xfrm>
            <a:off x="2668573" y="5351156"/>
            <a:ext cx="8016744" cy="461665"/>
          </a:xfrm>
          <a:prstGeom prst="rect">
            <a:avLst/>
          </a:prstGeom>
          <a:noFill/>
        </p:spPr>
        <p:txBody>
          <a:bodyPr wrap="square" rtlCol="0">
            <a:spAutoFit/>
          </a:bodyPr>
          <a:lstStyle/>
          <a:p>
            <a:r>
              <a:rPr lang="es-AR" sz="2400" b="1" dirty="0">
                <a:solidFill>
                  <a:schemeClr val="tx1"/>
                </a:solidFill>
              </a:rPr>
              <a:t>Desinfectante    +    precursor                       SPD</a:t>
            </a:r>
            <a:endParaRPr lang="es-UY" sz="2400" b="1" dirty="0">
              <a:solidFill>
                <a:schemeClr val="tx1"/>
              </a:solidFill>
            </a:endParaRPr>
          </a:p>
        </p:txBody>
      </p:sp>
      <p:cxnSp>
        <p:nvCxnSpPr>
          <p:cNvPr id="62" name="Conector recto de flecha 61">
            <a:extLst>
              <a:ext uri="{FF2B5EF4-FFF2-40B4-BE49-F238E27FC236}">
                <a16:creationId xmlns:a16="http://schemas.microsoft.com/office/drawing/2014/main" id="{E17FD9D4-AC86-F9FA-CA86-C72D577214F8}"/>
              </a:ext>
            </a:extLst>
          </p:cNvPr>
          <p:cNvCxnSpPr>
            <a:cxnSpLocks/>
          </p:cNvCxnSpPr>
          <p:nvPr/>
        </p:nvCxnSpPr>
        <p:spPr bwMode="auto">
          <a:xfrm>
            <a:off x="7237840" y="5589240"/>
            <a:ext cx="1579605" cy="0"/>
          </a:xfrm>
          <a:prstGeom prst="straightConnector1">
            <a:avLst/>
          </a:prstGeom>
          <a:solidFill>
            <a:schemeClr val="accent1"/>
          </a:solidFill>
          <a:ln w="28575" cap="flat" cmpd="sng" algn="ctr">
            <a:solidFill>
              <a:schemeClr val="tx2"/>
            </a:solidFill>
            <a:prstDash val="solid"/>
            <a:round/>
            <a:headEnd type="none" w="med" len="med"/>
            <a:tailEnd type="triangle"/>
          </a:ln>
          <a:effectLst/>
        </p:spPr>
      </p:cxnSp>
      <p:sp>
        <p:nvSpPr>
          <p:cNvPr id="5" name="CuadroTexto 4">
            <a:extLst>
              <a:ext uri="{FF2B5EF4-FFF2-40B4-BE49-F238E27FC236}">
                <a16:creationId xmlns:a16="http://schemas.microsoft.com/office/drawing/2014/main" id="{884CD07B-3F42-6F6F-E9CC-80D3D381B799}"/>
              </a:ext>
            </a:extLst>
          </p:cNvPr>
          <p:cNvSpPr txBox="1"/>
          <p:nvPr/>
        </p:nvSpPr>
        <p:spPr>
          <a:xfrm>
            <a:off x="5084950" y="5786747"/>
            <a:ext cx="2561145" cy="338554"/>
          </a:xfrm>
          <a:prstGeom prst="rect">
            <a:avLst/>
          </a:prstGeom>
          <a:noFill/>
        </p:spPr>
        <p:txBody>
          <a:bodyPr wrap="square" rtlCol="0">
            <a:spAutoFit/>
          </a:bodyPr>
          <a:lstStyle/>
          <a:p>
            <a:pPr algn="ctr"/>
            <a:r>
              <a:rPr lang="es-AR" sz="1600" dirty="0">
                <a:solidFill>
                  <a:schemeClr val="tx1"/>
                </a:solidFill>
              </a:rPr>
              <a:t>(MON, algas, bromuros)</a:t>
            </a:r>
            <a:endParaRPr lang="es-UY" sz="1600" dirty="0">
              <a:solidFill>
                <a:schemeClr val="tx1"/>
              </a:solidFill>
            </a:endParaRPr>
          </a:p>
        </p:txBody>
      </p:sp>
    </p:spTree>
    <p:extLst>
      <p:ext uri="{BB962C8B-B14F-4D97-AF65-F5344CB8AC3E}">
        <p14:creationId xmlns:p14="http://schemas.microsoft.com/office/powerpoint/2010/main" val="32633714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9">
                                            <p:txEl>
                                              <p:pRg st="1" end="1"/>
                                            </p:txEl>
                                          </p:spTgt>
                                        </p:tgtEl>
                                        <p:attrNameLst>
                                          <p:attrName>style.visibility</p:attrName>
                                        </p:attrNameLst>
                                      </p:cBhvr>
                                      <p:to>
                                        <p:strVal val="visible"/>
                                      </p:to>
                                    </p:set>
                                    <p:animEffect transition="in" filter="fade">
                                      <p:cBhvr>
                                        <p:cTn id="7" dur="1000"/>
                                        <p:tgtEl>
                                          <p:spTgt spid="59">
                                            <p:txEl>
                                              <p:pRg st="1" end="1"/>
                                            </p:txEl>
                                          </p:spTgt>
                                        </p:tgtEl>
                                      </p:cBhvr>
                                    </p:animEffect>
                                    <p:anim calcmode="lin" valueType="num">
                                      <p:cBhvr>
                                        <p:cTn id="8"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wipe(down)">
                                      <p:cBhvr>
                                        <p:cTn id="14" dur="500"/>
                                        <p:tgtEl>
                                          <p:spTgt spid="60"/>
                                        </p:tgtEl>
                                      </p:cBhvr>
                                    </p:animEffect>
                                  </p:childTnLst>
                                </p:cTn>
                              </p:par>
                              <p:par>
                                <p:cTn id="15" presetID="22" presetClass="entr" presetSubtype="4"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E7464F2B-42D6-F6F4-1371-650FBA419A18}"/>
              </a:ext>
            </a:extLst>
          </p:cNvPr>
          <p:cNvSpPr txBox="1">
            <a:spLocks noChangeArrowheads="1"/>
          </p:cNvSpPr>
          <p:nvPr/>
        </p:nvSpPr>
        <p:spPr bwMode="auto">
          <a:xfrm>
            <a:off x="686399" y="374317"/>
            <a:ext cx="10819202" cy="6186309"/>
          </a:xfrm>
          <a:prstGeom prst="rect">
            <a:avLst/>
          </a:prstGeom>
          <a:noFill/>
          <a:ln w="9525">
            <a:noFill/>
            <a:miter lim="800000"/>
            <a:headEnd/>
            <a:tailEnd/>
          </a:ln>
        </p:spPr>
        <p:txBody>
          <a:bodyPr wrap="square">
            <a:spAutoFit/>
          </a:bodyPr>
          <a:lstStyle/>
          <a:p>
            <a:pPr marL="342900" marR="0" lvl="0" indent="-3429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rPr>
              <a:t>No exista intercambio e CO</a:t>
            </a:r>
            <a:r>
              <a:rPr kumimoji="0" lang="es-ES_tradnl" sz="2400" b="0" i="0" u="none" strike="noStrike" kern="1200" cap="none" spc="0" normalizeH="0" baseline="-25000" noProof="0" dirty="0">
                <a:ln>
                  <a:noFill/>
                </a:ln>
                <a:solidFill>
                  <a:srgbClr val="00001C"/>
                </a:solidFill>
                <a:effectLst/>
                <a:uLnTx/>
                <a:uFillTx/>
                <a:latin typeface="Candara" panose="020E0502030303020204" pitchFamily="34" charset="0"/>
              </a:rPr>
              <a:t>2</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rPr>
              <a:t> entre el agua y la atmósfera</a:t>
            </a:r>
          </a:p>
          <a:p>
            <a:pPr marL="342900" marR="0" lvl="0" indent="-3429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rPr>
              <a:t>No se agregue CO</a:t>
            </a:r>
            <a:r>
              <a:rPr kumimoji="0" lang="es-ES_tradnl" sz="2400" b="0" i="0" u="none" strike="noStrike" kern="1200" cap="none" spc="0" normalizeH="0" baseline="-25000" noProof="0" dirty="0">
                <a:ln>
                  <a:noFill/>
                </a:ln>
                <a:solidFill>
                  <a:srgbClr val="00001C"/>
                </a:solidFill>
                <a:effectLst/>
                <a:uLnTx/>
                <a:uFillTx/>
                <a:latin typeface="Candara" panose="020E0502030303020204" pitchFamily="34" charset="0"/>
              </a:rPr>
              <a:t>2</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rPr>
              <a:t> intencionalmente al agua</a:t>
            </a:r>
          </a:p>
          <a:p>
            <a:pPr marL="342900" marR="0" lvl="0" indent="-3429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rPr>
              <a:t>No exista precipitación de CaCO</a:t>
            </a:r>
            <a:r>
              <a:rPr kumimoji="0" lang="es-ES_tradnl" sz="2400" b="0" i="0" u="none" strike="noStrike" kern="1200" cap="none" spc="0" normalizeH="0" baseline="-25000" noProof="0" dirty="0">
                <a:ln>
                  <a:noFill/>
                </a:ln>
                <a:solidFill>
                  <a:srgbClr val="00001C"/>
                </a:solidFill>
                <a:effectLst/>
                <a:uLnTx/>
                <a:uFillTx/>
                <a:latin typeface="Candara" panose="020E0502030303020204" pitchFamily="34" charset="0"/>
              </a:rPr>
              <a:t>3</a:t>
            </a:r>
          </a:p>
          <a:p>
            <a:pPr marL="342900" marR="0" lvl="0" indent="-3429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rPr>
              <a:t>La contribución a la alcalinidad de otras especies químicas (como fosfatos, por ejemplo) sea despreciable</a:t>
            </a:r>
            <a:endParaRPr kumimoji="0" lang="es-ES" sz="2400" b="0" i="0" u="none" strike="noStrike" kern="1200" cap="none" spc="0" normalizeH="0" baseline="0" noProof="0" dirty="0">
              <a:ln>
                <a:noFill/>
              </a:ln>
              <a:solidFill>
                <a:srgbClr val="00001C"/>
              </a:solidFill>
              <a:effectLst/>
              <a:uLnTx/>
              <a:uFillTx/>
              <a:latin typeface="Candara" panose="020E0502030303020204" pitchFamily="34" charset="0"/>
            </a:endParaRPr>
          </a:p>
          <a:p>
            <a:pPr marL="0" marR="0" lvl="0" indent="0" algn="just" defTabSz="914400" rtl="0" eaLnBrk="1" fontAlgn="base" latinLnBrk="0" hangingPunct="1">
              <a:lnSpc>
                <a:spcPct val="100000"/>
              </a:lnSpc>
              <a:spcBef>
                <a:spcPts val="1200"/>
              </a:spcBef>
              <a:spcAft>
                <a:spcPts val="600"/>
              </a:spcAft>
              <a:buClrTx/>
              <a:buSzTx/>
              <a:buFontTx/>
              <a:buNone/>
              <a:tabLst/>
              <a:defRPr/>
            </a:pP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rPr>
              <a:t>Estas hipótesis son válidas en la mayoría de las plantas potabilizadoras debido a la baja relación de área expuesta a la atmósfera con respecto al volumen de agua.</a:t>
            </a:r>
          </a:p>
          <a:p>
            <a:pPr marL="0" marR="0" lvl="0" indent="0" algn="just" defTabSz="914400" rtl="0" eaLnBrk="1" fontAlgn="base" latinLnBrk="0" hangingPunct="1">
              <a:lnSpc>
                <a:spcPct val="100000"/>
              </a:lnSpc>
              <a:spcBef>
                <a:spcPts val="600"/>
              </a:spcBef>
              <a:spcAft>
                <a:spcPts val="600"/>
              </a:spcAft>
              <a:buClrTx/>
              <a:buSzTx/>
              <a:buFontTx/>
              <a:buNone/>
              <a:tabLst/>
              <a:defRPr/>
            </a:pPr>
            <a:r>
              <a:rPr kumimoji="0" lang="pt-BR" sz="2400" b="0" i="0" u="none" strike="noStrike" kern="1200" cap="none" spc="0" normalizeH="0" baseline="0" noProof="0" dirty="0">
                <a:ln>
                  <a:noFill/>
                </a:ln>
                <a:solidFill>
                  <a:srgbClr val="00001C"/>
                </a:solidFill>
                <a:effectLst/>
                <a:uLnTx/>
                <a:uFillTx/>
                <a:latin typeface="Candara" panose="020E0502030303020204" pitchFamily="34" charset="0"/>
              </a:rPr>
              <a:t> </a:t>
            </a:r>
            <a:r>
              <a:rPr kumimoji="0" lang="es-UY" sz="2400" b="0" i="0" u="none" strike="noStrike" kern="1200" cap="none" spc="0" normalizeH="0" baseline="0" noProof="0" dirty="0">
                <a:ln>
                  <a:noFill/>
                </a:ln>
                <a:solidFill>
                  <a:srgbClr val="00001C"/>
                </a:solidFill>
                <a:effectLst/>
                <a:uLnTx/>
                <a:uFillTx/>
                <a:latin typeface="Candara" panose="020E0502030303020204" pitchFamily="34" charset="0"/>
              </a:rPr>
              <a:t> </a:t>
            </a:r>
          </a:p>
          <a:p>
            <a:pPr marL="0" marR="0" lvl="0" indent="0" algn="just" defTabSz="914400" rtl="0" eaLnBrk="1" fontAlgn="base" latinLnBrk="0" hangingPunct="1">
              <a:lnSpc>
                <a:spcPct val="100000"/>
              </a:lnSpc>
              <a:spcBef>
                <a:spcPts val="600"/>
              </a:spcBef>
              <a:spcAft>
                <a:spcPts val="600"/>
              </a:spcAft>
              <a:buClrTx/>
              <a:buSzTx/>
              <a:buFontTx/>
              <a:buNone/>
              <a:tabLst/>
              <a:defRPr/>
            </a:pPr>
            <a:endPar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endParaRPr>
          </a:p>
          <a:p>
            <a:pPr marL="0" marR="0" lvl="0" indent="0" algn="just" defTabSz="914400" rtl="0" eaLnBrk="1" fontAlgn="base" latinLnBrk="0" hangingPunct="1">
              <a:lnSpc>
                <a:spcPct val="100000"/>
              </a:lnSpc>
              <a:spcBef>
                <a:spcPts val="600"/>
              </a:spcBef>
              <a:spcAft>
                <a:spcPts val="600"/>
              </a:spcAft>
              <a:buClrTx/>
              <a:buSzTx/>
              <a:buFontTx/>
              <a:buNone/>
              <a:tabLst/>
              <a:defRPr/>
            </a:pPr>
            <a:endPar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endParaRPr>
          </a:p>
          <a:p>
            <a:pPr marL="0" marR="0" lvl="0" indent="0" algn="just" defTabSz="914400" rtl="0" eaLnBrk="1" fontAlgn="base" latinLnBrk="0" hangingPunct="1">
              <a:lnSpc>
                <a:spcPct val="100000"/>
              </a:lnSpc>
              <a:spcBef>
                <a:spcPts val="600"/>
              </a:spcBef>
              <a:spcAft>
                <a:spcPts val="600"/>
              </a:spcAft>
              <a:buClrTx/>
              <a:buSzTx/>
              <a:buFontTx/>
              <a:buNone/>
              <a:tabLst/>
              <a:defRPr/>
            </a:pPr>
            <a:endPar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endParaRPr>
          </a:p>
          <a:p>
            <a:pPr marL="0" marR="0" lvl="0" indent="0" algn="just" defTabSz="914400" rtl="0" eaLnBrk="1" fontAlgn="base" latinLnBrk="0" hangingPunct="1">
              <a:lnSpc>
                <a:spcPct val="100000"/>
              </a:lnSpc>
              <a:spcBef>
                <a:spcPts val="600"/>
              </a:spcBef>
              <a:spcAft>
                <a:spcPts val="600"/>
              </a:spcAft>
              <a:buClrTx/>
              <a:buSzTx/>
              <a:buFontTx/>
              <a:buNone/>
              <a:tabLst/>
              <a:defRPr/>
            </a:pP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rPr>
              <a:t>En donde </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sym typeface="Symbol" pitchFamily="18" charset="2"/>
              </a:rPr>
              <a:t></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rPr>
              <a:t>HCO</a:t>
            </a:r>
            <a:r>
              <a:rPr kumimoji="0" lang="es-ES_tradnl" sz="2400" b="0" i="0" u="none" strike="noStrike" kern="1200" cap="none" spc="0" normalizeH="0" baseline="-25000" noProof="0" dirty="0">
                <a:ln>
                  <a:noFill/>
                </a:ln>
                <a:solidFill>
                  <a:srgbClr val="00001C"/>
                </a:solidFill>
                <a:effectLst/>
                <a:uLnTx/>
                <a:uFillTx/>
                <a:latin typeface="Candara" panose="020E0502030303020204" pitchFamily="34" charset="0"/>
              </a:rPr>
              <a:t>3</a:t>
            </a:r>
            <a:r>
              <a:rPr kumimoji="0" lang="es-ES_tradnl" sz="2400" b="0" i="0" u="none" strike="noStrike" kern="1200" cap="none" spc="0" normalizeH="0" baseline="30000" noProof="0" dirty="0">
                <a:ln>
                  <a:noFill/>
                </a:ln>
                <a:solidFill>
                  <a:srgbClr val="00001C"/>
                </a:solidFill>
                <a:effectLst/>
                <a:uLnTx/>
                <a:uFillTx/>
                <a:latin typeface="Candara" panose="020E0502030303020204" pitchFamily="34" charset="0"/>
              </a:rPr>
              <a:t>-</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sym typeface="Symbol" pitchFamily="18" charset="2"/>
              </a:rPr>
              <a:t></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rPr>
              <a:t> es la concentración de iones bicarbonato en moles/l,  </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sym typeface="Symbol" pitchFamily="18" charset="2"/>
              </a:rPr>
              <a:t></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rPr>
              <a:t>CO</a:t>
            </a:r>
            <a:r>
              <a:rPr kumimoji="0" lang="es-ES_tradnl" sz="2400" b="0" i="0" u="none" strike="noStrike" kern="1200" cap="none" spc="0" normalizeH="0" baseline="-25000" noProof="0" dirty="0">
                <a:ln>
                  <a:noFill/>
                </a:ln>
                <a:solidFill>
                  <a:srgbClr val="00001C"/>
                </a:solidFill>
                <a:effectLst/>
                <a:uLnTx/>
                <a:uFillTx/>
                <a:latin typeface="Candara" panose="020E0502030303020204" pitchFamily="34" charset="0"/>
              </a:rPr>
              <a:t>3</a:t>
            </a:r>
            <a:r>
              <a:rPr kumimoji="0" lang="es-ES_tradnl" sz="2400" b="0" i="0" u="none" strike="noStrike" kern="1200" cap="none" spc="0" normalizeH="0" baseline="30000" noProof="0" dirty="0">
                <a:ln>
                  <a:noFill/>
                </a:ln>
                <a:solidFill>
                  <a:srgbClr val="00001C"/>
                </a:solidFill>
                <a:effectLst/>
                <a:uLnTx/>
                <a:uFillTx/>
                <a:latin typeface="Candara" panose="020E0502030303020204" pitchFamily="34" charset="0"/>
              </a:rPr>
              <a:t>=</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sym typeface="Symbol" pitchFamily="18" charset="2"/>
              </a:rPr>
              <a:t></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rPr>
              <a:t> es la concentración de iones carbonato en moles/l, </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sym typeface="Symbol" pitchFamily="18" charset="2"/>
              </a:rPr>
              <a:t></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rPr>
              <a:t>OH</a:t>
            </a:r>
            <a:r>
              <a:rPr kumimoji="0" lang="es-ES_tradnl" sz="2400" b="0" i="0" u="none" strike="noStrike" kern="1200" cap="none" spc="0" normalizeH="0" baseline="30000" noProof="0" dirty="0">
                <a:ln>
                  <a:noFill/>
                </a:ln>
                <a:solidFill>
                  <a:srgbClr val="00001C"/>
                </a:solidFill>
                <a:effectLst/>
                <a:uLnTx/>
                <a:uFillTx/>
                <a:latin typeface="Candara" panose="020E0502030303020204" pitchFamily="34" charset="0"/>
              </a:rPr>
              <a:t>-</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sym typeface="Symbol" pitchFamily="18" charset="2"/>
              </a:rPr>
              <a:t></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rPr>
              <a:t> es la concentración de iones hidroxilo en moles/l, y </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sym typeface="Symbol" pitchFamily="18" charset="2"/>
              </a:rPr>
              <a:t></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rPr>
              <a:t>H</a:t>
            </a:r>
            <a:r>
              <a:rPr kumimoji="0" lang="es-ES_tradnl" sz="2400" b="0" i="0" u="none" strike="noStrike" kern="1200" cap="none" spc="0" normalizeH="0" baseline="30000" noProof="0" dirty="0">
                <a:ln>
                  <a:noFill/>
                </a:ln>
                <a:solidFill>
                  <a:srgbClr val="00001C"/>
                </a:solidFill>
                <a:effectLst/>
                <a:uLnTx/>
                <a:uFillTx/>
                <a:latin typeface="Candara" panose="020E0502030303020204" pitchFamily="34" charset="0"/>
              </a:rPr>
              <a:t>+</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sym typeface="Symbol" pitchFamily="18" charset="2"/>
              </a:rPr>
              <a:t></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rPr>
              <a:t> es la concentración de iones hidrógeno en moles/l.</a:t>
            </a:r>
            <a:endParaRPr lang="es-MX" sz="2400" dirty="0">
              <a:solidFill>
                <a:schemeClr val="tx1"/>
              </a:solidFill>
              <a:latin typeface="Candara" panose="020E0502030303020204" pitchFamily="34" charset="0"/>
            </a:endParaRPr>
          </a:p>
        </p:txBody>
      </p:sp>
      <p:sp>
        <p:nvSpPr>
          <p:cNvPr id="2" name="5 Rectángulo">
            <a:extLst>
              <a:ext uri="{FF2B5EF4-FFF2-40B4-BE49-F238E27FC236}">
                <a16:creationId xmlns:a16="http://schemas.microsoft.com/office/drawing/2014/main" id="{C4CE13FD-2C09-DD73-4A51-53A4FB163C2F}"/>
              </a:ext>
            </a:extLst>
          </p:cNvPr>
          <p:cNvSpPr/>
          <p:nvPr/>
        </p:nvSpPr>
        <p:spPr>
          <a:xfrm>
            <a:off x="1664186" y="3522711"/>
            <a:ext cx="7344816" cy="461665"/>
          </a:xfrm>
          <a:prstGeom prst="rect">
            <a:avLst/>
          </a:prstGeom>
          <a:noFill/>
        </p:spPr>
        <p:txBody>
          <a:bodyPr wrap="square">
            <a:spAutoFit/>
          </a:bodyPr>
          <a:lstStyle/>
          <a:p>
            <a:pPr>
              <a:defRPr/>
            </a:pPr>
            <a:r>
              <a:rPr lang="es-ES" sz="2000" dirty="0">
                <a:solidFill>
                  <a:srgbClr val="00001C"/>
                </a:solidFill>
              </a:rPr>
              <a:t>Alcalinidad </a:t>
            </a:r>
            <a:r>
              <a:rPr lang="pt-BR" sz="2000" dirty="0">
                <a:solidFill>
                  <a:srgbClr val="00001C"/>
                </a:solidFill>
              </a:rPr>
              <a:t>(equivalentes/l) = </a:t>
            </a:r>
            <a:r>
              <a:rPr lang="es-ES_tradnl" sz="2000" dirty="0">
                <a:solidFill>
                  <a:srgbClr val="00001C"/>
                </a:solidFill>
                <a:sym typeface="Symbol" pitchFamily="18" charset="2"/>
              </a:rPr>
              <a:t></a:t>
            </a:r>
            <a:r>
              <a:rPr lang="pt-BR" sz="2000" dirty="0">
                <a:solidFill>
                  <a:srgbClr val="00001C"/>
                </a:solidFill>
              </a:rPr>
              <a:t>HCO</a:t>
            </a:r>
            <a:r>
              <a:rPr lang="pt-BR" sz="2000" baseline="-25000" dirty="0">
                <a:solidFill>
                  <a:srgbClr val="00001C"/>
                </a:solidFill>
              </a:rPr>
              <a:t>3</a:t>
            </a:r>
            <a:r>
              <a:rPr lang="pt-BR" sz="2000" baseline="30000" dirty="0">
                <a:solidFill>
                  <a:srgbClr val="00001C"/>
                </a:solidFill>
              </a:rPr>
              <a:t>-</a:t>
            </a:r>
            <a:r>
              <a:rPr lang="es-ES_tradnl" sz="2000" dirty="0">
                <a:solidFill>
                  <a:srgbClr val="00001C"/>
                </a:solidFill>
                <a:sym typeface="Symbol" pitchFamily="18" charset="2"/>
              </a:rPr>
              <a:t></a:t>
            </a:r>
            <a:r>
              <a:rPr lang="pt-BR" sz="2000" dirty="0">
                <a:solidFill>
                  <a:srgbClr val="00001C"/>
                </a:solidFill>
              </a:rPr>
              <a:t> + 2 </a:t>
            </a:r>
            <a:r>
              <a:rPr lang="es-ES_tradnl" sz="2000" dirty="0">
                <a:solidFill>
                  <a:srgbClr val="00001C"/>
                </a:solidFill>
                <a:sym typeface="Symbol" pitchFamily="18" charset="2"/>
              </a:rPr>
              <a:t></a:t>
            </a:r>
            <a:r>
              <a:rPr lang="pt-BR" sz="2000" dirty="0">
                <a:solidFill>
                  <a:srgbClr val="00001C"/>
                </a:solidFill>
              </a:rPr>
              <a:t>CO</a:t>
            </a:r>
            <a:r>
              <a:rPr lang="pt-BR" sz="2000" baseline="-25000" dirty="0">
                <a:solidFill>
                  <a:srgbClr val="00001C"/>
                </a:solidFill>
              </a:rPr>
              <a:t>3</a:t>
            </a:r>
            <a:r>
              <a:rPr lang="pt-BR" sz="2000" baseline="30000" dirty="0">
                <a:solidFill>
                  <a:srgbClr val="00001C"/>
                </a:solidFill>
              </a:rPr>
              <a:t>=</a:t>
            </a:r>
            <a:r>
              <a:rPr lang="es-ES_tradnl" sz="2000" dirty="0">
                <a:solidFill>
                  <a:srgbClr val="00001C"/>
                </a:solidFill>
                <a:sym typeface="Symbol" pitchFamily="18" charset="2"/>
              </a:rPr>
              <a:t></a:t>
            </a:r>
            <a:r>
              <a:rPr lang="pt-BR" sz="2000" dirty="0">
                <a:solidFill>
                  <a:srgbClr val="00001C"/>
                </a:solidFill>
              </a:rPr>
              <a:t> + </a:t>
            </a:r>
            <a:r>
              <a:rPr lang="es-ES_tradnl" sz="2000" dirty="0">
                <a:solidFill>
                  <a:srgbClr val="00001C"/>
                </a:solidFill>
                <a:sym typeface="Symbol" pitchFamily="18" charset="2"/>
              </a:rPr>
              <a:t></a:t>
            </a:r>
            <a:r>
              <a:rPr lang="pt-BR" sz="2000" dirty="0">
                <a:solidFill>
                  <a:srgbClr val="00001C"/>
                </a:solidFill>
              </a:rPr>
              <a:t>OH</a:t>
            </a:r>
            <a:r>
              <a:rPr lang="pt-BR" sz="2000" baseline="30000" dirty="0">
                <a:solidFill>
                  <a:srgbClr val="00001C"/>
                </a:solidFill>
              </a:rPr>
              <a:t>-</a:t>
            </a:r>
            <a:r>
              <a:rPr lang="es-ES_tradnl" sz="2000" dirty="0">
                <a:solidFill>
                  <a:srgbClr val="00001C"/>
                </a:solidFill>
                <a:sym typeface="Symbol" pitchFamily="18" charset="2"/>
              </a:rPr>
              <a:t></a:t>
            </a:r>
            <a:r>
              <a:rPr lang="pt-BR" sz="2000" dirty="0">
                <a:solidFill>
                  <a:srgbClr val="00001C"/>
                </a:solidFill>
              </a:rPr>
              <a:t> - </a:t>
            </a:r>
            <a:r>
              <a:rPr lang="es-ES_tradnl" sz="2000" dirty="0">
                <a:solidFill>
                  <a:srgbClr val="00001C"/>
                </a:solidFill>
                <a:sym typeface="Symbol" pitchFamily="18" charset="2"/>
              </a:rPr>
              <a:t></a:t>
            </a:r>
            <a:r>
              <a:rPr lang="pt-BR" sz="2000" dirty="0">
                <a:solidFill>
                  <a:srgbClr val="00001C"/>
                </a:solidFill>
              </a:rPr>
              <a:t>H</a:t>
            </a:r>
            <a:r>
              <a:rPr lang="pt-BR" sz="2000" baseline="30000" dirty="0">
                <a:solidFill>
                  <a:srgbClr val="00001C"/>
                </a:solidFill>
              </a:rPr>
              <a:t>+</a:t>
            </a:r>
            <a:r>
              <a:rPr lang="es-ES_tradnl" sz="2000" dirty="0">
                <a:solidFill>
                  <a:srgbClr val="00001C"/>
                </a:solidFill>
                <a:sym typeface="Symbol" pitchFamily="18" charset="2"/>
              </a:rPr>
              <a:t>           </a:t>
            </a:r>
            <a:r>
              <a:rPr lang="pt-BR" sz="2000" dirty="0">
                <a:solidFill>
                  <a:srgbClr val="00001C"/>
                </a:solidFill>
              </a:rPr>
              <a:t> </a:t>
            </a:r>
            <a:r>
              <a:rPr lang="pt-BR" sz="2400" dirty="0">
                <a:solidFill>
                  <a:srgbClr val="00001C"/>
                </a:solidFill>
              </a:rPr>
              <a:t>                 </a:t>
            </a:r>
            <a:endParaRPr lang="es-UY" sz="2400" dirty="0">
              <a:solidFill>
                <a:srgbClr val="00001C"/>
              </a:solidFill>
            </a:endParaRPr>
          </a:p>
        </p:txBody>
      </p:sp>
      <mc:AlternateContent xmlns:mc="http://schemas.openxmlformats.org/markup-compatibility/2006" xmlns:pslz="http://schemas.microsoft.com/office/powerpoint/2016/slidezoom">
        <mc:Choice Requires="pslz">
          <p:graphicFrame>
            <p:nvGraphicFramePr>
              <p:cNvPr id="5" name="Vista general de diapositiva 4">
                <a:extLst>
                  <a:ext uri="{FF2B5EF4-FFF2-40B4-BE49-F238E27FC236}">
                    <a16:creationId xmlns:a16="http://schemas.microsoft.com/office/drawing/2014/main" id="{DFF98400-7833-7CBD-2E53-2CA6E0F389A4}"/>
                  </a:ext>
                </a:extLst>
              </p:cNvPr>
              <p:cNvGraphicFramePr>
                <a:graphicFrameLocks noChangeAspect="1"/>
              </p:cNvGraphicFramePr>
              <p:nvPr>
                <p:extLst>
                  <p:ext uri="{D42A27DB-BD31-4B8C-83A1-F6EECF244321}">
                    <p14:modId xmlns:p14="http://schemas.microsoft.com/office/powerpoint/2010/main" val="1617978979"/>
                  </p:ext>
                </p:extLst>
              </p:nvPr>
            </p:nvGraphicFramePr>
            <p:xfrm>
              <a:off x="9178263" y="3672484"/>
              <a:ext cx="2125394" cy="1195534"/>
            </p:xfrm>
            <a:graphic>
              <a:graphicData uri="http://schemas.microsoft.com/office/powerpoint/2016/slidezoom">
                <pslz:sldZm>
                  <pslz:sldZmObj sldId="416" cId="0">
                    <pslz:zmPr id="{F4E45B51-3A6E-4602-A8B1-D9A38892CB5B}" returnToParent="0" transitionDur="1000">
                      <p166:blipFill xmlns:p166="http://schemas.microsoft.com/office/powerpoint/2016/6/main">
                        <a:blip r:embed="rId2"/>
                        <a:stretch>
                          <a:fillRect/>
                        </a:stretch>
                      </p166:blipFill>
                      <p166:spPr xmlns:p166="http://schemas.microsoft.com/office/powerpoint/2016/6/main">
                        <a:xfrm>
                          <a:off x="0" y="0"/>
                          <a:ext cx="2125394" cy="1195534"/>
                        </a:xfrm>
                        <a:prstGeom prst="rect">
                          <a:avLst/>
                        </a:prstGeom>
                        <a:ln w="3175">
                          <a:solidFill>
                            <a:prstClr val="ltGray"/>
                          </a:solidFill>
                        </a:ln>
                      </p166:spPr>
                    </pslz:zmPr>
                  </pslz:sldZmObj>
                </pslz:sldZm>
              </a:graphicData>
            </a:graphic>
          </p:graphicFrame>
        </mc:Choice>
        <mc:Fallback xmlns="">
          <p:pic>
            <p:nvPicPr>
              <p:cNvPr id="5" name="Vista general de diapositiva 4">
                <a:extLst>
                  <a:ext uri="{FF2B5EF4-FFF2-40B4-BE49-F238E27FC236}">
                    <a16:creationId xmlns:a16="http://schemas.microsoft.com/office/drawing/2014/main" id="{DFF98400-7833-7CBD-2E53-2CA6E0F389A4}"/>
                  </a:ext>
                </a:extLst>
              </p:cNvPr>
              <p:cNvPicPr>
                <a:picLocks noGrp="1" noRot="1" noChangeAspect="1" noMove="1" noResize="1" noEditPoints="1" noAdjustHandles="1" noChangeArrowheads="1" noChangeShapeType="1"/>
              </p:cNvPicPr>
              <p:nvPr/>
            </p:nvPicPr>
            <p:blipFill>
              <a:blip r:embed="rId3"/>
              <a:stretch>
                <a:fillRect/>
              </a:stretch>
            </p:blipFill>
            <p:spPr>
              <a:xfrm>
                <a:off x="9178263" y="3672484"/>
                <a:ext cx="2125394" cy="1195534"/>
              </a:xfrm>
              <a:prstGeom prst="rect">
                <a:avLst/>
              </a:prstGeom>
              <a:ln w="3175">
                <a:solidFill>
                  <a:prstClr val="ltGray"/>
                </a:solidFill>
              </a:ln>
            </p:spPr>
          </p:pic>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1939641-61A6-C74A-04A8-1FDD2E3FAB71}"/>
                  </a:ext>
                </a:extLst>
              </p:cNvPr>
              <p:cNvSpPr txBox="1"/>
              <p:nvPr/>
            </p:nvSpPr>
            <p:spPr>
              <a:xfrm>
                <a:off x="3287688" y="4270251"/>
                <a:ext cx="3539933" cy="826637"/>
              </a:xfrm>
              <a:prstGeom prst="rect">
                <a:avLst/>
              </a:prstGeom>
              <a:noFill/>
            </p:spPr>
            <p:txBody>
              <a:bodyPr wrap="square">
                <a:spAutoFit/>
              </a:bodyPr>
              <a:lstStyle/>
              <a:p>
                <a:pPr>
                  <a:defRPr/>
                </a:pPr>
                <a14:m>
                  <m:oMathPara xmlns:m="http://schemas.openxmlformats.org/officeDocument/2006/math">
                    <m:oMathParaPr>
                      <m:jc m:val="centerGroup"/>
                    </m:oMathParaPr>
                    <m:oMath xmlns:m="http://schemas.openxmlformats.org/officeDocument/2006/math">
                      <m:r>
                        <a:rPr lang="es-AR" b="0" i="1" smtClean="0">
                          <a:solidFill>
                            <a:srgbClr val="00001C"/>
                          </a:solidFill>
                          <a:latin typeface="Cambria Math" panose="02040503050406030204" pitchFamily="18" charset="0"/>
                          <a:sym typeface="Symbol" pitchFamily="18" charset="2"/>
                        </a:rPr>
                        <m:t>𝐴𝑙𝑐</m:t>
                      </m:r>
                      <m:r>
                        <a:rPr lang="es-AR" b="0" i="1" smtClean="0">
                          <a:solidFill>
                            <a:srgbClr val="00001C"/>
                          </a:solidFill>
                          <a:latin typeface="Cambria Math" panose="02040503050406030204" pitchFamily="18" charset="0"/>
                          <a:sym typeface="Symbol" pitchFamily="18" charset="2"/>
                        </a:rPr>
                        <m:t> </m:t>
                      </m:r>
                      <m:d>
                        <m:dPr>
                          <m:ctrlPr>
                            <a:rPr lang="es-AR" b="0" i="1" smtClean="0">
                              <a:solidFill>
                                <a:srgbClr val="00001C"/>
                              </a:solidFill>
                              <a:latin typeface="Cambria Math" panose="02040503050406030204" pitchFamily="18" charset="0"/>
                              <a:sym typeface="Symbol" pitchFamily="18" charset="2"/>
                            </a:rPr>
                          </m:ctrlPr>
                        </m:dPr>
                        <m:e>
                          <m:f>
                            <m:fPr>
                              <m:ctrlPr>
                                <a:rPr lang="es-AR" b="0" i="1" smtClean="0">
                                  <a:solidFill>
                                    <a:srgbClr val="00001C"/>
                                  </a:solidFill>
                                  <a:latin typeface="Cambria Math" panose="02040503050406030204" pitchFamily="18" charset="0"/>
                                  <a:sym typeface="Symbol" pitchFamily="18" charset="2"/>
                                </a:rPr>
                              </m:ctrlPr>
                            </m:fPr>
                            <m:num>
                              <m:r>
                                <a:rPr lang="es-AR" b="0" i="1" smtClean="0">
                                  <a:solidFill>
                                    <a:srgbClr val="00001C"/>
                                  </a:solidFill>
                                  <a:latin typeface="Cambria Math" panose="02040503050406030204" pitchFamily="18" charset="0"/>
                                  <a:sym typeface="Symbol" pitchFamily="18" charset="2"/>
                                </a:rPr>
                                <m:t>𝑒𝑞</m:t>
                              </m:r>
                            </m:num>
                            <m:den>
                              <m:r>
                                <a:rPr lang="es-AR" b="0" i="1" smtClean="0">
                                  <a:solidFill>
                                    <a:srgbClr val="00001C"/>
                                  </a:solidFill>
                                  <a:latin typeface="Cambria Math" panose="02040503050406030204" pitchFamily="18" charset="0"/>
                                  <a:sym typeface="Symbol" pitchFamily="18" charset="2"/>
                                </a:rPr>
                                <m:t>𝑙</m:t>
                              </m:r>
                            </m:den>
                          </m:f>
                        </m:e>
                      </m:d>
                      <m:r>
                        <a:rPr lang="es-AR" b="0" i="1" smtClean="0">
                          <a:solidFill>
                            <a:srgbClr val="00001C"/>
                          </a:solidFill>
                          <a:latin typeface="Cambria Math" panose="02040503050406030204" pitchFamily="18" charset="0"/>
                          <a:sym typeface="Symbol" pitchFamily="18" charset="2"/>
                        </a:rPr>
                        <m:t>= </m:t>
                      </m:r>
                      <m:f>
                        <m:fPr>
                          <m:ctrlPr>
                            <a:rPr lang="es-ES_tradnl" i="1" smtClean="0">
                              <a:solidFill>
                                <a:srgbClr val="00001C"/>
                              </a:solidFill>
                              <a:latin typeface="Cambria Math" panose="02040503050406030204" pitchFamily="18" charset="0"/>
                              <a:sym typeface="Symbol" pitchFamily="18" charset="2"/>
                            </a:rPr>
                          </m:ctrlPr>
                        </m:fPr>
                        <m:num>
                          <m:r>
                            <a:rPr lang="es-AR" b="0" i="1" smtClean="0">
                              <a:solidFill>
                                <a:srgbClr val="00001C"/>
                              </a:solidFill>
                              <a:latin typeface="Cambria Math" panose="02040503050406030204" pitchFamily="18" charset="0"/>
                              <a:sym typeface="Symbol" pitchFamily="18" charset="2"/>
                            </a:rPr>
                            <m:t>𝐴𝑙𝑐</m:t>
                          </m:r>
                          <m:r>
                            <a:rPr lang="es-AR" b="0" i="1" smtClean="0">
                              <a:solidFill>
                                <a:srgbClr val="00001C"/>
                              </a:solidFill>
                              <a:latin typeface="Cambria Math" panose="02040503050406030204" pitchFamily="18" charset="0"/>
                              <a:sym typeface="Symbol" pitchFamily="18" charset="2"/>
                            </a:rPr>
                            <m:t> (</m:t>
                          </m:r>
                          <m:f>
                            <m:fPr>
                              <m:ctrlPr>
                                <a:rPr lang="es-AR" b="0" i="1" smtClean="0">
                                  <a:solidFill>
                                    <a:srgbClr val="00001C"/>
                                  </a:solidFill>
                                  <a:latin typeface="Cambria Math" panose="02040503050406030204" pitchFamily="18" charset="0"/>
                                  <a:sym typeface="Symbol" pitchFamily="18" charset="2"/>
                                </a:rPr>
                              </m:ctrlPr>
                            </m:fPr>
                            <m:num>
                              <m:r>
                                <a:rPr lang="es-AR" b="0" i="1" smtClean="0">
                                  <a:solidFill>
                                    <a:srgbClr val="00001C"/>
                                  </a:solidFill>
                                  <a:latin typeface="Cambria Math" panose="02040503050406030204" pitchFamily="18" charset="0"/>
                                  <a:sym typeface="Symbol" pitchFamily="18" charset="2"/>
                                </a:rPr>
                                <m:t>𝑚𝑔</m:t>
                              </m:r>
                            </m:num>
                            <m:den>
                              <m:r>
                                <a:rPr lang="es-AR" b="0" i="1" smtClean="0">
                                  <a:solidFill>
                                    <a:srgbClr val="00001C"/>
                                  </a:solidFill>
                                  <a:latin typeface="Cambria Math" panose="02040503050406030204" pitchFamily="18" charset="0"/>
                                  <a:sym typeface="Symbol" pitchFamily="18" charset="2"/>
                                </a:rPr>
                                <m:t>𝑙</m:t>
                              </m:r>
                            </m:den>
                          </m:f>
                          <m:r>
                            <a:rPr lang="es-AR" b="0" i="1" smtClean="0">
                              <a:solidFill>
                                <a:srgbClr val="00001C"/>
                              </a:solidFill>
                              <a:latin typeface="Cambria Math" panose="02040503050406030204" pitchFamily="18" charset="0"/>
                              <a:sym typeface="Symbol" pitchFamily="18" charset="2"/>
                            </a:rPr>
                            <m:t>)</m:t>
                          </m:r>
                        </m:num>
                        <m:den>
                          <m:r>
                            <a:rPr lang="es-AR" b="0" i="1" smtClean="0">
                              <a:solidFill>
                                <a:srgbClr val="00001C"/>
                              </a:solidFill>
                              <a:latin typeface="Cambria Math" panose="02040503050406030204" pitchFamily="18" charset="0"/>
                              <a:sym typeface="Symbol" pitchFamily="18" charset="2"/>
                            </a:rPr>
                            <m:t>50.000</m:t>
                          </m:r>
                        </m:den>
                      </m:f>
                    </m:oMath>
                  </m:oMathPara>
                </a14:m>
                <a:endParaRPr lang="es-ES_tradnl" dirty="0">
                  <a:solidFill>
                    <a:srgbClr val="00001C"/>
                  </a:solidFill>
                  <a:sym typeface="Symbol" pitchFamily="18" charset="2"/>
                </a:endParaRPr>
              </a:p>
            </p:txBody>
          </p:sp>
        </mc:Choice>
        <mc:Fallback xmlns="">
          <p:sp>
            <p:nvSpPr>
              <p:cNvPr id="6" name="CuadroTexto 5">
                <a:extLst>
                  <a:ext uri="{FF2B5EF4-FFF2-40B4-BE49-F238E27FC236}">
                    <a16:creationId xmlns:a16="http://schemas.microsoft.com/office/drawing/2014/main" id="{D1939641-61A6-C74A-04A8-1FDD2E3FAB71}"/>
                  </a:ext>
                </a:extLst>
              </p:cNvPr>
              <p:cNvSpPr txBox="1">
                <a:spLocks noRot="1" noChangeAspect="1" noMove="1" noResize="1" noEditPoints="1" noAdjustHandles="1" noChangeArrowheads="1" noChangeShapeType="1" noTextEdit="1"/>
              </p:cNvSpPr>
              <p:nvPr/>
            </p:nvSpPr>
            <p:spPr>
              <a:xfrm>
                <a:off x="3287688" y="4270251"/>
                <a:ext cx="3539933" cy="826637"/>
              </a:xfrm>
              <a:prstGeom prst="rect">
                <a:avLst/>
              </a:prstGeom>
              <a:blipFill>
                <a:blip r:embed="rId4"/>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2187717828"/>
      </p:ext>
    </p:extLst>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4EDBCA8-7B01-75E4-3AC7-94EBDD80BDDB}"/>
              </a:ext>
            </a:extLst>
          </p:cNvPr>
          <p:cNvSpPr txBox="1"/>
          <p:nvPr/>
        </p:nvSpPr>
        <p:spPr>
          <a:xfrm>
            <a:off x="659396" y="620688"/>
            <a:ext cx="10873208" cy="1200329"/>
          </a:xfrm>
          <a:prstGeom prst="rect">
            <a:avLst/>
          </a:prstGeom>
          <a:noFill/>
        </p:spPr>
        <p:txBody>
          <a:bodyPr wrap="square">
            <a:spAutoFit/>
          </a:bodyPr>
          <a:lstStyle/>
          <a:p>
            <a:pPr algn="just" eaLnBrk="0" hangingPunct="0"/>
            <a:r>
              <a:rPr lang="es-ES_tradnl" sz="2400" dirty="0">
                <a:solidFill>
                  <a:srgbClr val="00001C"/>
                </a:solidFill>
                <a:latin typeface="Candara" panose="020E0502030303020204" pitchFamily="34" charset="0"/>
                <a:ea typeface="Times New Roman" pitchFamily="18" charset="0"/>
                <a:cs typeface="Arial" charset="0"/>
              </a:rPr>
              <a:t>Las concentraciones de HCO</a:t>
            </a:r>
            <a:r>
              <a:rPr lang="es-ES_tradnl" sz="2400" baseline="-30000" dirty="0">
                <a:solidFill>
                  <a:srgbClr val="00001C"/>
                </a:solidFill>
                <a:latin typeface="Candara" panose="020E0502030303020204" pitchFamily="34" charset="0"/>
                <a:ea typeface="Times New Roman" pitchFamily="18" charset="0"/>
                <a:cs typeface="Arial" charset="0"/>
              </a:rPr>
              <a:t>3</a:t>
            </a:r>
            <a:r>
              <a:rPr lang="es-ES_tradnl" sz="2400" baseline="30000" dirty="0">
                <a:solidFill>
                  <a:srgbClr val="00001C"/>
                </a:solidFill>
                <a:latin typeface="Candara" panose="020E0502030303020204" pitchFamily="34" charset="0"/>
                <a:ea typeface="Times New Roman" pitchFamily="18" charset="0"/>
                <a:cs typeface="Arial" charset="0"/>
              </a:rPr>
              <a:t>-</a:t>
            </a:r>
            <a:r>
              <a:rPr lang="es-ES_tradnl" sz="2400" dirty="0">
                <a:solidFill>
                  <a:srgbClr val="00001C"/>
                </a:solidFill>
                <a:latin typeface="Candara" panose="020E0502030303020204" pitchFamily="34" charset="0"/>
                <a:ea typeface="Times New Roman" pitchFamily="18" charset="0"/>
                <a:cs typeface="Arial" charset="0"/>
              </a:rPr>
              <a:t>, CO</a:t>
            </a:r>
            <a:r>
              <a:rPr lang="es-ES_tradnl" sz="2400" baseline="-30000" dirty="0">
                <a:solidFill>
                  <a:srgbClr val="00001C"/>
                </a:solidFill>
                <a:latin typeface="Candara" panose="020E0502030303020204" pitchFamily="34" charset="0"/>
                <a:ea typeface="Times New Roman" pitchFamily="18" charset="0"/>
                <a:cs typeface="Arial" charset="0"/>
              </a:rPr>
              <a:t>3</a:t>
            </a:r>
            <a:r>
              <a:rPr lang="es-ES_tradnl" sz="2400" baseline="30000" dirty="0">
                <a:solidFill>
                  <a:srgbClr val="00001C"/>
                </a:solidFill>
                <a:latin typeface="Candara" panose="020E0502030303020204" pitchFamily="34" charset="0"/>
                <a:ea typeface="Times New Roman" pitchFamily="18" charset="0"/>
                <a:cs typeface="Arial" charset="0"/>
              </a:rPr>
              <a:t>=</a:t>
            </a:r>
            <a:r>
              <a:rPr lang="es-ES_tradnl" sz="2400" dirty="0">
                <a:solidFill>
                  <a:srgbClr val="00001C"/>
                </a:solidFill>
                <a:latin typeface="Candara" panose="020E0502030303020204" pitchFamily="34" charset="0"/>
                <a:ea typeface="Times New Roman" pitchFamily="18" charset="0"/>
                <a:cs typeface="Arial" charset="0"/>
              </a:rPr>
              <a:t> y OH</a:t>
            </a:r>
            <a:r>
              <a:rPr lang="es-ES_tradnl" sz="2400" baseline="30000" dirty="0">
                <a:solidFill>
                  <a:srgbClr val="00001C"/>
                </a:solidFill>
                <a:latin typeface="Candara" panose="020E0502030303020204" pitchFamily="34" charset="0"/>
                <a:ea typeface="Times New Roman" pitchFamily="18" charset="0"/>
                <a:cs typeface="Arial" charset="0"/>
              </a:rPr>
              <a:t>-</a:t>
            </a:r>
            <a:r>
              <a:rPr lang="es-ES_tradnl" sz="2400" dirty="0">
                <a:solidFill>
                  <a:srgbClr val="00001C"/>
                </a:solidFill>
                <a:latin typeface="Candara" panose="020E0502030303020204" pitchFamily="34" charset="0"/>
                <a:ea typeface="Times New Roman" pitchFamily="18" charset="0"/>
                <a:cs typeface="Arial" charset="0"/>
              </a:rPr>
              <a:t> están siempre en equilibrio con las de ácido carbónico (H</a:t>
            </a:r>
            <a:r>
              <a:rPr lang="es-ES_tradnl" sz="2400" baseline="-30000" dirty="0">
                <a:solidFill>
                  <a:srgbClr val="00001C"/>
                </a:solidFill>
                <a:latin typeface="Candara" panose="020E0502030303020204" pitchFamily="34" charset="0"/>
                <a:ea typeface="Times New Roman" pitchFamily="18" charset="0"/>
                <a:cs typeface="Arial" charset="0"/>
              </a:rPr>
              <a:t>2</a:t>
            </a:r>
            <a:r>
              <a:rPr lang="es-ES_tradnl" sz="2400" dirty="0">
                <a:solidFill>
                  <a:srgbClr val="00001C"/>
                </a:solidFill>
                <a:latin typeface="Candara" panose="020E0502030303020204" pitchFamily="34" charset="0"/>
                <a:ea typeface="Times New Roman" pitchFamily="18" charset="0"/>
                <a:cs typeface="Arial" charset="0"/>
              </a:rPr>
              <a:t>CO</a:t>
            </a:r>
            <a:r>
              <a:rPr lang="es-ES_tradnl" sz="2400" baseline="-30000" dirty="0">
                <a:solidFill>
                  <a:srgbClr val="00001C"/>
                </a:solidFill>
                <a:latin typeface="Candara" panose="020E0502030303020204" pitchFamily="34" charset="0"/>
                <a:ea typeface="Times New Roman" pitchFamily="18" charset="0"/>
                <a:cs typeface="Arial" charset="0"/>
              </a:rPr>
              <a:t>3</a:t>
            </a:r>
            <a:r>
              <a:rPr lang="es-ES_tradnl" sz="2400" dirty="0">
                <a:solidFill>
                  <a:srgbClr val="00001C"/>
                </a:solidFill>
                <a:latin typeface="Candara" panose="020E0502030303020204" pitchFamily="34" charset="0"/>
                <a:ea typeface="Times New Roman" pitchFamily="18" charset="0"/>
                <a:cs typeface="Arial" charset="0"/>
              </a:rPr>
              <a:t>) e iones H</a:t>
            </a:r>
            <a:r>
              <a:rPr lang="es-ES_tradnl" sz="2400" baseline="30000" dirty="0">
                <a:solidFill>
                  <a:srgbClr val="00001C"/>
                </a:solidFill>
                <a:latin typeface="Candara" panose="020E0502030303020204" pitchFamily="34" charset="0"/>
                <a:ea typeface="Times New Roman" pitchFamily="18" charset="0"/>
                <a:cs typeface="Arial" charset="0"/>
              </a:rPr>
              <a:t>+</a:t>
            </a:r>
            <a:r>
              <a:rPr lang="es-ES_tradnl" sz="2400" dirty="0">
                <a:solidFill>
                  <a:srgbClr val="00001C"/>
                </a:solidFill>
                <a:latin typeface="Candara" panose="020E0502030303020204" pitchFamily="34" charset="0"/>
                <a:ea typeface="Times New Roman" pitchFamily="18" charset="0"/>
                <a:cs typeface="Arial" charset="0"/>
              </a:rPr>
              <a:t>, de acuerdo con las siguientes reacciones y ecuaciones de equilibrio:</a:t>
            </a:r>
            <a:endParaRPr lang="es-ES_tradnl" sz="3600" dirty="0">
              <a:solidFill>
                <a:srgbClr val="00001C"/>
              </a:solidFill>
              <a:latin typeface="Candara" panose="020E0502030303020204" pitchFamily="34" charset="0"/>
              <a:ea typeface="Times New Roman" pitchFamily="18" charset="0"/>
              <a:cs typeface="Arial" charset="0"/>
            </a:endParaRPr>
          </a:p>
        </p:txBody>
      </p:sp>
      <p:sp>
        <p:nvSpPr>
          <p:cNvPr id="7" name="9 Rectángulo">
            <a:extLst>
              <a:ext uri="{FF2B5EF4-FFF2-40B4-BE49-F238E27FC236}">
                <a16:creationId xmlns:a16="http://schemas.microsoft.com/office/drawing/2014/main" id="{09429A90-D79B-AE56-B853-C8AF24E85388}"/>
              </a:ext>
            </a:extLst>
          </p:cNvPr>
          <p:cNvSpPr/>
          <p:nvPr/>
        </p:nvSpPr>
        <p:spPr>
          <a:xfrm>
            <a:off x="1773108" y="2018803"/>
            <a:ext cx="3178004" cy="2908489"/>
          </a:xfrm>
          <a:prstGeom prst="rect">
            <a:avLst/>
          </a:prstGeom>
        </p:spPr>
        <p:txBody>
          <a:bodyPr wrap="square">
            <a:spAutoFit/>
          </a:bodyPr>
          <a:lstStyle/>
          <a:p>
            <a:pPr>
              <a:spcBef>
                <a:spcPts val="600"/>
              </a:spcBef>
              <a:spcAft>
                <a:spcPts val="600"/>
              </a:spcAft>
              <a:defRPr/>
            </a:pPr>
            <a:r>
              <a:rPr lang="pt-BR" dirty="0">
                <a:solidFill>
                  <a:schemeClr val="accent4">
                    <a:lumMod val="10000"/>
                  </a:schemeClr>
                </a:solidFill>
              </a:rPr>
              <a:t>H</a:t>
            </a:r>
            <a:r>
              <a:rPr lang="pt-BR" baseline="-25000" dirty="0">
                <a:solidFill>
                  <a:schemeClr val="accent4">
                    <a:lumMod val="10000"/>
                  </a:schemeClr>
                </a:solidFill>
              </a:rPr>
              <a:t>2</a:t>
            </a:r>
            <a:r>
              <a:rPr lang="pt-BR" dirty="0">
                <a:solidFill>
                  <a:schemeClr val="accent4">
                    <a:lumMod val="10000"/>
                  </a:schemeClr>
                </a:solidFill>
              </a:rPr>
              <a:t>CO</a:t>
            </a:r>
            <a:r>
              <a:rPr lang="pt-BR" baseline="-25000" dirty="0">
                <a:solidFill>
                  <a:schemeClr val="accent4">
                    <a:lumMod val="10000"/>
                  </a:schemeClr>
                </a:solidFill>
              </a:rPr>
              <a:t>3 </a:t>
            </a:r>
            <a:r>
              <a:rPr lang="pt-BR" dirty="0">
                <a:solidFill>
                  <a:schemeClr val="accent4">
                    <a:lumMod val="10000"/>
                  </a:schemeClr>
                </a:solidFill>
              </a:rPr>
              <a:t>↔ HCO</a:t>
            </a:r>
            <a:r>
              <a:rPr lang="pt-BR" baseline="-25000" dirty="0">
                <a:solidFill>
                  <a:schemeClr val="accent4">
                    <a:lumMod val="10000"/>
                  </a:schemeClr>
                </a:solidFill>
              </a:rPr>
              <a:t>3</a:t>
            </a:r>
            <a:r>
              <a:rPr lang="pt-BR" baseline="30000" dirty="0">
                <a:solidFill>
                  <a:schemeClr val="accent4">
                    <a:lumMod val="10000"/>
                  </a:schemeClr>
                </a:solidFill>
              </a:rPr>
              <a:t>-</a:t>
            </a:r>
            <a:r>
              <a:rPr lang="pt-BR" dirty="0">
                <a:solidFill>
                  <a:schemeClr val="accent4">
                    <a:lumMod val="10000"/>
                  </a:schemeClr>
                </a:solidFill>
              </a:rPr>
              <a:t> + H</a:t>
            </a:r>
            <a:r>
              <a:rPr lang="pt-BR" baseline="30000" dirty="0">
                <a:solidFill>
                  <a:schemeClr val="accent4">
                    <a:lumMod val="10000"/>
                  </a:schemeClr>
                </a:solidFill>
              </a:rPr>
              <a:t>+</a:t>
            </a:r>
            <a:r>
              <a:rPr lang="pt-BR" dirty="0">
                <a:solidFill>
                  <a:schemeClr val="accent4">
                    <a:lumMod val="10000"/>
                  </a:schemeClr>
                </a:solidFill>
              </a:rPr>
              <a:t>  </a:t>
            </a:r>
          </a:p>
          <a:p>
            <a:pPr>
              <a:spcBef>
                <a:spcPts val="600"/>
              </a:spcBef>
              <a:spcAft>
                <a:spcPts val="600"/>
              </a:spcAft>
              <a:defRPr/>
            </a:pPr>
            <a:endParaRPr lang="pt-BR" sz="2400" dirty="0">
              <a:solidFill>
                <a:schemeClr val="accent4">
                  <a:lumMod val="10000"/>
                </a:schemeClr>
              </a:solidFill>
            </a:endParaRPr>
          </a:p>
          <a:p>
            <a:pPr>
              <a:spcBef>
                <a:spcPts val="600"/>
              </a:spcBef>
              <a:spcAft>
                <a:spcPts val="600"/>
              </a:spcAft>
              <a:defRPr/>
            </a:pPr>
            <a:r>
              <a:rPr lang="pt-BR" dirty="0">
                <a:solidFill>
                  <a:schemeClr val="accent4">
                    <a:lumMod val="10000"/>
                  </a:schemeClr>
                </a:solidFill>
              </a:rPr>
              <a:t>HCO</a:t>
            </a:r>
            <a:r>
              <a:rPr lang="pt-BR" baseline="-25000" dirty="0">
                <a:solidFill>
                  <a:schemeClr val="accent4">
                    <a:lumMod val="10000"/>
                  </a:schemeClr>
                </a:solidFill>
              </a:rPr>
              <a:t>3</a:t>
            </a:r>
            <a:r>
              <a:rPr lang="pt-BR" baseline="30000" dirty="0">
                <a:solidFill>
                  <a:schemeClr val="accent4">
                    <a:lumMod val="10000"/>
                  </a:schemeClr>
                </a:solidFill>
              </a:rPr>
              <a:t>-</a:t>
            </a:r>
            <a:r>
              <a:rPr lang="pt-BR" dirty="0">
                <a:solidFill>
                  <a:schemeClr val="accent4">
                    <a:lumMod val="10000"/>
                  </a:schemeClr>
                </a:solidFill>
              </a:rPr>
              <a:t> ↔ CO</a:t>
            </a:r>
            <a:r>
              <a:rPr lang="pt-BR" baseline="-25000" dirty="0">
                <a:solidFill>
                  <a:schemeClr val="accent4">
                    <a:lumMod val="10000"/>
                  </a:schemeClr>
                </a:solidFill>
              </a:rPr>
              <a:t>3</a:t>
            </a:r>
            <a:r>
              <a:rPr lang="pt-BR" baseline="30000" dirty="0">
                <a:solidFill>
                  <a:schemeClr val="accent4">
                    <a:lumMod val="10000"/>
                  </a:schemeClr>
                </a:solidFill>
              </a:rPr>
              <a:t>=</a:t>
            </a:r>
            <a:r>
              <a:rPr lang="pt-BR" dirty="0">
                <a:solidFill>
                  <a:schemeClr val="accent4">
                    <a:lumMod val="10000"/>
                  </a:schemeClr>
                </a:solidFill>
              </a:rPr>
              <a:t> + H</a:t>
            </a:r>
            <a:r>
              <a:rPr lang="pt-BR" baseline="30000" dirty="0">
                <a:solidFill>
                  <a:schemeClr val="accent4">
                    <a:lumMod val="10000"/>
                  </a:schemeClr>
                </a:solidFill>
              </a:rPr>
              <a:t>+</a:t>
            </a:r>
            <a:r>
              <a:rPr lang="pt-BR" dirty="0">
                <a:solidFill>
                  <a:schemeClr val="accent4">
                    <a:lumMod val="10000"/>
                  </a:schemeClr>
                </a:solidFill>
              </a:rPr>
              <a:t> </a:t>
            </a:r>
          </a:p>
          <a:p>
            <a:pPr>
              <a:spcBef>
                <a:spcPts val="600"/>
              </a:spcBef>
              <a:spcAft>
                <a:spcPts val="600"/>
              </a:spcAft>
              <a:defRPr/>
            </a:pPr>
            <a:endParaRPr lang="pt-BR" sz="2400" dirty="0">
              <a:solidFill>
                <a:schemeClr val="accent4">
                  <a:lumMod val="10000"/>
                </a:schemeClr>
              </a:solidFill>
            </a:endParaRPr>
          </a:p>
          <a:p>
            <a:pPr>
              <a:spcBef>
                <a:spcPts val="600"/>
              </a:spcBef>
              <a:spcAft>
                <a:spcPts val="600"/>
              </a:spcAft>
              <a:defRPr/>
            </a:pPr>
            <a:r>
              <a:rPr lang="pt-BR" dirty="0">
                <a:solidFill>
                  <a:schemeClr val="accent4">
                    <a:lumMod val="10000"/>
                  </a:schemeClr>
                </a:solidFill>
              </a:rPr>
              <a:t>H</a:t>
            </a:r>
            <a:r>
              <a:rPr lang="pt-BR" baseline="-25000" dirty="0">
                <a:solidFill>
                  <a:schemeClr val="accent4">
                    <a:lumMod val="10000"/>
                  </a:schemeClr>
                </a:solidFill>
              </a:rPr>
              <a:t>2</a:t>
            </a:r>
            <a:r>
              <a:rPr lang="pt-BR" dirty="0">
                <a:solidFill>
                  <a:schemeClr val="accent4">
                    <a:lumMod val="10000"/>
                  </a:schemeClr>
                </a:solidFill>
              </a:rPr>
              <a:t>O ↔ OH</a:t>
            </a:r>
            <a:r>
              <a:rPr lang="pt-BR" baseline="30000" dirty="0">
                <a:solidFill>
                  <a:schemeClr val="accent4">
                    <a:lumMod val="10000"/>
                  </a:schemeClr>
                </a:solidFill>
              </a:rPr>
              <a:t>-</a:t>
            </a:r>
            <a:r>
              <a:rPr lang="pt-BR" dirty="0">
                <a:solidFill>
                  <a:schemeClr val="accent4">
                    <a:lumMod val="10000"/>
                  </a:schemeClr>
                </a:solidFill>
              </a:rPr>
              <a:t> + H</a:t>
            </a:r>
            <a:r>
              <a:rPr lang="pt-BR" baseline="30000" dirty="0">
                <a:solidFill>
                  <a:schemeClr val="accent4">
                    <a:lumMod val="10000"/>
                  </a:schemeClr>
                </a:solidFill>
              </a:rPr>
              <a:t>+</a:t>
            </a:r>
            <a:r>
              <a:rPr lang="pt-BR" dirty="0">
                <a:solidFill>
                  <a:schemeClr val="accent4">
                    <a:lumMod val="10000"/>
                  </a:schemeClr>
                </a:solidFill>
              </a:rPr>
              <a:t> </a:t>
            </a:r>
          </a:p>
          <a:p>
            <a:pPr>
              <a:spcBef>
                <a:spcPts val="1200"/>
              </a:spcBef>
              <a:spcAft>
                <a:spcPts val="600"/>
              </a:spcAft>
              <a:defRPr/>
            </a:pPr>
            <a:r>
              <a:rPr lang="es-ES_tradnl" dirty="0">
                <a:solidFill>
                  <a:schemeClr val="accent4">
                    <a:lumMod val="10000"/>
                  </a:schemeClr>
                </a:solidFill>
              </a:rPr>
              <a:t>pH = - Log (</a:t>
            </a:r>
            <a:r>
              <a:rPr lang="es-ES_tradnl" dirty="0">
                <a:solidFill>
                  <a:schemeClr val="accent4">
                    <a:lumMod val="10000"/>
                  </a:schemeClr>
                </a:solidFill>
                <a:sym typeface="Symbol"/>
              </a:rPr>
              <a:t></a:t>
            </a:r>
            <a:r>
              <a:rPr lang="es-ES_tradnl" baseline="-25000" dirty="0">
                <a:solidFill>
                  <a:schemeClr val="accent4">
                    <a:lumMod val="10000"/>
                  </a:schemeClr>
                </a:solidFill>
              </a:rPr>
              <a:t>1</a:t>
            </a:r>
            <a:r>
              <a:rPr lang="es-ES_tradnl" dirty="0">
                <a:solidFill>
                  <a:schemeClr val="accent4">
                    <a:lumMod val="10000"/>
                  </a:schemeClr>
                </a:solidFill>
                <a:sym typeface="Symbol"/>
              </a:rPr>
              <a:t></a:t>
            </a:r>
            <a:r>
              <a:rPr lang="es-ES_tradnl" dirty="0">
                <a:solidFill>
                  <a:schemeClr val="accent4">
                    <a:lumMod val="10000"/>
                  </a:schemeClr>
                </a:solidFill>
              </a:rPr>
              <a:t>H</a:t>
            </a:r>
            <a:r>
              <a:rPr lang="es-ES_tradnl" baseline="30000" dirty="0">
                <a:solidFill>
                  <a:schemeClr val="accent4">
                    <a:lumMod val="10000"/>
                  </a:schemeClr>
                </a:solidFill>
              </a:rPr>
              <a:t>+</a:t>
            </a:r>
            <a:r>
              <a:rPr lang="es-ES_tradnl" dirty="0">
                <a:solidFill>
                  <a:schemeClr val="accent4">
                    <a:lumMod val="10000"/>
                  </a:schemeClr>
                </a:solidFill>
                <a:sym typeface="Symbol"/>
              </a:rPr>
              <a:t></a:t>
            </a:r>
            <a:r>
              <a:rPr lang="es-ES_tradnl" dirty="0">
                <a:solidFill>
                  <a:schemeClr val="accent4">
                    <a:lumMod val="10000"/>
                  </a:schemeClr>
                </a:solidFill>
              </a:rPr>
              <a:t>)	</a:t>
            </a:r>
            <a:r>
              <a:rPr lang="pt-BR" dirty="0">
                <a:solidFill>
                  <a:schemeClr val="accent4">
                    <a:lumMod val="10000"/>
                  </a:schemeClr>
                </a:solidFill>
              </a:rPr>
              <a:t> </a:t>
            </a:r>
            <a:endParaRPr lang="es-UY" dirty="0">
              <a:solidFill>
                <a:schemeClr val="accent4">
                  <a:lumMod val="10000"/>
                </a:schemeClr>
              </a:solidFill>
            </a:endParaRPr>
          </a:p>
        </p:txBody>
      </p:sp>
      <mc:AlternateContent xmlns:mc="http://schemas.openxmlformats.org/markup-compatibility/2006" xmlns:a14="http://schemas.microsoft.com/office/drawing/2010/main">
        <mc:Choice Requires="a14">
          <p:sp>
            <p:nvSpPr>
              <p:cNvPr id="8" name="Object 11">
                <a:extLst>
                  <a:ext uri="{FF2B5EF4-FFF2-40B4-BE49-F238E27FC236}">
                    <a16:creationId xmlns:a16="http://schemas.microsoft.com/office/drawing/2014/main" id="{89E4DBF4-4E74-1BF7-E07E-8B48AB09AE09}"/>
                  </a:ext>
                </a:extLst>
              </p:cNvPr>
              <p:cNvSpPr txBox="1"/>
              <p:nvPr/>
            </p:nvSpPr>
            <p:spPr bwMode="auto">
              <a:xfrm>
                <a:off x="5188772" y="2829642"/>
                <a:ext cx="2122488" cy="642938"/>
              </a:xfrm>
              <a:prstGeom prst="rect">
                <a:avLst/>
              </a:prstGeom>
              <a:noFill/>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2</m:t>
                          </m:r>
                        </m:sub>
                      </m:sSub>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2</m:t>
                              </m:r>
                            </m:sub>
                          </m:sSub>
                          <m:d>
                            <m:dPr>
                              <m:begChr m:val="["/>
                              <m:endChr m:val="]"/>
                              <m:ctrlPr>
                                <a:rPr lang="es-UY" i="1">
                                  <a:solidFill>
                                    <a:srgbClr val="000000"/>
                                  </a:solidFill>
                                  <a:latin typeface="Cambria Math" panose="02040503050406030204" pitchFamily="18" charset="0"/>
                                </a:rPr>
                              </m:ctrlPr>
                            </m:dPr>
                            <m:e>
                              <m:r>
                                <a:rPr lang="es-UY" i="1">
                                  <a:solidFill>
                                    <a:srgbClr val="000000"/>
                                  </a:solidFill>
                                  <a:latin typeface="Cambria Math" panose="02040503050406030204" pitchFamily="18" charset="0"/>
                                </a:rPr>
                                <m:t>𝐶</m:t>
                              </m:r>
                              <m:sSup>
                                <m:sSupPr>
                                  <m:ctrlPr>
                                    <a:rPr lang="es-UY" i="1">
                                      <a:solidFill>
                                        <a:srgbClr val="000000"/>
                                      </a:solidFill>
                                      <a:latin typeface="Cambria Math" panose="02040503050406030204" pitchFamily="18" charset="0"/>
                                    </a:rPr>
                                  </m:ctrlPr>
                                </m:sSupPr>
                                <m:e>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𝑂</m:t>
                                      </m:r>
                                    </m:e>
                                    <m:sub>
                                      <m:r>
                                        <a:rPr lang="es-UY" i="1">
                                          <a:solidFill>
                                            <a:srgbClr val="000000"/>
                                          </a:solidFill>
                                          <a:latin typeface="Cambria Math" panose="02040503050406030204" pitchFamily="18" charset="0"/>
                                        </a:rPr>
                                        <m:t>3</m:t>
                                      </m:r>
                                    </m:sub>
                                  </m:sSub>
                                </m:e>
                                <m:sup>
                                  <m:r>
                                    <a:rPr lang="es-UY" i="1">
                                      <a:solidFill>
                                        <a:srgbClr val="000000"/>
                                      </a:solidFill>
                                      <a:latin typeface="Cambria Math" panose="02040503050406030204" pitchFamily="18" charset="0"/>
                                    </a:rPr>
                                    <m:t>=</m:t>
                                  </m:r>
                                </m:sup>
                              </m:sSup>
                            </m:e>
                          </m:d>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d>
                            <m:dPr>
                              <m:begChr m:val="["/>
                              <m:endChr m:val="]"/>
                              <m:ctrlPr>
                                <a:rPr lang="es-UY" i="1">
                                  <a:solidFill>
                                    <a:srgbClr val="000000"/>
                                  </a:solidFill>
                                  <a:latin typeface="Cambria Math" panose="02040503050406030204" pitchFamily="18" charset="0"/>
                                </a:rPr>
                              </m:ctrlPr>
                            </m:dPr>
                            <m:e>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𝐻</m:t>
                                  </m:r>
                                </m:e>
                                <m:sup>
                                  <m:r>
                                    <a:rPr lang="es-UY" i="1">
                                      <a:solidFill>
                                        <a:srgbClr val="000000"/>
                                      </a:solidFill>
                                      <a:latin typeface="Cambria Math" panose="02040503050406030204" pitchFamily="18" charset="0"/>
                                    </a:rPr>
                                    <m:t>+</m:t>
                                  </m:r>
                                </m:sup>
                              </m:sSup>
                            </m:e>
                          </m:d>
                        </m:num>
                        <m:den>
                          <m:d>
                            <m:dPr>
                              <m:begChr m:val="["/>
                              <m:endChr m:val="]"/>
                              <m:ctrlPr>
                                <a:rPr lang="es-UY" i="1">
                                  <a:solidFill>
                                    <a:srgbClr val="000000"/>
                                  </a:solidFill>
                                  <a:latin typeface="Cambria Math" panose="02040503050406030204" pitchFamily="18" charset="0"/>
                                </a:rPr>
                              </m:ctrlPr>
                            </m:dPr>
                            <m:e>
                              <m:r>
                                <a:rPr lang="es-UY" i="1">
                                  <a:solidFill>
                                    <a:srgbClr val="000000"/>
                                  </a:solidFill>
                                  <a:latin typeface="Cambria Math" panose="02040503050406030204" pitchFamily="18" charset="0"/>
                                </a:rPr>
                                <m:t>𝐻𝐶</m:t>
                              </m:r>
                              <m:sSup>
                                <m:sSupPr>
                                  <m:ctrlPr>
                                    <a:rPr lang="es-UY" i="1">
                                      <a:solidFill>
                                        <a:srgbClr val="000000"/>
                                      </a:solidFill>
                                      <a:latin typeface="Cambria Math" panose="02040503050406030204" pitchFamily="18" charset="0"/>
                                    </a:rPr>
                                  </m:ctrlPr>
                                </m:sSupPr>
                                <m:e>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𝑂</m:t>
                                      </m:r>
                                    </m:e>
                                    <m:sub>
                                      <m:r>
                                        <a:rPr lang="es-UY" i="1">
                                          <a:solidFill>
                                            <a:srgbClr val="000000"/>
                                          </a:solidFill>
                                          <a:latin typeface="Cambria Math" panose="02040503050406030204" pitchFamily="18" charset="0"/>
                                        </a:rPr>
                                        <m:t>3</m:t>
                                      </m:r>
                                    </m:sub>
                                  </m:sSub>
                                </m:e>
                                <m:sup>
                                  <m:r>
                                    <a:rPr lang="es-UY" i="1">
                                      <a:solidFill>
                                        <a:srgbClr val="000000"/>
                                      </a:solidFill>
                                      <a:latin typeface="Cambria Math" panose="02040503050406030204" pitchFamily="18" charset="0"/>
                                    </a:rPr>
                                    <m:t>−</m:t>
                                  </m:r>
                                </m:sup>
                              </m:sSup>
                            </m:e>
                          </m:d>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den>
                      </m:f>
                    </m:oMath>
                  </m:oMathPara>
                </a14:m>
                <a:endParaRPr lang="es-UY" dirty="0"/>
              </a:p>
            </p:txBody>
          </p:sp>
        </mc:Choice>
        <mc:Fallback xmlns="">
          <p:sp>
            <p:nvSpPr>
              <p:cNvPr id="8" name="Object 11">
                <a:extLst>
                  <a:ext uri="{FF2B5EF4-FFF2-40B4-BE49-F238E27FC236}">
                    <a16:creationId xmlns:a16="http://schemas.microsoft.com/office/drawing/2014/main" id="{89E4DBF4-4E74-1BF7-E07E-8B48AB09AE09}"/>
                  </a:ext>
                </a:extLst>
              </p:cNvPr>
              <p:cNvSpPr txBox="1">
                <a:spLocks noRot="1" noChangeAspect="1" noMove="1" noResize="1" noEditPoints="1" noAdjustHandles="1" noChangeArrowheads="1" noChangeShapeType="1" noTextEdit="1"/>
              </p:cNvSpPr>
              <p:nvPr/>
            </p:nvSpPr>
            <p:spPr bwMode="auto">
              <a:xfrm>
                <a:off x="5188772" y="2829642"/>
                <a:ext cx="2122488" cy="642938"/>
              </a:xfrm>
              <a:prstGeom prst="rect">
                <a:avLst/>
              </a:prstGeom>
              <a:blipFill>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Object 13">
                <a:extLst>
                  <a:ext uri="{FF2B5EF4-FFF2-40B4-BE49-F238E27FC236}">
                    <a16:creationId xmlns:a16="http://schemas.microsoft.com/office/drawing/2014/main" id="{40E06839-DDF1-B51F-BE63-02E136B1F81C}"/>
                  </a:ext>
                </a:extLst>
              </p:cNvPr>
              <p:cNvSpPr txBox="1"/>
              <p:nvPr/>
            </p:nvSpPr>
            <p:spPr bwMode="auto">
              <a:xfrm>
                <a:off x="5204950" y="1963813"/>
                <a:ext cx="2193925" cy="646113"/>
              </a:xfrm>
              <a:prstGeom prst="rect">
                <a:avLst/>
              </a:prstGeom>
              <a:noFill/>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1</m:t>
                          </m:r>
                        </m:sub>
                      </m:sSub>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d>
                            <m:dPr>
                              <m:begChr m:val="["/>
                              <m:endChr m:val="]"/>
                              <m:ctrlPr>
                                <a:rPr lang="es-UY" i="1">
                                  <a:solidFill>
                                    <a:srgbClr val="000000"/>
                                  </a:solidFill>
                                  <a:latin typeface="Cambria Math" panose="02040503050406030204" pitchFamily="18" charset="0"/>
                                </a:rPr>
                              </m:ctrlPr>
                            </m:dPr>
                            <m:e>
                              <m:r>
                                <a:rPr lang="es-UY" i="1">
                                  <a:solidFill>
                                    <a:srgbClr val="000000"/>
                                  </a:solidFill>
                                  <a:latin typeface="Cambria Math" panose="02040503050406030204" pitchFamily="18" charset="0"/>
                                </a:rPr>
                                <m:t>𝐻𝐶</m:t>
                              </m:r>
                              <m:sSup>
                                <m:sSupPr>
                                  <m:ctrlPr>
                                    <a:rPr lang="es-UY" i="1">
                                      <a:solidFill>
                                        <a:srgbClr val="000000"/>
                                      </a:solidFill>
                                      <a:latin typeface="Cambria Math" panose="02040503050406030204" pitchFamily="18" charset="0"/>
                                    </a:rPr>
                                  </m:ctrlPr>
                                </m:sSupPr>
                                <m:e>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𝑂</m:t>
                                      </m:r>
                                    </m:e>
                                    <m:sub>
                                      <m:r>
                                        <a:rPr lang="es-UY" i="1">
                                          <a:solidFill>
                                            <a:srgbClr val="000000"/>
                                          </a:solidFill>
                                          <a:latin typeface="Cambria Math" panose="02040503050406030204" pitchFamily="18" charset="0"/>
                                        </a:rPr>
                                        <m:t>3</m:t>
                                      </m:r>
                                    </m:sub>
                                  </m:sSub>
                                </m:e>
                                <m:sup>
                                  <m:r>
                                    <a:rPr lang="es-UY" i="1">
                                      <a:solidFill>
                                        <a:srgbClr val="000000"/>
                                      </a:solidFill>
                                      <a:latin typeface="Cambria Math" panose="02040503050406030204" pitchFamily="18" charset="0"/>
                                    </a:rPr>
                                    <m:t>−</m:t>
                                  </m:r>
                                </m:sup>
                              </m:sSup>
                            </m:e>
                          </m:d>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d>
                            <m:dPr>
                              <m:begChr m:val="["/>
                              <m:endChr m:val="]"/>
                              <m:ctrlPr>
                                <a:rPr lang="es-UY" i="1">
                                  <a:solidFill>
                                    <a:srgbClr val="000000"/>
                                  </a:solidFill>
                                  <a:latin typeface="Cambria Math" panose="02040503050406030204" pitchFamily="18" charset="0"/>
                                </a:rPr>
                              </m:ctrlPr>
                            </m:dPr>
                            <m:e>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𝐻</m:t>
                                  </m:r>
                                </m:e>
                                <m:sup>
                                  <m:r>
                                    <a:rPr lang="es-UY" i="1">
                                      <a:solidFill>
                                        <a:srgbClr val="000000"/>
                                      </a:solidFill>
                                      <a:latin typeface="Cambria Math" panose="02040503050406030204" pitchFamily="18" charset="0"/>
                                    </a:rPr>
                                    <m:t>+</m:t>
                                  </m:r>
                                </m:sup>
                              </m:sSup>
                            </m:e>
                          </m:d>
                        </m:num>
                        <m:den>
                          <m:d>
                            <m:dPr>
                              <m:begChr m:val="["/>
                              <m:endChr m:val="]"/>
                              <m:ctrlPr>
                                <a:rPr lang="es-UY" i="1">
                                  <a:solidFill>
                                    <a:srgbClr val="000000"/>
                                  </a:solidFill>
                                  <a:latin typeface="Cambria Math" panose="02040503050406030204" pitchFamily="18" charset="0"/>
                                </a:rPr>
                              </m:ctrlPr>
                            </m:dPr>
                            <m:e>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𝐻</m:t>
                                  </m:r>
                                </m:e>
                                <m:sub>
                                  <m:r>
                                    <a:rPr lang="es-UY" i="1">
                                      <a:solidFill>
                                        <a:srgbClr val="000000"/>
                                      </a:solidFill>
                                      <a:latin typeface="Cambria Math" panose="02040503050406030204" pitchFamily="18" charset="0"/>
                                    </a:rPr>
                                    <m:t>2</m:t>
                                  </m:r>
                                </m:sub>
                              </m:sSub>
                              <m:r>
                                <a:rPr lang="es-UY" i="1">
                                  <a:solidFill>
                                    <a:srgbClr val="000000"/>
                                  </a:solidFill>
                                  <a:latin typeface="Cambria Math" panose="02040503050406030204" pitchFamily="18" charset="0"/>
                                </a:rPr>
                                <m:t>𝐶</m:t>
                              </m:r>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𝑂</m:t>
                                  </m:r>
                                </m:e>
                                <m:sub>
                                  <m:r>
                                    <a:rPr lang="es-UY" i="1">
                                      <a:solidFill>
                                        <a:srgbClr val="000000"/>
                                      </a:solidFill>
                                      <a:latin typeface="Cambria Math" panose="02040503050406030204" pitchFamily="18" charset="0"/>
                                    </a:rPr>
                                    <m:t>3</m:t>
                                  </m:r>
                                </m:sub>
                              </m:sSub>
                            </m:e>
                          </m:d>
                        </m:den>
                      </m:f>
                    </m:oMath>
                  </m:oMathPara>
                </a14:m>
                <a:endParaRPr lang="es-UY" dirty="0"/>
              </a:p>
            </p:txBody>
          </p:sp>
        </mc:Choice>
        <mc:Fallback xmlns="">
          <p:sp>
            <p:nvSpPr>
              <p:cNvPr id="9" name="Object 13">
                <a:extLst>
                  <a:ext uri="{FF2B5EF4-FFF2-40B4-BE49-F238E27FC236}">
                    <a16:creationId xmlns:a16="http://schemas.microsoft.com/office/drawing/2014/main" id="{40E06839-DDF1-B51F-BE63-02E136B1F81C}"/>
                  </a:ext>
                </a:extLst>
              </p:cNvPr>
              <p:cNvSpPr txBox="1">
                <a:spLocks noRot="1" noChangeAspect="1" noMove="1" noResize="1" noEditPoints="1" noAdjustHandles="1" noChangeArrowheads="1" noChangeShapeType="1" noTextEdit="1"/>
              </p:cNvSpPr>
              <p:nvPr/>
            </p:nvSpPr>
            <p:spPr bwMode="auto">
              <a:xfrm>
                <a:off x="5204950" y="1963813"/>
                <a:ext cx="2193925" cy="646113"/>
              </a:xfrm>
              <a:prstGeom prst="rect">
                <a:avLst/>
              </a:prstGeom>
              <a:blipFill>
                <a:blip r:embed="rId3"/>
                <a:stretch>
                  <a:fillRect/>
                </a:stretch>
              </a:blipFill>
            </p:spPr>
            <p:txBody>
              <a:bodyPr/>
              <a:lstStyle/>
              <a:p>
                <a:r>
                  <a:rPr lang="es-UY">
                    <a:noFill/>
                  </a:rPr>
                  <a:t> </a:t>
                </a:r>
              </a:p>
            </p:txBody>
          </p:sp>
        </mc:Fallback>
      </mc:AlternateContent>
      <p:sp>
        <p:nvSpPr>
          <p:cNvPr id="10" name="17 Rectángulo">
            <a:extLst>
              <a:ext uri="{FF2B5EF4-FFF2-40B4-BE49-F238E27FC236}">
                <a16:creationId xmlns:a16="http://schemas.microsoft.com/office/drawing/2014/main" id="{295016A4-4417-6015-E1C9-349B742914A7}"/>
              </a:ext>
            </a:extLst>
          </p:cNvPr>
          <p:cNvSpPr/>
          <p:nvPr/>
        </p:nvSpPr>
        <p:spPr>
          <a:xfrm>
            <a:off x="5079753" y="3938433"/>
            <a:ext cx="2786062" cy="646113"/>
          </a:xfrm>
          <a:prstGeom prst="rect">
            <a:avLst/>
          </a:prstGeom>
        </p:spPr>
        <p:txBody>
          <a:bodyPr>
            <a:spAutoFit/>
          </a:bodyPr>
          <a:lstStyle/>
          <a:p>
            <a:pPr>
              <a:defRPr/>
            </a:pPr>
            <a:r>
              <a:rPr lang="es-ES_tradnl" dirty="0">
                <a:solidFill>
                  <a:srgbClr val="00001C"/>
                </a:solidFill>
                <a:sym typeface="Symbol"/>
              </a:rPr>
              <a:t></a:t>
            </a:r>
            <a:r>
              <a:rPr lang="pt-BR" baseline="-25000" dirty="0">
                <a:solidFill>
                  <a:srgbClr val="00001C"/>
                </a:solidFill>
              </a:rPr>
              <a:t>1</a:t>
            </a:r>
            <a:r>
              <a:rPr lang="pt-BR" dirty="0">
                <a:solidFill>
                  <a:srgbClr val="00001C"/>
                </a:solidFill>
              </a:rPr>
              <a:t> </a:t>
            </a:r>
            <a:r>
              <a:rPr lang="es-ES_tradnl" dirty="0">
                <a:solidFill>
                  <a:srgbClr val="00001C"/>
                </a:solidFill>
                <a:sym typeface="Symbol"/>
              </a:rPr>
              <a:t></a:t>
            </a:r>
            <a:r>
              <a:rPr lang="pt-BR" dirty="0">
                <a:solidFill>
                  <a:srgbClr val="00001C"/>
                </a:solidFill>
              </a:rPr>
              <a:t>OH</a:t>
            </a:r>
            <a:r>
              <a:rPr lang="pt-BR" baseline="30000" dirty="0">
                <a:solidFill>
                  <a:srgbClr val="00001C"/>
                </a:solidFill>
              </a:rPr>
              <a:t>-</a:t>
            </a:r>
            <a:r>
              <a:rPr lang="es-ES_tradnl" dirty="0">
                <a:solidFill>
                  <a:srgbClr val="00001C"/>
                </a:solidFill>
                <a:sym typeface="Symbol"/>
              </a:rPr>
              <a:t></a:t>
            </a:r>
            <a:r>
              <a:rPr lang="es-ES_tradnl" dirty="0">
                <a:solidFill>
                  <a:srgbClr val="00001C"/>
                </a:solidFill>
              </a:rPr>
              <a:t> </a:t>
            </a:r>
            <a:r>
              <a:rPr lang="es-ES_tradnl" dirty="0">
                <a:solidFill>
                  <a:srgbClr val="00001C"/>
                </a:solidFill>
                <a:sym typeface="Symbol"/>
              </a:rPr>
              <a:t></a:t>
            </a:r>
            <a:r>
              <a:rPr lang="pt-BR" baseline="-25000" dirty="0">
                <a:solidFill>
                  <a:srgbClr val="00001C"/>
                </a:solidFill>
              </a:rPr>
              <a:t>1</a:t>
            </a:r>
            <a:r>
              <a:rPr lang="pt-BR" dirty="0">
                <a:solidFill>
                  <a:srgbClr val="00001C"/>
                </a:solidFill>
              </a:rPr>
              <a:t> </a:t>
            </a:r>
            <a:r>
              <a:rPr lang="es-ES_tradnl" dirty="0">
                <a:solidFill>
                  <a:srgbClr val="00001C"/>
                </a:solidFill>
                <a:sym typeface="Symbol"/>
              </a:rPr>
              <a:t></a:t>
            </a:r>
            <a:r>
              <a:rPr lang="pt-BR" dirty="0">
                <a:solidFill>
                  <a:srgbClr val="00001C"/>
                </a:solidFill>
              </a:rPr>
              <a:t>H</a:t>
            </a:r>
            <a:r>
              <a:rPr lang="pt-BR" baseline="30000" dirty="0">
                <a:solidFill>
                  <a:srgbClr val="00001C"/>
                </a:solidFill>
              </a:rPr>
              <a:t>+</a:t>
            </a:r>
            <a:r>
              <a:rPr lang="es-ES_tradnl" dirty="0">
                <a:solidFill>
                  <a:srgbClr val="00001C"/>
                </a:solidFill>
                <a:sym typeface="Symbol"/>
              </a:rPr>
              <a:t></a:t>
            </a:r>
            <a:r>
              <a:rPr lang="pt-BR" dirty="0">
                <a:solidFill>
                  <a:srgbClr val="00001C"/>
                </a:solidFill>
              </a:rPr>
              <a:t> = </a:t>
            </a:r>
            <a:r>
              <a:rPr lang="pt-BR" dirty="0" err="1">
                <a:solidFill>
                  <a:srgbClr val="00001C"/>
                </a:solidFill>
              </a:rPr>
              <a:t>K</a:t>
            </a:r>
            <a:r>
              <a:rPr lang="pt-BR" baseline="-25000" dirty="0" err="1">
                <a:solidFill>
                  <a:srgbClr val="00001C"/>
                </a:solidFill>
              </a:rPr>
              <a:t>w</a:t>
            </a:r>
            <a:r>
              <a:rPr lang="pt-BR" baseline="-25000" dirty="0">
                <a:solidFill>
                  <a:srgbClr val="00001C"/>
                </a:solidFill>
              </a:rPr>
              <a:t> </a:t>
            </a:r>
            <a:r>
              <a:rPr lang="pt-BR" dirty="0">
                <a:solidFill>
                  <a:srgbClr val="00001C"/>
                </a:solidFill>
              </a:rPr>
              <a:t>	</a:t>
            </a:r>
            <a:endParaRPr lang="es-UY" dirty="0">
              <a:solidFill>
                <a:srgbClr val="00001C"/>
              </a:solidFill>
            </a:endParaRPr>
          </a:p>
        </p:txBody>
      </p:sp>
      <p:sp>
        <p:nvSpPr>
          <p:cNvPr id="12" name="CuadroTexto 11">
            <a:extLst>
              <a:ext uri="{FF2B5EF4-FFF2-40B4-BE49-F238E27FC236}">
                <a16:creationId xmlns:a16="http://schemas.microsoft.com/office/drawing/2014/main" id="{6FFEF726-81DC-DF3B-27E9-FA67E7958393}"/>
              </a:ext>
            </a:extLst>
          </p:cNvPr>
          <p:cNvSpPr txBox="1"/>
          <p:nvPr/>
        </p:nvSpPr>
        <p:spPr>
          <a:xfrm>
            <a:off x="631115" y="5109146"/>
            <a:ext cx="10873208" cy="1569660"/>
          </a:xfrm>
          <a:prstGeom prst="rect">
            <a:avLst/>
          </a:prstGeom>
          <a:noFill/>
        </p:spPr>
        <p:txBody>
          <a:bodyPr wrap="square">
            <a:spAutoFit/>
          </a:bodyPr>
          <a:lstStyle/>
          <a:p>
            <a:pPr algn="just"/>
            <a:r>
              <a:rPr lang="es-ES_tradnl" sz="2400" dirty="0">
                <a:solidFill>
                  <a:srgbClr val="00001C"/>
                </a:solidFill>
                <a:latin typeface="Candara" panose="020E0502030303020204" pitchFamily="34" charset="0"/>
                <a:sym typeface="Symbol" pitchFamily="18" charset="2"/>
              </a:rPr>
              <a:t></a:t>
            </a:r>
            <a:r>
              <a:rPr lang="es-ES_tradnl" sz="2400" baseline="-25000" dirty="0">
                <a:solidFill>
                  <a:srgbClr val="00001C"/>
                </a:solidFill>
                <a:latin typeface="Candara" panose="020E0502030303020204" pitchFamily="34" charset="0"/>
              </a:rPr>
              <a:t>1</a:t>
            </a:r>
            <a:r>
              <a:rPr lang="es-ES_tradnl" sz="2400" dirty="0">
                <a:solidFill>
                  <a:srgbClr val="00001C"/>
                </a:solidFill>
                <a:latin typeface="Candara" panose="020E0502030303020204" pitchFamily="34" charset="0"/>
              </a:rPr>
              <a:t> y </a:t>
            </a:r>
            <a:r>
              <a:rPr lang="es-ES_tradnl" sz="2400" dirty="0">
                <a:solidFill>
                  <a:srgbClr val="00001C"/>
                </a:solidFill>
                <a:latin typeface="Candara" panose="020E0502030303020204" pitchFamily="34" charset="0"/>
                <a:sym typeface="Symbol" pitchFamily="18" charset="2"/>
              </a:rPr>
              <a:t></a:t>
            </a:r>
            <a:r>
              <a:rPr lang="es-ES_tradnl" sz="2400" baseline="-25000" dirty="0">
                <a:solidFill>
                  <a:srgbClr val="00001C"/>
                </a:solidFill>
                <a:latin typeface="Candara" panose="020E0502030303020204" pitchFamily="34" charset="0"/>
              </a:rPr>
              <a:t>2</a:t>
            </a:r>
            <a:r>
              <a:rPr lang="es-ES_tradnl" sz="2400" dirty="0">
                <a:solidFill>
                  <a:srgbClr val="00001C"/>
                </a:solidFill>
                <a:latin typeface="Candara" panose="020E0502030303020204" pitchFamily="34" charset="0"/>
              </a:rPr>
              <a:t> son los coeficientes de actividad para los iones monovalentes y bivalentes respectivamente; se determinan en función de los TDS de acuerdo a expresiones desarrolladas empíricamente para  TDS ≤ 200 mg/l.</a:t>
            </a:r>
            <a:r>
              <a:rPr lang="es-ES_tradnl" sz="2400" dirty="0">
                <a:solidFill>
                  <a:srgbClr val="00001C"/>
                </a:solidFill>
                <a:ea typeface="Times New Roman" pitchFamily="18" charset="0"/>
                <a:cs typeface="Arial" charset="0"/>
              </a:rPr>
              <a:t> </a:t>
            </a:r>
            <a:r>
              <a:rPr lang="es-ES_tradnl" sz="2400" dirty="0">
                <a:solidFill>
                  <a:srgbClr val="00001C"/>
                </a:solidFill>
                <a:latin typeface="Candara" panose="020E0502030303020204" pitchFamily="34" charset="0"/>
                <a:ea typeface="Times New Roman" pitchFamily="18" charset="0"/>
                <a:cs typeface="Arial" charset="0"/>
              </a:rPr>
              <a:t>Para concentraciones de TDS de hasta 400 mg/l se estiman errores inferiores al 5 %.</a:t>
            </a:r>
            <a:endParaRPr lang="es-UY" sz="2400" dirty="0">
              <a:solidFill>
                <a:srgbClr val="00001C"/>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13" name="Object 5">
                <a:extLst>
                  <a:ext uri="{FF2B5EF4-FFF2-40B4-BE49-F238E27FC236}">
                    <a16:creationId xmlns:a16="http://schemas.microsoft.com/office/drawing/2014/main" id="{491B4A37-6C8D-FEC7-3920-97DC6AEB2FD6}"/>
                  </a:ext>
                </a:extLst>
              </p:cNvPr>
              <p:cNvSpPr txBox="1"/>
              <p:nvPr/>
            </p:nvSpPr>
            <p:spPr bwMode="auto">
              <a:xfrm>
                <a:off x="8616280" y="2738531"/>
                <a:ext cx="2136775" cy="555625"/>
              </a:xfrm>
              <a:prstGeom prst="rect">
                <a:avLst/>
              </a:prstGeom>
              <a:noFill/>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−0.0025</m:t>
                          </m:r>
                          <m:rad>
                            <m:radPr>
                              <m:degHide m:val="on"/>
                              <m:ctrlPr>
                                <a:rPr lang="es-UY" i="1">
                                  <a:solidFill>
                                    <a:srgbClr val="000000"/>
                                  </a:solidFill>
                                  <a:latin typeface="Cambria Math" panose="02040503050406030204" pitchFamily="18" charset="0"/>
                                </a:rPr>
                              </m:ctrlPr>
                            </m:radPr>
                            <m:deg/>
                            <m:e>
                              <m:r>
                                <a:rPr lang="es-UY" i="1">
                                  <a:solidFill>
                                    <a:srgbClr val="000000"/>
                                  </a:solidFill>
                                  <a:latin typeface="Cambria Math" panose="02040503050406030204" pitchFamily="18" charset="0"/>
                                </a:rPr>
                                <m:t>𝑇𝐷𝑆</m:t>
                              </m:r>
                            </m:e>
                          </m:rad>
                        </m:sup>
                      </m:sSup>
                    </m:oMath>
                  </m:oMathPara>
                </a14:m>
                <a:endParaRPr lang="es-UY" dirty="0"/>
              </a:p>
            </p:txBody>
          </p:sp>
        </mc:Choice>
        <mc:Fallback xmlns="">
          <p:sp>
            <p:nvSpPr>
              <p:cNvPr id="13" name="Object 5">
                <a:extLst>
                  <a:ext uri="{FF2B5EF4-FFF2-40B4-BE49-F238E27FC236}">
                    <a16:creationId xmlns:a16="http://schemas.microsoft.com/office/drawing/2014/main" id="{491B4A37-6C8D-FEC7-3920-97DC6AEB2FD6}"/>
                  </a:ext>
                </a:extLst>
              </p:cNvPr>
              <p:cNvSpPr txBox="1">
                <a:spLocks noRot="1" noChangeAspect="1" noMove="1" noResize="1" noEditPoints="1" noAdjustHandles="1" noChangeArrowheads="1" noChangeShapeType="1" noTextEdit="1"/>
              </p:cNvSpPr>
              <p:nvPr/>
            </p:nvSpPr>
            <p:spPr bwMode="auto">
              <a:xfrm>
                <a:off x="8616280" y="2738531"/>
                <a:ext cx="2136775" cy="555625"/>
              </a:xfrm>
              <a:prstGeom prst="rect">
                <a:avLst/>
              </a:prstGeom>
              <a:blipFill>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4" name="Object 7">
                <a:extLst>
                  <a:ext uri="{FF2B5EF4-FFF2-40B4-BE49-F238E27FC236}">
                    <a16:creationId xmlns:a16="http://schemas.microsoft.com/office/drawing/2014/main" id="{D9AC7956-44CB-37A6-24F6-E6D02C9F3A66}"/>
                  </a:ext>
                </a:extLst>
              </p:cNvPr>
              <p:cNvSpPr txBox="1"/>
              <p:nvPr/>
            </p:nvSpPr>
            <p:spPr bwMode="auto">
              <a:xfrm>
                <a:off x="8616280" y="3476010"/>
                <a:ext cx="2165350" cy="555625"/>
              </a:xfrm>
              <a:prstGeom prst="rect">
                <a:avLst/>
              </a:prstGeom>
              <a:noFill/>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2</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−0.0100</m:t>
                          </m:r>
                          <m:rad>
                            <m:radPr>
                              <m:degHide m:val="on"/>
                              <m:ctrlPr>
                                <a:rPr lang="es-UY" i="1">
                                  <a:solidFill>
                                    <a:srgbClr val="000000"/>
                                  </a:solidFill>
                                  <a:latin typeface="Cambria Math" panose="02040503050406030204" pitchFamily="18" charset="0"/>
                                </a:rPr>
                              </m:ctrlPr>
                            </m:radPr>
                            <m:deg/>
                            <m:e>
                              <m:r>
                                <a:rPr lang="es-UY" i="1">
                                  <a:solidFill>
                                    <a:srgbClr val="000000"/>
                                  </a:solidFill>
                                  <a:latin typeface="Cambria Math" panose="02040503050406030204" pitchFamily="18" charset="0"/>
                                </a:rPr>
                                <m:t>𝑇𝐷𝑆</m:t>
                              </m:r>
                            </m:e>
                          </m:rad>
                        </m:sup>
                      </m:sSup>
                    </m:oMath>
                  </m:oMathPara>
                </a14:m>
                <a:endParaRPr lang="es-UY" dirty="0"/>
              </a:p>
            </p:txBody>
          </p:sp>
        </mc:Choice>
        <mc:Fallback xmlns="">
          <p:sp>
            <p:nvSpPr>
              <p:cNvPr id="14" name="Object 7">
                <a:extLst>
                  <a:ext uri="{FF2B5EF4-FFF2-40B4-BE49-F238E27FC236}">
                    <a16:creationId xmlns:a16="http://schemas.microsoft.com/office/drawing/2014/main" id="{D9AC7956-44CB-37A6-24F6-E6D02C9F3A66}"/>
                  </a:ext>
                </a:extLst>
              </p:cNvPr>
              <p:cNvSpPr txBox="1">
                <a:spLocks noRot="1" noChangeAspect="1" noMove="1" noResize="1" noEditPoints="1" noAdjustHandles="1" noChangeArrowheads="1" noChangeShapeType="1" noTextEdit="1"/>
              </p:cNvSpPr>
              <p:nvPr/>
            </p:nvSpPr>
            <p:spPr bwMode="auto">
              <a:xfrm>
                <a:off x="8616280" y="3476010"/>
                <a:ext cx="2165350" cy="555625"/>
              </a:xfrm>
              <a:prstGeom prst="rect">
                <a:avLst/>
              </a:prstGeom>
              <a:blipFill>
                <a:blip r:embed="rId5"/>
                <a:stretch>
                  <a:fillRect/>
                </a:stretch>
              </a:blipFill>
            </p:spPr>
            <p:txBody>
              <a:bodyPr/>
              <a:lstStyle/>
              <a:p>
                <a:r>
                  <a:rPr lang="es-UY">
                    <a:noFill/>
                  </a:rPr>
                  <a:t> </a:t>
                </a:r>
              </a:p>
            </p:txBody>
          </p:sp>
        </mc:Fallback>
      </mc:AlternateContent>
      <p:sp>
        <p:nvSpPr>
          <p:cNvPr id="2" name="CuadroTexto 1">
            <a:extLst>
              <a:ext uri="{FF2B5EF4-FFF2-40B4-BE49-F238E27FC236}">
                <a16:creationId xmlns:a16="http://schemas.microsoft.com/office/drawing/2014/main" id="{B78DA131-3039-6814-6CD7-F2E9ACBD1981}"/>
              </a:ext>
            </a:extLst>
          </p:cNvPr>
          <p:cNvSpPr txBox="1"/>
          <p:nvPr/>
        </p:nvSpPr>
        <p:spPr>
          <a:xfrm>
            <a:off x="7470172" y="2969782"/>
            <a:ext cx="864096" cy="369332"/>
          </a:xfrm>
          <a:prstGeom prst="rect">
            <a:avLst/>
          </a:prstGeom>
          <a:noFill/>
        </p:spPr>
        <p:txBody>
          <a:bodyPr wrap="square" rtlCol="0">
            <a:spAutoFit/>
          </a:bodyPr>
          <a:lstStyle/>
          <a:p>
            <a:r>
              <a:rPr lang="es-UY" sz="1800" dirty="0">
                <a:solidFill>
                  <a:schemeClr val="tx1"/>
                </a:solidFill>
              </a:rPr>
              <a:t>(2)</a:t>
            </a:r>
          </a:p>
        </p:txBody>
      </p:sp>
      <p:sp>
        <p:nvSpPr>
          <p:cNvPr id="3" name="CuadroTexto 2">
            <a:extLst>
              <a:ext uri="{FF2B5EF4-FFF2-40B4-BE49-F238E27FC236}">
                <a16:creationId xmlns:a16="http://schemas.microsoft.com/office/drawing/2014/main" id="{A69CB387-0591-A568-BC3E-F6F8FB44A277}"/>
              </a:ext>
            </a:extLst>
          </p:cNvPr>
          <p:cNvSpPr txBox="1"/>
          <p:nvPr/>
        </p:nvSpPr>
        <p:spPr>
          <a:xfrm>
            <a:off x="7498087" y="3938433"/>
            <a:ext cx="864096" cy="369332"/>
          </a:xfrm>
          <a:prstGeom prst="rect">
            <a:avLst/>
          </a:prstGeom>
          <a:noFill/>
        </p:spPr>
        <p:txBody>
          <a:bodyPr wrap="square" rtlCol="0">
            <a:spAutoFit/>
          </a:bodyPr>
          <a:lstStyle/>
          <a:p>
            <a:r>
              <a:rPr lang="es-UY" sz="1800" dirty="0">
                <a:solidFill>
                  <a:schemeClr val="tx1"/>
                </a:solidFill>
              </a:rPr>
              <a:t>(3)</a:t>
            </a:r>
          </a:p>
        </p:txBody>
      </p:sp>
      <p:sp>
        <p:nvSpPr>
          <p:cNvPr id="4" name="CuadroTexto 3">
            <a:extLst>
              <a:ext uri="{FF2B5EF4-FFF2-40B4-BE49-F238E27FC236}">
                <a16:creationId xmlns:a16="http://schemas.microsoft.com/office/drawing/2014/main" id="{9F1D7AC1-BA95-E9BB-A912-43C44A3BED9E}"/>
              </a:ext>
            </a:extLst>
          </p:cNvPr>
          <p:cNvSpPr txBox="1"/>
          <p:nvPr/>
        </p:nvSpPr>
        <p:spPr>
          <a:xfrm>
            <a:off x="4151337" y="4526027"/>
            <a:ext cx="864096" cy="369332"/>
          </a:xfrm>
          <a:prstGeom prst="rect">
            <a:avLst/>
          </a:prstGeom>
          <a:noFill/>
        </p:spPr>
        <p:txBody>
          <a:bodyPr wrap="square" rtlCol="0">
            <a:spAutoFit/>
          </a:bodyPr>
          <a:lstStyle/>
          <a:p>
            <a:r>
              <a:rPr lang="es-UY" sz="1800" dirty="0">
                <a:solidFill>
                  <a:schemeClr val="tx1"/>
                </a:solidFill>
              </a:rPr>
              <a:t>(4)</a:t>
            </a:r>
          </a:p>
        </p:txBody>
      </p:sp>
    </p:spTree>
    <p:extLst>
      <p:ext uri="{BB962C8B-B14F-4D97-AF65-F5344CB8AC3E}">
        <p14:creationId xmlns:p14="http://schemas.microsoft.com/office/powerpoint/2010/main" val="220023582"/>
      </p:ext>
    </p:extLst>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69C6194-3663-44BF-8CC3-215101D82C63}"/>
              </a:ext>
            </a:extLst>
          </p:cNvPr>
          <p:cNvSpPr txBox="1"/>
          <p:nvPr/>
        </p:nvSpPr>
        <p:spPr>
          <a:xfrm>
            <a:off x="695399" y="908720"/>
            <a:ext cx="10729192" cy="461665"/>
          </a:xfrm>
          <a:prstGeom prst="rect">
            <a:avLst/>
          </a:prstGeom>
          <a:noFill/>
        </p:spPr>
        <p:txBody>
          <a:bodyPr wrap="square">
            <a:spAutoFit/>
          </a:bodyPr>
          <a:lstStyle/>
          <a:p>
            <a:pPr algn="just"/>
            <a:r>
              <a:rPr lang="es-ES_tradnl" sz="2400" dirty="0">
                <a:solidFill>
                  <a:srgbClr val="00001C"/>
                </a:solidFill>
                <a:latin typeface="Candara" panose="020E0502030303020204" pitchFamily="34" charset="0"/>
              </a:rPr>
              <a:t>Las constantes K</a:t>
            </a:r>
            <a:r>
              <a:rPr lang="es-ES_tradnl" sz="2400" baseline="-25000" dirty="0">
                <a:solidFill>
                  <a:srgbClr val="00001C"/>
                </a:solidFill>
                <a:latin typeface="Candara" panose="020E0502030303020204" pitchFamily="34" charset="0"/>
              </a:rPr>
              <a:t>1</a:t>
            </a:r>
            <a:r>
              <a:rPr lang="es-ES_tradnl" sz="2400" dirty="0">
                <a:solidFill>
                  <a:srgbClr val="00001C"/>
                </a:solidFill>
                <a:latin typeface="Candara" panose="020E0502030303020204" pitchFamily="34" charset="0"/>
              </a:rPr>
              <a:t>, K</a:t>
            </a:r>
            <a:r>
              <a:rPr lang="es-ES_tradnl" sz="2400" baseline="-25000" dirty="0">
                <a:solidFill>
                  <a:srgbClr val="00001C"/>
                </a:solidFill>
                <a:latin typeface="Candara" panose="020E0502030303020204" pitchFamily="34" charset="0"/>
              </a:rPr>
              <a:t>2</a:t>
            </a:r>
            <a:r>
              <a:rPr lang="es-ES_tradnl" sz="2400" dirty="0">
                <a:solidFill>
                  <a:srgbClr val="00001C"/>
                </a:solidFill>
                <a:latin typeface="Candara" panose="020E0502030303020204" pitchFamily="34" charset="0"/>
              </a:rPr>
              <a:t> y </a:t>
            </a:r>
            <a:r>
              <a:rPr lang="es-ES_tradnl" sz="2400" dirty="0" err="1">
                <a:solidFill>
                  <a:srgbClr val="00001C"/>
                </a:solidFill>
                <a:latin typeface="Candara" panose="020E0502030303020204" pitchFamily="34" charset="0"/>
              </a:rPr>
              <a:t>K</a:t>
            </a:r>
            <a:r>
              <a:rPr lang="es-ES_tradnl" sz="2400" baseline="-25000" dirty="0" err="1">
                <a:solidFill>
                  <a:srgbClr val="00001C"/>
                </a:solidFill>
                <a:latin typeface="Candara" panose="020E0502030303020204" pitchFamily="34" charset="0"/>
              </a:rPr>
              <a:t>w</a:t>
            </a:r>
            <a:r>
              <a:rPr lang="es-ES_tradnl" sz="2400" dirty="0">
                <a:solidFill>
                  <a:srgbClr val="00001C"/>
                </a:solidFill>
                <a:latin typeface="Candara" panose="020E0502030303020204" pitchFamily="34" charset="0"/>
              </a:rPr>
              <a:t> dependen de la temperatura</a:t>
            </a:r>
            <a:endParaRPr lang="es-UY" sz="2400" dirty="0">
              <a:solidFill>
                <a:srgbClr val="00001C"/>
              </a:solidFill>
              <a:latin typeface="Candara" panose="020E0502030303020204" pitchFamily="34" charset="0"/>
            </a:endParaRPr>
          </a:p>
        </p:txBody>
      </p:sp>
      <p:graphicFrame>
        <p:nvGraphicFramePr>
          <p:cNvPr id="4" name="16 Tabla">
            <a:extLst>
              <a:ext uri="{FF2B5EF4-FFF2-40B4-BE49-F238E27FC236}">
                <a16:creationId xmlns:a16="http://schemas.microsoft.com/office/drawing/2014/main" id="{B4E9A4C4-ED12-C5E6-322E-4E847284EDB4}"/>
              </a:ext>
            </a:extLst>
          </p:cNvPr>
          <p:cNvGraphicFramePr>
            <a:graphicFrameLocks noGrp="1"/>
          </p:cNvGraphicFramePr>
          <p:nvPr>
            <p:extLst>
              <p:ext uri="{D42A27DB-BD31-4B8C-83A1-F6EECF244321}">
                <p14:modId xmlns:p14="http://schemas.microsoft.com/office/powerpoint/2010/main" val="4165570149"/>
              </p:ext>
            </p:extLst>
          </p:nvPr>
        </p:nvGraphicFramePr>
        <p:xfrm>
          <a:off x="3061594" y="1690157"/>
          <a:ext cx="5996801" cy="2643207"/>
        </p:xfrm>
        <a:graphic>
          <a:graphicData uri="http://schemas.openxmlformats.org/drawingml/2006/table">
            <a:tbl>
              <a:tblPr>
                <a:tableStyleId>{2D5ABB26-0587-4C30-8999-92F81FD0307C}</a:tableStyleId>
              </a:tblPr>
              <a:tblGrid>
                <a:gridCol w="136815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532305">
                  <a:extLst>
                    <a:ext uri="{9D8B030D-6E8A-4147-A177-3AD203B41FA5}">
                      <a16:colId xmlns:a16="http://schemas.microsoft.com/office/drawing/2014/main" val="20003"/>
                    </a:ext>
                  </a:extLst>
                </a:gridCol>
              </a:tblGrid>
              <a:tr h="755202">
                <a:tc>
                  <a:txBody>
                    <a:bodyPr/>
                    <a:lstStyle/>
                    <a:p>
                      <a:pPr algn="ctr">
                        <a:spcAft>
                          <a:spcPts val="0"/>
                        </a:spcAft>
                      </a:pPr>
                      <a:r>
                        <a:rPr lang="es-ES_tradnl" sz="1800" b="1" dirty="0">
                          <a:solidFill>
                            <a:srgbClr val="00001C"/>
                          </a:solidFill>
                        </a:rPr>
                        <a:t>T (ºC)</a:t>
                      </a:r>
                      <a:endParaRPr lang="es-UY" sz="1800" b="1" dirty="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800" b="1" dirty="0">
                          <a:solidFill>
                            <a:srgbClr val="00001C"/>
                          </a:solidFill>
                        </a:rPr>
                        <a:t>K</a:t>
                      </a:r>
                      <a:r>
                        <a:rPr lang="es-ES_tradnl" sz="1800" b="1" baseline="-25000" dirty="0">
                          <a:solidFill>
                            <a:srgbClr val="00001C"/>
                          </a:solidFill>
                        </a:rPr>
                        <a:t>1</a:t>
                      </a:r>
                      <a:endParaRPr lang="es-UY" sz="1800" b="1" dirty="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800" b="1" dirty="0">
                          <a:solidFill>
                            <a:srgbClr val="00001C"/>
                          </a:solidFill>
                        </a:rPr>
                        <a:t>K</a:t>
                      </a:r>
                      <a:r>
                        <a:rPr lang="es-ES_tradnl" sz="1800" b="1" baseline="-25000" dirty="0">
                          <a:solidFill>
                            <a:srgbClr val="00001C"/>
                          </a:solidFill>
                        </a:rPr>
                        <a:t>2</a:t>
                      </a:r>
                      <a:endParaRPr lang="es-UY" sz="1800" b="1" dirty="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800" b="1" dirty="0">
                          <a:solidFill>
                            <a:srgbClr val="00001C"/>
                          </a:solidFill>
                        </a:rPr>
                        <a:t>K</a:t>
                      </a:r>
                      <a:r>
                        <a:rPr lang="es-ES_tradnl" sz="1800" b="1" baseline="-25000" dirty="0">
                          <a:solidFill>
                            <a:srgbClr val="00001C"/>
                          </a:solidFill>
                        </a:rPr>
                        <a:t>w</a:t>
                      </a:r>
                      <a:endParaRPr lang="es-UY" sz="1800" b="1" dirty="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7601">
                <a:tc>
                  <a:txBody>
                    <a:bodyPr/>
                    <a:lstStyle/>
                    <a:p>
                      <a:pPr algn="ctr">
                        <a:spcAft>
                          <a:spcPts val="0"/>
                        </a:spcAft>
                      </a:pPr>
                      <a:r>
                        <a:rPr lang="es-ES_tradnl" sz="1800">
                          <a:solidFill>
                            <a:srgbClr val="00001C"/>
                          </a:solidFill>
                        </a:rPr>
                        <a:t>5</a:t>
                      </a:r>
                      <a:endParaRPr lang="es-UY" sz="180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800">
                          <a:solidFill>
                            <a:srgbClr val="00001C"/>
                          </a:solidFill>
                        </a:rPr>
                        <a:t>10</a:t>
                      </a:r>
                      <a:r>
                        <a:rPr lang="es-ES_tradnl" sz="1800" baseline="30000">
                          <a:solidFill>
                            <a:srgbClr val="00001C"/>
                          </a:solidFill>
                        </a:rPr>
                        <a:t>-6.52</a:t>
                      </a:r>
                      <a:endParaRPr lang="es-UY" sz="180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800" dirty="0">
                          <a:solidFill>
                            <a:srgbClr val="00001C"/>
                          </a:solidFill>
                        </a:rPr>
                        <a:t>10</a:t>
                      </a:r>
                      <a:r>
                        <a:rPr lang="es-ES_tradnl" sz="1800" baseline="30000" dirty="0">
                          <a:solidFill>
                            <a:srgbClr val="00001C"/>
                          </a:solidFill>
                        </a:rPr>
                        <a:t>-10.56</a:t>
                      </a:r>
                      <a:endParaRPr lang="es-UY" sz="1800" dirty="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800">
                          <a:solidFill>
                            <a:srgbClr val="00001C"/>
                          </a:solidFill>
                        </a:rPr>
                        <a:t>10</a:t>
                      </a:r>
                      <a:r>
                        <a:rPr lang="es-ES_tradnl" sz="1800" baseline="30000">
                          <a:solidFill>
                            <a:srgbClr val="00001C"/>
                          </a:solidFill>
                        </a:rPr>
                        <a:t>-14.74</a:t>
                      </a:r>
                      <a:endParaRPr lang="es-UY" sz="180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7601">
                <a:tc>
                  <a:txBody>
                    <a:bodyPr/>
                    <a:lstStyle/>
                    <a:p>
                      <a:pPr algn="ctr">
                        <a:spcAft>
                          <a:spcPts val="0"/>
                        </a:spcAft>
                      </a:pPr>
                      <a:r>
                        <a:rPr lang="es-ES_tradnl" sz="1800">
                          <a:solidFill>
                            <a:srgbClr val="00001C"/>
                          </a:solidFill>
                        </a:rPr>
                        <a:t>10</a:t>
                      </a:r>
                      <a:endParaRPr lang="es-UY" sz="180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800">
                          <a:solidFill>
                            <a:srgbClr val="00001C"/>
                          </a:solidFill>
                        </a:rPr>
                        <a:t>10</a:t>
                      </a:r>
                      <a:r>
                        <a:rPr lang="es-ES_tradnl" sz="1800" baseline="30000">
                          <a:solidFill>
                            <a:srgbClr val="00001C"/>
                          </a:solidFill>
                        </a:rPr>
                        <a:t>-6.46</a:t>
                      </a:r>
                      <a:endParaRPr lang="es-UY" sz="180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800">
                          <a:solidFill>
                            <a:srgbClr val="00001C"/>
                          </a:solidFill>
                        </a:rPr>
                        <a:t>10</a:t>
                      </a:r>
                      <a:r>
                        <a:rPr lang="es-ES_tradnl" sz="1800" baseline="30000">
                          <a:solidFill>
                            <a:srgbClr val="00001C"/>
                          </a:solidFill>
                        </a:rPr>
                        <a:t>-10.49</a:t>
                      </a:r>
                      <a:endParaRPr lang="es-UY" sz="180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800">
                          <a:solidFill>
                            <a:srgbClr val="00001C"/>
                          </a:solidFill>
                        </a:rPr>
                        <a:t>10</a:t>
                      </a:r>
                      <a:r>
                        <a:rPr lang="es-ES_tradnl" sz="1800" baseline="30000">
                          <a:solidFill>
                            <a:srgbClr val="00001C"/>
                          </a:solidFill>
                        </a:rPr>
                        <a:t>-14.54</a:t>
                      </a:r>
                      <a:endParaRPr lang="es-UY" sz="180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7601">
                <a:tc>
                  <a:txBody>
                    <a:bodyPr/>
                    <a:lstStyle/>
                    <a:p>
                      <a:pPr algn="ctr">
                        <a:spcAft>
                          <a:spcPts val="0"/>
                        </a:spcAft>
                      </a:pPr>
                      <a:r>
                        <a:rPr lang="es-ES_tradnl" sz="1800">
                          <a:solidFill>
                            <a:srgbClr val="00001C"/>
                          </a:solidFill>
                        </a:rPr>
                        <a:t>15</a:t>
                      </a:r>
                      <a:endParaRPr lang="es-UY" sz="180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800">
                          <a:solidFill>
                            <a:srgbClr val="00001C"/>
                          </a:solidFill>
                        </a:rPr>
                        <a:t>10</a:t>
                      </a:r>
                      <a:r>
                        <a:rPr lang="es-ES_tradnl" sz="1800" baseline="30000">
                          <a:solidFill>
                            <a:srgbClr val="00001C"/>
                          </a:solidFill>
                        </a:rPr>
                        <a:t>-6.42</a:t>
                      </a:r>
                      <a:endParaRPr lang="es-UY" sz="180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800">
                          <a:solidFill>
                            <a:srgbClr val="00001C"/>
                          </a:solidFill>
                        </a:rPr>
                        <a:t>10</a:t>
                      </a:r>
                      <a:r>
                        <a:rPr lang="es-ES_tradnl" sz="1800" baseline="30000">
                          <a:solidFill>
                            <a:srgbClr val="00001C"/>
                          </a:solidFill>
                        </a:rPr>
                        <a:t>-10.43</a:t>
                      </a:r>
                      <a:endParaRPr lang="es-UY" sz="180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800">
                          <a:solidFill>
                            <a:srgbClr val="00001C"/>
                          </a:solidFill>
                        </a:rPr>
                        <a:t>10</a:t>
                      </a:r>
                      <a:r>
                        <a:rPr lang="es-ES_tradnl" sz="1800" baseline="30000">
                          <a:solidFill>
                            <a:srgbClr val="00001C"/>
                          </a:solidFill>
                        </a:rPr>
                        <a:t>-14.35</a:t>
                      </a:r>
                      <a:endParaRPr lang="es-UY" sz="180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7601">
                <a:tc>
                  <a:txBody>
                    <a:bodyPr/>
                    <a:lstStyle/>
                    <a:p>
                      <a:pPr algn="ctr">
                        <a:spcAft>
                          <a:spcPts val="0"/>
                        </a:spcAft>
                      </a:pPr>
                      <a:r>
                        <a:rPr lang="es-ES_tradnl" sz="1800">
                          <a:solidFill>
                            <a:srgbClr val="00001C"/>
                          </a:solidFill>
                        </a:rPr>
                        <a:t>20</a:t>
                      </a:r>
                      <a:endParaRPr lang="es-UY" sz="180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800">
                          <a:solidFill>
                            <a:srgbClr val="00001C"/>
                          </a:solidFill>
                        </a:rPr>
                        <a:t>10</a:t>
                      </a:r>
                      <a:r>
                        <a:rPr lang="es-ES_tradnl" sz="1800" baseline="30000">
                          <a:solidFill>
                            <a:srgbClr val="00001C"/>
                          </a:solidFill>
                        </a:rPr>
                        <a:t>-6.38</a:t>
                      </a:r>
                      <a:endParaRPr lang="es-UY" sz="180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800" dirty="0">
                          <a:solidFill>
                            <a:srgbClr val="00001C"/>
                          </a:solidFill>
                        </a:rPr>
                        <a:t>10</a:t>
                      </a:r>
                      <a:r>
                        <a:rPr lang="es-ES_tradnl" sz="1800" baseline="30000" dirty="0">
                          <a:solidFill>
                            <a:srgbClr val="00001C"/>
                          </a:solidFill>
                        </a:rPr>
                        <a:t>-10.38</a:t>
                      </a:r>
                      <a:endParaRPr lang="es-UY" sz="1800" dirty="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800">
                          <a:solidFill>
                            <a:srgbClr val="00001C"/>
                          </a:solidFill>
                        </a:rPr>
                        <a:t>10</a:t>
                      </a:r>
                      <a:r>
                        <a:rPr lang="es-ES_tradnl" sz="1800" baseline="30000">
                          <a:solidFill>
                            <a:srgbClr val="00001C"/>
                          </a:solidFill>
                        </a:rPr>
                        <a:t>-14.17</a:t>
                      </a:r>
                      <a:endParaRPr lang="es-UY" sz="180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7601">
                <a:tc>
                  <a:txBody>
                    <a:bodyPr/>
                    <a:lstStyle/>
                    <a:p>
                      <a:pPr algn="ctr">
                        <a:spcAft>
                          <a:spcPts val="0"/>
                        </a:spcAft>
                      </a:pPr>
                      <a:r>
                        <a:rPr lang="es-ES_tradnl" sz="1800">
                          <a:solidFill>
                            <a:srgbClr val="00001C"/>
                          </a:solidFill>
                        </a:rPr>
                        <a:t>25</a:t>
                      </a:r>
                      <a:endParaRPr lang="es-UY" sz="180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800">
                          <a:solidFill>
                            <a:srgbClr val="00001C"/>
                          </a:solidFill>
                        </a:rPr>
                        <a:t>10</a:t>
                      </a:r>
                      <a:r>
                        <a:rPr lang="es-ES_tradnl" sz="1800" baseline="30000">
                          <a:solidFill>
                            <a:srgbClr val="00001C"/>
                          </a:solidFill>
                        </a:rPr>
                        <a:t>-6.35</a:t>
                      </a:r>
                      <a:endParaRPr lang="es-UY" sz="180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800" dirty="0">
                          <a:solidFill>
                            <a:srgbClr val="00001C"/>
                          </a:solidFill>
                        </a:rPr>
                        <a:t>10</a:t>
                      </a:r>
                      <a:r>
                        <a:rPr lang="es-ES_tradnl" sz="1800" baseline="30000" dirty="0">
                          <a:solidFill>
                            <a:srgbClr val="00001C"/>
                          </a:solidFill>
                        </a:rPr>
                        <a:t>-10.33</a:t>
                      </a:r>
                      <a:endParaRPr lang="es-UY" sz="1800" dirty="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_tradnl" sz="1800" dirty="0">
                          <a:solidFill>
                            <a:srgbClr val="00001C"/>
                          </a:solidFill>
                        </a:rPr>
                        <a:t>10</a:t>
                      </a:r>
                      <a:r>
                        <a:rPr lang="es-ES_tradnl" sz="1800" baseline="30000" dirty="0">
                          <a:solidFill>
                            <a:srgbClr val="00001C"/>
                          </a:solidFill>
                        </a:rPr>
                        <a:t>14.00</a:t>
                      </a:r>
                      <a:endParaRPr lang="es-UY" sz="1800" dirty="0">
                        <a:solidFill>
                          <a:srgbClr val="00001C"/>
                        </a:solidFill>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17 CuadroTexto">
            <a:extLst>
              <a:ext uri="{FF2B5EF4-FFF2-40B4-BE49-F238E27FC236}">
                <a16:creationId xmlns:a16="http://schemas.microsoft.com/office/drawing/2014/main" id="{D1F55E26-996C-CE95-7E2D-42F8FFE14F93}"/>
              </a:ext>
            </a:extLst>
          </p:cNvPr>
          <p:cNvSpPr txBox="1"/>
          <p:nvPr/>
        </p:nvSpPr>
        <p:spPr>
          <a:xfrm>
            <a:off x="3660067" y="4653136"/>
            <a:ext cx="4799856" cy="1938992"/>
          </a:xfrm>
          <a:prstGeom prst="rect">
            <a:avLst/>
          </a:prstGeom>
          <a:noFill/>
        </p:spPr>
        <p:txBody>
          <a:bodyPr wrap="square">
            <a:spAutoFit/>
          </a:bodyPr>
          <a:lstStyle/>
          <a:p>
            <a:pPr>
              <a:defRPr/>
            </a:pPr>
            <a:r>
              <a:rPr lang="de-DE" dirty="0">
                <a:solidFill>
                  <a:srgbClr val="00001C"/>
                </a:solidFill>
              </a:rPr>
              <a:t>K</a:t>
            </a:r>
            <a:r>
              <a:rPr lang="de-DE" baseline="-25000" dirty="0">
                <a:solidFill>
                  <a:srgbClr val="00001C"/>
                </a:solidFill>
              </a:rPr>
              <a:t>1</a:t>
            </a:r>
            <a:r>
              <a:rPr lang="de-DE" dirty="0">
                <a:solidFill>
                  <a:srgbClr val="00001C"/>
                </a:solidFill>
              </a:rPr>
              <a:t> = 7.19019x10</a:t>
            </a:r>
            <a:r>
              <a:rPr lang="de-DE" baseline="30000" dirty="0">
                <a:solidFill>
                  <a:srgbClr val="00001C"/>
                </a:solidFill>
              </a:rPr>
              <a:t>-9</a:t>
            </a:r>
            <a:r>
              <a:rPr lang="de-DE" dirty="0">
                <a:solidFill>
                  <a:srgbClr val="00001C"/>
                </a:solidFill>
              </a:rPr>
              <a:t>  </a:t>
            </a:r>
            <a:r>
              <a:rPr lang="de-DE" dirty="0">
                <a:solidFill>
                  <a:srgbClr val="00001C"/>
                </a:solidFill>
                <a:sym typeface="Symbol"/>
              </a:rPr>
              <a:t></a:t>
            </a:r>
            <a:r>
              <a:rPr lang="de-DE" dirty="0">
                <a:solidFill>
                  <a:srgbClr val="00001C"/>
                </a:solidFill>
              </a:rPr>
              <a:t> T + 2,70642x10</a:t>
            </a:r>
            <a:r>
              <a:rPr lang="de-DE" baseline="30000" dirty="0">
                <a:solidFill>
                  <a:srgbClr val="00001C"/>
                </a:solidFill>
              </a:rPr>
              <a:t>-7</a:t>
            </a:r>
            <a:r>
              <a:rPr lang="de-DE" dirty="0">
                <a:solidFill>
                  <a:srgbClr val="00001C"/>
                </a:solidFill>
              </a:rPr>
              <a:t>  </a:t>
            </a:r>
            <a:endParaRPr lang="es-UY" dirty="0">
              <a:solidFill>
                <a:srgbClr val="00001C"/>
              </a:solidFill>
            </a:endParaRPr>
          </a:p>
          <a:p>
            <a:pPr>
              <a:defRPr/>
            </a:pPr>
            <a:r>
              <a:rPr lang="de-DE" dirty="0">
                <a:solidFill>
                  <a:srgbClr val="00001C"/>
                </a:solidFill>
              </a:rPr>
              <a:t> </a:t>
            </a:r>
            <a:endParaRPr lang="es-UY" dirty="0">
              <a:solidFill>
                <a:srgbClr val="00001C"/>
              </a:solidFill>
            </a:endParaRPr>
          </a:p>
          <a:p>
            <a:pPr>
              <a:defRPr/>
            </a:pPr>
            <a:r>
              <a:rPr lang="de-DE" dirty="0">
                <a:solidFill>
                  <a:srgbClr val="00001C"/>
                </a:solidFill>
              </a:rPr>
              <a:t>K</a:t>
            </a:r>
            <a:r>
              <a:rPr lang="de-DE" baseline="-25000" dirty="0">
                <a:solidFill>
                  <a:srgbClr val="00001C"/>
                </a:solidFill>
              </a:rPr>
              <a:t>2</a:t>
            </a:r>
            <a:r>
              <a:rPr lang="de-DE" dirty="0">
                <a:solidFill>
                  <a:srgbClr val="00001C"/>
                </a:solidFill>
              </a:rPr>
              <a:t> = 9.55801x10</a:t>
            </a:r>
            <a:r>
              <a:rPr lang="de-DE" baseline="30000" dirty="0">
                <a:solidFill>
                  <a:srgbClr val="00001C"/>
                </a:solidFill>
              </a:rPr>
              <a:t>-13</a:t>
            </a:r>
            <a:r>
              <a:rPr lang="de-DE" dirty="0">
                <a:solidFill>
                  <a:srgbClr val="00001C"/>
                </a:solidFill>
              </a:rPr>
              <a:t>  </a:t>
            </a:r>
            <a:r>
              <a:rPr lang="de-DE" dirty="0">
                <a:solidFill>
                  <a:srgbClr val="00001C"/>
                </a:solidFill>
                <a:sym typeface="Symbol"/>
              </a:rPr>
              <a:t></a:t>
            </a:r>
            <a:r>
              <a:rPr lang="de-DE" dirty="0">
                <a:solidFill>
                  <a:srgbClr val="00001C"/>
                </a:solidFill>
              </a:rPr>
              <a:t> T + 2,27661x10</a:t>
            </a:r>
            <a:r>
              <a:rPr lang="de-DE" baseline="30000" dirty="0">
                <a:solidFill>
                  <a:srgbClr val="00001C"/>
                </a:solidFill>
              </a:rPr>
              <a:t>-11</a:t>
            </a:r>
            <a:r>
              <a:rPr lang="de-DE" dirty="0">
                <a:solidFill>
                  <a:srgbClr val="00001C"/>
                </a:solidFill>
              </a:rPr>
              <a:t> </a:t>
            </a:r>
            <a:endParaRPr lang="es-UY" dirty="0">
              <a:solidFill>
                <a:srgbClr val="00001C"/>
              </a:solidFill>
            </a:endParaRPr>
          </a:p>
          <a:p>
            <a:pPr>
              <a:defRPr/>
            </a:pPr>
            <a:r>
              <a:rPr lang="de-DE" dirty="0">
                <a:solidFill>
                  <a:srgbClr val="00001C"/>
                </a:solidFill>
              </a:rPr>
              <a:t> </a:t>
            </a:r>
            <a:endParaRPr lang="es-UY" dirty="0">
              <a:solidFill>
                <a:srgbClr val="00001C"/>
              </a:solidFill>
            </a:endParaRPr>
          </a:p>
          <a:p>
            <a:pPr>
              <a:defRPr/>
            </a:pPr>
            <a:r>
              <a:rPr lang="es-ES_tradnl" dirty="0">
                <a:solidFill>
                  <a:srgbClr val="00001C"/>
                </a:solidFill>
              </a:rPr>
              <a:t>K</a:t>
            </a:r>
            <a:r>
              <a:rPr lang="es-ES_tradnl" baseline="-25000" dirty="0">
                <a:solidFill>
                  <a:srgbClr val="00001C"/>
                </a:solidFill>
              </a:rPr>
              <a:t>w</a:t>
            </a:r>
            <a:r>
              <a:rPr lang="es-ES_tradnl" dirty="0">
                <a:solidFill>
                  <a:srgbClr val="00001C"/>
                </a:solidFill>
              </a:rPr>
              <a:t> = 1.216186x10</a:t>
            </a:r>
            <a:r>
              <a:rPr lang="es-ES_tradnl" baseline="30000" dirty="0">
                <a:solidFill>
                  <a:srgbClr val="00001C"/>
                </a:solidFill>
              </a:rPr>
              <a:t>-5</a:t>
            </a:r>
            <a:r>
              <a:rPr lang="es-ES_tradnl" dirty="0">
                <a:solidFill>
                  <a:srgbClr val="00001C"/>
                </a:solidFill>
              </a:rPr>
              <a:t> </a:t>
            </a:r>
            <a:r>
              <a:rPr lang="es-ES_tradnl" dirty="0">
                <a:solidFill>
                  <a:srgbClr val="00001C"/>
                </a:solidFill>
                <a:sym typeface="Symbol"/>
              </a:rPr>
              <a:t></a:t>
            </a:r>
            <a:r>
              <a:rPr lang="es-ES_tradnl" dirty="0">
                <a:solidFill>
                  <a:srgbClr val="00001C"/>
                </a:solidFill>
              </a:rPr>
              <a:t> e</a:t>
            </a:r>
            <a:r>
              <a:rPr lang="es-ES_tradnl" baseline="30000" dirty="0">
                <a:solidFill>
                  <a:srgbClr val="00001C"/>
                </a:solidFill>
              </a:rPr>
              <a:t>0.08519565 T </a:t>
            </a:r>
            <a:r>
              <a:rPr lang="es-ES_tradnl" dirty="0">
                <a:solidFill>
                  <a:srgbClr val="00001C"/>
                </a:solidFill>
              </a:rPr>
              <a:t>			</a:t>
            </a:r>
            <a:endParaRPr lang="es-UY" dirty="0">
              <a:solidFill>
                <a:srgbClr val="00001C"/>
              </a:solidFill>
            </a:endParaRPr>
          </a:p>
        </p:txBody>
      </p:sp>
    </p:spTree>
    <p:extLst>
      <p:ext uri="{BB962C8B-B14F-4D97-AF65-F5344CB8AC3E}">
        <p14:creationId xmlns:p14="http://schemas.microsoft.com/office/powerpoint/2010/main" val="1963137921"/>
      </p:ext>
    </p:extLst>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8 CuadroTexto">
            <a:extLst>
              <a:ext uri="{FF2B5EF4-FFF2-40B4-BE49-F238E27FC236}">
                <a16:creationId xmlns:a16="http://schemas.microsoft.com/office/drawing/2014/main" id="{CF9AEA98-F6DF-9090-742E-2B452A226697}"/>
              </a:ext>
            </a:extLst>
          </p:cNvPr>
          <p:cNvSpPr txBox="1"/>
          <p:nvPr/>
        </p:nvSpPr>
        <p:spPr>
          <a:xfrm>
            <a:off x="695400" y="836712"/>
            <a:ext cx="11089232" cy="120032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_tradnl" sz="2400" dirty="0">
                <a:solidFill>
                  <a:srgbClr val="00001C"/>
                </a:solidFill>
                <a:latin typeface="Candara" panose="020E0502030303020204" pitchFamily="34" charset="0"/>
              </a:rPr>
              <a:t>Despejando </a:t>
            </a:r>
            <a:r>
              <a:rPr lang="es-ES_tradnl" sz="2400" dirty="0">
                <a:solidFill>
                  <a:srgbClr val="00001C"/>
                </a:solidFill>
                <a:latin typeface="Candara" panose="020E0502030303020204" pitchFamily="34" charset="0"/>
                <a:sym typeface="Symbol"/>
              </a:rPr>
              <a:t></a:t>
            </a:r>
            <a:r>
              <a:rPr lang="es-ES_tradnl" sz="2400" dirty="0">
                <a:solidFill>
                  <a:srgbClr val="00001C"/>
                </a:solidFill>
                <a:latin typeface="Candara" panose="020E0502030303020204" pitchFamily="34" charset="0"/>
              </a:rPr>
              <a:t>HCO</a:t>
            </a:r>
            <a:r>
              <a:rPr lang="es-ES_tradnl" sz="2400" baseline="-25000" dirty="0">
                <a:solidFill>
                  <a:srgbClr val="00001C"/>
                </a:solidFill>
                <a:latin typeface="Candara" panose="020E0502030303020204" pitchFamily="34" charset="0"/>
              </a:rPr>
              <a:t>3</a:t>
            </a:r>
            <a:r>
              <a:rPr lang="es-ES_tradnl" sz="2400" baseline="30000" dirty="0">
                <a:solidFill>
                  <a:srgbClr val="00001C"/>
                </a:solidFill>
                <a:latin typeface="Candara" panose="020E0502030303020204" pitchFamily="34" charset="0"/>
              </a:rPr>
              <a:t>-</a:t>
            </a:r>
            <a:r>
              <a:rPr lang="es-ES_tradnl" sz="2400" dirty="0">
                <a:solidFill>
                  <a:srgbClr val="00001C"/>
                </a:solidFill>
                <a:latin typeface="Candara" panose="020E0502030303020204" pitchFamily="34" charset="0"/>
                <a:sym typeface="Symbol"/>
              </a:rPr>
              <a:t></a:t>
            </a:r>
            <a:r>
              <a:rPr lang="es-ES_tradnl" sz="2400" dirty="0">
                <a:solidFill>
                  <a:srgbClr val="00001C"/>
                </a:solidFill>
                <a:latin typeface="Candara" panose="020E0502030303020204" pitchFamily="34" charset="0"/>
              </a:rPr>
              <a:t> de la </a:t>
            </a:r>
            <a:r>
              <a:rPr lang="es-ES_tradnl" sz="2400" dirty="0" err="1">
                <a:solidFill>
                  <a:srgbClr val="00001C"/>
                </a:solidFill>
                <a:latin typeface="Candara" panose="020E0502030303020204" pitchFamily="34" charset="0"/>
              </a:rPr>
              <a:t>ecuac</a:t>
            </a:r>
            <a:r>
              <a:rPr lang="es-UY" sz="2400" dirty="0" err="1">
                <a:solidFill>
                  <a:srgbClr val="00001C"/>
                </a:solidFill>
                <a:latin typeface="Candara" panose="020E0502030303020204" pitchFamily="34" charset="0"/>
              </a:rPr>
              <a:t>ión</a:t>
            </a:r>
            <a:r>
              <a:rPr lang="es-UY" sz="2400" dirty="0">
                <a:solidFill>
                  <a:srgbClr val="00001C"/>
                </a:solidFill>
                <a:latin typeface="Candara" panose="020E0502030303020204" pitchFamily="34" charset="0"/>
              </a:rPr>
              <a:t> (1) y sustituyendo</a:t>
            </a:r>
            <a:r>
              <a:rPr kumimoji="0" lang="pt-BR" sz="2400" b="0" i="0" u="none" strike="noStrike" kern="1200" cap="none" spc="0" normalizeH="0" baseline="0" noProof="0" dirty="0">
                <a:ln>
                  <a:noFill/>
                </a:ln>
                <a:solidFill>
                  <a:srgbClr val="00001C"/>
                </a:solidFill>
                <a:effectLst/>
                <a:uLnTx/>
                <a:uFillTx/>
                <a:latin typeface="Candara" panose="020E0502030303020204" pitchFamily="34" charset="0"/>
              </a:rPr>
              <a:t> </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sym typeface="Symbol" pitchFamily="18" charset="2"/>
              </a:rPr>
              <a:t></a:t>
            </a:r>
            <a:r>
              <a:rPr kumimoji="0" lang="pt-BR" sz="2400" b="0" i="0" u="none" strike="noStrike" kern="1200" cap="none" spc="0" normalizeH="0" baseline="0" noProof="0" dirty="0">
                <a:ln>
                  <a:noFill/>
                </a:ln>
                <a:solidFill>
                  <a:srgbClr val="00001C"/>
                </a:solidFill>
                <a:effectLst/>
                <a:uLnTx/>
                <a:uFillTx/>
                <a:latin typeface="Candara" panose="020E0502030303020204" pitchFamily="34" charset="0"/>
              </a:rPr>
              <a:t>CO</a:t>
            </a:r>
            <a:r>
              <a:rPr kumimoji="0" lang="pt-BR" sz="2400" b="0" i="0" u="none" strike="noStrike" kern="1200" cap="none" spc="0" normalizeH="0" baseline="-25000" noProof="0" dirty="0">
                <a:ln>
                  <a:noFill/>
                </a:ln>
                <a:solidFill>
                  <a:srgbClr val="00001C"/>
                </a:solidFill>
                <a:effectLst/>
                <a:uLnTx/>
                <a:uFillTx/>
                <a:latin typeface="Candara" panose="020E0502030303020204" pitchFamily="34" charset="0"/>
              </a:rPr>
              <a:t>3</a:t>
            </a:r>
            <a:r>
              <a:rPr kumimoji="0" lang="pt-BR" sz="2400" b="0" i="0" u="none" strike="noStrike" kern="1200" cap="none" spc="0" normalizeH="0" baseline="30000" noProof="0" dirty="0">
                <a:ln>
                  <a:noFill/>
                </a:ln>
                <a:solidFill>
                  <a:srgbClr val="00001C"/>
                </a:solidFill>
                <a:effectLst/>
                <a:uLnTx/>
                <a:uFillTx/>
                <a:latin typeface="Candara" panose="020E0502030303020204" pitchFamily="34" charset="0"/>
              </a:rPr>
              <a:t>=</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sym typeface="Symbol" pitchFamily="18" charset="2"/>
              </a:rPr>
              <a:t></a:t>
            </a:r>
            <a:r>
              <a:rPr kumimoji="0" lang="pt-BR" sz="2400" b="0" i="0" u="none" strike="noStrike" kern="1200" cap="none" spc="0" normalizeH="0" baseline="0" noProof="0" dirty="0">
                <a:ln>
                  <a:noFill/>
                </a:ln>
                <a:solidFill>
                  <a:srgbClr val="00001C"/>
                </a:solidFill>
                <a:effectLst/>
                <a:uLnTx/>
                <a:uFillTx/>
                <a:latin typeface="Candara" panose="020E0502030303020204" pitchFamily="34" charset="0"/>
              </a:rPr>
              <a:t> , </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sym typeface="Symbol" pitchFamily="18" charset="2"/>
              </a:rPr>
              <a:t></a:t>
            </a:r>
            <a:r>
              <a:rPr kumimoji="0" lang="pt-BR" sz="2400" b="0" i="0" u="none" strike="noStrike" kern="1200" cap="none" spc="0" normalizeH="0" baseline="0" noProof="0" dirty="0">
                <a:ln>
                  <a:noFill/>
                </a:ln>
                <a:solidFill>
                  <a:srgbClr val="00001C"/>
                </a:solidFill>
                <a:effectLst/>
                <a:uLnTx/>
                <a:uFillTx/>
                <a:latin typeface="Candara" panose="020E0502030303020204" pitchFamily="34" charset="0"/>
              </a:rPr>
              <a:t>OH</a:t>
            </a:r>
            <a:r>
              <a:rPr kumimoji="0" lang="pt-BR" sz="2400" b="0" i="0" u="none" strike="noStrike" kern="1200" cap="none" spc="0" normalizeH="0" baseline="30000" noProof="0" dirty="0">
                <a:ln>
                  <a:noFill/>
                </a:ln>
                <a:solidFill>
                  <a:srgbClr val="00001C"/>
                </a:solidFill>
                <a:effectLst/>
                <a:uLnTx/>
                <a:uFillTx/>
                <a:latin typeface="Candara" panose="020E0502030303020204" pitchFamily="34" charset="0"/>
              </a:rPr>
              <a:t>-</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sym typeface="Symbol" pitchFamily="18" charset="2"/>
              </a:rPr>
              <a:t></a:t>
            </a:r>
            <a:r>
              <a:rPr kumimoji="0" lang="pt-BR" sz="2400" b="0" i="0" u="none" strike="noStrike" kern="1200" cap="none" spc="0" normalizeH="0" baseline="0" noProof="0" dirty="0">
                <a:ln>
                  <a:noFill/>
                </a:ln>
                <a:solidFill>
                  <a:srgbClr val="00001C"/>
                </a:solidFill>
                <a:effectLst/>
                <a:uLnTx/>
                <a:uFillTx/>
                <a:latin typeface="Candara" panose="020E0502030303020204" pitchFamily="34" charset="0"/>
              </a:rPr>
              <a:t> y </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sym typeface="Symbol" pitchFamily="18" charset="2"/>
              </a:rPr>
              <a:t></a:t>
            </a:r>
            <a:r>
              <a:rPr kumimoji="0" lang="pt-BR" sz="2400" b="0" i="0" u="none" strike="noStrike" kern="1200" cap="none" spc="0" normalizeH="0" baseline="0" noProof="0" dirty="0">
                <a:ln>
                  <a:noFill/>
                </a:ln>
                <a:solidFill>
                  <a:srgbClr val="00001C"/>
                </a:solidFill>
                <a:effectLst/>
                <a:uLnTx/>
                <a:uFillTx/>
                <a:latin typeface="Candara" panose="020E0502030303020204" pitchFamily="34" charset="0"/>
              </a:rPr>
              <a:t>H</a:t>
            </a:r>
            <a:r>
              <a:rPr kumimoji="0" lang="pt-BR" sz="2400" b="0" i="0" u="none" strike="noStrike" kern="1200" cap="none" spc="0" normalizeH="0" baseline="30000" noProof="0" dirty="0">
                <a:ln>
                  <a:noFill/>
                </a:ln>
                <a:solidFill>
                  <a:srgbClr val="00001C"/>
                </a:solidFill>
                <a:effectLst/>
                <a:uLnTx/>
                <a:uFillTx/>
                <a:latin typeface="Candara" panose="020E0502030303020204" pitchFamily="34" charset="0"/>
              </a:rPr>
              <a:t>+</a:t>
            </a:r>
            <a:r>
              <a:rPr kumimoji="0" lang="es-ES_tradnl" sz="2400" b="0" i="0" u="none" strike="noStrike" kern="1200" cap="none" spc="0" normalizeH="0" baseline="0" noProof="0" dirty="0">
                <a:ln>
                  <a:noFill/>
                </a:ln>
                <a:solidFill>
                  <a:srgbClr val="00001C"/>
                </a:solidFill>
                <a:effectLst/>
                <a:uLnTx/>
                <a:uFillTx/>
                <a:latin typeface="Candara" panose="020E0502030303020204" pitchFamily="34" charset="0"/>
                <a:sym typeface="Symbol" pitchFamily="18" charset="2"/>
              </a:rPr>
              <a:t> por las obtenidas de las ecuaciones (2), (3) y (4), se obtiene </a:t>
            </a:r>
            <a:r>
              <a:rPr lang="es-ES_tradnl" sz="2400" dirty="0">
                <a:solidFill>
                  <a:srgbClr val="00001C"/>
                </a:solidFill>
                <a:latin typeface="Candara" panose="020E0502030303020204" pitchFamily="34" charset="0"/>
                <a:sym typeface="Symbol"/>
              </a:rPr>
              <a:t></a:t>
            </a:r>
            <a:r>
              <a:rPr lang="es-ES_tradnl" sz="2400" dirty="0">
                <a:solidFill>
                  <a:srgbClr val="00001C"/>
                </a:solidFill>
                <a:latin typeface="Candara" panose="020E0502030303020204" pitchFamily="34" charset="0"/>
              </a:rPr>
              <a:t>HCO</a:t>
            </a:r>
            <a:r>
              <a:rPr lang="es-ES_tradnl" sz="2400" baseline="-25000" dirty="0">
                <a:solidFill>
                  <a:srgbClr val="00001C"/>
                </a:solidFill>
                <a:latin typeface="Candara" panose="020E0502030303020204" pitchFamily="34" charset="0"/>
              </a:rPr>
              <a:t>3</a:t>
            </a:r>
            <a:r>
              <a:rPr lang="es-ES_tradnl" sz="2400" baseline="30000" dirty="0">
                <a:solidFill>
                  <a:srgbClr val="00001C"/>
                </a:solidFill>
                <a:latin typeface="Candara" panose="020E0502030303020204" pitchFamily="34" charset="0"/>
              </a:rPr>
              <a:t>-</a:t>
            </a:r>
            <a:r>
              <a:rPr lang="es-ES_tradnl" sz="2400" dirty="0">
                <a:solidFill>
                  <a:srgbClr val="00001C"/>
                </a:solidFill>
                <a:latin typeface="Candara" panose="020E0502030303020204" pitchFamily="34" charset="0"/>
                <a:sym typeface="Symbol"/>
              </a:rPr>
              <a:t></a:t>
            </a:r>
            <a:r>
              <a:rPr lang="es-ES_tradnl" sz="2400" dirty="0">
                <a:solidFill>
                  <a:srgbClr val="00001C"/>
                </a:solidFill>
                <a:latin typeface="Candara" panose="020E0502030303020204" pitchFamily="34" charset="0"/>
              </a:rPr>
              <a:t> en función del pH y la alcalinidad:</a:t>
            </a:r>
            <a:endParaRPr lang="es-UY" sz="2400" dirty="0">
              <a:solidFill>
                <a:srgbClr val="00001C"/>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4" name="Object 1">
                <a:extLst>
                  <a:ext uri="{FF2B5EF4-FFF2-40B4-BE49-F238E27FC236}">
                    <a16:creationId xmlns:a16="http://schemas.microsoft.com/office/drawing/2014/main" id="{D2D8C8C1-A972-C70C-8D1C-3B2FC42B6785}"/>
                  </a:ext>
                </a:extLst>
              </p:cNvPr>
              <p:cNvSpPr txBox="1"/>
              <p:nvPr/>
            </p:nvSpPr>
            <p:spPr bwMode="auto">
              <a:xfrm>
                <a:off x="3563387" y="5002880"/>
                <a:ext cx="4608512" cy="1370012"/>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d>
                        <m:dPr>
                          <m:begChr m:val="["/>
                          <m:endChr m:val="]"/>
                          <m:ctrlPr>
                            <a:rPr lang="es-UY" i="1">
                              <a:solidFill>
                                <a:srgbClr val="000000"/>
                              </a:solidFill>
                              <a:latin typeface="Cambria Math" panose="02040503050406030204" pitchFamily="18" charset="0"/>
                            </a:rPr>
                          </m:ctrlPr>
                        </m:dPr>
                        <m:e>
                          <m:r>
                            <a:rPr lang="es-UY" i="1">
                              <a:solidFill>
                                <a:srgbClr val="000000"/>
                              </a:solidFill>
                              <a:latin typeface="Cambria Math" panose="02040503050406030204" pitchFamily="18" charset="0"/>
                            </a:rPr>
                            <m:t>𝐻𝐶</m:t>
                          </m:r>
                          <m:sSubSup>
                            <m:sSubSupPr>
                              <m:ctrlPr>
                                <a:rPr lang="es-UY" i="1">
                                  <a:solidFill>
                                    <a:srgbClr val="000000"/>
                                  </a:solidFill>
                                  <a:latin typeface="Cambria Math" panose="02040503050406030204" pitchFamily="18" charset="0"/>
                                </a:rPr>
                              </m:ctrlPr>
                            </m:sSubSupPr>
                            <m:e>
                              <m:r>
                                <a:rPr lang="es-UY" i="1">
                                  <a:solidFill>
                                    <a:srgbClr val="000000"/>
                                  </a:solidFill>
                                  <a:latin typeface="Cambria Math" panose="02040503050406030204" pitchFamily="18" charset="0"/>
                                </a:rPr>
                                <m:t>𝑂</m:t>
                              </m:r>
                            </m:e>
                            <m:sub>
                              <m:r>
                                <a:rPr lang="es-UY" i="1">
                                  <a:solidFill>
                                    <a:srgbClr val="000000"/>
                                  </a:solidFill>
                                  <a:latin typeface="Cambria Math" panose="02040503050406030204" pitchFamily="18" charset="0"/>
                                </a:rPr>
                                <m:t>3</m:t>
                              </m:r>
                            </m:sub>
                            <m:sup>
                              <m:r>
                                <a:rPr lang="es-UY" i="1">
                                  <a:solidFill>
                                    <a:srgbClr val="000000"/>
                                  </a:solidFill>
                                  <a:latin typeface="Cambria Math" panose="02040503050406030204" pitchFamily="18" charset="0"/>
                                </a:rPr>
                                <m:t>−</m:t>
                              </m:r>
                            </m:sup>
                          </m:sSubSup>
                        </m:e>
                      </m:d>
                      <m:r>
                        <a:rPr lang="es-UY" i="1">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eq</m:t>
                      </m:r>
                      <m:r>
                        <m:rPr>
                          <m:nor/>
                        </m:rPr>
                        <a:rPr lang="es-UY" i="0">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l</m:t>
                      </m:r>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𝐴𝑙𝑐</m:t>
                              </m:r>
                            </m:num>
                            <m:den>
                              <m:r>
                                <a:rPr lang="es-UY" i="1">
                                  <a:solidFill>
                                    <a:srgbClr val="000000"/>
                                  </a:solidFill>
                                  <a:latin typeface="Cambria Math" panose="02040503050406030204" pitchFamily="18" charset="0"/>
                                </a:rPr>
                                <m:t>50.000</m:t>
                              </m:r>
                            </m:den>
                          </m:f>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𝑤</m:t>
                                  </m:r>
                                </m:sub>
                              </m:sSub>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den>
                          </m:f>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den>
                          </m:f>
                        </m:num>
                        <m:den>
                          <m:r>
                            <a:rPr lang="es-UY" i="1">
                              <a:solidFill>
                                <a:srgbClr val="000000"/>
                              </a:solidFill>
                              <a:latin typeface="Cambria Math" panose="02040503050406030204" pitchFamily="18" charset="0"/>
                            </a:rPr>
                            <m:t>1+ </m:t>
                          </m:r>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2</m:t>
                              </m:r>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2</m:t>
                                  </m:r>
                                </m:sub>
                              </m:sSub>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2</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den>
                          </m:f>
                        </m:den>
                      </m:f>
                    </m:oMath>
                  </m:oMathPara>
                </a14:m>
                <a:endParaRPr lang="es-UY" dirty="0"/>
              </a:p>
            </p:txBody>
          </p:sp>
        </mc:Choice>
        <mc:Fallback xmlns="">
          <p:sp>
            <p:nvSpPr>
              <p:cNvPr id="4" name="Object 1">
                <a:extLst>
                  <a:ext uri="{FF2B5EF4-FFF2-40B4-BE49-F238E27FC236}">
                    <a16:creationId xmlns:a16="http://schemas.microsoft.com/office/drawing/2014/main" id="{D2D8C8C1-A972-C70C-8D1C-3B2FC42B6785}"/>
                  </a:ext>
                </a:extLst>
              </p:cNvPr>
              <p:cNvSpPr txBox="1">
                <a:spLocks noRot="1" noChangeAspect="1" noMove="1" noResize="1" noEditPoints="1" noAdjustHandles="1" noChangeArrowheads="1" noChangeShapeType="1" noTextEdit="1"/>
              </p:cNvSpPr>
              <p:nvPr/>
            </p:nvSpPr>
            <p:spPr bwMode="auto">
              <a:xfrm>
                <a:off x="3563387" y="5002880"/>
                <a:ext cx="4608512" cy="1370012"/>
              </a:xfrm>
              <a:prstGeom prst="rect">
                <a:avLst/>
              </a:prstGeom>
              <a:blipFill>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D00DB4D1-7D74-D877-FF97-B22ACFFCDC44}"/>
                  </a:ext>
                </a:extLst>
              </p:cNvPr>
              <p:cNvSpPr txBox="1"/>
              <p:nvPr/>
            </p:nvSpPr>
            <p:spPr>
              <a:xfrm>
                <a:off x="2772772" y="2501026"/>
                <a:ext cx="6101254" cy="826637"/>
              </a:xfrm>
              <a:prstGeom prst="rect">
                <a:avLst/>
              </a:prstGeom>
              <a:noFill/>
            </p:spPr>
            <p:txBody>
              <a:bodyPr wrap="square">
                <a:spAutoFit/>
              </a:bodyPr>
              <a:lstStyle/>
              <a:p>
                <a:pPr>
                  <a:defRPr/>
                </a:pPr>
                <a14:m>
                  <m:oMathPara xmlns:m="http://schemas.openxmlformats.org/officeDocument/2006/math">
                    <m:oMathParaPr>
                      <m:jc m:val="centerGroup"/>
                    </m:oMathParaPr>
                    <m:oMath xmlns:m="http://schemas.openxmlformats.org/officeDocument/2006/math">
                      <m:f>
                        <m:fPr>
                          <m:ctrlPr>
                            <a:rPr lang="es-ES_tradnl" i="1" smtClean="0">
                              <a:solidFill>
                                <a:srgbClr val="00001C"/>
                              </a:solidFill>
                              <a:latin typeface="Cambria Math" panose="02040503050406030204" pitchFamily="18" charset="0"/>
                              <a:sym typeface="Symbol" pitchFamily="18" charset="2"/>
                            </a:rPr>
                          </m:ctrlPr>
                        </m:fPr>
                        <m:num>
                          <m:r>
                            <a:rPr lang="es-AR" b="0" i="1" smtClean="0">
                              <a:solidFill>
                                <a:srgbClr val="00001C"/>
                              </a:solidFill>
                              <a:latin typeface="Cambria Math" panose="02040503050406030204" pitchFamily="18" charset="0"/>
                              <a:sym typeface="Symbol" pitchFamily="18" charset="2"/>
                            </a:rPr>
                            <m:t>𝐴𝑙𝑐</m:t>
                          </m:r>
                          <m:r>
                            <a:rPr lang="es-AR" b="0" i="1" smtClean="0">
                              <a:solidFill>
                                <a:srgbClr val="00001C"/>
                              </a:solidFill>
                              <a:latin typeface="Cambria Math" panose="02040503050406030204" pitchFamily="18" charset="0"/>
                              <a:sym typeface="Symbol" pitchFamily="18" charset="2"/>
                            </a:rPr>
                            <m:t> (</m:t>
                          </m:r>
                          <m:f>
                            <m:fPr>
                              <m:ctrlPr>
                                <a:rPr lang="es-AR" b="0" i="1" smtClean="0">
                                  <a:solidFill>
                                    <a:srgbClr val="00001C"/>
                                  </a:solidFill>
                                  <a:latin typeface="Cambria Math" panose="02040503050406030204" pitchFamily="18" charset="0"/>
                                  <a:sym typeface="Symbol" pitchFamily="18" charset="2"/>
                                </a:rPr>
                              </m:ctrlPr>
                            </m:fPr>
                            <m:num>
                              <m:r>
                                <a:rPr lang="es-AR" b="0" i="1" smtClean="0">
                                  <a:solidFill>
                                    <a:srgbClr val="00001C"/>
                                  </a:solidFill>
                                  <a:latin typeface="Cambria Math" panose="02040503050406030204" pitchFamily="18" charset="0"/>
                                  <a:sym typeface="Symbol" pitchFamily="18" charset="2"/>
                                </a:rPr>
                                <m:t>𝑚𝑔</m:t>
                              </m:r>
                            </m:num>
                            <m:den>
                              <m:r>
                                <a:rPr lang="es-AR" b="0" i="1" smtClean="0">
                                  <a:solidFill>
                                    <a:srgbClr val="00001C"/>
                                  </a:solidFill>
                                  <a:latin typeface="Cambria Math" panose="02040503050406030204" pitchFamily="18" charset="0"/>
                                  <a:sym typeface="Symbol" pitchFamily="18" charset="2"/>
                                </a:rPr>
                                <m:t>𝑙</m:t>
                              </m:r>
                            </m:den>
                          </m:f>
                          <m:r>
                            <a:rPr lang="es-AR" b="0" i="1" smtClean="0">
                              <a:solidFill>
                                <a:srgbClr val="00001C"/>
                              </a:solidFill>
                              <a:latin typeface="Cambria Math" panose="02040503050406030204" pitchFamily="18" charset="0"/>
                              <a:sym typeface="Symbol" pitchFamily="18" charset="2"/>
                            </a:rPr>
                            <m:t>)</m:t>
                          </m:r>
                        </m:num>
                        <m:den>
                          <m:r>
                            <a:rPr lang="es-AR" b="0" i="1" smtClean="0">
                              <a:solidFill>
                                <a:srgbClr val="00001C"/>
                              </a:solidFill>
                              <a:latin typeface="Cambria Math" panose="02040503050406030204" pitchFamily="18" charset="0"/>
                              <a:sym typeface="Symbol" pitchFamily="18" charset="2"/>
                            </a:rPr>
                            <m:t>50.000</m:t>
                          </m:r>
                        </m:den>
                      </m:f>
                      <m:r>
                        <a:rPr lang="es-AR" b="0" i="1" smtClean="0">
                          <a:solidFill>
                            <a:srgbClr val="00001C"/>
                          </a:solidFill>
                          <a:latin typeface="Cambria Math" panose="02040503050406030204" pitchFamily="18" charset="0"/>
                          <a:sym typeface="Symbol" pitchFamily="18" charset="2"/>
                        </a:rPr>
                        <m:t>=</m:t>
                      </m:r>
                      <m:d>
                        <m:dPr>
                          <m:begChr m:val="["/>
                          <m:endChr m:val="]"/>
                          <m:ctrlPr>
                            <a:rPr lang="en-US" b="0" i="1" smtClean="0">
                              <a:solidFill>
                                <a:srgbClr val="00001C"/>
                              </a:solidFill>
                              <a:latin typeface="Cambria Math" panose="02040503050406030204" pitchFamily="18" charset="0"/>
                              <a:sym typeface="Symbol" pitchFamily="18" charset="2"/>
                            </a:rPr>
                          </m:ctrlPr>
                        </m:dPr>
                        <m:e>
                          <m:sSubSup>
                            <m:sSubSupPr>
                              <m:ctrlPr>
                                <a:rPr lang="en-US" b="0" i="1" smtClean="0">
                                  <a:solidFill>
                                    <a:srgbClr val="00001C"/>
                                  </a:solidFill>
                                  <a:latin typeface="Cambria Math" panose="02040503050406030204" pitchFamily="18" charset="0"/>
                                  <a:sym typeface="Symbol" pitchFamily="18" charset="2"/>
                                </a:rPr>
                              </m:ctrlPr>
                            </m:sSubSupPr>
                            <m:e>
                              <m:r>
                                <a:rPr lang="en-US" b="0" i="1" smtClean="0">
                                  <a:solidFill>
                                    <a:srgbClr val="00001C"/>
                                  </a:solidFill>
                                  <a:latin typeface="Cambria Math" panose="02040503050406030204" pitchFamily="18" charset="0"/>
                                  <a:sym typeface="Symbol" pitchFamily="18" charset="2"/>
                                </a:rPr>
                                <m:t>𝐻𝐶𝑂</m:t>
                              </m:r>
                            </m:e>
                            <m:sub>
                              <m:r>
                                <a:rPr lang="en-US" b="0" i="1" smtClean="0">
                                  <a:solidFill>
                                    <a:srgbClr val="00001C"/>
                                  </a:solidFill>
                                  <a:latin typeface="Cambria Math" panose="02040503050406030204" pitchFamily="18" charset="0"/>
                                  <a:sym typeface="Symbol" pitchFamily="18" charset="2"/>
                                </a:rPr>
                                <m:t>3</m:t>
                              </m:r>
                            </m:sub>
                            <m:sup>
                              <m:r>
                                <a:rPr lang="en-US" b="0" i="1" smtClean="0">
                                  <a:solidFill>
                                    <a:srgbClr val="00001C"/>
                                  </a:solidFill>
                                  <a:latin typeface="Cambria Math" panose="02040503050406030204" pitchFamily="18" charset="0"/>
                                  <a:sym typeface="Symbol" pitchFamily="18" charset="2"/>
                                </a:rPr>
                                <m:t>−</m:t>
                              </m:r>
                            </m:sup>
                          </m:sSubSup>
                        </m:e>
                      </m:d>
                      <m:r>
                        <a:rPr lang="en-US" b="0" i="1" smtClean="0">
                          <a:solidFill>
                            <a:srgbClr val="00001C"/>
                          </a:solidFill>
                          <a:latin typeface="Cambria Math" panose="02040503050406030204" pitchFamily="18" charset="0"/>
                          <a:sym typeface="Symbol" pitchFamily="18" charset="2"/>
                        </a:rPr>
                        <m:t>+2 </m:t>
                      </m:r>
                      <m:d>
                        <m:dPr>
                          <m:begChr m:val="["/>
                          <m:endChr m:val="]"/>
                          <m:ctrlPr>
                            <a:rPr lang="en-US" b="0" i="1" smtClean="0">
                              <a:solidFill>
                                <a:srgbClr val="00001C"/>
                              </a:solidFill>
                              <a:latin typeface="Cambria Math" panose="02040503050406030204" pitchFamily="18" charset="0"/>
                              <a:sym typeface="Symbol" pitchFamily="18" charset="2"/>
                            </a:rPr>
                          </m:ctrlPr>
                        </m:dPr>
                        <m:e>
                          <m:sSubSup>
                            <m:sSubSupPr>
                              <m:ctrlPr>
                                <a:rPr lang="en-US" b="0" i="1" smtClean="0">
                                  <a:solidFill>
                                    <a:srgbClr val="00001C"/>
                                  </a:solidFill>
                                  <a:latin typeface="Cambria Math" panose="02040503050406030204" pitchFamily="18" charset="0"/>
                                  <a:sym typeface="Symbol" pitchFamily="18" charset="2"/>
                                </a:rPr>
                              </m:ctrlPr>
                            </m:sSubSupPr>
                            <m:e>
                              <m:r>
                                <a:rPr lang="en-US" b="0" i="1" smtClean="0">
                                  <a:solidFill>
                                    <a:srgbClr val="00001C"/>
                                  </a:solidFill>
                                  <a:latin typeface="Cambria Math" panose="02040503050406030204" pitchFamily="18" charset="0"/>
                                  <a:sym typeface="Symbol" pitchFamily="18" charset="2"/>
                                </a:rPr>
                                <m:t>𝐶𝑂</m:t>
                              </m:r>
                            </m:e>
                            <m:sub>
                              <m:r>
                                <a:rPr lang="en-US" b="0" i="1" smtClean="0">
                                  <a:solidFill>
                                    <a:srgbClr val="00001C"/>
                                  </a:solidFill>
                                  <a:latin typeface="Cambria Math" panose="02040503050406030204" pitchFamily="18" charset="0"/>
                                  <a:sym typeface="Symbol" pitchFamily="18" charset="2"/>
                                </a:rPr>
                                <m:t>3</m:t>
                              </m:r>
                            </m:sub>
                            <m:sup>
                              <m:r>
                                <a:rPr lang="en-US" b="0" i="1" smtClean="0">
                                  <a:solidFill>
                                    <a:srgbClr val="00001C"/>
                                  </a:solidFill>
                                  <a:latin typeface="Cambria Math" panose="02040503050406030204" pitchFamily="18" charset="0"/>
                                  <a:sym typeface="Symbol" pitchFamily="18" charset="2"/>
                                </a:rPr>
                                <m:t>=</m:t>
                              </m:r>
                            </m:sup>
                          </m:sSubSup>
                        </m:e>
                      </m:d>
                      <m:r>
                        <a:rPr lang="en-US" b="0" i="1" smtClean="0">
                          <a:solidFill>
                            <a:srgbClr val="00001C"/>
                          </a:solidFill>
                          <a:latin typeface="Cambria Math" panose="02040503050406030204" pitchFamily="18" charset="0"/>
                          <a:sym typeface="Symbol" pitchFamily="18" charset="2"/>
                        </a:rPr>
                        <m:t>+</m:t>
                      </m:r>
                      <m:d>
                        <m:dPr>
                          <m:begChr m:val="["/>
                          <m:endChr m:val="]"/>
                          <m:ctrlPr>
                            <a:rPr lang="en-US" b="0" i="1" smtClean="0">
                              <a:solidFill>
                                <a:srgbClr val="00001C"/>
                              </a:solidFill>
                              <a:latin typeface="Cambria Math" panose="02040503050406030204" pitchFamily="18" charset="0"/>
                              <a:sym typeface="Symbol" pitchFamily="18" charset="2"/>
                            </a:rPr>
                          </m:ctrlPr>
                        </m:dPr>
                        <m:e>
                          <m:sSup>
                            <m:sSupPr>
                              <m:ctrlPr>
                                <a:rPr lang="en-US" b="0" i="1" smtClean="0">
                                  <a:solidFill>
                                    <a:srgbClr val="00001C"/>
                                  </a:solidFill>
                                  <a:latin typeface="Cambria Math" panose="02040503050406030204" pitchFamily="18" charset="0"/>
                                  <a:sym typeface="Symbol" pitchFamily="18" charset="2"/>
                                </a:rPr>
                              </m:ctrlPr>
                            </m:sSupPr>
                            <m:e>
                              <m:r>
                                <a:rPr lang="en-US" b="0" i="1" smtClean="0">
                                  <a:solidFill>
                                    <a:srgbClr val="00001C"/>
                                  </a:solidFill>
                                  <a:latin typeface="Cambria Math" panose="02040503050406030204" pitchFamily="18" charset="0"/>
                                  <a:sym typeface="Symbol" pitchFamily="18" charset="2"/>
                                </a:rPr>
                                <m:t>𝑂𝐻</m:t>
                              </m:r>
                            </m:e>
                            <m:sup>
                              <m:r>
                                <a:rPr lang="en-US" b="0" i="1" smtClean="0">
                                  <a:solidFill>
                                    <a:srgbClr val="00001C"/>
                                  </a:solidFill>
                                  <a:latin typeface="Cambria Math" panose="02040503050406030204" pitchFamily="18" charset="0"/>
                                  <a:sym typeface="Symbol" pitchFamily="18" charset="2"/>
                                </a:rPr>
                                <m:t>−</m:t>
                              </m:r>
                            </m:sup>
                          </m:sSup>
                        </m:e>
                      </m:d>
                      <m:r>
                        <a:rPr lang="en-US" b="0" i="1" smtClean="0">
                          <a:solidFill>
                            <a:srgbClr val="00001C"/>
                          </a:solidFill>
                          <a:latin typeface="Cambria Math" panose="02040503050406030204" pitchFamily="18" charset="0"/>
                          <a:sym typeface="Symbol" pitchFamily="18" charset="2"/>
                        </a:rPr>
                        <m:t> −[</m:t>
                      </m:r>
                      <m:sSup>
                        <m:sSupPr>
                          <m:ctrlPr>
                            <a:rPr lang="en-US" b="0" i="1" smtClean="0">
                              <a:solidFill>
                                <a:srgbClr val="00001C"/>
                              </a:solidFill>
                              <a:latin typeface="Cambria Math" panose="02040503050406030204" pitchFamily="18" charset="0"/>
                              <a:sym typeface="Symbol" pitchFamily="18" charset="2"/>
                            </a:rPr>
                          </m:ctrlPr>
                        </m:sSupPr>
                        <m:e>
                          <m:r>
                            <a:rPr lang="en-US" b="0" i="1" smtClean="0">
                              <a:solidFill>
                                <a:srgbClr val="00001C"/>
                              </a:solidFill>
                              <a:latin typeface="Cambria Math" panose="02040503050406030204" pitchFamily="18" charset="0"/>
                              <a:sym typeface="Symbol" pitchFamily="18" charset="2"/>
                            </a:rPr>
                            <m:t>𝐻</m:t>
                          </m:r>
                        </m:e>
                        <m:sup>
                          <m:r>
                            <a:rPr lang="en-US" b="0" i="1" smtClean="0">
                              <a:solidFill>
                                <a:srgbClr val="00001C"/>
                              </a:solidFill>
                              <a:latin typeface="Cambria Math" panose="02040503050406030204" pitchFamily="18" charset="0"/>
                              <a:sym typeface="Symbol" pitchFamily="18" charset="2"/>
                            </a:rPr>
                            <m:t>+</m:t>
                          </m:r>
                        </m:sup>
                      </m:sSup>
                      <m:r>
                        <a:rPr lang="en-US" b="0" i="1" smtClean="0">
                          <a:solidFill>
                            <a:srgbClr val="00001C"/>
                          </a:solidFill>
                          <a:latin typeface="Cambria Math" panose="02040503050406030204" pitchFamily="18" charset="0"/>
                          <a:sym typeface="Symbol" pitchFamily="18" charset="2"/>
                        </a:rPr>
                        <m:t>]</m:t>
                      </m:r>
                    </m:oMath>
                  </m:oMathPara>
                </a14:m>
                <a:endParaRPr lang="es-ES_tradnl" dirty="0">
                  <a:solidFill>
                    <a:srgbClr val="00001C"/>
                  </a:solidFill>
                  <a:sym typeface="Symbol" pitchFamily="18" charset="2"/>
                </a:endParaRPr>
              </a:p>
            </p:txBody>
          </p:sp>
        </mc:Choice>
        <mc:Fallback xmlns="">
          <p:sp>
            <p:nvSpPr>
              <p:cNvPr id="7" name="CuadroTexto 6">
                <a:extLst>
                  <a:ext uri="{FF2B5EF4-FFF2-40B4-BE49-F238E27FC236}">
                    <a16:creationId xmlns:a16="http://schemas.microsoft.com/office/drawing/2014/main" id="{D00DB4D1-7D74-D877-FF97-B22ACFFCDC44}"/>
                  </a:ext>
                </a:extLst>
              </p:cNvPr>
              <p:cNvSpPr txBox="1">
                <a:spLocks noRot="1" noChangeAspect="1" noMove="1" noResize="1" noEditPoints="1" noAdjustHandles="1" noChangeArrowheads="1" noChangeShapeType="1" noTextEdit="1"/>
              </p:cNvSpPr>
              <p:nvPr/>
            </p:nvSpPr>
            <p:spPr>
              <a:xfrm>
                <a:off x="2772772" y="2501026"/>
                <a:ext cx="6101254" cy="826637"/>
              </a:xfrm>
              <a:prstGeom prst="rect">
                <a:avLst/>
              </a:prstGeom>
              <a:blipFill>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229CEA9B-2754-A5C8-8D48-202BDA03369E}"/>
                  </a:ext>
                </a:extLst>
              </p:cNvPr>
              <p:cNvSpPr txBox="1"/>
              <p:nvPr/>
            </p:nvSpPr>
            <p:spPr>
              <a:xfrm>
                <a:off x="2817016" y="3791648"/>
                <a:ext cx="6101254" cy="826637"/>
              </a:xfrm>
              <a:prstGeom prst="rect">
                <a:avLst/>
              </a:prstGeom>
              <a:noFill/>
            </p:spPr>
            <p:txBody>
              <a:bodyPr wrap="square">
                <a:spAutoFit/>
              </a:bodyPr>
              <a:lstStyle/>
              <a:p>
                <a:pPr>
                  <a:defRPr/>
                </a:pPr>
                <a14:m>
                  <m:oMathPara xmlns:m="http://schemas.openxmlformats.org/officeDocument/2006/math">
                    <m:oMathParaPr>
                      <m:jc m:val="centerGroup"/>
                    </m:oMathParaPr>
                    <m:oMath xmlns:m="http://schemas.openxmlformats.org/officeDocument/2006/math">
                      <m:d>
                        <m:dPr>
                          <m:begChr m:val="["/>
                          <m:endChr m:val="]"/>
                          <m:ctrlPr>
                            <a:rPr lang="en-US" b="0" i="1" smtClean="0">
                              <a:solidFill>
                                <a:srgbClr val="00001C"/>
                              </a:solidFill>
                              <a:latin typeface="Cambria Math" panose="02040503050406030204" pitchFamily="18" charset="0"/>
                              <a:sym typeface="Symbol" pitchFamily="18" charset="2"/>
                            </a:rPr>
                          </m:ctrlPr>
                        </m:dPr>
                        <m:e>
                          <m:sSubSup>
                            <m:sSubSupPr>
                              <m:ctrlPr>
                                <a:rPr lang="en-US" b="0" i="1" smtClean="0">
                                  <a:solidFill>
                                    <a:srgbClr val="00001C"/>
                                  </a:solidFill>
                                  <a:latin typeface="Cambria Math" panose="02040503050406030204" pitchFamily="18" charset="0"/>
                                  <a:sym typeface="Symbol" pitchFamily="18" charset="2"/>
                                </a:rPr>
                              </m:ctrlPr>
                            </m:sSubSupPr>
                            <m:e>
                              <m:r>
                                <a:rPr lang="en-US" b="0" i="1" smtClean="0">
                                  <a:solidFill>
                                    <a:srgbClr val="00001C"/>
                                  </a:solidFill>
                                  <a:latin typeface="Cambria Math" panose="02040503050406030204" pitchFamily="18" charset="0"/>
                                  <a:sym typeface="Symbol" pitchFamily="18" charset="2"/>
                                </a:rPr>
                                <m:t>𝐻𝐶𝑂</m:t>
                              </m:r>
                            </m:e>
                            <m:sub>
                              <m:r>
                                <a:rPr lang="en-US" b="0" i="1" smtClean="0">
                                  <a:solidFill>
                                    <a:srgbClr val="00001C"/>
                                  </a:solidFill>
                                  <a:latin typeface="Cambria Math" panose="02040503050406030204" pitchFamily="18" charset="0"/>
                                  <a:sym typeface="Symbol" pitchFamily="18" charset="2"/>
                                </a:rPr>
                                <m:t>3</m:t>
                              </m:r>
                            </m:sub>
                            <m:sup>
                              <m:r>
                                <a:rPr lang="en-US" b="0" i="1" smtClean="0">
                                  <a:solidFill>
                                    <a:srgbClr val="00001C"/>
                                  </a:solidFill>
                                  <a:latin typeface="Cambria Math" panose="02040503050406030204" pitchFamily="18" charset="0"/>
                                  <a:sym typeface="Symbol" pitchFamily="18" charset="2"/>
                                </a:rPr>
                                <m:t>−</m:t>
                              </m:r>
                            </m:sup>
                          </m:sSubSup>
                        </m:e>
                      </m:d>
                      <m:r>
                        <a:rPr lang="es-UY" b="0" i="1" smtClean="0">
                          <a:solidFill>
                            <a:srgbClr val="00001C"/>
                          </a:solidFill>
                          <a:latin typeface="Cambria Math" panose="02040503050406030204" pitchFamily="18" charset="0"/>
                          <a:sym typeface="Symbol" pitchFamily="18" charset="2"/>
                        </a:rPr>
                        <m:t>=</m:t>
                      </m:r>
                      <m:f>
                        <m:fPr>
                          <m:ctrlPr>
                            <a:rPr lang="es-ES_tradnl" i="1">
                              <a:solidFill>
                                <a:srgbClr val="00001C"/>
                              </a:solidFill>
                              <a:latin typeface="Cambria Math" panose="02040503050406030204" pitchFamily="18" charset="0"/>
                              <a:sym typeface="Symbol" pitchFamily="18" charset="2"/>
                            </a:rPr>
                          </m:ctrlPr>
                        </m:fPr>
                        <m:num>
                          <m:r>
                            <a:rPr lang="es-AR" i="1">
                              <a:solidFill>
                                <a:srgbClr val="00001C"/>
                              </a:solidFill>
                              <a:latin typeface="Cambria Math" panose="02040503050406030204" pitchFamily="18" charset="0"/>
                              <a:sym typeface="Symbol" pitchFamily="18" charset="2"/>
                            </a:rPr>
                            <m:t>𝐴𝑙𝑐</m:t>
                          </m:r>
                          <m:r>
                            <a:rPr lang="es-AR" i="1">
                              <a:solidFill>
                                <a:srgbClr val="00001C"/>
                              </a:solidFill>
                              <a:latin typeface="Cambria Math" panose="02040503050406030204" pitchFamily="18" charset="0"/>
                              <a:sym typeface="Symbol" pitchFamily="18" charset="2"/>
                            </a:rPr>
                            <m:t> (</m:t>
                          </m:r>
                          <m:f>
                            <m:fPr>
                              <m:ctrlPr>
                                <a:rPr lang="es-AR" i="1">
                                  <a:solidFill>
                                    <a:srgbClr val="00001C"/>
                                  </a:solidFill>
                                  <a:latin typeface="Cambria Math" panose="02040503050406030204" pitchFamily="18" charset="0"/>
                                  <a:sym typeface="Symbol" pitchFamily="18" charset="2"/>
                                </a:rPr>
                              </m:ctrlPr>
                            </m:fPr>
                            <m:num>
                              <m:r>
                                <a:rPr lang="es-AR" i="1">
                                  <a:solidFill>
                                    <a:srgbClr val="00001C"/>
                                  </a:solidFill>
                                  <a:latin typeface="Cambria Math" panose="02040503050406030204" pitchFamily="18" charset="0"/>
                                  <a:sym typeface="Symbol" pitchFamily="18" charset="2"/>
                                </a:rPr>
                                <m:t>𝑚𝑔</m:t>
                              </m:r>
                            </m:num>
                            <m:den>
                              <m:r>
                                <a:rPr lang="es-AR" i="1">
                                  <a:solidFill>
                                    <a:srgbClr val="00001C"/>
                                  </a:solidFill>
                                  <a:latin typeface="Cambria Math" panose="02040503050406030204" pitchFamily="18" charset="0"/>
                                  <a:sym typeface="Symbol" pitchFamily="18" charset="2"/>
                                </a:rPr>
                                <m:t>𝑙</m:t>
                              </m:r>
                            </m:den>
                          </m:f>
                          <m:r>
                            <a:rPr lang="es-AR" i="1">
                              <a:solidFill>
                                <a:srgbClr val="00001C"/>
                              </a:solidFill>
                              <a:latin typeface="Cambria Math" panose="02040503050406030204" pitchFamily="18" charset="0"/>
                              <a:sym typeface="Symbol" pitchFamily="18" charset="2"/>
                            </a:rPr>
                            <m:t>)</m:t>
                          </m:r>
                        </m:num>
                        <m:den>
                          <m:r>
                            <a:rPr lang="es-AR" i="1">
                              <a:solidFill>
                                <a:srgbClr val="00001C"/>
                              </a:solidFill>
                              <a:latin typeface="Cambria Math" panose="02040503050406030204" pitchFamily="18" charset="0"/>
                              <a:sym typeface="Symbol" pitchFamily="18" charset="2"/>
                            </a:rPr>
                            <m:t>50.000</m:t>
                          </m:r>
                        </m:den>
                      </m:f>
                      <m:r>
                        <a:rPr lang="es-UY" b="0" i="1" smtClean="0">
                          <a:solidFill>
                            <a:srgbClr val="00001C"/>
                          </a:solidFill>
                          <a:latin typeface="Cambria Math" panose="02040503050406030204" pitchFamily="18" charset="0"/>
                          <a:sym typeface="Symbol" pitchFamily="18" charset="2"/>
                        </a:rPr>
                        <m:t>−2</m:t>
                      </m:r>
                      <m:d>
                        <m:dPr>
                          <m:begChr m:val="["/>
                          <m:endChr m:val="]"/>
                          <m:ctrlPr>
                            <a:rPr lang="en-US" b="0" i="1" smtClean="0">
                              <a:solidFill>
                                <a:srgbClr val="00001C"/>
                              </a:solidFill>
                              <a:latin typeface="Cambria Math" panose="02040503050406030204" pitchFamily="18" charset="0"/>
                              <a:sym typeface="Symbol" pitchFamily="18" charset="2"/>
                            </a:rPr>
                          </m:ctrlPr>
                        </m:dPr>
                        <m:e>
                          <m:sSubSup>
                            <m:sSubSupPr>
                              <m:ctrlPr>
                                <a:rPr lang="en-US" b="0" i="1" smtClean="0">
                                  <a:solidFill>
                                    <a:srgbClr val="00001C"/>
                                  </a:solidFill>
                                  <a:latin typeface="Cambria Math" panose="02040503050406030204" pitchFamily="18" charset="0"/>
                                  <a:sym typeface="Symbol" pitchFamily="18" charset="2"/>
                                </a:rPr>
                              </m:ctrlPr>
                            </m:sSubSupPr>
                            <m:e>
                              <m:r>
                                <a:rPr lang="en-US" b="0" i="1" smtClean="0">
                                  <a:solidFill>
                                    <a:srgbClr val="00001C"/>
                                  </a:solidFill>
                                  <a:latin typeface="Cambria Math" panose="02040503050406030204" pitchFamily="18" charset="0"/>
                                  <a:sym typeface="Symbol" pitchFamily="18" charset="2"/>
                                </a:rPr>
                                <m:t>𝐶𝑂</m:t>
                              </m:r>
                            </m:e>
                            <m:sub>
                              <m:r>
                                <a:rPr lang="en-US" b="0" i="1" smtClean="0">
                                  <a:solidFill>
                                    <a:srgbClr val="00001C"/>
                                  </a:solidFill>
                                  <a:latin typeface="Cambria Math" panose="02040503050406030204" pitchFamily="18" charset="0"/>
                                  <a:sym typeface="Symbol" pitchFamily="18" charset="2"/>
                                </a:rPr>
                                <m:t>3</m:t>
                              </m:r>
                            </m:sub>
                            <m:sup>
                              <m:r>
                                <a:rPr lang="en-US" b="0" i="1" smtClean="0">
                                  <a:solidFill>
                                    <a:srgbClr val="00001C"/>
                                  </a:solidFill>
                                  <a:latin typeface="Cambria Math" panose="02040503050406030204" pitchFamily="18" charset="0"/>
                                  <a:sym typeface="Symbol" pitchFamily="18" charset="2"/>
                                </a:rPr>
                                <m:t>=</m:t>
                              </m:r>
                            </m:sup>
                          </m:sSubSup>
                        </m:e>
                      </m:d>
                      <m:r>
                        <a:rPr lang="es-UY" b="0" i="1" smtClean="0">
                          <a:solidFill>
                            <a:srgbClr val="00001C"/>
                          </a:solidFill>
                          <a:latin typeface="Cambria Math" panose="02040503050406030204" pitchFamily="18" charset="0"/>
                          <a:sym typeface="Symbol" pitchFamily="18" charset="2"/>
                        </a:rPr>
                        <m:t>−</m:t>
                      </m:r>
                      <m:d>
                        <m:dPr>
                          <m:begChr m:val="["/>
                          <m:endChr m:val="]"/>
                          <m:ctrlPr>
                            <a:rPr lang="en-US" b="0" i="1" smtClean="0">
                              <a:solidFill>
                                <a:srgbClr val="00001C"/>
                              </a:solidFill>
                              <a:latin typeface="Cambria Math" panose="02040503050406030204" pitchFamily="18" charset="0"/>
                              <a:sym typeface="Symbol" pitchFamily="18" charset="2"/>
                            </a:rPr>
                          </m:ctrlPr>
                        </m:dPr>
                        <m:e>
                          <m:sSup>
                            <m:sSupPr>
                              <m:ctrlPr>
                                <a:rPr lang="en-US" b="0" i="1" smtClean="0">
                                  <a:solidFill>
                                    <a:srgbClr val="00001C"/>
                                  </a:solidFill>
                                  <a:latin typeface="Cambria Math" panose="02040503050406030204" pitchFamily="18" charset="0"/>
                                  <a:sym typeface="Symbol" pitchFamily="18" charset="2"/>
                                </a:rPr>
                              </m:ctrlPr>
                            </m:sSupPr>
                            <m:e>
                              <m:r>
                                <a:rPr lang="en-US" b="0" i="1" smtClean="0">
                                  <a:solidFill>
                                    <a:srgbClr val="00001C"/>
                                  </a:solidFill>
                                  <a:latin typeface="Cambria Math" panose="02040503050406030204" pitchFamily="18" charset="0"/>
                                  <a:sym typeface="Symbol" pitchFamily="18" charset="2"/>
                                </a:rPr>
                                <m:t>𝑂𝐻</m:t>
                              </m:r>
                            </m:e>
                            <m:sup>
                              <m:r>
                                <a:rPr lang="en-US" b="0" i="1" smtClean="0">
                                  <a:solidFill>
                                    <a:srgbClr val="00001C"/>
                                  </a:solidFill>
                                  <a:latin typeface="Cambria Math" panose="02040503050406030204" pitchFamily="18" charset="0"/>
                                  <a:sym typeface="Symbol" pitchFamily="18" charset="2"/>
                                </a:rPr>
                                <m:t>−</m:t>
                              </m:r>
                            </m:sup>
                          </m:sSup>
                        </m:e>
                      </m:d>
                      <m:r>
                        <a:rPr lang="es-UY" b="0" i="1" smtClean="0">
                          <a:solidFill>
                            <a:srgbClr val="00001C"/>
                          </a:solidFill>
                          <a:latin typeface="Cambria Math" panose="02040503050406030204" pitchFamily="18" charset="0"/>
                          <a:sym typeface="Symbol" pitchFamily="18" charset="2"/>
                        </a:rPr>
                        <m:t>+</m:t>
                      </m:r>
                      <m:r>
                        <a:rPr lang="en-US" b="0" i="1" smtClean="0">
                          <a:solidFill>
                            <a:srgbClr val="00001C"/>
                          </a:solidFill>
                          <a:latin typeface="Cambria Math" panose="02040503050406030204" pitchFamily="18" charset="0"/>
                          <a:sym typeface="Symbol" pitchFamily="18" charset="2"/>
                        </a:rPr>
                        <m:t>[</m:t>
                      </m:r>
                      <m:sSup>
                        <m:sSupPr>
                          <m:ctrlPr>
                            <a:rPr lang="en-US" b="0" i="1" smtClean="0">
                              <a:solidFill>
                                <a:srgbClr val="00001C"/>
                              </a:solidFill>
                              <a:latin typeface="Cambria Math" panose="02040503050406030204" pitchFamily="18" charset="0"/>
                              <a:sym typeface="Symbol" pitchFamily="18" charset="2"/>
                            </a:rPr>
                          </m:ctrlPr>
                        </m:sSupPr>
                        <m:e>
                          <m:r>
                            <a:rPr lang="en-US" b="0" i="1" smtClean="0">
                              <a:solidFill>
                                <a:srgbClr val="00001C"/>
                              </a:solidFill>
                              <a:latin typeface="Cambria Math" panose="02040503050406030204" pitchFamily="18" charset="0"/>
                              <a:sym typeface="Symbol" pitchFamily="18" charset="2"/>
                            </a:rPr>
                            <m:t>𝐻</m:t>
                          </m:r>
                        </m:e>
                        <m:sup>
                          <m:r>
                            <a:rPr lang="en-US" b="0" i="1" smtClean="0">
                              <a:solidFill>
                                <a:srgbClr val="00001C"/>
                              </a:solidFill>
                              <a:latin typeface="Cambria Math" panose="02040503050406030204" pitchFamily="18" charset="0"/>
                              <a:sym typeface="Symbol" pitchFamily="18" charset="2"/>
                            </a:rPr>
                            <m:t>+</m:t>
                          </m:r>
                        </m:sup>
                      </m:sSup>
                      <m:r>
                        <a:rPr lang="en-US" b="0" i="1" smtClean="0">
                          <a:solidFill>
                            <a:srgbClr val="00001C"/>
                          </a:solidFill>
                          <a:latin typeface="Cambria Math" panose="02040503050406030204" pitchFamily="18" charset="0"/>
                          <a:sym typeface="Symbol" pitchFamily="18" charset="2"/>
                        </a:rPr>
                        <m:t>]</m:t>
                      </m:r>
                    </m:oMath>
                  </m:oMathPara>
                </a14:m>
                <a:endParaRPr lang="es-ES_tradnl" dirty="0">
                  <a:solidFill>
                    <a:srgbClr val="00001C"/>
                  </a:solidFill>
                  <a:sym typeface="Symbol" pitchFamily="18" charset="2"/>
                </a:endParaRPr>
              </a:p>
            </p:txBody>
          </p:sp>
        </mc:Choice>
        <mc:Fallback xmlns="">
          <p:sp>
            <p:nvSpPr>
              <p:cNvPr id="8" name="CuadroTexto 7">
                <a:extLst>
                  <a:ext uri="{FF2B5EF4-FFF2-40B4-BE49-F238E27FC236}">
                    <a16:creationId xmlns:a16="http://schemas.microsoft.com/office/drawing/2014/main" id="{229CEA9B-2754-A5C8-8D48-202BDA03369E}"/>
                  </a:ext>
                </a:extLst>
              </p:cNvPr>
              <p:cNvSpPr txBox="1">
                <a:spLocks noRot="1" noChangeAspect="1" noMove="1" noResize="1" noEditPoints="1" noAdjustHandles="1" noChangeArrowheads="1" noChangeShapeType="1" noTextEdit="1"/>
              </p:cNvSpPr>
              <p:nvPr/>
            </p:nvSpPr>
            <p:spPr>
              <a:xfrm>
                <a:off x="2817016" y="3791648"/>
                <a:ext cx="6101254" cy="826637"/>
              </a:xfrm>
              <a:prstGeom prst="rect">
                <a:avLst/>
              </a:prstGeom>
              <a:blipFill>
                <a:blip r:embed="rId4"/>
                <a:stretch>
                  <a:fillRect/>
                </a:stretch>
              </a:blipFill>
            </p:spPr>
            <p:txBody>
              <a:bodyPr/>
              <a:lstStyle/>
              <a:p>
                <a:r>
                  <a:rPr lang="es-UY">
                    <a:noFill/>
                  </a:rPr>
                  <a:t> </a:t>
                </a:r>
              </a:p>
            </p:txBody>
          </p:sp>
        </mc:Fallback>
      </mc:AlternateContent>
      <p:sp>
        <p:nvSpPr>
          <p:cNvPr id="9" name="CuadroTexto 8">
            <a:extLst>
              <a:ext uri="{FF2B5EF4-FFF2-40B4-BE49-F238E27FC236}">
                <a16:creationId xmlns:a16="http://schemas.microsoft.com/office/drawing/2014/main" id="{E55AFDBF-0C7C-9404-55D9-E76CCE1D565E}"/>
              </a:ext>
            </a:extLst>
          </p:cNvPr>
          <p:cNvSpPr txBox="1"/>
          <p:nvPr/>
        </p:nvSpPr>
        <p:spPr>
          <a:xfrm>
            <a:off x="9264352" y="2825077"/>
            <a:ext cx="864096" cy="400110"/>
          </a:xfrm>
          <a:prstGeom prst="rect">
            <a:avLst/>
          </a:prstGeom>
          <a:noFill/>
        </p:spPr>
        <p:txBody>
          <a:bodyPr wrap="square" rtlCol="0">
            <a:spAutoFit/>
          </a:bodyPr>
          <a:lstStyle/>
          <a:p>
            <a:r>
              <a:rPr lang="es-UY" dirty="0">
                <a:solidFill>
                  <a:schemeClr val="tx1"/>
                </a:solidFill>
              </a:rPr>
              <a:t>(1)</a:t>
            </a:r>
          </a:p>
        </p:txBody>
      </p:sp>
    </p:spTree>
    <p:extLst>
      <p:ext uri="{BB962C8B-B14F-4D97-AF65-F5344CB8AC3E}">
        <p14:creationId xmlns:p14="http://schemas.microsoft.com/office/powerpoint/2010/main" val="2261611204"/>
      </p:ext>
    </p:extLst>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8 CuadroTexto">
            <a:extLst>
              <a:ext uri="{FF2B5EF4-FFF2-40B4-BE49-F238E27FC236}">
                <a16:creationId xmlns:a16="http://schemas.microsoft.com/office/drawing/2014/main" id="{CF9AEA98-F6DF-9090-742E-2B452A226697}"/>
              </a:ext>
            </a:extLst>
          </p:cNvPr>
          <p:cNvSpPr txBox="1"/>
          <p:nvPr/>
        </p:nvSpPr>
        <p:spPr>
          <a:xfrm>
            <a:off x="1055440" y="899706"/>
            <a:ext cx="9773853" cy="830997"/>
          </a:xfrm>
          <a:prstGeom prst="rect">
            <a:avLst/>
          </a:prstGeom>
          <a:noFill/>
        </p:spPr>
        <p:txBody>
          <a:bodyPr wrap="square">
            <a:spAutoFit/>
          </a:bodyPr>
          <a:lstStyle/>
          <a:p>
            <a:pPr algn="just">
              <a:defRPr/>
            </a:pPr>
            <a:r>
              <a:rPr lang="es-ES_tradnl" sz="2400" dirty="0">
                <a:solidFill>
                  <a:srgbClr val="00001C"/>
                </a:solidFill>
                <a:latin typeface="Candara" panose="020E0502030303020204" pitchFamily="34" charset="0"/>
              </a:rPr>
              <a:t>Operando de igual forma se obtienen las expresiones de </a:t>
            </a:r>
            <a:r>
              <a:rPr lang="es-ES_tradnl" sz="2400" dirty="0">
                <a:solidFill>
                  <a:srgbClr val="00001C"/>
                </a:solidFill>
                <a:latin typeface="Candara" panose="020E0502030303020204" pitchFamily="34" charset="0"/>
                <a:sym typeface="Symbol"/>
              </a:rPr>
              <a:t></a:t>
            </a:r>
            <a:r>
              <a:rPr lang="es-ES_tradnl" sz="2400" dirty="0">
                <a:solidFill>
                  <a:srgbClr val="00001C"/>
                </a:solidFill>
                <a:latin typeface="Candara" panose="020E0502030303020204" pitchFamily="34" charset="0"/>
              </a:rPr>
              <a:t>H</a:t>
            </a:r>
            <a:r>
              <a:rPr lang="es-ES_tradnl" sz="2400" baseline="-25000" dirty="0">
                <a:solidFill>
                  <a:srgbClr val="00001C"/>
                </a:solidFill>
                <a:latin typeface="Candara" panose="020E0502030303020204" pitchFamily="34" charset="0"/>
              </a:rPr>
              <a:t>2</a:t>
            </a:r>
            <a:r>
              <a:rPr lang="es-ES_tradnl" sz="2400" dirty="0">
                <a:solidFill>
                  <a:srgbClr val="00001C"/>
                </a:solidFill>
                <a:latin typeface="Candara" panose="020E0502030303020204" pitchFamily="34" charset="0"/>
              </a:rPr>
              <a:t>CO</a:t>
            </a:r>
            <a:r>
              <a:rPr lang="es-ES_tradnl" sz="2400" baseline="-25000" dirty="0">
                <a:solidFill>
                  <a:srgbClr val="00001C"/>
                </a:solidFill>
                <a:latin typeface="Candara" panose="020E0502030303020204" pitchFamily="34" charset="0"/>
              </a:rPr>
              <a:t>3</a:t>
            </a:r>
            <a:r>
              <a:rPr lang="es-ES_tradnl" sz="2400" dirty="0">
                <a:solidFill>
                  <a:srgbClr val="00001C"/>
                </a:solidFill>
                <a:latin typeface="Candara" panose="020E0502030303020204" pitchFamily="34" charset="0"/>
                <a:sym typeface="Symbol"/>
              </a:rPr>
              <a:t></a:t>
            </a:r>
            <a:r>
              <a:rPr lang="es-ES_tradnl" sz="2400" dirty="0">
                <a:solidFill>
                  <a:srgbClr val="00001C"/>
                </a:solidFill>
                <a:latin typeface="Candara" panose="020E0502030303020204" pitchFamily="34" charset="0"/>
              </a:rPr>
              <a:t> y </a:t>
            </a:r>
            <a:r>
              <a:rPr lang="es-ES_tradnl" sz="2400" dirty="0">
                <a:solidFill>
                  <a:srgbClr val="00001C"/>
                </a:solidFill>
                <a:latin typeface="Candara" panose="020E0502030303020204" pitchFamily="34" charset="0"/>
                <a:sym typeface="Symbol"/>
              </a:rPr>
              <a:t></a:t>
            </a:r>
            <a:r>
              <a:rPr lang="es-ES_tradnl" sz="2400" dirty="0">
                <a:solidFill>
                  <a:srgbClr val="00001C"/>
                </a:solidFill>
                <a:latin typeface="Candara" panose="020E0502030303020204" pitchFamily="34" charset="0"/>
              </a:rPr>
              <a:t>CO</a:t>
            </a:r>
            <a:r>
              <a:rPr lang="es-ES_tradnl" sz="2400" baseline="-25000" dirty="0">
                <a:solidFill>
                  <a:srgbClr val="00001C"/>
                </a:solidFill>
                <a:latin typeface="Candara" panose="020E0502030303020204" pitchFamily="34" charset="0"/>
              </a:rPr>
              <a:t>3</a:t>
            </a:r>
            <a:r>
              <a:rPr lang="es-ES_tradnl" sz="2400" baseline="30000" dirty="0">
                <a:solidFill>
                  <a:srgbClr val="00001C"/>
                </a:solidFill>
                <a:latin typeface="Candara" panose="020E0502030303020204" pitchFamily="34" charset="0"/>
              </a:rPr>
              <a:t>=</a:t>
            </a:r>
            <a:r>
              <a:rPr lang="es-ES_tradnl" sz="2400" dirty="0">
                <a:solidFill>
                  <a:srgbClr val="00001C"/>
                </a:solidFill>
                <a:latin typeface="Candara" panose="020E0502030303020204" pitchFamily="34" charset="0"/>
                <a:sym typeface="Symbol"/>
              </a:rPr>
              <a:t></a:t>
            </a:r>
            <a:r>
              <a:rPr lang="es-ES_tradnl" sz="2400" dirty="0">
                <a:solidFill>
                  <a:srgbClr val="00001C"/>
                </a:solidFill>
                <a:latin typeface="Candara" panose="020E0502030303020204" pitchFamily="34" charset="0"/>
              </a:rPr>
              <a:t> en función del pH y la alcalinidad:</a:t>
            </a:r>
            <a:endParaRPr lang="es-UY" sz="2400" dirty="0">
              <a:solidFill>
                <a:srgbClr val="00001C"/>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5" name="Object 3">
                <a:extLst>
                  <a:ext uri="{FF2B5EF4-FFF2-40B4-BE49-F238E27FC236}">
                    <a16:creationId xmlns:a16="http://schemas.microsoft.com/office/drawing/2014/main" id="{A889E4A2-4AFA-037C-B12F-C32DD96A8C61}"/>
                  </a:ext>
                </a:extLst>
              </p:cNvPr>
              <p:cNvSpPr txBox="1"/>
              <p:nvPr/>
            </p:nvSpPr>
            <p:spPr bwMode="auto">
              <a:xfrm>
                <a:off x="2855640" y="4221088"/>
                <a:ext cx="5753100" cy="1449387"/>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d>
                        <m:dPr>
                          <m:begChr m:val="["/>
                          <m:endChr m:val="]"/>
                          <m:ctrlPr>
                            <a:rPr lang="es-UY" i="1">
                              <a:solidFill>
                                <a:srgbClr val="000000"/>
                              </a:solidFill>
                              <a:latin typeface="Cambria Math" panose="02040503050406030204" pitchFamily="18" charset="0"/>
                            </a:rPr>
                          </m:ctrlPr>
                        </m:dPr>
                        <m:e>
                          <m:r>
                            <a:rPr lang="es-UY" i="1">
                              <a:solidFill>
                                <a:srgbClr val="000000"/>
                              </a:solidFill>
                              <a:latin typeface="Cambria Math" panose="02040503050406030204" pitchFamily="18" charset="0"/>
                            </a:rPr>
                            <m:t>𝐶</m:t>
                          </m:r>
                          <m:sSubSup>
                            <m:sSubSupPr>
                              <m:ctrlPr>
                                <a:rPr lang="es-UY" i="1">
                                  <a:solidFill>
                                    <a:srgbClr val="000000"/>
                                  </a:solidFill>
                                  <a:latin typeface="Cambria Math" panose="02040503050406030204" pitchFamily="18" charset="0"/>
                                </a:rPr>
                              </m:ctrlPr>
                            </m:sSubSupPr>
                            <m:e>
                              <m:r>
                                <a:rPr lang="es-UY" i="1">
                                  <a:solidFill>
                                    <a:srgbClr val="000000"/>
                                  </a:solidFill>
                                  <a:latin typeface="Cambria Math" panose="02040503050406030204" pitchFamily="18" charset="0"/>
                                </a:rPr>
                                <m:t>𝑂</m:t>
                              </m:r>
                            </m:e>
                            <m:sub>
                              <m:r>
                                <a:rPr lang="es-UY" i="1">
                                  <a:solidFill>
                                    <a:srgbClr val="000000"/>
                                  </a:solidFill>
                                  <a:latin typeface="Cambria Math" panose="02040503050406030204" pitchFamily="18" charset="0"/>
                                </a:rPr>
                                <m:t>3</m:t>
                              </m:r>
                            </m:sub>
                            <m:sup>
                              <m:r>
                                <a:rPr lang="es-UY" i="1">
                                  <a:solidFill>
                                    <a:srgbClr val="000000"/>
                                  </a:solidFill>
                                  <a:latin typeface="Cambria Math" panose="02040503050406030204" pitchFamily="18" charset="0"/>
                                </a:rPr>
                                <m:t>=</m:t>
                              </m:r>
                            </m:sup>
                          </m:sSubSup>
                        </m:e>
                      </m:d>
                      <m:r>
                        <a:rPr lang="es-UY" i="1">
                          <a:solidFill>
                            <a:srgbClr val="000000"/>
                          </a:solidFill>
                          <a:latin typeface="Cambria Math" panose="02040503050406030204" pitchFamily="18" charset="0"/>
                        </a:rPr>
                        <m:t> (</m:t>
                      </m:r>
                      <m:r>
                        <m:rPr>
                          <m:nor/>
                        </m:rPr>
                        <a:rPr lang="es-UY" i="0">
                          <a:solidFill>
                            <a:srgbClr val="000000"/>
                          </a:solidFill>
                          <a:latin typeface="Cambria Math" panose="02040503050406030204" pitchFamily="18" charset="0"/>
                        </a:rPr>
                        <m:t>eq</m:t>
                      </m:r>
                      <m:r>
                        <m:rPr>
                          <m:nor/>
                        </m:rPr>
                        <a:rPr lang="es-UY" i="0">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l</m:t>
                      </m:r>
                      <m:r>
                        <a:rPr lang="es-UY" i="1">
                          <a:solidFill>
                            <a:srgbClr val="000000"/>
                          </a:solidFill>
                          <a:latin typeface="Cambria Math" panose="02040503050406030204" pitchFamily="18" charset="0"/>
                        </a:rPr>
                        <m:t>)=</m:t>
                      </m:r>
                      <m:d>
                        <m:dPr>
                          <m:ctrlPr>
                            <a:rPr lang="es-UY" i="1">
                              <a:solidFill>
                                <a:srgbClr val="000000"/>
                              </a:solidFill>
                              <a:latin typeface="Cambria Math" panose="02040503050406030204" pitchFamily="18" charset="0"/>
                            </a:rPr>
                          </m:ctrlPr>
                        </m:dPr>
                        <m:e>
                          <m:f>
                            <m:fPr>
                              <m:ctrlPr>
                                <a:rPr lang="es-UY" i="1">
                                  <a:solidFill>
                                    <a:srgbClr val="000000"/>
                                  </a:solidFill>
                                  <a:latin typeface="Cambria Math" panose="02040503050406030204" pitchFamily="18" charset="0"/>
                                </a:rPr>
                              </m:ctrlPr>
                            </m:fPr>
                            <m:num>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2</m:t>
                                  </m:r>
                                </m:sub>
                              </m:sSub>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2</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den>
                          </m:f>
                        </m:e>
                      </m:d>
                      <m:r>
                        <a:rPr lang="es-UY" i="1">
                          <a:solidFill>
                            <a:srgbClr val="000000"/>
                          </a:solidFill>
                          <a:latin typeface="Cambria Math" panose="02040503050406030204" pitchFamily="18" charset="0"/>
                        </a:rPr>
                        <m:t> </m:t>
                      </m:r>
                      <m:f>
                        <m:fPr>
                          <m:ctrlPr>
                            <a:rPr lang="es-UY" i="1">
                              <a:solidFill>
                                <a:srgbClr val="000000"/>
                              </a:solidFill>
                              <a:latin typeface="Cambria Math" panose="02040503050406030204" pitchFamily="18" charset="0"/>
                            </a:rPr>
                          </m:ctrlPr>
                        </m:fPr>
                        <m:num>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𝐴𝑙𝑐</m:t>
                              </m:r>
                            </m:num>
                            <m:den>
                              <m:r>
                                <a:rPr lang="es-UY" i="1">
                                  <a:solidFill>
                                    <a:srgbClr val="000000"/>
                                  </a:solidFill>
                                  <a:latin typeface="Cambria Math" panose="02040503050406030204" pitchFamily="18" charset="0"/>
                                </a:rPr>
                                <m:t>50.000</m:t>
                              </m:r>
                            </m:den>
                          </m:f>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𝑤</m:t>
                                  </m:r>
                                </m:sub>
                              </m:sSub>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den>
                          </m:f>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den>
                          </m:f>
                        </m:num>
                        <m:den>
                          <m:r>
                            <a:rPr lang="es-UY" i="1">
                              <a:solidFill>
                                <a:srgbClr val="000000"/>
                              </a:solidFill>
                              <a:latin typeface="Cambria Math" panose="02040503050406030204" pitchFamily="18" charset="0"/>
                            </a:rPr>
                            <m:t>1+ </m:t>
                          </m:r>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2</m:t>
                              </m:r>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2</m:t>
                                  </m:r>
                                </m:sub>
                              </m:sSub>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2</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den>
                          </m:f>
                        </m:den>
                      </m:f>
                    </m:oMath>
                  </m:oMathPara>
                </a14:m>
                <a:endParaRPr lang="es-UY" dirty="0"/>
              </a:p>
            </p:txBody>
          </p:sp>
        </mc:Choice>
        <mc:Fallback xmlns="">
          <p:sp>
            <p:nvSpPr>
              <p:cNvPr id="5" name="Object 3">
                <a:extLst>
                  <a:ext uri="{FF2B5EF4-FFF2-40B4-BE49-F238E27FC236}">
                    <a16:creationId xmlns:a16="http://schemas.microsoft.com/office/drawing/2014/main" id="{A889E4A2-4AFA-037C-B12F-C32DD96A8C61}"/>
                  </a:ext>
                </a:extLst>
              </p:cNvPr>
              <p:cNvSpPr txBox="1">
                <a:spLocks noRot="1" noChangeAspect="1" noMove="1" noResize="1" noEditPoints="1" noAdjustHandles="1" noChangeArrowheads="1" noChangeShapeType="1" noTextEdit="1"/>
              </p:cNvSpPr>
              <p:nvPr/>
            </p:nvSpPr>
            <p:spPr bwMode="auto">
              <a:xfrm>
                <a:off x="2855640" y="4221088"/>
                <a:ext cx="5753100" cy="1449387"/>
              </a:xfrm>
              <a:prstGeom prst="rect">
                <a:avLst/>
              </a:prstGeom>
              <a:blipFill>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Object 5">
                <a:extLst>
                  <a:ext uri="{FF2B5EF4-FFF2-40B4-BE49-F238E27FC236}">
                    <a16:creationId xmlns:a16="http://schemas.microsoft.com/office/drawing/2014/main" id="{4F1EB21C-2505-C4A6-5E9F-65F1497311F6}"/>
                  </a:ext>
                </a:extLst>
              </p:cNvPr>
              <p:cNvSpPr txBox="1"/>
              <p:nvPr/>
            </p:nvSpPr>
            <p:spPr bwMode="auto">
              <a:xfrm>
                <a:off x="2529118" y="2348880"/>
                <a:ext cx="6188075" cy="1466850"/>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d>
                        <m:dPr>
                          <m:begChr m:val="["/>
                          <m:endChr m:val="]"/>
                          <m:ctrlPr>
                            <a:rPr lang="es-UY" i="1">
                              <a:solidFill>
                                <a:srgbClr val="000000"/>
                              </a:solidFill>
                              <a:latin typeface="Cambria Math" panose="02040503050406030204" pitchFamily="18" charset="0"/>
                            </a:rPr>
                          </m:ctrlPr>
                        </m:dPr>
                        <m:e>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𝐻</m:t>
                              </m:r>
                            </m:e>
                            <m:sub>
                              <m:r>
                                <a:rPr lang="es-UY" i="1">
                                  <a:solidFill>
                                    <a:srgbClr val="000000"/>
                                  </a:solidFill>
                                  <a:latin typeface="Cambria Math" panose="02040503050406030204" pitchFamily="18" charset="0"/>
                                </a:rPr>
                                <m:t>2</m:t>
                              </m:r>
                            </m:sub>
                          </m:sSub>
                          <m:r>
                            <a:rPr lang="es-UY" i="1">
                              <a:solidFill>
                                <a:srgbClr val="000000"/>
                              </a:solidFill>
                              <a:latin typeface="Cambria Math" panose="02040503050406030204" pitchFamily="18" charset="0"/>
                            </a:rPr>
                            <m:t>𝐶</m:t>
                          </m:r>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𝑂</m:t>
                              </m:r>
                            </m:e>
                            <m:sub>
                              <m:r>
                                <a:rPr lang="es-UY" i="1">
                                  <a:solidFill>
                                    <a:srgbClr val="000000"/>
                                  </a:solidFill>
                                  <a:latin typeface="Cambria Math" panose="02040503050406030204" pitchFamily="18" charset="0"/>
                                </a:rPr>
                                <m:t>3</m:t>
                              </m:r>
                            </m:sub>
                          </m:sSub>
                        </m:e>
                      </m:d>
                      <m:r>
                        <a:rPr lang="es-UY" i="1">
                          <a:solidFill>
                            <a:srgbClr val="000000"/>
                          </a:solidFill>
                          <a:latin typeface="Cambria Math" panose="02040503050406030204" pitchFamily="18" charset="0"/>
                        </a:rPr>
                        <m:t> (</m:t>
                      </m:r>
                      <m:r>
                        <m:rPr>
                          <m:nor/>
                        </m:rPr>
                        <a:rPr lang="es-UY" i="0">
                          <a:solidFill>
                            <a:srgbClr val="000000"/>
                          </a:solidFill>
                          <a:latin typeface="Cambria Math" panose="02040503050406030204" pitchFamily="18" charset="0"/>
                        </a:rPr>
                        <m:t>eq</m:t>
                      </m:r>
                      <m:r>
                        <m:rPr>
                          <m:nor/>
                        </m:rPr>
                        <a:rPr lang="es-UY" i="0">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l</m:t>
                      </m:r>
                      <m:r>
                        <a:rPr lang="es-UY" i="1">
                          <a:solidFill>
                            <a:srgbClr val="000000"/>
                          </a:solidFill>
                          <a:latin typeface="Cambria Math" panose="02040503050406030204" pitchFamily="18" charset="0"/>
                        </a:rPr>
                        <m:t>) = </m:t>
                      </m:r>
                      <m:d>
                        <m:dPr>
                          <m:ctrlPr>
                            <a:rPr lang="es-UY" i="1">
                              <a:solidFill>
                                <a:srgbClr val="000000"/>
                              </a:solidFill>
                              <a:latin typeface="Cambria Math" panose="02040503050406030204" pitchFamily="18" charset="0"/>
                            </a:rPr>
                          </m:ctrlPr>
                        </m:dPr>
                        <m:e>
                          <m:f>
                            <m:fPr>
                              <m:ctrlPr>
                                <a:rPr lang="es-UY" i="1">
                                  <a:solidFill>
                                    <a:srgbClr val="000000"/>
                                  </a:solidFill>
                                  <a:latin typeface="Cambria Math" panose="02040503050406030204" pitchFamily="18" charset="0"/>
                                </a:rPr>
                              </m:ctrlPr>
                            </m:fPr>
                            <m:num>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1</m:t>
                                  </m:r>
                                </m:sub>
                              </m:sSub>
                            </m:den>
                          </m:f>
                        </m:e>
                      </m:d>
                      <m:r>
                        <a:rPr lang="es-UY" i="1">
                          <a:solidFill>
                            <a:srgbClr val="000000"/>
                          </a:solidFill>
                          <a:latin typeface="Cambria Math" panose="02040503050406030204" pitchFamily="18" charset="0"/>
                        </a:rPr>
                        <m:t> </m:t>
                      </m:r>
                      <m:f>
                        <m:fPr>
                          <m:ctrlPr>
                            <a:rPr lang="es-UY" i="1">
                              <a:solidFill>
                                <a:srgbClr val="000000"/>
                              </a:solidFill>
                              <a:latin typeface="Cambria Math" panose="02040503050406030204" pitchFamily="18" charset="0"/>
                            </a:rPr>
                          </m:ctrlPr>
                        </m:fPr>
                        <m:num>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𝐴𝑙𝑐</m:t>
                              </m:r>
                            </m:num>
                            <m:den>
                              <m:r>
                                <a:rPr lang="es-UY" i="1">
                                  <a:solidFill>
                                    <a:srgbClr val="000000"/>
                                  </a:solidFill>
                                  <a:latin typeface="Cambria Math" panose="02040503050406030204" pitchFamily="18" charset="0"/>
                                </a:rPr>
                                <m:t>50.000</m:t>
                              </m:r>
                            </m:den>
                          </m:f>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𝑤</m:t>
                                  </m:r>
                                </m:sub>
                              </m:sSub>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den>
                          </m:f>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den>
                          </m:f>
                        </m:num>
                        <m:den>
                          <m:r>
                            <a:rPr lang="es-UY" i="1">
                              <a:solidFill>
                                <a:srgbClr val="000000"/>
                              </a:solidFill>
                              <a:latin typeface="Cambria Math" panose="02040503050406030204" pitchFamily="18" charset="0"/>
                            </a:rPr>
                            <m:t>1+ </m:t>
                          </m:r>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2</m:t>
                              </m:r>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2</m:t>
                                  </m:r>
                                </m:sub>
                              </m:sSub>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2</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den>
                          </m:f>
                        </m:den>
                      </m:f>
                    </m:oMath>
                  </m:oMathPara>
                </a14:m>
                <a:endParaRPr lang="es-UY" dirty="0"/>
              </a:p>
            </p:txBody>
          </p:sp>
        </mc:Choice>
        <mc:Fallback xmlns="">
          <p:sp>
            <p:nvSpPr>
              <p:cNvPr id="6" name="Object 5">
                <a:extLst>
                  <a:ext uri="{FF2B5EF4-FFF2-40B4-BE49-F238E27FC236}">
                    <a16:creationId xmlns:a16="http://schemas.microsoft.com/office/drawing/2014/main" id="{4F1EB21C-2505-C4A6-5E9F-65F1497311F6}"/>
                  </a:ext>
                </a:extLst>
              </p:cNvPr>
              <p:cNvSpPr txBox="1">
                <a:spLocks noRot="1" noChangeAspect="1" noMove="1" noResize="1" noEditPoints="1" noAdjustHandles="1" noChangeArrowheads="1" noChangeShapeType="1" noTextEdit="1"/>
              </p:cNvSpPr>
              <p:nvPr/>
            </p:nvSpPr>
            <p:spPr bwMode="auto">
              <a:xfrm>
                <a:off x="2529118" y="2348880"/>
                <a:ext cx="6188075" cy="1466850"/>
              </a:xfrm>
              <a:prstGeom prst="rect">
                <a:avLst/>
              </a:prstGeom>
              <a:blipFill>
                <a:blip r:embed="rId3"/>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3601038252"/>
      </p:ext>
    </p:extLst>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8 CuadroTexto">
            <a:extLst>
              <a:ext uri="{FF2B5EF4-FFF2-40B4-BE49-F238E27FC236}">
                <a16:creationId xmlns:a16="http://schemas.microsoft.com/office/drawing/2014/main" id="{CF9AEA98-F6DF-9090-742E-2B452A226697}"/>
              </a:ext>
            </a:extLst>
          </p:cNvPr>
          <p:cNvSpPr txBox="1"/>
          <p:nvPr/>
        </p:nvSpPr>
        <p:spPr>
          <a:xfrm>
            <a:off x="704922" y="673264"/>
            <a:ext cx="10441160" cy="1569660"/>
          </a:xfrm>
          <a:prstGeom prst="rect">
            <a:avLst/>
          </a:prstGeom>
          <a:noFill/>
        </p:spPr>
        <p:txBody>
          <a:bodyPr wrap="square">
            <a:spAutoFit/>
          </a:bodyPr>
          <a:lstStyle/>
          <a:p>
            <a:pPr algn="just">
              <a:defRPr/>
            </a:pPr>
            <a:r>
              <a:rPr lang="es-ES_tradnl" sz="2400" dirty="0">
                <a:solidFill>
                  <a:srgbClr val="00001C"/>
                </a:solidFill>
                <a:latin typeface="Candara" panose="020E0502030303020204" pitchFamily="34" charset="0"/>
              </a:rPr>
              <a:t>El Carbono Inorgánico Total (C</a:t>
            </a:r>
            <a:r>
              <a:rPr lang="es-ES_tradnl" sz="2400" baseline="-25000" dirty="0">
                <a:solidFill>
                  <a:srgbClr val="00001C"/>
                </a:solidFill>
                <a:latin typeface="Candara" panose="020E0502030303020204" pitchFamily="34" charset="0"/>
              </a:rPr>
              <a:t>T</a:t>
            </a:r>
            <a:r>
              <a:rPr lang="es-ES_tradnl" sz="2400" dirty="0">
                <a:solidFill>
                  <a:srgbClr val="00001C"/>
                </a:solidFill>
                <a:latin typeface="Candara" panose="020E0502030303020204" pitchFamily="34" charset="0"/>
              </a:rPr>
              <a:t>) es la suma las especies inorgánicas de carbono:</a:t>
            </a:r>
            <a:endParaRPr lang="es-UY" sz="2400" dirty="0">
              <a:solidFill>
                <a:srgbClr val="00001C"/>
              </a:solidFill>
              <a:latin typeface="Candara" panose="020E0502030303020204" pitchFamily="34" charset="0"/>
            </a:endParaRPr>
          </a:p>
          <a:p>
            <a:pPr algn="just">
              <a:defRPr/>
            </a:pPr>
            <a:r>
              <a:rPr lang="es-ES_tradnl" sz="2400" dirty="0">
                <a:solidFill>
                  <a:srgbClr val="00001C"/>
                </a:solidFill>
                <a:latin typeface="Candara" panose="020E0502030303020204" pitchFamily="34" charset="0"/>
              </a:rPr>
              <a:t> </a:t>
            </a:r>
            <a:endParaRPr lang="es-UY" sz="2400" dirty="0">
              <a:solidFill>
                <a:srgbClr val="00001C"/>
              </a:solidFill>
              <a:latin typeface="Candara" panose="020E0502030303020204" pitchFamily="34" charset="0"/>
            </a:endParaRPr>
          </a:p>
          <a:p>
            <a:pPr algn="just">
              <a:defRPr/>
            </a:pPr>
            <a:r>
              <a:rPr lang="es-ES_tradnl" sz="2400" dirty="0">
                <a:solidFill>
                  <a:srgbClr val="00001C"/>
                </a:solidFill>
                <a:latin typeface="Candara" panose="020E0502030303020204" pitchFamily="34" charset="0"/>
              </a:rPr>
              <a:t>C</a:t>
            </a:r>
            <a:r>
              <a:rPr lang="es-ES_tradnl" sz="2400" baseline="-25000" dirty="0">
                <a:solidFill>
                  <a:srgbClr val="00001C"/>
                </a:solidFill>
                <a:latin typeface="Candara" panose="020E0502030303020204" pitchFamily="34" charset="0"/>
              </a:rPr>
              <a:t>T</a:t>
            </a:r>
            <a:r>
              <a:rPr lang="es-ES_tradnl" sz="2400" dirty="0">
                <a:solidFill>
                  <a:srgbClr val="00001C"/>
                </a:solidFill>
                <a:latin typeface="Candara" panose="020E0502030303020204" pitchFamily="34" charset="0"/>
              </a:rPr>
              <a:t> = = </a:t>
            </a:r>
            <a:r>
              <a:rPr lang="es-ES_tradnl" sz="2400" dirty="0">
                <a:solidFill>
                  <a:srgbClr val="00001C"/>
                </a:solidFill>
                <a:latin typeface="Candara" panose="020E0502030303020204" pitchFamily="34" charset="0"/>
                <a:sym typeface="Symbol"/>
              </a:rPr>
              <a:t></a:t>
            </a:r>
            <a:r>
              <a:rPr lang="es-ES_tradnl" sz="2400" dirty="0">
                <a:solidFill>
                  <a:srgbClr val="00001C"/>
                </a:solidFill>
                <a:latin typeface="Candara" panose="020E0502030303020204" pitchFamily="34" charset="0"/>
              </a:rPr>
              <a:t>HCO</a:t>
            </a:r>
            <a:r>
              <a:rPr lang="es-ES_tradnl" sz="2400" baseline="-25000" dirty="0">
                <a:solidFill>
                  <a:srgbClr val="00001C"/>
                </a:solidFill>
                <a:latin typeface="Candara" panose="020E0502030303020204" pitchFamily="34" charset="0"/>
              </a:rPr>
              <a:t>3</a:t>
            </a:r>
            <a:r>
              <a:rPr lang="es-ES_tradnl" sz="2400" baseline="30000" dirty="0">
                <a:solidFill>
                  <a:srgbClr val="00001C"/>
                </a:solidFill>
                <a:latin typeface="Candara" panose="020E0502030303020204" pitchFamily="34" charset="0"/>
              </a:rPr>
              <a:t>-</a:t>
            </a:r>
            <a:r>
              <a:rPr lang="es-ES_tradnl" sz="2400" dirty="0">
                <a:solidFill>
                  <a:srgbClr val="00001C"/>
                </a:solidFill>
                <a:latin typeface="Candara" panose="020E0502030303020204" pitchFamily="34" charset="0"/>
                <a:sym typeface="Symbol"/>
              </a:rPr>
              <a:t></a:t>
            </a:r>
            <a:r>
              <a:rPr lang="es-ES_tradnl" sz="2400" dirty="0">
                <a:solidFill>
                  <a:srgbClr val="00001C"/>
                </a:solidFill>
                <a:latin typeface="Candara" panose="020E0502030303020204" pitchFamily="34" charset="0"/>
              </a:rPr>
              <a:t> + </a:t>
            </a:r>
            <a:r>
              <a:rPr lang="es-ES_tradnl" sz="2400" dirty="0">
                <a:solidFill>
                  <a:srgbClr val="00001C"/>
                </a:solidFill>
                <a:latin typeface="Candara" panose="020E0502030303020204" pitchFamily="34" charset="0"/>
                <a:sym typeface="Symbol"/>
              </a:rPr>
              <a:t></a:t>
            </a:r>
            <a:r>
              <a:rPr lang="es-ES_tradnl" sz="2400" dirty="0">
                <a:solidFill>
                  <a:srgbClr val="00001C"/>
                </a:solidFill>
                <a:latin typeface="Candara" panose="020E0502030303020204" pitchFamily="34" charset="0"/>
              </a:rPr>
              <a:t>CO</a:t>
            </a:r>
            <a:r>
              <a:rPr lang="es-ES_tradnl" sz="2400" baseline="-25000" dirty="0">
                <a:solidFill>
                  <a:srgbClr val="00001C"/>
                </a:solidFill>
                <a:latin typeface="Candara" panose="020E0502030303020204" pitchFamily="34" charset="0"/>
              </a:rPr>
              <a:t>3</a:t>
            </a:r>
            <a:r>
              <a:rPr lang="es-ES_tradnl" sz="2400" baseline="30000" dirty="0">
                <a:solidFill>
                  <a:srgbClr val="00001C"/>
                </a:solidFill>
                <a:latin typeface="Candara" panose="020E0502030303020204" pitchFamily="34" charset="0"/>
              </a:rPr>
              <a:t>=</a:t>
            </a:r>
            <a:r>
              <a:rPr lang="es-ES_tradnl" sz="2400" dirty="0">
                <a:solidFill>
                  <a:srgbClr val="00001C"/>
                </a:solidFill>
                <a:latin typeface="Candara" panose="020E0502030303020204" pitchFamily="34" charset="0"/>
                <a:sym typeface="Symbol"/>
              </a:rPr>
              <a:t></a:t>
            </a:r>
            <a:r>
              <a:rPr lang="es-ES_tradnl" sz="2400" dirty="0">
                <a:solidFill>
                  <a:srgbClr val="00001C"/>
                </a:solidFill>
                <a:latin typeface="Candara" panose="020E0502030303020204" pitchFamily="34" charset="0"/>
              </a:rPr>
              <a:t> + </a:t>
            </a:r>
            <a:r>
              <a:rPr lang="es-ES_tradnl" sz="2400" dirty="0">
                <a:solidFill>
                  <a:srgbClr val="00001C"/>
                </a:solidFill>
                <a:latin typeface="Candara" panose="020E0502030303020204" pitchFamily="34" charset="0"/>
                <a:sym typeface="Symbol"/>
              </a:rPr>
              <a:t></a:t>
            </a:r>
            <a:r>
              <a:rPr lang="es-ES_tradnl" sz="2400" dirty="0">
                <a:solidFill>
                  <a:srgbClr val="00001C"/>
                </a:solidFill>
                <a:latin typeface="Candara" panose="020E0502030303020204" pitchFamily="34" charset="0"/>
              </a:rPr>
              <a:t>H</a:t>
            </a:r>
            <a:r>
              <a:rPr lang="es-ES_tradnl" sz="2400" baseline="-25000" dirty="0">
                <a:solidFill>
                  <a:srgbClr val="00001C"/>
                </a:solidFill>
                <a:latin typeface="Candara" panose="020E0502030303020204" pitchFamily="34" charset="0"/>
              </a:rPr>
              <a:t>2</a:t>
            </a:r>
            <a:r>
              <a:rPr lang="es-ES_tradnl" sz="2400" dirty="0">
                <a:solidFill>
                  <a:srgbClr val="00001C"/>
                </a:solidFill>
                <a:latin typeface="Candara" panose="020E0502030303020204" pitchFamily="34" charset="0"/>
              </a:rPr>
              <a:t>CO</a:t>
            </a:r>
            <a:r>
              <a:rPr lang="es-ES_tradnl" sz="2400" baseline="-25000" dirty="0">
                <a:solidFill>
                  <a:srgbClr val="00001C"/>
                </a:solidFill>
                <a:latin typeface="Candara" panose="020E0502030303020204" pitchFamily="34" charset="0"/>
              </a:rPr>
              <a:t>3</a:t>
            </a:r>
            <a:r>
              <a:rPr lang="es-ES_tradnl" sz="2400" dirty="0">
                <a:solidFill>
                  <a:srgbClr val="00001C"/>
                </a:solidFill>
                <a:latin typeface="Candara" panose="020E0502030303020204" pitchFamily="34" charset="0"/>
                <a:sym typeface="Symbol"/>
              </a:rPr>
              <a:t></a:t>
            </a:r>
            <a:r>
              <a:rPr lang="es-ES_tradnl" sz="2400" dirty="0">
                <a:solidFill>
                  <a:srgbClr val="00001C"/>
                </a:solidFill>
                <a:latin typeface="Candara" panose="020E0502030303020204" pitchFamily="34" charset="0"/>
              </a:rPr>
              <a:t>  </a:t>
            </a:r>
            <a:endParaRPr lang="es-UY" sz="2400" dirty="0">
              <a:solidFill>
                <a:srgbClr val="00001C"/>
              </a:solidFill>
              <a:latin typeface="Candara" panose="020E0502030303020204" pitchFamily="34" charset="0"/>
            </a:endParaRPr>
          </a:p>
          <a:p>
            <a:pPr algn="just">
              <a:defRPr/>
            </a:pPr>
            <a:r>
              <a:rPr lang="es-ES_tradnl" sz="2400" dirty="0">
                <a:solidFill>
                  <a:srgbClr val="00001C"/>
                </a:solidFill>
                <a:latin typeface="Candara" panose="020E0502030303020204" pitchFamily="34" charset="0"/>
              </a:rPr>
              <a:t> </a:t>
            </a:r>
            <a:endParaRPr lang="es-UY" sz="2400" dirty="0">
              <a:solidFill>
                <a:srgbClr val="00001C"/>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4" name="Object 1">
                <a:extLst>
                  <a:ext uri="{FF2B5EF4-FFF2-40B4-BE49-F238E27FC236}">
                    <a16:creationId xmlns:a16="http://schemas.microsoft.com/office/drawing/2014/main" id="{D2D8C8C1-A972-C70C-8D1C-3B2FC42B6785}"/>
                  </a:ext>
                </a:extLst>
              </p:cNvPr>
              <p:cNvSpPr txBox="1"/>
              <p:nvPr/>
            </p:nvSpPr>
            <p:spPr bwMode="auto">
              <a:xfrm>
                <a:off x="704922" y="2168945"/>
                <a:ext cx="4608512" cy="1370012"/>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d>
                        <m:dPr>
                          <m:begChr m:val="["/>
                          <m:endChr m:val="]"/>
                          <m:ctrlPr>
                            <a:rPr lang="es-UY" i="1">
                              <a:solidFill>
                                <a:srgbClr val="000000"/>
                              </a:solidFill>
                              <a:latin typeface="Cambria Math" panose="02040503050406030204" pitchFamily="18" charset="0"/>
                            </a:rPr>
                          </m:ctrlPr>
                        </m:dPr>
                        <m:e>
                          <m:r>
                            <a:rPr lang="es-UY" i="1">
                              <a:solidFill>
                                <a:srgbClr val="000000"/>
                              </a:solidFill>
                              <a:latin typeface="Cambria Math" panose="02040503050406030204" pitchFamily="18" charset="0"/>
                            </a:rPr>
                            <m:t>𝐻𝐶</m:t>
                          </m:r>
                          <m:sSubSup>
                            <m:sSubSupPr>
                              <m:ctrlPr>
                                <a:rPr lang="es-UY" i="1">
                                  <a:solidFill>
                                    <a:srgbClr val="000000"/>
                                  </a:solidFill>
                                  <a:latin typeface="Cambria Math" panose="02040503050406030204" pitchFamily="18" charset="0"/>
                                </a:rPr>
                              </m:ctrlPr>
                            </m:sSubSupPr>
                            <m:e>
                              <m:r>
                                <a:rPr lang="es-UY" i="1">
                                  <a:solidFill>
                                    <a:srgbClr val="000000"/>
                                  </a:solidFill>
                                  <a:latin typeface="Cambria Math" panose="02040503050406030204" pitchFamily="18" charset="0"/>
                                </a:rPr>
                                <m:t>𝑂</m:t>
                              </m:r>
                            </m:e>
                            <m:sub>
                              <m:r>
                                <a:rPr lang="es-UY" i="1">
                                  <a:solidFill>
                                    <a:srgbClr val="000000"/>
                                  </a:solidFill>
                                  <a:latin typeface="Cambria Math" panose="02040503050406030204" pitchFamily="18" charset="0"/>
                                </a:rPr>
                                <m:t>3</m:t>
                              </m:r>
                            </m:sub>
                            <m:sup>
                              <m:r>
                                <a:rPr lang="es-UY" i="1">
                                  <a:solidFill>
                                    <a:srgbClr val="000000"/>
                                  </a:solidFill>
                                  <a:latin typeface="Cambria Math" panose="02040503050406030204" pitchFamily="18" charset="0"/>
                                </a:rPr>
                                <m:t>−</m:t>
                              </m:r>
                            </m:sup>
                          </m:sSubSup>
                        </m:e>
                      </m:d>
                      <m:r>
                        <a:rPr lang="es-UY" i="1">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eq</m:t>
                      </m:r>
                      <m:r>
                        <m:rPr>
                          <m:nor/>
                        </m:rPr>
                        <a:rPr lang="es-UY" i="0">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l</m:t>
                      </m:r>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𝐴𝑙𝑐</m:t>
                              </m:r>
                            </m:num>
                            <m:den>
                              <m:r>
                                <a:rPr lang="es-UY" i="1">
                                  <a:solidFill>
                                    <a:srgbClr val="000000"/>
                                  </a:solidFill>
                                  <a:latin typeface="Cambria Math" panose="02040503050406030204" pitchFamily="18" charset="0"/>
                                </a:rPr>
                                <m:t>50.000</m:t>
                              </m:r>
                            </m:den>
                          </m:f>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𝑤</m:t>
                                  </m:r>
                                </m:sub>
                              </m:sSub>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den>
                          </m:f>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den>
                          </m:f>
                        </m:num>
                        <m:den>
                          <m:r>
                            <a:rPr lang="es-UY" i="1">
                              <a:solidFill>
                                <a:srgbClr val="000000"/>
                              </a:solidFill>
                              <a:latin typeface="Cambria Math" panose="02040503050406030204" pitchFamily="18" charset="0"/>
                            </a:rPr>
                            <m:t>1+ </m:t>
                          </m:r>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2</m:t>
                              </m:r>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2</m:t>
                                  </m:r>
                                </m:sub>
                              </m:sSub>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2</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den>
                          </m:f>
                        </m:den>
                      </m:f>
                    </m:oMath>
                  </m:oMathPara>
                </a14:m>
                <a:endParaRPr lang="es-UY" dirty="0"/>
              </a:p>
            </p:txBody>
          </p:sp>
        </mc:Choice>
        <mc:Fallback xmlns="">
          <p:sp>
            <p:nvSpPr>
              <p:cNvPr id="4" name="Object 1">
                <a:extLst>
                  <a:ext uri="{FF2B5EF4-FFF2-40B4-BE49-F238E27FC236}">
                    <a16:creationId xmlns:a16="http://schemas.microsoft.com/office/drawing/2014/main" id="{D2D8C8C1-A972-C70C-8D1C-3B2FC42B6785}"/>
                  </a:ext>
                </a:extLst>
              </p:cNvPr>
              <p:cNvSpPr txBox="1">
                <a:spLocks noRot="1" noChangeAspect="1" noMove="1" noResize="1" noEditPoints="1" noAdjustHandles="1" noChangeArrowheads="1" noChangeShapeType="1" noTextEdit="1"/>
              </p:cNvSpPr>
              <p:nvPr/>
            </p:nvSpPr>
            <p:spPr bwMode="auto">
              <a:xfrm>
                <a:off x="704922" y="2168945"/>
                <a:ext cx="4608512" cy="1370012"/>
              </a:xfrm>
              <a:prstGeom prst="rect">
                <a:avLst/>
              </a:prstGeom>
              <a:blipFill>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Object 3">
                <a:extLst>
                  <a:ext uri="{FF2B5EF4-FFF2-40B4-BE49-F238E27FC236}">
                    <a16:creationId xmlns:a16="http://schemas.microsoft.com/office/drawing/2014/main" id="{A889E4A2-4AFA-037C-B12F-C32DD96A8C61}"/>
                  </a:ext>
                </a:extLst>
              </p:cNvPr>
              <p:cNvSpPr txBox="1"/>
              <p:nvPr/>
            </p:nvSpPr>
            <p:spPr bwMode="auto">
              <a:xfrm>
                <a:off x="5591944" y="2200250"/>
                <a:ext cx="5753100" cy="1449387"/>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d>
                        <m:dPr>
                          <m:begChr m:val="["/>
                          <m:endChr m:val="]"/>
                          <m:ctrlPr>
                            <a:rPr lang="es-UY" i="1">
                              <a:solidFill>
                                <a:srgbClr val="000000"/>
                              </a:solidFill>
                              <a:latin typeface="Cambria Math" panose="02040503050406030204" pitchFamily="18" charset="0"/>
                            </a:rPr>
                          </m:ctrlPr>
                        </m:dPr>
                        <m:e>
                          <m:r>
                            <a:rPr lang="es-UY" i="1">
                              <a:solidFill>
                                <a:srgbClr val="000000"/>
                              </a:solidFill>
                              <a:latin typeface="Cambria Math" panose="02040503050406030204" pitchFamily="18" charset="0"/>
                            </a:rPr>
                            <m:t>𝐶</m:t>
                          </m:r>
                          <m:sSubSup>
                            <m:sSubSupPr>
                              <m:ctrlPr>
                                <a:rPr lang="es-UY" i="1">
                                  <a:solidFill>
                                    <a:srgbClr val="000000"/>
                                  </a:solidFill>
                                  <a:latin typeface="Cambria Math" panose="02040503050406030204" pitchFamily="18" charset="0"/>
                                </a:rPr>
                              </m:ctrlPr>
                            </m:sSubSupPr>
                            <m:e>
                              <m:r>
                                <a:rPr lang="es-UY" i="1">
                                  <a:solidFill>
                                    <a:srgbClr val="000000"/>
                                  </a:solidFill>
                                  <a:latin typeface="Cambria Math" panose="02040503050406030204" pitchFamily="18" charset="0"/>
                                </a:rPr>
                                <m:t>𝑂</m:t>
                              </m:r>
                            </m:e>
                            <m:sub>
                              <m:r>
                                <a:rPr lang="es-UY" i="1">
                                  <a:solidFill>
                                    <a:srgbClr val="000000"/>
                                  </a:solidFill>
                                  <a:latin typeface="Cambria Math" panose="02040503050406030204" pitchFamily="18" charset="0"/>
                                </a:rPr>
                                <m:t>3</m:t>
                              </m:r>
                            </m:sub>
                            <m:sup>
                              <m:r>
                                <a:rPr lang="es-UY" i="1">
                                  <a:solidFill>
                                    <a:srgbClr val="000000"/>
                                  </a:solidFill>
                                  <a:latin typeface="Cambria Math" panose="02040503050406030204" pitchFamily="18" charset="0"/>
                                </a:rPr>
                                <m:t>=</m:t>
                              </m:r>
                            </m:sup>
                          </m:sSubSup>
                        </m:e>
                      </m:d>
                      <m:r>
                        <a:rPr lang="es-UY" i="1">
                          <a:solidFill>
                            <a:srgbClr val="000000"/>
                          </a:solidFill>
                          <a:latin typeface="Cambria Math" panose="02040503050406030204" pitchFamily="18" charset="0"/>
                        </a:rPr>
                        <m:t> (</m:t>
                      </m:r>
                      <m:r>
                        <m:rPr>
                          <m:nor/>
                        </m:rPr>
                        <a:rPr lang="es-UY" i="0">
                          <a:solidFill>
                            <a:srgbClr val="000000"/>
                          </a:solidFill>
                          <a:latin typeface="Cambria Math" panose="02040503050406030204" pitchFamily="18" charset="0"/>
                        </a:rPr>
                        <m:t>eq</m:t>
                      </m:r>
                      <m:r>
                        <m:rPr>
                          <m:nor/>
                        </m:rPr>
                        <a:rPr lang="es-UY" i="0">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l</m:t>
                      </m:r>
                      <m:r>
                        <a:rPr lang="es-UY" i="1">
                          <a:solidFill>
                            <a:srgbClr val="000000"/>
                          </a:solidFill>
                          <a:latin typeface="Cambria Math" panose="02040503050406030204" pitchFamily="18" charset="0"/>
                        </a:rPr>
                        <m:t>)=</m:t>
                      </m:r>
                      <m:d>
                        <m:dPr>
                          <m:ctrlPr>
                            <a:rPr lang="es-UY" i="1">
                              <a:solidFill>
                                <a:srgbClr val="000000"/>
                              </a:solidFill>
                              <a:latin typeface="Cambria Math" panose="02040503050406030204" pitchFamily="18" charset="0"/>
                            </a:rPr>
                          </m:ctrlPr>
                        </m:dPr>
                        <m:e>
                          <m:f>
                            <m:fPr>
                              <m:ctrlPr>
                                <a:rPr lang="es-UY" i="1">
                                  <a:solidFill>
                                    <a:srgbClr val="000000"/>
                                  </a:solidFill>
                                  <a:latin typeface="Cambria Math" panose="02040503050406030204" pitchFamily="18" charset="0"/>
                                </a:rPr>
                              </m:ctrlPr>
                            </m:fPr>
                            <m:num>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2</m:t>
                                  </m:r>
                                </m:sub>
                              </m:sSub>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2</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den>
                          </m:f>
                        </m:e>
                      </m:d>
                      <m:r>
                        <a:rPr lang="es-UY" i="1">
                          <a:solidFill>
                            <a:srgbClr val="000000"/>
                          </a:solidFill>
                          <a:latin typeface="Cambria Math" panose="02040503050406030204" pitchFamily="18" charset="0"/>
                        </a:rPr>
                        <m:t> </m:t>
                      </m:r>
                      <m:f>
                        <m:fPr>
                          <m:ctrlPr>
                            <a:rPr lang="es-UY" i="1">
                              <a:solidFill>
                                <a:srgbClr val="000000"/>
                              </a:solidFill>
                              <a:latin typeface="Cambria Math" panose="02040503050406030204" pitchFamily="18" charset="0"/>
                            </a:rPr>
                          </m:ctrlPr>
                        </m:fPr>
                        <m:num>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𝐴𝑙𝑐</m:t>
                              </m:r>
                            </m:num>
                            <m:den>
                              <m:r>
                                <a:rPr lang="es-UY" i="1">
                                  <a:solidFill>
                                    <a:srgbClr val="000000"/>
                                  </a:solidFill>
                                  <a:latin typeface="Cambria Math" panose="02040503050406030204" pitchFamily="18" charset="0"/>
                                </a:rPr>
                                <m:t>50.000</m:t>
                              </m:r>
                            </m:den>
                          </m:f>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𝑤</m:t>
                                  </m:r>
                                </m:sub>
                              </m:sSub>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den>
                          </m:f>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den>
                          </m:f>
                        </m:num>
                        <m:den>
                          <m:r>
                            <a:rPr lang="es-UY" i="1">
                              <a:solidFill>
                                <a:srgbClr val="000000"/>
                              </a:solidFill>
                              <a:latin typeface="Cambria Math" panose="02040503050406030204" pitchFamily="18" charset="0"/>
                            </a:rPr>
                            <m:t>1+ </m:t>
                          </m:r>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2</m:t>
                              </m:r>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2</m:t>
                                  </m:r>
                                </m:sub>
                              </m:sSub>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2</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den>
                          </m:f>
                        </m:den>
                      </m:f>
                    </m:oMath>
                  </m:oMathPara>
                </a14:m>
                <a:endParaRPr lang="es-UY" dirty="0"/>
              </a:p>
            </p:txBody>
          </p:sp>
        </mc:Choice>
        <mc:Fallback xmlns="">
          <p:sp>
            <p:nvSpPr>
              <p:cNvPr id="5" name="Object 3">
                <a:extLst>
                  <a:ext uri="{FF2B5EF4-FFF2-40B4-BE49-F238E27FC236}">
                    <a16:creationId xmlns:a16="http://schemas.microsoft.com/office/drawing/2014/main" id="{A889E4A2-4AFA-037C-B12F-C32DD96A8C61}"/>
                  </a:ext>
                </a:extLst>
              </p:cNvPr>
              <p:cNvSpPr txBox="1">
                <a:spLocks noRot="1" noChangeAspect="1" noMove="1" noResize="1" noEditPoints="1" noAdjustHandles="1" noChangeArrowheads="1" noChangeShapeType="1" noTextEdit="1"/>
              </p:cNvSpPr>
              <p:nvPr/>
            </p:nvSpPr>
            <p:spPr bwMode="auto">
              <a:xfrm>
                <a:off x="5591944" y="2200250"/>
                <a:ext cx="5753100" cy="1449387"/>
              </a:xfrm>
              <a:prstGeom prst="rect">
                <a:avLst/>
              </a:prstGeom>
              <a:blipFill>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Object 5">
                <a:extLst>
                  <a:ext uri="{FF2B5EF4-FFF2-40B4-BE49-F238E27FC236}">
                    <a16:creationId xmlns:a16="http://schemas.microsoft.com/office/drawing/2014/main" id="{4F1EB21C-2505-C4A6-5E9F-65F1497311F6}"/>
                  </a:ext>
                </a:extLst>
              </p:cNvPr>
              <p:cNvSpPr txBox="1"/>
              <p:nvPr/>
            </p:nvSpPr>
            <p:spPr bwMode="auto">
              <a:xfrm>
                <a:off x="2994536" y="3446354"/>
                <a:ext cx="6188075" cy="1466850"/>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d>
                        <m:dPr>
                          <m:begChr m:val="["/>
                          <m:endChr m:val="]"/>
                          <m:ctrlPr>
                            <a:rPr lang="es-UY" i="1">
                              <a:solidFill>
                                <a:srgbClr val="000000"/>
                              </a:solidFill>
                              <a:latin typeface="Cambria Math" panose="02040503050406030204" pitchFamily="18" charset="0"/>
                            </a:rPr>
                          </m:ctrlPr>
                        </m:dPr>
                        <m:e>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𝐻</m:t>
                              </m:r>
                            </m:e>
                            <m:sub>
                              <m:r>
                                <a:rPr lang="es-UY" i="1">
                                  <a:solidFill>
                                    <a:srgbClr val="000000"/>
                                  </a:solidFill>
                                  <a:latin typeface="Cambria Math" panose="02040503050406030204" pitchFamily="18" charset="0"/>
                                </a:rPr>
                                <m:t>2</m:t>
                              </m:r>
                            </m:sub>
                          </m:sSub>
                          <m:r>
                            <a:rPr lang="es-UY" i="1">
                              <a:solidFill>
                                <a:srgbClr val="000000"/>
                              </a:solidFill>
                              <a:latin typeface="Cambria Math" panose="02040503050406030204" pitchFamily="18" charset="0"/>
                            </a:rPr>
                            <m:t>𝐶</m:t>
                          </m:r>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𝑂</m:t>
                              </m:r>
                            </m:e>
                            <m:sub>
                              <m:r>
                                <a:rPr lang="es-UY" i="1">
                                  <a:solidFill>
                                    <a:srgbClr val="000000"/>
                                  </a:solidFill>
                                  <a:latin typeface="Cambria Math" panose="02040503050406030204" pitchFamily="18" charset="0"/>
                                </a:rPr>
                                <m:t>3</m:t>
                              </m:r>
                            </m:sub>
                          </m:sSub>
                        </m:e>
                      </m:d>
                      <m:r>
                        <a:rPr lang="es-UY" i="1">
                          <a:solidFill>
                            <a:srgbClr val="000000"/>
                          </a:solidFill>
                          <a:latin typeface="Cambria Math" panose="02040503050406030204" pitchFamily="18" charset="0"/>
                        </a:rPr>
                        <m:t> (</m:t>
                      </m:r>
                      <m:r>
                        <m:rPr>
                          <m:nor/>
                        </m:rPr>
                        <a:rPr lang="es-UY" i="0">
                          <a:solidFill>
                            <a:srgbClr val="000000"/>
                          </a:solidFill>
                          <a:latin typeface="Cambria Math" panose="02040503050406030204" pitchFamily="18" charset="0"/>
                        </a:rPr>
                        <m:t>eq</m:t>
                      </m:r>
                      <m:r>
                        <m:rPr>
                          <m:nor/>
                        </m:rPr>
                        <a:rPr lang="es-UY" i="0">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l</m:t>
                      </m:r>
                      <m:r>
                        <a:rPr lang="es-UY" i="1">
                          <a:solidFill>
                            <a:srgbClr val="000000"/>
                          </a:solidFill>
                          <a:latin typeface="Cambria Math" panose="02040503050406030204" pitchFamily="18" charset="0"/>
                        </a:rPr>
                        <m:t>) = </m:t>
                      </m:r>
                      <m:d>
                        <m:dPr>
                          <m:ctrlPr>
                            <a:rPr lang="es-UY" i="1">
                              <a:solidFill>
                                <a:srgbClr val="000000"/>
                              </a:solidFill>
                              <a:latin typeface="Cambria Math" panose="02040503050406030204" pitchFamily="18" charset="0"/>
                            </a:rPr>
                          </m:ctrlPr>
                        </m:dPr>
                        <m:e>
                          <m:f>
                            <m:fPr>
                              <m:ctrlPr>
                                <a:rPr lang="es-UY" i="1">
                                  <a:solidFill>
                                    <a:srgbClr val="000000"/>
                                  </a:solidFill>
                                  <a:latin typeface="Cambria Math" panose="02040503050406030204" pitchFamily="18" charset="0"/>
                                </a:rPr>
                              </m:ctrlPr>
                            </m:fPr>
                            <m:num>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1</m:t>
                                  </m:r>
                                </m:sub>
                              </m:sSub>
                            </m:den>
                          </m:f>
                        </m:e>
                      </m:d>
                      <m:r>
                        <a:rPr lang="es-UY" i="1">
                          <a:solidFill>
                            <a:srgbClr val="000000"/>
                          </a:solidFill>
                          <a:latin typeface="Cambria Math" panose="02040503050406030204" pitchFamily="18" charset="0"/>
                        </a:rPr>
                        <m:t> </m:t>
                      </m:r>
                      <m:f>
                        <m:fPr>
                          <m:ctrlPr>
                            <a:rPr lang="es-UY" i="1">
                              <a:solidFill>
                                <a:srgbClr val="000000"/>
                              </a:solidFill>
                              <a:latin typeface="Cambria Math" panose="02040503050406030204" pitchFamily="18" charset="0"/>
                            </a:rPr>
                          </m:ctrlPr>
                        </m:fPr>
                        <m:num>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𝐴𝑙𝑐</m:t>
                              </m:r>
                            </m:num>
                            <m:den>
                              <m:r>
                                <a:rPr lang="es-UY" i="1">
                                  <a:solidFill>
                                    <a:srgbClr val="000000"/>
                                  </a:solidFill>
                                  <a:latin typeface="Cambria Math" panose="02040503050406030204" pitchFamily="18" charset="0"/>
                                </a:rPr>
                                <m:t>50.000</m:t>
                              </m:r>
                            </m:den>
                          </m:f>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𝑤</m:t>
                                  </m:r>
                                </m:sub>
                              </m:sSub>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den>
                          </m:f>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den>
                          </m:f>
                        </m:num>
                        <m:den>
                          <m:r>
                            <a:rPr lang="es-UY" i="1">
                              <a:solidFill>
                                <a:srgbClr val="000000"/>
                              </a:solidFill>
                              <a:latin typeface="Cambria Math" panose="02040503050406030204" pitchFamily="18" charset="0"/>
                            </a:rPr>
                            <m:t>1+ </m:t>
                          </m:r>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2</m:t>
                              </m:r>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2</m:t>
                                  </m:r>
                                </m:sub>
                              </m:sSub>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2</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den>
                          </m:f>
                        </m:den>
                      </m:f>
                    </m:oMath>
                  </m:oMathPara>
                </a14:m>
                <a:endParaRPr lang="es-UY" dirty="0"/>
              </a:p>
            </p:txBody>
          </p:sp>
        </mc:Choice>
        <mc:Fallback xmlns="">
          <p:sp>
            <p:nvSpPr>
              <p:cNvPr id="6" name="Object 5">
                <a:extLst>
                  <a:ext uri="{FF2B5EF4-FFF2-40B4-BE49-F238E27FC236}">
                    <a16:creationId xmlns:a16="http://schemas.microsoft.com/office/drawing/2014/main" id="{4F1EB21C-2505-C4A6-5E9F-65F1497311F6}"/>
                  </a:ext>
                </a:extLst>
              </p:cNvPr>
              <p:cNvSpPr txBox="1">
                <a:spLocks noRot="1" noChangeAspect="1" noMove="1" noResize="1" noEditPoints="1" noAdjustHandles="1" noChangeArrowheads="1" noChangeShapeType="1" noTextEdit="1"/>
              </p:cNvSpPr>
              <p:nvPr/>
            </p:nvSpPr>
            <p:spPr bwMode="auto">
              <a:xfrm>
                <a:off x="2994536" y="3446354"/>
                <a:ext cx="6188075" cy="1466850"/>
              </a:xfrm>
              <a:prstGeom prst="rect">
                <a:avLst/>
              </a:prstGeom>
              <a:blipFill>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 name="Object 1">
                <a:extLst>
                  <a:ext uri="{FF2B5EF4-FFF2-40B4-BE49-F238E27FC236}">
                    <a16:creationId xmlns:a16="http://schemas.microsoft.com/office/drawing/2014/main" id="{1D9FC330-4CB0-9D0E-4D83-F63A72446C81}"/>
                  </a:ext>
                </a:extLst>
              </p:cNvPr>
              <p:cNvSpPr txBox="1"/>
              <p:nvPr/>
            </p:nvSpPr>
            <p:spPr bwMode="auto">
              <a:xfrm>
                <a:off x="177643" y="4884494"/>
                <a:ext cx="11821859" cy="1370012"/>
              </a:xfrm>
              <a:prstGeom prst="rect">
                <a:avLst/>
              </a:prstGeom>
              <a:noFill/>
            </p:spPr>
            <p:txBody>
              <a:bodyPr>
                <a:noAutofit/>
              </a:bodyPr>
              <a:lstStyle/>
              <a:p>
                <a14:m>
                  <m:oMath xmlns:m="http://schemas.openxmlformats.org/officeDocument/2006/math">
                    <m:sSub>
                      <m:sSubPr>
                        <m:ctrlPr>
                          <a:rPr lang="es-UY" sz="2400" i="1" smtClean="0">
                            <a:solidFill>
                              <a:srgbClr val="000000"/>
                            </a:solidFill>
                            <a:latin typeface="Cambria Math" panose="02040503050406030204" pitchFamily="18" charset="0"/>
                          </a:rPr>
                        </m:ctrlPr>
                      </m:sSubPr>
                      <m:e>
                        <m:r>
                          <a:rPr lang="es-AR" sz="2400" b="0" i="1" smtClean="0">
                            <a:solidFill>
                              <a:srgbClr val="000000"/>
                            </a:solidFill>
                            <a:latin typeface="Cambria Math" panose="02040503050406030204" pitchFamily="18" charset="0"/>
                          </a:rPr>
                          <m:t>𝐶</m:t>
                        </m:r>
                      </m:e>
                      <m:sub>
                        <m:r>
                          <a:rPr lang="es-AR" sz="2400" b="0" i="1" smtClean="0">
                            <a:solidFill>
                              <a:srgbClr val="000000"/>
                            </a:solidFill>
                            <a:latin typeface="Cambria Math" panose="02040503050406030204" pitchFamily="18" charset="0"/>
                          </a:rPr>
                          <m:t>𝑇</m:t>
                        </m:r>
                      </m:sub>
                    </m:sSub>
                    <m:r>
                      <a:rPr lang="es-UY" sz="2400" i="1">
                        <a:solidFill>
                          <a:srgbClr val="000000"/>
                        </a:solidFill>
                        <a:latin typeface="Cambria Math" panose="02040503050406030204" pitchFamily="18" charset="0"/>
                      </a:rPr>
                      <m:t>=</m:t>
                    </m:r>
                    <m:f>
                      <m:fPr>
                        <m:ctrlPr>
                          <a:rPr lang="es-UY" sz="2400" i="1" smtClean="0">
                            <a:solidFill>
                              <a:schemeClr val="tx1"/>
                            </a:solidFill>
                            <a:latin typeface="Cambria Math" panose="02040503050406030204" pitchFamily="18" charset="0"/>
                          </a:rPr>
                        </m:ctrlPr>
                      </m:fPr>
                      <m:num>
                        <m:f>
                          <m:fPr>
                            <m:ctrlPr>
                              <a:rPr lang="es-UY" sz="2400" i="1">
                                <a:solidFill>
                                  <a:schemeClr val="tx1"/>
                                </a:solidFill>
                                <a:latin typeface="Cambria Math" panose="02040503050406030204" pitchFamily="18" charset="0"/>
                              </a:rPr>
                            </m:ctrlPr>
                          </m:fPr>
                          <m:num>
                            <m:r>
                              <a:rPr lang="es-UY" sz="2400" i="1">
                                <a:solidFill>
                                  <a:schemeClr val="tx1"/>
                                </a:solidFill>
                                <a:latin typeface="Cambria Math" panose="02040503050406030204" pitchFamily="18" charset="0"/>
                              </a:rPr>
                              <m:t>𝐴𝑙𝑐</m:t>
                            </m:r>
                          </m:num>
                          <m:den>
                            <m:r>
                              <a:rPr lang="es-UY" sz="2400" i="1">
                                <a:solidFill>
                                  <a:schemeClr val="tx1"/>
                                </a:solidFill>
                                <a:latin typeface="Cambria Math" panose="02040503050406030204" pitchFamily="18" charset="0"/>
                              </a:rPr>
                              <m:t>50.000</m:t>
                            </m:r>
                          </m:den>
                        </m:f>
                        <m:r>
                          <a:rPr lang="es-UY" sz="2400" i="1">
                            <a:solidFill>
                              <a:schemeClr val="tx1"/>
                            </a:solidFill>
                            <a:latin typeface="Cambria Math" panose="02040503050406030204" pitchFamily="18" charset="0"/>
                          </a:rPr>
                          <m:t>−</m:t>
                        </m:r>
                        <m:f>
                          <m:fPr>
                            <m:ctrlPr>
                              <a:rPr lang="es-UY" sz="2400" i="1">
                                <a:solidFill>
                                  <a:schemeClr val="tx1"/>
                                </a:solidFill>
                                <a:latin typeface="Cambria Math" panose="02040503050406030204" pitchFamily="18" charset="0"/>
                              </a:rPr>
                            </m:ctrlPr>
                          </m:fPr>
                          <m:num>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𝐾</m:t>
                                </m:r>
                              </m:e>
                              <m:sub>
                                <m:r>
                                  <a:rPr lang="es-UY" sz="2400" i="1">
                                    <a:solidFill>
                                      <a:schemeClr val="tx1"/>
                                    </a:solidFill>
                                    <a:latin typeface="Cambria Math" panose="02040503050406030204" pitchFamily="18" charset="0"/>
                                  </a:rPr>
                                  <m:t>𝑤</m:t>
                                </m:r>
                              </m:sub>
                            </m:sSub>
                          </m:num>
                          <m:den>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𝛾</m:t>
                                </m:r>
                              </m:e>
                              <m:sub>
                                <m:r>
                                  <a:rPr lang="es-UY" sz="2400" i="1">
                                    <a:solidFill>
                                      <a:schemeClr val="tx1"/>
                                    </a:solidFill>
                                    <a:latin typeface="Cambria Math" panose="02040503050406030204" pitchFamily="18" charset="0"/>
                                  </a:rPr>
                                  <m:t>1</m:t>
                                </m:r>
                              </m:sub>
                            </m:sSub>
                            <m:r>
                              <a:rPr lang="es-UY" sz="2400" i="1">
                                <a:solidFill>
                                  <a:schemeClr val="tx1"/>
                                </a:solidFill>
                                <a:latin typeface="Cambria Math" panose="02040503050406030204" pitchFamily="18" charset="0"/>
                              </a:rPr>
                              <m:t>1</m:t>
                            </m:r>
                            <m:sSup>
                              <m:sSupPr>
                                <m:ctrlPr>
                                  <a:rPr lang="es-UY" sz="2400" i="1">
                                    <a:solidFill>
                                      <a:schemeClr val="tx1"/>
                                    </a:solidFill>
                                    <a:latin typeface="Cambria Math" panose="02040503050406030204" pitchFamily="18" charset="0"/>
                                  </a:rPr>
                                </m:ctrlPr>
                              </m:sSupPr>
                              <m:e>
                                <m:r>
                                  <a:rPr lang="es-UY" sz="2400" i="1">
                                    <a:solidFill>
                                      <a:schemeClr val="tx1"/>
                                    </a:solidFill>
                                    <a:latin typeface="Cambria Math" panose="02040503050406030204" pitchFamily="18" charset="0"/>
                                  </a:rPr>
                                  <m:t>0</m:t>
                                </m:r>
                              </m:e>
                              <m:sup>
                                <m:r>
                                  <a:rPr lang="es-UY" sz="2400" i="1">
                                    <a:solidFill>
                                      <a:schemeClr val="tx1"/>
                                    </a:solidFill>
                                    <a:latin typeface="Cambria Math" panose="02040503050406030204" pitchFamily="18" charset="0"/>
                                  </a:rPr>
                                  <m:t>−</m:t>
                                </m:r>
                                <m:r>
                                  <a:rPr lang="es-UY" sz="2400" i="1">
                                    <a:solidFill>
                                      <a:schemeClr val="tx1"/>
                                    </a:solidFill>
                                    <a:latin typeface="Cambria Math" panose="02040503050406030204" pitchFamily="18" charset="0"/>
                                  </a:rPr>
                                  <m:t>𝑝𝐻</m:t>
                                </m:r>
                              </m:sup>
                            </m:sSup>
                          </m:den>
                        </m:f>
                        <m:r>
                          <a:rPr lang="es-UY" sz="2400" i="1">
                            <a:solidFill>
                              <a:schemeClr val="tx1"/>
                            </a:solidFill>
                            <a:latin typeface="Cambria Math" panose="02040503050406030204" pitchFamily="18" charset="0"/>
                          </a:rPr>
                          <m:t>+</m:t>
                        </m:r>
                        <m:f>
                          <m:fPr>
                            <m:ctrlPr>
                              <a:rPr lang="es-UY" sz="2400" i="1">
                                <a:solidFill>
                                  <a:schemeClr val="tx1"/>
                                </a:solidFill>
                                <a:latin typeface="Cambria Math" panose="02040503050406030204" pitchFamily="18" charset="0"/>
                              </a:rPr>
                            </m:ctrlPr>
                          </m:fPr>
                          <m:num>
                            <m:r>
                              <a:rPr lang="es-UY" sz="2400" i="1">
                                <a:solidFill>
                                  <a:schemeClr val="tx1"/>
                                </a:solidFill>
                                <a:latin typeface="Cambria Math" panose="02040503050406030204" pitchFamily="18" charset="0"/>
                              </a:rPr>
                              <m:t>1</m:t>
                            </m:r>
                            <m:sSup>
                              <m:sSupPr>
                                <m:ctrlPr>
                                  <a:rPr lang="es-UY" sz="2400" i="1">
                                    <a:solidFill>
                                      <a:schemeClr val="tx1"/>
                                    </a:solidFill>
                                    <a:latin typeface="Cambria Math" panose="02040503050406030204" pitchFamily="18" charset="0"/>
                                  </a:rPr>
                                </m:ctrlPr>
                              </m:sSupPr>
                              <m:e>
                                <m:r>
                                  <a:rPr lang="es-UY" sz="2400" i="1">
                                    <a:solidFill>
                                      <a:schemeClr val="tx1"/>
                                    </a:solidFill>
                                    <a:latin typeface="Cambria Math" panose="02040503050406030204" pitchFamily="18" charset="0"/>
                                  </a:rPr>
                                  <m:t>0</m:t>
                                </m:r>
                              </m:e>
                              <m:sup>
                                <m:r>
                                  <a:rPr lang="es-UY" sz="2400" i="1">
                                    <a:solidFill>
                                      <a:schemeClr val="tx1"/>
                                    </a:solidFill>
                                    <a:latin typeface="Cambria Math" panose="02040503050406030204" pitchFamily="18" charset="0"/>
                                  </a:rPr>
                                  <m:t>−</m:t>
                                </m:r>
                                <m:r>
                                  <a:rPr lang="es-UY" sz="2400" i="1">
                                    <a:solidFill>
                                      <a:schemeClr val="tx1"/>
                                    </a:solidFill>
                                    <a:latin typeface="Cambria Math" panose="02040503050406030204" pitchFamily="18" charset="0"/>
                                  </a:rPr>
                                  <m:t>𝑝𝐻</m:t>
                                </m:r>
                              </m:sup>
                            </m:sSup>
                          </m:num>
                          <m:den>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𝛾</m:t>
                                </m:r>
                              </m:e>
                              <m:sub>
                                <m:r>
                                  <a:rPr lang="es-UY" sz="2400" i="1">
                                    <a:solidFill>
                                      <a:schemeClr val="tx1"/>
                                    </a:solidFill>
                                    <a:latin typeface="Cambria Math" panose="02040503050406030204" pitchFamily="18" charset="0"/>
                                  </a:rPr>
                                  <m:t>1</m:t>
                                </m:r>
                              </m:sub>
                            </m:sSub>
                          </m:den>
                        </m:f>
                      </m:num>
                      <m:den>
                        <m:r>
                          <a:rPr lang="es-UY" sz="2400" i="1">
                            <a:solidFill>
                              <a:schemeClr val="tx1"/>
                            </a:solidFill>
                            <a:latin typeface="Cambria Math" panose="02040503050406030204" pitchFamily="18" charset="0"/>
                          </a:rPr>
                          <m:t>1+ </m:t>
                        </m:r>
                        <m:f>
                          <m:fPr>
                            <m:ctrlPr>
                              <a:rPr lang="es-UY" sz="2400" i="1">
                                <a:solidFill>
                                  <a:schemeClr val="tx1"/>
                                </a:solidFill>
                                <a:latin typeface="Cambria Math" panose="02040503050406030204" pitchFamily="18" charset="0"/>
                              </a:rPr>
                            </m:ctrlPr>
                          </m:fPr>
                          <m:num>
                            <m:r>
                              <a:rPr lang="es-UY" sz="2400" i="1">
                                <a:solidFill>
                                  <a:schemeClr val="tx1"/>
                                </a:solidFill>
                                <a:latin typeface="Cambria Math" panose="02040503050406030204" pitchFamily="18" charset="0"/>
                              </a:rPr>
                              <m:t>2</m:t>
                            </m:r>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𝐾</m:t>
                                </m:r>
                              </m:e>
                              <m:sub>
                                <m:r>
                                  <a:rPr lang="es-UY" sz="2400" i="1">
                                    <a:solidFill>
                                      <a:schemeClr val="tx1"/>
                                    </a:solidFill>
                                    <a:latin typeface="Cambria Math" panose="02040503050406030204" pitchFamily="18" charset="0"/>
                                  </a:rPr>
                                  <m:t>2</m:t>
                                </m:r>
                              </m:sub>
                            </m:sSub>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𝛾</m:t>
                                </m:r>
                              </m:e>
                              <m:sub>
                                <m:r>
                                  <a:rPr lang="es-UY" sz="2400" i="1">
                                    <a:solidFill>
                                      <a:schemeClr val="tx1"/>
                                    </a:solidFill>
                                    <a:latin typeface="Cambria Math" panose="02040503050406030204" pitchFamily="18" charset="0"/>
                                  </a:rPr>
                                  <m:t>1</m:t>
                                </m:r>
                              </m:sub>
                            </m:sSub>
                          </m:num>
                          <m:den>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𝛾</m:t>
                                </m:r>
                              </m:e>
                              <m:sub>
                                <m:r>
                                  <a:rPr lang="es-UY" sz="2400" i="1">
                                    <a:solidFill>
                                      <a:schemeClr val="tx1"/>
                                    </a:solidFill>
                                    <a:latin typeface="Cambria Math" panose="02040503050406030204" pitchFamily="18" charset="0"/>
                                  </a:rPr>
                                  <m:t>2</m:t>
                                </m:r>
                              </m:sub>
                            </m:sSub>
                            <m:r>
                              <a:rPr lang="es-UY" sz="2400" i="1">
                                <a:solidFill>
                                  <a:schemeClr val="tx1"/>
                                </a:solidFill>
                                <a:latin typeface="Cambria Math" panose="02040503050406030204" pitchFamily="18" charset="0"/>
                              </a:rPr>
                              <m:t>1</m:t>
                            </m:r>
                            <m:sSup>
                              <m:sSupPr>
                                <m:ctrlPr>
                                  <a:rPr lang="es-UY" sz="2400" i="1">
                                    <a:solidFill>
                                      <a:schemeClr val="tx1"/>
                                    </a:solidFill>
                                    <a:latin typeface="Cambria Math" panose="02040503050406030204" pitchFamily="18" charset="0"/>
                                  </a:rPr>
                                </m:ctrlPr>
                              </m:sSupPr>
                              <m:e>
                                <m:r>
                                  <a:rPr lang="es-UY" sz="2400" i="1">
                                    <a:solidFill>
                                      <a:schemeClr val="tx1"/>
                                    </a:solidFill>
                                    <a:latin typeface="Cambria Math" panose="02040503050406030204" pitchFamily="18" charset="0"/>
                                  </a:rPr>
                                  <m:t>0</m:t>
                                </m:r>
                              </m:e>
                              <m:sup>
                                <m:r>
                                  <a:rPr lang="es-UY" sz="2400" i="1">
                                    <a:solidFill>
                                      <a:schemeClr val="tx1"/>
                                    </a:solidFill>
                                    <a:latin typeface="Cambria Math" panose="02040503050406030204" pitchFamily="18" charset="0"/>
                                  </a:rPr>
                                  <m:t>−</m:t>
                                </m:r>
                                <m:r>
                                  <a:rPr lang="es-UY" sz="2400" i="1">
                                    <a:solidFill>
                                      <a:schemeClr val="tx1"/>
                                    </a:solidFill>
                                    <a:latin typeface="Cambria Math" panose="02040503050406030204" pitchFamily="18" charset="0"/>
                                  </a:rPr>
                                  <m:t>𝑝𝐻</m:t>
                                </m:r>
                              </m:sup>
                            </m:sSup>
                          </m:den>
                        </m:f>
                      </m:den>
                    </m:f>
                  </m:oMath>
                </a14:m>
                <a:r>
                  <a:rPr lang="es-UY" sz="2400" dirty="0">
                    <a:solidFill>
                      <a:schemeClr val="tx1"/>
                    </a:solidFill>
                  </a:rPr>
                  <a:t> + </a:t>
                </a:r>
                <a14:m>
                  <m:oMath xmlns:m="http://schemas.openxmlformats.org/officeDocument/2006/math">
                    <m:d>
                      <m:dPr>
                        <m:ctrlPr>
                          <a:rPr lang="es-UY" sz="2400" i="1">
                            <a:solidFill>
                              <a:schemeClr val="tx1"/>
                            </a:solidFill>
                            <a:latin typeface="Cambria Math" panose="02040503050406030204" pitchFamily="18" charset="0"/>
                          </a:rPr>
                        </m:ctrlPr>
                      </m:dPr>
                      <m:e>
                        <m:f>
                          <m:fPr>
                            <m:ctrlPr>
                              <a:rPr lang="es-UY" sz="2400" i="1">
                                <a:solidFill>
                                  <a:schemeClr val="tx1"/>
                                </a:solidFill>
                                <a:latin typeface="Cambria Math" panose="02040503050406030204" pitchFamily="18" charset="0"/>
                              </a:rPr>
                            </m:ctrlPr>
                          </m:fPr>
                          <m:num>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𝛾</m:t>
                                </m:r>
                              </m:e>
                              <m:sub>
                                <m:r>
                                  <a:rPr lang="es-UY" sz="2400" i="1">
                                    <a:solidFill>
                                      <a:schemeClr val="tx1"/>
                                    </a:solidFill>
                                    <a:latin typeface="Cambria Math" panose="02040503050406030204" pitchFamily="18" charset="0"/>
                                  </a:rPr>
                                  <m:t>1</m:t>
                                </m:r>
                              </m:sub>
                            </m:sSub>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𝐾</m:t>
                                </m:r>
                              </m:e>
                              <m:sub>
                                <m:r>
                                  <a:rPr lang="es-UY" sz="2400" i="1">
                                    <a:solidFill>
                                      <a:schemeClr val="tx1"/>
                                    </a:solidFill>
                                    <a:latin typeface="Cambria Math" panose="02040503050406030204" pitchFamily="18" charset="0"/>
                                  </a:rPr>
                                  <m:t>2</m:t>
                                </m:r>
                              </m:sub>
                            </m:sSub>
                          </m:num>
                          <m:den>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𝛾</m:t>
                                </m:r>
                              </m:e>
                              <m:sub>
                                <m:r>
                                  <a:rPr lang="es-UY" sz="2400" i="1">
                                    <a:solidFill>
                                      <a:schemeClr val="tx1"/>
                                    </a:solidFill>
                                    <a:latin typeface="Cambria Math" panose="02040503050406030204" pitchFamily="18" charset="0"/>
                                  </a:rPr>
                                  <m:t>2</m:t>
                                </m:r>
                              </m:sub>
                            </m:sSub>
                            <m:r>
                              <a:rPr lang="es-UY" sz="2400" i="1">
                                <a:solidFill>
                                  <a:schemeClr val="tx1"/>
                                </a:solidFill>
                                <a:latin typeface="Cambria Math" panose="02040503050406030204" pitchFamily="18" charset="0"/>
                              </a:rPr>
                              <m:t>1</m:t>
                            </m:r>
                            <m:sSup>
                              <m:sSupPr>
                                <m:ctrlPr>
                                  <a:rPr lang="es-UY" sz="2400" i="1">
                                    <a:solidFill>
                                      <a:schemeClr val="tx1"/>
                                    </a:solidFill>
                                    <a:latin typeface="Cambria Math" panose="02040503050406030204" pitchFamily="18" charset="0"/>
                                  </a:rPr>
                                </m:ctrlPr>
                              </m:sSupPr>
                              <m:e>
                                <m:r>
                                  <a:rPr lang="es-UY" sz="2400" i="1">
                                    <a:solidFill>
                                      <a:schemeClr val="tx1"/>
                                    </a:solidFill>
                                    <a:latin typeface="Cambria Math" panose="02040503050406030204" pitchFamily="18" charset="0"/>
                                  </a:rPr>
                                  <m:t>0</m:t>
                                </m:r>
                              </m:e>
                              <m:sup>
                                <m:r>
                                  <a:rPr lang="es-UY" sz="2400" i="1">
                                    <a:solidFill>
                                      <a:schemeClr val="tx1"/>
                                    </a:solidFill>
                                    <a:latin typeface="Cambria Math" panose="02040503050406030204" pitchFamily="18" charset="0"/>
                                  </a:rPr>
                                  <m:t>−</m:t>
                                </m:r>
                                <m:r>
                                  <a:rPr lang="es-UY" sz="2400" i="1">
                                    <a:solidFill>
                                      <a:schemeClr val="tx1"/>
                                    </a:solidFill>
                                    <a:latin typeface="Cambria Math" panose="02040503050406030204" pitchFamily="18" charset="0"/>
                                  </a:rPr>
                                  <m:t>𝑝𝐻</m:t>
                                </m:r>
                              </m:sup>
                            </m:sSup>
                          </m:den>
                        </m:f>
                      </m:e>
                    </m:d>
                    <m:r>
                      <a:rPr lang="es-AR" sz="2400" b="0" i="1" smtClean="0">
                        <a:solidFill>
                          <a:schemeClr val="tx1"/>
                        </a:solidFill>
                        <a:latin typeface="Cambria Math" panose="02040503050406030204" pitchFamily="18" charset="0"/>
                      </a:rPr>
                      <m:t> </m:t>
                    </m:r>
                    <m:f>
                      <m:fPr>
                        <m:ctrlPr>
                          <a:rPr lang="es-UY" sz="2400" i="1">
                            <a:solidFill>
                              <a:schemeClr val="tx1"/>
                            </a:solidFill>
                            <a:latin typeface="Cambria Math" panose="02040503050406030204" pitchFamily="18" charset="0"/>
                          </a:rPr>
                        </m:ctrlPr>
                      </m:fPr>
                      <m:num>
                        <m:f>
                          <m:fPr>
                            <m:ctrlPr>
                              <a:rPr lang="es-UY" sz="2400" i="1">
                                <a:solidFill>
                                  <a:schemeClr val="tx1"/>
                                </a:solidFill>
                                <a:latin typeface="Cambria Math" panose="02040503050406030204" pitchFamily="18" charset="0"/>
                              </a:rPr>
                            </m:ctrlPr>
                          </m:fPr>
                          <m:num>
                            <m:r>
                              <a:rPr lang="es-UY" sz="2400" i="1">
                                <a:solidFill>
                                  <a:schemeClr val="tx1"/>
                                </a:solidFill>
                                <a:latin typeface="Cambria Math" panose="02040503050406030204" pitchFamily="18" charset="0"/>
                              </a:rPr>
                              <m:t>𝐴𝑙𝑐</m:t>
                            </m:r>
                          </m:num>
                          <m:den>
                            <m:r>
                              <a:rPr lang="es-UY" sz="2400" i="1">
                                <a:solidFill>
                                  <a:schemeClr val="tx1"/>
                                </a:solidFill>
                                <a:latin typeface="Cambria Math" panose="02040503050406030204" pitchFamily="18" charset="0"/>
                              </a:rPr>
                              <m:t>50.000</m:t>
                            </m:r>
                          </m:den>
                        </m:f>
                        <m:r>
                          <a:rPr lang="es-UY" sz="2400" i="1">
                            <a:solidFill>
                              <a:schemeClr val="tx1"/>
                            </a:solidFill>
                            <a:latin typeface="Cambria Math" panose="02040503050406030204" pitchFamily="18" charset="0"/>
                          </a:rPr>
                          <m:t>−</m:t>
                        </m:r>
                        <m:f>
                          <m:fPr>
                            <m:ctrlPr>
                              <a:rPr lang="es-UY" sz="2400" i="1">
                                <a:solidFill>
                                  <a:schemeClr val="tx1"/>
                                </a:solidFill>
                                <a:latin typeface="Cambria Math" panose="02040503050406030204" pitchFamily="18" charset="0"/>
                              </a:rPr>
                            </m:ctrlPr>
                          </m:fPr>
                          <m:num>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𝐾</m:t>
                                </m:r>
                              </m:e>
                              <m:sub>
                                <m:r>
                                  <a:rPr lang="es-UY" sz="2400" i="1">
                                    <a:solidFill>
                                      <a:schemeClr val="tx1"/>
                                    </a:solidFill>
                                    <a:latin typeface="Cambria Math" panose="02040503050406030204" pitchFamily="18" charset="0"/>
                                  </a:rPr>
                                  <m:t>𝑤</m:t>
                                </m:r>
                              </m:sub>
                            </m:sSub>
                          </m:num>
                          <m:den>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𝛾</m:t>
                                </m:r>
                              </m:e>
                              <m:sub>
                                <m:r>
                                  <a:rPr lang="es-UY" sz="2400" i="1">
                                    <a:solidFill>
                                      <a:schemeClr val="tx1"/>
                                    </a:solidFill>
                                    <a:latin typeface="Cambria Math" panose="02040503050406030204" pitchFamily="18" charset="0"/>
                                  </a:rPr>
                                  <m:t>1</m:t>
                                </m:r>
                              </m:sub>
                            </m:sSub>
                            <m:r>
                              <a:rPr lang="es-UY" sz="2400" i="1">
                                <a:solidFill>
                                  <a:schemeClr val="tx1"/>
                                </a:solidFill>
                                <a:latin typeface="Cambria Math" panose="02040503050406030204" pitchFamily="18" charset="0"/>
                              </a:rPr>
                              <m:t>1</m:t>
                            </m:r>
                            <m:sSup>
                              <m:sSupPr>
                                <m:ctrlPr>
                                  <a:rPr lang="es-UY" sz="2400" i="1">
                                    <a:solidFill>
                                      <a:schemeClr val="tx1"/>
                                    </a:solidFill>
                                    <a:latin typeface="Cambria Math" panose="02040503050406030204" pitchFamily="18" charset="0"/>
                                  </a:rPr>
                                </m:ctrlPr>
                              </m:sSupPr>
                              <m:e>
                                <m:r>
                                  <a:rPr lang="es-UY" sz="2400" i="1">
                                    <a:solidFill>
                                      <a:schemeClr val="tx1"/>
                                    </a:solidFill>
                                    <a:latin typeface="Cambria Math" panose="02040503050406030204" pitchFamily="18" charset="0"/>
                                  </a:rPr>
                                  <m:t>0</m:t>
                                </m:r>
                              </m:e>
                              <m:sup>
                                <m:r>
                                  <a:rPr lang="es-UY" sz="2400" i="1">
                                    <a:solidFill>
                                      <a:schemeClr val="tx1"/>
                                    </a:solidFill>
                                    <a:latin typeface="Cambria Math" panose="02040503050406030204" pitchFamily="18" charset="0"/>
                                  </a:rPr>
                                  <m:t>−</m:t>
                                </m:r>
                                <m:r>
                                  <a:rPr lang="es-UY" sz="2400" i="1">
                                    <a:solidFill>
                                      <a:schemeClr val="tx1"/>
                                    </a:solidFill>
                                    <a:latin typeface="Cambria Math" panose="02040503050406030204" pitchFamily="18" charset="0"/>
                                  </a:rPr>
                                  <m:t>𝑝𝐻</m:t>
                                </m:r>
                              </m:sup>
                            </m:sSup>
                          </m:den>
                        </m:f>
                        <m:r>
                          <a:rPr lang="es-UY" sz="2400" i="1">
                            <a:solidFill>
                              <a:schemeClr val="tx1"/>
                            </a:solidFill>
                            <a:latin typeface="Cambria Math" panose="02040503050406030204" pitchFamily="18" charset="0"/>
                          </a:rPr>
                          <m:t>+</m:t>
                        </m:r>
                        <m:f>
                          <m:fPr>
                            <m:ctrlPr>
                              <a:rPr lang="es-UY" sz="2400" i="1">
                                <a:solidFill>
                                  <a:schemeClr val="tx1"/>
                                </a:solidFill>
                                <a:latin typeface="Cambria Math" panose="02040503050406030204" pitchFamily="18" charset="0"/>
                              </a:rPr>
                            </m:ctrlPr>
                          </m:fPr>
                          <m:num>
                            <m:r>
                              <a:rPr lang="es-UY" sz="2400" i="1">
                                <a:solidFill>
                                  <a:schemeClr val="tx1"/>
                                </a:solidFill>
                                <a:latin typeface="Cambria Math" panose="02040503050406030204" pitchFamily="18" charset="0"/>
                              </a:rPr>
                              <m:t>1</m:t>
                            </m:r>
                            <m:sSup>
                              <m:sSupPr>
                                <m:ctrlPr>
                                  <a:rPr lang="es-UY" sz="2400" i="1">
                                    <a:solidFill>
                                      <a:schemeClr val="tx1"/>
                                    </a:solidFill>
                                    <a:latin typeface="Cambria Math" panose="02040503050406030204" pitchFamily="18" charset="0"/>
                                  </a:rPr>
                                </m:ctrlPr>
                              </m:sSupPr>
                              <m:e>
                                <m:r>
                                  <a:rPr lang="es-UY" sz="2400" i="1">
                                    <a:solidFill>
                                      <a:schemeClr val="tx1"/>
                                    </a:solidFill>
                                    <a:latin typeface="Cambria Math" panose="02040503050406030204" pitchFamily="18" charset="0"/>
                                  </a:rPr>
                                  <m:t>0</m:t>
                                </m:r>
                              </m:e>
                              <m:sup>
                                <m:r>
                                  <a:rPr lang="es-UY" sz="2400" i="1">
                                    <a:solidFill>
                                      <a:schemeClr val="tx1"/>
                                    </a:solidFill>
                                    <a:latin typeface="Cambria Math" panose="02040503050406030204" pitchFamily="18" charset="0"/>
                                  </a:rPr>
                                  <m:t>−</m:t>
                                </m:r>
                                <m:r>
                                  <a:rPr lang="es-UY" sz="2400" i="1">
                                    <a:solidFill>
                                      <a:schemeClr val="tx1"/>
                                    </a:solidFill>
                                    <a:latin typeface="Cambria Math" panose="02040503050406030204" pitchFamily="18" charset="0"/>
                                  </a:rPr>
                                  <m:t>𝑝𝐻</m:t>
                                </m:r>
                              </m:sup>
                            </m:sSup>
                          </m:num>
                          <m:den>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𝛾</m:t>
                                </m:r>
                              </m:e>
                              <m:sub>
                                <m:r>
                                  <a:rPr lang="es-UY" sz="2400" i="1">
                                    <a:solidFill>
                                      <a:schemeClr val="tx1"/>
                                    </a:solidFill>
                                    <a:latin typeface="Cambria Math" panose="02040503050406030204" pitchFamily="18" charset="0"/>
                                  </a:rPr>
                                  <m:t>1</m:t>
                                </m:r>
                              </m:sub>
                            </m:sSub>
                          </m:den>
                        </m:f>
                      </m:num>
                      <m:den>
                        <m:r>
                          <a:rPr lang="es-UY" sz="2400" i="1">
                            <a:solidFill>
                              <a:schemeClr val="tx1"/>
                            </a:solidFill>
                            <a:latin typeface="Cambria Math" panose="02040503050406030204" pitchFamily="18" charset="0"/>
                          </a:rPr>
                          <m:t>1+ </m:t>
                        </m:r>
                        <m:f>
                          <m:fPr>
                            <m:ctrlPr>
                              <a:rPr lang="es-UY" sz="2400" i="1">
                                <a:solidFill>
                                  <a:schemeClr val="tx1"/>
                                </a:solidFill>
                                <a:latin typeface="Cambria Math" panose="02040503050406030204" pitchFamily="18" charset="0"/>
                              </a:rPr>
                            </m:ctrlPr>
                          </m:fPr>
                          <m:num>
                            <m:r>
                              <a:rPr lang="es-UY" sz="2400" i="1">
                                <a:solidFill>
                                  <a:schemeClr val="tx1"/>
                                </a:solidFill>
                                <a:latin typeface="Cambria Math" panose="02040503050406030204" pitchFamily="18" charset="0"/>
                              </a:rPr>
                              <m:t>2</m:t>
                            </m:r>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𝐾</m:t>
                                </m:r>
                              </m:e>
                              <m:sub>
                                <m:r>
                                  <a:rPr lang="es-UY" sz="2400" i="1">
                                    <a:solidFill>
                                      <a:schemeClr val="tx1"/>
                                    </a:solidFill>
                                    <a:latin typeface="Cambria Math" panose="02040503050406030204" pitchFamily="18" charset="0"/>
                                  </a:rPr>
                                  <m:t>2</m:t>
                                </m:r>
                              </m:sub>
                            </m:sSub>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𝛾</m:t>
                                </m:r>
                              </m:e>
                              <m:sub>
                                <m:r>
                                  <a:rPr lang="es-UY" sz="2400" i="1">
                                    <a:solidFill>
                                      <a:schemeClr val="tx1"/>
                                    </a:solidFill>
                                    <a:latin typeface="Cambria Math" panose="02040503050406030204" pitchFamily="18" charset="0"/>
                                  </a:rPr>
                                  <m:t>1</m:t>
                                </m:r>
                              </m:sub>
                            </m:sSub>
                          </m:num>
                          <m:den>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𝛾</m:t>
                                </m:r>
                              </m:e>
                              <m:sub>
                                <m:r>
                                  <a:rPr lang="es-UY" sz="2400" i="1">
                                    <a:solidFill>
                                      <a:schemeClr val="tx1"/>
                                    </a:solidFill>
                                    <a:latin typeface="Cambria Math" panose="02040503050406030204" pitchFamily="18" charset="0"/>
                                  </a:rPr>
                                  <m:t>2</m:t>
                                </m:r>
                              </m:sub>
                            </m:sSub>
                            <m:r>
                              <a:rPr lang="es-UY" sz="2400" i="1">
                                <a:solidFill>
                                  <a:schemeClr val="tx1"/>
                                </a:solidFill>
                                <a:latin typeface="Cambria Math" panose="02040503050406030204" pitchFamily="18" charset="0"/>
                              </a:rPr>
                              <m:t>1</m:t>
                            </m:r>
                            <m:sSup>
                              <m:sSupPr>
                                <m:ctrlPr>
                                  <a:rPr lang="es-UY" sz="2400" i="1">
                                    <a:solidFill>
                                      <a:schemeClr val="tx1"/>
                                    </a:solidFill>
                                    <a:latin typeface="Cambria Math" panose="02040503050406030204" pitchFamily="18" charset="0"/>
                                  </a:rPr>
                                </m:ctrlPr>
                              </m:sSupPr>
                              <m:e>
                                <m:r>
                                  <a:rPr lang="es-UY" sz="2400" i="1">
                                    <a:solidFill>
                                      <a:schemeClr val="tx1"/>
                                    </a:solidFill>
                                    <a:latin typeface="Cambria Math" panose="02040503050406030204" pitchFamily="18" charset="0"/>
                                  </a:rPr>
                                  <m:t>0</m:t>
                                </m:r>
                              </m:e>
                              <m:sup>
                                <m:r>
                                  <a:rPr lang="es-UY" sz="2400" i="1">
                                    <a:solidFill>
                                      <a:schemeClr val="tx1"/>
                                    </a:solidFill>
                                    <a:latin typeface="Cambria Math" panose="02040503050406030204" pitchFamily="18" charset="0"/>
                                  </a:rPr>
                                  <m:t>−</m:t>
                                </m:r>
                                <m:r>
                                  <a:rPr lang="es-UY" sz="2400" i="1">
                                    <a:solidFill>
                                      <a:schemeClr val="tx1"/>
                                    </a:solidFill>
                                    <a:latin typeface="Cambria Math" panose="02040503050406030204" pitchFamily="18" charset="0"/>
                                  </a:rPr>
                                  <m:t>𝑝𝐻</m:t>
                                </m:r>
                              </m:sup>
                            </m:sSup>
                          </m:den>
                        </m:f>
                      </m:den>
                    </m:f>
                  </m:oMath>
                </a14:m>
                <a:r>
                  <a:rPr lang="es-UY" sz="2400" dirty="0">
                    <a:solidFill>
                      <a:schemeClr val="tx1"/>
                    </a:solidFill>
                  </a:rPr>
                  <a:t> + </a:t>
                </a:r>
                <a14:m>
                  <m:oMath xmlns:m="http://schemas.openxmlformats.org/officeDocument/2006/math">
                    <m:d>
                      <m:dPr>
                        <m:ctrlPr>
                          <a:rPr lang="es-UY" sz="2400" i="1">
                            <a:solidFill>
                              <a:schemeClr val="tx1"/>
                            </a:solidFill>
                            <a:latin typeface="Cambria Math" panose="02040503050406030204" pitchFamily="18" charset="0"/>
                          </a:rPr>
                        </m:ctrlPr>
                      </m:dPr>
                      <m:e>
                        <m:f>
                          <m:fPr>
                            <m:ctrlPr>
                              <a:rPr lang="es-UY" sz="2400" i="1">
                                <a:solidFill>
                                  <a:schemeClr val="tx1"/>
                                </a:solidFill>
                                <a:latin typeface="Cambria Math" panose="02040503050406030204" pitchFamily="18" charset="0"/>
                              </a:rPr>
                            </m:ctrlPr>
                          </m:fPr>
                          <m:num>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𝛾</m:t>
                                </m:r>
                              </m:e>
                              <m:sub>
                                <m:r>
                                  <a:rPr lang="es-UY" sz="2400" i="1">
                                    <a:solidFill>
                                      <a:schemeClr val="tx1"/>
                                    </a:solidFill>
                                    <a:latin typeface="Cambria Math" panose="02040503050406030204" pitchFamily="18" charset="0"/>
                                  </a:rPr>
                                  <m:t>1</m:t>
                                </m:r>
                              </m:sub>
                            </m:sSub>
                            <m:r>
                              <a:rPr lang="es-UY" sz="2400" i="1">
                                <a:solidFill>
                                  <a:schemeClr val="tx1"/>
                                </a:solidFill>
                                <a:latin typeface="Cambria Math" panose="02040503050406030204" pitchFamily="18" charset="0"/>
                              </a:rPr>
                              <m:t>1</m:t>
                            </m:r>
                            <m:sSup>
                              <m:sSupPr>
                                <m:ctrlPr>
                                  <a:rPr lang="es-UY" sz="2400" i="1">
                                    <a:solidFill>
                                      <a:schemeClr val="tx1"/>
                                    </a:solidFill>
                                    <a:latin typeface="Cambria Math" panose="02040503050406030204" pitchFamily="18" charset="0"/>
                                  </a:rPr>
                                </m:ctrlPr>
                              </m:sSupPr>
                              <m:e>
                                <m:r>
                                  <a:rPr lang="es-UY" sz="2400" i="1">
                                    <a:solidFill>
                                      <a:schemeClr val="tx1"/>
                                    </a:solidFill>
                                    <a:latin typeface="Cambria Math" panose="02040503050406030204" pitchFamily="18" charset="0"/>
                                  </a:rPr>
                                  <m:t>0</m:t>
                                </m:r>
                              </m:e>
                              <m:sup>
                                <m:r>
                                  <a:rPr lang="es-UY" sz="2400" i="1">
                                    <a:solidFill>
                                      <a:schemeClr val="tx1"/>
                                    </a:solidFill>
                                    <a:latin typeface="Cambria Math" panose="02040503050406030204" pitchFamily="18" charset="0"/>
                                  </a:rPr>
                                  <m:t>−</m:t>
                                </m:r>
                                <m:r>
                                  <a:rPr lang="es-UY" sz="2400" i="1">
                                    <a:solidFill>
                                      <a:schemeClr val="tx1"/>
                                    </a:solidFill>
                                    <a:latin typeface="Cambria Math" panose="02040503050406030204" pitchFamily="18" charset="0"/>
                                  </a:rPr>
                                  <m:t>𝑝𝐻</m:t>
                                </m:r>
                              </m:sup>
                            </m:sSup>
                          </m:num>
                          <m:den>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𝐾</m:t>
                                </m:r>
                              </m:e>
                              <m:sub>
                                <m:r>
                                  <a:rPr lang="es-UY" sz="2400" i="1">
                                    <a:solidFill>
                                      <a:schemeClr val="tx1"/>
                                    </a:solidFill>
                                    <a:latin typeface="Cambria Math" panose="02040503050406030204" pitchFamily="18" charset="0"/>
                                  </a:rPr>
                                  <m:t>1</m:t>
                                </m:r>
                              </m:sub>
                            </m:sSub>
                          </m:den>
                        </m:f>
                      </m:e>
                    </m:d>
                    <m:r>
                      <a:rPr lang="es-AR" sz="2400" b="0" i="1" smtClean="0">
                        <a:solidFill>
                          <a:schemeClr val="tx1"/>
                        </a:solidFill>
                        <a:latin typeface="Cambria Math" panose="02040503050406030204" pitchFamily="18" charset="0"/>
                      </a:rPr>
                      <m:t> </m:t>
                    </m:r>
                    <m:f>
                      <m:fPr>
                        <m:ctrlPr>
                          <a:rPr lang="es-UY" sz="2400" i="1">
                            <a:solidFill>
                              <a:schemeClr val="tx1"/>
                            </a:solidFill>
                            <a:latin typeface="Cambria Math" panose="02040503050406030204" pitchFamily="18" charset="0"/>
                          </a:rPr>
                        </m:ctrlPr>
                      </m:fPr>
                      <m:num>
                        <m:f>
                          <m:fPr>
                            <m:ctrlPr>
                              <a:rPr lang="es-UY" sz="2400" i="1">
                                <a:solidFill>
                                  <a:schemeClr val="tx1"/>
                                </a:solidFill>
                                <a:latin typeface="Cambria Math" panose="02040503050406030204" pitchFamily="18" charset="0"/>
                              </a:rPr>
                            </m:ctrlPr>
                          </m:fPr>
                          <m:num>
                            <m:r>
                              <a:rPr lang="es-UY" sz="2400" i="1">
                                <a:solidFill>
                                  <a:schemeClr val="tx1"/>
                                </a:solidFill>
                                <a:latin typeface="Cambria Math" panose="02040503050406030204" pitchFamily="18" charset="0"/>
                              </a:rPr>
                              <m:t>𝐴𝑙𝑐</m:t>
                            </m:r>
                          </m:num>
                          <m:den>
                            <m:r>
                              <a:rPr lang="es-UY" sz="2400" i="1">
                                <a:solidFill>
                                  <a:schemeClr val="tx1"/>
                                </a:solidFill>
                                <a:latin typeface="Cambria Math" panose="02040503050406030204" pitchFamily="18" charset="0"/>
                              </a:rPr>
                              <m:t>50.000</m:t>
                            </m:r>
                          </m:den>
                        </m:f>
                        <m:r>
                          <a:rPr lang="es-UY" sz="2400" i="1">
                            <a:solidFill>
                              <a:schemeClr val="tx1"/>
                            </a:solidFill>
                            <a:latin typeface="Cambria Math" panose="02040503050406030204" pitchFamily="18" charset="0"/>
                          </a:rPr>
                          <m:t>−</m:t>
                        </m:r>
                        <m:f>
                          <m:fPr>
                            <m:ctrlPr>
                              <a:rPr lang="es-UY" sz="2400" i="1">
                                <a:solidFill>
                                  <a:schemeClr val="tx1"/>
                                </a:solidFill>
                                <a:latin typeface="Cambria Math" panose="02040503050406030204" pitchFamily="18" charset="0"/>
                              </a:rPr>
                            </m:ctrlPr>
                          </m:fPr>
                          <m:num>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𝐾</m:t>
                                </m:r>
                              </m:e>
                              <m:sub>
                                <m:r>
                                  <a:rPr lang="es-UY" sz="2400" i="1">
                                    <a:solidFill>
                                      <a:schemeClr val="tx1"/>
                                    </a:solidFill>
                                    <a:latin typeface="Cambria Math" panose="02040503050406030204" pitchFamily="18" charset="0"/>
                                  </a:rPr>
                                  <m:t>𝑤</m:t>
                                </m:r>
                              </m:sub>
                            </m:sSub>
                          </m:num>
                          <m:den>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𝛾</m:t>
                                </m:r>
                              </m:e>
                              <m:sub>
                                <m:r>
                                  <a:rPr lang="es-UY" sz="2400" i="1">
                                    <a:solidFill>
                                      <a:schemeClr val="tx1"/>
                                    </a:solidFill>
                                    <a:latin typeface="Cambria Math" panose="02040503050406030204" pitchFamily="18" charset="0"/>
                                  </a:rPr>
                                  <m:t>1</m:t>
                                </m:r>
                              </m:sub>
                            </m:sSub>
                            <m:r>
                              <a:rPr lang="es-UY" sz="2400" i="1">
                                <a:solidFill>
                                  <a:schemeClr val="tx1"/>
                                </a:solidFill>
                                <a:latin typeface="Cambria Math" panose="02040503050406030204" pitchFamily="18" charset="0"/>
                              </a:rPr>
                              <m:t>1</m:t>
                            </m:r>
                            <m:sSup>
                              <m:sSupPr>
                                <m:ctrlPr>
                                  <a:rPr lang="es-UY" sz="2400" i="1">
                                    <a:solidFill>
                                      <a:schemeClr val="tx1"/>
                                    </a:solidFill>
                                    <a:latin typeface="Cambria Math" panose="02040503050406030204" pitchFamily="18" charset="0"/>
                                  </a:rPr>
                                </m:ctrlPr>
                              </m:sSupPr>
                              <m:e>
                                <m:r>
                                  <a:rPr lang="es-UY" sz="2400" i="1">
                                    <a:solidFill>
                                      <a:schemeClr val="tx1"/>
                                    </a:solidFill>
                                    <a:latin typeface="Cambria Math" panose="02040503050406030204" pitchFamily="18" charset="0"/>
                                  </a:rPr>
                                  <m:t>0</m:t>
                                </m:r>
                              </m:e>
                              <m:sup>
                                <m:r>
                                  <a:rPr lang="es-UY" sz="2400" i="1">
                                    <a:solidFill>
                                      <a:schemeClr val="tx1"/>
                                    </a:solidFill>
                                    <a:latin typeface="Cambria Math" panose="02040503050406030204" pitchFamily="18" charset="0"/>
                                  </a:rPr>
                                  <m:t>−</m:t>
                                </m:r>
                                <m:r>
                                  <a:rPr lang="es-UY" sz="2400" i="1">
                                    <a:solidFill>
                                      <a:schemeClr val="tx1"/>
                                    </a:solidFill>
                                    <a:latin typeface="Cambria Math" panose="02040503050406030204" pitchFamily="18" charset="0"/>
                                  </a:rPr>
                                  <m:t>𝑝𝐻</m:t>
                                </m:r>
                              </m:sup>
                            </m:sSup>
                          </m:den>
                        </m:f>
                        <m:r>
                          <a:rPr lang="es-UY" sz="2400" i="1">
                            <a:solidFill>
                              <a:schemeClr val="tx1"/>
                            </a:solidFill>
                            <a:latin typeface="Cambria Math" panose="02040503050406030204" pitchFamily="18" charset="0"/>
                          </a:rPr>
                          <m:t>+</m:t>
                        </m:r>
                        <m:f>
                          <m:fPr>
                            <m:ctrlPr>
                              <a:rPr lang="es-UY" sz="2400" i="1">
                                <a:solidFill>
                                  <a:schemeClr val="tx1"/>
                                </a:solidFill>
                                <a:latin typeface="Cambria Math" panose="02040503050406030204" pitchFamily="18" charset="0"/>
                              </a:rPr>
                            </m:ctrlPr>
                          </m:fPr>
                          <m:num>
                            <m:r>
                              <a:rPr lang="es-UY" sz="2400" i="1">
                                <a:solidFill>
                                  <a:schemeClr val="tx1"/>
                                </a:solidFill>
                                <a:latin typeface="Cambria Math" panose="02040503050406030204" pitchFamily="18" charset="0"/>
                              </a:rPr>
                              <m:t>1</m:t>
                            </m:r>
                            <m:sSup>
                              <m:sSupPr>
                                <m:ctrlPr>
                                  <a:rPr lang="es-UY" sz="2400" i="1">
                                    <a:solidFill>
                                      <a:schemeClr val="tx1"/>
                                    </a:solidFill>
                                    <a:latin typeface="Cambria Math" panose="02040503050406030204" pitchFamily="18" charset="0"/>
                                  </a:rPr>
                                </m:ctrlPr>
                              </m:sSupPr>
                              <m:e>
                                <m:r>
                                  <a:rPr lang="es-UY" sz="2400" i="1">
                                    <a:solidFill>
                                      <a:schemeClr val="tx1"/>
                                    </a:solidFill>
                                    <a:latin typeface="Cambria Math" panose="02040503050406030204" pitchFamily="18" charset="0"/>
                                  </a:rPr>
                                  <m:t>0</m:t>
                                </m:r>
                              </m:e>
                              <m:sup>
                                <m:r>
                                  <a:rPr lang="es-UY" sz="2400" i="1">
                                    <a:solidFill>
                                      <a:schemeClr val="tx1"/>
                                    </a:solidFill>
                                    <a:latin typeface="Cambria Math" panose="02040503050406030204" pitchFamily="18" charset="0"/>
                                  </a:rPr>
                                  <m:t>−</m:t>
                                </m:r>
                                <m:r>
                                  <a:rPr lang="es-UY" sz="2400" i="1">
                                    <a:solidFill>
                                      <a:schemeClr val="tx1"/>
                                    </a:solidFill>
                                    <a:latin typeface="Cambria Math" panose="02040503050406030204" pitchFamily="18" charset="0"/>
                                  </a:rPr>
                                  <m:t>𝑝𝐻</m:t>
                                </m:r>
                              </m:sup>
                            </m:sSup>
                          </m:num>
                          <m:den>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𝛾</m:t>
                                </m:r>
                              </m:e>
                              <m:sub>
                                <m:r>
                                  <a:rPr lang="es-UY" sz="2400" i="1">
                                    <a:solidFill>
                                      <a:schemeClr val="tx1"/>
                                    </a:solidFill>
                                    <a:latin typeface="Cambria Math" panose="02040503050406030204" pitchFamily="18" charset="0"/>
                                  </a:rPr>
                                  <m:t>1</m:t>
                                </m:r>
                              </m:sub>
                            </m:sSub>
                          </m:den>
                        </m:f>
                      </m:num>
                      <m:den>
                        <m:r>
                          <a:rPr lang="es-UY" sz="2400" i="1">
                            <a:solidFill>
                              <a:schemeClr val="tx1"/>
                            </a:solidFill>
                            <a:latin typeface="Cambria Math" panose="02040503050406030204" pitchFamily="18" charset="0"/>
                          </a:rPr>
                          <m:t>1+ </m:t>
                        </m:r>
                        <m:f>
                          <m:fPr>
                            <m:ctrlPr>
                              <a:rPr lang="es-UY" sz="2400" i="1">
                                <a:solidFill>
                                  <a:schemeClr val="tx1"/>
                                </a:solidFill>
                                <a:latin typeface="Cambria Math" panose="02040503050406030204" pitchFamily="18" charset="0"/>
                              </a:rPr>
                            </m:ctrlPr>
                          </m:fPr>
                          <m:num>
                            <m:r>
                              <a:rPr lang="es-UY" sz="2400" i="1">
                                <a:solidFill>
                                  <a:schemeClr val="tx1"/>
                                </a:solidFill>
                                <a:latin typeface="Cambria Math" panose="02040503050406030204" pitchFamily="18" charset="0"/>
                              </a:rPr>
                              <m:t>2</m:t>
                            </m:r>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𝐾</m:t>
                                </m:r>
                              </m:e>
                              <m:sub>
                                <m:r>
                                  <a:rPr lang="es-UY" sz="2400" i="1">
                                    <a:solidFill>
                                      <a:schemeClr val="tx1"/>
                                    </a:solidFill>
                                    <a:latin typeface="Cambria Math" panose="02040503050406030204" pitchFamily="18" charset="0"/>
                                  </a:rPr>
                                  <m:t>2</m:t>
                                </m:r>
                              </m:sub>
                            </m:sSub>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𝛾</m:t>
                                </m:r>
                              </m:e>
                              <m:sub>
                                <m:r>
                                  <a:rPr lang="es-UY" sz="2400" i="1">
                                    <a:solidFill>
                                      <a:schemeClr val="tx1"/>
                                    </a:solidFill>
                                    <a:latin typeface="Cambria Math" panose="02040503050406030204" pitchFamily="18" charset="0"/>
                                  </a:rPr>
                                  <m:t>1</m:t>
                                </m:r>
                              </m:sub>
                            </m:sSub>
                          </m:num>
                          <m:den>
                            <m:sSub>
                              <m:sSubPr>
                                <m:ctrlPr>
                                  <a:rPr lang="es-UY" sz="2400" i="1">
                                    <a:solidFill>
                                      <a:schemeClr val="tx1"/>
                                    </a:solidFill>
                                    <a:latin typeface="Cambria Math" panose="02040503050406030204" pitchFamily="18" charset="0"/>
                                  </a:rPr>
                                </m:ctrlPr>
                              </m:sSubPr>
                              <m:e>
                                <m:r>
                                  <a:rPr lang="es-UY" sz="2400" i="1">
                                    <a:solidFill>
                                      <a:schemeClr val="tx1"/>
                                    </a:solidFill>
                                    <a:latin typeface="Cambria Math" panose="02040503050406030204" pitchFamily="18" charset="0"/>
                                  </a:rPr>
                                  <m:t>𝛾</m:t>
                                </m:r>
                              </m:e>
                              <m:sub>
                                <m:r>
                                  <a:rPr lang="es-UY" sz="2400" i="1">
                                    <a:solidFill>
                                      <a:schemeClr val="tx1"/>
                                    </a:solidFill>
                                    <a:latin typeface="Cambria Math" panose="02040503050406030204" pitchFamily="18" charset="0"/>
                                  </a:rPr>
                                  <m:t>2</m:t>
                                </m:r>
                              </m:sub>
                            </m:sSub>
                            <m:r>
                              <a:rPr lang="es-UY" sz="2400" i="1">
                                <a:solidFill>
                                  <a:schemeClr val="tx1"/>
                                </a:solidFill>
                                <a:latin typeface="Cambria Math" panose="02040503050406030204" pitchFamily="18" charset="0"/>
                              </a:rPr>
                              <m:t>1</m:t>
                            </m:r>
                            <m:sSup>
                              <m:sSupPr>
                                <m:ctrlPr>
                                  <a:rPr lang="es-UY" sz="2400" i="1">
                                    <a:solidFill>
                                      <a:schemeClr val="tx1"/>
                                    </a:solidFill>
                                    <a:latin typeface="Cambria Math" panose="02040503050406030204" pitchFamily="18" charset="0"/>
                                  </a:rPr>
                                </m:ctrlPr>
                              </m:sSupPr>
                              <m:e>
                                <m:r>
                                  <a:rPr lang="es-UY" sz="2400" i="1">
                                    <a:solidFill>
                                      <a:schemeClr val="tx1"/>
                                    </a:solidFill>
                                    <a:latin typeface="Cambria Math" panose="02040503050406030204" pitchFamily="18" charset="0"/>
                                  </a:rPr>
                                  <m:t>0</m:t>
                                </m:r>
                              </m:e>
                              <m:sup>
                                <m:r>
                                  <a:rPr lang="es-UY" sz="2400" i="1">
                                    <a:solidFill>
                                      <a:schemeClr val="tx1"/>
                                    </a:solidFill>
                                    <a:latin typeface="Cambria Math" panose="02040503050406030204" pitchFamily="18" charset="0"/>
                                  </a:rPr>
                                  <m:t>−</m:t>
                                </m:r>
                                <m:r>
                                  <a:rPr lang="es-UY" sz="2400" i="1">
                                    <a:solidFill>
                                      <a:schemeClr val="tx1"/>
                                    </a:solidFill>
                                    <a:latin typeface="Cambria Math" panose="02040503050406030204" pitchFamily="18" charset="0"/>
                                  </a:rPr>
                                  <m:t>𝑝𝐻</m:t>
                                </m:r>
                              </m:sup>
                            </m:sSup>
                          </m:den>
                        </m:f>
                      </m:den>
                    </m:f>
                  </m:oMath>
                </a14:m>
                <a:r>
                  <a:rPr lang="es-UY" sz="2400" dirty="0">
                    <a:solidFill>
                      <a:schemeClr val="tx1"/>
                    </a:solidFill>
                  </a:rPr>
                  <a:t>  </a:t>
                </a:r>
                <a:endParaRPr lang="es-UY" sz="2400" dirty="0"/>
              </a:p>
            </p:txBody>
          </p:sp>
        </mc:Choice>
        <mc:Fallback xmlns="">
          <p:sp>
            <p:nvSpPr>
              <p:cNvPr id="3" name="Object 1">
                <a:extLst>
                  <a:ext uri="{FF2B5EF4-FFF2-40B4-BE49-F238E27FC236}">
                    <a16:creationId xmlns:a16="http://schemas.microsoft.com/office/drawing/2014/main" id="{1D9FC330-4CB0-9D0E-4D83-F63A72446C81}"/>
                  </a:ext>
                </a:extLst>
              </p:cNvPr>
              <p:cNvSpPr txBox="1">
                <a:spLocks noRot="1" noChangeAspect="1" noMove="1" noResize="1" noEditPoints="1" noAdjustHandles="1" noChangeArrowheads="1" noChangeShapeType="1" noTextEdit="1"/>
              </p:cNvSpPr>
              <p:nvPr/>
            </p:nvSpPr>
            <p:spPr bwMode="auto">
              <a:xfrm>
                <a:off x="177643" y="4884494"/>
                <a:ext cx="11821859" cy="1370012"/>
              </a:xfrm>
              <a:prstGeom prst="rect">
                <a:avLst/>
              </a:prstGeom>
              <a:blipFill>
                <a:blip r:embed="rId5"/>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2289090580"/>
      </p:ext>
    </p:extLst>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Object 5">
                <a:extLst>
                  <a:ext uri="{FF2B5EF4-FFF2-40B4-BE49-F238E27FC236}">
                    <a16:creationId xmlns:a16="http://schemas.microsoft.com/office/drawing/2014/main" id="{2E7938B9-7FFF-A210-95CF-5C0E862333F1}"/>
                  </a:ext>
                </a:extLst>
              </p:cNvPr>
              <p:cNvSpPr txBox="1"/>
              <p:nvPr/>
            </p:nvSpPr>
            <p:spPr bwMode="auto">
              <a:xfrm>
                <a:off x="1775520" y="1814816"/>
                <a:ext cx="8064896" cy="1512391"/>
              </a:xfrm>
              <a:prstGeom prst="rect">
                <a:avLst/>
              </a:prstGeom>
              <a:noFill/>
              <a:ln>
                <a:solidFill>
                  <a:schemeClr val="tx1"/>
                </a:solidFill>
              </a:ln>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𝐶</m:t>
                          </m:r>
                        </m:e>
                        <m:sub>
                          <m:r>
                            <a:rPr lang="es-UY" i="1">
                              <a:solidFill>
                                <a:srgbClr val="000000"/>
                              </a:solidFill>
                              <a:latin typeface="Cambria Math" panose="02040503050406030204" pitchFamily="18" charset="0"/>
                            </a:rPr>
                            <m:t>𝑇</m:t>
                          </m:r>
                        </m:sub>
                      </m:sSub>
                      <m:r>
                        <a:rPr lang="es-UY" i="1">
                          <a:solidFill>
                            <a:srgbClr val="000000"/>
                          </a:solidFill>
                          <a:latin typeface="Cambria Math" panose="02040503050406030204" pitchFamily="18" charset="0"/>
                        </a:rPr>
                        <m:t> (</m:t>
                      </m:r>
                      <m:r>
                        <m:rPr>
                          <m:nor/>
                        </m:rPr>
                        <a:rPr lang="es-UY" i="0">
                          <a:solidFill>
                            <a:srgbClr val="000000"/>
                          </a:solidFill>
                          <a:latin typeface="Cambria Math" panose="02040503050406030204" pitchFamily="18" charset="0"/>
                        </a:rPr>
                        <m:t>mol</m:t>
                      </m:r>
                      <m:r>
                        <m:rPr>
                          <m:nor/>
                        </m:rPr>
                        <a:rPr lang="es-UY" i="0">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l</m:t>
                      </m:r>
                      <m:r>
                        <a:rPr lang="es-UY" i="1">
                          <a:solidFill>
                            <a:srgbClr val="000000"/>
                          </a:solidFill>
                          <a:latin typeface="Cambria Math" panose="02040503050406030204" pitchFamily="18" charset="0"/>
                        </a:rPr>
                        <m:t>)= </m:t>
                      </m:r>
                      <m:d>
                        <m:dPr>
                          <m:ctrlPr>
                            <a:rPr lang="es-UY" i="1">
                              <a:solidFill>
                                <a:srgbClr val="000000"/>
                              </a:solidFill>
                              <a:latin typeface="Cambria Math" panose="02040503050406030204" pitchFamily="18" charset="0"/>
                            </a:rPr>
                          </m:ctrlPr>
                        </m:dPr>
                        <m:e>
                          <m:r>
                            <a:rPr lang="es-UY" i="1">
                              <a:solidFill>
                                <a:srgbClr val="000000"/>
                              </a:solidFill>
                              <a:latin typeface="Cambria Math" panose="02040503050406030204" pitchFamily="18" charset="0"/>
                            </a:rPr>
                            <m:t>1 + </m:t>
                          </m:r>
                          <m:f>
                            <m:fPr>
                              <m:ctrlPr>
                                <a:rPr lang="es-UY" i="1">
                                  <a:solidFill>
                                    <a:srgbClr val="000000"/>
                                  </a:solidFill>
                                  <a:latin typeface="Cambria Math" panose="02040503050406030204" pitchFamily="18" charset="0"/>
                                </a:rPr>
                              </m:ctrlPr>
                            </m:fPr>
                            <m:num>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1</m:t>
                                  </m:r>
                                </m:sub>
                              </m:sSub>
                            </m:den>
                          </m:f>
                          <m:r>
                            <a:rPr lang="es-UY" i="1">
                              <a:solidFill>
                                <a:srgbClr val="000000"/>
                              </a:solidFill>
                              <a:latin typeface="Cambria Math" panose="02040503050406030204" pitchFamily="18" charset="0"/>
                            </a:rPr>
                            <m:t> + </m:t>
                          </m:r>
                          <m:f>
                            <m:fPr>
                              <m:ctrlPr>
                                <a:rPr lang="es-UY" i="1">
                                  <a:solidFill>
                                    <a:srgbClr val="000000"/>
                                  </a:solidFill>
                                  <a:latin typeface="Cambria Math" panose="02040503050406030204" pitchFamily="18" charset="0"/>
                                </a:rPr>
                              </m:ctrlPr>
                            </m:fPr>
                            <m:num>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2</m:t>
                                  </m:r>
                                </m:sub>
                              </m:sSub>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2</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den>
                          </m:f>
                        </m:e>
                      </m:d>
                      <m:r>
                        <a:rPr lang="es-UY" i="1">
                          <a:solidFill>
                            <a:srgbClr val="000000"/>
                          </a:solidFill>
                          <a:latin typeface="Cambria Math" panose="02040503050406030204" pitchFamily="18" charset="0"/>
                        </a:rPr>
                        <m:t> </m:t>
                      </m:r>
                      <m:f>
                        <m:fPr>
                          <m:ctrlPr>
                            <a:rPr lang="es-UY" i="1">
                              <a:solidFill>
                                <a:srgbClr val="000000"/>
                              </a:solidFill>
                              <a:latin typeface="Cambria Math" panose="02040503050406030204" pitchFamily="18" charset="0"/>
                            </a:rPr>
                          </m:ctrlPr>
                        </m:fPr>
                        <m:num>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𝐴𝑙𝑐</m:t>
                              </m:r>
                            </m:num>
                            <m:den>
                              <m:r>
                                <a:rPr lang="es-UY" i="1">
                                  <a:solidFill>
                                    <a:srgbClr val="000000"/>
                                  </a:solidFill>
                                  <a:latin typeface="Cambria Math" panose="02040503050406030204" pitchFamily="18" charset="0"/>
                                </a:rPr>
                                <m:t>50.000</m:t>
                              </m:r>
                            </m:den>
                          </m:f>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𝑤</m:t>
                                  </m:r>
                                </m:sub>
                              </m:sSub>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den>
                          </m:f>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den>
                          </m:f>
                        </m:num>
                        <m:den>
                          <m:r>
                            <a:rPr lang="es-UY" i="1">
                              <a:solidFill>
                                <a:srgbClr val="000000"/>
                              </a:solidFill>
                              <a:latin typeface="Cambria Math" panose="02040503050406030204" pitchFamily="18" charset="0"/>
                            </a:rPr>
                            <m:t>1+ </m:t>
                          </m:r>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2</m:t>
                              </m:r>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2</m:t>
                                  </m:r>
                                </m:sub>
                              </m:sSub>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2</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den>
                          </m:f>
                        </m:den>
                      </m:f>
                    </m:oMath>
                  </m:oMathPara>
                </a14:m>
                <a:endParaRPr lang="es-UY" dirty="0"/>
              </a:p>
            </p:txBody>
          </p:sp>
        </mc:Choice>
        <mc:Fallback xmlns="">
          <p:sp>
            <p:nvSpPr>
              <p:cNvPr id="2" name="Object 5">
                <a:extLst>
                  <a:ext uri="{FF2B5EF4-FFF2-40B4-BE49-F238E27FC236}">
                    <a16:creationId xmlns:a16="http://schemas.microsoft.com/office/drawing/2014/main" id="{2E7938B9-7FFF-A210-95CF-5C0E862333F1}"/>
                  </a:ext>
                </a:extLst>
              </p:cNvPr>
              <p:cNvSpPr txBox="1">
                <a:spLocks noRot="1" noChangeAspect="1" noMove="1" noResize="1" noEditPoints="1" noAdjustHandles="1" noChangeArrowheads="1" noChangeShapeType="1" noTextEdit="1"/>
              </p:cNvSpPr>
              <p:nvPr/>
            </p:nvSpPr>
            <p:spPr bwMode="auto">
              <a:xfrm>
                <a:off x="1775520" y="1814816"/>
                <a:ext cx="8064896" cy="1512391"/>
              </a:xfrm>
              <a:prstGeom prst="rect">
                <a:avLst/>
              </a:prstGeom>
              <a:blipFill>
                <a:blip r:embed="rId2"/>
                <a:stretch>
                  <a:fillRect/>
                </a:stretch>
              </a:blipFill>
              <a:ln>
                <a:solidFill>
                  <a:schemeClr val="tx1"/>
                </a:solidFill>
              </a:ln>
            </p:spPr>
            <p:txBody>
              <a:bodyPr/>
              <a:lstStyle/>
              <a:p>
                <a:r>
                  <a:rPr lang="es-UY">
                    <a:noFill/>
                  </a:rPr>
                  <a:t> </a:t>
                </a:r>
              </a:p>
            </p:txBody>
          </p:sp>
        </mc:Fallback>
      </mc:AlternateContent>
      <p:sp>
        <p:nvSpPr>
          <p:cNvPr id="3" name="19 CuadroTexto">
            <a:extLst>
              <a:ext uri="{FF2B5EF4-FFF2-40B4-BE49-F238E27FC236}">
                <a16:creationId xmlns:a16="http://schemas.microsoft.com/office/drawing/2014/main" id="{847C810E-1B95-9215-0875-11B5B41FC295}"/>
              </a:ext>
            </a:extLst>
          </p:cNvPr>
          <p:cNvSpPr txBox="1">
            <a:spLocks noChangeArrowheads="1"/>
          </p:cNvSpPr>
          <p:nvPr/>
        </p:nvSpPr>
        <p:spPr bwMode="auto">
          <a:xfrm>
            <a:off x="741345" y="3530794"/>
            <a:ext cx="10709309" cy="2985433"/>
          </a:xfrm>
          <a:prstGeom prst="rect">
            <a:avLst/>
          </a:prstGeom>
          <a:noFill/>
          <a:ln w="9525">
            <a:noFill/>
            <a:miter lim="800000"/>
            <a:headEnd/>
            <a:tailEnd/>
          </a:ln>
        </p:spPr>
        <p:txBody>
          <a:bodyPr wrap="square">
            <a:spAutoFit/>
          </a:bodyPr>
          <a:lstStyle/>
          <a:p>
            <a:pPr algn="just">
              <a:spcBef>
                <a:spcPts val="600"/>
              </a:spcBef>
              <a:spcAft>
                <a:spcPts val="600"/>
              </a:spcAft>
            </a:pPr>
            <a:r>
              <a:rPr lang="es-UY" sz="2400" dirty="0">
                <a:solidFill>
                  <a:srgbClr val="00001C"/>
                </a:solidFill>
                <a:latin typeface="Candara" panose="020E0502030303020204" pitchFamily="34" charset="0"/>
              </a:rPr>
              <a:t>Si TDS y temperatura no se modifican durante el proceso, con  los valores iniciales de pH y alcalinidad se calcula C</a:t>
            </a:r>
            <a:r>
              <a:rPr lang="es-UY" sz="2400" baseline="-25000" dirty="0">
                <a:solidFill>
                  <a:srgbClr val="00001C"/>
                </a:solidFill>
                <a:latin typeface="Candara" panose="020E0502030303020204" pitchFamily="34" charset="0"/>
              </a:rPr>
              <a:t>T</a:t>
            </a:r>
            <a:r>
              <a:rPr lang="es-UY" sz="2400" dirty="0">
                <a:solidFill>
                  <a:srgbClr val="00001C"/>
                </a:solidFill>
                <a:latin typeface="Candara" panose="020E0502030303020204" pitchFamily="34" charset="0"/>
              </a:rPr>
              <a:t> inicial y, como permanece constante, se obtiene la siguiente expresión de la cual son incógnitas los valores finales de pH y alcalinidad:</a:t>
            </a:r>
          </a:p>
          <a:p>
            <a:pPr algn="just">
              <a:spcBef>
                <a:spcPts val="600"/>
              </a:spcBef>
              <a:spcAft>
                <a:spcPts val="600"/>
              </a:spcAft>
            </a:pPr>
            <a:r>
              <a:rPr lang="es-UY" sz="2400" dirty="0">
                <a:solidFill>
                  <a:srgbClr val="00001C"/>
                </a:solidFill>
                <a:latin typeface="Candara" panose="020E0502030303020204" pitchFamily="34" charset="0"/>
              </a:rPr>
              <a:t> </a:t>
            </a:r>
            <a:r>
              <a:rPr lang="es-UY" sz="2400" dirty="0" err="1">
                <a:solidFill>
                  <a:srgbClr val="00001C"/>
                </a:solidFill>
                <a:latin typeface="Candara" panose="020E0502030303020204" pitchFamily="34" charset="0"/>
              </a:rPr>
              <a:t>C</a:t>
            </a:r>
            <a:r>
              <a:rPr lang="es-UY" sz="2400" baseline="-25000" dirty="0" err="1">
                <a:solidFill>
                  <a:srgbClr val="00001C"/>
                </a:solidFill>
                <a:latin typeface="Candara" panose="020E0502030303020204" pitchFamily="34" charset="0"/>
              </a:rPr>
              <a:t>Ti</a:t>
            </a:r>
            <a:r>
              <a:rPr lang="es-UY" sz="2400" dirty="0">
                <a:solidFill>
                  <a:srgbClr val="00001C"/>
                </a:solidFill>
                <a:latin typeface="Candara" panose="020E0502030303020204" pitchFamily="34" charset="0"/>
              </a:rPr>
              <a:t> = </a:t>
            </a:r>
            <a:r>
              <a:rPr lang="es-UY" sz="2400" dirty="0" err="1">
                <a:solidFill>
                  <a:srgbClr val="00001C"/>
                </a:solidFill>
                <a:latin typeface="Candara" panose="020E0502030303020204" pitchFamily="34" charset="0"/>
              </a:rPr>
              <a:t>C</a:t>
            </a:r>
            <a:r>
              <a:rPr lang="es-UY" sz="2400" baseline="-25000" dirty="0" err="1">
                <a:solidFill>
                  <a:srgbClr val="00001C"/>
                </a:solidFill>
                <a:latin typeface="Candara" panose="020E0502030303020204" pitchFamily="34" charset="0"/>
              </a:rPr>
              <a:t>Tf</a:t>
            </a:r>
            <a:r>
              <a:rPr lang="es-UY" sz="2400" dirty="0">
                <a:solidFill>
                  <a:srgbClr val="00001C"/>
                </a:solidFill>
                <a:latin typeface="Candara" panose="020E0502030303020204" pitchFamily="34" charset="0"/>
              </a:rPr>
              <a:t> (Alc</a:t>
            </a:r>
            <a:r>
              <a:rPr lang="es-UY" sz="2400" baseline="-25000" dirty="0">
                <a:solidFill>
                  <a:srgbClr val="00001C"/>
                </a:solidFill>
                <a:latin typeface="Candara" panose="020E0502030303020204" pitchFamily="34" charset="0"/>
              </a:rPr>
              <a:t>f</a:t>
            </a:r>
            <a:r>
              <a:rPr lang="es-UY" sz="2400" dirty="0">
                <a:solidFill>
                  <a:srgbClr val="00001C"/>
                </a:solidFill>
                <a:latin typeface="Candara" panose="020E0502030303020204" pitchFamily="34" charset="0"/>
              </a:rPr>
              <a:t> , pH</a:t>
            </a:r>
            <a:r>
              <a:rPr lang="es-UY" sz="2400" baseline="-25000" dirty="0">
                <a:solidFill>
                  <a:srgbClr val="00001C"/>
                </a:solidFill>
                <a:latin typeface="Candara" panose="020E0502030303020204" pitchFamily="34" charset="0"/>
              </a:rPr>
              <a:t>f</a:t>
            </a:r>
            <a:r>
              <a:rPr lang="es-UY" sz="2400" dirty="0">
                <a:solidFill>
                  <a:srgbClr val="00001C"/>
                </a:solidFill>
                <a:latin typeface="Candara" panose="020E0502030303020204" pitchFamily="34" charset="0"/>
              </a:rPr>
              <a:t>)	</a:t>
            </a:r>
          </a:p>
          <a:p>
            <a:pPr algn="just">
              <a:spcBef>
                <a:spcPts val="600"/>
              </a:spcBef>
              <a:spcAft>
                <a:spcPts val="600"/>
              </a:spcAft>
            </a:pPr>
            <a:r>
              <a:rPr lang="es-UY" sz="2400" dirty="0">
                <a:solidFill>
                  <a:srgbClr val="00001C"/>
                </a:solidFill>
                <a:latin typeface="Candara" panose="020E0502030303020204" pitchFamily="34" charset="0"/>
              </a:rPr>
              <a:t>A continuación, se analiza el descenso de pH que producen la dosificación de ácido sulfúrico y de sulfato de aluminio, a través de dos ejemplos.	</a:t>
            </a:r>
          </a:p>
        </p:txBody>
      </p:sp>
      <p:sp>
        <p:nvSpPr>
          <p:cNvPr id="5" name="CuadroTexto 4">
            <a:extLst>
              <a:ext uri="{FF2B5EF4-FFF2-40B4-BE49-F238E27FC236}">
                <a16:creationId xmlns:a16="http://schemas.microsoft.com/office/drawing/2014/main" id="{64165D31-45AE-6FD2-21A0-08D7DB4E64A9}"/>
              </a:ext>
            </a:extLst>
          </p:cNvPr>
          <p:cNvSpPr txBox="1"/>
          <p:nvPr/>
        </p:nvSpPr>
        <p:spPr>
          <a:xfrm>
            <a:off x="741345" y="836712"/>
            <a:ext cx="10807379" cy="461665"/>
          </a:xfrm>
          <a:prstGeom prst="rect">
            <a:avLst/>
          </a:prstGeom>
          <a:noFill/>
        </p:spPr>
        <p:txBody>
          <a:bodyPr wrap="square">
            <a:spAutoFit/>
          </a:bodyPr>
          <a:lstStyle/>
          <a:p>
            <a:pPr algn="just">
              <a:defRPr/>
            </a:pPr>
            <a:r>
              <a:rPr lang="es-ES_tradnl" sz="2400" dirty="0">
                <a:solidFill>
                  <a:srgbClr val="00001C"/>
                </a:solidFill>
                <a:latin typeface="Candara" panose="020E0502030303020204" pitchFamily="34" charset="0"/>
              </a:rPr>
              <a:t>Ordenando la anterior expresión se obtiene C</a:t>
            </a:r>
            <a:r>
              <a:rPr lang="es-ES_tradnl" sz="2400" baseline="-25000" dirty="0">
                <a:solidFill>
                  <a:srgbClr val="00001C"/>
                </a:solidFill>
                <a:latin typeface="Candara" panose="020E0502030303020204" pitchFamily="34" charset="0"/>
              </a:rPr>
              <a:t>T</a:t>
            </a:r>
            <a:r>
              <a:rPr lang="es-ES_tradnl" sz="2400" dirty="0">
                <a:solidFill>
                  <a:srgbClr val="00001C"/>
                </a:solidFill>
                <a:latin typeface="Candara" panose="020E0502030303020204" pitchFamily="34" charset="0"/>
              </a:rPr>
              <a:t> en función de la alcalinidad y el pH:</a:t>
            </a:r>
            <a:endParaRPr lang="es-UY" sz="2400" dirty="0">
              <a:solidFill>
                <a:srgbClr val="00001C"/>
              </a:solidFill>
              <a:latin typeface="Candara" panose="020E0502030303020204" pitchFamily="34" charset="0"/>
            </a:endParaRPr>
          </a:p>
        </p:txBody>
      </p:sp>
    </p:spTree>
    <p:extLst>
      <p:ext uri="{BB962C8B-B14F-4D97-AF65-F5344CB8AC3E}">
        <p14:creationId xmlns:p14="http://schemas.microsoft.com/office/powerpoint/2010/main" val="1772409136"/>
      </p:ext>
    </p:extLst>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1524001" y="28545"/>
            <a:ext cx="184731" cy="400110"/>
          </a:xfrm>
          <a:prstGeom prst="rect">
            <a:avLst/>
          </a:prstGeom>
          <a:noFill/>
          <a:ln w="9525">
            <a:noFill/>
            <a:miter lim="800000"/>
            <a:headEnd/>
            <a:tailEnd/>
          </a:ln>
        </p:spPr>
        <p:txBody>
          <a:bodyPr wrap="none" anchor="ctr">
            <a:spAutoFit/>
          </a:bodyPr>
          <a:lstStyle/>
          <a:p>
            <a:endParaRPr lang="es-UY"/>
          </a:p>
        </p:txBody>
      </p:sp>
      <p:sp>
        <p:nvSpPr>
          <p:cNvPr id="24579" name="Rectangle 10"/>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4580" name="Rectangle 12"/>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4581" name="Rectangle 14"/>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4582" name="Rectangle 6"/>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4583" name="Rectangle 8"/>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4584" name="Rectangle 2"/>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4585" name="Rectangle 4"/>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4586" name="Rectangle 6"/>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4587" name="Rectangle 6"/>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4588" name="14 CuadroTexto"/>
          <p:cNvSpPr txBox="1">
            <a:spLocks noChangeArrowheads="1"/>
          </p:cNvSpPr>
          <p:nvPr/>
        </p:nvSpPr>
        <p:spPr bwMode="auto">
          <a:xfrm>
            <a:off x="839416" y="657255"/>
            <a:ext cx="10513168" cy="3362459"/>
          </a:xfrm>
          <a:prstGeom prst="rect">
            <a:avLst/>
          </a:prstGeom>
          <a:noFill/>
          <a:ln w="9525">
            <a:noFill/>
            <a:miter lim="800000"/>
            <a:headEnd/>
            <a:tailEnd/>
          </a:ln>
        </p:spPr>
        <p:txBody>
          <a:bodyPr wrap="square">
            <a:spAutoFit/>
          </a:bodyPr>
          <a:lstStyle/>
          <a:p>
            <a:pPr algn="just">
              <a:spcBef>
                <a:spcPts val="600"/>
              </a:spcBef>
            </a:pPr>
            <a:r>
              <a:rPr lang="es-ES_tradnl" b="1" dirty="0">
                <a:solidFill>
                  <a:srgbClr val="00001C"/>
                </a:solidFill>
              </a:rPr>
              <a:t>Ejercicio 1</a:t>
            </a:r>
          </a:p>
          <a:p>
            <a:pPr algn="just">
              <a:spcBef>
                <a:spcPts val="100"/>
              </a:spcBef>
              <a:spcAft>
                <a:spcPts val="100"/>
              </a:spcAft>
            </a:pPr>
            <a:r>
              <a:rPr lang="es-ES_tradnl" b="1" dirty="0">
                <a:solidFill>
                  <a:srgbClr val="00001C"/>
                </a:solidFill>
              </a:rPr>
              <a:t>Se desea conocer la dosis de ácido sulfúrico necesaria para bajar la alcalinidad y el pH a valores predefinidos. Calcular la dosis para: </a:t>
            </a:r>
          </a:p>
          <a:p>
            <a:pPr algn="just">
              <a:spcBef>
                <a:spcPts val="100"/>
              </a:spcBef>
              <a:spcAft>
                <a:spcPts val="100"/>
              </a:spcAft>
            </a:pPr>
            <a:r>
              <a:rPr lang="es-ES_tradnl" b="1" dirty="0">
                <a:solidFill>
                  <a:srgbClr val="00001C"/>
                </a:solidFill>
              </a:rPr>
              <a:t>a) Bajar la alcalinidad a 70 mg/l CaCO</a:t>
            </a:r>
            <a:r>
              <a:rPr lang="es-ES_tradnl" b="1" baseline="-25000" dirty="0">
                <a:solidFill>
                  <a:srgbClr val="00001C"/>
                </a:solidFill>
              </a:rPr>
              <a:t>3</a:t>
            </a:r>
          </a:p>
          <a:p>
            <a:pPr algn="just">
              <a:spcBef>
                <a:spcPts val="100"/>
              </a:spcBef>
              <a:spcAft>
                <a:spcPts val="100"/>
              </a:spcAft>
            </a:pPr>
            <a:r>
              <a:rPr lang="es-ES_tradnl" b="1" dirty="0">
                <a:solidFill>
                  <a:srgbClr val="00001C"/>
                </a:solidFill>
              </a:rPr>
              <a:t>b) Bajar el pH a 7.0</a:t>
            </a:r>
          </a:p>
          <a:p>
            <a:pPr algn="just">
              <a:spcBef>
                <a:spcPts val="100"/>
              </a:spcBef>
              <a:spcAft>
                <a:spcPts val="100"/>
              </a:spcAft>
            </a:pPr>
            <a:r>
              <a:rPr lang="es-ES_tradnl" b="1" dirty="0">
                <a:solidFill>
                  <a:srgbClr val="00001C"/>
                </a:solidFill>
              </a:rPr>
              <a:t>Las características del agua bruta son:</a:t>
            </a:r>
            <a:endParaRPr lang="es-UY" dirty="0">
              <a:solidFill>
                <a:srgbClr val="00001C"/>
              </a:solidFill>
            </a:endParaRPr>
          </a:p>
          <a:p>
            <a:pPr algn="just">
              <a:spcBef>
                <a:spcPts val="100"/>
              </a:spcBef>
              <a:spcAft>
                <a:spcPts val="100"/>
              </a:spcAft>
            </a:pPr>
            <a:r>
              <a:rPr lang="es-ES_tradnl" b="1" dirty="0">
                <a:solidFill>
                  <a:srgbClr val="00001C"/>
                </a:solidFill>
              </a:rPr>
              <a:t>Alcalinidad Total = 100 mg/l CaCO</a:t>
            </a:r>
            <a:r>
              <a:rPr lang="es-ES_tradnl" b="1" baseline="-25000" dirty="0">
                <a:solidFill>
                  <a:srgbClr val="00001C"/>
                </a:solidFill>
              </a:rPr>
              <a:t>3</a:t>
            </a:r>
            <a:endParaRPr lang="es-UY" dirty="0">
              <a:solidFill>
                <a:srgbClr val="00001C"/>
              </a:solidFill>
            </a:endParaRPr>
          </a:p>
          <a:p>
            <a:pPr algn="just">
              <a:spcBef>
                <a:spcPts val="100"/>
              </a:spcBef>
              <a:spcAft>
                <a:spcPts val="100"/>
              </a:spcAft>
            </a:pPr>
            <a:r>
              <a:rPr lang="es-ES_tradnl" b="1" dirty="0">
                <a:solidFill>
                  <a:srgbClr val="00001C"/>
                </a:solidFill>
              </a:rPr>
              <a:t>pH = 7.8</a:t>
            </a:r>
            <a:endParaRPr lang="es-UY" dirty="0">
              <a:solidFill>
                <a:srgbClr val="00001C"/>
              </a:solidFill>
            </a:endParaRPr>
          </a:p>
          <a:p>
            <a:pPr algn="just">
              <a:spcBef>
                <a:spcPts val="100"/>
              </a:spcBef>
              <a:spcAft>
                <a:spcPts val="100"/>
              </a:spcAft>
            </a:pPr>
            <a:r>
              <a:rPr lang="es-ES_tradnl" b="1" dirty="0">
                <a:solidFill>
                  <a:srgbClr val="00001C"/>
                </a:solidFill>
              </a:rPr>
              <a:t>TDS = 100 mg/l</a:t>
            </a:r>
            <a:endParaRPr lang="es-UY" dirty="0">
              <a:solidFill>
                <a:srgbClr val="00001C"/>
              </a:solidFill>
            </a:endParaRPr>
          </a:p>
          <a:p>
            <a:pPr algn="just">
              <a:spcBef>
                <a:spcPts val="100"/>
              </a:spcBef>
              <a:spcAft>
                <a:spcPts val="100"/>
              </a:spcAft>
            </a:pPr>
            <a:r>
              <a:rPr lang="es-ES_tradnl" b="1" dirty="0">
                <a:solidFill>
                  <a:srgbClr val="00001C"/>
                </a:solidFill>
              </a:rPr>
              <a:t>Temperatura = 18°C</a:t>
            </a:r>
          </a:p>
        </p:txBody>
      </p:sp>
    </p:spTree>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666503" y="1845032"/>
            <a:ext cx="1834292" cy="261610"/>
          </a:xfrm>
          <a:prstGeom prst="rect">
            <a:avLst/>
          </a:prstGeom>
          <a:noFill/>
        </p:spPr>
        <p:txBody>
          <a:bodyPr wrap="square" rtlCol="0">
            <a:spAutoFit/>
          </a:bodyPr>
          <a:lstStyle/>
          <a:p>
            <a:r>
              <a:rPr lang="es-UY" sz="1100" dirty="0">
                <a:solidFill>
                  <a:srgbClr val="000000"/>
                </a:solidFill>
                <a:latin typeface="Arial" charset="0"/>
              </a:rPr>
              <a:t>SULFATO DE ALUMINIO</a:t>
            </a:r>
          </a:p>
        </p:txBody>
      </p:sp>
      <p:cxnSp>
        <p:nvCxnSpPr>
          <p:cNvPr id="9" name="Conector angular 8"/>
          <p:cNvCxnSpPr>
            <a:cxnSpLocks/>
          </p:cNvCxnSpPr>
          <p:nvPr/>
        </p:nvCxnSpPr>
        <p:spPr>
          <a:xfrm rot="10800000" flipV="1">
            <a:off x="2896835" y="2114868"/>
            <a:ext cx="1142193" cy="606121"/>
          </a:xfrm>
          <a:prstGeom prst="bentConnector2">
            <a:avLst/>
          </a:prstGeom>
          <a:ln>
            <a:solidFill>
              <a:schemeClr val="tx1"/>
            </a:solidFill>
            <a:tailEnd type="triangle"/>
          </a:ln>
        </p:spPr>
        <p:style>
          <a:lnRef idx="2">
            <a:schemeClr val="accent4"/>
          </a:lnRef>
          <a:fillRef idx="0">
            <a:schemeClr val="accent4"/>
          </a:fillRef>
          <a:effectRef idx="1">
            <a:schemeClr val="accent4"/>
          </a:effectRef>
          <a:fontRef idx="minor">
            <a:schemeClr val="tx1"/>
          </a:fontRef>
        </p:style>
      </p:cxnSp>
      <p:sp>
        <p:nvSpPr>
          <p:cNvPr id="17" name="CuadroTexto 16">
            <a:extLst>
              <a:ext uri="{FF2B5EF4-FFF2-40B4-BE49-F238E27FC236}">
                <a16:creationId xmlns:a16="http://schemas.microsoft.com/office/drawing/2014/main" id="{B7C4B7EB-006F-EA86-A08E-E58B0FA69405}"/>
              </a:ext>
            </a:extLst>
          </p:cNvPr>
          <p:cNvSpPr txBox="1"/>
          <p:nvPr/>
        </p:nvSpPr>
        <p:spPr>
          <a:xfrm>
            <a:off x="3226494" y="2223674"/>
            <a:ext cx="1026975" cy="261610"/>
          </a:xfrm>
          <a:prstGeom prst="rect">
            <a:avLst/>
          </a:prstGeom>
          <a:noFill/>
        </p:spPr>
        <p:txBody>
          <a:bodyPr wrap="square" rtlCol="0">
            <a:spAutoFit/>
          </a:bodyPr>
          <a:lstStyle/>
          <a:p>
            <a:r>
              <a:rPr lang="es-UY" sz="1100" dirty="0">
                <a:solidFill>
                  <a:srgbClr val="000000"/>
                </a:solidFill>
                <a:latin typeface="Arial" charset="0"/>
              </a:rPr>
              <a:t>POLÍMERO</a:t>
            </a:r>
          </a:p>
        </p:txBody>
      </p:sp>
      <p:cxnSp>
        <p:nvCxnSpPr>
          <p:cNvPr id="18" name="Conector angular 8">
            <a:extLst>
              <a:ext uri="{FF2B5EF4-FFF2-40B4-BE49-F238E27FC236}">
                <a16:creationId xmlns:a16="http://schemas.microsoft.com/office/drawing/2014/main" id="{2C182816-35F5-3278-9C27-1B6573994C09}"/>
              </a:ext>
            </a:extLst>
          </p:cNvPr>
          <p:cNvCxnSpPr>
            <a:cxnSpLocks/>
          </p:cNvCxnSpPr>
          <p:nvPr/>
        </p:nvCxnSpPr>
        <p:spPr>
          <a:xfrm rot="10800000" flipV="1">
            <a:off x="3094975" y="2475669"/>
            <a:ext cx="1172398" cy="211040"/>
          </a:xfrm>
          <a:prstGeom prst="bentConnector3">
            <a:avLst>
              <a:gd name="adj1" fmla="val 99755"/>
            </a:avLst>
          </a:prstGeom>
          <a:ln>
            <a:solidFill>
              <a:schemeClr val="tx1"/>
            </a:solidFill>
            <a:tailEnd type="triangle"/>
          </a:ln>
        </p:spPr>
        <p:style>
          <a:lnRef idx="2">
            <a:schemeClr val="accent4"/>
          </a:lnRef>
          <a:fillRef idx="0">
            <a:schemeClr val="accent4"/>
          </a:fillRef>
          <a:effectRef idx="1">
            <a:schemeClr val="accent4"/>
          </a:effectRef>
          <a:fontRef idx="minor">
            <a:schemeClr val="tx1"/>
          </a:fontRef>
        </p:style>
      </p:cxnSp>
      <p:cxnSp>
        <p:nvCxnSpPr>
          <p:cNvPr id="14340" name="Conector: angular 14339">
            <a:extLst>
              <a:ext uri="{FF2B5EF4-FFF2-40B4-BE49-F238E27FC236}">
                <a16:creationId xmlns:a16="http://schemas.microsoft.com/office/drawing/2014/main" id="{0668C33E-BF68-9FB2-FCE6-4305EB36970C}"/>
              </a:ext>
            </a:extLst>
          </p:cNvPr>
          <p:cNvCxnSpPr/>
          <p:nvPr/>
        </p:nvCxnSpPr>
        <p:spPr>
          <a:xfrm>
            <a:off x="5114681" y="2096709"/>
            <a:ext cx="1507751" cy="886096"/>
          </a:xfrm>
          <a:prstGeom prst="bentConnector3">
            <a:avLst>
              <a:gd name="adj1" fmla="val 9927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16" name="Conector: angular 14415">
            <a:extLst>
              <a:ext uri="{FF2B5EF4-FFF2-40B4-BE49-F238E27FC236}">
                <a16:creationId xmlns:a16="http://schemas.microsoft.com/office/drawing/2014/main" id="{E00393D0-2F9D-39E2-BD8F-5DBA463AD309}"/>
              </a:ext>
            </a:extLst>
          </p:cNvPr>
          <p:cNvCxnSpPr>
            <a:cxnSpLocks/>
          </p:cNvCxnSpPr>
          <p:nvPr/>
        </p:nvCxnSpPr>
        <p:spPr>
          <a:xfrm rot="5400000">
            <a:off x="7983557" y="1822256"/>
            <a:ext cx="1400584" cy="1054366"/>
          </a:xfrm>
          <a:prstGeom prst="bentConnector3">
            <a:avLst>
              <a:gd name="adj1" fmla="val -304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20" name="Conector angular 8">
            <a:extLst>
              <a:ext uri="{FF2B5EF4-FFF2-40B4-BE49-F238E27FC236}">
                <a16:creationId xmlns:a16="http://schemas.microsoft.com/office/drawing/2014/main" id="{19B7F193-9E56-CB1D-2404-FB9948E44AC7}"/>
              </a:ext>
            </a:extLst>
          </p:cNvPr>
          <p:cNvCxnSpPr>
            <a:cxnSpLocks/>
          </p:cNvCxnSpPr>
          <p:nvPr/>
        </p:nvCxnSpPr>
        <p:spPr>
          <a:xfrm rot="5400000">
            <a:off x="2005727" y="1566167"/>
            <a:ext cx="1712267" cy="1158538"/>
          </a:xfrm>
          <a:prstGeom prst="bentConnector3">
            <a:avLst>
              <a:gd name="adj1" fmla="val 769"/>
            </a:avLst>
          </a:prstGeom>
          <a:ln>
            <a:solidFill>
              <a:schemeClr val="tx1"/>
            </a:solidFill>
            <a:tailEnd type="triangle"/>
          </a:ln>
        </p:spPr>
        <p:style>
          <a:lnRef idx="2">
            <a:schemeClr val="accent4"/>
          </a:lnRef>
          <a:fillRef idx="0">
            <a:schemeClr val="accent4"/>
          </a:fillRef>
          <a:effectRef idx="1">
            <a:schemeClr val="accent4"/>
          </a:effectRef>
          <a:fontRef idx="minor">
            <a:schemeClr val="tx1"/>
          </a:fontRef>
        </p:style>
      </p:cxnSp>
      <p:sp>
        <p:nvSpPr>
          <p:cNvPr id="14425" name="CuadroTexto 14424">
            <a:extLst>
              <a:ext uri="{FF2B5EF4-FFF2-40B4-BE49-F238E27FC236}">
                <a16:creationId xmlns:a16="http://schemas.microsoft.com/office/drawing/2014/main" id="{9AF15429-558C-3108-FD23-F7DF8A0C344C}"/>
              </a:ext>
            </a:extLst>
          </p:cNvPr>
          <p:cNvSpPr txBox="1"/>
          <p:nvPr/>
        </p:nvSpPr>
        <p:spPr>
          <a:xfrm>
            <a:off x="2198615" y="1043534"/>
            <a:ext cx="1834292" cy="261610"/>
          </a:xfrm>
          <a:prstGeom prst="rect">
            <a:avLst/>
          </a:prstGeom>
          <a:noFill/>
        </p:spPr>
        <p:txBody>
          <a:bodyPr wrap="square" rtlCol="0">
            <a:spAutoFit/>
          </a:bodyPr>
          <a:lstStyle/>
          <a:p>
            <a:r>
              <a:rPr lang="es-UY" sz="1100" dirty="0">
                <a:solidFill>
                  <a:srgbClr val="000000"/>
                </a:solidFill>
                <a:latin typeface="Arial" charset="0"/>
              </a:rPr>
              <a:t>ÁCIDO SULFÚRICO</a:t>
            </a:r>
          </a:p>
        </p:txBody>
      </p:sp>
      <p:cxnSp>
        <p:nvCxnSpPr>
          <p:cNvPr id="14430" name="Conector recto 14429">
            <a:extLst>
              <a:ext uri="{FF2B5EF4-FFF2-40B4-BE49-F238E27FC236}">
                <a16:creationId xmlns:a16="http://schemas.microsoft.com/office/drawing/2014/main" id="{92F91683-0791-A227-D421-FD2F6E73B673}"/>
              </a:ext>
            </a:extLst>
          </p:cNvPr>
          <p:cNvCxnSpPr>
            <a:cxnSpLocks/>
          </p:cNvCxnSpPr>
          <p:nvPr/>
        </p:nvCxnSpPr>
        <p:spPr>
          <a:xfrm>
            <a:off x="6622432" y="3405635"/>
            <a:ext cx="0" cy="246867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 name="Conector: angular 64">
            <a:extLst>
              <a:ext uri="{FF2B5EF4-FFF2-40B4-BE49-F238E27FC236}">
                <a16:creationId xmlns:a16="http://schemas.microsoft.com/office/drawing/2014/main" id="{1B7FD666-CEF0-9D34-141C-F569F28C969C}"/>
              </a:ext>
            </a:extLst>
          </p:cNvPr>
          <p:cNvCxnSpPr>
            <a:cxnSpLocks/>
          </p:cNvCxnSpPr>
          <p:nvPr/>
        </p:nvCxnSpPr>
        <p:spPr>
          <a:xfrm>
            <a:off x="778682" y="4618795"/>
            <a:ext cx="2266700" cy="580835"/>
          </a:xfrm>
          <a:prstGeom prst="bentConnector3">
            <a:avLst>
              <a:gd name="adj1" fmla="val 63911"/>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CuadroTexto 69">
            <a:extLst>
              <a:ext uri="{FF2B5EF4-FFF2-40B4-BE49-F238E27FC236}">
                <a16:creationId xmlns:a16="http://schemas.microsoft.com/office/drawing/2014/main" id="{F3919A48-2ED8-F787-B7CF-93A8526215C8}"/>
              </a:ext>
            </a:extLst>
          </p:cNvPr>
          <p:cNvSpPr txBox="1"/>
          <p:nvPr/>
        </p:nvSpPr>
        <p:spPr>
          <a:xfrm>
            <a:off x="1313469" y="4216703"/>
            <a:ext cx="530299" cy="338554"/>
          </a:xfrm>
          <a:prstGeom prst="rect">
            <a:avLst/>
          </a:prstGeom>
          <a:noFill/>
        </p:spPr>
        <p:txBody>
          <a:bodyPr wrap="square" rtlCol="0">
            <a:spAutoFit/>
          </a:bodyPr>
          <a:lstStyle/>
          <a:p>
            <a:r>
              <a:rPr lang="es-UY" sz="1600" b="1" dirty="0">
                <a:solidFill>
                  <a:srgbClr val="000000"/>
                </a:solidFill>
                <a:latin typeface="Arial" charset="0"/>
              </a:rPr>
              <a:t>pH</a:t>
            </a:r>
          </a:p>
        </p:txBody>
      </p:sp>
      <p:sp>
        <p:nvSpPr>
          <p:cNvPr id="2" name="CuadroTexto 1">
            <a:extLst>
              <a:ext uri="{FF2B5EF4-FFF2-40B4-BE49-F238E27FC236}">
                <a16:creationId xmlns:a16="http://schemas.microsoft.com/office/drawing/2014/main" id="{3B5FC58C-1778-AA31-6ED0-3EAF4B30CED7}"/>
              </a:ext>
            </a:extLst>
          </p:cNvPr>
          <p:cNvSpPr txBox="1"/>
          <p:nvPr/>
        </p:nvSpPr>
        <p:spPr>
          <a:xfrm>
            <a:off x="4839916" y="1543248"/>
            <a:ext cx="1971323" cy="523220"/>
          </a:xfrm>
          <a:prstGeom prst="rect">
            <a:avLst/>
          </a:prstGeom>
          <a:noFill/>
        </p:spPr>
        <p:txBody>
          <a:bodyPr wrap="square" rtlCol="0">
            <a:spAutoFit/>
          </a:bodyPr>
          <a:lstStyle/>
          <a:p>
            <a:pPr algn="ctr"/>
            <a:r>
              <a:rPr lang="es-UY" sz="1400" dirty="0">
                <a:solidFill>
                  <a:srgbClr val="000000"/>
                </a:solidFill>
                <a:latin typeface="Arial" charset="0"/>
              </a:rPr>
              <a:t>CLORO (INTERCLORACIÓN)</a:t>
            </a:r>
          </a:p>
        </p:txBody>
      </p:sp>
      <p:sp>
        <p:nvSpPr>
          <p:cNvPr id="3" name="CuadroTexto 2">
            <a:extLst>
              <a:ext uri="{FF2B5EF4-FFF2-40B4-BE49-F238E27FC236}">
                <a16:creationId xmlns:a16="http://schemas.microsoft.com/office/drawing/2014/main" id="{EE0CEF82-C4E9-91A6-7C5F-00CE5E132FA3}"/>
              </a:ext>
            </a:extLst>
          </p:cNvPr>
          <p:cNvSpPr txBox="1"/>
          <p:nvPr/>
        </p:nvSpPr>
        <p:spPr>
          <a:xfrm>
            <a:off x="7655070" y="1040022"/>
            <a:ext cx="2254339" cy="523220"/>
          </a:xfrm>
          <a:prstGeom prst="rect">
            <a:avLst/>
          </a:prstGeom>
          <a:noFill/>
        </p:spPr>
        <p:txBody>
          <a:bodyPr wrap="square" rtlCol="0">
            <a:spAutoFit/>
          </a:bodyPr>
          <a:lstStyle/>
          <a:p>
            <a:pPr algn="ctr"/>
            <a:r>
              <a:rPr lang="es-UY" sz="1400" dirty="0">
                <a:solidFill>
                  <a:srgbClr val="000000"/>
                </a:solidFill>
                <a:latin typeface="Arial" charset="0"/>
              </a:rPr>
              <a:t>CLORO (DESINFECCIÓN FINAL)</a:t>
            </a:r>
          </a:p>
        </p:txBody>
      </p:sp>
      <p:sp>
        <p:nvSpPr>
          <p:cNvPr id="11" name="Text Box 3">
            <a:extLst>
              <a:ext uri="{FF2B5EF4-FFF2-40B4-BE49-F238E27FC236}">
                <a16:creationId xmlns:a16="http://schemas.microsoft.com/office/drawing/2014/main" id="{532FD1F2-6B59-183A-912C-89B26B5C6BBB}"/>
              </a:ext>
            </a:extLst>
          </p:cNvPr>
          <p:cNvSpPr txBox="1">
            <a:spLocks noChangeArrowheads="1"/>
          </p:cNvSpPr>
          <p:nvPr/>
        </p:nvSpPr>
        <p:spPr bwMode="auto">
          <a:xfrm>
            <a:off x="2451010" y="3786875"/>
            <a:ext cx="1295400" cy="261610"/>
          </a:xfrm>
          <a:prstGeom prst="rect">
            <a:avLst/>
          </a:prstGeom>
          <a:noFill/>
          <a:ln w="9525">
            <a:noFill/>
            <a:miter lim="800000"/>
            <a:headEnd/>
            <a:tailEnd/>
          </a:ln>
        </p:spPr>
        <p:txBody>
          <a:bodyPr>
            <a:spAutoFit/>
          </a:bodyPr>
          <a:lstStyle/>
          <a:p>
            <a:pPr>
              <a:spcBef>
                <a:spcPct val="50000"/>
              </a:spcBef>
            </a:pPr>
            <a:r>
              <a:rPr lang="es-ES_tradnl" sz="1100">
                <a:solidFill>
                  <a:srgbClr val="000000"/>
                </a:solidFill>
              </a:rPr>
              <a:t>COAGULACIÓN</a:t>
            </a:r>
            <a:endParaRPr lang="es-MX" sz="1100">
              <a:solidFill>
                <a:srgbClr val="000000"/>
              </a:solidFill>
            </a:endParaRPr>
          </a:p>
        </p:txBody>
      </p:sp>
      <p:sp>
        <p:nvSpPr>
          <p:cNvPr id="13" name="Line 6">
            <a:extLst>
              <a:ext uri="{FF2B5EF4-FFF2-40B4-BE49-F238E27FC236}">
                <a16:creationId xmlns:a16="http://schemas.microsoft.com/office/drawing/2014/main" id="{398D2621-7F1A-A23B-2C58-1A8233C9F889}"/>
              </a:ext>
            </a:extLst>
          </p:cNvPr>
          <p:cNvSpPr>
            <a:spLocks noChangeShapeType="1"/>
          </p:cNvSpPr>
          <p:nvPr/>
        </p:nvSpPr>
        <p:spPr bwMode="auto">
          <a:xfrm>
            <a:off x="3266041" y="3306189"/>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grpSp>
        <p:nvGrpSpPr>
          <p:cNvPr id="14" name="Group 13">
            <a:extLst>
              <a:ext uri="{FF2B5EF4-FFF2-40B4-BE49-F238E27FC236}">
                <a16:creationId xmlns:a16="http://schemas.microsoft.com/office/drawing/2014/main" id="{4C7083F7-45ED-F8E3-528E-BD3FE8DEC39D}"/>
              </a:ext>
            </a:extLst>
          </p:cNvPr>
          <p:cNvGrpSpPr>
            <a:grpSpLocks/>
          </p:cNvGrpSpPr>
          <p:nvPr/>
        </p:nvGrpSpPr>
        <p:grpSpPr bwMode="auto">
          <a:xfrm>
            <a:off x="1109513" y="2306979"/>
            <a:ext cx="649287" cy="1800225"/>
            <a:chOff x="385" y="1162"/>
            <a:chExt cx="409" cy="1134"/>
          </a:xfrm>
        </p:grpSpPr>
        <p:grpSp>
          <p:nvGrpSpPr>
            <p:cNvPr id="15" name="Group 14">
              <a:extLst>
                <a:ext uri="{FF2B5EF4-FFF2-40B4-BE49-F238E27FC236}">
                  <a16:creationId xmlns:a16="http://schemas.microsoft.com/office/drawing/2014/main" id="{AFE86EE7-53CA-7F45-653B-5A76048ECAF2}"/>
                </a:ext>
              </a:extLst>
            </p:cNvPr>
            <p:cNvGrpSpPr>
              <a:grpSpLocks/>
            </p:cNvGrpSpPr>
            <p:nvPr/>
          </p:nvGrpSpPr>
          <p:grpSpPr bwMode="auto">
            <a:xfrm>
              <a:off x="476" y="1162"/>
              <a:ext cx="318" cy="1134"/>
              <a:chOff x="612" y="1162"/>
              <a:chExt cx="318" cy="1134"/>
            </a:xfrm>
          </p:grpSpPr>
          <p:sp>
            <p:nvSpPr>
              <p:cNvPr id="23" name="Freeform 15">
                <a:extLst>
                  <a:ext uri="{FF2B5EF4-FFF2-40B4-BE49-F238E27FC236}">
                    <a16:creationId xmlns:a16="http://schemas.microsoft.com/office/drawing/2014/main" id="{E9993D02-BA80-EBE3-4D1B-E1A5B5183BA0}"/>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2">
                    <a:lumMod val="60000"/>
                    <a:lumOff val="40000"/>
                  </a:schemeClr>
                </a:solidFill>
                <a:round/>
                <a:headEnd/>
                <a:tailEnd/>
              </a:ln>
            </p:spPr>
            <p:txBody>
              <a:bodyPr/>
              <a:lstStyle/>
              <a:p>
                <a:pPr algn="l"/>
                <a:endParaRPr lang="es-UY" sz="1800">
                  <a:solidFill>
                    <a:srgbClr val="000000"/>
                  </a:solidFill>
                </a:endParaRPr>
              </a:p>
            </p:txBody>
          </p:sp>
          <p:sp>
            <p:nvSpPr>
              <p:cNvPr id="24" name="Freeform 16">
                <a:extLst>
                  <a:ext uri="{FF2B5EF4-FFF2-40B4-BE49-F238E27FC236}">
                    <a16:creationId xmlns:a16="http://schemas.microsoft.com/office/drawing/2014/main" id="{73260C00-7DB5-402E-44C9-02ED200CEE07}"/>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2">
                    <a:lumMod val="60000"/>
                    <a:lumOff val="40000"/>
                  </a:schemeClr>
                </a:solidFill>
                <a:round/>
                <a:headEnd/>
                <a:tailEnd/>
              </a:ln>
            </p:spPr>
            <p:txBody>
              <a:bodyPr/>
              <a:lstStyle/>
              <a:p>
                <a:pPr algn="l"/>
                <a:endParaRPr lang="es-UY" sz="1800">
                  <a:solidFill>
                    <a:srgbClr val="000000"/>
                  </a:solidFill>
                </a:endParaRPr>
              </a:p>
            </p:txBody>
          </p:sp>
          <p:sp>
            <p:nvSpPr>
              <p:cNvPr id="25" name="Freeform 17">
                <a:extLst>
                  <a:ext uri="{FF2B5EF4-FFF2-40B4-BE49-F238E27FC236}">
                    <a16:creationId xmlns:a16="http://schemas.microsoft.com/office/drawing/2014/main" id="{02E30C5C-DA2D-961D-45F5-DDDBF140456F}"/>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2">
                    <a:lumMod val="60000"/>
                    <a:lumOff val="40000"/>
                  </a:schemeClr>
                </a:solidFill>
                <a:round/>
                <a:headEnd/>
                <a:tailEnd/>
              </a:ln>
            </p:spPr>
            <p:txBody>
              <a:bodyPr/>
              <a:lstStyle/>
              <a:p>
                <a:pPr algn="l"/>
                <a:endParaRPr lang="es-UY" sz="1800">
                  <a:solidFill>
                    <a:srgbClr val="000000"/>
                  </a:solidFill>
                </a:endParaRPr>
              </a:p>
            </p:txBody>
          </p:sp>
        </p:grpSp>
        <p:grpSp>
          <p:nvGrpSpPr>
            <p:cNvPr id="16" name="Group 18">
              <a:extLst>
                <a:ext uri="{FF2B5EF4-FFF2-40B4-BE49-F238E27FC236}">
                  <a16:creationId xmlns:a16="http://schemas.microsoft.com/office/drawing/2014/main" id="{BF17E5DE-C8C4-75E0-58D6-6B05003FFE49}"/>
                </a:ext>
              </a:extLst>
            </p:cNvPr>
            <p:cNvGrpSpPr>
              <a:grpSpLocks/>
            </p:cNvGrpSpPr>
            <p:nvPr/>
          </p:nvGrpSpPr>
          <p:grpSpPr bwMode="auto">
            <a:xfrm>
              <a:off x="385" y="1162"/>
              <a:ext cx="318" cy="1134"/>
              <a:chOff x="612" y="1162"/>
              <a:chExt cx="318" cy="1134"/>
            </a:xfrm>
          </p:grpSpPr>
          <p:sp>
            <p:nvSpPr>
              <p:cNvPr id="20" name="Freeform 19">
                <a:extLst>
                  <a:ext uri="{FF2B5EF4-FFF2-40B4-BE49-F238E27FC236}">
                    <a16:creationId xmlns:a16="http://schemas.microsoft.com/office/drawing/2014/main" id="{0511124B-CC09-CFE2-C20C-83F6FB4BFDCD}"/>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2">
                    <a:lumMod val="60000"/>
                    <a:lumOff val="40000"/>
                  </a:schemeClr>
                </a:solidFill>
                <a:round/>
                <a:headEnd/>
                <a:tailEnd/>
              </a:ln>
            </p:spPr>
            <p:txBody>
              <a:bodyPr/>
              <a:lstStyle/>
              <a:p>
                <a:pPr algn="l"/>
                <a:endParaRPr lang="es-UY" sz="1800">
                  <a:solidFill>
                    <a:srgbClr val="000000"/>
                  </a:solidFill>
                </a:endParaRPr>
              </a:p>
            </p:txBody>
          </p:sp>
          <p:sp>
            <p:nvSpPr>
              <p:cNvPr id="21" name="Freeform 20">
                <a:extLst>
                  <a:ext uri="{FF2B5EF4-FFF2-40B4-BE49-F238E27FC236}">
                    <a16:creationId xmlns:a16="http://schemas.microsoft.com/office/drawing/2014/main" id="{D6E6BBB3-F172-5ACA-AF61-65DF9FC91CD2}"/>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2">
                    <a:lumMod val="60000"/>
                    <a:lumOff val="40000"/>
                  </a:schemeClr>
                </a:solidFill>
                <a:round/>
                <a:headEnd/>
                <a:tailEnd/>
              </a:ln>
            </p:spPr>
            <p:txBody>
              <a:bodyPr/>
              <a:lstStyle/>
              <a:p>
                <a:pPr algn="l"/>
                <a:endParaRPr lang="es-UY" sz="1800">
                  <a:solidFill>
                    <a:srgbClr val="000000"/>
                  </a:solidFill>
                </a:endParaRPr>
              </a:p>
            </p:txBody>
          </p:sp>
          <p:sp>
            <p:nvSpPr>
              <p:cNvPr id="22" name="Freeform 21">
                <a:extLst>
                  <a:ext uri="{FF2B5EF4-FFF2-40B4-BE49-F238E27FC236}">
                    <a16:creationId xmlns:a16="http://schemas.microsoft.com/office/drawing/2014/main" id="{AD528B15-EFC6-2118-CCB1-A5F53D34A8DF}"/>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2">
                    <a:lumMod val="60000"/>
                    <a:lumOff val="40000"/>
                  </a:schemeClr>
                </a:solidFill>
                <a:round/>
                <a:headEnd/>
                <a:tailEnd/>
              </a:ln>
            </p:spPr>
            <p:txBody>
              <a:bodyPr/>
              <a:lstStyle/>
              <a:p>
                <a:pPr algn="l"/>
                <a:endParaRPr lang="es-UY" sz="1800">
                  <a:solidFill>
                    <a:srgbClr val="000000"/>
                  </a:solidFill>
                </a:endParaRPr>
              </a:p>
            </p:txBody>
          </p:sp>
        </p:grpSp>
        <p:sp>
          <p:nvSpPr>
            <p:cNvPr id="19" name="Oval 22">
              <a:extLst>
                <a:ext uri="{FF2B5EF4-FFF2-40B4-BE49-F238E27FC236}">
                  <a16:creationId xmlns:a16="http://schemas.microsoft.com/office/drawing/2014/main" id="{B75F3FAE-2D97-F49A-254F-554A7498DF03}"/>
                </a:ext>
              </a:extLst>
            </p:cNvPr>
            <p:cNvSpPr>
              <a:spLocks noChangeArrowheads="1"/>
            </p:cNvSpPr>
            <p:nvPr/>
          </p:nvSpPr>
          <p:spPr bwMode="auto">
            <a:xfrm>
              <a:off x="657" y="1706"/>
              <a:ext cx="136" cy="136"/>
            </a:xfrm>
            <a:prstGeom prst="ellipse">
              <a:avLst/>
            </a:prstGeom>
            <a:solidFill>
              <a:srgbClr val="00001C"/>
            </a:solidFill>
            <a:ln w="9525">
              <a:solidFill>
                <a:schemeClr val="bg2">
                  <a:lumMod val="60000"/>
                  <a:lumOff val="40000"/>
                </a:schemeClr>
              </a:solidFill>
              <a:round/>
              <a:headEnd/>
              <a:tailEnd/>
            </a:ln>
          </p:spPr>
          <p:txBody>
            <a:bodyPr wrap="none" anchor="ctr"/>
            <a:lstStyle/>
            <a:p>
              <a:pPr algn="l"/>
              <a:endParaRPr lang="es-UY" sz="1800">
                <a:solidFill>
                  <a:srgbClr val="000000"/>
                </a:solidFill>
              </a:endParaRPr>
            </a:p>
          </p:txBody>
        </p:sp>
      </p:grpSp>
      <p:sp>
        <p:nvSpPr>
          <p:cNvPr id="26" name="Line 24">
            <a:extLst>
              <a:ext uri="{FF2B5EF4-FFF2-40B4-BE49-F238E27FC236}">
                <a16:creationId xmlns:a16="http://schemas.microsoft.com/office/drawing/2014/main" id="{F73C3997-8842-C633-5342-2919187507D5}"/>
              </a:ext>
            </a:extLst>
          </p:cNvPr>
          <p:cNvSpPr>
            <a:spLocks noChangeShapeType="1"/>
          </p:cNvSpPr>
          <p:nvPr/>
        </p:nvSpPr>
        <p:spPr bwMode="auto">
          <a:xfrm>
            <a:off x="4989416" y="3288315"/>
            <a:ext cx="375177"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cxnSp>
        <p:nvCxnSpPr>
          <p:cNvPr id="27" name="AutoShape 57">
            <a:extLst>
              <a:ext uri="{FF2B5EF4-FFF2-40B4-BE49-F238E27FC236}">
                <a16:creationId xmlns:a16="http://schemas.microsoft.com/office/drawing/2014/main" id="{8398BBBF-8ACD-AB7E-9B5F-54C08FC29362}"/>
              </a:ext>
            </a:extLst>
          </p:cNvPr>
          <p:cNvCxnSpPr>
            <a:cxnSpLocks noChangeShapeType="1"/>
            <a:stCxn id="14338" idx="1"/>
            <a:endCxn id="14341" idx="1"/>
          </p:cNvCxnSpPr>
          <p:nvPr/>
        </p:nvCxnSpPr>
        <p:spPr bwMode="auto">
          <a:xfrm>
            <a:off x="2834245" y="3712589"/>
            <a:ext cx="422275" cy="0"/>
          </a:xfrm>
          <a:prstGeom prst="straightConnector1">
            <a:avLst/>
          </a:prstGeom>
          <a:noFill/>
          <a:ln w="28575">
            <a:solidFill>
              <a:schemeClr val="tx1"/>
            </a:solidFill>
            <a:round/>
            <a:headEnd/>
            <a:tailEnd/>
          </a:ln>
        </p:spPr>
      </p:cxnSp>
      <p:grpSp>
        <p:nvGrpSpPr>
          <p:cNvPr id="28" name="Group 58">
            <a:extLst>
              <a:ext uri="{FF2B5EF4-FFF2-40B4-BE49-F238E27FC236}">
                <a16:creationId xmlns:a16="http://schemas.microsoft.com/office/drawing/2014/main" id="{D2644CFE-098F-8BE3-EAE7-2FB0DB8FD22A}"/>
              </a:ext>
            </a:extLst>
          </p:cNvPr>
          <p:cNvGrpSpPr>
            <a:grpSpLocks/>
          </p:cNvGrpSpPr>
          <p:nvPr/>
        </p:nvGrpSpPr>
        <p:grpSpPr bwMode="auto">
          <a:xfrm>
            <a:off x="2834244" y="2874389"/>
            <a:ext cx="422275" cy="838200"/>
            <a:chOff x="1728" y="1584"/>
            <a:chExt cx="288" cy="528"/>
          </a:xfrm>
        </p:grpSpPr>
        <p:grpSp>
          <p:nvGrpSpPr>
            <p:cNvPr id="29" name="Group 59">
              <a:extLst>
                <a:ext uri="{FF2B5EF4-FFF2-40B4-BE49-F238E27FC236}">
                  <a16:creationId xmlns:a16="http://schemas.microsoft.com/office/drawing/2014/main" id="{361FFDCF-6F3A-D1E3-7E36-AAE21209E5CE}"/>
                </a:ext>
              </a:extLst>
            </p:cNvPr>
            <p:cNvGrpSpPr>
              <a:grpSpLocks/>
            </p:cNvGrpSpPr>
            <p:nvPr/>
          </p:nvGrpSpPr>
          <p:grpSpPr bwMode="auto">
            <a:xfrm>
              <a:off x="1728" y="1632"/>
              <a:ext cx="288" cy="480"/>
              <a:chOff x="1728" y="1632"/>
              <a:chExt cx="336" cy="480"/>
            </a:xfrm>
          </p:grpSpPr>
          <p:sp>
            <p:nvSpPr>
              <p:cNvPr id="14338" name="Line 60">
                <a:extLst>
                  <a:ext uri="{FF2B5EF4-FFF2-40B4-BE49-F238E27FC236}">
                    <a16:creationId xmlns:a16="http://schemas.microsoft.com/office/drawing/2014/main" id="{52CEF97B-6C15-17EF-1EB5-03139FBD27E4}"/>
                  </a:ext>
                </a:extLst>
              </p:cNvPr>
              <p:cNvSpPr>
                <a:spLocks noChangeShapeType="1"/>
              </p:cNvSpPr>
              <p:nvPr/>
            </p:nvSpPr>
            <p:spPr bwMode="auto">
              <a:xfrm>
                <a:off x="1728"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14341" name="Line 61">
                <a:extLst>
                  <a:ext uri="{FF2B5EF4-FFF2-40B4-BE49-F238E27FC236}">
                    <a16:creationId xmlns:a16="http://schemas.microsoft.com/office/drawing/2014/main" id="{8DDB0413-7EED-9F81-AFF5-4EFC6D530FFC}"/>
                  </a:ext>
                </a:extLst>
              </p:cNvPr>
              <p:cNvSpPr>
                <a:spLocks noChangeShapeType="1"/>
              </p:cNvSpPr>
              <p:nvPr/>
            </p:nvSpPr>
            <p:spPr bwMode="auto">
              <a:xfrm>
                <a:off x="2064"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30" name="Group 62">
              <a:extLst>
                <a:ext uri="{FF2B5EF4-FFF2-40B4-BE49-F238E27FC236}">
                  <a16:creationId xmlns:a16="http://schemas.microsoft.com/office/drawing/2014/main" id="{9D84A02A-F3FF-6B96-D7A1-BBC00C48C946}"/>
                </a:ext>
              </a:extLst>
            </p:cNvPr>
            <p:cNvGrpSpPr>
              <a:grpSpLocks/>
            </p:cNvGrpSpPr>
            <p:nvPr/>
          </p:nvGrpSpPr>
          <p:grpSpPr bwMode="auto">
            <a:xfrm>
              <a:off x="1776" y="1968"/>
              <a:ext cx="192" cy="48"/>
              <a:chOff x="1392" y="2832"/>
              <a:chExt cx="192" cy="48"/>
            </a:xfrm>
          </p:grpSpPr>
          <p:sp>
            <p:nvSpPr>
              <p:cNvPr id="14336" name="Oval 63">
                <a:extLst>
                  <a:ext uri="{FF2B5EF4-FFF2-40B4-BE49-F238E27FC236}">
                    <a16:creationId xmlns:a16="http://schemas.microsoft.com/office/drawing/2014/main" id="{EB7AFAAE-87B8-36FE-8020-400CDCB7EAC1}"/>
                  </a:ext>
                </a:extLst>
              </p:cNvPr>
              <p:cNvSpPr>
                <a:spLocks noChangeArrowheads="1"/>
              </p:cNvSpPr>
              <p:nvPr/>
            </p:nvSpPr>
            <p:spPr bwMode="auto">
              <a:xfrm>
                <a:off x="1392"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14337" name="Oval 64">
                <a:extLst>
                  <a:ext uri="{FF2B5EF4-FFF2-40B4-BE49-F238E27FC236}">
                    <a16:creationId xmlns:a16="http://schemas.microsoft.com/office/drawing/2014/main" id="{5DD206A5-1B94-1E87-4C4B-C73C0A7C8535}"/>
                  </a:ext>
                </a:extLst>
              </p:cNvPr>
              <p:cNvSpPr>
                <a:spLocks noChangeArrowheads="1"/>
              </p:cNvSpPr>
              <p:nvPr/>
            </p:nvSpPr>
            <p:spPr bwMode="auto">
              <a:xfrm>
                <a:off x="1488"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grpSp>
        <p:sp>
          <p:nvSpPr>
            <p:cNvPr id="31" name="Line 65">
              <a:extLst>
                <a:ext uri="{FF2B5EF4-FFF2-40B4-BE49-F238E27FC236}">
                  <a16:creationId xmlns:a16="http://schemas.microsoft.com/office/drawing/2014/main" id="{6497F7D1-C693-263B-4AFF-5B39D04B87C0}"/>
                </a:ext>
              </a:extLst>
            </p:cNvPr>
            <p:cNvSpPr>
              <a:spLocks noChangeShapeType="1"/>
            </p:cNvSpPr>
            <p:nvPr/>
          </p:nvSpPr>
          <p:spPr bwMode="auto">
            <a:xfrm flipV="1">
              <a:off x="1872" y="1584"/>
              <a:ext cx="0" cy="432"/>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14346" name="Group 66">
            <a:extLst>
              <a:ext uri="{FF2B5EF4-FFF2-40B4-BE49-F238E27FC236}">
                <a16:creationId xmlns:a16="http://schemas.microsoft.com/office/drawing/2014/main" id="{FE3E5427-2E32-6AE3-8240-D57D347B98A7}"/>
              </a:ext>
            </a:extLst>
          </p:cNvPr>
          <p:cNvGrpSpPr>
            <a:grpSpLocks/>
          </p:cNvGrpSpPr>
          <p:nvPr/>
        </p:nvGrpSpPr>
        <p:grpSpPr bwMode="auto">
          <a:xfrm>
            <a:off x="6643183" y="2948290"/>
            <a:ext cx="1296987" cy="1268413"/>
            <a:chOff x="2968" y="1525"/>
            <a:chExt cx="817" cy="799"/>
          </a:xfrm>
        </p:grpSpPr>
        <p:sp>
          <p:nvSpPr>
            <p:cNvPr id="14348" name="Rectangle 67">
              <a:extLst>
                <a:ext uri="{FF2B5EF4-FFF2-40B4-BE49-F238E27FC236}">
                  <a16:creationId xmlns:a16="http://schemas.microsoft.com/office/drawing/2014/main" id="{E0E0A7E1-8C53-DF78-6CB1-CD05270C6D70}"/>
                </a:ext>
              </a:extLst>
            </p:cNvPr>
            <p:cNvSpPr>
              <a:spLocks noChangeArrowheads="1"/>
            </p:cNvSpPr>
            <p:nvPr/>
          </p:nvSpPr>
          <p:spPr bwMode="auto">
            <a:xfrm>
              <a:off x="3061" y="1570"/>
              <a:ext cx="635" cy="318"/>
            </a:xfrm>
            <a:prstGeom prst="rect">
              <a:avLst/>
            </a:prstGeom>
            <a:noFill/>
            <a:ln w="12700">
              <a:solidFill>
                <a:schemeClr val="tx1"/>
              </a:solidFill>
              <a:miter lim="800000"/>
              <a:headEnd/>
              <a:tailEnd/>
            </a:ln>
          </p:spPr>
          <p:txBody>
            <a:bodyPr wrap="none" anchor="ctr"/>
            <a:lstStyle/>
            <a:p>
              <a:pPr algn="l"/>
              <a:endParaRPr lang="es-UY" sz="1800">
                <a:solidFill>
                  <a:srgbClr val="000000"/>
                </a:solidFill>
              </a:endParaRPr>
            </a:p>
          </p:txBody>
        </p:sp>
        <p:sp>
          <p:nvSpPr>
            <p:cNvPr id="14351" name="Text Box 68">
              <a:extLst>
                <a:ext uri="{FF2B5EF4-FFF2-40B4-BE49-F238E27FC236}">
                  <a16:creationId xmlns:a16="http://schemas.microsoft.com/office/drawing/2014/main" id="{35E56C8E-4653-B9B6-D275-782EF814F475}"/>
                </a:ext>
              </a:extLst>
            </p:cNvPr>
            <p:cNvSpPr txBox="1">
              <a:spLocks noChangeArrowheads="1"/>
            </p:cNvSpPr>
            <p:nvPr/>
          </p:nvSpPr>
          <p:spPr bwMode="auto">
            <a:xfrm>
              <a:off x="2968" y="2053"/>
              <a:ext cx="817" cy="271"/>
            </a:xfrm>
            <a:prstGeom prst="rect">
              <a:avLst/>
            </a:prstGeom>
            <a:noFill/>
            <a:ln w="9525">
              <a:noFill/>
              <a:miter lim="800000"/>
              <a:headEnd/>
              <a:tailEnd/>
            </a:ln>
          </p:spPr>
          <p:txBody>
            <a:bodyPr>
              <a:spAutoFit/>
            </a:bodyPr>
            <a:lstStyle/>
            <a:p>
              <a:pPr algn="ctr">
                <a:spcBef>
                  <a:spcPct val="50000"/>
                </a:spcBef>
              </a:pPr>
              <a:r>
                <a:rPr lang="es-ES_tradnl" sz="1100">
                  <a:solidFill>
                    <a:srgbClr val="000000"/>
                  </a:solidFill>
                </a:rPr>
                <a:t>FILTRACIÓN RÁPIDA</a:t>
              </a:r>
              <a:endParaRPr lang="es-MX" sz="1100">
                <a:solidFill>
                  <a:srgbClr val="000000"/>
                </a:solidFill>
              </a:endParaRPr>
            </a:p>
          </p:txBody>
        </p:sp>
        <p:sp>
          <p:nvSpPr>
            <p:cNvPr id="14352" name="Rectangle 69" descr="Vertical clara">
              <a:extLst>
                <a:ext uri="{FF2B5EF4-FFF2-40B4-BE49-F238E27FC236}">
                  <a16:creationId xmlns:a16="http://schemas.microsoft.com/office/drawing/2014/main" id="{3ED6B5F8-F584-4D45-054E-FA2ADE8C6FAA}"/>
                </a:ext>
              </a:extLst>
            </p:cNvPr>
            <p:cNvSpPr>
              <a:spLocks noChangeArrowheads="1"/>
            </p:cNvSpPr>
            <p:nvPr/>
          </p:nvSpPr>
          <p:spPr bwMode="auto">
            <a:xfrm>
              <a:off x="3061" y="1888"/>
              <a:ext cx="635" cy="91"/>
            </a:xfrm>
            <a:prstGeom prst="rect">
              <a:avLst/>
            </a:prstGeom>
            <a:noFill/>
            <a:ln w="28575">
              <a:solidFill>
                <a:schemeClr val="tx1"/>
              </a:solidFill>
              <a:miter lim="800000"/>
              <a:headEnd/>
              <a:tailEnd/>
            </a:ln>
          </p:spPr>
          <p:txBody>
            <a:bodyPr wrap="none" anchor="ctr"/>
            <a:lstStyle/>
            <a:p>
              <a:pPr algn="l"/>
              <a:endParaRPr lang="es-UY" sz="1800">
                <a:solidFill>
                  <a:srgbClr val="000000"/>
                </a:solidFill>
              </a:endParaRPr>
            </a:p>
          </p:txBody>
        </p:sp>
        <p:sp>
          <p:nvSpPr>
            <p:cNvPr id="14353" name="Rectangle 70" descr="Confeti grande">
              <a:extLst>
                <a:ext uri="{FF2B5EF4-FFF2-40B4-BE49-F238E27FC236}">
                  <a16:creationId xmlns:a16="http://schemas.microsoft.com/office/drawing/2014/main" id="{15F28A74-7796-E283-16BE-EED238A12EAA}"/>
                </a:ext>
              </a:extLst>
            </p:cNvPr>
            <p:cNvSpPr>
              <a:spLocks noChangeArrowheads="1"/>
            </p:cNvSpPr>
            <p:nvPr/>
          </p:nvSpPr>
          <p:spPr bwMode="auto">
            <a:xfrm>
              <a:off x="3061" y="1661"/>
              <a:ext cx="635" cy="227"/>
            </a:xfrm>
            <a:prstGeom prst="rect">
              <a:avLst/>
            </a:prstGeom>
            <a:noFill/>
            <a:ln w="9525">
              <a:solidFill>
                <a:schemeClr val="tx1"/>
              </a:solidFill>
              <a:miter lim="800000"/>
              <a:headEnd/>
              <a:tailEnd/>
            </a:ln>
          </p:spPr>
          <p:txBody>
            <a:bodyPr wrap="none" anchor="ctr"/>
            <a:lstStyle/>
            <a:p>
              <a:pPr algn="l"/>
              <a:endParaRPr lang="es-UY" sz="1800">
                <a:solidFill>
                  <a:srgbClr val="000000"/>
                </a:solidFill>
              </a:endParaRPr>
            </a:p>
          </p:txBody>
        </p:sp>
        <p:sp>
          <p:nvSpPr>
            <p:cNvPr id="14355" name="Freeform 71">
              <a:extLst>
                <a:ext uri="{FF2B5EF4-FFF2-40B4-BE49-F238E27FC236}">
                  <a16:creationId xmlns:a16="http://schemas.microsoft.com/office/drawing/2014/main" id="{5FA5B9A7-50FC-F17E-3BD5-59E41C213C53}"/>
                </a:ext>
              </a:extLst>
            </p:cNvPr>
            <p:cNvSpPr>
              <a:spLocks/>
            </p:cNvSpPr>
            <p:nvPr/>
          </p:nvSpPr>
          <p:spPr bwMode="auto">
            <a:xfrm>
              <a:off x="3061" y="1525"/>
              <a:ext cx="635" cy="454"/>
            </a:xfrm>
            <a:custGeom>
              <a:avLst/>
              <a:gdLst>
                <a:gd name="T0" fmla="*/ 0 w 635"/>
                <a:gd name="T1" fmla="*/ 0 h 454"/>
                <a:gd name="T2" fmla="*/ 0 w 635"/>
                <a:gd name="T3" fmla="*/ 454 h 454"/>
                <a:gd name="T4" fmla="*/ 635 w 635"/>
                <a:gd name="T5" fmla="*/ 454 h 454"/>
                <a:gd name="T6" fmla="*/ 635 w 635"/>
                <a:gd name="T7" fmla="*/ 0 h 454"/>
                <a:gd name="T8" fmla="*/ 0 60000 65536"/>
                <a:gd name="T9" fmla="*/ 0 60000 65536"/>
                <a:gd name="T10" fmla="*/ 0 60000 65536"/>
                <a:gd name="T11" fmla="*/ 0 60000 65536"/>
                <a:gd name="T12" fmla="*/ 0 w 635"/>
                <a:gd name="T13" fmla="*/ 0 h 454"/>
                <a:gd name="T14" fmla="*/ 635 w 635"/>
                <a:gd name="T15" fmla="*/ 454 h 454"/>
              </a:gdLst>
              <a:ahLst/>
              <a:cxnLst>
                <a:cxn ang="T8">
                  <a:pos x="T0" y="T1"/>
                </a:cxn>
                <a:cxn ang="T9">
                  <a:pos x="T2" y="T3"/>
                </a:cxn>
                <a:cxn ang="T10">
                  <a:pos x="T4" y="T5"/>
                </a:cxn>
                <a:cxn ang="T11">
                  <a:pos x="T6" y="T7"/>
                </a:cxn>
              </a:cxnLst>
              <a:rect l="T12" t="T13" r="T14" b="T15"/>
              <a:pathLst>
                <a:path w="635" h="454">
                  <a:moveTo>
                    <a:pt x="0" y="0"/>
                  </a:moveTo>
                  <a:lnTo>
                    <a:pt x="0" y="454"/>
                  </a:lnTo>
                  <a:lnTo>
                    <a:pt x="635" y="454"/>
                  </a:lnTo>
                  <a:lnTo>
                    <a:pt x="635" y="0"/>
                  </a:lnTo>
                </a:path>
              </a:pathLst>
            </a:custGeom>
            <a:noFill/>
            <a:ln w="57150">
              <a:solidFill>
                <a:schemeClr val="tx1"/>
              </a:solidFill>
              <a:round/>
              <a:headEnd/>
              <a:tailEnd/>
            </a:ln>
          </p:spPr>
          <p:txBody>
            <a:bodyPr/>
            <a:lstStyle/>
            <a:p>
              <a:pPr algn="l"/>
              <a:endParaRPr lang="es-UY" sz="1800">
                <a:solidFill>
                  <a:srgbClr val="000000"/>
                </a:solidFill>
              </a:endParaRPr>
            </a:p>
          </p:txBody>
        </p:sp>
      </p:grpSp>
      <p:sp>
        <p:nvSpPr>
          <p:cNvPr id="14362" name="Text Box 78">
            <a:extLst>
              <a:ext uri="{FF2B5EF4-FFF2-40B4-BE49-F238E27FC236}">
                <a16:creationId xmlns:a16="http://schemas.microsoft.com/office/drawing/2014/main" id="{E6F5001E-171F-517F-F099-00B00A787D41}"/>
              </a:ext>
            </a:extLst>
          </p:cNvPr>
          <p:cNvSpPr txBox="1">
            <a:spLocks noChangeArrowheads="1"/>
          </p:cNvSpPr>
          <p:nvPr/>
        </p:nvSpPr>
        <p:spPr bwMode="auto">
          <a:xfrm>
            <a:off x="5268407" y="4040405"/>
            <a:ext cx="1522413" cy="261610"/>
          </a:xfrm>
          <a:prstGeom prst="rect">
            <a:avLst/>
          </a:prstGeom>
          <a:noFill/>
          <a:ln w="9525">
            <a:noFill/>
            <a:miter lim="800000"/>
            <a:headEnd/>
            <a:tailEnd/>
          </a:ln>
        </p:spPr>
        <p:txBody>
          <a:bodyPr wrap="square">
            <a:spAutoFit/>
          </a:bodyPr>
          <a:lstStyle/>
          <a:p>
            <a:pPr algn="l">
              <a:spcBef>
                <a:spcPct val="50000"/>
              </a:spcBef>
            </a:pPr>
            <a:r>
              <a:rPr lang="es-ES_tradnl" sz="1100">
                <a:solidFill>
                  <a:srgbClr val="000000"/>
                </a:solidFill>
              </a:rPr>
              <a:t>SEDIMENTACION</a:t>
            </a:r>
            <a:endParaRPr lang="es-MX" sz="1100">
              <a:solidFill>
                <a:srgbClr val="000000"/>
              </a:solidFill>
            </a:endParaRPr>
          </a:p>
        </p:txBody>
      </p:sp>
      <p:sp>
        <p:nvSpPr>
          <p:cNvPr id="14370" name="Text Box 11">
            <a:extLst>
              <a:ext uri="{FF2B5EF4-FFF2-40B4-BE49-F238E27FC236}">
                <a16:creationId xmlns:a16="http://schemas.microsoft.com/office/drawing/2014/main" id="{C2665446-83BC-B7EF-DC7B-9BB3DD1B7B76}"/>
              </a:ext>
            </a:extLst>
          </p:cNvPr>
          <p:cNvSpPr txBox="1">
            <a:spLocks noChangeArrowheads="1"/>
          </p:cNvSpPr>
          <p:nvPr/>
        </p:nvSpPr>
        <p:spPr bwMode="auto">
          <a:xfrm>
            <a:off x="8436812" y="3748294"/>
            <a:ext cx="1224135" cy="253916"/>
          </a:xfrm>
          <a:prstGeom prst="rect">
            <a:avLst/>
          </a:prstGeom>
          <a:noFill/>
          <a:ln w="9525">
            <a:noFill/>
            <a:miter lim="800000"/>
            <a:headEnd/>
            <a:tailEnd/>
          </a:ln>
        </p:spPr>
        <p:txBody>
          <a:bodyPr wrap="square">
            <a:spAutoFit/>
          </a:bodyPr>
          <a:lstStyle/>
          <a:p>
            <a:pPr>
              <a:spcBef>
                <a:spcPct val="50000"/>
              </a:spcBef>
            </a:pPr>
            <a:r>
              <a:rPr lang="es-ES_tradnl" sz="1050">
                <a:solidFill>
                  <a:srgbClr val="000000"/>
                </a:solidFill>
              </a:rPr>
              <a:t>DESINFECCIÓN</a:t>
            </a:r>
            <a:endParaRPr lang="es-MX" sz="1050">
              <a:solidFill>
                <a:srgbClr val="000000"/>
              </a:solidFill>
            </a:endParaRPr>
          </a:p>
        </p:txBody>
      </p:sp>
      <p:sp>
        <p:nvSpPr>
          <p:cNvPr id="14378" name="Rectángulo 14377">
            <a:extLst>
              <a:ext uri="{FF2B5EF4-FFF2-40B4-BE49-F238E27FC236}">
                <a16:creationId xmlns:a16="http://schemas.microsoft.com/office/drawing/2014/main" id="{639B092B-C85F-E5F1-592B-66CD4A8817AB}"/>
              </a:ext>
            </a:extLst>
          </p:cNvPr>
          <p:cNvSpPr/>
          <p:nvPr/>
        </p:nvSpPr>
        <p:spPr>
          <a:xfrm>
            <a:off x="2144509" y="3099139"/>
            <a:ext cx="265763" cy="306496"/>
          </a:xfrm>
          <a:prstGeom prst="rect">
            <a:avLst/>
          </a:prstGeom>
          <a:no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endParaRPr lang="es-UY" sz="1800">
              <a:solidFill>
                <a:srgbClr val="000000"/>
              </a:solidFill>
            </a:endParaRPr>
          </a:p>
        </p:txBody>
      </p:sp>
      <p:grpSp>
        <p:nvGrpSpPr>
          <p:cNvPr id="14379" name="Group 8">
            <a:extLst>
              <a:ext uri="{FF2B5EF4-FFF2-40B4-BE49-F238E27FC236}">
                <a16:creationId xmlns:a16="http://schemas.microsoft.com/office/drawing/2014/main" id="{09A4EE8A-704F-ECF1-5660-2DBA8907D742}"/>
              </a:ext>
            </a:extLst>
          </p:cNvPr>
          <p:cNvGrpSpPr>
            <a:grpSpLocks/>
          </p:cNvGrpSpPr>
          <p:nvPr/>
        </p:nvGrpSpPr>
        <p:grpSpPr bwMode="auto">
          <a:xfrm>
            <a:off x="8372190" y="2836582"/>
            <a:ext cx="1316908" cy="837394"/>
            <a:chOff x="4059" y="1480"/>
            <a:chExt cx="778" cy="453"/>
          </a:xfrm>
          <a:noFill/>
        </p:grpSpPr>
        <p:sp>
          <p:nvSpPr>
            <p:cNvPr id="14386" name="Rectangle 9">
              <a:extLst>
                <a:ext uri="{FF2B5EF4-FFF2-40B4-BE49-F238E27FC236}">
                  <a16:creationId xmlns:a16="http://schemas.microsoft.com/office/drawing/2014/main" id="{CC349DDC-E7E6-E3EA-E8E5-DC02E0DA1565}"/>
                </a:ext>
              </a:extLst>
            </p:cNvPr>
            <p:cNvSpPr>
              <a:spLocks noChangeArrowheads="1"/>
            </p:cNvSpPr>
            <p:nvPr/>
          </p:nvSpPr>
          <p:spPr bwMode="auto">
            <a:xfrm>
              <a:off x="4059" y="1480"/>
              <a:ext cx="771" cy="453"/>
            </a:xfrm>
            <a:prstGeom prst="rect">
              <a:avLst/>
            </a:prstGeom>
            <a:grpFill/>
            <a:ln w="38100">
              <a:solidFill>
                <a:schemeClr val="tx1"/>
              </a:solidFill>
              <a:miter lim="800000"/>
              <a:headEnd/>
              <a:tailEnd/>
            </a:ln>
          </p:spPr>
          <p:txBody>
            <a:bodyPr wrap="none" anchor="ctr"/>
            <a:lstStyle/>
            <a:p>
              <a:pPr algn="l"/>
              <a:endParaRPr lang="es-UY" sz="1800">
                <a:solidFill>
                  <a:srgbClr val="000000"/>
                </a:solidFill>
              </a:endParaRPr>
            </a:p>
          </p:txBody>
        </p:sp>
        <p:sp>
          <p:nvSpPr>
            <p:cNvPr id="14387" name="Text Box 10">
              <a:extLst>
                <a:ext uri="{FF2B5EF4-FFF2-40B4-BE49-F238E27FC236}">
                  <a16:creationId xmlns:a16="http://schemas.microsoft.com/office/drawing/2014/main" id="{E24AEBAB-8173-5111-C57C-028AC1C2104D}"/>
                </a:ext>
              </a:extLst>
            </p:cNvPr>
            <p:cNvSpPr txBox="1">
              <a:spLocks noChangeArrowheads="1"/>
            </p:cNvSpPr>
            <p:nvPr/>
          </p:nvSpPr>
          <p:spPr bwMode="auto">
            <a:xfrm>
              <a:off x="4066" y="1596"/>
              <a:ext cx="771" cy="216"/>
            </a:xfrm>
            <a:prstGeom prst="rect">
              <a:avLst/>
            </a:prstGeom>
            <a:grpFill/>
            <a:ln w="9525">
              <a:noFill/>
              <a:miter lim="800000"/>
              <a:headEnd/>
              <a:tailEnd/>
            </a:ln>
          </p:spPr>
          <p:txBody>
            <a:bodyPr>
              <a:spAutoFit/>
            </a:bodyPr>
            <a:lstStyle/>
            <a:p>
              <a:pPr algn="ctr">
                <a:spcBef>
                  <a:spcPct val="50000"/>
                </a:spcBef>
              </a:pPr>
              <a:r>
                <a:rPr lang="es-ES_tradnl" sz="1000" b="1">
                  <a:solidFill>
                    <a:srgbClr val="00001C"/>
                  </a:solidFill>
                </a:rPr>
                <a:t>DEPÓSITO DE AGUA FILTRADA</a:t>
              </a:r>
              <a:endParaRPr lang="es-MX" sz="1000" b="1">
                <a:solidFill>
                  <a:srgbClr val="00001C"/>
                </a:solidFill>
              </a:endParaRPr>
            </a:p>
          </p:txBody>
        </p:sp>
      </p:grpSp>
      <p:sp>
        <p:nvSpPr>
          <p:cNvPr id="14388" name="Text Box 25">
            <a:extLst>
              <a:ext uri="{FF2B5EF4-FFF2-40B4-BE49-F238E27FC236}">
                <a16:creationId xmlns:a16="http://schemas.microsoft.com/office/drawing/2014/main" id="{76F84C84-F287-21B0-34D7-8276A0491A75}"/>
              </a:ext>
            </a:extLst>
          </p:cNvPr>
          <p:cNvSpPr txBox="1">
            <a:spLocks noChangeArrowheads="1"/>
          </p:cNvSpPr>
          <p:nvPr/>
        </p:nvSpPr>
        <p:spPr bwMode="auto">
          <a:xfrm>
            <a:off x="3746410" y="3793741"/>
            <a:ext cx="1344676" cy="261610"/>
          </a:xfrm>
          <a:prstGeom prst="rect">
            <a:avLst/>
          </a:prstGeom>
          <a:noFill/>
          <a:ln w="9525">
            <a:noFill/>
            <a:miter lim="800000"/>
            <a:headEnd/>
            <a:tailEnd/>
          </a:ln>
        </p:spPr>
        <p:txBody>
          <a:bodyPr wrap="square">
            <a:spAutoFit/>
          </a:bodyPr>
          <a:lstStyle/>
          <a:p>
            <a:pPr algn="l">
              <a:spcBef>
                <a:spcPct val="50000"/>
              </a:spcBef>
            </a:pPr>
            <a:r>
              <a:rPr lang="es-ES_tradnl" sz="1100">
                <a:solidFill>
                  <a:srgbClr val="000000"/>
                </a:solidFill>
              </a:rPr>
              <a:t>FLOCULACIÓN</a:t>
            </a:r>
            <a:endParaRPr lang="es-MX" sz="1100">
              <a:solidFill>
                <a:srgbClr val="000000"/>
              </a:solidFill>
            </a:endParaRPr>
          </a:p>
        </p:txBody>
      </p:sp>
      <p:cxnSp>
        <p:nvCxnSpPr>
          <p:cNvPr id="14395" name="Conector recto 14394">
            <a:extLst>
              <a:ext uri="{FF2B5EF4-FFF2-40B4-BE49-F238E27FC236}">
                <a16:creationId xmlns:a16="http://schemas.microsoft.com/office/drawing/2014/main" id="{415050D7-E381-4068-BBC0-3103D74ECD6F}"/>
              </a:ext>
            </a:extLst>
          </p:cNvPr>
          <p:cNvCxnSpPr>
            <a:cxnSpLocks/>
          </p:cNvCxnSpPr>
          <p:nvPr/>
        </p:nvCxnSpPr>
        <p:spPr bwMode="auto">
          <a:xfrm>
            <a:off x="3850959" y="2909632"/>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417" name="Forma libre: forma 14416">
            <a:extLst>
              <a:ext uri="{FF2B5EF4-FFF2-40B4-BE49-F238E27FC236}">
                <a16:creationId xmlns:a16="http://schemas.microsoft.com/office/drawing/2014/main" id="{DB267049-2B6A-DCB4-059C-C4D3A46AAE6D}"/>
              </a:ext>
            </a:extLst>
          </p:cNvPr>
          <p:cNvSpPr/>
          <p:nvPr/>
        </p:nvSpPr>
        <p:spPr bwMode="auto">
          <a:xfrm>
            <a:off x="3712991" y="2862830"/>
            <a:ext cx="1267691" cy="810491"/>
          </a:xfrm>
          <a:custGeom>
            <a:avLst/>
            <a:gdLst>
              <a:gd name="connsiteX0" fmla="*/ 0 w 1267691"/>
              <a:gd name="connsiteY0" fmla="*/ 20782 h 810491"/>
              <a:gd name="connsiteX1" fmla="*/ 0 w 1267691"/>
              <a:gd name="connsiteY1" fmla="*/ 810491 h 810491"/>
              <a:gd name="connsiteX2" fmla="*/ 1267691 w 1267691"/>
              <a:gd name="connsiteY2" fmla="*/ 810491 h 810491"/>
              <a:gd name="connsiteX3" fmla="*/ 1267691 w 1267691"/>
              <a:gd name="connsiteY3" fmla="*/ 0 h 810491"/>
            </a:gdLst>
            <a:ahLst/>
            <a:cxnLst>
              <a:cxn ang="0">
                <a:pos x="connsiteX0" y="connsiteY0"/>
              </a:cxn>
              <a:cxn ang="0">
                <a:pos x="connsiteX1" y="connsiteY1"/>
              </a:cxn>
              <a:cxn ang="0">
                <a:pos x="connsiteX2" y="connsiteY2"/>
              </a:cxn>
              <a:cxn ang="0">
                <a:pos x="connsiteX3" y="connsiteY3"/>
              </a:cxn>
            </a:cxnLst>
            <a:rect l="l" t="t" r="r" b="b"/>
            <a:pathLst>
              <a:path w="1267691" h="810491">
                <a:moveTo>
                  <a:pt x="0" y="20782"/>
                </a:moveTo>
                <a:lnTo>
                  <a:pt x="0" y="810491"/>
                </a:lnTo>
                <a:lnTo>
                  <a:pt x="1267691" y="810491"/>
                </a:lnTo>
                <a:lnTo>
                  <a:pt x="1267691" y="0"/>
                </a:lnTo>
              </a:path>
            </a:pathLst>
          </a:cu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14418" name="Conector recto 14417">
            <a:extLst>
              <a:ext uri="{FF2B5EF4-FFF2-40B4-BE49-F238E27FC236}">
                <a16:creationId xmlns:a16="http://schemas.microsoft.com/office/drawing/2014/main" id="{625B68EC-5B8B-D030-9C0F-7067EBD48FBC}"/>
              </a:ext>
            </a:extLst>
          </p:cNvPr>
          <p:cNvCxnSpPr>
            <a:cxnSpLocks/>
          </p:cNvCxnSpPr>
          <p:nvPr/>
        </p:nvCxnSpPr>
        <p:spPr bwMode="auto">
          <a:xfrm>
            <a:off x="3976584" y="2909632"/>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1" name="Conector recto 14420">
            <a:extLst>
              <a:ext uri="{FF2B5EF4-FFF2-40B4-BE49-F238E27FC236}">
                <a16:creationId xmlns:a16="http://schemas.microsoft.com/office/drawing/2014/main" id="{9DC577F4-9CB3-78D7-62E0-0E8E013BA462}"/>
              </a:ext>
            </a:extLst>
          </p:cNvPr>
          <p:cNvCxnSpPr>
            <a:cxnSpLocks/>
          </p:cNvCxnSpPr>
          <p:nvPr/>
        </p:nvCxnSpPr>
        <p:spPr bwMode="auto">
          <a:xfrm>
            <a:off x="4138991" y="2905351"/>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2" name="Conector recto 14421">
            <a:extLst>
              <a:ext uri="{FF2B5EF4-FFF2-40B4-BE49-F238E27FC236}">
                <a16:creationId xmlns:a16="http://schemas.microsoft.com/office/drawing/2014/main" id="{04506898-345C-0830-EE42-A619010BF0FF}"/>
              </a:ext>
            </a:extLst>
          </p:cNvPr>
          <p:cNvCxnSpPr>
            <a:cxnSpLocks/>
          </p:cNvCxnSpPr>
          <p:nvPr/>
        </p:nvCxnSpPr>
        <p:spPr bwMode="auto">
          <a:xfrm>
            <a:off x="4264616" y="2905351"/>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3" name="Conector recto 14422">
            <a:extLst>
              <a:ext uri="{FF2B5EF4-FFF2-40B4-BE49-F238E27FC236}">
                <a16:creationId xmlns:a16="http://schemas.microsoft.com/office/drawing/2014/main" id="{686F4E22-8E93-91C1-8CBC-BF9E7B492A44}"/>
              </a:ext>
            </a:extLst>
          </p:cNvPr>
          <p:cNvCxnSpPr>
            <a:cxnSpLocks/>
          </p:cNvCxnSpPr>
          <p:nvPr/>
        </p:nvCxnSpPr>
        <p:spPr bwMode="auto">
          <a:xfrm>
            <a:off x="4427023" y="2916181"/>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4" name="Conector recto 14423">
            <a:extLst>
              <a:ext uri="{FF2B5EF4-FFF2-40B4-BE49-F238E27FC236}">
                <a16:creationId xmlns:a16="http://schemas.microsoft.com/office/drawing/2014/main" id="{D79895CD-1D3E-EF78-A871-362E2F8460D1}"/>
              </a:ext>
            </a:extLst>
          </p:cNvPr>
          <p:cNvCxnSpPr>
            <a:cxnSpLocks/>
          </p:cNvCxnSpPr>
          <p:nvPr/>
        </p:nvCxnSpPr>
        <p:spPr bwMode="auto">
          <a:xfrm>
            <a:off x="4552648" y="2916181"/>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29" name="Conector recto 14428">
            <a:extLst>
              <a:ext uri="{FF2B5EF4-FFF2-40B4-BE49-F238E27FC236}">
                <a16:creationId xmlns:a16="http://schemas.microsoft.com/office/drawing/2014/main" id="{CD1C759E-BE62-C504-D9C1-5C1CBB4EDC01}"/>
              </a:ext>
            </a:extLst>
          </p:cNvPr>
          <p:cNvCxnSpPr>
            <a:cxnSpLocks/>
          </p:cNvCxnSpPr>
          <p:nvPr/>
        </p:nvCxnSpPr>
        <p:spPr bwMode="auto">
          <a:xfrm>
            <a:off x="4715055" y="2911900"/>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31" name="Conector recto 14430">
            <a:extLst>
              <a:ext uri="{FF2B5EF4-FFF2-40B4-BE49-F238E27FC236}">
                <a16:creationId xmlns:a16="http://schemas.microsoft.com/office/drawing/2014/main" id="{AC673A25-BC66-A5A2-D37E-5B3029B5F941}"/>
              </a:ext>
            </a:extLst>
          </p:cNvPr>
          <p:cNvCxnSpPr>
            <a:cxnSpLocks/>
          </p:cNvCxnSpPr>
          <p:nvPr/>
        </p:nvCxnSpPr>
        <p:spPr bwMode="auto">
          <a:xfrm>
            <a:off x="4840680" y="2911900"/>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4" name="Line 24">
            <a:extLst>
              <a:ext uri="{FF2B5EF4-FFF2-40B4-BE49-F238E27FC236}">
                <a16:creationId xmlns:a16="http://schemas.microsoft.com/office/drawing/2014/main" id="{86BB54F1-5887-45B9-DE0C-AF334E773893}"/>
              </a:ext>
            </a:extLst>
          </p:cNvPr>
          <p:cNvSpPr>
            <a:spLocks noChangeShapeType="1"/>
          </p:cNvSpPr>
          <p:nvPr/>
        </p:nvSpPr>
        <p:spPr bwMode="auto">
          <a:xfrm flipV="1">
            <a:off x="6409237" y="3256639"/>
            <a:ext cx="38158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66" name="Line 24">
            <a:extLst>
              <a:ext uri="{FF2B5EF4-FFF2-40B4-BE49-F238E27FC236}">
                <a16:creationId xmlns:a16="http://schemas.microsoft.com/office/drawing/2014/main" id="{B57E616E-75A6-700E-1EA8-E4A882C0AB17}"/>
              </a:ext>
            </a:extLst>
          </p:cNvPr>
          <p:cNvSpPr>
            <a:spLocks noChangeShapeType="1"/>
          </p:cNvSpPr>
          <p:nvPr/>
        </p:nvSpPr>
        <p:spPr bwMode="auto">
          <a:xfrm flipV="1">
            <a:off x="9677255" y="3256639"/>
            <a:ext cx="1008062"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67" name="Rectángulo: esquinas superiores cortadas 66">
            <a:extLst>
              <a:ext uri="{FF2B5EF4-FFF2-40B4-BE49-F238E27FC236}">
                <a16:creationId xmlns:a16="http://schemas.microsoft.com/office/drawing/2014/main" id="{8D3063C5-1CE4-AFCC-838A-450E0F6C1BA5}"/>
              </a:ext>
            </a:extLst>
          </p:cNvPr>
          <p:cNvSpPr/>
          <p:nvPr/>
        </p:nvSpPr>
        <p:spPr bwMode="auto">
          <a:xfrm rot="10800000">
            <a:off x="5351817" y="2911899"/>
            <a:ext cx="1055092" cy="1078543"/>
          </a:xfrm>
          <a:prstGeom prst="snip2SameRect">
            <a:avLst>
              <a:gd name="adj1" fmla="val 47120"/>
              <a:gd name="adj2" fmla="val 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68" name="Line 6">
            <a:extLst>
              <a:ext uri="{FF2B5EF4-FFF2-40B4-BE49-F238E27FC236}">
                <a16:creationId xmlns:a16="http://schemas.microsoft.com/office/drawing/2014/main" id="{0214F5C0-4FF1-AFAE-D180-BD3C65E090A5}"/>
              </a:ext>
            </a:extLst>
          </p:cNvPr>
          <p:cNvSpPr>
            <a:spLocks noChangeShapeType="1"/>
          </p:cNvSpPr>
          <p:nvPr/>
        </p:nvSpPr>
        <p:spPr bwMode="auto">
          <a:xfrm>
            <a:off x="2421491" y="3290757"/>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69" name="Line 6">
            <a:extLst>
              <a:ext uri="{FF2B5EF4-FFF2-40B4-BE49-F238E27FC236}">
                <a16:creationId xmlns:a16="http://schemas.microsoft.com/office/drawing/2014/main" id="{0357220B-FB1F-6524-6DAE-4D79579FBC93}"/>
              </a:ext>
            </a:extLst>
          </p:cNvPr>
          <p:cNvSpPr>
            <a:spLocks noChangeShapeType="1"/>
          </p:cNvSpPr>
          <p:nvPr/>
        </p:nvSpPr>
        <p:spPr bwMode="auto">
          <a:xfrm>
            <a:off x="1731757" y="3263482"/>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73" name="Line 24">
            <a:extLst>
              <a:ext uri="{FF2B5EF4-FFF2-40B4-BE49-F238E27FC236}">
                <a16:creationId xmlns:a16="http://schemas.microsoft.com/office/drawing/2014/main" id="{32C00BEA-B1FB-591C-4E7B-6A29CD9BCC82}"/>
              </a:ext>
            </a:extLst>
          </p:cNvPr>
          <p:cNvSpPr>
            <a:spLocks noChangeShapeType="1"/>
          </p:cNvSpPr>
          <p:nvPr/>
        </p:nvSpPr>
        <p:spPr bwMode="auto">
          <a:xfrm>
            <a:off x="7775646" y="3217289"/>
            <a:ext cx="59654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74" name="CuadroTexto 73">
            <a:extLst>
              <a:ext uri="{FF2B5EF4-FFF2-40B4-BE49-F238E27FC236}">
                <a16:creationId xmlns:a16="http://schemas.microsoft.com/office/drawing/2014/main" id="{40F31003-1305-A92C-3FCE-C458AEA87D1E}"/>
              </a:ext>
            </a:extLst>
          </p:cNvPr>
          <p:cNvSpPr txBox="1"/>
          <p:nvPr/>
        </p:nvSpPr>
        <p:spPr>
          <a:xfrm>
            <a:off x="9692722" y="3283934"/>
            <a:ext cx="2006751" cy="923330"/>
          </a:xfrm>
          <a:prstGeom prst="rect">
            <a:avLst/>
          </a:prstGeom>
          <a:noFill/>
        </p:spPr>
        <p:txBody>
          <a:bodyPr wrap="square" rtlCol="0">
            <a:spAutoFit/>
          </a:bodyPr>
          <a:lstStyle/>
          <a:p>
            <a:pPr marL="173038" indent="-173038">
              <a:buFont typeface="Arial" panose="020B0604020202020204" pitchFamily="34" charset="0"/>
              <a:buChar char="•"/>
            </a:pPr>
            <a:r>
              <a:rPr lang="es-UY" sz="1800" dirty="0">
                <a:solidFill>
                  <a:schemeClr val="tx1"/>
                </a:solidFill>
                <a:latin typeface="myriad-pro"/>
              </a:rPr>
              <a:t>Inocuidad microbiológica</a:t>
            </a:r>
          </a:p>
          <a:p>
            <a:pPr marL="173038" indent="-173038">
              <a:buFont typeface="Arial" panose="020B0604020202020204" pitchFamily="34" charset="0"/>
              <a:buChar char="•"/>
            </a:pPr>
            <a:r>
              <a:rPr lang="es-UY" sz="1800" b="1" dirty="0">
                <a:solidFill>
                  <a:schemeClr val="tx1"/>
                </a:solidFill>
                <a:latin typeface="myriad-pro"/>
              </a:rPr>
              <a:t>Subproductos</a:t>
            </a:r>
          </a:p>
        </p:txBody>
      </p:sp>
      <p:sp>
        <p:nvSpPr>
          <p:cNvPr id="4" name="CuadroTexto 3">
            <a:extLst>
              <a:ext uri="{FF2B5EF4-FFF2-40B4-BE49-F238E27FC236}">
                <a16:creationId xmlns:a16="http://schemas.microsoft.com/office/drawing/2014/main" id="{042FA262-0086-4F26-892D-79458E82509F}"/>
              </a:ext>
            </a:extLst>
          </p:cNvPr>
          <p:cNvSpPr txBox="1"/>
          <p:nvPr/>
        </p:nvSpPr>
        <p:spPr>
          <a:xfrm>
            <a:off x="3533433" y="4612588"/>
            <a:ext cx="2259455" cy="338554"/>
          </a:xfrm>
          <a:prstGeom prst="rect">
            <a:avLst/>
          </a:prstGeom>
          <a:noFill/>
        </p:spPr>
        <p:txBody>
          <a:bodyPr wrap="square" rtlCol="0">
            <a:spAutoFit/>
          </a:bodyPr>
          <a:lstStyle/>
          <a:p>
            <a:pPr algn="ctr"/>
            <a:r>
              <a:rPr lang="es-AR" sz="1600" dirty="0">
                <a:solidFill>
                  <a:schemeClr val="tx1"/>
                </a:solidFill>
                <a:latin typeface="myriad-pro"/>
              </a:rPr>
              <a:t>Efecto del ácido sulfúrico</a:t>
            </a:r>
            <a:endParaRPr lang="es-UY" sz="1600" dirty="0">
              <a:solidFill>
                <a:schemeClr val="tx1"/>
              </a:solidFill>
              <a:latin typeface="myriad-pro"/>
            </a:endParaRPr>
          </a:p>
        </p:txBody>
      </p:sp>
      <p:sp>
        <p:nvSpPr>
          <p:cNvPr id="5" name="Forma libre: forma 4">
            <a:extLst>
              <a:ext uri="{FF2B5EF4-FFF2-40B4-BE49-F238E27FC236}">
                <a16:creationId xmlns:a16="http://schemas.microsoft.com/office/drawing/2014/main" id="{CF5E0A43-60A3-B6D1-794F-D0B15718AA99}"/>
              </a:ext>
            </a:extLst>
          </p:cNvPr>
          <p:cNvSpPr/>
          <p:nvPr/>
        </p:nvSpPr>
        <p:spPr bwMode="auto">
          <a:xfrm>
            <a:off x="2316127" y="4771540"/>
            <a:ext cx="1161414" cy="222681"/>
          </a:xfrm>
          <a:custGeom>
            <a:avLst/>
            <a:gdLst>
              <a:gd name="connsiteX0" fmla="*/ 3026980 w 3026980"/>
              <a:gd name="connsiteY0" fmla="*/ 0 h 173421"/>
              <a:gd name="connsiteX1" fmla="*/ 977462 w 3026980"/>
              <a:gd name="connsiteY1" fmla="*/ 0 h 173421"/>
              <a:gd name="connsiteX2" fmla="*/ 0 w 3026980"/>
              <a:gd name="connsiteY2" fmla="*/ 173421 h 173421"/>
            </a:gdLst>
            <a:ahLst/>
            <a:cxnLst>
              <a:cxn ang="0">
                <a:pos x="connsiteX0" y="connsiteY0"/>
              </a:cxn>
              <a:cxn ang="0">
                <a:pos x="connsiteX1" y="connsiteY1"/>
              </a:cxn>
              <a:cxn ang="0">
                <a:pos x="connsiteX2" y="connsiteY2"/>
              </a:cxn>
            </a:cxnLst>
            <a:rect l="l" t="t" r="r" b="b"/>
            <a:pathLst>
              <a:path w="3026980" h="173421">
                <a:moveTo>
                  <a:pt x="3026980" y="0"/>
                </a:moveTo>
                <a:lnTo>
                  <a:pt x="977462" y="0"/>
                </a:lnTo>
                <a:lnTo>
                  <a:pt x="0" y="173421"/>
                </a:ln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14350" name="Conector: angular 14349">
            <a:extLst>
              <a:ext uri="{FF2B5EF4-FFF2-40B4-BE49-F238E27FC236}">
                <a16:creationId xmlns:a16="http://schemas.microsoft.com/office/drawing/2014/main" id="{DFB2AB8C-F098-2010-5AFB-E3D23AE42900}"/>
              </a:ext>
            </a:extLst>
          </p:cNvPr>
          <p:cNvCxnSpPr>
            <a:cxnSpLocks/>
          </p:cNvCxnSpPr>
          <p:nvPr/>
        </p:nvCxnSpPr>
        <p:spPr>
          <a:xfrm>
            <a:off x="3005641" y="5197806"/>
            <a:ext cx="8058911" cy="501940"/>
          </a:xfrm>
          <a:prstGeom prst="bentConnector3">
            <a:avLst>
              <a:gd name="adj1" fmla="val 702"/>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4358" name="CuadroTexto 14357">
            <a:extLst>
              <a:ext uri="{FF2B5EF4-FFF2-40B4-BE49-F238E27FC236}">
                <a16:creationId xmlns:a16="http://schemas.microsoft.com/office/drawing/2014/main" id="{BFB7531B-49ED-8EEF-858E-384F5EFF44E9}"/>
              </a:ext>
            </a:extLst>
          </p:cNvPr>
          <p:cNvSpPr txBox="1"/>
          <p:nvPr/>
        </p:nvSpPr>
        <p:spPr>
          <a:xfrm>
            <a:off x="4341213" y="4976904"/>
            <a:ext cx="1608278" cy="584775"/>
          </a:xfrm>
          <a:prstGeom prst="rect">
            <a:avLst/>
          </a:prstGeom>
          <a:noFill/>
        </p:spPr>
        <p:txBody>
          <a:bodyPr wrap="square" rtlCol="0">
            <a:spAutoFit/>
          </a:bodyPr>
          <a:lstStyle/>
          <a:p>
            <a:pPr algn="ctr"/>
            <a:r>
              <a:rPr lang="es-AR" sz="1600" dirty="0">
                <a:solidFill>
                  <a:schemeClr val="tx1"/>
                </a:solidFill>
                <a:latin typeface="myriad-pro"/>
              </a:rPr>
              <a:t>Efecto del sulfato de aluminio</a:t>
            </a:r>
            <a:endParaRPr lang="es-UY" sz="1600" dirty="0">
              <a:solidFill>
                <a:schemeClr val="tx1"/>
              </a:solidFill>
              <a:latin typeface="myriad-pro"/>
            </a:endParaRPr>
          </a:p>
        </p:txBody>
      </p:sp>
      <p:sp>
        <p:nvSpPr>
          <p:cNvPr id="14359" name="Forma libre: forma 14358">
            <a:extLst>
              <a:ext uri="{FF2B5EF4-FFF2-40B4-BE49-F238E27FC236}">
                <a16:creationId xmlns:a16="http://schemas.microsoft.com/office/drawing/2014/main" id="{EA6B4517-3F45-067D-5D44-2CF42219EEF4}"/>
              </a:ext>
            </a:extLst>
          </p:cNvPr>
          <p:cNvSpPr/>
          <p:nvPr/>
        </p:nvSpPr>
        <p:spPr bwMode="auto">
          <a:xfrm>
            <a:off x="3115761" y="5261715"/>
            <a:ext cx="1224537" cy="152400"/>
          </a:xfrm>
          <a:custGeom>
            <a:avLst/>
            <a:gdLst>
              <a:gd name="connsiteX0" fmla="*/ 3026980 w 3026980"/>
              <a:gd name="connsiteY0" fmla="*/ 0 h 173421"/>
              <a:gd name="connsiteX1" fmla="*/ 977462 w 3026980"/>
              <a:gd name="connsiteY1" fmla="*/ 0 h 173421"/>
              <a:gd name="connsiteX2" fmla="*/ 0 w 3026980"/>
              <a:gd name="connsiteY2" fmla="*/ 173421 h 173421"/>
            </a:gdLst>
            <a:ahLst/>
            <a:cxnLst>
              <a:cxn ang="0">
                <a:pos x="connsiteX0" y="connsiteY0"/>
              </a:cxn>
              <a:cxn ang="0">
                <a:pos x="connsiteX1" y="connsiteY1"/>
              </a:cxn>
              <a:cxn ang="0">
                <a:pos x="connsiteX2" y="connsiteY2"/>
              </a:cxn>
            </a:cxnLst>
            <a:rect l="l" t="t" r="r" b="b"/>
            <a:pathLst>
              <a:path w="3026980" h="173421">
                <a:moveTo>
                  <a:pt x="3026980" y="0"/>
                </a:moveTo>
                <a:lnTo>
                  <a:pt x="977462" y="0"/>
                </a:lnTo>
                <a:lnTo>
                  <a:pt x="0" y="173421"/>
                </a:ln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14364" name="Conector recto 14363">
            <a:extLst>
              <a:ext uri="{FF2B5EF4-FFF2-40B4-BE49-F238E27FC236}">
                <a16:creationId xmlns:a16="http://schemas.microsoft.com/office/drawing/2014/main" id="{43A8E8A4-1B33-4F70-CB63-3D6804CA2783}"/>
              </a:ext>
            </a:extLst>
          </p:cNvPr>
          <p:cNvCxnSpPr>
            <a:cxnSpLocks/>
          </p:cNvCxnSpPr>
          <p:nvPr/>
        </p:nvCxnSpPr>
        <p:spPr bwMode="auto">
          <a:xfrm flipH="1">
            <a:off x="1541313" y="5699746"/>
            <a:ext cx="1433689"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4365" name="CuadroTexto 14364">
            <a:extLst>
              <a:ext uri="{FF2B5EF4-FFF2-40B4-BE49-F238E27FC236}">
                <a16:creationId xmlns:a16="http://schemas.microsoft.com/office/drawing/2014/main" id="{149641D2-DEF5-9F30-235D-338E52D843FA}"/>
              </a:ext>
            </a:extLst>
          </p:cNvPr>
          <p:cNvSpPr txBox="1"/>
          <p:nvPr/>
        </p:nvSpPr>
        <p:spPr>
          <a:xfrm>
            <a:off x="582749" y="5555152"/>
            <a:ext cx="1122833" cy="338554"/>
          </a:xfrm>
          <a:prstGeom prst="rect">
            <a:avLst/>
          </a:prstGeom>
          <a:noFill/>
        </p:spPr>
        <p:txBody>
          <a:bodyPr wrap="square" rtlCol="0">
            <a:spAutoFit/>
          </a:bodyPr>
          <a:lstStyle/>
          <a:p>
            <a:r>
              <a:rPr lang="es-UY" sz="1600" b="1" dirty="0">
                <a:solidFill>
                  <a:srgbClr val="000000"/>
                </a:solidFill>
                <a:latin typeface="Arial" charset="0"/>
              </a:rPr>
              <a:t>pH = 5,8</a:t>
            </a:r>
          </a:p>
        </p:txBody>
      </p:sp>
      <p:cxnSp>
        <p:nvCxnSpPr>
          <p:cNvPr id="14368" name="Conector recto de flecha 14367">
            <a:extLst>
              <a:ext uri="{FF2B5EF4-FFF2-40B4-BE49-F238E27FC236}">
                <a16:creationId xmlns:a16="http://schemas.microsoft.com/office/drawing/2014/main" id="{FD878971-8339-7230-0BDB-F568D0D7D079}"/>
              </a:ext>
            </a:extLst>
          </p:cNvPr>
          <p:cNvCxnSpPr/>
          <p:nvPr/>
        </p:nvCxnSpPr>
        <p:spPr bwMode="auto">
          <a:xfrm>
            <a:off x="6622432" y="5337915"/>
            <a:ext cx="4442120" cy="0"/>
          </a:xfrm>
          <a:prstGeom prst="straightConnector1">
            <a:avLst/>
          </a:prstGeom>
          <a:solidFill>
            <a:schemeClr val="accent1"/>
          </a:solidFill>
          <a:ln w="57150" cap="flat" cmpd="dbl" algn="ctr">
            <a:solidFill>
              <a:schemeClr val="bg2">
                <a:lumMod val="75000"/>
              </a:schemeClr>
            </a:solidFill>
            <a:prstDash val="solid"/>
            <a:round/>
            <a:headEnd type="none" w="med" len="med"/>
            <a:tailEnd type="triangle"/>
          </a:ln>
          <a:effectLst/>
        </p:spPr>
      </p:cxnSp>
      <p:sp>
        <p:nvSpPr>
          <p:cNvPr id="14369" name="CuadroTexto 14368">
            <a:extLst>
              <a:ext uri="{FF2B5EF4-FFF2-40B4-BE49-F238E27FC236}">
                <a16:creationId xmlns:a16="http://schemas.microsoft.com/office/drawing/2014/main" id="{C0FB6F33-9790-5BB3-C65A-184C5114B5F1}"/>
              </a:ext>
            </a:extLst>
          </p:cNvPr>
          <p:cNvSpPr txBox="1"/>
          <p:nvPr/>
        </p:nvSpPr>
        <p:spPr>
          <a:xfrm>
            <a:off x="6665847" y="4964795"/>
            <a:ext cx="1834292" cy="261610"/>
          </a:xfrm>
          <a:prstGeom prst="rect">
            <a:avLst/>
          </a:prstGeom>
          <a:noFill/>
        </p:spPr>
        <p:txBody>
          <a:bodyPr wrap="square" rtlCol="0">
            <a:spAutoFit/>
          </a:bodyPr>
          <a:lstStyle/>
          <a:p>
            <a:r>
              <a:rPr lang="es-UY" sz="1100" dirty="0">
                <a:solidFill>
                  <a:srgbClr val="000000"/>
                </a:solidFill>
                <a:latin typeface="Arial" charset="0"/>
              </a:rPr>
              <a:t>FORMACIÓN DE SPD</a:t>
            </a:r>
          </a:p>
        </p:txBody>
      </p:sp>
    </p:spTree>
    <p:extLst>
      <p:ext uri="{BB962C8B-B14F-4D97-AF65-F5344CB8AC3E}">
        <p14:creationId xmlns:p14="http://schemas.microsoft.com/office/powerpoint/2010/main" val="3370599543"/>
      </p:ext>
    </p:extLst>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ChangeArrowheads="1"/>
          </p:cNvSpPr>
          <p:nvPr/>
        </p:nvSpPr>
        <p:spPr bwMode="auto">
          <a:xfrm>
            <a:off x="1524001" y="28545"/>
            <a:ext cx="184731" cy="400110"/>
          </a:xfrm>
          <a:prstGeom prst="rect">
            <a:avLst/>
          </a:prstGeom>
          <a:noFill/>
          <a:ln w="9525">
            <a:noFill/>
            <a:miter lim="800000"/>
            <a:headEnd/>
            <a:tailEnd/>
          </a:ln>
        </p:spPr>
        <p:txBody>
          <a:bodyPr wrap="none" anchor="ctr">
            <a:spAutoFit/>
          </a:bodyPr>
          <a:lstStyle/>
          <a:p>
            <a:endParaRPr lang="es-UY"/>
          </a:p>
        </p:txBody>
      </p:sp>
      <p:sp>
        <p:nvSpPr>
          <p:cNvPr id="5127" name="Rectangle 10"/>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5128" name="Rectangle 12"/>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5129" name="Rectangle 14"/>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5130" name="Rectangle 6"/>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5131" name="Rectangle 8"/>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5132" name="Rectangle 2"/>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5133" name="Rectangle 4"/>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5134" name="Rectangle 6"/>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5135" name="Rectangle 6"/>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5136" name="14 CuadroTexto"/>
          <p:cNvSpPr txBox="1">
            <a:spLocks noChangeArrowheads="1"/>
          </p:cNvSpPr>
          <p:nvPr/>
        </p:nvSpPr>
        <p:spPr bwMode="auto">
          <a:xfrm>
            <a:off x="551384" y="2492896"/>
            <a:ext cx="11017224" cy="2908489"/>
          </a:xfrm>
          <a:prstGeom prst="rect">
            <a:avLst/>
          </a:prstGeom>
          <a:noFill/>
          <a:ln w="9525">
            <a:noFill/>
            <a:miter lim="800000"/>
            <a:headEnd/>
            <a:tailEnd/>
          </a:ln>
        </p:spPr>
        <p:txBody>
          <a:bodyPr wrap="square">
            <a:spAutoFit/>
          </a:bodyPr>
          <a:lstStyle/>
          <a:p>
            <a:pPr>
              <a:spcBef>
                <a:spcPts val="400"/>
              </a:spcBef>
              <a:spcAft>
                <a:spcPts val="400"/>
              </a:spcAft>
            </a:pPr>
            <a:r>
              <a:rPr lang="es-ES" dirty="0">
                <a:solidFill>
                  <a:srgbClr val="00001C"/>
                </a:solidFill>
              </a:rPr>
              <a:t>Alc </a:t>
            </a:r>
            <a:r>
              <a:rPr lang="pt-BR" dirty="0">
                <a:solidFill>
                  <a:srgbClr val="00001C"/>
                </a:solidFill>
              </a:rPr>
              <a:t>(equivalentes /l) = </a:t>
            </a:r>
            <a:r>
              <a:rPr lang="es-ES_tradnl" dirty="0">
                <a:solidFill>
                  <a:srgbClr val="00001C"/>
                </a:solidFill>
                <a:sym typeface="Symbol" pitchFamily="18" charset="2"/>
              </a:rPr>
              <a:t></a:t>
            </a:r>
            <a:r>
              <a:rPr lang="pt-BR" dirty="0">
                <a:solidFill>
                  <a:srgbClr val="00001C"/>
                </a:solidFill>
              </a:rPr>
              <a:t>HCO</a:t>
            </a:r>
            <a:r>
              <a:rPr lang="pt-BR" baseline="-25000" dirty="0">
                <a:solidFill>
                  <a:srgbClr val="00001C"/>
                </a:solidFill>
              </a:rPr>
              <a:t>3</a:t>
            </a:r>
            <a:r>
              <a:rPr lang="pt-BR" baseline="30000" dirty="0">
                <a:solidFill>
                  <a:srgbClr val="00001C"/>
                </a:solidFill>
              </a:rPr>
              <a:t>-</a:t>
            </a:r>
            <a:r>
              <a:rPr lang="es-ES_tradnl" dirty="0">
                <a:solidFill>
                  <a:srgbClr val="00001C"/>
                </a:solidFill>
                <a:sym typeface="Symbol" pitchFamily="18" charset="2"/>
              </a:rPr>
              <a:t></a:t>
            </a:r>
            <a:r>
              <a:rPr lang="pt-BR" dirty="0">
                <a:solidFill>
                  <a:srgbClr val="00001C"/>
                </a:solidFill>
              </a:rPr>
              <a:t> + 2 </a:t>
            </a:r>
            <a:r>
              <a:rPr lang="es-ES_tradnl" dirty="0">
                <a:solidFill>
                  <a:srgbClr val="00001C"/>
                </a:solidFill>
                <a:sym typeface="Symbol" pitchFamily="18" charset="2"/>
              </a:rPr>
              <a:t></a:t>
            </a:r>
            <a:r>
              <a:rPr lang="pt-BR" dirty="0">
                <a:solidFill>
                  <a:srgbClr val="00001C"/>
                </a:solidFill>
              </a:rPr>
              <a:t>CO</a:t>
            </a:r>
            <a:r>
              <a:rPr lang="pt-BR" baseline="-25000" dirty="0">
                <a:solidFill>
                  <a:srgbClr val="00001C"/>
                </a:solidFill>
              </a:rPr>
              <a:t>3</a:t>
            </a:r>
            <a:r>
              <a:rPr lang="pt-BR" baseline="30000" dirty="0">
                <a:solidFill>
                  <a:srgbClr val="00001C"/>
                </a:solidFill>
              </a:rPr>
              <a:t>=</a:t>
            </a:r>
            <a:r>
              <a:rPr lang="es-ES_tradnl" dirty="0">
                <a:solidFill>
                  <a:srgbClr val="00001C"/>
                </a:solidFill>
                <a:sym typeface="Symbol" pitchFamily="18" charset="2"/>
              </a:rPr>
              <a:t></a:t>
            </a:r>
            <a:r>
              <a:rPr lang="pt-BR" dirty="0">
                <a:solidFill>
                  <a:srgbClr val="00001C"/>
                </a:solidFill>
              </a:rPr>
              <a:t> + </a:t>
            </a:r>
            <a:r>
              <a:rPr lang="es-ES_tradnl" dirty="0">
                <a:solidFill>
                  <a:srgbClr val="00001C"/>
                </a:solidFill>
                <a:sym typeface="Symbol" pitchFamily="18" charset="2"/>
              </a:rPr>
              <a:t></a:t>
            </a:r>
            <a:r>
              <a:rPr lang="pt-BR" dirty="0">
                <a:solidFill>
                  <a:srgbClr val="00001C"/>
                </a:solidFill>
              </a:rPr>
              <a:t>OH</a:t>
            </a:r>
            <a:r>
              <a:rPr lang="pt-BR" baseline="30000" dirty="0">
                <a:solidFill>
                  <a:srgbClr val="00001C"/>
                </a:solidFill>
              </a:rPr>
              <a:t>-</a:t>
            </a:r>
            <a:r>
              <a:rPr lang="es-ES_tradnl" dirty="0">
                <a:solidFill>
                  <a:srgbClr val="00001C"/>
                </a:solidFill>
                <a:sym typeface="Symbol" pitchFamily="18" charset="2"/>
              </a:rPr>
              <a:t></a:t>
            </a:r>
            <a:r>
              <a:rPr lang="pt-BR" dirty="0">
                <a:solidFill>
                  <a:srgbClr val="00001C"/>
                </a:solidFill>
              </a:rPr>
              <a:t> - </a:t>
            </a:r>
            <a:r>
              <a:rPr lang="es-ES_tradnl" dirty="0">
                <a:solidFill>
                  <a:srgbClr val="00001C"/>
                </a:solidFill>
                <a:sym typeface="Symbol" pitchFamily="18" charset="2"/>
              </a:rPr>
              <a:t></a:t>
            </a:r>
            <a:r>
              <a:rPr lang="pt-BR" dirty="0">
                <a:solidFill>
                  <a:srgbClr val="00001C"/>
                </a:solidFill>
              </a:rPr>
              <a:t>H</a:t>
            </a:r>
            <a:r>
              <a:rPr lang="pt-BR" baseline="30000" dirty="0">
                <a:solidFill>
                  <a:srgbClr val="00001C"/>
                </a:solidFill>
              </a:rPr>
              <a:t>+</a:t>
            </a:r>
            <a:r>
              <a:rPr lang="es-ES_tradnl" dirty="0">
                <a:solidFill>
                  <a:srgbClr val="00001C"/>
                </a:solidFill>
                <a:sym typeface="Symbol" pitchFamily="18" charset="2"/>
              </a:rPr>
              <a:t></a:t>
            </a:r>
          </a:p>
          <a:p>
            <a:pPr>
              <a:spcBef>
                <a:spcPts val="400"/>
              </a:spcBef>
              <a:spcAft>
                <a:spcPts val="400"/>
              </a:spcAft>
              <a:buFont typeface="Symbol" pitchFamily="18" charset="2"/>
              <a:buChar char="D"/>
            </a:pPr>
            <a:r>
              <a:rPr lang="es-ES_tradnl" dirty="0">
                <a:solidFill>
                  <a:srgbClr val="00001C"/>
                </a:solidFill>
                <a:sym typeface="Symbol" pitchFamily="18" charset="2"/>
              </a:rPr>
              <a:t>Alcalinidad (</a:t>
            </a:r>
            <a:r>
              <a:rPr lang="es-ES_tradnl" dirty="0" err="1">
                <a:solidFill>
                  <a:srgbClr val="00001C"/>
                </a:solidFill>
                <a:sym typeface="Symbol" pitchFamily="18" charset="2"/>
              </a:rPr>
              <a:t>eq</a:t>
            </a:r>
            <a:r>
              <a:rPr lang="es-ES_tradnl" dirty="0">
                <a:solidFill>
                  <a:srgbClr val="00001C"/>
                </a:solidFill>
                <a:sym typeface="Symbol" pitchFamily="18" charset="2"/>
              </a:rPr>
              <a:t>/l) = moles/ litro de </a:t>
            </a:r>
            <a:r>
              <a:rPr lang="pt-BR" dirty="0">
                <a:solidFill>
                  <a:srgbClr val="00001C"/>
                </a:solidFill>
              </a:rPr>
              <a:t>H</a:t>
            </a:r>
            <a:r>
              <a:rPr lang="pt-BR" baseline="30000" dirty="0">
                <a:solidFill>
                  <a:srgbClr val="00001C"/>
                </a:solidFill>
              </a:rPr>
              <a:t>+</a:t>
            </a:r>
            <a:r>
              <a:rPr lang="es-ES_tradnl" dirty="0">
                <a:solidFill>
                  <a:srgbClr val="00001C"/>
                </a:solidFill>
                <a:sym typeface="Symbol" pitchFamily="18" charset="2"/>
              </a:rPr>
              <a:t> adicionados</a:t>
            </a:r>
          </a:p>
          <a:p>
            <a:pPr>
              <a:spcBef>
                <a:spcPts val="400"/>
              </a:spcBef>
              <a:spcAft>
                <a:spcPts val="400"/>
              </a:spcAft>
            </a:pPr>
            <a:r>
              <a:rPr lang="pt-BR" dirty="0">
                <a:solidFill>
                  <a:srgbClr val="00001C"/>
                </a:solidFill>
              </a:rPr>
              <a:t>Moles de H</a:t>
            </a:r>
            <a:r>
              <a:rPr lang="pt-BR" baseline="30000" dirty="0">
                <a:solidFill>
                  <a:srgbClr val="00001C"/>
                </a:solidFill>
              </a:rPr>
              <a:t>+</a:t>
            </a:r>
            <a:r>
              <a:rPr lang="pt-BR" dirty="0">
                <a:solidFill>
                  <a:srgbClr val="00001C"/>
                </a:solidFill>
              </a:rPr>
              <a:t> adicionados =  2 </a:t>
            </a:r>
            <a:r>
              <a:rPr lang="es-ES_tradnl" dirty="0">
                <a:solidFill>
                  <a:srgbClr val="00001C"/>
                </a:solidFill>
                <a:sym typeface="Symbol" pitchFamily="18" charset="2"/>
              </a:rPr>
              <a:t></a:t>
            </a:r>
            <a:r>
              <a:rPr lang="pt-BR" dirty="0">
                <a:solidFill>
                  <a:srgbClr val="00001C"/>
                </a:solidFill>
              </a:rPr>
              <a:t> Moles de H</a:t>
            </a:r>
            <a:r>
              <a:rPr lang="pt-BR" baseline="-25000" dirty="0">
                <a:solidFill>
                  <a:srgbClr val="00001C"/>
                </a:solidFill>
              </a:rPr>
              <a:t>2</a:t>
            </a:r>
            <a:r>
              <a:rPr lang="pt-BR" dirty="0">
                <a:solidFill>
                  <a:srgbClr val="00001C"/>
                </a:solidFill>
              </a:rPr>
              <a:t>SO</a:t>
            </a:r>
            <a:r>
              <a:rPr lang="pt-BR" baseline="-25000" dirty="0">
                <a:solidFill>
                  <a:srgbClr val="00001C"/>
                </a:solidFill>
              </a:rPr>
              <a:t>4</a:t>
            </a:r>
            <a:r>
              <a:rPr lang="pt-BR" dirty="0">
                <a:solidFill>
                  <a:srgbClr val="00001C"/>
                </a:solidFill>
              </a:rPr>
              <a:t> adicionados </a:t>
            </a:r>
          </a:p>
          <a:p>
            <a:pPr>
              <a:spcBef>
                <a:spcPts val="400"/>
              </a:spcBef>
              <a:spcAft>
                <a:spcPts val="400"/>
              </a:spcAft>
            </a:pPr>
            <a:endParaRPr lang="pt-BR" sz="1600" dirty="0">
              <a:solidFill>
                <a:srgbClr val="00001C"/>
              </a:solidFill>
            </a:endParaRPr>
          </a:p>
          <a:p>
            <a:pPr>
              <a:spcBef>
                <a:spcPts val="200"/>
              </a:spcBef>
              <a:spcAft>
                <a:spcPts val="200"/>
              </a:spcAft>
            </a:pPr>
            <a:endParaRPr lang="pt-BR" sz="1600" dirty="0">
              <a:solidFill>
                <a:srgbClr val="00001C"/>
              </a:solidFill>
            </a:endParaRPr>
          </a:p>
          <a:p>
            <a:pPr>
              <a:spcBef>
                <a:spcPts val="200"/>
              </a:spcBef>
              <a:spcAft>
                <a:spcPts val="200"/>
              </a:spcAft>
            </a:pPr>
            <a:endParaRPr lang="pt-BR" sz="1600" dirty="0">
              <a:solidFill>
                <a:srgbClr val="00001C"/>
              </a:solidFill>
            </a:endParaRPr>
          </a:p>
          <a:p>
            <a:pPr>
              <a:spcBef>
                <a:spcPts val="200"/>
              </a:spcBef>
              <a:spcAft>
                <a:spcPts val="200"/>
              </a:spcAft>
            </a:pPr>
            <a:endParaRPr lang="pt-BR" dirty="0">
              <a:solidFill>
                <a:srgbClr val="00001C"/>
              </a:solidFill>
            </a:endParaRPr>
          </a:p>
          <a:p>
            <a:pPr>
              <a:spcBef>
                <a:spcPts val="200"/>
              </a:spcBef>
              <a:spcAft>
                <a:spcPts val="200"/>
              </a:spcAft>
            </a:pPr>
            <a:r>
              <a:rPr lang="pt-BR" dirty="0">
                <a:solidFill>
                  <a:srgbClr val="00001C"/>
                </a:solidFill>
              </a:rPr>
              <a:t>moles /l de H</a:t>
            </a:r>
            <a:r>
              <a:rPr lang="pt-BR" baseline="30000" dirty="0">
                <a:solidFill>
                  <a:srgbClr val="00001C"/>
                </a:solidFill>
              </a:rPr>
              <a:t>+</a:t>
            </a:r>
            <a:r>
              <a:rPr lang="pt-BR" dirty="0">
                <a:solidFill>
                  <a:srgbClr val="00001C"/>
                </a:solidFill>
              </a:rPr>
              <a:t> adicionados =  2 </a:t>
            </a:r>
            <a:r>
              <a:rPr lang="es-ES_tradnl" dirty="0">
                <a:solidFill>
                  <a:srgbClr val="00001C"/>
                </a:solidFill>
                <a:sym typeface="Symbol" pitchFamily="18" charset="2"/>
              </a:rPr>
              <a:t></a:t>
            </a:r>
            <a:r>
              <a:rPr lang="pt-BR" dirty="0">
                <a:solidFill>
                  <a:srgbClr val="00001C"/>
                </a:solidFill>
              </a:rPr>
              <a:t> (</a:t>
            </a:r>
            <a:r>
              <a:rPr lang="pt-BR" dirty="0" err="1">
                <a:solidFill>
                  <a:srgbClr val="00001C"/>
                </a:solidFill>
              </a:rPr>
              <a:t>Dosis</a:t>
            </a:r>
            <a:r>
              <a:rPr lang="pt-BR" dirty="0">
                <a:solidFill>
                  <a:srgbClr val="00001C"/>
                </a:solidFill>
              </a:rPr>
              <a:t> (mg/l H</a:t>
            </a:r>
            <a:r>
              <a:rPr lang="pt-BR" baseline="-25000" dirty="0">
                <a:solidFill>
                  <a:srgbClr val="00001C"/>
                </a:solidFill>
              </a:rPr>
              <a:t>2</a:t>
            </a:r>
            <a:r>
              <a:rPr lang="pt-BR" dirty="0">
                <a:solidFill>
                  <a:srgbClr val="00001C"/>
                </a:solidFill>
              </a:rPr>
              <a:t>SO</a:t>
            </a:r>
            <a:r>
              <a:rPr lang="pt-BR" baseline="-25000" dirty="0">
                <a:solidFill>
                  <a:srgbClr val="00001C"/>
                </a:solidFill>
              </a:rPr>
              <a:t>4</a:t>
            </a:r>
            <a:r>
              <a:rPr lang="pt-BR" dirty="0">
                <a:solidFill>
                  <a:srgbClr val="00001C"/>
                </a:solidFill>
              </a:rPr>
              <a:t>)/1000) / 98</a:t>
            </a:r>
            <a:endParaRPr lang="es-UY" dirty="0">
              <a:solidFill>
                <a:srgbClr val="00001C"/>
              </a:solidFill>
            </a:endParaRPr>
          </a:p>
        </p:txBody>
      </p:sp>
      <p:sp>
        <p:nvSpPr>
          <p:cNvPr id="5137" name="Rectangle 2"/>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mc:AlternateContent xmlns:mc="http://schemas.openxmlformats.org/markup-compatibility/2006" xmlns:a14="http://schemas.microsoft.com/office/drawing/2010/main">
        <mc:Choice Requires="a14">
          <p:sp>
            <p:nvSpPr>
              <p:cNvPr id="5122" name="Object 1"/>
              <p:cNvSpPr txBox="1"/>
              <p:nvPr/>
            </p:nvSpPr>
            <p:spPr bwMode="auto">
              <a:xfrm>
                <a:off x="518122" y="3947140"/>
                <a:ext cx="7429500" cy="88106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m:rPr>
                          <m:nor/>
                        </m:rPr>
                        <a:rPr lang="es-UY" i="0">
                          <a:solidFill>
                            <a:srgbClr val="000000"/>
                          </a:solidFill>
                          <a:latin typeface="Cambria Math" panose="02040503050406030204" pitchFamily="18" charset="0"/>
                        </a:rPr>
                        <m:t>Moles</m:t>
                      </m:r>
                      <m:r>
                        <m:rPr>
                          <m:nor/>
                        </m:rPr>
                        <a:rPr lang="es-UY" i="0">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l</m:t>
                      </m:r>
                      <m:r>
                        <m:rPr>
                          <m:nor/>
                        </m:rPr>
                        <a:rPr lang="es-UY" i="0">
                          <a:solidFill>
                            <a:srgbClr val="000000"/>
                          </a:solidFill>
                          <a:latin typeface="Cambria Math" panose="02040503050406030204" pitchFamily="18" charset="0"/>
                        </a:rPr>
                        <m:t> </m:t>
                      </m:r>
                      <m:r>
                        <m:rPr>
                          <m:nor/>
                        </m:rPr>
                        <a:rPr lang="es-UY" i="0">
                          <a:solidFill>
                            <a:srgbClr val="000000"/>
                          </a:solidFill>
                          <a:latin typeface="Cambria Math" panose="02040503050406030204" pitchFamily="18" charset="0"/>
                        </a:rPr>
                        <m:t>de</m:t>
                      </m:r>
                      <m:r>
                        <m:rPr>
                          <m:nor/>
                        </m:rPr>
                        <a:rPr lang="es-UY" i="0">
                          <a:solidFill>
                            <a:srgbClr val="000000"/>
                          </a:solidFill>
                          <a:latin typeface="Cambria Math" panose="02040503050406030204" pitchFamily="18" charset="0"/>
                        </a:rPr>
                        <m:t> </m:t>
                      </m:r>
                      <m:sSub>
                        <m:sSubPr>
                          <m:ctrlPr>
                            <a:rPr lang="es-UY" i="1">
                              <a:solidFill>
                                <a:srgbClr val="000000"/>
                              </a:solidFill>
                              <a:latin typeface="Cambria Math" panose="02040503050406030204" pitchFamily="18" charset="0"/>
                            </a:rPr>
                          </m:ctrlPr>
                        </m:sSubPr>
                        <m:e>
                          <m:r>
                            <m:rPr>
                              <m:nor/>
                            </m:rPr>
                            <a:rPr lang="es-UY" i="0">
                              <a:solidFill>
                                <a:srgbClr val="000000"/>
                              </a:solidFill>
                              <a:latin typeface="Cambria Math" panose="02040503050406030204" pitchFamily="18" charset="0"/>
                            </a:rPr>
                            <m:t>H</m:t>
                          </m:r>
                        </m:e>
                        <m:sub>
                          <m:r>
                            <a:rPr lang="es-UY" i="0">
                              <a:solidFill>
                                <a:srgbClr val="000000"/>
                              </a:solidFill>
                              <a:latin typeface="Cambria Math" panose="02040503050406030204" pitchFamily="18" charset="0"/>
                            </a:rPr>
                            <m:t>2</m:t>
                          </m:r>
                        </m:sub>
                      </m:sSub>
                      <m:r>
                        <a:rPr lang="es-UY" i="1">
                          <a:solidFill>
                            <a:srgbClr val="000000"/>
                          </a:solidFill>
                          <a:latin typeface="Cambria Math" panose="02040503050406030204" pitchFamily="18" charset="0"/>
                        </a:rPr>
                        <m:t>𝑆</m:t>
                      </m:r>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𝑂</m:t>
                          </m:r>
                        </m:e>
                        <m:sub>
                          <m:r>
                            <a:rPr lang="es-UY" i="1">
                              <a:solidFill>
                                <a:srgbClr val="000000"/>
                              </a:solidFill>
                              <a:latin typeface="Cambria Math" panose="02040503050406030204" pitchFamily="18" charset="0"/>
                            </a:rPr>
                            <m:t>4</m:t>
                          </m:r>
                        </m:sub>
                      </m:sSub>
                      <m:r>
                        <m:rPr>
                          <m:nor/>
                        </m:rPr>
                        <a:rPr lang="es-UY" i="0">
                          <a:solidFill>
                            <a:srgbClr val="000000"/>
                          </a:solidFill>
                          <a:latin typeface="Cambria Math" panose="02040503050406030204" pitchFamily="18" charset="0"/>
                        </a:rPr>
                        <m:t> </m:t>
                      </m:r>
                      <m:r>
                        <m:rPr>
                          <m:nor/>
                        </m:rPr>
                        <a:rPr lang="es-UY" i="0">
                          <a:solidFill>
                            <a:srgbClr val="000000"/>
                          </a:solidFill>
                          <a:latin typeface="Cambria Math" panose="02040503050406030204" pitchFamily="18" charset="0"/>
                        </a:rPr>
                        <m:t>adicionado</m:t>
                      </m:r>
                      <m:r>
                        <a:rPr lang="es-UY" i="0">
                          <a:solidFill>
                            <a:srgbClr val="000000"/>
                          </a:solidFill>
                          <a:latin typeface="Cambria Math" panose="02040503050406030204" pitchFamily="18" charset="0"/>
                        </a:rPr>
                        <m:t> </m:t>
                      </m:r>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r>
                            <m:rPr>
                              <m:nor/>
                            </m:rPr>
                            <a:rPr lang="es-UY" i="0">
                              <a:solidFill>
                                <a:srgbClr val="000000"/>
                              </a:solidFill>
                              <a:latin typeface="Cambria Math" panose="02040503050406030204" pitchFamily="18" charset="0"/>
                            </a:rPr>
                            <m:t>Dosis</m:t>
                          </m:r>
                          <m:r>
                            <m:rPr>
                              <m:nor/>
                            </m:rPr>
                            <a:rPr lang="es-UY" i="0">
                              <a:solidFill>
                                <a:srgbClr val="000000"/>
                              </a:solidFill>
                              <a:latin typeface="Cambria Math" panose="02040503050406030204" pitchFamily="18" charset="0"/>
                            </a:rPr>
                            <m:t> </m:t>
                          </m:r>
                          <m:r>
                            <a:rPr lang="es-UY" i="1">
                              <a:solidFill>
                                <a:srgbClr val="000000"/>
                              </a:solidFill>
                              <a:latin typeface="Cambria Math" panose="02040503050406030204" pitchFamily="18" charset="0"/>
                            </a:rPr>
                            <m:t>(</m:t>
                          </m:r>
                          <m:sSub>
                            <m:sSubPr>
                              <m:ctrlPr>
                                <a:rPr lang="es-UY" i="1">
                                  <a:solidFill>
                                    <a:srgbClr val="000000"/>
                                  </a:solidFill>
                                  <a:latin typeface="Cambria Math" panose="02040503050406030204" pitchFamily="18" charset="0"/>
                                </a:rPr>
                              </m:ctrlPr>
                            </m:sSubPr>
                            <m:e>
                              <m:r>
                                <m:rPr>
                                  <m:sty m:val="p"/>
                                </m:rPr>
                                <a:rPr lang="es-UY" i="0">
                                  <a:solidFill>
                                    <a:srgbClr val="000000"/>
                                  </a:solidFill>
                                  <a:latin typeface="Cambria Math" panose="02040503050406030204" pitchFamily="18" charset="0"/>
                                </a:rPr>
                                <m:t>H</m:t>
                              </m:r>
                            </m:e>
                            <m:sub>
                              <m:r>
                                <a:rPr lang="es-UY" i="0">
                                  <a:solidFill>
                                    <a:srgbClr val="000000"/>
                                  </a:solidFill>
                                  <a:latin typeface="Cambria Math" panose="02040503050406030204" pitchFamily="18" charset="0"/>
                                </a:rPr>
                                <m:t>2</m:t>
                              </m:r>
                            </m:sub>
                          </m:sSub>
                          <m:r>
                            <m:rPr>
                              <m:nor/>
                            </m:rPr>
                            <a:rPr lang="es-UY" i="0">
                              <a:solidFill>
                                <a:srgbClr val="000000"/>
                              </a:solidFill>
                              <a:latin typeface="Cambria Math" panose="02040503050406030204" pitchFamily="18" charset="0"/>
                            </a:rPr>
                            <m:t>S</m:t>
                          </m:r>
                          <m:sSub>
                            <m:sSubPr>
                              <m:ctrlPr>
                                <a:rPr lang="es-UY" i="1">
                                  <a:solidFill>
                                    <a:srgbClr val="000000"/>
                                  </a:solidFill>
                                  <a:latin typeface="Cambria Math" panose="02040503050406030204" pitchFamily="18" charset="0"/>
                                </a:rPr>
                              </m:ctrlPr>
                            </m:sSubPr>
                            <m:e>
                              <m:r>
                                <m:rPr>
                                  <m:nor/>
                                </m:rPr>
                                <a:rPr lang="es-UY" i="0">
                                  <a:solidFill>
                                    <a:srgbClr val="000000"/>
                                  </a:solidFill>
                                  <a:latin typeface="Cambria Math" panose="02040503050406030204" pitchFamily="18" charset="0"/>
                                </a:rPr>
                                <m:t>O</m:t>
                              </m:r>
                            </m:e>
                            <m:sub>
                              <m:r>
                                <a:rPr lang="es-UY" i="0">
                                  <a:solidFill>
                                    <a:srgbClr val="000000"/>
                                  </a:solidFill>
                                  <a:latin typeface="Cambria Math" panose="02040503050406030204" pitchFamily="18" charset="0"/>
                                </a:rPr>
                                <m:t>4</m:t>
                              </m:r>
                            </m:sub>
                          </m:sSub>
                          <m:r>
                            <a:rPr lang="es-UY" i="1">
                              <a:solidFill>
                                <a:srgbClr val="000000"/>
                              </a:solidFill>
                              <a:latin typeface="Cambria Math" panose="02040503050406030204" pitchFamily="18" charset="0"/>
                            </a:rPr>
                            <m:t>)</m:t>
                          </m:r>
                          <m:r>
                            <a:rPr lang="es-UY" i="0">
                              <a:solidFill>
                                <a:srgbClr val="000000"/>
                              </a:solidFill>
                              <a:latin typeface="Cambria Math" panose="02040503050406030204" pitchFamily="18" charset="0"/>
                            </a:rPr>
                            <m:t> </m:t>
                          </m:r>
                          <m:r>
                            <a:rPr lang="es-UY" i="1">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g</m:t>
                          </m:r>
                          <m:r>
                            <m:rPr>
                              <m:nor/>
                            </m:rPr>
                            <a:rPr lang="es-UY" i="0">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l</m:t>
                          </m:r>
                          <m:r>
                            <a:rPr lang="es-UY" i="1">
                              <a:solidFill>
                                <a:srgbClr val="000000"/>
                              </a:solidFill>
                              <a:latin typeface="Cambria Math" panose="02040503050406030204" pitchFamily="18" charset="0"/>
                            </a:rPr>
                            <m:t>)</m:t>
                          </m:r>
                        </m:num>
                        <m:den>
                          <m:r>
                            <m:rPr>
                              <m:nor/>
                            </m:rPr>
                            <a:rPr lang="es-UY" i="0">
                              <a:solidFill>
                                <a:srgbClr val="000000"/>
                              </a:solidFill>
                              <a:latin typeface="Cambria Math" panose="02040503050406030204" pitchFamily="18" charset="0"/>
                            </a:rPr>
                            <m:t>P</m:t>
                          </m:r>
                          <m:r>
                            <m:rPr>
                              <m:nor/>
                            </m:rPr>
                            <a:rPr lang="es-UY" i="0">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M</m:t>
                          </m:r>
                          <m:r>
                            <m:rPr>
                              <m:nor/>
                            </m:rPr>
                            <a:rPr lang="es-UY" i="0">
                              <a:solidFill>
                                <a:srgbClr val="000000"/>
                              </a:solidFill>
                              <a:latin typeface="Cambria Math" panose="02040503050406030204" pitchFamily="18" charset="0"/>
                            </a:rPr>
                            <m:t>.</m:t>
                          </m:r>
                          <m:sSub>
                            <m:sSubPr>
                              <m:ctrlPr>
                                <a:rPr lang="es-UY" i="1">
                                  <a:solidFill>
                                    <a:srgbClr val="000000"/>
                                  </a:solidFill>
                                  <a:latin typeface="Cambria Math" panose="02040503050406030204" pitchFamily="18" charset="0"/>
                                </a:rPr>
                              </m:ctrlPr>
                            </m:sSubPr>
                            <m:e>
                              <m:r>
                                <m:rPr>
                                  <m:nor/>
                                </m:rPr>
                                <a:rPr lang="es-UY" i="0">
                                  <a:solidFill>
                                    <a:srgbClr val="000000"/>
                                  </a:solidFill>
                                  <a:latin typeface="Cambria Math" panose="02040503050406030204" pitchFamily="18" charset="0"/>
                                </a:rPr>
                                <m:t>H</m:t>
                              </m:r>
                            </m:e>
                            <m:sub>
                              <m:r>
                                <a:rPr lang="es-UY" i="0">
                                  <a:solidFill>
                                    <a:srgbClr val="000000"/>
                                  </a:solidFill>
                                  <a:latin typeface="Cambria Math" panose="02040503050406030204" pitchFamily="18" charset="0"/>
                                </a:rPr>
                                <m:t>2</m:t>
                              </m:r>
                            </m:sub>
                          </m:sSub>
                          <m:r>
                            <m:rPr>
                              <m:nor/>
                            </m:rPr>
                            <a:rPr lang="es-UY" i="0">
                              <a:solidFill>
                                <a:srgbClr val="000000"/>
                              </a:solidFill>
                              <a:latin typeface="Cambria Math" panose="02040503050406030204" pitchFamily="18" charset="0"/>
                            </a:rPr>
                            <m:t>S</m:t>
                          </m:r>
                          <m:sSub>
                            <m:sSubPr>
                              <m:ctrlPr>
                                <a:rPr lang="es-UY" i="1">
                                  <a:solidFill>
                                    <a:srgbClr val="000000"/>
                                  </a:solidFill>
                                  <a:latin typeface="Cambria Math" panose="02040503050406030204" pitchFamily="18" charset="0"/>
                                </a:rPr>
                              </m:ctrlPr>
                            </m:sSubPr>
                            <m:e>
                              <m:r>
                                <m:rPr>
                                  <m:nor/>
                                </m:rPr>
                                <a:rPr lang="es-UY" i="0">
                                  <a:solidFill>
                                    <a:srgbClr val="000000"/>
                                  </a:solidFill>
                                  <a:latin typeface="Cambria Math" panose="02040503050406030204" pitchFamily="18" charset="0"/>
                                </a:rPr>
                                <m:t>O</m:t>
                              </m:r>
                            </m:e>
                            <m:sub>
                              <m:r>
                                <a:rPr lang="es-UY" i="0">
                                  <a:solidFill>
                                    <a:srgbClr val="000000"/>
                                  </a:solidFill>
                                  <a:latin typeface="Cambria Math" panose="02040503050406030204" pitchFamily="18" charset="0"/>
                                </a:rPr>
                                <m:t>4</m:t>
                              </m:r>
                            </m:sub>
                          </m:sSub>
                          <m:r>
                            <a:rPr lang="es-UY" i="1">
                              <a:solidFill>
                                <a:srgbClr val="000000"/>
                              </a:solidFill>
                              <a:latin typeface="Cambria Math" panose="02040503050406030204" pitchFamily="18" charset="0"/>
                            </a:rPr>
                            <m:t> (</m:t>
                          </m:r>
                          <m:r>
                            <m:rPr>
                              <m:nor/>
                            </m:rPr>
                            <a:rPr lang="es-UY" i="0">
                              <a:solidFill>
                                <a:srgbClr val="000000"/>
                              </a:solidFill>
                              <a:latin typeface="Cambria Math" panose="02040503050406030204" pitchFamily="18" charset="0"/>
                            </a:rPr>
                            <m:t>g</m:t>
                          </m:r>
                          <m:r>
                            <m:rPr>
                              <m:nor/>
                            </m:rPr>
                            <a:rPr lang="es-UY" i="0">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mol</m:t>
                          </m:r>
                          <m:r>
                            <a:rPr lang="es-UY" i="1">
                              <a:solidFill>
                                <a:srgbClr val="000000"/>
                              </a:solidFill>
                              <a:latin typeface="Cambria Math" panose="02040503050406030204" pitchFamily="18" charset="0"/>
                            </a:rPr>
                            <m:t>)</m:t>
                          </m:r>
                        </m:den>
                      </m:f>
                      <m:r>
                        <a:rPr lang="es-UY" i="1">
                          <a:solidFill>
                            <a:srgbClr val="000000"/>
                          </a:solidFill>
                          <a:latin typeface="Cambria Math" panose="02040503050406030204" pitchFamily="18" charset="0"/>
                        </a:rPr>
                        <m:t> (</m:t>
                      </m:r>
                      <m:r>
                        <m:rPr>
                          <m:nor/>
                        </m:rPr>
                        <a:rPr lang="es-UY" i="0">
                          <a:solidFill>
                            <a:srgbClr val="000000"/>
                          </a:solidFill>
                          <a:latin typeface="Cambria Math" panose="02040503050406030204" pitchFamily="18" charset="0"/>
                        </a:rPr>
                        <m:t>mol</m:t>
                      </m:r>
                      <m:r>
                        <m:rPr>
                          <m:nor/>
                        </m:rPr>
                        <a:rPr lang="es-UY" i="0">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l</m:t>
                      </m:r>
                      <m:r>
                        <a:rPr lang="es-UY" i="1">
                          <a:solidFill>
                            <a:srgbClr val="000000"/>
                          </a:solidFill>
                          <a:latin typeface="Cambria Math" panose="02040503050406030204" pitchFamily="18" charset="0"/>
                        </a:rPr>
                        <m:t>)</m:t>
                      </m:r>
                    </m:oMath>
                  </m:oMathPara>
                </a14:m>
                <a:endParaRPr lang="es-UY" dirty="0"/>
              </a:p>
            </p:txBody>
          </p:sp>
        </mc:Choice>
        <mc:Fallback xmlns="">
          <p:sp>
            <p:nvSpPr>
              <p:cNvPr id="5122" name="Object 1"/>
              <p:cNvSpPr txBox="1">
                <a:spLocks noRot="1" noChangeAspect="1" noMove="1" noResize="1" noEditPoints="1" noAdjustHandles="1" noChangeArrowheads="1" noChangeShapeType="1" noTextEdit="1"/>
              </p:cNvSpPr>
              <p:nvPr/>
            </p:nvSpPr>
            <p:spPr bwMode="auto">
              <a:xfrm>
                <a:off x="518122" y="3947140"/>
                <a:ext cx="7429500" cy="881063"/>
              </a:xfrm>
              <a:prstGeom prst="rect">
                <a:avLst/>
              </a:prstGeom>
              <a:blipFill>
                <a:blip r:embed="rId2"/>
                <a:stretch>
                  <a:fillRect/>
                </a:stretch>
              </a:blipFill>
            </p:spPr>
            <p:txBody>
              <a:bodyPr/>
              <a:lstStyle/>
              <a:p>
                <a:r>
                  <a:rPr lang="es-UY">
                    <a:noFill/>
                  </a:rPr>
                  <a:t> </a:t>
                </a:r>
              </a:p>
            </p:txBody>
          </p:sp>
        </mc:Fallback>
      </mc:AlternateContent>
      <p:sp>
        <p:nvSpPr>
          <p:cNvPr id="5138" name="Rectangle 4"/>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mc:AlternateContent xmlns:mc="http://schemas.openxmlformats.org/markup-compatibility/2006" xmlns:a14="http://schemas.microsoft.com/office/drawing/2010/main">
        <mc:Choice Requires="a14">
          <p:sp>
            <p:nvSpPr>
              <p:cNvPr id="5123" name="Object 3"/>
              <p:cNvSpPr txBox="1"/>
              <p:nvPr/>
            </p:nvSpPr>
            <p:spPr bwMode="auto">
              <a:xfrm>
                <a:off x="551384" y="5714999"/>
                <a:ext cx="6246813" cy="714375"/>
              </a:xfrm>
              <a:prstGeom prst="rect">
                <a:avLst/>
              </a:prstGeom>
              <a:noFill/>
            </p:spPr>
            <p:txBody>
              <a:bodyPr>
                <a:normAutofit fontScale="92500"/>
              </a:bodyPr>
              <a:lstStyle/>
              <a:p>
                <a:pPr/>
                <a14:m>
                  <m:oMathPara xmlns:m="http://schemas.openxmlformats.org/officeDocument/2006/math">
                    <m:oMathParaPr>
                      <m:jc m:val="left"/>
                    </m:oMathParaPr>
                    <m:oMath xmlns:m="http://schemas.openxmlformats.org/officeDocument/2006/math">
                      <m:r>
                        <m:rPr>
                          <m:sty m:val="p"/>
                        </m:rPr>
                        <a:rPr lang="es-UY" i="0">
                          <a:solidFill>
                            <a:srgbClr val="000000"/>
                          </a:solidFill>
                          <a:latin typeface="Cambria Math" panose="02040503050406030204" pitchFamily="18" charset="0"/>
                        </a:rPr>
                        <m:t>Δ</m:t>
                      </m:r>
                      <m:r>
                        <a:rPr lang="es-UY" i="1">
                          <a:solidFill>
                            <a:srgbClr val="000000"/>
                          </a:solidFill>
                          <a:latin typeface="Cambria Math" panose="02040503050406030204" pitchFamily="18" charset="0"/>
                        </a:rPr>
                        <m:t> </m:t>
                      </m:r>
                      <m:r>
                        <m:rPr>
                          <m:nor/>
                        </m:rPr>
                        <a:rPr lang="es-UY" i="0">
                          <a:solidFill>
                            <a:srgbClr val="000000"/>
                          </a:solidFill>
                          <a:latin typeface="Cambria Math" panose="02040503050406030204" pitchFamily="18" charset="0"/>
                        </a:rPr>
                        <m:t>Alc</m:t>
                      </m:r>
                      <m:r>
                        <a:rPr lang="es-UY" i="1">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eq</m:t>
                      </m:r>
                      <m:r>
                        <m:rPr>
                          <m:nor/>
                        </m:rPr>
                        <a:rPr lang="es-UY" i="0">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l</m:t>
                      </m:r>
                      <m:r>
                        <a:rPr lang="es-UY" i="1">
                          <a:solidFill>
                            <a:srgbClr val="000000"/>
                          </a:solidFill>
                          <a:latin typeface="Cambria Math" panose="02040503050406030204" pitchFamily="18" charset="0"/>
                        </a:rPr>
                        <m:t>) =</m:t>
                      </m:r>
                      <m:f>
                        <m:fPr>
                          <m:ctrlPr>
                            <a:rPr lang="es-UY" i="1">
                              <a:solidFill>
                                <a:srgbClr val="000000"/>
                              </a:solidFill>
                              <a:latin typeface="Cambria Math" panose="02040503050406030204" pitchFamily="18" charset="0"/>
                            </a:rPr>
                          </m:ctrlPr>
                        </m:fPr>
                        <m:num>
                          <m:r>
                            <m:rPr>
                              <m:sty m:val="p"/>
                            </m:rPr>
                            <a:rPr lang="es-UY" i="0">
                              <a:solidFill>
                                <a:srgbClr val="000000"/>
                              </a:solidFill>
                              <a:latin typeface="Cambria Math" panose="02040503050406030204" pitchFamily="18" charset="0"/>
                            </a:rPr>
                            <m:t>Δ</m:t>
                          </m:r>
                          <m:r>
                            <a:rPr lang="es-UY" i="1">
                              <a:solidFill>
                                <a:srgbClr val="000000"/>
                              </a:solidFill>
                              <a:latin typeface="Cambria Math" panose="02040503050406030204" pitchFamily="18" charset="0"/>
                            </a:rPr>
                            <m:t> </m:t>
                          </m:r>
                          <m:r>
                            <m:rPr>
                              <m:nor/>
                            </m:rPr>
                            <a:rPr lang="es-UY" i="0">
                              <a:solidFill>
                                <a:srgbClr val="000000"/>
                              </a:solidFill>
                              <a:latin typeface="Cambria Math" panose="02040503050406030204" pitchFamily="18" charset="0"/>
                            </a:rPr>
                            <m:t>Alc</m:t>
                          </m:r>
                          <m:r>
                            <a:rPr lang="es-UY" i="1">
                              <a:solidFill>
                                <a:srgbClr val="000000"/>
                              </a:solidFill>
                              <a:latin typeface="Cambria Math" panose="02040503050406030204" pitchFamily="18" charset="0"/>
                            </a:rPr>
                            <m:t> (</m:t>
                          </m:r>
                          <m:r>
                            <m:rPr>
                              <m:nor/>
                            </m:rPr>
                            <a:rPr lang="es-UY" i="0">
                              <a:solidFill>
                                <a:srgbClr val="000000"/>
                              </a:solidFill>
                              <a:latin typeface="Cambria Math" panose="02040503050406030204" pitchFamily="18" charset="0"/>
                            </a:rPr>
                            <m:t>mg</m:t>
                          </m:r>
                          <m:r>
                            <m:rPr>
                              <m:nor/>
                            </m:rPr>
                            <a:rPr lang="es-UY" i="0">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l</m:t>
                          </m:r>
                          <m:r>
                            <m:rPr>
                              <m:nor/>
                            </m:rPr>
                            <a:rPr lang="es-UY" i="0">
                              <a:solidFill>
                                <a:srgbClr val="000000"/>
                              </a:solidFill>
                              <a:latin typeface="Cambria Math" panose="02040503050406030204" pitchFamily="18" charset="0"/>
                            </a:rPr>
                            <m:t>  </m:t>
                          </m:r>
                          <m:r>
                            <m:rPr>
                              <m:nor/>
                            </m:rPr>
                            <a:rPr lang="es-UY" i="0">
                              <a:solidFill>
                                <a:srgbClr val="000000"/>
                              </a:solidFill>
                              <a:latin typeface="Cambria Math" panose="02040503050406030204" pitchFamily="18" charset="0"/>
                            </a:rPr>
                            <m:t>CaC</m:t>
                          </m:r>
                          <m:sSub>
                            <m:sSubPr>
                              <m:ctrlPr>
                                <a:rPr lang="es-UY" i="1">
                                  <a:solidFill>
                                    <a:srgbClr val="000000"/>
                                  </a:solidFill>
                                  <a:latin typeface="Cambria Math" panose="02040503050406030204" pitchFamily="18" charset="0"/>
                                </a:rPr>
                              </m:ctrlPr>
                            </m:sSubPr>
                            <m:e>
                              <m:r>
                                <m:rPr>
                                  <m:nor/>
                                </m:rPr>
                                <a:rPr lang="es-UY" i="0">
                                  <a:solidFill>
                                    <a:srgbClr val="000000"/>
                                  </a:solidFill>
                                  <a:latin typeface="Cambria Math" panose="02040503050406030204" pitchFamily="18" charset="0"/>
                                </a:rPr>
                                <m:t>O</m:t>
                              </m:r>
                            </m:e>
                            <m:sub>
                              <m:r>
                                <a:rPr lang="es-UY" i="0">
                                  <a:solidFill>
                                    <a:srgbClr val="000000"/>
                                  </a:solidFill>
                                  <a:latin typeface="Cambria Math" panose="02040503050406030204" pitchFamily="18" charset="0"/>
                                </a:rPr>
                                <m:t>3</m:t>
                              </m:r>
                            </m:sub>
                          </m:sSub>
                          <m:r>
                            <a:rPr lang="es-UY" i="1">
                              <a:solidFill>
                                <a:srgbClr val="000000"/>
                              </a:solidFill>
                              <a:latin typeface="Cambria Math" panose="02040503050406030204" pitchFamily="18" charset="0"/>
                            </a:rPr>
                            <m:t>)</m:t>
                          </m:r>
                        </m:num>
                        <m:den>
                          <m:r>
                            <m:rPr>
                              <m:nor/>
                            </m:rPr>
                            <a:rPr lang="es-UY" i="0">
                              <a:solidFill>
                                <a:srgbClr val="000000"/>
                              </a:solidFill>
                              <a:latin typeface="Cambria Math" panose="02040503050406030204" pitchFamily="18" charset="0"/>
                            </a:rPr>
                            <m:t>50.000</m:t>
                          </m:r>
                        </m:den>
                      </m:f>
                      <m:r>
                        <a:rPr lang="es-UY" i="1">
                          <a:solidFill>
                            <a:srgbClr val="000000"/>
                          </a:solidFill>
                          <a:latin typeface="Cambria Math" panose="02040503050406030204" pitchFamily="18" charset="0"/>
                        </a:rPr>
                        <m:t> = </m:t>
                      </m:r>
                      <m:f>
                        <m:fPr>
                          <m:ctrlPr>
                            <a:rPr lang="es-UY" i="1">
                              <a:solidFill>
                                <a:srgbClr val="000000"/>
                              </a:solidFill>
                              <a:latin typeface="Cambria Math" panose="02040503050406030204" pitchFamily="18" charset="0"/>
                            </a:rPr>
                          </m:ctrlPr>
                        </m:fPr>
                        <m:num>
                          <m:r>
                            <a:rPr lang="es-UY" i="0">
                              <a:solidFill>
                                <a:srgbClr val="000000"/>
                              </a:solidFill>
                              <a:latin typeface="Cambria Math" panose="02040503050406030204" pitchFamily="18" charset="0"/>
                            </a:rPr>
                            <m:t>2</m:t>
                          </m:r>
                          <m:r>
                            <a:rPr lang="es-UY" i="1">
                              <a:solidFill>
                                <a:srgbClr val="000000"/>
                              </a:solidFill>
                              <a:latin typeface="Cambria Math" panose="02040503050406030204" pitchFamily="18" charset="0"/>
                            </a:rPr>
                            <m:t>∗ </m:t>
                          </m:r>
                          <m:r>
                            <m:rPr>
                              <m:nor/>
                            </m:rPr>
                            <a:rPr lang="es-UY" i="0">
                              <a:solidFill>
                                <a:srgbClr val="000000"/>
                              </a:solidFill>
                              <a:latin typeface="Cambria Math" panose="02040503050406030204" pitchFamily="18" charset="0"/>
                            </a:rPr>
                            <m:t>Dosis</m:t>
                          </m:r>
                          <m:r>
                            <a:rPr lang="es-UY" i="1">
                              <a:solidFill>
                                <a:srgbClr val="000000"/>
                              </a:solidFill>
                              <a:latin typeface="Cambria Math" panose="02040503050406030204" pitchFamily="18" charset="0"/>
                            </a:rPr>
                            <m:t> </m:t>
                          </m:r>
                          <m:r>
                            <m:rPr>
                              <m:nor/>
                            </m:rPr>
                            <a:rPr lang="es-UY" i="0">
                              <a:solidFill>
                                <a:srgbClr val="000000"/>
                              </a:solidFill>
                              <a:latin typeface="Cambria Math" panose="02040503050406030204" pitchFamily="18" charset="0"/>
                            </a:rPr>
                            <m:t>/1000</m:t>
                          </m:r>
                        </m:num>
                        <m:den>
                          <m:r>
                            <m:rPr>
                              <m:nor/>
                            </m:rPr>
                            <a:rPr lang="es-UY" i="0">
                              <a:solidFill>
                                <a:srgbClr val="000000"/>
                              </a:solidFill>
                              <a:latin typeface="Cambria Math" panose="02040503050406030204" pitchFamily="18" charset="0"/>
                            </a:rPr>
                            <m:t>98</m:t>
                          </m:r>
                        </m:den>
                      </m:f>
                    </m:oMath>
                  </m:oMathPara>
                </a14:m>
                <a:endParaRPr lang="es-UY" dirty="0"/>
              </a:p>
            </p:txBody>
          </p:sp>
        </mc:Choice>
        <mc:Fallback xmlns="">
          <p:sp>
            <p:nvSpPr>
              <p:cNvPr id="5123" name="Object 3"/>
              <p:cNvSpPr txBox="1">
                <a:spLocks noRot="1" noChangeAspect="1" noMove="1" noResize="1" noEditPoints="1" noAdjustHandles="1" noChangeArrowheads="1" noChangeShapeType="1" noTextEdit="1"/>
              </p:cNvSpPr>
              <p:nvPr/>
            </p:nvSpPr>
            <p:spPr bwMode="auto">
              <a:xfrm>
                <a:off x="551384" y="5714999"/>
                <a:ext cx="6246813" cy="714375"/>
              </a:xfrm>
              <a:prstGeom prst="rect">
                <a:avLst/>
              </a:prstGeom>
              <a:blipFill>
                <a:blip r:embed="rId3"/>
                <a:stretch>
                  <a:fillRect/>
                </a:stretch>
              </a:blipFill>
            </p:spPr>
            <p:txBody>
              <a:bodyPr/>
              <a:lstStyle/>
              <a:p>
                <a:r>
                  <a:rPr lang="es-UY">
                    <a:noFill/>
                  </a:rPr>
                  <a:t> </a:t>
                </a:r>
              </a:p>
            </p:txBody>
          </p:sp>
        </mc:Fallback>
      </mc:AlternateContent>
      <p:sp>
        <p:nvSpPr>
          <p:cNvPr id="5" name="CuadroTexto 4">
            <a:extLst>
              <a:ext uri="{FF2B5EF4-FFF2-40B4-BE49-F238E27FC236}">
                <a16:creationId xmlns:a16="http://schemas.microsoft.com/office/drawing/2014/main" id="{F1D73841-DC8C-5DE8-3453-98FD45261C48}"/>
              </a:ext>
            </a:extLst>
          </p:cNvPr>
          <p:cNvSpPr txBox="1"/>
          <p:nvPr/>
        </p:nvSpPr>
        <p:spPr>
          <a:xfrm>
            <a:off x="518122" y="460501"/>
            <a:ext cx="10978028" cy="2000548"/>
          </a:xfrm>
          <a:prstGeom prst="rect">
            <a:avLst/>
          </a:prstGeom>
          <a:noFill/>
        </p:spPr>
        <p:txBody>
          <a:bodyPr wrap="square">
            <a:spAutoFit/>
          </a:bodyPr>
          <a:lstStyle/>
          <a:p>
            <a:pPr algn="just">
              <a:spcBef>
                <a:spcPts val="600"/>
              </a:spcBef>
            </a:pPr>
            <a:endParaRPr lang="es-ES_tradnl" sz="1400" dirty="0">
              <a:solidFill>
                <a:srgbClr val="00001C"/>
              </a:solidFill>
            </a:endParaRPr>
          </a:p>
          <a:p>
            <a:pPr algn="just">
              <a:spcBef>
                <a:spcPts val="600"/>
              </a:spcBef>
            </a:pPr>
            <a:r>
              <a:rPr lang="es-ES_tradnl" dirty="0">
                <a:solidFill>
                  <a:srgbClr val="00001C"/>
                </a:solidFill>
              </a:rPr>
              <a:t>a) Al adicionar ácido sulfúrico, el agua se ioniza y produce iones hidrógeno que disminuyen el pH, lo cual depende básicamente de la alcalinidad inicial. Al adicionar 1 mol de H</a:t>
            </a:r>
            <a:r>
              <a:rPr lang="es-ES_tradnl" baseline="-25000" dirty="0">
                <a:solidFill>
                  <a:srgbClr val="00001C"/>
                </a:solidFill>
              </a:rPr>
              <a:t>2</a:t>
            </a:r>
            <a:r>
              <a:rPr lang="es-ES_tradnl" dirty="0">
                <a:solidFill>
                  <a:srgbClr val="00001C"/>
                </a:solidFill>
              </a:rPr>
              <a:t>SO</a:t>
            </a:r>
            <a:r>
              <a:rPr lang="es-ES_tradnl" baseline="-25000" dirty="0">
                <a:solidFill>
                  <a:srgbClr val="00001C"/>
                </a:solidFill>
              </a:rPr>
              <a:t>4</a:t>
            </a:r>
            <a:r>
              <a:rPr lang="es-ES_tradnl" dirty="0">
                <a:solidFill>
                  <a:srgbClr val="00001C"/>
                </a:solidFill>
              </a:rPr>
              <a:t> se adicionan 2 moles de H</a:t>
            </a:r>
            <a:r>
              <a:rPr lang="es-ES_tradnl" baseline="30000" dirty="0">
                <a:solidFill>
                  <a:srgbClr val="00001C"/>
                </a:solidFill>
              </a:rPr>
              <a:t>+</a:t>
            </a:r>
            <a:r>
              <a:rPr lang="es-ES_tradnl" dirty="0">
                <a:solidFill>
                  <a:srgbClr val="00001C"/>
                </a:solidFill>
              </a:rPr>
              <a:t>. La dosis que se aplique de ácido se refleja en un cambio de alcalinidad, que está dada por la cantidad de iones H</a:t>
            </a:r>
            <a:r>
              <a:rPr lang="es-ES_tradnl" baseline="30000" dirty="0">
                <a:solidFill>
                  <a:srgbClr val="00001C"/>
                </a:solidFill>
              </a:rPr>
              <a:t>+</a:t>
            </a:r>
            <a:r>
              <a:rPr lang="es-ES_tradnl" dirty="0">
                <a:solidFill>
                  <a:srgbClr val="00001C"/>
                </a:solidFill>
              </a:rPr>
              <a:t> que se agreguen:</a:t>
            </a:r>
            <a:endParaRPr lang="es-ES" dirty="0">
              <a:solidFill>
                <a:srgbClr val="00001C"/>
              </a:solidFill>
            </a:endParaRPr>
          </a:p>
          <a:p>
            <a:pPr algn="just">
              <a:spcBef>
                <a:spcPts val="600"/>
              </a:spcBef>
            </a:pPr>
            <a:r>
              <a:rPr lang="es-ES_tradnl" sz="1200" dirty="0">
                <a:solidFill>
                  <a:srgbClr val="00001C"/>
                </a:solidFill>
              </a:rPr>
              <a:t> </a:t>
            </a:r>
            <a:r>
              <a:rPr lang="es-ES_tradnl" dirty="0">
                <a:solidFill>
                  <a:srgbClr val="00001C"/>
                </a:solidFill>
              </a:rPr>
              <a:t>H</a:t>
            </a:r>
            <a:r>
              <a:rPr lang="es-ES_tradnl" baseline="-25000" dirty="0">
                <a:solidFill>
                  <a:srgbClr val="00001C"/>
                </a:solidFill>
              </a:rPr>
              <a:t>2</a:t>
            </a:r>
            <a:r>
              <a:rPr lang="es-ES_tradnl" dirty="0">
                <a:solidFill>
                  <a:srgbClr val="00001C"/>
                </a:solidFill>
              </a:rPr>
              <a:t>SO</a:t>
            </a:r>
            <a:r>
              <a:rPr lang="es-ES_tradnl" baseline="-25000" dirty="0">
                <a:solidFill>
                  <a:srgbClr val="00001C"/>
                </a:solidFill>
              </a:rPr>
              <a:t>4 </a:t>
            </a:r>
            <a:r>
              <a:rPr lang="es-ES_tradnl" dirty="0">
                <a:solidFill>
                  <a:srgbClr val="00001C"/>
                </a:solidFill>
                <a:sym typeface="Symbol" pitchFamily="18" charset="2"/>
              </a:rPr>
              <a:t></a:t>
            </a:r>
            <a:r>
              <a:rPr lang="es-ES_tradnl" dirty="0">
                <a:solidFill>
                  <a:srgbClr val="00001C"/>
                </a:solidFill>
              </a:rPr>
              <a:t> 2H</a:t>
            </a:r>
            <a:r>
              <a:rPr lang="es-ES_tradnl" baseline="30000" dirty="0">
                <a:solidFill>
                  <a:srgbClr val="00001C"/>
                </a:solidFill>
              </a:rPr>
              <a:t>+</a:t>
            </a:r>
            <a:r>
              <a:rPr lang="es-ES_tradnl" dirty="0">
                <a:solidFill>
                  <a:srgbClr val="00001C"/>
                </a:solidFill>
              </a:rPr>
              <a:t> + SO</a:t>
            </a:r>
            <a:r>
              <a:rPr lang="es-ES_tradnl" baseline="-25000" dirty="0">
                <a:solidFill>
                  <a:srgbClr val="00001C"/>
                </a:solidFill>
              </a:rPr>
              <a:t>4</a:t>
            </a:r>
            <a:r>
              <a:rPr lang="es-ES_tradnl" baseline="30000" dirty="0">
                <a:solidFill>
                  <a:srgbClr val="00001C"/>
                </a:solidFill>
              </a:rPr>
              <a:t>=</a:t>
            </a:r>
            <a:endParaRPr lang="es-UY" dirty="0">
              <a:solidFill>
                <a:srgbClr val="00001C"/>
              </a:solidFill>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0" y="5517232"/>
            <a:ext cx="12192000" cy="432048"/>
          </a:xfrm>
        </p:spPr>
        <p:txBody>
          <a:bodyPr/>
          <a:lstStyle/>
          <a:p>
            <a:pPr eaLnBrk="1" hangingPunct="1"/>
            <a:r>
              <a:rPr lang="es-ES" sz="1800" dirty="0">
                <a:solidFill>
                  <a:schemeClr val="tx1"/>
                </a:solidFill>
                <a:latin typeface="Arial Unicode MS" pitchFamily="34" charset="-128"/>
              </a:rPr>
              <a:t>Principales SPD asociados a los desinfectantes</a:t>
            </a:r>
            <a:endParaRPr lang="es-ES" sz="1800" dirty="0">
              <a:solidFill>
                <a:schemeClr val="tx1"/>
              </a:solidFill>
            </a:endParaRPr>
          </a:p>
        </p:txBody>
      </p:sp>
      <p:graphicFrame>
        <p:nvGraphicFramePr>
          <p:cNvPr id="25632" name="Group 32"/>
          <p:cNvGraphicFramePr>
            <a:graphicFrameLocks noGrp="1"/>
          </p:cNvGraphicFramePr>
          <p:nvPr>
            <p:extLst>
              <p:ext uri="{D42A27DB-BD31-4B8C-83A1-F6EECF244321}">
                <p14:modId xmlns:p14="http://schemas.microsoft.com/office/powerpoint/2010/main" val="2164883691"/>
              </p:ext>
            </p:extLst>
          </p:nvPr>
        </p:nvGraphicFramePr>
        <p:xfrm>
          <a:off x="2207568" y="1628698"/>
          <a:ext cx="7776864" cy="3877720"/>
        </p:xfrm>
        <a:graphic>
          <a:graphicData uri="http://schemas.openxmlformats.org/drawingml/2006/table">
            <a:tbl>
              <a:tblPr/>
              <a:tblGrid>
                <a:gridCol w="2464466">
                  <a:extLst>
                    <a:ext uri="{9D8B030D-6E8A-4147-A177-3AD203B41FA5}">
                      <a16:colId xmlns:a16="http://schemas.microsoft.com/office/drawing/2014/main" val="20000"/>
                    </a:ext>
                  </a:extLst>
                </a:gridCol>
                <a:gridCol w="5312398">
                  <a:extLst>
                    <a:ext uri="{9D8B030D-6E8A-4147-A177-3AD203B41FA5}">
                      <a16:colId xmlns:a16="http://schemas.microsoft.com/office/drawing/2014/main" val="20001"/>
                    </a:ext>
                  </a:extLst>
                </a:gridCol>
              </a:tblGrid>
              <a:tr h="10686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dirty="0">
                          <a:ln>
                            <a:noFill/>
                          </a:ln>
                          <a:solidFill>
                            <a:schemeClr val="tx1"/>
                          </a:solidFill>
                          <a:effectLst/>
                          <a:latin typeface="Arial" pitchFamily="34" charset="0"/>
                        </a:rPr>
                        <a:t>CLORO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sng" strike="noStrike" cap="none" normalizeH="0" baseline="0" dirty="0" err="1">
                          <a:ln>
                            <a:noFill/>
                          </a:ln>
                          <a:solidFill>
                            <a:schemeClr val="tx1"/>
                          </a:solidFill>
                          <a:effectLst/>
                          <a:latin typeface="Arial Unicode MS" pitchFamily="34" charset="-128"/>
                        </a:rPr>
                        <a:t>Triahalometanos</a:t>
                      </a:r>
                      <a:r>
                        <a:rPr kumimoji="0" lang="es-ES" sz="2000" b="0" i="0" u="none" strike="noStrike" cap="none" normalizeH="0" baseline="0" dirty="0">
                          <a:ln>
                            <a:noFill/>
                          </a:ln>
                          <a:solidFill>
                            <a:schemeClr val="tx1"/>
                          </a:solidFill>
                          <a:effectLst/>
                          <a:latin typeface="Arial Unicode MS" pitchFamily="34" charset="-128"/>
                        </a:rPr>
                        <a:t> (THM</a:t>
                      </a:r>
                      <a:r>
                        <a:rPr kumimoji="0" lang="en-US" sz="2000" b="0" i="0" u="none" strike="noStrike" cap="none" normalizeH="0" baseline="0" dirty="0">
                          <a:ln>
                            <a:noFill/>
                          </a:ln>
                          <a:solidFill>
                            <a:schemeClr val="tx1"/>
                          </a:solidFill>
                          <a:effectLst/>
                          <a:latin typeface="Arial Unicode MS" pitchFamily="34" charset="-128"/>
                        </a:rPr>
                        <a:t>s</a:t>
                      </a:r>
                      <a:r>
                        <a:rPr kumimoji="0" lang="es-ES" sz="2000" b="0" i="0" u="none" strike="noStrike" cap="none" normalizeH="0" baseline="0" dirty="0">
                          <a:ln>
                            <a:noFill/>
                          </a:ln>
                          <a:solidFill>
                            <a:schemeClr val="tx1"/>
                          </a:solidFill>
                          <a:effectLst/>
                          <a:latin typeface="Arial Unicode MS" pitchFamily="34"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sng" strike="noStrike" cap="none" normalizeH="0" baseline="0" dirty="0" err="1">
                          <a:ln>
                            <a:noFill/>
                          </a:ln>
                          <a:solidFill>
                            <a:schemeClr val="tx1"/>
                          </a:solidFill>
                          <a:effectLst/>
                          <a:latin typeface="Arial Unicode MS" pitchFamily="34" charset="-128"/>
                        </a:rPr>
                        <a:t>Acidos</a:t>
                      </a:r>
                      <a:r>
                        <a:rPr kumimoji="0" lang="es-ES" sz="2000" b="0" i="0" u="sng" strike="noStrike" cap="none" normalizeH="0" baseline="0" dirty="0">
                          <a:ln>
                            <a:noFill/>
                          </a:ln>
                          <a:solidFill>
                            <a:schemeClr val="tx1"/>
                          </a:solidFill>
                          <a:effectLst/>
                          <a:latin typeface="Arial Unicode MS" pitchFamily="34" charset="-128"/>
                        </a:rPr>
                        <a:t> Acéticos Halogenados </a:t>
                      </a:r>
                      <a:r>
                        <a:rPr kumimoji="0" lang="es-ES" sz="2000" b="0" i="0" u="none" strike="noStrike" cap="none" normalizeH="0" baseline="0" dirty="0">
                          <a:ln>
                            <a:noFill/>
                          </a:ln>
                          <a:solidFill>
                            <a:schemeClr val="tx1"/>
                          </a:solidFill>
                          <a:effectLst/>
                          <a:latin typeface="Arial Unicode MS" pitchFamily="34" charset="-128"/>
                        </a:rPr>
                        <a:t>(</a:t>
                      </a:r>
                      <a:r>
                        <a:rPr kumimoji="0" lang="es-ES" sz="2000" b="0" i="0" u="none" strike="noStrike" cap="none" normalizeH="0" baseline="0" dirty="0" err="1">
                          <a:ln>
                            <a:noFill/>
                          </a:ln>
                          <a:solidFill>
                            <a:schemeClr val="tx1"/>
                          </a:solidFill>
                          <a:effectLst/>
                          <a:latin typeface="Arial Unicode MS" pitchFamily="34" charset="-128"/>
                        </a:rPr>
                        <a:t>HAAs</a:t>
                      </a:r>
                      <a:r>
                        <a:rPr kumimoji="0" lang="es-ES" sz="2000" b="0" i="0" u="none" strike="noStrike" cap="none" normalizeH="0" baseline="0" dirty="0">
                          <a:ln>
                            <a:noFill/>
                          </a:ln>
                          <a:solidFill>
                            <a:schemeClr val="tx1"/>
                          </a:solidFill>
                          <a:effectLst/>
                          <a:latin typeface="Arial Unicode MS" pitchFamily="34" charset="-128"/>
                        </a:rPr>
                        <a:t>)</a:t>
                      </a:r>
                      <a:endParaRPr kumimoji="0" lang="en-US" sz="2000" b="0" i="0" u="none" strike="noStrike" cap="none" normalizeH="0" baseline="0" dirty="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Unicode MS" pitchFamily="34" charset="-128"/>
                        </a:rPr>
                        <a:t>Haloacetonitrilos</a:t>
                      </a:r>
                      <a:r>
                        <a:rPr kumimoji="0" lang="en-US" sz="2000" b="0" i="0" u="none" strike="noStrike" cap="none" normalizeH="0" baseline="0" dirty="0">
                          <a:ln>
                            <a:noFill/>
                          </a:ln>
                          <a:solidFill>
                            <a:schemeClr val="tx1"/>
                          </a:solidFill>
                          <a:effectLst/>
                          <a:latin typeface="Arial Unicode MS" pitchFamily="34" charset="-128"/>
                        </a:rPr>
                        <a:t> (HANs)</a:t>
                      </a:r>
                      <a:endParaRPr kumimoji="0" lang="es-ES" sz="2000" b="0" i="0" u="none" strike="noStrike" cap="none" normalizeH="0" baseline="0" dirty="0">
                        <a:ln>
                          <a:noFill/>
                        </a:ln>
                        <a:solidFill>
                          <a:schemeClr val="tx1"/>
                        </a:solidFill>
                        <a:effectLst/>
                        <a:latin typeface="Arial Unicode MS"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9168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a:ln>
                            <a:noFill/>
                          </a:ln>
                          <a:solidFill>
                            <a:schemeClr val="tx1"/>
                          </a:solidFill>
                          <a:effectLst/>
                          <a:latin typeface="Arial" pitchFamily="34" charset="0"/>
                        </a:rPr>
                        <a:t>OZONO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err="1">
                          <a:ln>
                            <a:noFill/>
                          </a:ln>
                          <a:solidFill>
                            <a:schemeClr val="tx1"/>
                          </a:solidFill>
                          <a:effectLst/>
                          <a:latin typeface="Arial Unicode MS" pitchFamily="34" charset="-128"/>
                        </a:rPr>
                        <a:t>Acidos</a:t>
                      </a:r>
                      <a:r>
                        <a:rPr kumimoji="0" lang="es-ES" sz="2000" b="0" i="0" u="none" strike="noStrike" cap="none" normalizeH="0" baseline="0" dirty="0">
                          <a:ln>
                            <a:noFill/>
                          </a:ln>
                          <a:solidFill>
                            <a:schemeClr val="tx1"/>
                          </a:solidFill>
                          <a:effectLst/>
                          <a:latin typeface="Arial Unicode MS" pitchFamily="34" charset="-128"/>
                        </a:rPr>
                        <a:t> carboxílicos, </a:t>
                      </a:r>
                      <a:r>
                        <a:rPr kumimoji="0" lang="es-ES" sz="2000" b="0" i="0" u="sng" strike="noStrike" cap="none" normalizeH="0" baseline="0" dirty="0">
                          <a:ln>
                            <a:noFill/>
                          </a:ln>
                          <a:solidFill>
                            <a:schemeClr val="tx1"/>
                          </a:solidFill>
                          <a:effectLst/>
                          <a:latin typeface="Arial Unicode MS" pitchFamily="34" charset="-128"/>
                        </a:rPr>
                        <a:t>bromato</a:t>
                      </a:r>
                      <a:r>
                        <a:rPr kumimoji="0" lang="en-US" sz="2000" b="0" i="0" u="none" strike="noStrike" cap="none" normalizeH="0" baseline="0" dirty="0">
                          <a:ln>
                            <a:noFill/>
                          </a:ln>
                          <a:solidFill>
                            <a:schemeClr val="tx1"/>
                          </a:solidFill>
                          <a:effectLst/>
                          <a:latin typeface="Arial Unicode MS" pitchFamily="34" charset="-128"/>
                        </a:rPr>
                        <a:t> (BrO</a:t>
                      </a:r>
                      <a:r>
                        <a:rPr kumimoji="0" lang="en-US" sz="2000" b="0" i="0" u="none" strike="noStrike" cap="none" normalizeH="0" baseline="-25000" dirty="0">
                          <a:ln>
                            <a:noFill/>
                          </a:ln>
                          <a:solidFill>
                            <a:schemeClr val="tx1"/>
                          </a:solidFill>
                          <a:effectLst/>
                          <a:latin typeface="Arial Unicode MS" pitchFamily="34" charset="-128"/>
                        </a:rPr>
                        <a:t>3</a:t>
                      </a:r>
                      <a:r>
                        <a:rPr kumimoji="0" lang="en-US" sz="2000" b="0" i="0" u="none" strike="noStrike" cap="none" normalizeH="0" baseline="30000" dirty="0">
                          <a:ln>
                            <a:noFill/>
                          </a:ln>
                          <a:solidFill>
                            <a:schemeClr val="tx1"/>
                          </a:solidFill>
                          <a:effectLst/>
                          <a:latin typeface="Arial Unicode MS" pitchFamily="34" charset="-128"/>
                        </a:rPr>
                        <a:t>-</a:t>
                      </a:r>
                      <a:r>
                        <a:rPr kumimoji="0" lang="en-US" sz="2000" b="0" i="0" u="none" strike="noStrike" cap="none" normalizeH="0" baseline="0" dirty="0">
                          <a:ln>
                            <a:noFill/>
                          </a:ln>
                          <a:solidFill>
                            <a:schemeClr val="tx1"/>
                          </a:solidFill>
                          <a:effectLst/>
                          <a:latin typeface="Arial Unicode MS" pitchFamily="34" charset="-128"/>
                        </a:rPr>
                        <a:t>)</a:t>
                      </a:r>
                      <a:r>
                        <a:rPr kumimoji="0" lang="es-ES" sz="2000" b="0" i="0" u="none" strike="noStrike" cap="none" normalizeH="0" baseline="0" dirty="0">
                          <a:ln>
                            <a:noFill/>
                          </a:ln>
                          <a:solidFill>
                            <a:schemeClr val="tx1"/>
                          </a:solidFill>
                          <a:effectLst/>
                          <a:latin typeface="Arial Unicode MS" pitchFamily="34" charset="-128"/>
                        </a:rPr>
                        <a:t>, </a:t>
                      </a:r>
                      <a:r>
                        <a:rPr kumimoji="0" lang="es-ES" sz="2000" b="0" i="0" u="none" strike="noStrike" cap="none" normalizeH="0" baseline="0" dirty="0" err="1">
                          <a:ln>
                            <a:noFill/>
                          </a:ln>
                          <a:solidFill>
                            <a:schemeClr val="tx1"/>
                          </a:solidFill>
                          <a:effectLst/>
                          <a:latin typeface="Arial Unicode MS" pitchFamily="34" charset="-128"/>
                        </a:rPr>
                        <a:t>bromometanos</a:t>
                      </a:r>
                      <a:r>
                        <a:rPr kumimoji="0" lang="en-US" sz="2000" b="0" i="0" u="none" strike="noStrike" cap="none" normalizeH="0" baseline="0" dirty="0">
                          <a:ln>
                            <a:noFill/>
                          </a:ln>
                          <a:solidFill>
                            <a:schemeClr val="tx1"/>
                          </a:solidFill>
                          <a:effectLst/>
                          <a:latin typeface="Arial Unicode MS" pitchFamily="34" charset="-128"/>
                        </a:rPr>
                        <a:t>, </a:t>
                      </a:r>
                      <a:r>
                        <a:rPr kumimoji="0" lang="en-US" sz="2000" b="0" i="0" u="none" strike="noStrike" cap="none" normalizeH="0" baseline="0" dirty="0" err="1">
                          <a:ln>
                            <a:noFill/>
                          </a:ln>
                          <a:solidFill>
                            <a:schemeClr val="tx1"/>
                          </a:solidFill>
                          <a:effectLst/>
                          <a:latin typeface="Arial Unicode MS" pitchFamily="34" charset="-128"/>
                        </a:rPr>
                        <a:t>aldeh</a:t>
                      </a:r>
                      <a:r>
                        <a:rPr kumimoji="0" lang="en-US" sz="2000" b="0" i="0" u="none" strike="noStrike" cap="none" normalizeH="0" baseline="0" dirty="0" err="1">
                          <a:ln>
                            <a:noFill/>
                          </a:ln>
                          <a:solidFill>
                            <a:schemeClr val="tx1"/>
                          </a:solidFill>
                          <a:effectLst/>
                          <a:latin typeface="Arial Unicode MS" pitchFamily="34" charset="-128"/>
                          <a:ea typeface="Arial Unicode MS" pitchFamily="34" charset="-128"/>
                          <a:cs typeface="Arial Unicode MS" pitchFamily="34" charset="-128"/>
                        </a:rPr>
                        <a:t>ídos</a:t>
                      </a:r>
                      <a:endParaRPr kumimoji="0" lang="es-ES" sz="2000" b="0" i="0" u="none" strike="noStrike" cap="none" normalizeH="0" baseline="0" dirty="0">
                        <a:ln>
                          <a:noFill/>
                        </a:ln>
                        <a:solidFill>
                          <a:schemeClr val="tx1"/>
                        </a:solidFill>
                        <a:effectLst/>
                        <a:latin typeface="Arial Unicode MS"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9154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dirty="0">
                          <a:ln>
                            <a:noFill/>
                          </a:ln>
                          <a:solidFill>
                            <a:schemeClr val="tx1"/>
                          </a:solidFill>
                          <a:effectLst/>
                          <a:latin typeface="Arial" pitchFamily="34" charset="0"/>
                        </a:rPr>
                        <a:t>DIÓXIDO DE CLORO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Arial Unicode MS" pitchFamily="34" charset="-128"/>
                        </a:rPr>
                        <a:t>Clorito</a:t>
                      </a:r>
                      <a:r>
                        <a:rPr kumimoji="0" lang="en-US" sz="2000" b="0" i="0" u="none" strike="noStrike" cap="none" normalizeH="0" baseline="0">
                          <a:ln>
                            <a:noFill/>
                          </a:ln>
                          <a:solidFill>
                            <a:schemeClr val="tx1"/>
                          </a:solidFill>
                          <a:effectLst/>
                          <a:latin typeface="Arial Unicode MS" pitchFamily="34" charset="-128"/>
                        </a:rPr>
                        <a:t> (ClO</a:t>
                      </a:r>
                      <a:r>
                        <a:rPr kumimoji="0" lang="en-US" sz="2000" b="0" i="0" u="none" strike="noStrike" cap="none" normalizeH="0" baseline="-25000">
                          <a:ln>
                            <a:noFill/>
                          </a:ln>
                          <a:solidFill>
                            <a:schemeClr val="tx1"/>
                          </a:solidFill>
                          <a:effectLst/>
                          <a:latin typeface="Arial Unicode MS" pitchFamily="34" charset="-128"/>
                        </a:rPr>
                        <a:t>2</a:t>
                      </a:r>
                      <a:r>
                        <a:rPr kumimoji="0" lang="en-US" sz="2000" b="0" i="0" u="none" strike="noStrike" cap="none" normalizeH="0" baseline="30000">
                          <a:ln>
                            <a:noFill/>
                          </a:ln>
                          <a:solidFill>
                            <a:schemeClr val="tx1"/>
                          </a:solidFill>
                          <a:effectLst/>
                          <a:latin typeface="Arial Unicode MS" pitchFamily="34" charset="-128"/>
                        </a:rPr>
                        <a:t>-</a:t>
                      </a:r>
                      <a:r>
                        <a:rPr kumimoji="0" lang="en-US" sz="2000" b="0" i="0" u="none" strike="noStrike" cap="none" normalizeH="0" baseline="0">
                          <a:ln>
                            <a:noFill/>
                          </a:ln>
                          <a:solidFill>
                            <a:schemeClr val="tx1"/>
                          </a:solidFill>
                          <a:effectLst/>
                          <a:latin typeface="Arial Unicode MS" pitchFamily="34" charset="-128"/>
                        </a:rPr>
                        <a:t>)</a:t>
                      </a:r>
                      <a:r>
                        <a:rPr kumimoji="0" lang="es-ES" sz="2000" b="0" i="0" u="none" strike="noStrike" cap="none" normalizeH="0" baseline="0">
                          <a:ln>
                            <a:noFill/>
                          </a:ln>
                          <a:solidFill>
                            <a:schemeClr val="tx1"/>
                          </a:solidFill>
                          <a:effectLst/>
                          <a:latin typeface="Arial Unicode MS" pitchFamily="34" charset="-128"/>
                        </a:rPr>
                        <a:t>, clorato</a:t>
                      </a:r>
                      <a:r>
                        <a:rPr kumimoji="0" lang="en-US" sz="2000" b="0" i="0" u="none" strike="noStrike" cap="none" normalizeH="0" baseline="0">
                          <a:ln>
                            <a:noFill/>
                          </a:ln>
                          <a:solidFill>
                            <a:schemeClr val="tx1"/>
                          </a:solidFill>
                          <a:effectLst/>
                          <a:latin typeface="Arial Unicode MS" pitchFamily="34" charset="-128"/>
                        </a:rPr>
                        <a:t> (ClO</a:t>
                      </a:r>
                      <a:r>
                        <a:rPr kumimoji="0" lang="en-US" sz="2000" b="0" i="0" u="none" strike="noStrike" cap="none" normalizeH="0" baseline="-25000">
                          <a:ln>
                            <a:noFill/>
                          </a:ln>
                          <a:solidFill>
                            <a:schemeClr val="tx1"/>
                          </a:solidFill>
                          <a:effectLst/>
                          <a:latin typeface="Arial Unicode MS" pitchFamily="34" charset="-128"/>
                        </a:rPr>
                        <a:t>3</a:t>
                      </a:r>
                      <a:r>
                        <a:rPr kumimoji="0" lang="en-US" sz="2000" b="0" i="0" u="none" strike="noStrike" cap="none" normalizeH="0" baseline="30000">
                          <a:ln>
                            <a:noFill/>
                          </a:ln>
                          <a:solidFill>
                            <a:schemeClr val="tx1"/>
                          </a:solidFill>
                          <a:effectLst/>
                          <a:latin typeface="Arial Unicode MS" pitchFamily="34" charset="-128"/>
                        </a:rPr>
                        <a:t>-</a:t>
                      </a:r>
                      <a:r>
                        <a:rPr kumimoji="0" lang="en-US" sz="2000" b="0" i="0" u="none" strike="noStrike" cap="none" normalizeH="0" baseline="0">
                          <a:ln>
                            <a:noFill/>
                          </a:ln>
                          <a:solidFill>
                            <a:schemeClr val="tx1"/>
                          </a:solidFill>
                          <a:effectLst/>
                          <a:latin typeface="Arial Unicode MS" pitchFamily="34" charset="-128"/>
                        </a:rPr>
                        <a:t>) son subproductos inorg</a:t>
                      </a:r>
                      <a:r>
                        <a:rPr kumimoji="0" lang="en-US" sz="2000" b="0"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á</a:t>
                      </a:r>
                      <a:r>
                        <a:rPr kumimoji="0" lang="en-US" sz="2000" b="0" i="0" u="none" strike="noStrike" cap="none" normalizeH="0" baseline="0">
                          <a:ln>
                            <a:noFill/>
                          </a:ln>
                          <a:solidFill>
                            <a:schemeClr val="tx1"/>
                          </a:solidFill>
                          <a:effectLst/>
                          <a:latin typeface="Arial Unicode MS" pitchFamily="34" charset="-128"/>
                        </a:rPr>
                        <a:t>nicos</a:t>
                      </a:r>
                      <a:endParaRPr kumimoji="0" lang="es-ES" sz="2000" b="0" i="0" u="none" strike="noStrike" cap="none" normalizeH="0" baseline="0">
                        <a:ln>
                          <a:noFill/>
                        </a:ln>
                        <a:solidFill>
                          <a:schemeClr val="tx1"/>
                        </a:solidFill>
                        <a:effectLst/>
                        <a:latin typeface="Arial Unicode MS"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9154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a:ln>
                            <a:noFill/>
                          </a:ln>
                          <a:solidFill>
                            <a:schemeClr val="tx1"/>
                          </a:solidFill>
                          <a:effectLst/>
                          <a:latin typeface="Arial" pitchFamily="34" charset="0"/>
                        </a:rPr>
                        <a:t>CLORAMINAS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a:ln>
                            <a:noFill/>
                          </a:ln>
                          <a:solidFill>
                            <a:schemeClr val="tx1"/>
                          </a:solidFill>
                          <a:effectLst/>
                          <a:latin typeface="Arial Unicode MS" pitchFamily="34" charset="-128"/>
                        </a:rPr>
                        <a:t>Cloruro de cianógeno</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bl>
          </a:graphicData>
        </a:graphic>
      </p:graphicFrame>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6"/>
          <p:cNvSpPr>
            <a:spLocks noChangeArrowheads="1"/>
          </p:cNvSpPr>
          <p:nvPr/>
        </p:nvSpPr>
        <p:spPr bwMode="auto">
          <a:xfrm>
            <a:off x="1524001" y="28545"/>
            <a:ext cx="184731" cy="400110"/>
          </a:xfrm>
          <a:prstGeom prst="rect">
            <a:avLst/>
          </a:prstGeom>
          <a:noFill/>
          <a:ln w="9525">
            <a:noFill/>
            <a:miter lim="800000"/>
            <a:headEnd/>
            <a:tailEnd/>
          </a:ln>
        </p:spPr>
        <p:txBody>
          <a:bodyPr wrap="none" anchor="ctr">
            <a:spAutoFit/>
          </a:bodyPr>
          <a:lstStyle/>
          <a:p>
            <a:endParaRPr lang="es-UY"/>
          </a:p>
        </p:txBody>
      </p:sp>
      <p:sp>
        <p:nvSpPr>
          <p:cNvPr id="25604" name="Rectangle 10"/>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5605" name="Rectangle 12"/>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5606" name="Rectangle 14"/>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5607" name="Rectangle 6"/>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5608" name="Rectangle 8"/>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5609" name="Rectangle 2"/>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5610" name="Rectangle 4"/>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5611" name="Rectangle 6"/>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5612" name="Rectangle 6"/>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5613" name="Rectangle 2"/>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5614" name="Rectangle 4"/>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68292" name="Rectangle 4"/>
          <p:cNvSpPr>
            <a:spLocks noChangeArrowheads="1"/>
          </p:cNvSpPr>
          <p:nvPr/>
        </p:nvSpPr>
        <p:spPr bwMode="auto">
          <a:xfrm>
            <a:off x="767408" y="855627"/>
            <a:ext cx="7272808" cy="461665"/>
          </a:xfrm>
          <a:prstGeom prst="rect">
            <a:avLst/>
          </a:prstGeom>
          <a:noFill/>
          <a:ln w="9525">
            <a:noFill/>
            <a:miter lim="800000"/>
            <a:headEnd/>
            <a:tailEnd/>
          </a:ln>
          <a:effectLst/>
        </p:spPr>
        <p:txBody>
          <a:bodyPr wrap="square" anchor="ctr">
            <a:spAutoFit/>
          </a:bodyPr>
          <a:lstStyle/>
          <a:p>
            <a:pPr algn="just">
              <a:defRPr/>
            </a:pPr>
            <a:r>
              <a:rPr lang="pt-BR" sz="2400" dirty="0" err="1">
                <a:solidFill>
                  <a:srgbClr val="00001C"/>
                </a:solidFill>
                <a:ea typeface="Times New Roman" pitchFamily="18" charset="0"/>
                <a:cs typeface="Arial" pitchFamily="34" charset="0"/>
              </a:rPr>
              <a:t>Dosis</a:t>
            </a:r>
            <a:r>
              <a:rPr lang="pt-BR" sz="2400" dirty="0">
                <a:solidFill>
                  <a:srgbClr val="00001C"/>
                </a:solidFill>
                <a:ea typeface="Times New Roman" pitchFamily="18" charset="0"/>
                <a:cs typeface="Arial" pitchFamily="34" charset="0"/>
              </a:rPr>
              <a:t> (</a:t>
            </a:r>
            <a:r>
              <a:rPr lang="pt-BR" sz="2400" dirty="0" err="1">
                <a:solidFill>
                  <a:srgbClr val="00001C"/>
                </a:solidFill>
                <a:ea typeface="Times New Roman" pitchFamily="18" charset="0"/>
                <a:cs typeface="Arial" pitchFamily="34" charset="0"/>
              </a:rPr>
              <a:t>mg</a:t>
            </a:r>
            <a:r>
              <a:rPr lang="pt-BR" sz="2400" dirty="0">
                <a:solidFill>
                  <a:srgbClr val="00001C"/>
                </a:solidFill>
                <a:ea typeface="Times New Roman" pitchFamily="18" charset="0"/>
                <a:cs typeface="Arial" pitchFamily="34" charset="0"/>
              </a:rPr>
              <a:t>/l H</a:t>
            </a:r>
            <a:r>
              <a:rPr lang="pt-BR" sz="2400" baseline="-30000" dirty="0">
                <a:solidFill>
                  <a:srgbClr val="00001C"/>
                </a:solidFill>
                <a:ea typeface="Times New Roman" pitchFamily="18" charset="0"/>
                <a:cs typeface="Arial" pitchFamily="34" charset="0"/>
              </a:rPr>
              <a:t>2</a:t>
            </a:r>
            <a:r>
              <a:rPr lang="pt-BR" sz="2400" dirty="0">
                <a:solidFill>
                  <a:srgbClr val="00001C"/>
                </a:solidFill>
                <a:ea typeface="Times New Roman" pitchFamily="18" charset="0"/>
                <a:cs typeface="Arial" pitchFamily="34" charset="0"/>
              </a:rPr>
              <a:t>SO</a:t>
            </a:r>
            <a:r>
              <a:rPr lang="pt-BR" sz="2400" baseline="-30000" dirty="0">
                <a:solidFill>
                  <a:srgbClr val="00001C"/>
                </a:solidFill>
                <a:ea typeface="Times New Roman" pitchFamily="18" charset="0"/>
                <a:cs typeface="Arial" pitchFamily="34" charset="0"/>
              </a:rPr>
              <a:t>4</a:t>
            </a:r>
            <a:r>
              <a:rPr lang="pt-BR" sz="2400" dirty="0">
                <a:solidFill>
                  <a:srgbClr val="00001C"/>
                </a:solidFill>
                <a:ea typeface="Times New Roman" pitchFamily="18" charset="0"/>
                <a:cs typeface="Arial" pitchFamily="34" charset="0"/>
              </a:rPr>
              <a:t>) = (</a:t>
            </a:r>
            <a:r>
              <a:rPr lang="pt-BR" sz="2400" dirty="0" err="1">
                <a:solidFill>
                  <a:srgbClr val="00001C"/>
                </a:solidFill>
                <a:ea typeface="Times New Roman" pitchFamily="18" charset="0"/>
                <a:cs typeface="Arial" pitchFamily="34" charset="0"/>
              </a:rPr>
              <a:t>Alc</a:t>
            </a:r>
            <a:r>
              <a:rPr lang="pt-BR" sz="2400" dirty="0">
                <a:solidFill>
                  <a:srgbClr val="00001C"/>
                </a:solidFill>
                <a:ea typeface="Times New Roman" pitchFamily="18" charset="0"/>
                <a:cs typeface="Arial" pitchFamily="34" charset="0"/>
              </a:rPr>
              <a:t>. inicial – </a:t>
            </a:r>
            <a:r>
              <a:rPr lang="pt-BR" sz="2400" dirty="0" err="1">
                <a:solidFill>
                  <a:srgbClr val="00001C"/>
                </a:solidFill>
                <a:ea typeface="Times New Roman" pitchFamily="18" charset="0"/>
                <a:cs typeface="Arial" pitchFamily="34" charset="0"/>
              </a:rPr>
              <a:t>Alc</a:t>
            </a:r>
            <a:r>
              <a:rPr lang="pt-BR" sz="2400" dirty="0">
                <a:solidFill>
                  <a:srgbClr val="00001C"/>
                </a:solidFill>
                <a:ea typeface="Times New Roman" pitchFamily="18" charset="0"/>
                <a:cs typeface="Arial" pitchFamily="34" charset="0"/>
              </a:rPr>
              <a:t>. final) </a:t>
            </a:r>
            <a:r>
              <a:rPr lang="es-ES_tradnl" sz="2400" dirty="0">
                <a:solidFill>
                  <a:srgbClr val="00001C"/>
                </a:solidFill>
                <a:ea typeface="Times New Roman" pitchFamily="18" charset="0"/>
                <a:cs typeface="Arial" pitchFamily="34" charset="0"/>
                <a:sym typeface="Symbol" pitchFamily="18" charset="2"/>
              </a:rPr>
              <a:t></a:t>
            </a:r>
            <a:r>
              <a:rPr lang="pt-BR" sz="2400" dirty="0">
                <a:solidFill>
                  <a:srgbClr val="00001C"/>
                </a:solidFill>
                <a:ea typeface="Times New Roman" pitchFamily="18" charset="0"/>
                <a:cs typeface="Arial" pitchFamily="34" charset="0"/>
              </a:rPr>
              <a:t> 0,98</a:t>
            </a:r>
            <a:endParaRPr lang="pt-BR" sz="2400" dirty="0">
              <a:solidFill>
                <a:srgbClr val="00001C"/>
              </a:solidFill>
              <a:ea typeface="Times New Roman" pitchFamily="18" charset="0"/>
              <a:cs typeface="Arial" pitchFamily="34" charset="0"/>
              <a:sym typeface="Symbol" pitchFamily="18" charset="2"/>
            </a:endParaRPr>
          </a:p>
        </p:txBody>
      </p:sp>
      <p:sp>
        <p:nvSpPr>
          <p:cNvPr id="25616" name="Rectangle 5"/>
          <p:cNvSpPr>
            <a:spLocks noChangeArrowheads="1"/>
          </p:cNvSpPr>
          <p:nvPr/>
        </p:nvSpPr>
        <p:spPr bwMode="auto">
          <a:xfrm>
            <a:off x="767408" y="1544661"/>
            <a:ext cx="10657184" cy="830997"/>
          </a:xfrm>
          <a:prstGeom prst="rect">
            <a:avLst/>
          </a:prstGeom>
          <a:noFill/>
          <a:ln w="9525">
            <a:noFill/>
            <a:miter lim="800000"/>
            <a:headEnd/>
            <a:tailEnd/>
          </a:ln>
        </p:spPr>
        <p:txBody>
          <a:bodyPr wrap="square" anchor="ctr">
            <a:spAutoFit/>
          </a:bodyPr>
          <a:lstStyle/>
          <a:p>
            <a:pPr algn="just"/>
            <a:r>
              <a:rPr lang="es-ES_tradnl" sz="2400" dirty="0">
                <a:solidFill>
                  <a:srgbClr val="00001C"/>
                </a:solidFill>
                <a:ea typeface="Times New Roman" pitchFamily="18" charset="0"/>
                <a:cs typeface="Arial" charset="0"/>
              </a:rPr>
              <a:t>Por lo tanto, conocidas las alcalinidades inicial y final (luego de dosificar ácido), la dosis es:</a:t>
            </a:r>
            <a:endParaRPr lang="es-ES_tradnl" sz="3600" dirty="0">
              <a:solidFill>
                <a:srgbClr val="00001C"/>
              </a:solidFill>
              <a:ea typeface="Times New Roman" pitchFamily="18" charset="0"/>
              <a:cs typeface="Arial" charset="0"/>
            </a:endParaRPr>
          </a:p>
        </p:txBody>
      </p:sp>
      <p:sp>
        <p:nvSpPr>
          <p:cNvPr id="25617" name="Rectangle 4"/>
          <p:cNvSpPr>
            <a:spLocks noChangeArrowheads="1"/>
          </p:cNvSpPr>
          <p:nvPr/>
        </p:nvSpPr>
        <p:spPr bwMode="auto">
          <a:xfrm>
            <a:off x="767408" y="2603027"/>
            <a:ext cx="7100837" cy="461665"/>
          </a:xfrm>
          <a:prstGeom prst="rect">
            <a:avLst/>
          </a:prstGeom>
          <a:noFill/>
          <a:ln w="9525">
            <a:noFill/>
            <a:miter lim="800000"/>
            <a:headEnd/>
            <a:tailEnd/>
          </a:ln>
        </p:spPr>
        <p:txBody>
          <a:bodyPr wrap="square" anchor="ctr">
            <a:spAutoFit/>
          </a:bodyPr>
          <a:lstStyle/>
          <a:p>
            <a:pPr algn="just"/>
            <a:r>
              <a:rPr lang="pt-BR" sz="2400" dirty="0" err="1">
                <a:solidFill>
                  <a:srgbClr val="00001C"/>
                </a:solidFill>
                <a:ea typeface="Times New Roman" pitchFamily="18" charset="0"/>
                <a:cs typeface="Arial" charset="0"/>
              </a:rPr>
              <a:t>Dosis</a:t>
            </a:r>
            <a:r>
              <a:rPr lang="pt-BR" sz="2400" dirty="0">
                <a:solidFill>
                  <a:srgbClr val="00001C"/>
                </a:solidFill>
                <a:ea typeface="Times New Roman" pitchFamily="18" charset="0"/>
                <a:cs typeface="Arial" charset="0"/>
              </a:rPr>
              <a:t> (mg/l H</a:t>
            </a:r>
            <a:r>
              <a:rPr lang="pt-BR" sz="2400" baseline="-30000" dirty="0">
                <a:solidFill>
                  <a:srgbClr val="00001C"/>
                </a:solidFill>
                <a:ea typeface="Times New Roman" pitchFamily="18" charset="0"/>
                <a:cs typeface="Arial" charset="0"/>
              </a:rPr>
              <a:t>2</a:t>
            </a:r>
            <a:r>
              <a:rPr lang="pt-BR" sz="2400" dirty="0">
                <a:solidFill>
                  <a:srgbClr val="00001C"/>
                </a:solidFill>
                <a:ea typeface="Times New Roman" pitchFamily="18" charset="0"/>
                <a:cs typeface="Arial" charset="0"/>
              </a:rPr>
              <a:t>SO</a:t>
            </a:r>
            <a:r>
              <a:rPr lang="pt-BR" sz="2400" baseline="-30000" dirty="0">
                <a:solidFill>
                  <a:srgbClr val="00001C"/>
                </a:solidFill>
                <a:ea typeface="Times New Roman" pitchFamily="18" charset="0"/>
                <a:cs typeface="Arial" charset="0"/>
              </a:rPr>
              <a:t>4</a:t>
            </a:r>
            <a:r>
              <a:rPr lang="pt-BR" sz="2400" dirty="0">
                <a:solidFill>
                  <a:srgbClr val="00001C"/>
                </a:solidFill>
                <a:ea typeface="Times New Roman" pitchFamily="18" charset="0"/>
                <a:cs typeface="Arial" charset="0"/>
              </a:rPr>
              <a:t>) = (100 - 70) </a:t>
            </a:r>
            <a:r>
              <a:rPr lang="es-ES_tradnl" sz="2400" dirty="0">
                <a:solidFill>
                  <a:srgbClr val="00001C"/>
                </a:solidFill>
                <a:ea typeface="Times New Roman" pitchFamily="18" charset="0"/>
                <a:cs typeface="Arial" charset="0"/>
                <a:sym typeface="Symbol" pitchFamily="18" charset="2"/>
              </a:rPr>
              <a:t></a:t>
            </a:r>
            <a:r>
              <a:rPr lang="pt-BR" sz="2400" dirty="0">
                <a:solidFill>
                  <a:srgbClr val="00001C"/>
                </a:solidFill>
                <a:ea typeface="Times New Roman" pitchFamily="18" charset="0"/>
                <a:cs typeface="Arial" charset="0"/>
              </a:rPr>
              <a:t> 0,98 = </a:t>
            </a:r>
            <a:r>
              <a:rPr lang="pt-BR" sz="2400" b="1" u="sng" dirty="0">
                <a:solidFill>
                  <a:srgbClr val="00001C"/>
                </a:solidFill>
                <a:ea typeface="Times New Roman" pitchFamily="18" charset="0"/>
                <a:cs typeface="Arial" charset="0"/>
              </a:rPr>
              <a:t>29,4 mg/l</a:t>
            </a:r>
            <a:endParaRPr lang="pt-BR" sz="2400" b="1" u="sng" dirty="0">
              <a:solidFill>
                <a:srgbClr val="00001C"/>
              </a:solidFill>
              <a:ea typeface="Times New Roman" pitchFamily="18" charset="0"/>
              <a:cs typeface="Arial" charset="0"/>
              <a:sym typeface="Symbol" pitchFamily="18" charset="2"/>
            </a:endParaRPr>
          </a:p>
        </p:txBody>
      </p:sp>
      <p:sp>
        <p:nvSpPr>
          <p:cNvPr id="25618" name="Rectangle 6"/>
          <p:cNvSpPr>
            <a:spLocks noChangeArrowheads="1"/>
          </p:cNvSpPr>
          <p:nvPr/>
        </p:nvSpPr>
        <p:spPr bwMode="auto">
          <a:xfrm>
            <a:off x="767408" y="3317836"/>
            <a:ext cx="10441160" cy="3046988"/>
          </a:xfrm>
          <a:prstGeom prst="rect">
            <a:avLst/>
          </a:prstGeom>
          <a:noFill/>
          <a:ln w="9525">
            <a:noFill/>
            <a:miter lim="800000"/>
            <a:headEnd/>
            <a:tailEnd/>
          </a:ln>
        </p:spPr>
        <p:txBody>
          <a:bodyPr wrap="square" anchor="ctr">
            <a:spAutoFit/>
          </a:bodyPr>
          <a:lstStyle/>
          <a:p>
            <a:pPr algn="just"/>
            <a:r>
              <a:rPr lang="es-ES_tradnl" sz="2400" dirty="0">
                <a:solidFill>
                  <a:srgbClr val="00001C"/>
                </a:solidFill>
                <a:ea typeface="Times New Roman" pitchFamily="18" charset="0"/>
                <a:cs typeface="Arial" charset="0"/>
              </a:rPr>
              <a:t>b) Utilizando las ecuaciones correspondientes se calculan los coeficientes </a:t>
            </a:r>
            <a:r>
              <a:rPr lang="es-ES_tradnl" sz="2400" dirty="0">
                <a:solidFill>
                  <a:srgbClr val="00001C"/>
                </a:solidFill>
                <a:ea typeface="Times New Roman" pitchFamily="18" charset="0"/>
                <a:cs typeface="Arial" charset="0"/>
                <a:sym typeface="Symbol" pitchFamily="18" charset="2"/>
              </a:rPr>
              <a:t></a:t>
            </a:r>
            <a:r>
              <a:rPr lang="es-ES_tradnl" sz="2400" baseline="-30000" dirty="0">
                <a:solidFill>
                  <a:srgbClr val="00001C"/>
                </a:solidFill>
                <a:ea typeface="Times New Roman" pitchFamily="18" charset="0"/>
                <a:cs typeface="Arial" charset="0"/>
              </a:rPr>
              <a:t>1</a:t>
            </a:r>
            <a:r>
              <a:rPr lang="es-ES_tradnl" sz="2400" dirty="0">
                <a:solidFill>
                  <a:srgbClr val="00001C"/>
                </a:solidFill>
                <a:ea typeface="Times New Roman" pitchFamily="18" charset="0"/>
                <a:cs typeface="Arial" charset="0"/>
                <a:sym typeface="Symbol" pitchFamily="18" charset="2"/>
              </a:rPr>
              <a:t> , </a:t>
            </a:r>
            <a:r>
              <a:rPr lang="es-ES_tradnl" sz="2400" baseline="-30000" dirty="0">
                <a:solidFill>
                  <a:srgbClr val="00001C"/>
                </a:solidFill>
                <a:ea typeface="Times New Roman" pitchFamily="18" charset="0"/>
                <a:cs typeface="Arial" charset="0"/>
              </a:rPr>
              <a:t>2</a:t>
            </a:r>
            <a:r>
              <a:rPr lang="es-ES_tradnl" sz="2400" dirty="0">
                <a:solidFill>
                  <a:srgbClr val="00001C"/>
                </a:solidFill>
                <a:ea typeface="Times New Roman" pitchFamily="18" charset="0"/>
                <a:cs typeface="Arial" charset="0"/>
                <a:sym typeface="Symbol" pitchFamily="18" charset="2"/>
              </a:rPr>
              <a:t> , K</a:t>
            </a:r>
            <a:r>
              <a:rPr lang="es-ES_tradnl" sz="2400" baseline="-30000" dirty="0">
                <a:solidFill>
                  <a:srgbClr val="00001C"/>
                </a:solidFill>
                <a:ea typeface="Times New Roman" pitchFamily="18" charset="0"/>
                <a:cs typeface="Arial" charset="0"/>
                <a:sym typeface="Symbol" pitchFamily="18" charset="2"/>
              </a:rPr>
              <a:t>1</a:t>
            </a:r>
            <a:r>
              <a:rPr lang="es-ES_tradnl" sz="2400" dirty="0">
                <a:solidFill>
                  <a:srgbClr val="00001C"/>
                </a:solidFill>
                <a:ea typeface="Times New Roman" pitchFamily="18" charset="0"/>
                <a:cs typeface="Arial" charset="0"/>
                <a:sym typeface="Symbol" pitchFamily="18" charset="2"/>
              </a:rPr>
              <a:t>, K</a:t>
            </a:r>
            <a:r>
              <a:rPr lang="es-ES_tradnl" sz="2400" baseline="-30000" dirty="0">
                <a:solidFill>
                  <a:srgbClr val="00001C"/>
                </a:solidFill>
                <a:ea typeface="Times New Roman" pitchFamily="18" charset="0"/>
                <a:cs typeface="Arial" charset="0"/>
                <a:sym typeface="Symbol" pitchFamily="18" charset="2"/>
              </a:rPr>
              <a:t>2</a:t>
            </a:r>
            <a:r>
              <a:rPr lang="es-ES_tradnl" sz="2400" dirty="0">
                <a:solidFill>
                  <a:srgbClr val="00001C"/>
                </a:solidFill>
                <a:ea typeface="Times New Roman" pitchFamily="18" charset="0"/>
                <a:cs typeface="Arial" charset="0"/>
                <a:sym typeface="Symbol" pitchFamily="18" charset="2"/>
              </a:rPr>
              <a:t> y </a:t>
            </a:r>
            <a:r>
              <a:rPr lang="es-ES_tradnl" sz="2400" dirty="0" err="1">
                <a:solidFill>
                  <a:srgbClr val="00001C"/>
                </a:solidFill>
                <a:ea typeface="Times New Roman" pitchFamily="18" charset="0"/>
                <a:cs typeface="Arial" charset="0"/>
                <a:sym typeface="Symbol" pitchFamily="18" charset="2"/>
              </a:rPr>
              <a:t>K</a:t>
            </a:r>
            <a:r>
              <a:rPr lang="es-ES_tradnl" sz="2400" baseline="-30000" dirty="0" err="1">
                <a:solidFill>
                  <a:srgbClr val="00001C"/>
                </a:solidFill>
                <a:ea typeface="Times New Roman" pitchFamily="18" charset="0"/>
                <a:cs typeface="Arial" charset="0"/>
                <a:sym typeface="Symbol" pitchFamily="18" charset="2"/>
              </a:rPr>
              <a:t>w</a:t>
            </a:r>
            <a:r>
              <a:rPr lang="es-ES_tradnl" sz="2400" dirty="0">
                <a:solidFill>
                  <a:srgbClr val="00001C"/>
                </a:solidFill>
                <a:ea typeface="Times New Roman" pitchFamily="18" charset="0"/>
                <a:cs typeface="Arial" charset="0"/>
                <a:sym typeface="Symbol" pitchFamily="18" charset="2"/>
              </a:rPr>
              <a:t>:</a:t>
            </a:r>
          </a:p>
          <a:p>
            <a:pPr algn="just"/>
            <a:endParaRPr lang="es-ES_tradnl" sz="2400" dirty="0">
              <a:solidFill>
                <a:srgbClr val="00001C"/>
              </a:solidFill>
              <a:ea typeface="Times New Roman" pitchFamily="18" charset="0"/>
              <a:cs typeface="Arial" charset="0"/>
              <a:sym typeface="Symbol" pitchFamily="18" charset="2"/>
            </a:endParaRPr>
          </a:p>
          <a:p>
            <a:r>
              <a:rPr lang="es-ES_tradnl" sz="2400" dirty="0">
                <a:solidFill>
                  <a:srgbClr val="00001C"/>
                </a:solidFill>
                <a:ea typeface="Times New Roman" pitchFamily="18" charset="0"/>
                <a:cs typeface="Arial" charset="0"/>
                <a:sym typeface="Symbol" pitchFamily="18" charset="2"/>
              </a:rPr>
              <a:t></a:t>
            </a:r>
            <a:r>
              <a:rPr lang="es-ES_tradnl" sz="2400" baseline="-25000" dirty="0">
                <a:solidFill>
                  <a:srgbClr val="00001C"/>
                </a:solidFill>
                <a:ea typeface="Times New Roman" pitchFamily="18" charset="0"/>
                <a:cs typeface="Arial" charset="0"/>
              </a:rPr>
              <a:t>1</a:t>
            </a:r>
            <a:r>
              <a:rPr lang="es-ES_tradnl" sz="2400" dirty="0">
                <a:solidFill>
                  <a:srgbClr val="00001C"/>
                </a:solidFill>
                <a:ea typeface="Times New Roman" pitchFamily="18" charset="0"/>
                <a:cs typeface="Arial" charset="0"/>
              </a:rPr>
              <a:t> = 0.9441</a:t>
            </a:r>
            <a:endParaRPr lang="es-UY" sz="2400" dirty="0">
              <a:solidFill>
                <a:srgbClr val="00001C"/>
              </a:solidFill>
              <a:ea typeface="Times New Roman" pitchFamily="18" charset="0"/>
              <a:cs typeface="Arial" charset="0"/>
            </a:endParaRPr>
          </a:p>
          <a:p>
            <a:r>
              <a:rPr lang="es-ES_tradnl" sz="2400" dirty="0">
                <a:solidFill>
                  <a:srgbClr val="00001C"/>
                </a:solidFill>
                <a:ea typeface="Times New Roman" pitchFamily="18" charset="0"/>
                <a:cs typeface="Arial" charset="0"/>
                <a:sym typeface="Symbol" pitchFamily="18" charset="2"/>
              </a:rPr>
              <a:t></a:t>
            </a:r>
            <a:r>
              <a:rPr lang="es-ES_tradnl" sz="2400" baseline="-25000" dirty="0">
                <a:solidFill>
                  <a:srgbClr val="00001C"/>
                </a:solidFill>
                <a:ea typeface="Times New Roman" pitchFamily="18" charset="0"/>
                <a:cs typeface="Arial" charset="0"/>
              </a:rPr>
              <a:t>2</a:t>
            </a:r>
            <a:r>
              <a:rPr lang="es-ES_tradnl" sz="2400" dirty="0">
                <a:solidFill>
                  <a:srgbClr val="00001C"/>
                </a:solidFill>
                <a:ea typeface="Times New Roman" pitchFamily="18" charset="0"/>
                <a:cs typeface="Arial" charset="0"/>
              </a:rPr>
              <a:t> = 0.7943</a:t>
            </a:r>
            <a:endParaRPr lang="es-UY" sz="2400" dirty="0">
              <a:solidFill>
                <a:srgbClr val="00001C"/>
              </a:solidFill>
              <a:ea typeface="Times New Roman" pitchFamily="18" charset="0"/>
              <a:cs typeface="Arial" charset="0"/>
            </a:endParaRPr>
          </a:p>
          <a:p>
            <a:r>
              <a:rPr lang="es-ES_tradnl" sz="2400" dirty="0">
                <a:solidFill>
                  <a:srgbClr val="00001C"/>
                </a:solidFill>
                <a:ea typeface="Times New Roman" pitchFamily="18" charset="0"/>
                <a:cs typeface="Arial" charset="0"/>
              </a:rPr>
              <a:t> K</a:t>
            </a:r>
            <a:r>
              <a:rPr lang="es-ES_tradnl" sz="2400" baseline="-25000" dirty="0">
                <a:solidFill>
                  <a:srgbClr val="00001C"/>
                </a:solidFill>
                <a:ea typeface="Times New Roman" pitchFamily="18" charset="0"/>
                <a:cs typeface="Arial" charset="0"/>
              </a:rPr>
              <a:t>1 </a:t>
            </a:r>
            <a:r>
              <a:rPr lang="es-ES_tradnl" sz="2400" dirty="0">
                <a:solidFill>
                  <a:srgbClr val="00001C"/>
                </a:solidFill>
                <a:ea typeface="Times New Roman" pitchFamily="18" charset="0"/>
                <a:cs typeface="Arial" charset="0"/>
              </a:rPr>
              <a:t>= 4.00065 x 10</a:t>
            </a:r>
            <a:r>
              <a:rPr lang="es-ES_tradnl" sz="2400" baseline="30000" dirty="0">
                <a:solidFill>
                  <a:srgbClr val="00001C"/>
                </a:solidFill>
                <a:ea typeface="Times New Roman" pitchFamily="18" charset="0"/>
                <a:cs typeface="Arial" charset="0"/>
              </a:rPr>
              <a:t>-7</a:t>
            </a:r>
            <a:endParaRPr lang="es-UY" sz="2400" dirty="0">
              <a:solidFill>
                <a:srgbClr val="00001C"/>
              </a:solidFill>
              <a:ea typeface="Times New Roman" pitchFamily="18" charset="0"/>
              <a:cs typeface="Arial" charset="0"/>
            </a:endParaRPr>
          </a:p>
          <a:p>
            <a:r>
              <a:rPr lang="es-ES_tradnl" sz="2400" dirty="0">
                <a:solidFill>
                  <a:srgbClr val="00001C"/>
                </a:solidFill>
                <a:ea typeface="Times New Roman" pitchFamily="18" charset="0"/>
                <a:cs typeface="Arial" charset="0"/>
              </a:rPr>
              <a:t>K</a:t>
            </a:r>
            <a:r>
              <a:rPr lang="es-ES_tradnl" sz="2400" baseline="-25000" dirty="0">
                <a:solidFill>
                  <a:srgbClr val="00001C"/>
                </a:solidFill>
                <a:ea typeface="Times New Roman" pitchFamily="18" charset="0"/>
                <a:cs typeface="Arial" charset="0"/>
              </a:rPr>
              <a:t>2</a:t>
            </a:r>
            <a:r>
              <a:rPr lang="es-ES_tradnl" sz="2400" dirty="0">
                <a:solidFill>
                  <a:srgbClr val="00001C"/>
                </a:solidFill>
                <a:ea typeface="Times New Roman" pitchFamily="18" charset="0"/>
                <a:cs typeface="Arial" charset="0"/>
              </a:rPr>
              <a:t> = 3.99705 x 10</a:t>
            </a:r>
            <a:r>
              <a:rPr lang="es-ES_tradnl" sz="2400" baseline="30000" dirty="0">
                <a:solidFill>
                  <a:srgbClr val="00001C"/>
                </a:solidFill>
                <a:ea typeface="Times New Roman" pitchFamily="18" charset="0"/>
                <a:cs typeface="Arial" charset="0"/>
              </a:rPr>
              <a:t>-11</a:t>
            </a:r>
            <a:endParaRPr lang="es-UY" sz="2400" dirty="0">
              <a:solidFill>
                <a:srgbClr val="00001C"/>
              </a:solidFill>
              <a:ea typeface="Times New Roman" pitchFamily="18" charset="0"/>
              <a:cs typeface="Arial" charset="0"/>
            </a:endParaRPr>
          </a:p>
          <a:p>
            <a:r>
              <a:rPr lang="es-ES_tradnl" sz="2400" dirty="0" err="1">
                <a:solidFill>
                  <a:srgbClr val="00001C"/>
                </a:solidFill>
                <a:ea typeface="Times New Roman" pitchFamily="18" charset="0"/>
                <a:cs typeface="Arial" charset="0"/>
              </a:rPr>
              <a:t>K</a:t>
            </a:r>
            <a:r>
              <a:rPr lang="es-ES_tradnl" sz="2400" baseline="-25000" dirty="0" err="1">
                <a:solidFill>
                  <a:srgbClr val="00001C"/>
                </a:solidFill>
                <a:ea typeface="Times New Roman" pitchFamily="18" charset="0"/>
                <a:cs typeface="Arial" charset="0"/>
              </a:rPr>
              <a:t>w</a:t>
            </a:r>
            <a:r>
              <a:rPr lang="es-ES_tradnl" sz="2400" dirty="0">
                <a:solidFill>
                  <a:srgbClr val="00001C"/>
                </a:solidFill>
                <a:ea typeface="Times New Roman" pitchFamily="18" charset="0"/>
                <a:cs typeface="Arial" charset="0"/>
              </a:rPr>
              <a:t> = 5.63638 x 10</a:t>
            </a:r>
            <a:r>
              <a:rPr lang="es-ES_tradnl" sz="2400" baseline="30000" dirty="0">
                <a:solidFill>
                  <a:srgbClr val="00001C"/>
                </a:solidFill>
                <a:ea typeface="Times New Roman" pitchFamily="18" charset="0"/>
                <a:cs typeface="Arial" charset="0"/>
              </a:rPr>
              <a:t>-5</a:t>
            </a:r>
            <a:endParaRPr lang="es-ES_tradnl" sz="2400" dirty="0">
              <a:solidFill>
                <a:srgbClr val="00001C"/>
              </a:solidFill>
              <a:ea typeface="Times New Roman" pitchFamily="18" charset="0"/>
              <a:cs typeface="Arial" charset="0"/>
              <a:sym typeface="Symbol" pitchFamily="18" charset="2"/>
            </a:endParaRPr>
          </a:p>
        </p:txBody>
      </p:sp>
    </p:spTree>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6"/>
          <p:cNvSpPr>
            <a:spLocks noChangeArrowheads="1"/>
          </p:cNvSpPr>
          <p:nvPr/>
        </p:nvSpPr>
        <p:spPr bwMode="auto">
          <a:xfrm>
            <a:off x="1524001" y="28545"/>
            <a:ext cx="184731" cy="400110"/>
          </a:xfrm>
          <a:prstGeom prst="rect">
            <a:avLst/>
          </a:prstGeom>
          <a:noFill/>
          <a:ln w="9525">
            <a:noFill/>
            <a:miter lim="800000"/>
            <a:headEnd/>
            <a:tailEnd/>
          </a:ln>
        </p:spPr>
        <p:txBody>
          <a:bodyPr wrap="none" anchor="ctr">
            <a:spAutoFit/>
          </a:bodyPr>
          <a:lstStyle/>
          <a:p>
            <a:endParaRPr lang="es-UY"/>
          </a:p>
        </p:txBody>
      </p:sp>
      <p:sp>
        <p:nvSpPr>
          <p:cNvPr id="6150" name="Rectangle 10"/>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6151" name="Rectangle 12"/>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6152" name="Rectangle 14"/>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6153" name="Rectangle 3"/>
          <p:cNvSpPr>
            <a:spLocks noChangeArrowheads="1"/>
          </p:cNvSpPr>
          <p:nvPr/>
        </p:nvSpPr>
        <p:spPr bwMode="auto">
          <a:xfrm>
            <a:off x="767408" y="919073"/>
            <a:ext cx="10585176" cy="1200329"/>
          </a:xfrm>
          <a:prstGeom prst="rect">
            <a:avLst/>
          </a:prstGeom>
          <a:noFill/>
          <a:ln w="9525">
            <a:noFill/>
            <a:miter lim="800000"/>
            <a:headEnd/>
            <a:tailEnd/>
          </a:ln>
        </p:spPr>
        <p:txBody>
          <a:bodyPr wrap="square" anchor="ctr">
            <a:spAutoFit/>
          </a:bodyPr>
          <a:lstStyle/>
          <a:p>
            <a:pPr algn="just"/>
            <a:r>
              <a:rPr lang="es-ES_tradnl" sz="2400" dirty="0">
                <a:solidFill>
                  <a:srgbClr val="00001C"/>
                </a:solidFill>
                <a:ea typeface="Times New Roman" pitchFamily="18" charset="0"/>
                <a:cs typeface="Arial" charset="0"/>
              </a:rPr>
              <a:t>Con los valores iniciales de pH y alcalinidad se calcula C</a:t>
            </a:r>
            <a:r>
              <a:rPr lang="es-ES_tradnl" sz="2400" baseline="-30000" dirty="0">
                <a:solidFill>
                  <a:srgbClr val="00001C"/>
                </a:solidFill>
                <a:ea typeface="Times New Roman" pitchFamily="18" charset="0"/>
                <a:cs typeface="Arial" charset="0"/>
              </a:rPr>
              <a:t>T</a:t>
            </a:r>
            <a:r>
              <a:rPr lang="es-ES_tradnl" sz="2400" dirty="0">
                <a:solidFill>
                  <a:srgbClr val="00001C"/>
                </a:solidFill>
                <a:ea typeface="Times New Roman" pitchFamily="18" charset="0"/>
                <a:cs typeface="Arial" charset="0"/>
              </a:rPr>
              <a:t> = 0,00207 mol/l. En la expresión de C</a:t>
            </a:r>
            <a:r>
              <a:rPr lang="es-ES_tradnl" sz="2400" baseline="-25000" dirty="0">
                <a:solidFill>
                  <a:srgbClr val="00001C"/>
                </a:solidFill>
                <a:ea typeface="Times New Roman" pitchFamily="18" charset="0"/>
                <a:cs typeface="Arial" charset="0"/>
              </a:rPr>
              <a:t>T</a:t>
            </a:r>
            <a:r>
              <a:rPr lang="es-ES_tradnl" sz="2400" dirty="0">
                <a:solidFill>
                  <a:srgbClr val="00001C"/>
                </a:solidFill>
                <a:ea typeface="Times New Roman" pitchFamily="18" charset="0"/>
                <a:cs typeface="Arial" charset="0"/>
              </a:rPr>
              <a:t> aplicada a las condiciones finales se despeja la única incógnita que es la alcalinidad final:</a:t>
            </a:r>
            <a:endParaRPr lang="es-ES_tradnl" sz="3600" dirty="0">
              <a:solidFill>
                <a:srgbClr val="00001C"/>
              </a:solidFill>
              <a:ea typeface="Times New Roman" pitchFamily="18" charset="0"/>
              <a:cs typeface="Arial" charset="0"/>
            </a:endParaRPr>
          </a:p>
        </p:txBody>
      </p:sp>
      <p:sp>
        <p:nvSpPr>
          <p:cNvPr id="6154" name="Rectangle 5"/>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mc:AlternateContent xmlns:mc="http://schemas.openxmlformats.org/markup-compatibility/2006" xmlns:a14="http://schemas.microsoft.com/office/drawing/2010/main">
        <mc:Choice Requires="a14">
          <p:sp>
            <p:nvSpPr>
              <p:cNvPr id="6146" name="Object 4"/>
              <p:cNvSpPr txBox="1"/>
              <p:nvPr/>
            </p:nvSpPr>
            <p:spPr bwMode="auto">
              <a:xfrm>
                <a:off x="1847528" y="2609821"/>
                <a:ext cx="8208912" cy="135893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es-UY" sz="1800" i="1">
                              <a:solidFill>
                                <a:srgbClr val="000000"/>
                              </a:solidFill>
                              <a:latin typeface="Cambria Math" panose="02040503050406030204" pitchFamily="18" charset="0"/>
                            </a:rPr>
                          </m:ctrlPr>
                        </m:sSubPr>
                        <m:e>
                          <m:r>
                            <a:rPr lang="es-UY" sz="1800" i="1">
                              <a:solidFill>
                                <a:srgbClr val="000000"/>
                              </a:solidFill>
                              <a:latin typeface="Cambria Math" panose="02040503050406030204" pitchFamily="18" charset="0"/>
                            </a:rPr>
                            <m:t>𝐶</m:t>
                          </m:r>
                        </m:e>
                        <m:sub>
                          <m:r>
                            <a:rPr lang="es-UY" sz="1800" i="1">
                              <a:solidFill>
                                <a:srgbClr val="000000"/>
                              </a:solidFill>
                              <a:latin typeface="Cambria Math" panose="02040503050406030204" pitchFamily="18" charset="0"/>
                            </a:rPr>
                            <m:t>𝑇</m:t>
                          </m:r>
                        </m:sub>
                      </m:sSub>
                      <m:r>
                        <a:rPr lang="es-UY" sz="1800" i="1">
                          <a:solidFill>
                            <a:srgbClr val="000000"/>
                          </a:solidFill>
                          <a:latin typeface="Cambria Math" panose="02040503050406030204" pitchFamily="18" charset="0"/>
                        </a:rPr>
                        <m:t> (</m:t>
                      </m:r>
                      <m:r>
                        <m:rPr>
                          <m:nor/>
                        </m:rPr>
                        <a:rPr lang="es-UY" sz="1800" i="0">
                          <a:solidFill>
                            <a:srgbClr val="000000"/>
                          </a:solidFill>
                          <a:latin typeface="Cambria Math" panose="02040503050406030204" pitchFamily="18" charset="0"/>
                        </a:rPr>
                        <m:t>mol</m:t>
                      </m:r>
                      <m:r>
                        <m:rPr>
                          <m:nor/>
                        </m:rPr>
                        <a:rPr lang="es-UY" sz="1800" i="0">
                          <a:solidFill>
                            <a:srgbClr val="000000"/>
                          </a:solidFill>
                          <a:latin typeface="Cambria Math" panose="02040503050406030204" pitchFamily="18" charset="0"/>
                        </a:rPr>
                        <m:t>/</m:t>
                      </m:r>
                      <m:r>
                        <m:rPr>
                          <m:nor/>
                        </m:rPr>
                        <a:rPr lang="es-UY" sz="1800" i="0">
                          <a:solidFill>
                            <a:srgbClr val="000000"/>
                          </a:solidFill>
                          <a:latin typeface="Cambria Math" panose="02040503050406030204" pitchFamily="18" charset="0"/>
                        </a:rPr>
                        <m:t>l</m:t>
                      </m:r>
                      <m:r>
                        <a:rPr lang="es-UY" sz="1800" i="1">
                          <a:solidFill>
                            <a:srgbClr val="000000"/>
                          </a:solidFill>
                          <a:latin typeface="Cambria Math" panose="02040503050406030204" pitchFamily="18" charset="0"/>
                        </a:rPr>
                        <m:t>)= </m:t>
                      </m:r>
                      <m:d>
                        <m:dPr>
                          <m:ctrlPr>
                            <a:rPr lang="es-UY" sz="1800" i="1">
                              <a:solidFill>
                                <a:srgbClr val="000000"/>
                              </a:solidFill>
                              <a:latin typeface="Cambria Math" panose="02040503050406030204" pitchFamily="18" charset="0"/>
                            </a:rPr>
                          </m:ctrlPr>
                        </m:dPr>
                        <m:e>
                          <m:r>
                            <a:rPr lang="es-UY" sz="1800" i="1">
                              <a:solidFill>
                                <a:srgbClr val="000000"/>
                              </a:solidFill>
                              <a:latin typeface="Cambria Math" panose="02040503050406030204" pitchFamily="18" charset="0"/>
                            </a:rPr>
                            <m:t>1 + </m:t>
                          </m:r>
                          <m:f>
                            <m:fPr>
                              <m:ctrlPr>
                                <a:rPr lang="es-UY" sz="1800" i="1">
                                  <a:solidFill>
                                    <a:srgbClr val="000000"/>
                                  </a:solidFill>
                                  <a:latin typeface="Cambria Math" panose="02040503050406030204" pitchFamily="18" charset="0"/>
                                </a:rPr>
                              </m:ctrlPr>
                            </m:fPr>
                            <m:num>
                              <m:sSub>
                                <m:sSubPr>
                                  <m:ctrlPr>
                                    <a:rPr lang="es-UY" sz="1800" i="1">
                                      <a:solidFill>
                                        <a:srgbClr val="000000"/>
                                      </a:solidFill>
                                      <a:latin typeface="Cambria Math" panose="02040503050406030204" pitchFamily="18" charset="0"/>
                                    </a:rPr>
                                  </m:ctrlPr>
                                </m:sSubPr>
                                <m:e>
                                  <m:r>
                                    <a:rPr lang="es-UY" sz="1800" i="1">
                                      <a:solidFill>
                                        <a:srgbClr val="000000"/>
                                      </a:solidFill>
                                      <a:latin typeface="Cambria Math" panose="02040503050406030204" pitchFamily="18" charset="0"/>
                                    </a:rPr>
                                    <m:t>𝛾</m:t>
                                  </m:r>
                                </m:e>
                                <m:sub>
                                  <m:r>
                                    <a:rPr lang="es-UY" sz="1800" i="1">
                                      <a:solidFill>
                                        <a:srgbClr val="000000"/>
                                      </a:solidFill>
                                      <a:latin typeface="Cambria Math" panose="02040503050406030204" pitchFamily="18" charset="0"/>
                                    </a:rPr>
                                    <m:t>1</m:t>
                                  </m:r>
                                </m:sub>
                              </m:sSub>
                              <m:r>
                                <a:rPr lang="es-UY" sz="1800" i="1">
                                  <a:solidFill>
                                    <a:srgbClr val="000000"/>
                                  </a:solidFill>
                                  <a:latin typeface="Cambria Math" panose="02040503050406030204" pitchFamily="18" charset="0"/>
                                </a:rPr>
                                <m:t>1</m:t>
                              </m:r>
                              <m:sSup>
                                <m:sSupPr>
                                  <m:ctrlPr>
                                    <a:rPr lang="es-UY" sz="1800" i="1">
                                      <a:solidFill>
                                        <a:srgbClr val="000000"/>
                                      </a:solidFill>
                                      <a:latin typeface="Cambria Math" panose="02040503050406030204" pitchFamily="18" charset="0"/>
                                    </a:rPr>
                                  </m:ctrlPr>
                                </m:sSupPr>
                                <m:e>
                                  <m:r>
                                    <a:rPr lang="es-UY" sz="1800" i="1">
                                      <a:solidFill>
                                        <a:srgbClr val="000000"/>
                                      </a:solidFill>
                                      <a:latin typeface="Cambria Math" panose="02040503050406030204" pitchFamily="18" charset="0"/>
                                    </a:rPr>
                                    <m:t>0</m:t>
                                  </m:r>
                                </m:e>
                                <m:sup>
                                  <m:r>
                                    <a:rPr lang="es-UY" sz="1800" i="1">
                                      <a:solidFill>
                                        <a:srgbClr val="000000"/>
                                      </a:solidFill>
                                      <a:latin typeface="Cambria Math" panose="02040503050406030204" pitchFamily="18" charset="0"/>
                                    </a:rPr>
                                    <m:t>−</m:t>
                                  </m:r>
                                  <m:r>
                                    <a:rPr lang="es-UY" sz="1800" i="1">
                                      <a:solidFill>
                                        <a:srgbClr val="000000"/>
                                      </a:solidFill>
                                      <a:latin typeface="Cambria Math" panose="02040503050406030204" pitchFamily="18" charset="0"/>
                                    </a:rPr>
                                    <m:t>𝑝𝐻</m:t>
                                  </m:r>
                                </m:sup>
                              </m:sSup>
                            </m:num>
                            <m:den>
                              <m:sSub>
                                <m:sSubPr>
                                  <m:ctrlPr>
                                    <a:rPr lang="es-UY" sz="1800" i="1">
                                      <a:solidFill>
                                        <a:srgbClr val="000000"/>
                                      </a:solidFill>
                                      <a:latin typeface="Cambria Math" panose="02040503050406030204" pitchFamily="18" charset="0"/>
                                    </a:rPr>
                                  </m:ctrlPr>
                                </m:sSubPr>
                                <m:e>
                                  <m:r>
                                    <a:rPr lang="es-UY" sz="1800" i="1">
                                      <a:solidFill>
                                        <a:srgbClr val="000000"/>
                                      </a:solidFill>
                                      <a:latin typeface="Cambria Math" panose="02040503050406030204" pitchFamily="18" charset="0"/>
                                    </a:rPr>
                                    <m:t>𝐾</m:t>
                                  </m:r>
                                </m:e>
                                <m:sub>
                                  <m:r>
                                    <a:rPr lang="es-UY" sz="1800" i="1">
                                      <a:solidFill>
                                        <a:srgbClr val="000000"/>
                                      </a:solidFill>
                                      <a:latin typeface="Cambria Math" panose="02040503050406030204" pitchFamily="18" charset="0"/>
                                    </a:rPr>
                                    <m:t>1</m:t>
                                  </m:r>
                                </m:sub>
                              </m:sSub>
                            </m:den>
                          </m:f>
                          <m:r>
                            <a:rPr lang="es-UY" sz="1800" i="1">
                              <a:solidFill>
                                <a:srgbClr val="000000"/>
                              </a:solidFill>
                              <a:latin typeface="Cambria Math" panose="02040503050406030204" pitchFamily="18" charset="0"/>
                            </a:rPr>
                            <m:t> + </m:t>
                          </m:r>
                          <m:f>
                            <m:fPr>
                              <m:ctrlPr>
                                <a:rPr lang="es-UY" sz="1800" i="1">
                                  <a:solidFill>
                                    <a:srgbClr val="000000"/>
                                  </a:solidFill>
                                  <a:latin typeface="Cambria Math" panose="02040503050406030204" pitchFamily="18" charset="0"/>
                                </a:rPr>
                              </m:ctrlPr>
                            </m:fPr>
                            <m:num>
                              <m:sSub>
                                <m:sSubPr>
                                  <m:ctrlPr>
                                    <a:rPr lang="es-UY" sz="1800" i="1">
                                      <a:solidFill>
                                        <a:srgbClr val="000000"/>
                                      </a:solidFill>
                                      <a:latin typeface="Cambria Math" panose="02040503050406030204" pitchFamily="18" charset="0"/>
                                    </a:rPr>
                                  </m:ctrlPr>
                                </m:sSubPr>
                                <m:e>
                                  <m:r>
                                    <a:rPr lang="es-UY" sz="1800" i="1">
                                      <a:solidFill>
                                        <a:srgbClr val="000000"/>
                                      </a:solidFill>
                                      <a:latin typeface="Cambria Math" panose="02040503050406030204" pitchFamily="18" charset="0"/>
                                    </a:rPr>
                                    <m:t>𝛾</m:t>
                                  </m:r>
                                </m:e>
                                <m:sub>
                                  <m:r>
                                    <a:rPr lang="es-UY" sz="1800" i="1">
                                      <a:solidFill>
                                        <a:srgbClr val="000000"/>
                                      </a:solidFill>
                                      <a:latin typeface="Cambria Math" panose="02040503050406030204" pitchFamily="18" charset="0"/>
                                    </a:rPr>
                                    <m:t>1</m:t>
                                  </m:r>
                                </m:sub>
                              </m:sSub>
                              <m:sSub>
                                <m:sSubPr>
                                  <m:ctrlPr>
                                    <a:rPr lang="es-UY" sz="1800" i="1">
                                      <a:solidFill>
                                        <a:srgbClr val="000000"/>
                                      </a:solidFill>
                                      <a:latin typeface="Cambria Math" panose="02040503050406030204" pitchFamily="18" charset="0"/>
                                    </a:rPr>
                                  </m:ctrlPr>
                                </m:sSubPr>
                                <m:e>
                                  <m:r>
                                    <a:rPr lang="es-UY" sz="1800" i="1">
                                      <a:solidFill>
                                        <a:srgbClr val="000000"/>
                                      </a:solidFill>
                                      <a:latin typeface="Cambria Math" panose="02040503050406030204" pitchFamily="18" charset="0"/>
                                    </a:rPr>
                                    <m:t>𝐾</m:t>
                                  </m:r>
                                </m:e>
                                <m:sub>
                                  <m:r>
                                    <a:rPr lang="es-UY" sz="1800" i="1">
                                      <a:solidFill>
                                        <a:srgbClr val="000000"/>
                                      </a:solidFill>
                                      <a:latin typeface="Cambria Math" panose="02040503050406030204" pitchFamily="18" charset="0"/>
                                    </a:rPr>
                                    <m:t>2</m:t>
                                  </m:r>
                                </m:sub>
                              </m:sSub>
                            </m:num>
                            <m:den>
                              <m:sSub>
                                <m:sSubPr>
                                  <m:ctrlPr>
                                    <a:rPr lang="es-UY" sz="1800" i="1">
                                      <a:solidFill>
                                        <a:srgbClr val="000000"/>
                                      </a:solidFill>
                                      <a:latin typeface="Cambria Math" panose="02040503050406030204" pitchFamily="18" charset="0"/>
                                    </a:rPr>
                                  </m:ctrlPr>
                                </m:sSubPr>
                                <m:e>
                                  <m:r>
                                    <a:rPr lang="es-UY" sz="1800" i="1">
                                      <a:solidFill>
                                        <a:srgbClr val="000000"/>
                                      </a:solidFill>
                                      <a:latin typeface="Cambria Math" panose="02040503050406030204" pitchFamily="18" charset="0"/>
                                    </a:rPr>
                                    <m:t>𝛾</m:t>
                                  </m:r>
                                </m:e>
                                <m:sub>
                                  <m:r>
                                    <a:rPr lang="es-UY" sz="1800" i="1">
                                      <a:solidFill>
                                        <a:srgbClr val="000000"/>
                                      </a:solidFill>
                                      <a:latin typeface="Cambria Math" panose="02040503050406030204" pitchFamily="18" charset="0"/>
                                    </a:rPr>
                                    <m:t>2</m:t>
                                  </m:r>
                                </m:sub>
                              </m:sSub>
                              <m:r>
                                <a:rPr lang="es-UY" sz="1800" i="1">
                                  <a:solidFill>
                                    <a:srgbClr val="000000"/>
                                  </a:solidFill>
                                  <a:latin typeface="Cambria Math" panose="02040503050406030204" pitchFamily="18" charset="0"/>
                                </a:rPr>
                                <m:t>1</m:t>
                              </m:r>
                              <m:sSup>
                                <m:sSupPr>
                                  <m:ctrlPr>
                                    <a:rPr lang="es-UY" sz="1800" i="1">
                                      <a:solidFill>
                                        <a:srgbClr val="000000"/>
                                      </a:solidFill>
                                      <a:latin typeface="Cambria Math" panose="02040503050406030204" pitchFamily="18" charset="0"/>
                                    </a:rPr>
                                  </m:ctrlPr>
                                </m:sSupPr>
                                <m:e>
                                  <m:r>
                                    <a:rPr lang="es-UY" sz="1800" i="1">
                                      <a:solidFill>
                                        <a:srgbClr val="000000"/>
                                      </a:solidFill>
                                      <a:latin typeface="Cambria Math" panose="02040503050406030204" pitchFamily="18" charset="0"/>
                                    </a:rPr>
                                    <m:t>0</m:t>
                                  </m:r>
                                </m:e>
                                <m:sup>
                                  <m:r>
                                    <a:rPr lang="es-UY" sz="1800" i="1">
                                      <a:solidFill>
                                        <a:srgbClr val="000000"/>
                                      </a:solidFill>
                                      <a:latin typeface="Cambria Math" panose="02040503050406030204" pitchFamily="18" charset="0"/>
                                    </a:rPr>
                                    <m:t>−</m:t>
                                  </m:r>
                                  <m:r>
                                    <a:rPr lang="es-UY" sz="1800" i="1">
                                      <a:solidFill>
                                        <a:srgbClr val="000000"/>
                                      </a:solidFill>
                                      <a:latin typeface="Cambria Math" panose="02040503050406030204" pitchFamily="18" charset="0"/>
                                    </a:rPr>
                                    <m:t>𝑝𝐻</m:t>
                                  </m:r>
                                </m:sup>
                              </m:sSup>
                            </m:den>
                          </m:f>
                        </m:e>
                      </m:d>
                      <m:r>
                        <a:rPr lang="es-UY" sz="1800" i="1">
                          <a:solidFill>
                            <a:srgbClr val="000000"/>
                          </a:solidFill>
                          <a:latin typeface="Cambria Math" panose="02040503050406030204" pitchFamily="18" charset="0"/>
                        </a:rPr>
                        <m:t> </m:t>
                      </m:r>
                      <m:f>
                        <m:fPr>
                          <m:ctrlPr>
                            <a:rPr lang="es-UY" sz="1800" i="1">
                              <a:solidFill>
                                <a:srgbClr val="000000"/>
                              </a:solidFill>
                              <a:latin typeface="Cambria Math" panose="02040503050406030204" pitchFamily="18" charset="0"/>
                            </a:rPr>
                          </m:ctrlPr>
                        </m:fPr>
                        <m:num>
                          <m:f>
                            <m:fPr>
                              <m:ctrlPr>
                                <a:rPr lang="es-UY" sz="1800" i="1">
                                  <a:solidFill>
                                    <a:srgbClr val="000000"/>
                                  </a:solidFill>
                                  <a:latin typeface="Cambria Math" panose="02040503050406030204" pitchFamily="18" charset="0"/>
                                </a:rPr>
                              </m:ctrlPr>
                            </m:fPr>
                            <m:num>
                              <m:r>
                                <a:rPr lang="es-UY" sz="1800" i="1">
                                  <a:solidFill>
                                    <a:srgbClr val="000000"/>
                                  </a:solidFill>
                                  <a:latin typeface="Cambria Math" panose="02040503050406030204" pitchFamily="18" charset="0"/>
                                </a:rPr>
                                <m:t>𝐴𝑙𝑐</m:t>
                              </m:r>
                            </m:num>
                            <m:den>
                              <m:r>
                                <a:rPr lang="es-UY" sz="1800" i="1">
                                  <a:solidFill>
                                    <a:srgbClr val="000000"/>
                                  </a:solidFill>
                                  <a:latin typeface="Cambria Math" panose="02040503050406030204" pitchFamily="18" charset="0"/>
                                </a:rPr>
                                <m:t>50.000</m:t>
                              </m:r>
                            </m:den>
                          </m:f>
                          <m:r>
                            <a:rPr lang="es-UY" sz="1800" i="1">
                              <a:solidFill>
                                <a:srgbClr val="000000"/>
                              </a:solidFill>
                              <a:latin typeface="Cambria Math" panose="02040503050406030204" pitchFamily="18" charset="0"/>
                            </a:rPr>
                            <m:t>−</m:t>
                          </m:r>
                          <m:f>
                            <m:fPr>
                              <m:ctrlPr>
                                <a:rPr lang="es-UY" sz="1800" i="1">
                                  <a:solidFill>
                                    <a:srgbClr val="000000"/>
                                  </a:solidFill>
                                  <a:latin typeface="Cambria Math" panose="02040503050406030204" pitchFamily="18" charset="0"/>
                                </a:rPr>
                              </m:ctrlPr>
                            </m:fPr>
                            <m:num>
                              <m:sSub>
                                <m:sSubPr>
                                  <m:ctrlPr>
                                    <a:rPr lang="es-UY" sz="1800" i="1">
                                      <a:solidFill>
                                        <a:srgbClr val="000000"/>
                                      </a:solidFill>
                                      <a:latin typeface="Cambria Math" panose="02040503050406030204" pitchFamily="18" charset="0"/>
                                    </a:rPr>
                                  </m:ctrlPr>
                                </m:sSubPr>
                                <m:e>
                                  <m:r>
                                    <a:rPr lang="es-UY" sz="1800" i="1">
                                      <a:solidFill>
                                        <a:srgbClr val="000000"/>
                                      </a:solidFill>
                                      <a:latin typeface="Cambria Math" panose="02040503050406030204" pitchFamily="18" charset="0"/>
                                    </a:rPr>
                                    <m:t>𝐾</m:t>
                                  </m:r>
                                </m:e>
                                <m:sub>
                                  <m:r>
                                    <a:rPr lang="es-UY" sz="1800" i="1">
                                      <a:solidFill>
                                        <a:srgbClr val="000000"/>
                                      </a:solidFill>
                                      <a:latin typeface="Cambria Math" panose="02040503050406030204" pitchFamily="18" charset="0"/>
                                    </a:rPr>
                                    <m:t>𝑤</m:t>
                                  </m:r>
                                </m:sub>
                              </m:sSub>
                            </m:num>
                            <m:den>
                              <m:sSub>
                                <m:sSubPr>
                                  <m:ctrlPr>
                                    <a:rPr lang="es-UY" sz="1800" i="1">
                                      <a:solidFill>
                                        <a:srgbClr val="000000"/>
                                      </a:solidFill>
                                      <a:latin typeface="Cambria Math" panose="02040503050406030204" pitchFamily="18" charset="0"/>
                                    </a:rPr>
                                  </m:ctrlPr>
                                </m:sSubPr>
                                <m:e>
                                  <m:r>
                                    <a:rPr lang="es-UY" sz="1800" i="1">
                                      <a:solidFill>
                                        <a:srgbClr val="000000"/>
                                      </a:solidFill>
                                      <a:latin typeface="Cambria Math" panose="02040503050406030204" pitchFamily="18" charset="0"/>
                                    </a:rPr>
                                    <m:t>𝛾</m:t>
                                  </m:r>
                                </m:e>
                                <m:sub>
                                  <m:r>
                                    <a:rPr lang="es-UY" sz="1800" i="1">
                                      <a:solidFill>
                                        <a:srgbClr val="000000"/>
                                      </a:solidFill>
                                      <a:latin typeface="Cambria Math" panose="02040503050406030204" pitchFamily="18" charset="0"/>
                                    </a:rPr>
                                    <m:t>1</m:t>
                                  </m:r>
                                </m:sub>
                              </m:sSub>
                              <m:r>
                                <a:rPr lang="es-UY" sz="1800" i="1">
                                  <a:solidFill>
                                    <a:srgbClr val="000000"/>
                                  </a:solidFill>
                                  <a:latin typeface="Cambria Math" panose="02040503050406030204" pitchFamily="18" charset="0"/>
                                </a:rPr>
                                <m:t>1</m:t>
                              </m:r>
                              <m:sSup>
                                <m:sSupPr>
                                  <m:ctrlPr>
                                    <a:rPr lang="es-UY" sz="1800" i="1">
                                      <a:solidFill>
                                        <a:srgbClr val="000000"/>
                                      </a:solidFill>
                                      <a:latin typeface="Cambria Math" panose="02040503050406030204" pitchFamily="18" charset="0"/>
                                    </a:rPr>
                                  </m:ctrlPr>
                                </m:sSupPr>
                                <m:e>
                                  <m:r>
                                    <a:rPr lang="es-UY" sz="1800" i="1">
                                      <a:solidFill>
                                        <a:srgbClr val="000000"/>
                                      </a:solidFill>
                                      <a:latin typeface="Cambria Math" panose="02040503050406030204" pitchFamily="18" charset="0"/>
                                    </a:rPr>
                                    <m:t>0</m:t>
                                  </m:r>
                                </m:e>
                                <m:sup>
                                  <m:r>
                                    <a:rPr lang="es-UY" sz="1800" i="1">
                                      <a:solidFill>
                                        <a:srgbClr val="000000"/>
                                      </a:solidFill>
                                      <a:latin typeface="Cambria Math" panose="02040503050406030204" pitchFamily="18" charset="0"/>
                                    </a:rPr>
                                    <m:t>−</m:t>
                                  </m:r>
                                  <m:r>
                                    <a:rPr lang="es-UY" sz="1800" i="1">
                                      <a:solidFill>
                                        <a:srgbClr val="000000"/>
                                      </a:solidFill>
                                      <a:latin typeface="Cambria Math" panose="02040503050406030204" pitchFamily="18" charset="0"/>
                                    </a:rPr>
                                    <m:t>𝑝𝐻</m:t>
                                  </m:r>
                                </m:sup>
                              </m:sSup>
                            </m:den>
                          </m:f>
                          <m:r>
                            <a:rPr lang="es-UY" sz="1800" i="1">
                              <a:solidFill>
                                <a:srgbClr val="000000"/>
                              </a:solidFill>
                              <a:latin typeface="Cambria Math" panose="02040503050406030204" pitchFamily="18" charset="0"/>
                            </a:rPr>
                            <m:t>+</m:t>
                          </m:r>
                          <m:f>
                            <m:fPr>
                              <m:ctrlPr>
                                <a:rPr lang="es-UY" sz="1800" i="1">
                                  <a:solidFill>
                                    <a:srgbClr val="000000"/>
                                  </a:solidFill>
                                  <a:latin typeface="Cambria Math" panose="02040503050406030204" pitchFamily="18" charset="0"/>
                                </a:rPr>
                              </m:ctrlPr>
                            </m:fPr>
                            <m:num>
                              <m:r>
                                <a:rPr lang="es-UY" sz="1800" i="1">
                                  <a:solidFill>
                                    <a:srgbClr val="000000"/>
                                  </a:solidFill>
                                  <a:latin typeface="Cambria Math" panose="02040503050406030204" pitchFamily="18" charset="0"/>
                                </a:rPr>
                                <m:t>1</m:t>
                              </m:r>
                              <m:sSup>
                                <m:sSupPr>
                                  <m:ctrlPr>
                                    <a:rPr lang="es-UY" sz="1800" i="1">
                                      <a:solidFill>
                                        <a:srgbClr val="000000"/>
                                      </a:solidFill>
                                      <a:latin typeface="Cambria Math" panose="02040503050406030204" pitchFamily="18" charset="0"/>
                                    </a:rPr>
                                  </m:ctrlPr>
                                </m:sSupPr>
                                <m:e>
                                  <m:r>
                                    <a:rPr lang="es-UY" sz="1800" i="1">
                                      <a:solidFill>
                                        <a:srgbClr val="000000"/>
                                      </a:solidFill>
                                      <a:latin typeface="Cambria Math" panose="02040503050406030204" pitchFamily="18" charset="0"/>
                                    </a:rPr>
                                    <m:t>0</m:t>
                                  </m:r>
                                </m:e>
                                <m:sup>
                                  <m:r>
                                    <a:rPr lang="es-UY" sz="1800" i="1">
                                      <a:solidFill>
                                        <a:srgbClr val="000000"/>
                                      </a:solidFill>
                                      <a:latin typeface="Cambria Math" panose="02040503050406030204" pitchFamily="18" charset="0"/>
                                    </a:rPr>
                                    <m:t>−</m:t>
                                  </m:r>
                                  <m:r>
                                    <a:rPr lang="es-UY" sz="1800" i="1">
                                      <a:solidFill>
                                        <a:srgbClr val="000000"/>
                                      </a:solidFill>
                                      <a:latin typeface="Cambria Math" panose="02040503050406030204" pitchFamily="18" charset="0"/>
                                    </a:rPr>
                                    <m:t>𝑝𝐻</m:t>
                                  </m:r>
                                </m:sup>
                              </m:sSup>
                            </m:num>
                            <m:den>
                              <m:sSub>
                                <m:sSubPr>
                                  <m:ctrlPr>
                                    <a:rPr lang="es-UY" sz="1800" i="1">
                                      <a:solidFill>
                                        <a:srgbClr val="000000"/>
                                      </a:solidFill>
                                      <a:latin typeface="Cambria Math" panose="02040503050406030204" pitchFamily="18" charset="0"/>
                                    </a:rPr>
                                  </m:ctrlPr>
                                </m:sSubPr>
                                <m:e>
                                  <m:r>
                                    <a:rPr lang="es-UY" sz="1800" i="1">
                                      <a:solidFill>
                                        <a:srgbClr val="000000"/>
                                      </a:solidFill>
                                      <a:latin typeface="Cambria Math" panose="02040503050406030204" pitchFamily="18" charset="0"/>
                                    </a:rPr>
                                    <m:t>𝛾</m:t>
                                  </m:r>
                                </m:e>
                                <m:sub>
                                  <m:r>
                                    <a:rPr lang="es-UY" sz="1800" i="1">
                                      <a:solidFill>
                                        <a:srgbClr val="000000"/>
                                      </a:solidFill>
                                      <a:latin typeface="Cambria Math" panose="02040503050406030204" pitchFamily="18" charset="0"/>
                                    </a:rPr>
                                    <m:t>1</m:t>
                                  </m:r>
                                </m:sub>
                              </m:sSub>
                            </m:den>
                          </m:f>
                        </m:num>
                        <m:den>
                          <m:r>
                            <a:rPr lang="es-UY" sz="1800" i="1">
                              <a:solidFill>
                                <a:srgbClr val="000000"/>
                              </a:solidFill>
                              <a:latin typeface="Cambria Math" panose="02040503050406030204" pitchFamily="18" charset="0"/>
                            </a:rPr>
                            <m:t>1+ </m:t>
                          </m:r>
                          <m:f>
                            <m:fPr>
                              <m:ctrlPr>
                                <a:rPr lang="es-UY" sz="1800" i="1">
                                  <a:solidFill>
                                    <a:srgbClr val="000000"/>
                                  </a:solidFill>
                                  <a:latin typeface="Cambria Math" panose="02040503050406030204" pitchFamily="18" charset="0"/>
                                </a:rPr>
                              </m:ctrlPr>
                            </m:fPr>
                            <m:num>
                              <m:r>
                                <a:rPr lang="es-UY" sz="1800" i="1">
                                  <a:solidFill>
                                    <a:srgbClr val="000000"/>
                                  </a:solidFill>
                                  <a:latin typeface="Cambria Math" panose="02040503050406030204" pitchFamily="18" charset="0"/>
                                </a:rPr>
                                <m:t>2</m:t>
                              </m:r>
                              <m:sSub>
                                <m:sSubPr>
                                  <m:ctrlPr>
                                    <a:rPr lang="es-UY" sz="1800" i="1">
                                      <a:solidFill>
                                        <a:srgbClr val="000000"/>
                                      </a:solidFill>
                                      <a:latin typeface="Cambria Math" panose="02040503050406030204" pitchFamily="18" charset="0"/>
                                    </a:rPr>
                                  </m:ctrlPr>
                                </m:sSubPr>
                                <m:e>
                                  <m:r>
                                    <a:rPr lang="es-UY" sz="1800" i="1">
                                      <a:solidFill>
                                        <a:srgbClr val="000000"/>
                                      </a:solidFill>
                                      <a:latin typeface="Cambria Math" panose="02040503050406030204" pitchFamily="18" charset="0"/>
                                    </a:rPr>
                                    <m:t>𝐾</m:t>
                                  </m:r>
                                </m:e>
                                <m:sub>
                                  <m:r>
                                    <a:rPr lang="es-UY" sz="1800" i="1">
                                      <a:solidFill>
                                        <a:srgbClr val="000000"/>
                                      </a:solidFill>
                                      <a:latin typeface="Cambria Math" panose="02040503050406030204" pitchFamily="18" charset="0"/>
                                    </a:rPr>
                                    <m:t>2</m:t>
                                  </m:r>
                                </m:sub>
                              </m:sSub>
                              <m:sSub>
                                <m:sSubPr>
                                  <m:ctrlPr>
                                    <a:rPr lang="es-UY" sz="1800" i="1">
                                      <a:solidFill>
                                        <a:srgbClr val="000000"/>
                                      </a:solidFill>
                                      <a:latin typeface="Cambria Math" panose="02040503050406030204" pitchFamily="18" charset="0"/>
                                    </a:rPr>
                                  </m:ctrlPr>
                                </m:sSubPr>
                                <m:e>
                                  <m:r>
                                    <a:rPr lang="es-UY" sz="1800" i="1">
                                      <a:solidFill>
                                        <a:srgbClr val="000000"/>
                                      </a:solidFill>
                                      <a:latin typeface="Cambria Math" panose="02040503050406030204" pitchFamily="18" charset="0"/>
                                    </a:rPr>
                                    <m:t>𝛾</m:t>
                                  </m:r>
                                </m:e>
                                <m:sub>
                                  <m:r>
                                    <a:rPr lang="es-UY" sz="1800" i="1">
                                      <a:solidFill>
                                        <a:srgbClr val="000000"/>
                                      </a:solidFill>
                                      <a:latin typeface="Cambria Math" panose="02040503050406030204" pitchFamily="18" charset="0"/>
                                    </a:rPr>
                                    <m:t>1</m:t>
                                  </m:r>
                                </m:sub>
                              </m:sSub>
                            </m:num>
                            <m:den>
                              <m:sSub>
                                <m:sSubPr>
                                  <m:ctrlPr>
                                    <a:rPr lang="es-UY" sz="1800" i="1">
                                      <a:solidFill>
                                        <a:srgbClr val="000000"/>
                                      </a:solidFill>
                                      <a:latin typeface="Cambria Math" panose="02040503050406030204" pitchFamily="18" charset="0"/>
                                    </a:rPr>
                                  </m:ctrlPr>
                                </m:sSubPr>
                                <m:e>
                                  <m:r>
                                    <a:rPr lang="es-UY" sz="1800" i="1">
                                      <a:solidFill>
                                        <a:srgbClr val="000000"/>
                                      </a:solidFill>
                                      <a:latin typeface="Cambria Math" panose="02040503050406030204" pitchFamily="18" charset="0"/>
                                    </a:rPr>
                                    <m:t>𝛾</m:t>
                                  </m:r>
                                </m:e>
                                <m:sub>
                                  <m:r>
                                    <a:rPr lang="es-UY" sz="1800" i="1">
                                      <a:solidFill>
                                        <a:srgbClr val="000000"/>
                                      </a:solidFill>
                                      <a:latin typeface="Cambria Math" panose="02040503050406030204" pitchFamily="18" charset="0"/>
                                    </a:rPr>
                                    <m:t>2</m:t>
                                  </m:r>
                                </m:sub>
                              </m:sSub>
                              <m:r>
                                <a:rPr lang="es-UY" sz="1800" i="1">
                                  <a:solidFill>
                                    <a:srgbClr val="000000"/>
                                  </a:solidFill>
                                  <a:latin typeface="Cambria Math" panose="02040503050406030204" pitchFamily="18" charset="0"/>
                                </a:rPr>
                                <m:t>1</m:t>
                              </m:r>
                              <m:sSup>
                                <m:sSupPr>
                                  <m:ctrlPr>
                                    <a:rPr lang="es-UY" sz="1800" i="1">
                                      <a:solidFill>
                                        <a:srgbClr val="000000"/>
                                      </a:solidFill>
                                      <a:latin typeface="Cambria Math" panose="02040503050406030204" pitchFamily="18" charset="0"/>
                                    </a:rPr>
                                  </m:ctrlPr>
                                </m:sSupPr>
                                <m:e>
                                  <m:r>
                                    <a:rPr lang="es-UY" sz="1800" i="1">
                                      <a:solidFill>
                                        <a:srgbClr val="000000"/>
                                      </a:solidFill>
                                      <a:latin typeface="Cambria Math" panose="02040503050406030204" pitchFamily="18" charset="0"/>
                                    </a:rPr>
                                    <m:t>0</m:t>
                                  </m:r>
                                </m:e>
                                <m:sup>
                                  <m:r>
                                    <a:rPr lang="es-UY" sz="1800" i="1">
                                      <a:solidFill>
                                        <a:srgbClr val="000000"/>
                                      </a:solidFill>
                                      <a:latin typeface="Cambria Math" panose="02040503050406030204" pitchFamily="18" charset="0"/>
                                    </a:rPr>
                                    <m:t>−</m:t>
                                  </m:r>
                                  <m:r>
                                    <a:rPr lang="es-UY" sz="1800" i="1">
                                      <a:solidFill>
                                        <a:srgbClr val="000000"/>
                                      </a:solidFill>
                                      <a:latin typeface="Cambria Math" panose="02040503050406030204" pitchFamily="18" charset="0"/>
                                    </a:rPr>
                                    <m:t>𝑝𝐻</m:t>
                                  </m:r>
                                </m:sup>
                              </m:sSup>
                            </m:den>
                          </m:f>
                        </m:den>
                      </m:f>
                    </m:oMath>
                  </m:oMathPara>
                </a14:m>
                <a:endParaRPr lang="es-UY" sz="1800" dirty="0"/>
              </a:p>
            </p:txBody>
          </p:sp>
        </mc:Choice>
        <mc:Fallback xmlns="">
          <p:sp>
            <p:nvSpPr>
              <p:cNvPr id="6146" name="Object 4"/>
              <p:cNvSpPr txBox="1">
                <a:spLocks noRot="1" noChangeAspect="1" noMove="1" noResize="1" noEditPoints="1" noAdjustHandles="1" noChangeArrowheads="1" noChangeShapeType="1" noTextEdit="1"/>
              </p:cNvSpPr>
              <p:nvPr/>
            </p:nvSpPr>
            <p:spPr bwMode="auto">
              <a:xfrm>
                <a:off x="1847528" y="2609821"/>
                <a:ext cx="8208912" cy="1358930"/>
              </a:xfrm>
              <a:prstGeom prst="rect">
                <a:avLst/>
              </a:prstGeom>
              <a:blipFill>
                <a:blip r:embed="rId2"/>
                <a:stretch>
                  <a:fillRect/>
                </a:stretch>
              </a:blipFill>
            </p:spPr>
            <p:txBody>
              <a:bodyPr/>
              <a:lstStyle/>
              <a:p>
                <a:r>
                  <a:rPr lang="es-UY">
                    <a:noFill/>
                  </a:rPr>
                  <a:t> </a:t>
                </a:r>
              </a:p>
            </p:txBody>
          </p:sp>
        </mc:Fallback>
      </mc:AlternateContent>
      <p:sp>
        <p:nvSpPr>
          <p:cNvPr id="6155" name="Rectangle 7"/>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mc:AlternateContent xmlns:mc="http://schemas.openxmlformats.org/markup-compatibility/2006" xmlns:a14="http://schemas.microsoft.com/office/drawing/2010/main">
        <mc:Choice Requires="a14">
          <p:sp>
            <p:nvSpPr>
              <p:cNvPr id="6147" name="Object 6"/>
              <p:cNvSpPr txBox="1"/>
              <p:nvPr/>
            </p:nvSpPr>
            <p:spPr bwMode="auto">
              <a:xfrm>
                <a:off x="1847528" y="4038571"/>
                <a:ext cx="8856984" cy="1478661"/>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m:rPr>
                          <m:nor/>
                        </m:rPr>
                        <a:rPr lang="es-UY" sz="1600" i="0">
                          <a:solidFill>
                            <a:srgbClr val="000000"/>
                          </a:solidFill>
                          <a:latin typeface="Cambria Math" panose="02040503050406030204" pitchFamily="18" charset="0"/>
                        </a:rPr>
                        <m:t>Alc</m:t>
                      </m:r>
                      <m:sSub>
                        <m:sSubPr>
                          <m:ctrlPr>
                            <a:rPr lang="es-UY" sz="1600" i="1">
                              <a:solidFill>
                                <a:srgbClr val="000000"/>
                              </a:solidFill>
                              <a:latin typeface="Cambria Math" panose="02040503050406030204" pitchFamily="18" charset="0"/>
                            </a:rPr>
                          </m:ctrlPr>
                        </m:sSubPr>
                        <m:e>
                          <m:r>
                            <m:rPr>
                              <m:nor/>
                            </m:rPr>
                            <a:rPr lang="es-UY" sz="1600" i="0">
                              <a:solidFill>
                                <a:srgbClr val="000000"/>
                              </a:solidFill>
                              <a:latin typeface="Cambria Math" panose="02040503050406030204" pitchFamily="18" charset="0"/>
                            </a:rPr>
                            <m:t>.</m:t>
                          </m:r>
                        </m:e>
                        <m:sub>
                          <m:r>
                            <m:rPr>
                              <m:nor/>
                            </m:rPr>
                            <a:rPr lang="es-UY" sz="1600" i="0">
                              <a:solidFill>
                                <a:srgbClr val="000000"/>
                              </a:solidFill>
                              <a:latin typeface="Cambria Math" panose="02040503050406030204" pitchFamily="18" charset="0"/>
                            </a:rPr>
                            <m:t>final</m:t>
                          </m:r>
                        </m:sub>
                      </m:sSub>
                      <m:r>
                        <a:rPr lang="es-UY" sz="1600" i="1">
                          <a:solidFill>
                            <a:srgbClr val="000000"/>
                          </a:solidFill>
                          <a:latin typeface="Cambria Math" panose="02040503050406030204" pitchFamily="18" charset="0"/>
                        </a:rPr>
                        <m:t> (</m:t>
                      </m:r>
                      <m:r>
                        <m:rPr>
                          <m:nor/>
                        </m:rPr>
                        <a:rPr lang="es-UY" sz="1600" i="0">
                          <a:solidFill>
                            <a:srgbClr val="000000"/>
                          </a:solidFill>
                          <a:latin typeface="Cambria Math" panose="02040503050406030204" pitchFamily="18" charset="0"/>
                        </a:rPr>
                        <m:t>mg</m:t>
                      </m:r>
                      <m:r>
                        <m:rPr>
                          <m:nor/>
                        </m:rPr>
                        <a:rPr lang="es-UY" sz="1600" i="0">
                          <a:solidFill>
                            <a:srgbClr val="000000"/>
                          </a:solidFill>
                          <a:latin typeface="Cambria Math" panose="02040503050406030204" pitchFamily="18" charset="0"/>
                        </a:rPr>
                        <m:t>/</m:t>
                      </m:r>
                      <m:r>
                        <m:rPr>
                          <m:nor/>
                        </m:rPr>
                        <a:rPr lang="es-UY" sz="1600" i="0">
                          <a:solidFill>
                            <a:srgbClr val="000000"/>
                          </a:solidFill>
                          <a:latin typeface="Cambria Math" panose="02040503050406030204" pitchFamily="18" charset="0"/>
                        </a:rPr>
                        <m:t>l</m:t>
                      </m:r>
                      <m:r>
                        <a:rPr lang="es-UY" sz="1600" i="1">
                          <a:solidFill>
                            <a:srgbClr val="000000"/>
                          </a:solidFill>
                          <a:latin typeface="Cambria Math" panose="02040503050406030204" pitchFamily="18" charset="0"/>
                        </a:rPr>
                        <m:t> </m:t>
                      </m:r>
                      <m:r>
                        <m:rPr>
                          <m:nor/>
                        </m:rPr>
                        <a:rPr lang="es-UY" sz="1600" i="0">
                          <a:solidFill>
                            <a:srgbClr val="000000"/>
                          </a:solidFill>
                          <a:latin typeface="Cambria Math" panose="02040503050406030204" pitchFamily="18" charset="0"/>
                        </a:rPr>
                        <m:t>CaC</m:t>
                      </m:r>
                      <m:sSub>
                        <m:sSubPr>
                          <m:ctrlPr>
                            <a:rPr lang="es-UY" sz="1600" i="1">
                              <a:solidFill>
                                <a:srgbClr val="000000"/>
                              </a:solidFill>
                              <a:latin typeface="Cambria Math" panose="02040503050406030204" pitchFamily="18" charset="0"/>
                            </a:rPr>
                          </m:ctrlPr>
                        </m:sSubPr>
                        <m:e>
                          <m:r>
                            <m:rPr>
                              <m:nor/>
                            </m:rPr>
                            <a:rPr lang="es-UY" sz="1600" i="0">
                              <a:solidFill>
                                <a:srgbClr val="000000"/>
                              </a:solidFill>
                              <a:latin typeface="Cambria Math" panose="02040503050406030204" pitchFamily="18" charset="0"/>
                            </a:rPr>
                            <m:t>O</m:t>
                          </m:r>
                        </m:e>
                        <m:sub>
                          <m:r>
                            <a:rPr lang="es-UY" sz="1600" i="0">
                              <a:solidFill>
                                <a:srgbClr val="000000"/>
                              </a:solidFill>
                              <a:latin typeface="Cambria Math" panose="02040503050406030204" pitchFamily="18" charset="0"/>
                            </a:rPr>
                            <m:t>3</m:t>
                          </m:r>
                        </m:sub>
                      </m:sSub>
                      <m:r>
                        <a:rPr lang="es-UY" sz="1600" i="1">
                          <a:solidFill>
                            <a:srgbClr val="000000"/>
                          </a:solidFill>
                          <a:latin typeface="Cambria Math" panose="02040503050406030204" pitchFamily="18" charset="0"/>
                        </a:rPr>
                        <m:t>) = </m:t>
                      </m:r>
                      <m:r>
                        <m:rPr>
                          <m:nor/>
                        </m:rPr>
                        <a:rPr lang="es-UY" sz="1600" i="0">
                          <a:solidFill>
                            <a:srgbClr val="000000"/>
                          </a:solidFill>
                          <a:latin typeface="Cambria Math" panose="02040503050406030204" pitchFamily="18" charset="0"/>
                        </a:rPr>
                        <m:t>50.000</m:t>
                      </m:r>
                      <m:r>
                        <a:rPr lang="es-UY" sz="1600" i="1">
                          <a:solidFill>
                            <a:srgbClr val="000000"/>
                          </a:solidFill>
                          <a:latin typeface="Cambria Math" panose="02040503050406030204" pitchFamily="18" charset="0"/>
                        </a:rPr>
                        <m:t> ∗</m:t>
                      </m:r>
                      <m:d>
                        <m:dPr>
                          <m:ctrlPr>
                            <a:rPr lang="es-UY" sz="1600" i="1">
                              <a:solidFill>
                                <a:srgbClr val="000000"/>
                              </a:solidFill>
                              <a:latin typeface="Cambria Math" panose="02040503050406030204" pitchFamily="18" charset="0"/>
                            </a:rPr>
                          </m:ctrlPr>
                        </m:dPr>
                        <m:e>
                          <m:f>
                            <m:fPr>
                              <m:ctrlPr>
                                <a:rPr lang="es-UY" sz="1600" i="1">
                                  <a:solidFill>
                                    <a:srgbClr val="000000"/>
                                  </a:solidFill>
                                  <a:latin typeface="Cambria Math" panose="02040503050406030204" pitchFamily="18" charset="0"/>
                                </a:rPr>
                              </m:ctrlPr>
                            </m:fPr>
                            <m:num>
                              <m:sSub>
                                <m:sSubPr>
                                  <m:ctrlPr>
                                    <a:rPr lang="es-UY" sz="1600" i="1">
                                      <a:solidFill>
                                        <a:srgbClr val="000000"/>
                                      </a:solidFill>
                                      <a:latin typeface="Cambria Math" panose="02040503050406030204" pitchFamily="18" charset="0"/>
                                    </a:rPr>
                                  </m:ctrlPr>
                                </m:sSubPr>
                                <m:e>
                                  <m:r>
                                    <a:rPr lang="es-UY" sz="1600" i="1">
                                      <a:solidFill>
                                        <a:srgbClr val="000000"/>
                                      </a:solidFill>
                                      <a:latin typeface="Cambria Math" panose="02040503050406030204" pitchFamily="18" charset="0"/>
                                    </a:rPr>
                                    <m:t>𝐶</m:t>
                                  </m:r>
                                </m:e>
                                <m:sub>
                                  <m:r>
                                    <a:rPr lang="es-UY" sz="1600" i="1">
                                      <a:solidFill>
                                        <a:srgbClr val="000000"/>
                                      </a:solidFill>
                                      <a:latin typeface="Cambria Math" panose="02040503050406030204" pitchFamily="18" charset="0"/>
                                    </a:rPr>
                                    <m:t>𝑇</m:t>
                                  </m:r>
                                </m:sub>
                              </m:sSub>
                              <m:d>
                                <m:dPr>
                                  <m:ctrlPr>
                                    <a:rPr lang="es-UY" sz="1600" i="1">
                                      <a:solidFill>
                                        <a:srgbClr val="000000"/>
                                      </a:solidFill>
                                      <a:latin typeface="Cambria Math" panose="02040503050406030204" pitchFamily="18" charset="0"/>
                                    </a:rPr>
                                  </m:ctrlPr>
                                </m:dPr>
                                <m:e>
                                  <m:r>
                                    <a:rPr lang="es-UY" sz="1600" i="1">
                                      <a:solidFill>
                                        <a:srgbClr val="000000"/>
                                      </a:solidFill>
                                      <a:latin typeface="Cambria Math" panose="02040503050406030204" pitchFamily="18" charset="0"/>
                                    </a:rPr>
                                    <m:t>1 + </m:t>
                                  </m:r>
                                  <m:f>
                                    <m:fPr>
                                      <m:ctrlPr>
                                        <a:rPr lang="es-UY" sz="1600" i="1">
                                          <a:solidFill>
                                            <a:srgbClr val="000000"/>
                                          </a:solidFill>
                                          <a:latin typeface="Cambria Math" panose="02040503050406030204" pitchFamily="18" charset="0"/>
                                        </a:rPr>
                                      </m:ctrlPr>
                                    </m:fPr>
                                    <m:num>
                                      <m:r>
                                        <a:rPr lang="es-UY" sz="1600" i="1">
                                          <a:solidFill>
                                            <a:srgbClr val="000000"/>
                                          </a:solidFill>
                                          <a:latin typeface="Cambria Math" panose="02040503050406030204" pitchFamily="18" charset="0"/>
                                        </a:rPr>
                                        <m:t>2</m:t>
                                      </m:r>
                                      <m:sSub>
                                        <m:sSubPr>
                                          <m:ctrlPr>
                                            <a:rPr lang="es-UY" sz="1600" i="1">
                                              <a:solidFill>
                                                <a:srgbClr val="000000"/>
                                              </a:solidFill>
                                              <a:latin typeface="Cambria Math" panose="02040503050406030204" pitchFamily="18" charset="0"/>
                                            </a:rPr>
                                          </m:ctrlPr>
                                        </m:sSubPr>
                                        <m:e>
                                          <m:r>
                                            <a:rPr lang="es-UY" sz="1600" i="1">
                                              <a:solidFill>
                                                <a:srgbClr val="000000"/>
                                              </a:solidFill>
                                              <a:latin typeface="Cambria Math" panose="02040503050406030204" pitchFamily="18" charset="0"/>
                                            </a:rPr>
                                            <m:t>𝐾</m:t>
                                          </m:r>
                                        </m:e>
                                        <m:sub>
                                          <m:r>
                                            <a:rPr lang="es-UY" sz="1600" i="1">
                                              <a:solidFill>
                                                <a:srgbClr val="000000"/>
                                              </a:solidFill>
                                              <a:latin typeface="Cambria Math" panose="02040503050406030204" pitchFamily="18" charset="0"/>
                                            </a:rPr>
                                            <m:t>2</m:t>
                                          </m:r>
                                        </m:sub>
                                      </m:sSub>
                                      <m:sSub>
                                        <m:sSubPr>
                                          <m:ctrlPr>
                                            <a:rPr lang="es-UY" sz="1600" i="1">
                                              <a:solidFill>
                                                <a:srgbClr val="000000"/>
                                              </a:solidFill>
                                              <a:latin typeface="Cambria Math" panose="02040503050406030204" pitchFamily="18" charset="0"/>
                                            </a:rPr>
                                          </m:ctrlPr>
                                        </m:sSubPr>
                                        <m:e>
                                          <m:r>
                                            <a:rPr lang="es-UY" sz="1600" i="1">
                                              <a:solidFill>
                                                <a:srgbClr val="000000"/>
                                              </a:solidFill>
                                              <a:latin typeface="Cambria Math" panose="02040503050406030204" pitchFamily="18" charset="0"/>
                                            </a:rPr>
                                            <m:t>𝛾</m:t>
                                          </m:r>
                                        </m:e>
                                        <m:sub>
                                          <m:r>
                                            <a:rPr lang="es-UY" sz="1600" i="1">
                                              <a:solidFill>
                                                <a:srgbClr val="000000"/>
                                              </a:solidFill>
                                              <a:latin typeface="Cambria Math" panose="02040503050406030204" pitchFamily="18" charset="0"/>
                                            </a:rPr>
                                            <m:t>1</m:t>
                                          </m:r>
                                        </m:sub>
                                      </m:sSub>
                                    </m:num>
                                    <m:den>
                                      <m:sSub>
                                        <m:sSubPr>
                                          <m:ctrlPr>
                                            <a:rPr lang="es-UY" sz="1600" i="1">
                                              <a:solidFill>
                                                <a:srgbClr val="000000"/>
                                              </a:solidFill>
                                              <a:latin typeface="Cambria Math" panose="02040503050406030204" pitchFamily="18" charset="0"/>
                                            </a:rPr>
                                          </m:ctrlPr>
                                        </m:sSubPr>
                                        <m:e>
                                          <m:r>
                                            <a:rPr lang="es-UY" sz="1600" i="1">
                                              <a:solidFill>
                                                <a:srgbClr val="000000"/>
                                              </a:solidFill>
                                              <a:latin typeface="Cambria Math" panose="02040503050406030204" pitchFamily="18" charset="0"/>
                                            </a:rPr>
                                            <m:t>𝛾</m:t>
                                          </m:r>
                                        </m:e>
                                        <m:sub>
                                          <m:r>
                                            <a:rPr lang="es-UY" sz="1600" i="1">
                                              <a:solidFill>
                                                <a:srgbClr val="000000"/>
                                              </a:solidFill>
                                              <a:latin typeface="Cambria Math" panose="02040503050406030204" pitchFamily="18" charset="0"/>
                                            </a:rPr>
                                            <m:t>2</m:t>
                                          </m:r>
                                        </m:sub>
                                      </m:sSub>
                                      <m:r>
                                        <a:rPr lang="es-UY" sz="1600" i="1">
                                          <a:solidFill>
                                            <a:srgbClr val="000000"/>
                                          </a:solidFill>
                                          <a:latin typeface="Cambria Math" panose="02040503050406030204" pitchFamily="18" charset="0"/>
                                        </a:rPr>
                                        <m:t>1</m:t>
                                      </m:r>
                                      <m:sSup>
                                        <m:sSupPr>
                                          <m:ctrlPr>
                                            <a:rPr lang="es-UY" sz="1600" i="1">
                                              <a:solidFill>
                                                <a:srgbClr val="000000"/>
                                              </a:solidFill>
                                              <a:latin typeface="Cambria Math" panose="02040503050406030204" pitchFamily="18" charset="0"/>
                                            </a:rPr>
                                          </m:ctrlPr>
                                        </m:sSupPr>
                                        <m:e>
                                          <m:r>
                                            <a:rPr lang="es-UY" sz="1600" i="1">
                                              <a:solidFill>
                                                <a:srgbClr val="000000"/>
                                              </a:solidFill>
                                              <a:latin typeface="Cambria Math" panose="02040503050406030204" pitchFamily="18" charset="0"/>
                                            </a:rPr>
                                            <m:t>0</m:t>
                                          </m:r>
                                        </m:e>
                                        <m:sup>
                                          <m:r>
                                            <a:rPr lang="es-UY" sz="1600" i="1">
                                              <a:solidFill>
                                                <a:srgbClr val="000000"/>
                                              </a:solidFill>
                                              <a:latin typeface="Cambria Math" panose="02040503050406030204" pitchFamily="18" charset="0"/>
                                            </a:rPr>
                                            <m:t>−</m:t>
                                          </m:r>
                                          <m:r>
                                            <a:rPr lang="es-UY" sz="1600" i="1">
                                              <a:solidFill>
                                                <a:srgbClr val="000000"/>
                                              </a:solidFill>
                                              <a:latin typeface="Cambria Math" panose="02040503050406030204" pitchFamily="18" charset="0"/>
                                            </a:rPr>
                                            <m:t>𝑝</m:t>
                                          </m:r>
                                          <m:sSub>
                                            <m:sSubPr>
                                              <m:ctrlPr>
                                                <a:rPr lang="es-UY" sz="1600" i="1">
                                                  <a:solidFill>
                                                    <a:srgbClr val="000000"/>
                                                  </a:solidFill>
                                                  <a:latin typeface="Cambria Math" panose="02040503050406030204" pitchFamily="18" charset="0"/>
                                                </a:rPr>
                                              </m:ctrlPr>
                                            </m:sSubPr>
                                            <m:e>
                                              <m:r>
                                                <a:rPr lang="es-UY" sz="1600" i="1">
                                                  <a:solidFill>
                                                    <a:srgbClr val="000000"/>
                                                  </a:solidFill>
                                                  <a:latin typeface="Cambria Math" panose="02040503050406030204" pitchFamily="18" charset="0"/>
                                                </a:rPr>
                                                <m:t>𝐻</m:t>
                                              </m:r>
                                            </m:e>
                                            <m:sub>
                                              <m:r>
                                                <a:rPr lang="es-UY" sz="1600" i="1">
                                                  <a:solidFill>
                                                    <a:srgbClr val="000000"/>
                                                  </a:solidFill>
                                                  <a:latin typeface="Cambria Math" panose="02040503050406030204" pitchFamily="18" charset="0"/>
                                                </a:rPr>
                                                <m:t>𝑓</m:t>
                                              </m:r>
                                            </m:sub>
                                          </m:sSub>
                                        </m:sup>
                                      </m:sSup>
                                    </m:den>
                                  </m:f>
                                </m:e>
                              </m:d>
                            </m:num>
                            <m:den>
                              <m:r>
                                <a:rPr lang="es-UY" sz="1600" i="1">
                                  <a:solidFill>
                                    <a:srgbClr val="000000"/>
                                  </a:solidFill>
                                  <a:latin typeface="Cambria Math" panose="02040503050406030204" pitchFamily="18" charset="0"/>
                                </a:rPr>
                                <m:t>1 + </m:t>
                              </m:r>
                              <m:f>
                                <m:fPr>
                                  <m:ctrlPr>
                                    <a:rPr lang="es-UY" sz="1600" i="1">
                                      <a:solidFill>
                                        <a:srgbClr val="000000"/>
                                      </a:solidFill>
                                      <a:latin typeface="Cambria Math" panose="02040503050406030204" pitchFamily="18" charset="0"/>
                                    </a:rPr>
                                  </m:ctrlPr>
                                </m:fPr>
                                <m:num>
                                  <m:sSub>
                                    <m:sSubPr>
                                      <m:ctrlPr>
                                        <a:rPr lang="es-UY" sz="1600" i="1">
                                          <a:solidFill>
                                            <a:srgbClr val="000000"/>
                                          </a:solidFill>
                                          <a:latin typeface="Cambria Math" panose="02040503050406030204" pitchFamily="18" charset="0"/>
                                        </a:rPr>
                                      </m:ctrlPr>
                                    </m:sSubPr>
                                    <m:e>
                                      <m:r>
                                        <a:rPr lang="es-UY" sz="1600" i="1">
                                          <a:solidFill>
                                            <a:srgbClr val="000000"/>
                                          </a:solidFill>
                                          <a:latin typeface="Cambria Math" panose="02040503050406030204" pitchFamily="18" charset="0"/>
                                        </a:rPr>
                                        <m:t>𝛾</m:t>
                                      </m:r>
                                    </m:e>
                                    <m:sub>
                                      <m:r>
                                        <a:rPr lang="es-UY" sz="1600" i="1">
                                          <a:solidFill>
                                            <a:srgbClr val="000000"/>
                                          </a:solidFill>
                                          <a:latin typeface="Cambria Math" panose="02040503050406030204" pitchFamily="18" charset="0"/>
                                        </a:rPr>
                                        <m:t>1</m:t>
                                      </m:r>
                                    </m:sub>
                                  </m:sSub>
                                  <m:r>
                                    <a:rPr lang="es-UY" sz="1600" i="1">
                                      <a:solidFill>
                                        <a:srgbClr val="000000"/>
                                      </a:solidFill>
                                      <a:latin typeface="Cambria Math" panose="02040503050406030204" pitchFamily="18" charset="0"/>
                                    </a:rPr>
                                    <m:t>1</m:t>
                                  </m:r>
                                  <m:sSup>
                                    <m:sSupPr>
                                      <m:ctrlPr>
                                        <a:rPr lang="es-UY" sz="1600" i="1">
                                          <a:solidFill>
                                            <a:srgbClr val="000000"/>
                                          </a:solidFill>
                                          <a:latin typeface="Cambria Math" panose="02040503050406030204" pitchFamily="18" charset="0"/>
                                        </a:rPr>
                                      </m:ctrlPr>
                                    </m:sSupPr>
                                    <m:e>
                                      <m:r>
                                        <a:rPr lang="es-UY" sz="1600" i="1">
                                          <a:solidFill>
                                            <a:srgbClr val="000000"/>
                                          </a:solidFill>
                                          <a:latin typeface="Cambria Math" panose="02040503050406030204" pitchFamily="18" charset="0"/>
                                        </a:rPr>
                                        <m:t>0</m:t>
                                      </m:r>
                                    </m:e>
                                    <m:sup>
                                      <m:r>
                                        <a:rPr lang="es-UY" sz="1600" i="1">
                                          <a:solidFill>
                                            <a:srgbClr val="000000"/>
                                          </a:solidFill>
                                          <a:latin typeface="Cambria Math" panose="02040503050406030204" pitchFamily="18" charset="0"/>
                                        </a:rPr>
                                        <m:t>−</m:t>
                                      </m:r>
                                      <m:r>
                                        <a:rPr lang="es-UY" sz="1600" i="1">
                                          <a:solidFill>
                                            <a:srgbClr val="000000"/>
                                          </a:solidFill>
                                          <a:latin typeface="Cambria Math" panose="02040503050406030204" pitchFamily="18" charset="0"/>
                                        </a:rPr>
                                        <m:t>𝑝</m:t>
                                      </m:r>
                                      <m:sSub>
                                        <m:sSubPr>
                                          <m:ctrlPr>
                                            <a:rPr lang="es-UY" sz="1600" i="1">
                                              <a:solidFill>
                                                <a:srgbClr val="000000"/>
                                              </a:solidFill>
                                              <a:latin typeface="Cambria Math" panose="02040503050406030204" pitchFamily="18" charset="0"/>
                                            </a:rPr>
                                          </m:ctrlPr>
                                        </m:sSubPr>
                                        <m:e>
                                          <m:r>
                                            <a:rPr lang="es-UY" sz="1600" i="1">
                                              <a:solidFill>
                                                <a:srgbClr val="000000"/>
                                              </a:solidFill>
                                              <a:latin typeface="Cambria Math" panose="02040503050406030204" pitchFamily="18" charset="0"/>
                                            </a:rPr>
                                            <m:t>𝐻</m:t>
                                          </m:r>
                                        </m:e>
                                        <m:sub>
                                          <m:r>
                                            <a:rPr lang="es-UY" sz="1600" i="1">
                                              <a:solidFill>
                                                <a:srgbClr val="000000"/>
                                              </a:solidFill>
                                              <a:latin typeface="Cambria Math" panose="02040503050406030204" pitchFamily="18" charset="0"/>
                                            </a:rPr>
                                            <m:t>𝑓</m:t>
                                          </m:r>
                                        </m:sub>
                                      </m:sSub>
                                    </m:sup>
                                  </m:sSup>
                                </m:num>
                                <m:den>
                                  <m:sSub>
                                    <m:sSubPr>
                                      <m:ctrlPr>
                                        <a:rPr lang="es-UY" sz="1600" i="1">
                                          <a:solidFill>
                                            <a:srgbClr val="000000"/>
                                          </a:solidFill>
                                          <a:latin typeface="Cambria Math" panose="02040503050406030204" pitchFamily="18" charset="0"/>
                                        </a:rPr>
                                      </m:ctrlPr>
                                    </m:sSubPr>
                                    <m:e>
                                      <m:r>
                                        <a:rPr lang="es-UY" sz="1600" i="1">
                                          <a:solidFill>
                                            <a:srgbClr val="000000"/>
                                          </a:solidFill>
                                          <a:latin typeface="Cambria Math" panose="02040503050406030204" pitchFamily="18" charset="0"/>
                                        </a:rPr>
                                        <m:t>𝐾</m:t>
                                      </m:r>
                                    </m:e>
                                    <m:sub>
                                      <m:r>
                                        <a:rPr lang="es-UY" sz="1600" i="1">
                                          <a:solidFill>
                                            <a:srgbClr val="000000"/>
                                          </a:solidFill>
                                          <a:latin typeface="Cambria Math" panose="02040503050406030204" pitchFamily="18" charset="0"/>
                                        </a:rPr>
                                        <m:t>1</m:t>
                                      </m:r>
                                    </m:sub>
                                  </m:sSub>
                                </m:den>
                              </m:f>
                              <m:r>
                                <a:rPr lang="es-UY" sz="1600" i="1">
                                  <a:solidFill>
                                    <a:srgbClr val="000000"/>
                                  </a:solidFill>
                                  <a:latin typeface="Cambria Math" panose="02040503050406030204" pitchFamily="18" charset="0"/>
                                </a:rPr>
                                <m:t> + </m:t>
                              </m:r>
                              <m:f>
                                <m:fPr>
                                  <m:ctrlPr>
                                    <a:rPr lang="es-UY" sz="1600" i="1">
                                      <a:solidFill>
                                        <a:srgbClr val="000000"/>
                                      </a:solidFill>
                                      <a:latin typeface="Cambria Math" panose="02040503050406030204" pitchFamily="18" charset="0"/>
                                    </a:rPr>
                                  </m:ctrlPr>
                                </m:fPr>
                                <m:num>
                                  <m:sSub>
                                    <m:sSubPr>
                                      <m:ctrlPr>
                                        <a:rPr lang="es-UY" sz="1600" i="1">
                                          <a:solidFill>
                                            <a:srgbClr val="000000"/>
                                          </a:solidFill>
                                          <a:latin typeface="Cambria Math" panose="02040503050406030204" pitchFamily="18" charset="0"/>
                                        </a:rPr>
                                      </m:ctrlPr>
                                    </m:sSubPr>
                                    <m:e>
                                      <m:r>
                                        <a:rPr lang="es-UY" sz="1600" i="1">
                                          <a:solidFill>
                                            <a:srgbClr val="000000"/>
                                          </a:solidFill>
                                          <a:latin typeface="Cambria Math" panose="02040503050406030204" pitchFamily="18" charset="0"/>
                                        </a:rPr>
                                        <m:t>𝛾</m:t>
                                      </m:r>
                                    </m:e>
                                    <m:sub>
                                      <m:r>
                                        <a:rPr lang="es-UY" sz="1600" i="1">
                                          <a:solidFill>
                                            <a:srgbClr val="000000"/>
                                          </a:solidFill>
                                          <a:latin typeface="Cambria Math" panose="02040503050406030204" pitchFamily="18" charset="0"/>
                                        </a:rPr>
                                        <m:t>1</m:t>
                                      </m:r>
                                    </m:sub>
                                  </m:sSub>
                                  <m:sSub>
                                    <m:sSubPr>
                                      <m:ctrlPr>
                                        <a:rPr lang="es-UY" sz="1600" i="1">
                                          <a:solidFill>
                                            <a:srgbClr val="000000"/>
                                          </a:solidFill>
                                          <a:latin typeface="Cambria Math" panose="02040503050406030204" pitchFamily="18" charset="0"/>
                                        </a:rPr>
                                      </m:ctrlPr>
                                    </m:sSubPr>
                                    <m:e>
                                      <m:r>
                                        <a:rPr lang="es-UY" sz="1600" i="1">
                                          <a:solidFill>
                                            <a:srgbClr val="000000"/>
                                          </a:solidFill>
                                          <a:latin typeface="Cambria Math" panose="02040503050406030204" pitchFamily="18" charset="0"/>
                                        </a:rPr>
                                        <m:t>𝐾</m:t>
                                      </m:r>
                                    </m:e>
                                    <m:sub>
                                      <m:r>
                                        <a:rPr lang="es-UY" sz="1600" i="1">
                                          <a:solidFill>
                                            <a:srgbClr val="000000"/>
                                          </a:solidFill>
                                          <a:latin typeface="Cambria Math" panose="02040503050406030204" pitchFamily="18" charset="0"/>
                                        </a:rPr>
                                        <m:t>2</m:t>
                                      </m:r>
                                    </m:sub>
                                  </m:sSub>
                                </m:num>
                                <m:den>
                                  <m:sSub>
                                    <m:sSubPr>
                                      <m:ctrlPr>
                                        <a:rPr lang="es-UY" sz="1600" i="1">
                                          <a:solidFill>
                                            <a:srgbClr val="000000"/>
                                          </a:solidFill>
                                          <a:latin typeface="Cambria Math" panose="02040503050406030204" pitchFamily="18" charset="0"/>
                                        </a:rPr>
                                      </m:ctrlPr>
                                    </m:sSubPr>
                                    <m:e>
                                      <m:r>
                                        <a:rPr lang="es-UY" sz="1600" i="1">
                                          <a:solidFill>
                                            <a:srgbClr val="000000"/>
                                          </a:solidFill>
                                          <a:latin typeface="Cambria Math" panose="02040503050406030204" pitchFamily="18" charset="0"/>
                                        </a:rPr>
                                        <m:t>𝛾</m:t>
                                      </m:r>
                                    </m:e>
                                    <m:sub>
                                      <m:r>
                                        <a:rPr lang="es-UY" sz="1600" i="1">
                                          <a:solidFill>
                                            <a:srgbClr val="000000"/>
                                          </a:solidFill>
                                          <a:latin typeface="Cambria Math" panose="02040503050406030204" pitchFamily="18" charset="0"/>
                                        </a:rPr>
                                        <m:t>2</m:t>
                                      </m:r>
                                    </m:sub>
                                  </m:sSub>
                                  <m:r>
                                    <a:rPr lang="es-UY" sz="1600" i="1">
                                      <a:solidFill>
                                        <a:srgbClr val="000000"/>
                                      </a:solidFill>
                                      <a:latin typeface="Cambria Math" panose="02040503050406030204" pitchFamily="18" charset="0"/>
                                    </a:rPr>
                                    <m:t>1</m:t>
                                  </m:r>
                                  <m:sSup>
                                    <m:sSupPr>
                                      <m:ctrlPr>
                                        <a:rPr lang="es-UY" sz="1600" i="1">
                                          <a:solidFill>
                                            <a:srgbClr val="000000"/>
                                          </a:solidFill>
                                          <a:latin typeface="Cambria Math" panose="02040503050406030204" pitchFamily="18" charset="0"/>
                                        </a:rPr>
                                      </m:ctrlPr>
                                    </m:sSupPr>
                                    <m:e>
                                      <m:r>
                                        <a:rPr lang="es-UY" sz="1600" i="1">
                                          <a:solidFill>
                                            <a:srgbClr val="000000"/>
                                          </a:solidFill>
                                          <a:latin typeface="Cambria Math" panose="02040503050406030204" pitchFamily="18" charset="0"/>
                                        </a:rPr>
                                        <m:t>0</m:t>
                                      </m:r>
                                    </m:e>
                                    <m:sup>
                                      <m:r>
                                        <a:rPr lang="es-UY" sz="1600" i="1">
                                          <a:solidFill>
                                            <a:srgbClr val="000000"/>
                                          </a:solidFill>
                                          <a:latin typeface="Cambria Math" panose="02040503050406030204" pitchFamily="18" charset="0"/>
                                        </a:rPr>
                                        <m:t>−</m:t>
                                      </m:r>
                                      <m:r>
                                        <a:rPr lang="es-UY" sz="1600" i="1">
                                          <a:solidFill>
                                            <a:srgbClr val="000000"/>
                                          </a:solidFill>
                                          <a:latin typeface="Cambria Math" panose="02040503050406030204" pitchFamily="18" charset="0"/>
                                        </a:rPr>
                                        <m:t>𝑝</m:t>
                                      </m:r>
                                      <m:sSub>
                                        <m:sSubPr>
                                          <m:ctrlPr>
                                            <a:rPr lang="es-UY" sz="1600" i="1">
                                              <a:solidFill>
                                                <a:srgbClr val="000000"/>
                                              </a:solidFill>
                                              <a:latin typeface="Cambria Math" panose="02040503050406030204" pitchFamily="18" charset="0"/>
                                            </a:rPr>
                                          </m:ctrlPr>
                                        </m:sSubPr>
                                        <m:e>
                                          <m:r>
                                            <a:rPr lang="es-UY" sz="1600" i="1">
                                              <a:solidFill>
                                                <a:srgbClr val="000000"/>
                                              </a:solidFill>
                                              <a:latin typeface="Cambria Math" panose="02040503050406030204" pitchFamily="18" charset="0"/>
                                            </a:rPr>
                                            <m:t>𝐻</m:t>
                                          </m:r>
                                        </m:e>
                                        <m:sub>
                                          <m:r>
                                            <a:rPr lang="es-UY" sz="1600" i="1">
                                              <a:solidFill>
                                                <a:srgbClr val="000000"/>
                                              </a:solidFill>
                                              <a:latin typeface="Cambria Math" panose="02040503050406030204" pitchFamily="18" charset="0"/>
                                            </a:rPr>
                                            <m:t>𝑓</m:t>
                                          </m:r>
                                        </m:sub>
                                      </m:sSub>
                                    </m:sup>
                                  </m:sSup>
                                </m:den>
                              </m:f>
                            </m:den>
                          </m:f>
                          <m:r>
                            <a:rPr lang="es-UY" sz="1600" i="1">
                              <a:solidFill>
                                <a:srgbClr val="000000"/>
                              </a:solidFill>
                              <a:latin typeface="Cambria Math" panose="02040503050406030204" pitchFamily="18" charset="0"/>
                            </a:rPr>
                            <m:t> + </m:t>
                          </m:r>
                          <m:f>
                            <m:fPr>
                              <m:ctrlPr>
                                <a:rPr lang="es-UY" sz="1600" i="1">
                                  <a:solidFill>
                                    <a:srgbClr val="000000"/>
                                  </a:solidFill>
                                  <a:latin typeface="Cambria Math" panose="02040503050406030204" pitchFamily="18" charset="0"/>
                                </a:rPr>
                              </m:ctrlPr>
                            </m:fPr>
                            <m:num>
                              <m:sSub>
                                <m:sSubPr>
                                  <m:ctrlPr>
                                    <a:rPr lang="es-UY" sz="1600" i="1">
                                      <a:solidFill>
                                        <a:srgbClr val="000000"/>
                                      </a:solidFill>
                                      <a:latin typeface="Cambria Math" panose="02040503050406030204" pitchFamily="18" charset="0"/>
                                    </a:rPr>
                                  </m:ctrlPr>
                                </m:sSubPr>
                                <m:e>
                                  <m:r>
                                    <a:rPr lang="es-UY" sz="1600" i="1">
                                      <a:solidFill>
                                        <a:srgbClr val="000000"/>
                                      </a:solidFill>
                                      <a:latin typeface="Cambria Math" panose="02040503050406030204" pitchFamily="18" charset="0"/>
                                    </a:rPr>
                                    <m:t>𝐾</m:t>
                                  </m:r>
                                </m:e>
                                <m:sub>
                                  <m:r>
                                    <a:rPr lang="es-UY" sz="1600" i="1">
                                      <a:solidFill>
                                        <a:srgbClr val="000000"/>
                                      </a:solidFill>
                                      <a:latin typeface="Cambria Math" panose="02040503050406030204" pitchFamily="18" charset="0"/>
                                    </a:rPr>
                                    <m:t>𝑤</m:t>
                                  </m:r>
                                </m:sub>
                              </m:sSub>
                            </m:num>
                            <m:den>
                              <m:sSub>
                                <m:sSubPr>
                                  <m:ctrlPr>
                                    <a:rPr lang="es-UY" sz="1600" i="1">
                                      <a:solidFill>
                                        <a:srgbClr val="000000"/>
                                      </a:solidFill>
                                      <a:latin typeface="Cambria Math" panose="02040503050406030204" pitchFamily="18" charset="0"/>
                                    </a:rPr>
                                  </m:ctrlPr>
                                </m:sSubPr>
                                <m:e>
                                  <m:r>
                                    <a:rPr lang="es-UY" sz="1600" i="1">
                                      <a:solidFill>
                                        <a:srgbClr val="000000"/>
                                      </a:solidFill>
                                      <a:latin typeface="Cambria Math" panose="02040503050406030204" pitchFamily="18" charset="0"/>
                                    </a:rPr>
                                    <m:t>𝛾</m:t>
                                  </m:r>
                                </m:e>
                                <m:sub>
                                  <m:r>
                                    <a:rPr lang="es-UY" sz="1600" i="1">
                                      <a:solidFill>
                                        <a:srgbClr val="000000"/>
                                      </a:solidFill>
                                      <a:latin typeface="Cambria Math" panose="02040503050406030204" pitchFamily="18" charset="0"/>
                                    </a:rPr>
                                    <m:t>1</m:t>
                                  </m:r>
                                </m:sub>
                              </m:sSub>
                              <m:r>
                                <a:rPr lang="es-UY" sz="1600" i="1">
                                  <a:solidFill>
                                    <a:srgbClr val="000000"/>
                                  </a:solidFill>
                                  <a:latin typeface="Cambria Math" panose="02040503050406030204" pitchFamily="18" charset="0"/>
                                </a:rPr>
                                <m:t>1</m:t>
                              </m:r>
                              <m:sSup>
                                <m:sSupPr>
                                  <m:ctrlPr>
                                    <a:rPr lang="es-UY" sz="1600" i="1">
                                      <a:solidFill>
                                        <a:srgbClr val="000000"/>
                                      </a:solidFill>
                                      <a:latin typeface="Cambria Math" panose="02040503050406030204" pitchFamily="18" charset="0"/>
                                    </a:rPr>
                                  </m:ctrlPr>
                                </m:sSupPr>
                                <m:e>
                                  <m:r>
                                    <a:rPr lang="es-UY" sz="1600" i="1">
                                      <a:solidFill>
                                        <a:srgbClr val="000000"/>
                                      </a:solidFill>
                                      <a:latin typeface="Cambria Math" panose="02040503050406030204" pitchFamily="18" charset="0"/>
                                    </a:rPr>
                                    <m:t>0</m:t>
                                  </m:r>
                                </m:e>
                                <m:sup>
                                  <m:r>
                                    <a:rPr lang="es-UY" sz="1600" i="1">
                                      <a:solidFill>
                                        <a:srgbClr val="000000"/>
                                      </a:solidFill>
                                      <a:latin typeface="Cambria Math" panose="02040503050406030204" pitchFamily="18" charset="0"/>
                                    </a:rPr>
                                    <m:t>−</m:t>
                                  </m:r>
                                  <m:r>
                                    <a:rPr lang="es-UY" sz="1600" i="1">
                                      <a:solidFill>
                                        <a:srgbClr val="000000"/>
                                      </a:solidFill>
                                      <a:latin typeface="Cambria Math" panose="02040503050406030204" pitchFamily="18" charset="0"/>
                                    </a:rPr>
                                    <m:t>𝑝</m:t>
                                  </m:r>
                                  <m:sSub>
                                    <m:sSubPr>
                                      <m:ctrlPr>
                                        <a:rPr lang="es-UY" sz="1600" i="1">
                                          <a:solidFill>
                                            <a:srgbClr val="000000"/>
                                          </a:solidFill>
                                          <a:latin typeface="Cambria Math" panose="02040503050406030204" pitchFamily="18" charset="0"/>
                                        </a:rPr>
                                      </m:ctrlPr>
                                    </m:sSubPr>
                                    <m:e>
                                      <m:r>
                                        <a:rPr lang="es-UY" sz="1600" i="1">
                                          <a:solidFill>
                                            <a:srgbClr val="000000"/>
                                          </a:solidFill>
                                          <a:latin typeface="Cambria Math" panose="02040503050406030204" pitchFamily="18" charset="0"/>
                                        </a:rPr>
                                        <m:t>𝐻</m:t>
                                      </m:r>
                                    </m:e>
                                    <m:sub>
                                      <m:r>
                                        <a:rPr lang="es-UY" sz="1600" i="1">
                                          <a:solidFill>
                                            <a:srgbClr val="000000"/>
                                          </a:solidFill>
                                          <a:latin typeface="Cambria Math" panose="02040503050406030204" pitchFamily="18" charset="0"/>
                                        </a:rPr>
                                        <m:t>𝑓</m:t>
                                      </m:r>
                                    </m:sub>
                                  </m:sSub>
                                </m:sup>
                              </m:sSup>
                            </m:den>
                          </m:f>
                          <m:r>
                            <a:rPr lang="es-UY" sz="1600" i="1">
                              <a:solidFill>
                                <a:srgbClr val="000000"/>
                              </a:solidFill>
                              <a:latin typeface="Cambria Math" panose="02040503050406030204" pitchFamily="18" charset="0"/>
                            </a:rPr>
                            <m:t> − </m:t>
                          </m:r>
                          <m:f>
                            <m:fPr>
                              <m:ctrlPr>
                                <a:rPr lang="es-UY" sz="1600" i="1">
                                  <a:solidFill>
                                    <a:srgbClr val="000000"/>
                                  </a:solidFill>
                                  <a:latin typeface="Cambria Math" panose="02040503050406030204" pitchFamily="18" charset="0"/>
                                </a:rPr>
                              </m:ctrlPr>
                            </m:fPr>
                            <m:num>
                              <m:r>
                                <a:rPr lang="es-UY" sz="1600" i="1">
                                  <a:solidFill>
                                    <a:srgbClr val="000000"/>
                                  </a:solidFill>
                                  <a:latin typeface="Cambria Math" panose="02040503050406030204" pitchFamily="18" charset="0"/>
                                </a:rPr>
                                <m:t>1</m:t>
                              </m:r>
                              <m:sSup>
                                <m:sSupPr>
                                  <m:ctrlPr>
                                    <a:rPr lang="es-UY" sz="1600" i="1">
                                      <a:solidFill>
                                        <a:srgbClr val="000000"/>
                                      </a:solidFill>
                                      <a:latin typeface="Cambria Math" panose="02040503050406030204" pitchFamily="18" charset="0"/>
                                    </a:rPr>
                                  </m:ctrlPr>
                                </m:sSupPr>
                                <m:e>
                                  <m:r>
                                    <a:rPr lang="es-UY" sz="1600" i="1">
                                      <a:solidFill>
                                        <a:srgbClr val="000000"/>
                                      </a:solidFill>
                                      <a:latin typeface="Cambria Math" panose="02040503050406030204" pitchFamily="18" charset="0"/>
                                    </a:rPr>
                                    <m:t>0</m:t>
                                  </m:r>
                                </m:e>
                                <m:sup>
                                  <m:r>
                                    <a:rPr lang="es-UY" sz="1600" i="1">
                                      <a:solidFill>
                                        <a:srgbClr val="000000"/>
                                      </a:solidFill>
                                      <a:latin typeface="Cambria Math" panose="02040503050406030204" pitchFamily="18" charset="0"/>
                                    </a:rPr>
                                    <m:t>−</m:t>
                                  </m:r>
                                  <m:r>
                                    <a:rPr lang="es-UY" sz="1600" i="1">
                                      <a:solidFill>
                                        <a:srgbClr val="000000"/>
                                      </a:solidFill>
                                      <a:latin typeface="Cambria Math" panose="02040503050406030204" pitchFamily="18" charset="0"/>
                                    </a:rPr>
                                    <m:t>𝑝</m:t>
                                  </m:r>
                                  <m:sSub>
                                    <m:sSubPr>
                                      <m:ctrlPr>
                                        <a:rPr lang="es-UY" sz="1600" i="1">
                                          <a:solidFill>
                                            <a:srgbClr val="000000"/>
                                          </a:solidFill>
                                          <a:latin typeface="Cambria Math" panose="02040503050406030204" pitchFamily="18" charset="0"/>
                                        </a:rPr>
                                      </m:ctrlPr>
                                    </m:sSubPr>
                                    <m:e>
                                      <m:r>
                                        <a:rPr lang="es-UY" sz="1600" i="1">
                                          <a:solidFill>
                                            <a:srgbClr val="000000"/>
                                          </a:solidFill>
                                          <a:latin typeface="Cambria Math" panose="02040503050406030204" pitchFamily="18" charset="0"/>
                                        </a:rPr>
                                        <m:t>𝐻</m:t>
                                      </m:r>
                                    </m:e>
                                    <m:sub>
                                      <m:r>
                                        <a:rPr lang="es-UY" sz="1600" i="1">
                                          <a:solidFill>
                                            <a:srgbClr val="000000"/>
                                          </a:solidFill>
                                          <a:latin typeface="Cambria Math" panose="02040503050406030204" pitchFamily="18" charset="0"/>
                                        </a:rPr>
                                        <m:t>𝑓</m:t>
                                      </m:r>
                                    </m:sub>
                                  </m:sSub>
                                </m:sup>
                              </m:sSup>
                            </m:num>
                            <m:den>
                              <m:sSub>
                                <m:sSubPr>
                                  <m:ctrlPr>
                                    <a:rPr lang="es-UY" sz="1600" i="1">
                                      <a:solidFill>
                                        <a:srgbClr val="000000"/>
                                      </a:solidFill>
                                      <a:latin typeface="Cambria Math" panose="02040503050406030204" pitchFamily="18" charset="0"/>
                                    </a:rPr>
                                  </m:ctrlPr>
                                </m:sSubPr>
                                <m:e>
                                  <m:r>
                                    <a:rPr lang="es-UY" sz="1600" i="1">
                                      <a:solidFill>
                                        <a:srgbClr val="000000"/>
                                      </a:solidFill>
                                      <a:latin typeface="Cambria Math" panose="02040503050406030204" pitchFamily="18" charset="0"/>
                                    </a:rPr>
                                    <m:t>𝛾</m:t>
                                  </m:r>
                                </m:e>
                                <m:sub>
                                  <m:r>
                                    <a:rPr lang="es-UY" sz="1600" i="1">
                                      <a:solidFill>
                                        <a:srgbClr val="000000"/>
                                      </a:solidFill>
                                      <a:latin typeface="Cambria Math" panose="02040503050406030204" pitchFamily="18" charset="0"/>
                                    </a:rPr>
                                    <m:t>1</m:t>
                                  </m:r>
                                </m:sub>
                              </m:sSub>
                            </m:den>
                          </m:f>
                        </m:e>
                      </m:d>
                    </m:oMath>
                  </m:oMathPara>
                </a14:m>
                <a:endParaRPr lang="es-UY" sz="1600" dirty="0"/>
              </a:p>
            </p:txBody>
          </p:sp>
        </mc:Choice>
        <mc:Fallback xmlns="">
          <p:sp>
            <p:nvSpPr>
              <p:cNvPr id="6147" name="Object 6"/>
              <p:cNvSpPr txBox="1">
                <a:spLocks noRot="1" noChangeAspect="1" noMove="1" noResize="1" noEditPoints="1" noAdjustHandles="1" noChangeArrowheads="1" noChangeShapeType="1" noTextEdit="1"/>
              </p:cNvSpPr>
              <p:nvPr/>
            </p:nvSpPr>
            <p:spPr bwMode="auto">
              <a:xfrm>
                <a:off x="1847528" y="4038571"/>
                <a:ext cx="8856984" cy="1478661"/>
              </a:xfrm>
              <a:prstGeom prst="rect">
                <a:avLst/>
              </a:prstGeom>
              <a:blipFill>
                <a:blip r:embed="rId3"/>
                <a:stretch>
                  <a:fillRect/>
                </a:stretch>
              </a:blipFill>
            </p:spPr>
            <p:txBody>
              <a:bodyPr/>
              <a:lstStyle/>
              <a:p>
                <a:r>
                  <a:rPr lang="es-UY">
                    <a:noFill/>
                  </a:rPr>
                  <a:t> </a:t>
                </a:r>
              </a:p>
            </p:txBody>
          </p:sp>
        </mc:Fallback>
      </mc:AlternateContent>
      <p:sp>
        <p:nvSpPr>
          <p:cNvPr id="6156" name="21 Rectángulo"/>
          <p:cNvSpPr>
            <a:spLocks noChangeArrowheads="1"/>
          </p:cNvSpPr>
          <p:nvPr/>
        </p:nvSpPr>
        <p:spPr bwMode="auto">
          <a:xfrm>
            <a:off x="767408" y="5708094"/>
            <a:ext cx="6664225" cy="461665"/>
          </a:xfrm>
          <a:prstGeom prst="rect">
            <a:avLst/>
          </a:prstGeom>
          <a:noFill/>
          <a:ln w="9525">
            <a:noFill/>
            <a:miter lim="800000"/>
            <a:headEnd/>
            <a:tailEnd/>
          </a:ln>
        </p:spPr>
        <p:txBody>
          <a:bodyPr wrap="square">
            <a:spAutoFit/>
          </a:bodyPr>
          <a:lstStyle/>
          <a:p>
            <a:r>
              <a:rPr lang="es-ES_tradnl" sz="2400" dirty="0">
                <a:solidFill>
                  <a:srgbClr val="00001C"/>
                </a:solidFill>
              </a:rPr>
              <a:t>Alcalinidad final = 83,7 mg/l CaCO</a:t>
            </a:r>
            <a:r>
              <a:rPr lang="es-ES_tradnl" sz="2400" baseline="-25000" dirty="0">
                <a:solidFill>
                  <a:srgbClr val="00001C"/>
                </a:solidFill>
              </a:rPr>
              <a:t>3</a:t>
            </a:r>
            <a:endParaRPr lang="es-UY" sz="2400" dirty="0">
              <a:solidFill>
                <a:srgbClr val="00001C"/>
              </a:solidFill>
            </a:endParaRPr>
          </a:p>
        </p:txBody>
      </p:sp>
    </p:spTree>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1524001" y="28545"/>
            <a:ext cx="184731" cy="400110"/>
          </a:xfrm>
          <a:prstGeom prst="rect">
            <a:avLst/>
          </a:prstGeom>
          <a:noFill/>
          <a:ln w="9525">
            <a:noFill/>
            <a:miter lim="800000"/>
            <a:headEnd/>
            <a:tailEnd/>
          </a:ln>
        </p:spPr>
        <p:txBody>
          <a:bodyPr wrap="none" anchor="ctr">
            <a:spAutoFit/>
          </a:bodyPr>
          <a:lstStyle/>
          <a:p>
            <a:endParaRPr lang="es-UY"/>
          </a:p>
        </p:txBody>
      </p:sp>
      <p:sp>
        <p:nvSpPr>
          <p:cNvPr id="26627" name="Rectangle 10"/>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6628" name="Rectangle 12"/>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6629" name="Rectangle 14"/>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6630" name="Rectangle 3"/>
          <p:cNvSpPr>
            <a:spLocks noChangeArrowheads="1"/>
          </p:cNvSpPr>
          <p:nvPr/>
        </p:nvSpPr>
        <p:spPr bwMode="auto">
          <a:xfrm>
            <a:off x="695400" y="1413063"/>
            <a:ext cx="10729192" cy="4031873"/>
          </a:xfrm>
          <a:prstGeom prst="rect">
            <a:avLst/>
          </a:prstGeom>
          <a:noFill/>
          <a:ln w="9525">
            <a:noFill/>
            <a:miter lim="800000"/>
            <a:headEnd/>
            <a:tailEnd/>
          </a:ln>
        </p:spPr>
        <p:txBody>
          <a:bodyPr wrap="square" anchor="ctr">
            <a:spAutoFit/>
          </a:bodyPr>
          <a:lstStyle/>
          <a:p>
            <a:r>
              <a:rPr lang="es-ES_tradnl" sz="2400" dirty="0">
                <a:solidFill>
                  <a:srgbClr val="00001C"/>
                </a:solidFill>
              </a:rPr>
              <a:t>Luego, con la alcalinidad final se calcula la dosis de ácido sulfúrico:</a:t>
            </a:r>
            <a:endParaRPr lang="es-UY" sz="2400" dirty="0">
              <a:solidFill>
                <a:srgbClr val="00001C"/>
              </a:solidFill>
            </a:endParaRPr>
          </a:p>
          <a:p>
            <a:r>
              <a:rPr lang="es-ES_tradnl" sz="2400" dirty="0">
                <a:solidFill>
                  <a:srgbClr val="00001C"/>
                </a:solidFill>
              </a:rPr>
              <a:t> </a:t>
            </a:r>
            <a:endParaRPr lang="es-UY" sz="2400" dirty="0">
              <a:solidFill>
                <a:srgbClr val="00001C"/>
              </a:solidFill>
            </a:endParaRPr>
          </a:p>
          <a:p>
            <a:r>
              <a:rPr lang="pt-BR" sz="2400" dirty="0" err="1">
                <a:solidFill>
                  <a:srgbClr val="00001C"/>
                </a:solidFill>
              </a:rPr>
              <a:t>Dosis</a:t>
            </a:r>
            <a:r>
              <a:rPr lang="pt-BR" sz="2400" dirty="0">
                <a:solidFill>
                  <a:srgbClr val="00001C"/>
                </a:solidFill>
              </a:rPr>
              <a:t> (mg/l H</a:t>
            </a:r>
            <a:r>
              <a:rPr lang="pt-BR" sz="2400" baseline="-25000" dirty="0">
                <a:solidFill>
                  <a:srgbClr val="00001C"/>
                </a:solidFill>
              </a:rPr>
              <a:t>2</a:t>
            </a:r>
            <a:r>
              <a:rPr lang="pt-BR" sz="2400" dirty="0">
                <a:solidFill>
                  <a:srgbClr val="00001C"/>
                </a:solidFill>
              </a:rPr>
              <a:t>SO</a:t>
            </a:r>
            <a:r>
              <a:rPr lang="pt-BR" sz="2400" baseline="-25000" dirty="0">
                <a:solidFill>
                  <a:srgbClr val="00001C"/>
                </a:solidFill>
              </a:rPr>
              <a:t>4</a:t>
            </a:r>
            <a:r>
              <a:rPr lang="pt-BR" sz="2400" dirty="0">
                <a:solidFill>
                  <a:srgbClr val="00001C"/>
                </a:solidFill>
              </a:rPr>
              <a:t>) = (</a:t>
            </a:r>
            <a:r>
              <a:rPr lang="pt-BR" sz="2400" dirty="0" err="1">
                <a:solidFill>
                  <a:srgbClr val="00001C"/>
                </a:solidFill>
              </a:rPr>
              <a:t>Alc</a:t>
            </a:r>
            <a:r>
              <a:rPr lang="pt-BR" sz="2400" dirty="0">
                <a:solidFill>
                  <a:srgbClr val="00001C"/>
                </a:solidFill>
              </a:rPr>
              <a:t>. inicial – </a:t>
            </a:r>
            <a:r>
              <a:rPr lang="pt-BR" sz="2400" dirty="0" err="1">
                <a:solidFill>
                  <a:srgbClr val="00001C"/>
                </a:solidFill>
              </a:rPr>
              <a:t>Alc</a:t>
            </a:r>
            <a:r>
              <a:rPr lang="pt-BR" sz="2400" dirty="0">
                <a:solidFill>
                  <a:srgbClr val="00001C"/>
                </a:solidFill>
              </a:rPr>
              <a:t>. final) </a:t>
            </a:r>
            <a:r>
              <a:rPr lang="es-ES_tradnl" sz="2400" dirty="0">
                <a:solidFill>
                  <a:srgbClr val="00001C"/>
                </a:solidFill>
                <a:sym typeface="Symbol" pitchFamily="18" charset="2"/>
              </a:rPr>
              <a:t></a:t>
            </a:r>
            <a:r>
              <a:rPr lang="pt-BR" sz="2400" dirty="0">
                <a:solidFill>
                  <a:srgbClr val="00001C"/>
                </a:solidFill>
              </a:rPr>
              <a:t> 0,98</a:t>
            </a:r>
            <a:endParaRPr lang="es-UY" sz="2400" dirty="0">
              <a:solidFill>
                <a:srgbClr val="00001C"/>
              </a:solidFill>
            </a:endParaRPr>
          </a:p>
          <a:p>
            <a:r>
              <a:rPr lang="pt-BR" sz="2400" dirty="0">
                <a:solidFill>
                  <a:srgbClr val="00001C"/>
                </a:solidFill>
              </a:rPr>
              <a:t> </a:t>
            </a:r>
            <a:endParaRPr lang="es-UY" sz="2400" dirty="0">
              <a:solidFill>
                <a:srgbClr val="00001C"/>
              </a:solidFill>
            </a:endParaRPr>
          </a:p>
          <a:p>
            <a:r>
              <a:rPr lang="es-ES_tradnl" sz="2400" dirty="0">
                <a:solidFill>
                  <a:srgbClr val="00001C"/>
                </a:solidFill>
              </a:rPr>
              <a:t>Dosis (mg/l H</a:t>
            </a:r>
            <a:r>
              <a:rPr lang="es-ES_tradnl" sz="2400" baseline="-25000" dirty="0">
                <a:solidFill>
                  <a:srgbClr val="00001C"/>
                </a:solidFill>
              </a:rPr>
              <a:t>2</a:t>
            </a:r>
            <a:r>
              <a:rPr lang="es-ES_tradnl" sz="2400" dirty="0">
                <a:solidFill>
                  <a:srgbClr val="00001C"/>
                </a:solidFill>
              </a:rPr>
              <a:t>SO</a:t>
            </a:r>
            <a:r>
              <a:rPr lang="es-ES_tradnl" sz="2400" baseline="-25000" dirty="0">
                <a:solidFill>
                  <a:srgbClr val="00001C"/>
                </a:solidFill>
              </a:rPr>
              <a:t>4</a:t>
            </a:r>
            <a:r>
              <a:rPr lang="es-ES_tradnl" sz="2400" dirty="0">
                <a:solidFill>
                  <a:srgbClr val="00001C"/>
                </a:solidFill>
              </a:rPr>
              <a:t>) = (100 – 83.7) </a:t>
            </a:r>
            <a:r>
              <a:rPr lang="es-ES_tradnl" sz="2400" dirty="0">
                <a:solidFill>
                  <a:srgbClr val="00001C"/>
                </a:solidFill>
                <a:sym typeface="Symbol" pitchFamily="18" charset="2"/>
              </a:rPr>
              <a:t></a:t>
            </a:r>
            <a:r>
              <a:rPr lang="es-ES_tradnl" sz="2400" dirty="0">
                <a:solidFill>
                  <a:srgbClr val="00001C"/>
                </a:solidFill>
              </a:rPr>
              <a:t> 0,98</a:t>
            </a:r>
            <a:endParaRPr lang="es-UY" sz="2400" dirty="0">
              <a:solidFill>
                <a:srgbClr val="00001C"/>
              </a:solidFill>
            </a:endParaRPr>
          </a:p>
          <a:p>
            <a:r>
              <a:rPr lang="es-ES_tradnl" sz="2400" dirty="0">
                <a:solidFill>
                  <a:srgbClr val="00001C"/>
                </a:solidFill>
              </a:rPr>
              <a:t> </a:t>
            </a:r>
            <a:endParaRPr lang="es-UY" sz="2400" dirty="0">
              <a:solidFill>
                <a:srgbClr val="00001C"/>
              </a:solidFill>
            </a:endParaRPr>
          </a:p>
          <a:p>
            <a:r>
              <a:rPr lang="es-ES_tradnl" sz="2400" b="1" u="sng" dirty="0">
                <a:solidFill>
                  <a:srgbClr val="00001C"/>
                </a:solidFill>
              </a:rPr>
              <a:t>Dosis = 16 mg/l H</a:t>
            </a:r>
            <a:r>
              <a:rPr lang="es-ES_tradnl" sz="2400" b="1" u="sng" baseline="-25000" dirty="0">
                <a:solidFill>
                  <a:srgbClr val="00001C"/>
                </a:solidFill>
              </a:rPr>
              <a:t>2</a:t>
            </a:r>
            <a:r>
              <a:rPr lang="es-ES_tradnl" sz="2400" b="1" u="sng" dirty="0">
                <a:solidFill>
                  <a:srgbClr val="00001C"/>
                </a:solidFill>
              </a:rPr>
              <a:t>SO</a:t>
            </a:r>
            <a:r>
              <a:rPr lang="es-ES_tradnl" sz="2400" b="1" u="sng" baseline="-25000" dirty="0">
                <a:solidFill>
                  <a:srgbClr val="00001C"/>
                </a:solidFill>
              </a:rPr>
              <a:t>4</a:t>
            </a:r>
          </a:p>
          <a:p>
            <a:endParaRPr lang="es-ES_tradnl" sz="2400" baseline="-25000" dirty="0">
              <a:solidFill>
                <a:srgbClr val="00001C"/>
              </a:solidFill>
            </a:endParaRPr>
          </a:p>
          <a:p>
            <a:pPr algn="just"/>
            <a:r>
              <a:rPr lang="es-ES_tradnl" sz="2400" dirty="0">
                <a:solidFill>
                  <a:srgbClr val="00001C"/>
                </a:solidFill>
                <a:latin typeface="Candara" panose="020E0502030303020204" pitchFamily="34" charset="0"/>
              </a:rPr>
              <a:t>Si se plantea el mismo problema para una alcalinidad inicial de 180 mg/l de CaCO</a:t>
            </a:r>
            <a:r>
              <a:rPr lang="es-ES_tradnl" sz="2400" baseline="-25000" dirty="0">
                <a:solidFill>
                  <a:srgbClr val="00001C"/>
                </a:solidFill>
                <a:latin typeface="Candara" panose="020E0502030303020204" pitchFamily="34" charset="0"/>
              </a:rPr>
              <a:t>3</a:t>
            </a:r>
            <a:r>
              <a:rPr lang="es-ES_tradnl" sz="2400" dirty="0">
                <a:solidFill>
                  <a:srgbClr val="00001C"/>
                </a:solidFill>
                <a:latin typeface="Candara" panose="020E0502030303020204" pitchFamily="34" charset="0"/>
              </a:rPr>
              <a:t>, se obtiene como resultado una dosis de 29 mg/l de ácido sulfúrico, lo cual pone en evidencia la capacidad que tiene la alcalinidad para oponerse a los cambios de pH</a:t>
            </a:r>
          </a:p>
        </p:txBody>
      </p:sp>
      <p:sp>
        <p:nvSpPr>
          <p:cNvPr id="26631" name="Rectangle 5"/>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6632" name="Rectangle 7"/>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Tree>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524001" y="28545"/>
            <a:ext cx="184731" cy="400110"/>
          </a:xfrm>
          <a:prstGeom prst="rect">
            <a:avLst/>
          </a:prstGeom>
          <a:noFill/>
          <a:ln w="9525">
            <a:noFill/>
            <a:miter lim="800000"/>
            <a:headEnd/>
            <a:tailEnd/>
          </a:ln>
        </p:spPr>
        <p:txBody>
          <a:bodyPr wrap="none" anchor="ctr">
            <a:spAutoFit/>
          </a:bodyPr>
          <a:lstStyle/>
          <a:p>
            <a:endParaRPr lang="es-UY"/>
          </a:p>
        </p:txBody>
      </p:sp>
      <p:sp>
        <p:nvSpPr>
          <p:cNvPr id="27651" name="Rectangle 10"/>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7652" name="Rectangle 12"/>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7653" name="Rectangle 14"/>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7654" name="Rectangle 3"/>
          <p:cNvSpPr>
            <a:spLocks noChangeArrowheads="1"/>
          </p:cNvSpPr>
          <p:nvPr/>
        </p:nvSpPr>
        <p:spPr bwMode="auto">
          <a:xfrm>
            <a:off x="695400" y="875936"/>
            <a:ext cx="10801200" cy="2677656"/>
          </a:xfrm>
          <a:prstGeom prst="rect">
            <a:avLst/>
          </a:prstGeom>
          <a:noFill/>
          <a:ln w="9525">
            <a:noFill/>
            <a:miter lim="800000"/>
            <a:headEnd/>
            <a:tailEnd/>
          </a:ln>
        </p:spPr>
        <p:txBody>
          <a:bodyPr wrap="square" anchor="ctr">
            <a:spAutoFit/>
          </a:bodyPr>
          <a:lstStyle/>
          <a:p>
            <a:pPr algn="just"/>
            <a:r>
              <a:rPr lang="es-ES_tradnl" sz="2400" b="1" dirty="0">
                <a:solidFill>
                  <a:srgbClr val="00001C"/>
                </a:solidFill>
              </a:rPr>
              <a:t>Ejercicio 2</a:t>
            </a:r>
          </a:p>
          <a:p>
            <a:pPr algn="just"/>
            <a:r>
              <a:rPr lang="es-ES_tradnl" sz="2400" b="1" dirty="0">
                <a:solidFill>
                  <a:srgbClr val="00001C"/>
                </a:solidFill>
              </a:rPr>
              <a:t>Calcular el pH final del agua luego de aplicar una dosis de 50 mg/l de sulfato de aluminio, para las siguientes características del agua bruta:</a:t>
            </a:r>
            <a:endParaRPr lang="es-UY" sz="2400" b="1" dirty="0">
              <a:solidFill>
                <a:srgbClr val="00001C"/>
              </a:solidFill>
            </a:endParaRPr>
          </a:p>
          <a:p>
            <a:pPr algn="just"/>
            <a:r>
              <a:rPr lang="es-ES_tradnl" sz="2400" b="1" dirty="0">
                <a:solidFill>
                  <a:srgbClr val="00001C"/>
                </a:solidFill>
              </a:rPr>
              <a:t>Alcalinidad Total = 100 mg/l CaCO</a:t>
            </a:r>
            <a:r>
              <a:rPr lang="es-ES_tradnl" sz="2400" b="1" baseline="-25000" dirty="0">
                <a:solidFill>
                  <a:srgbClr val="00001C"/>
                </a:solidFill>
              </a:rPr>
              <a:t>3</a:t>
            </a:r>
            <a:endParaRPr lang="es-UY" sz="2400" b="1" dirty="0">
              <a:solidFill>
                <a:srgbClr val="00001C"/>
              </a:solidFill>
            </a:endParaRPr>
          </a:p>
          <a:p>
            <a:pPr algn="just"/>
            <a:r>
              <a:rPr lang="es-ES_tradnl" sz="2400" b="1" dirty="0">
                <a:solidFill>
                  <a:srgbClr val="00001C"/>
                </a:solidFill>
              </a:rPr>
              <a:t>pH = 7,8</a:t>
            </a:r>
            <a:endParaRPr lang="es-UY" sz="2400" b="1" dirty="0">
              <a:solidFill>
                <a:srgbClr val="00001C"/>
              </a:solidFill>
            </a:endParaRPr>
          </a:p>
          <a:p>
            <a:pPr algn="just"/>
            <a:r>
              <a:rPr lang="es-ES_tradnl" sz="2400" b="1" dirty="0">
                <a:solidFill>
                  <a:srgbClr val="00001C"/>
                </a:solidFill>
              </a:rPr>
              <a:t>TDS = 100 mg/l</a:t>
            </a:r>
            <a:endParaRPr lang="es-UY" sz="2400" b="1" dirty="0">
              <a:solidFill>
                <a:srgbClr val="00001C"/>
              </a:solidFill>
            </a:endParaRPr>
          </a:p>
          <a:p>
            <a:pPr algn="just"/>
            <a:r>
              <a:rPr lang="es-ES_tradnl" sz="2400" b="1" dirty="0">
                <a:solidFill>
                  <a:srgbClr val="00001C"/>
                </a:solidFill>
              </a:rPr>
              <a:t>Temperatura = 18°C </a:t>
            </a:r>
          </a:p>
        </p:txBody>
      </p:sp>
      <p:sp>
        <p:nvSpPr>
          <p:cNvPr id="27655" name="Rectangle 5"/>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7656" name="Rectangle 7"/>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7657" name="8 CuadroTexto"/>
          <p:cNvSpPr txBox="1">
            <a:spLocks noChangeArrowheads="1"/>
          </p:cNvSpPr>
          <p:nvPr/>
        </p:nvSpPr>
        <p:spPr bwMode="auto">
          <a:xfrm>
            <a:off x="695400" y="4000873"/>
            <a:ext cx="10441160" cy="1569660"/>
          </a:xfrm>
          <a:prstGeom prst="rect">
            <a:avLst/>
          </a:prstGeom>
          <a:noFill/>
          <a:ln w="9525">
            <a:noFill/>
            <a:miter lim="800000"/>
            <a:headEnd/>
            <a:tailEnd/>
          </a:ln>
        </p:spPr>
        <p:txBody>
          <a:bodyPr wrap="square">
            <a:spAutoFit/>
          </a:bodyPr>
          <a:lstStyle/>
          <a:p>
            <a:pPr algn="just"/>
            <a:r>
              <a:rPr lang="es-ES_tradnl" sz="2400" dirty="0">
                <a:solidFill>
                  <a:srgbClr val="00001C"/>
                </a:solidFill>
              </a:rPr>
              <a:t>Resolución:</a:t>
            </a:r>
          </a:p>
          <a:p>
            <a:pPr algn="just"/>
            <a:r>
              <a:rPr lang="es-ES_tradnl" sz="2400" dirty="0">
                <a:solidFill>
                  <a:srgbClr val="00001C"/>
                </a:solidFill>
              </a:rPr>
              <a:t>1 mg/l de Al</a:t>
            </a:r>
            <a:r>
              <a:rPr lang="es-ES_tradnl" sz="2400" baseline="-25000" dirty="0">
                <a:solidFill>
                  <a:srgbClr val="00001C"/>
                </a:solidFill>
              </a:rPr>
              <a:t>2</a:t>
            </a:r>
            <a:r>
              <a:rPr lang="es-ES_tradnl" sz="2400" dirty="0">
                <a:solidFill>
                  <a:srgbClr val="00001C"/>
                </a:solidFill>
              </a:rPr>
              <a:t>(SO</a:t>
            </a:r>
            <a:r>
              <a:rPr lang="es-ES_tradnl" sz="2400" baseline="-25000" dirty="0">
                <a:solidFill>
                  <a:srgbClr val="00001C"/>
                </a:solidFill>
              </a:rPr>
              <a:t>4</a:t>
            </a:r>
            <a:r>
              <a:rPr lang="es-ES_tradnl" sz="2400" dirty="0">
                <a:solidFill>
                  <a:srgbClr val="00001C"/>
                </a:solidFill>
              </a:rPr>
              <a:t>)</a:t>
            </a:r>
            <a:r>
              <a:rPr lang="es-ES_tradnl" sz="2400" baseline="-25000" dirty="0">
                <a:solidFill>
                  <a:srgbClr val="00001C"/>
                </a:solidFill>
              </a:rPr>
              <a:t>3</a:t>
            </a:r>
            <a:r>
              <a:rPr lang="es-ES_tradnl" sz="2400" dirty="0">
                <a:solidFill>
                  <a:srgbClr val="00001C"/>
                </a:solidFill>
              </a:rPr>
              <a:t>.14 H</a:t>
            </a:r>
            <a:r>
              <a:rPr lang="es-ES_tradnl" sz="2400" baseline="-25000" dirty="0">
                <a:solidFill>
                  <a:srgbClr val="00001C"/>
                </a:solidFill>
              </a:rPr>
              <a:t>2</a:t>
            </a:r>
            <a:r>
              <a:rPr lang="es-ES_tradnl" sz="2400" dirty="0">
                <a:solidFill>
                  <a:srgbClr val="00001C"/>
                </a:solidFill>
              </a:rPr>
              <a:t>0 consume 0,5 mg/l de alcalinidad, por lo tanto, 50 mg/l de sulfato de aluminio consumen 25 mg/l. La alcalinidad desciende a 75 mg/l de CaCO</a:t>
            </a:r>
            <a:r>
              <a:rPr lang="es-ES_tradnl" sz="2400" baseline="-25000" dirty="0">
                <a:solidFill>
                  <a:srgbClr val="00001C"/>
                </a:solidFill>
              </a:rPr>
              <a:t>3</a:t>
            </a:r>
            <a:endParaRPr lang="es-UY" sz="2400" dirty="0">
              <a:solidFill>
                <a:srgbClr val="00001C"/>
              </a:solidFill>
            </a:endParaRPr>
          </a:p>
        </p:txBody>
      </p:sp>
    </p:spTree>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1524001" y="28545"/>
            <a:ext cx="184731" cy="400110"/>
          </a:xfrm>
          <a:prstGeom prst="rect">
            <a:avLst/>
          </a:prstGeom>
          <a:noFill/>
          <a:ln w="9525">
            <a:noFill/>
            <a:miter lim="800000"/>
            <a:headEnd/>
            <a:tailEnd/>
          </a:ln>
        </p:spPr>
        <p:txBody>
          <a:bodyPr wrap="none" anchor="ctr">
            <a:spAutoFit/>
          </a:bodyPr>
          <a:lstStyle/>
          <a:p>
            <a:endParaRPr lang="es-UY"/>
          </a:p>
        </p:txBody>
      </p:sp>
      <p:sp>
        <p:nvSpPr>
          <p:cNvPr id="7172" name="Rectangle 10"/>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7173" name="Rectangle 12"/>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7174" name="Rectangle 14"/>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7175" name="Rectangle 5"/>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7176" name="Rectangle 7"/>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7177" name="8 CuadroTexto"/>
          <p:cNvSpPr txBox="1">
            <a:spLocks noChangeArrowheads="1"/>
          </p:cNvSpPr>
          <p:nvPr/>
        </p:nvSpPr>
        <p:spPr bwMode="auto">
          <a:xfrm>
            <a:off x="731404" y="658395"/>
            <a:ext cx="10729192" cy="5632311"/>
          </a:xfrm>
          <a:prstGeom prst="rect">
            <a:avLst/>
          </a:prstGeom>
          <a:noFill/>
          <a:ln w="9525">
            <a:noFill/>
            <a:miter lim="800000"/>
            <a:headEnd/>
            <a:tailEnd/>
          </a:ln>
        </p:spPr>
        <p:txBody>
          <a:bodyPr wrap="square">
            <a:spAutoFit/>
          </a:bodyPr>
          <a:lstStyle/>
          <a:p>
            <a:pPr algn="just"/>
            <a:r>
              <a:rPr lang="es-ES_tradnl" sz="2400" dirty="0">
                <a:solidFill>
                  <a:srgbClr val="00001C"/>
                </a:solidFill>
              </a:rPr>
              <a:t>Para TDS = 100 mg/l se realizan las siguientes determinaciones:</a:t>
            </a:r>
            <a:endParaRPr lang="es-UY" sz="2400" dirty="0">
              <a:solidFill>
                <a:srgbClr val="00001C"/>
              </a:solidFill>
            </a:endParaRPr>
          </a:p>
          <a:p>
            <a:pPr algn="just"/>
            <a:r>
              <a:rPr lang="es-ES_tradnl" sz="2400" dirty="0">
                <a:solidFill>
                  <a:srgbClr val="00001C"/>
                </a:solidFill>
                <a:sym typeface="Symbol" pitchFamily="18" charset="2"/>
              </a:rPr>
              <a:t></a:t>
            </a:r>
            <a:r>
              <a:rPr lang="es-ES_tradnl" sz="2400" baseline="-25000" dirty="0">
                <a:solidFill>
                  <a:srgbClr val="00001C"/>
                </a:solidFill>
              </a:rPr>
              <a:t>1</a:t>
            </a:r>
            <a:r>
              <a:rPr lang="es-ES_tradnl" sz="2400" dirty="0">
                <a:solidFill>
                  <a:srgbClr val="00001C"/>
                </a:solidFill>
              </a:rPr>
              <a:t> = 0.9441</a:t>
            </a:r>
            <a:endParaRPr lang="es-UY" sz="2400" dirty="0">
              <a:solidFill>
                <a:srgbClr val="00001C"/>
              </a:solidFill>
            </a:endParaRPr>
          </a:p>
          <a:p>
            <a:pPr algn="just"/>
            <a:r>
              <a:rPr lang="es-ES_tradnl" sz="2400" dirty="0">
                <a:solidFill>
                  <a:srgbClr val="00001C"/>
                </a:solidFill>
                <a:sym typeface="Symbol" pitchFamily="18" charset="2"/>
              </a:rPr>
              <a:t></a:t>
            </a:r>
            <a:r>
              <a:rPr lang="es-ES_tradnl" sz="2400" baseline="-25000" dirty="0">
                <a:solidFill>
                  <a:srgbClr val="00001C"/>
                </a:solidFill>
              </a:rPr>
              <a:t>2</a:t>
            </a:r>
            <a:r>
              <a:rPr lang="es-ES_tradnl" sz="2400" dirty="0">
                <a:solidFill>
                  <a:srgbClr val="00001C"/>
                </a:solidFill>
              </a:rPr>
              <a:t> = 0.7943</a:t>
            </a:r>
            <a:endParaRPr lang="es-UY" sz="2400" dirty="0">
              <a:solidFill>
                <a:srgbClr val="00001C"/>
              </a:solidFill>
            </a:endParaRPr>
          </a:p>
          <a:p>
            <a:pPr algn="just"/>
            <a:r>
              <a:rPr lang="es-ES_tradnl" sz="2400" dirty="0">
                <a:solidFill>
                  <a:srgbClr val="00001C"/>
                </a:solidFill>
              </a:rPr>
              <a:t>K</a:t>
            </a:r>
            <a:r>
              <a:rPr lang="es-ES_tradnl" sz="2400" baseline="-25000" dirty="0">
                <a:solidFill>
                  <a:srgbClr val="00001C"/>
                </a:solidFill>
              </a:rPr>
              <a:t>1 </a:t>
            </a:r>
            <a:r>
              <a:rPr lang="es-ES_tradnl" sz="2400" dirty="0">
                <a:solidFill>
                  <a:srgbClr val="00001C"/>
                </a:solidFill>
              </a:rPr>
              <a:t>= 4.00065 x 10</a:t>
            </a:r>
            <a:r>
              <a:rPr lang="es-ES_tradnl" sz="2400" baseline="30000" dirty="0">
                <a:solidFill>
                  <a:srgbClr val="00001C"/>
                </a:solidFill>
              </a:rPr>
              <a:t>-7</a:t>
            </a:r>
            <a:endParaRPr lang="es-UY" sz="2400" dirty="0">
              <a:solidFill>
                <a:srgbClr val="00001C"/>
              </a:solidFill>
            </a:endParaRPr>
          </a:p>
          <a:p>
            <a:pPr algn="just"/>
            <a:r>
              <a:rPr lang="es-ES_tradnl" sz="2400" dirty="0">
                <a:solidFill>
                  <a:srgbClr val="00001C"/>
                </a:solidFill>
              </a:rPr>
              <a:t>K</a:t>
            </a:r>
            <a:r>
              <a:rPr lang="es-ES_tradnl" sz="2400" baseline="-25000" dirty="0">
                <a:solidFill>
                  <a:srgbClr val="00001C"/>
                </a:solidFill>
              </a:rPr>
              <a:t>2</a:t>
            </a:r>
            <a:r>
              <a:rPr lang="es-ES_tradnl" sz="2400" dirty="0">
                <a:solidFill>
                  <a:srgbClr val="00001C"/>
                </a:solidFill>
              </a:rPr>
              <a:t> = 3.99705 x 10</a:t>
            </a:r>
            <a:r>
              <a:rPr lang="es-ES_tradnl" sz="2400" baseline="30000" dirty="0">
                <a:solidFill>
                  <a:srgbClr val="00001C"/>
                </a:solidFill>
              </a:rPr>
              <a:t>-11</a:t>
            </a:r>
            <a:endParaRPr lang="es-UY" sz="2400" dirty="0">
              <a:solidFill>
                <a:srgbClr val="00001C"/>
              </a:solidFill>
            </a:endParaRPr>
          </a:p>
          <a:p>
            <a:pPr algn="just"/>
            <a:r>
              <a:rPr lang="es-ES_tradnl" sz="2400" dirty="0" err="1">
                <a:solidFill>
                  <a:srgbClr val="00001C"/>
                </a:solidFill>
              </a:rPr>
              <a:t>K</a:t>
            </a:r>
            <a:r>
              <a:rPr lang="es-ES_tradnl" sz="2400" baseline="-25000" dirty="0" err="1">
                <a:solidFill>
                  <a:srgbClr val="00001C"/>
                </a:solidFill>
              </a:rPr>
              <a:t>w</a:t>
            </a:r>
            <a:r>
              <a:rPr lang="es-ES_tradnl" sz="2400" dirty="0">
                <a:solidFill>
                  <a:srgbClr val="00001C"/>
                </a:solidFill>
              </a:rPr>
              <a:t> = 5.63638 x 10</a:t>
            </a:r>
            <a:r>
              <a:rPr lang="es-ES_tradnl" sz="2400" baseline="30000" dirty="0">
                <a:solidFill>
                  <a:srgbClr val="00001C"/>
                </a:solidFill>
              </a:rPr>
              <a:t>-5</a:t>
            </a:r>
            <a:endParaRPr lang="es-UY" sz="2400" dirty="0">
              <a:solidFill>
                <a:srgbClr val="00001C"/>
              </a:solidFill>
            </a:endParaRPr>
          </a:p>
          <a:p>
            <a:pPr algn="just"/>
            <a:r>
              <a:rPr lang="es-ES_tradnl" sz="2400" dirty="0">
                <a:solidFill>
                  <a:srgbClr val="00001C"/>
                </a:solidFill>
              </a:rPr>
              <a:t> </a:t>
            </a:r>
            <a:endParaRPr lang="es-UY" sz="2400" dirty="0">
              <a:solidFill>
                <a:srgbClr val="00001C"/>
              </a:solidFill>
            </a:endParaRPr>
          </a:p>
          <a:p>
            <a:pPr algn="just"/>
            <a:r>
              <a:rPr lang="es-ES_tradnl" sz="2400" dirty="0">
                <a:solidFill>
                  <a:srgbClr val="00001C"/>
                </a:solidFill>
              </a:rPr>
              <a:t>La siguiente ecuación, para las condiciones iniciales de pH y alcalinidad, permite calcular el valor de C</a:t>
            </a:r>
            <a:r>
              <a:rPr lang="es-ES_tradnl" sz="2400" baseline="-25000" dirty="0">
                <a:solidFill>
                  <a:srgbClr val="00001C"/>
                </a:solidFill>
              </a:rPr>
              <a:t>T</a:t>
            </a:r>
            <a:r>
              <a:rPr lang="es-ES_tradnl" sz="2400" dirty="0">
                <a:solidFill>
                  <a:srgbClr val="00001C"/>
                </a:solidFill>
              </a:rPr>
              <a:t>:</a:t>
            </a:r>
            <a:endParaRPr lang="es-UY" sz="2400" dirty="0">
              <a:solidFill>
                <a:srgbClr val="00001C"/>
              </a:solidFill>
            </a:endParaRPr>
          </a:p>
          <a:p>
            <a:pPr algn="just"/>
            <a:r>
              <a:rPr lang="es-ES_tradnl" sz="2400" dirty="0">
                <a:solidFill>
                  <a:srgbClr val="00001C"/>
                </a:solidFill>
              </a:rPr>
              <a:t> </a:t>
            </a:r>
          </a:p>
          <a:p>
            <a:pPr algn="just"/>
            <a:endParaRPr lang="es-ES_tradnl" sz="2400" dirty="0">
              <a:solidFill>
                <a:srgbClr val="00001C"/>
              </a:solidFill>
            </a:endParaRPr>
          </a:p>
          <a:p>
            <a:pPr algn="just"/>
            <a:endParaRPr lang="es-ES_tradnl" sz="2400" dirty="0">
              <a:solidFill>
                <a:srgbClr val="00001C"/>
              </a:solidFill>
            </a:endParaRPr>
          </a:p>
          <a:p>
            <a:pPr algn="just"/>
            <a:endParaRPr lang="es-UY" sz="2400" dirty="0">
              <a:solidFill>
                <a:srgbClr val="00001C"/>
              </a:solidFill>
            </a:endParaRPr>
          </a:p>
          <a:p>
            <a:pPr algn="just"/>
            <a:endParaRPr lang="es-ES_tradnl" sz="2400" dirty="0">
              <a:solidFill>
                <a:srgbClr val="00001C"/>
              </a:solidFill>
            </a:endParaRPr>
          </a:p>
          <a:p>
            <a:pPr algn="just"/>
            <a:r>
              <a:rPr lang="es-ES_tradnl" sz="2400" dirty="0">
                <a:solidFill>
                  <a:srgbClr val="00001C"/>
                </a:solidFill>
              </a:rPr>
              <a:t>C</a:t>
            </a:r>
            <a:r>
              <a:rPr lang="es-ES_tradnl" sz="2400" baseline="-25000" dirty="0">
                <a:solidFill>
                  <a:srgbClr val="00001C"/>
                </a:solidFill>
              </a:rPr>
              <a:t>T</a:t>
            </a:r>
            <a:r>
              <a:rPr lang="es-ES_tradnl" sz="2400" dirty="0">
                <a:solidFill>
                  <a:srgbClr val="00001C"/>
                </a:solidFill>
              </a:rPr>
              <a:t> = 0.00207 mol /l</a:t>
            </a:r>
            <a:endParaRPr lang="es-UY" sz="2400" dirty="0">
              <a:solidFill>
                <a:srgbClr val="00001C"/>
              </a:solidFill>
            </a:endParaRPr>
          </a:p>
        </p:txBody>
      </p:sp>
      <mc:AlternateContent xmlns:mc="http://schemas.openxmlformats.org/markup-compatibility/2006" xmlns:a14="http://schemas.microsoft.com/office/drawing/2010/main">
        <mc:Choice Requires="a14">
          <p:sp>
            <p:nvSpPr>
              <p:cNvPr id="7170" name="Object 5"/>
              <p:cNvSpPr txBox="1"/>
              <p:nvPr/>
            </p:nvSpPr>
            <p:spPr bwMode="auto">
              <a:xfrm>
                <a:off x="2393950" y="4293096"/>
                <a:ext cx="7404099" cy="1146126"/>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𝐶</m:t>
                          </m:r>
                        </m:e>
                        <m:sub>
                          <m:r>
                            <a:rPr lang="es-UY" i="1">
                              <a:solidFill>
                                <a:srgbClr val="000000"/>
                              </a:solidFill>
                              <a:latin typeface="Cambria Math" panose="02040503050406030204" pitchFamily="18" charset="0"/>
                            </a:rPr>
                            <m:t>𝑇</m:t>
                          </m:r>
                        </m:sub>
                      </m:sSub>
                      <m:r>
                        <a:rPr lang="es-UY" i="1">
                          <a:solidFill>
                            <a:srgbClr val="000000"/>
                          </a:solidFill>
                          <a:latin typeface="Cambria Math" panose="02040503050406030204" pitchFamily="18" charset="0"/>
                        </a:rPr>
                        <m:t> (</m:t>
                      </m:r>
                      <m:r>
                        <m:rPr>
                          <m:nor/>
                        </m:rPr>
                        <a:rPr lang="es-UY" i="0">
                          <a:solidFill>
                            <a:srgbClr val="000000"/>
                          </a:solidFill>
                          <a:latin typeface="Cambria Math" panose="02040503050406030204" pitchFamily="18" charset="0"/>
                        </a:rPr>
                        <m:t>mol</m:t>
                      </m:r>
                      <m:r>
                        <m:rPr>
                          <m:nor/>
                        </m:rPr>
                        <a:rPr lang="es-UY" i="0">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l</m:t>
                      </m:r>
                      <m:r>
                        <a:rPr lang="es-UY" i="1">
                          <a:solidFill>
                            <a:srgbClr val="000000"/>
                          </a:solidFill>
                          <a:latin typeface="Cambria Math" panose="02040503050406030204" pitchFamily="18" charset="0"/>
                        </a:rPr>
                        <m:t>)= </m:t>
                      </m:r>
                      <m:d>
                        <m:dPr>
                          <m:ctrlPr>
                            <a:rPr lang="es-UY" i="1">
                              <a:solidFill>
                                <a:srgbClr val="000000"/>
                              </a:solidFill>
                              <a:latin typeface="Cambria Math" panose="02040503050406030204" pitchFamily="18" charset="0"/>
                            </a:rPr>
                          </m:ctrlPr>
                        </m:dPr>
                        <m:e>
                          <m:r>
                            <a:rPr lang="es-UY" i="1">
                              <a:solidFill>
                                <a:srgbClr val="000000"/>
                              </a:solidFill>
                              <a:latin typeface="Cambria Math" panose="02040503050406030204" pitchFamily="18" charset="0"/>
                            </a:rPr>
                            <m:t>1 + </m:t>
                          </m:r>
                          <m:f>
                            <m:fPr>
                              <m:ctrlPr>
                                <a:rPr lang="es-UY" i="1">
                                  <a:solidFill>
                                    <a:srgbClr val="000000"/>
                                  </a:solidFill>
                                  <a:latin typeface="Cambria Math" panose="02040503050406030204" pitchFamily="18" charset="0"/>
                                </a:rPr>
                              </m:ctrlPr>
                            </m:fPr>
                            <m:num>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1</m:t>
                                  </m:r>
                                </m:sub>
                              </m:sSub>
                            </m:den>
                          </m:f>
                          <m:r>
                            <a:rPr lang="es-UY" i="1">
                              <a:solidFill>
                                <a:srgbClr val="000000"/>
                              </a:solidFill>
                              <a:latin typeface="Cambria Math" panose="02040503050406030204" pitchFamily="18" charset="0"/>
                            </a:rPr>
                            <m:t> + </m:t>
                          </m:r>
                          <m:f>
                            <m:fPr>
                              <m:ctrlPr>
                                <a:rPr lang="es-UY" i="1">
                                  <a:solidFill>
                                    <a:srgbClr val="000000"/>
                                  </a:solidFill>
                                  <a:latin typeface="Cambria Math" panose="02040503050406030204" pitchFamily="18" charset="0"/>
                                </a:rPr>
                              </m:ctrlPr>
                            </m:fPr>
                            <m:num>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2</m:t>
                                  </m:r>
                                </m:sub>
                              </m:sSub>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2</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den>
                          </m:f>
                        </m:e>
                      </m:d>
                      <m:r>
                        <a:rPr lang="es-UY" i="1">
                          <a:solidFill>
                            <a:srgbClr val="000000"/>
                          </a:solidFill>
                          <a:latin typeface="Cambria Math" panose="02040503050406030204" pitchFamily="18" charset="0"/>
                        </a:rPr>
                        <m:t> </m:t>
                      </m:r>
                      <m:f>
                        <m:fPr>
                          <m:ctrlPr>
                            <a:rPr lang="es-UY" i="1">
                              <a:solidFill>
                                <a:srgbClr val="000000"/>
                              </a:solidFill>
                              <a:latin typeface="Cambria Math" panose="02040503050406030204" pitchFamily="18" charset="0"/>
                            </a:rPr>
                          </m:ctrlPr>
                        </m:fPr>
                        <m:num>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𝐴𝑙𝑐</m:t>
                              </m:r>
                            </m:num>
                            <m:den>
                              <m:r>
                                <a:rPr lang="es-UY" i="1">
                                  <a:solidFill>
                                    <a:srgbClr val="000000"/>
                                  </a:solidFill>
                                  <a:latin typeface="Cambria Math" panose="02040503050406030204" pitchFamily="18" charset="0"/>
                                </a:rPr>
                                <m:t>50.000</m:t>
                              </m:r>
                            </m:den>
                          </m:f>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𝑤</m:t>
                                  </m:r>
                                </m:sub>
                              </m:sSub>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den>
                          </m:f>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den>
                          </m:f>
                        </m:num>
                        <m:den>
                          <m:r>
                            <a:rPr lang="es-UY" i="1">
                              <a:solidFill>
                                <a:srgbClr val="000000"/>
                              </a:solidFill>
                              <a:latin typeface="Cambria Math" panose="02040503050406030204" pitchFamily="18" charset="0"/>
                            </a:rPr>
                            <m:t>1+ </m:t>
                          </m:r>
                          <m:f>
                            <m:fPr>
                              <m:ctrlPr>
                                <a:rPr lang="es-UY" i="1">
                                  <a:solidFill>
                                    <a:srgbClr val="000000"/>
                                  </a:solidFill>
                                  <a:latin typeface="Cambria Math" panose="02040503050406030204" pitchFamily="18" charset="0"/>
                                </a:rPr>
                              </m:ctrlPr>
                            </m:fPr>
                            <m:num>
                              <m:r>
                                <a:rPr lang="es-UY" i="1">
                                  <a:solidFill>
                                    <a:srgbClr val="000000"/>
                                  </a:solidFill>
                                  <a:latin typeface="Cambria Math" panose="02040503050406030204" pitchFamily="18" charset="0"/>
                                </a:rPr>
                                <m:t>2</m:t>
                              </m:r>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𝐾</m:t>
                                  </m:r>
                                </m:e>
                                <m:sub>
                                  <m:r>
                                    <a:rPr lang="es-UY" i="1">
                                      <a:solidFill>
                                        <a:srgbClr val="000000"/>
                                      </a:solidFill>
                                      <a:latin typeface="Cambria Math" panose="02040503050406030204" pitchFamily="18" charset="0"/>
                                    </a:rPr>
                                    <m:t>2</m:t>
                                  </m:r>
                                </m:sub>
                              </m:sSub>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1</m:t>
                                  </m:r>
                                </m:sub>
                              </m:sSub>
                            </m:num>
                            <m:den>
                              <m:sSub>
                                <m:sSubPr>
                                  <m:ctrlPr>
                                    <a:rPr lang="es-UY" i="1">
                                      <a:solidFill>
                                        <a:srgbClr val="000000"/>
                                      </a:solidFill>
                                      <a:latin typeface="Cambria Math" panose="02040503050406030204" pitchFamily="18" charset="0"/>
                                    </a:rPr>
                                  </m:ctrlPr>
                                </m:sSubPr>
                                <m:e>
                                  <m:r>
                                    <a:rPr lang="es-UY" i="1">
                                      <a:solidFill>
                                        <a:srgbClr val="000000"/>
                                      </a:solidFill>
                                      <a:latin typeface="Cambria Math" panose="02040503050406030204" pitchFamily="18" charset="0"/>
                                    </a:rPr>
                                    <m:t>𝛾</m:t>
                                  </m:r>
                                </m:e>
                                <m:sub>
                                  <m:r>
                                    <a:rPr lang="es-UY" i="1">
                                      <a:solidFill>
                                        <a:srgbClr val="000000"/>
                                      </a:solidFill>
                                      <a:latin typeface="Cambria Math" panose="02040503050406030204" pitchFamily="18" charset="0"/>
                                    </a:rPr>
                                    <m:t>2</m:t>
                                  </m:r>
                                </m:sub>
                              </m:sSub>
                              <m:r>
                                <a:rPr lang="es-UY" i="1">
                                  <a:solidFill>
                                    <a:srgbClr val="000000"/>
                                  </a:solidFill>
                                  <a:latin typeface="Cambria Math" panose="02040503050406030204" pitchFamily="18" charset="0"/>
                                </a:rPr>
                                <m:t>1</m:t>
                              </m:r>
                              <m:sSup>
                                <m:sSupPr>
                                  <m:ctrlPr>
                                    <a:rPr lang="es-UY" i="1">
                                      <a:solidFill>
                                        <a:srgbClr val="000000"/>
                                      </a:solidFill>
                                      <a:latin typeface="Cambria Math" panose="02040503050406030204" pitchFamily="18" charset="0"/>
                                    </a:rPr>
                                  </m:ctrlPr>
                                </m:sSupPr>
                                <m:e>
                                  <m:r>
                                    <a:rPr lang="es-UY" i="1">
                                      <a:solidFill>
                                        <a:srgbClr val="000000"/>
                                      </a:solidFill>
                                      <a:latin typeface="Cambria Math" panose="02040503050406030204" pitchFamily="18" charset="0"/>
                                    </a:rPr>
                                    <m:t>0</m:t>
                                  </m:r>
                                </m:e>
                                <m:sup>
                                  <m:r>
                                    <a:rPr lang="es-UY" i="1">
                                      <a:solidFill>
                                        <a:srgbClr val="000000"/>
                                      </a:solidFill>
                                      <a:latin typeface="Cambria Math" panose="02040503050406030204" pitchFamily="18" charset="0"/>
                                    </a:rPr>
                                    <m:t>−</m:t>
                                  </m:r>
                                  <m:r>
                                    <a:rPr lang="es-UY" i="1">
                                      <a:solidFill>
                                        <a:srgbClr val="000000"/>
                                      </a:solidFill>
                                      <a:latin typeface="Cambria Math" panose="02040503050406030204" pitchFamily="18" charset="0"/>
                                    </a:rPr>
                                    <m:t>𝑝𝐻</m:t>
                                  </m:r>
                                </m:sup>
                              </m:sSup>
                            </m:den>
                          </m:f>
                        </m:den>
                      </m:f>
                    </m:oMath>
                  </m:oMathPara>
                </a14:m>
                <a:endParaRPr lang="es-UY" dirty="0"/>
              </a:p>
            </p:txBody>
          </p:sp>
        </mc:Choice>
        <mc:Fallback xmlns="">
          <p:sp>
            <p:nvSpPr>
              <p:cNvPr id="7170" name="Object 5"/>
              <p:cNvSpPr txBox="1">
                <a:spLocks noRot="1" noChangeAspect="1" noMove="1" noResize="1" noEditPoints="1" noAdjustHandles="1" noChangeArrowheads="1" noChangeShapeType="1" noTextEdit="1"/>
              </p:cNvSpPr>
              <p:nvPr/>
            </p:nvSpPr>
            <p:spPr bwMode="auto">
              <a:xfrm>
                <a:off x="2393950" y="4293096"/>
                <a:ext cx="7404099" cy="1146126"/>
              </a:xfrm>
              <a:prstGeom prst="rect">
                <a:avLst/>
              </a:prstGeom>
              <a:blipFill>
                <a:blip r:embed="rId2"/>
                <a:stretch>
                  <a:fillRect/>
                </a:stretch>
              </a:blipFill>
            </p:spPr>
            <p:txBody>
              <a:bodyPr/>
              <a:lstStyle/>
              <a:p>
                <a:r>
                  <a:rPr lang="es-UY">
                    <a:noFill/>
                  </a:rPr>
                  <a:t> </a:t>
                </a:r>
              </a:p>
            </p:txBody>
          </p:sp>
        </mc:Fallback>
      </mc:AlternateContent>
    </p:spTree>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ChangeArrowheads="1"/>
          </p:cNvSpPr>
          <p:nvPr/>
        </p:nvSpPr>
        <p:spPr bwMode="auto">
          <a:xfrm>
            <a:off x="1524001" y="28545"/>
            <a:ext cx="184731" cy="400110"/>
          </a:xfrm>
          <a:prstGeom prst="rect">
            <a:avLst/>
          </a:prstGeom>
          <a:noFill/>
          <a:ln w="9525">
            <a:noFill/>
            <a:miter lim="800000"/>
            <a:headEnd/>
            <a:tailEnd/>
          </a:ln>
        </p:spPr>
        <p:txBody>
          <a:bodyPr wrap="none" anchor="ctr">
            <a:spAutoFit/>
          </a:bodyPr>
          <a:lstStyle/>
          <a:p>
            <a:endParaRPr lang="es-UY"/>
          </a:p>
        </p:txBody>
      </p:sp>
      <p:sp>
        <p:nvSpPr>
          <p:cNvPr id="28675" name="Rectangle 10"/>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8676" name="Rectangle 12"/>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8677" name="Rectangle 14"/>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8678" name="Rectangle 5"/>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8679" name="Rectangle 7"/>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9" name="8 CuadroTexto"/>
          <p:cNvSpPr txBox="1"/>
          <p:nvPr/>
        </p:nvSpPr>
        <p:spPr>
          <a:xfrm>
            <a:off x="875420" y="1293800"/>
            <a:ext cx="10441160" cy="4270400"/>
          </a:xfrm>
          <a:prstGeom prst="rect">
            <a:avLst/>
          </a:prstGeom>
          <a:noFill/>
        </p:spPr>
        <p:txBody>
          <a:bodyPr wrap="square">
            <a:spAutoFit/>
          </a:bodyPr>
          <a:lstStyle/>
          <a:p>
            <a:pPr algn="just">
              <a:defRPr/>
            </a:pPr>
            <a:r>
              <a:rPr lang="es-ES_tradnl" sz="2400" dirty="0">
                <a:solidFill>
                  <a:srgbClr val="00001C"/>
                </a:solidFill>
              </a:rPr>
              <a:t>Planteando la expresión anterior para las condiciones finales, se tienen como datos la alcalinidad final y C</a:t>
            </a:r>
            <a:r>
              <a:rPr lang="es-ES_tradnl" sz="2400" baseline="-25000" dirty="0">
                <a:solidFill>
                  <a:srgbClr val="00001C"/>
                </a:solidFill>
              </a:rPr>
              <a:t>T</a:t>
            </a:r>
            <a:r>
              <a:rPr lang="es-ES_tradnl" sz="2400" dirty="0">
                <a:solidFill>
                  <a:srgbClr val="00001C"/>
                </a:solidFill>
              </a:rPr>
              <a:t>, y la única incógnita es el pH final.</a:t>
            </a:r>
            <a:endParaRPr lang="es-UY" sz="2400" dirty="0">
              <a:solidFill>
                <a:srgbClr val="00001C"/>
              </a:solidFill>
            </a:endParaRPr>
          </a:p>
          <a:p>
            <a:pPr algn="just">
              <a:defRPr/>
            </a:pPr>
            <a:r>
              <a:rPr lang="es-ES_tradnl" sz="1100" dirty="0">
                <a:solidFill>
                  <a:srgbClr val="00001C"/>
                </a:solidFill>
              </a:rPr>
              <a:t> </a:t>
            </a:r>
            <a:endParaRPr lang="es-UY" sz="1100" dirty="0">
              <a:solidFill>
                <a:srgbClr val="00001C"/>
              </a:solidFill>
            </a:endParaRPr>
          </a:p>
          <a:p>
            <a:pPr algn="just">
              <a:defRPr/>
            </a:pPr>
            <a:r>
              <a:rPr lang="es-ES_tradnl" sz="2400" dirty="0">
                <a:solidFill>
                  <a:srgbClr val="00001C"/>
                </a:solidFill>
              </a:rPr>
              <a:t>No es posible despejar analíticamente el pH final, recurriendo a métodos iterativos, se llega al siguiente resultado:</a:t>
            </a:r>
            <a:endParaRPr lang="es-UY" sz="2400" dirty="0">
              <a:solidFill>
                <a:srgbClr val="00001C"/>
              </a:solidFill>
            </a:endParaRPr>
          </a:p>
          <a:p>
            <a:pPr algn="just">
              <a:defRPr/>
            </a:pPr>
            <a:r>
              <a:rPr lang="es-ES_tradnl" sz="1050" dirty="0">
                <a:solidFill>
                  <a:srgbClr val="00001C"/>
                </a:solidFill>
              </a:rPr>
              <a:t> </a:t>
            </a:r>
            <a:endParaRPr lang="es-UY" sz="1050" dirty="0">
              <a:solidFill>
                <a:srgbClr val="00001C"/>
              </a:solidFill>
            </a:endParaRPr>
          </a:p>
          <a:p>
            <a:pPr algn="just">
              <a:defRPr/>
            </a:pPr>
            <a:r>
              <a:rPr lang="es-ES_tradnl" sz="2400" b="1" dirty="0">
                <a:solidFill>
                  <a:srgbClr val="00001C"/>
                </a:solidFill>
              </a:rPr>
              <a:t>pH final = 6,79</a:t>
            </a:r>
            <a:endParaRPr lang="es-UY" sz="2400" b="1" dirty="0">
              <a:solidFill>
                <a:srgbClr val="00001C"/>
              </a:solidFill>
            </a:endParaRPr>
          </a:p>
          <a:p>
            <a:pPr algn="just">
              <a:defRPr/>
            </a:pPr>
            <a:r>
              <a:rPr lang="es-ES_tradnl" sz="1000" dirty="0">
                <a:solidFill>
                  <a:srgbClr val="00001C"/>
                </a:solidFill>
              </a:rPr>
              <a:t> </a:t>
            </a:r>
            <a:endParaRPr lang="es-UY" sz="1000" dirty="0">
              <a:solidFill>
                <a:srgbClr val="00001C"/>
              </a:solidFill>
            </a:endParaRPr>
          </a:p>
          <a:p>
            <a:pPr algn="just">
              <a:defRPr/>
            </a:pPr>
            <a:r>
              <a:rPr lang="es-ES_tradnl" sz="2400" dirty="0">
                <a:solidFill>
                  <a:srgbClr val="00001C"/>
                </a:solidFill>
              </a:rPr>
              <a:t>La variación de pH es 1,01 unidades. Si se plantea el mismo problema para una alcalinidad inicial de 55 mg/l de CaCO</a:t>
            </a:r>
            <a:r>
              <a:rPr lang="es-ES_tradnl" sz="2400" baseline="-25000" dirty="0">
                <a:solidFill>
                  <a:srgbClr val="00001C"/>
                </a:solidFill>
              </a:rPr>
              <a:t>3</a:t>
            </a:r>
            <a:r>
              <a:rPr lang="es-ES_tradnl" sz="2400" dirty="0">
                <a:solidFill>
                  <a:srgbClr val="00001C"/>
                </a:solidFill>
              </a:rPr>
              <a:t>, se obtiene un pH final de 6,42, que significa una variación de 1,38 respecto al pH inicial. Lo cual comprueba también el efecto amortiguador de la alcalinidad respecto a los cambios de pH.</a:t>
            </a:r>
            <a:endParaRPr lang="es-UY" sz="2400" dirty="0">
              <a:solidFill>
                <a:srgbClr val="00001C"/>
              </a:solidFill>
            </a:endParaRPr>
          </a:p>
        </p:txBody>
      </p:sp>
    </p:spTree>
  </p:cSld>
  <p:clrMapOvr>
    <a:masterClrMapping/>
  </p:clrMapOvr>
  <p:transition>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524001" y="28545"/>
            <a:ext cx="184731" cy="400110"/>
          </a:xfrm>
          <a:prstGeom prst="rect">
            <a:avLst/>
          </a:prstGeom>
          <a:noFill/>
          <a:ln w="9525">
            <a:noFill/>
            <a:miter lim="800000"/>
            <a:headEnd/>
            <a:tailEnd/>
          </a:ln>
        </p:spPr>
        <p:txBody>
          <a:bodyPr wrap="none" anchor="ctr">
            <a:spAutoFit/>
          </a:bodyPr>
          <a:lstStyle/>
          <a:p>
            <a:endParaRPr lang="es-UY"/>
          </a:p>
        </p:txBody>
      </p:sp>
      <p:sp>
        <p:nvSpPr>
          <p:cNvPr id="27651" name="Rectangle 10"/>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7652" name="Rectangle 12"/>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7653" name="Rectangle 14"/>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7654" name="Rectangle 3"/>
          <p:cNvSpPr>
            <a:spLocks noChangeArrowheads="1"/>
          </p:cNvSpPr>
          <p:nvPr/>
        </p:nvSpPr>
        <p:spPr bwMode="auto">
          <a:xfrm>
            <a:off x="695400" y="622611"/>
            <a:ext cx="10801200" cy="6001643"/>
          </a:xfrm>
          <a:prstGeom prst="rect">
            <a:avLst/>
          </a:prstGeom>
          <a:noFill/>
          <a:ln w="9525">
            <a:noFill/>
            <a:miter lim="800000"/>
            <a:headEnd/>
            <a:tailEnd/>
          </a:ln>
        </p:spPr>
        <p:txBody>
          <a:bodyPr wrap="square" anchor="ctr">
            <a:spAutoFit/>
          </a:bodyPr>
          <a:lstStyle/>
          <a:p>
            <a:pPr algn="just"/>
            <a:r>
              <a:rPr lang="es-ES_tradnl" sz="2400" b="1" dirty="0">
                <a:solidFill>
                  <a:srgbClr val="00001C"/>
                </a:solidFill>
                <a:latin typeface="Candara" panose="020E0502030303020204" pitchFamily="34" charset="0"/>
              </a:rPr>
              <a:t>Ejercicio 3</a:t>
            </a:r>
          </a:p>
          <a:p>
            <a:pPr algn="just"/>
            <a:r>
              <a:rPr lang="es-ES_tradnl" sz="2400" b="1" dirty="0">
                <a:solidFill>
                  <a:srgbClr val="00001C"/>
                </a:solidFill>
                <a:latin typeface="Candara" panose="020E0502030303020204" pitchFamily="34" charset="0"/>
              </a:rPr>
              <a:t>Para instrumentar el proceso de coagulación acentuada, en una planta potabilizadora se prevé bajar el pH a 6,4 unidades dosificando ácido sulfúrico, y luego aplicar una dosis de 60 mg/l de sulfato de aluminio. Calcular:</a:t>
            </a:r>
          </a:p>
          <a:p>
            <a:pPr marL="457200" indent="-457200" algn="just">
              <a:buAutoNum type="alphaLcParenR"/>
            </a:pPr>
            <a:r>
              <a:rPr lang="es-ES_tradnl" sz="2400" b="1" dirty="0">
                <a:solidFill>
                  <a:srgbClr val="00001C"/>
                </a:solidFill>
                <a:latin typeface="Candara" panose="020E0502030303020204" pitchFamily="34" charset="0"/>
              </a:rPr>
              <a:t>La dosis de ácido sulfúrico</a:t>
            </a:r>
          </a:p>
          <a:p>
            <a:pPr marL="457200" indent="-457200" algn="just">
              <a:buAutoNum type="alphaLcParenR"/>
            </a:pPr>
            <a:r>
              <a:rPr lang="es-ES_tradnl" sz="2400" b="1" dirty="0">
                <a:solidFill>
                  <a:srgbClr val="00001C"/>
                </a:solidFill>
                <a:latin typeface="Candara" panose="020E0502030303020204" pitchFamily="34" charset="0"/>
              </a:rPr>
              <a:t>El pH final del agua e indicar si es apropiado para el proceso</a:t>
            </a:r>
          </a:p>
          <a:p>
            <a:pPr algn="just"/>
            <a:endParaRPr lang="es-ES_tradnl" sz="2400" b="1" dirty="0">
              <a:solidFill>
                <a:srgbClr val="00001C"/>
              </a:solidFill>
              <a:latin typeface="Candara" panose="020E0502030303020204" pitchFamily="34" charset="0"/>
            </a:endParaRPr>
          </a:p>
          <a:p>
            <a:pPr algn="just"/>
            <a:r>
              <a:rPr lang="es-ES_tradnl" sz="2400" b="1" dirty="0">
                <a:solidFill>
                  <a:srgbClr val="00001C"/>
                </a:solidFill>
                <a:latin typeface="Candara" panose="020E0502030303020204" pitchFamily="34" charset="0"/>
              </a:rPr>
              <a:t>Características del agua bruta:</a:t>
            </a:r>
            <a:endParaRPr lang="es-UY" sz="2400" b="1" dirty="0">
              <a:solidFill>
                <a:srgbClr val="00001C"/>
              </a:solidFill>
              <a:latin typeface="Candara" panose="020E0502030303020204" pitchFamily="34" charset="0"/>
            </a:endParaRPr>
          </a:p>
          <a:p>
            <a:pPr algn="just"/>
            <a:r>
              <a:rPr lang="es-ES_tradnl" sz="2400" b="1" dirty="0">
                <a:solidFill>
                  <a:srgbClr val="00001C"/>
                </a:solidFill>
                <a:latin typeface="Candara" panose="020E0502030303020204" pitchFamily="34" charset="0"/>
              </a:rPr>
              <a:t>Alcalinidad Total = 100 mg/l CaCO</a:t>
            </a:r>
            <a:r>
              <a:rPr lang="es-ES_tradnl" sz="2400" b="1" baseline="-25000" dirty="0">
                <a:solidFill>
                  <a:srgbClr val="00001C"/>
                </a:solidFill>
                <a:latin typeface="Candara" panose="020E0502030303020204" pitchFamily="34" charset="0"/>
              </a:rPr>
              <a:t>3</a:t>
            </a:r>
            <a:endParaRPr lang="es-UY" sz="2400" b="1" dirty="0">
              <a:solidFill>
                <a:srgbClr val="00001C"/>
              </a:solidFill>
              <a:latin typeface="Candara" panose="020E0502030303020204" pitchFamily="34" charset="0"/>
            </a:endParaRPr>
          </a:p>
          <a:p>
            <a:pPr algn="just"/>
            <a:r>
              <a:rPr lang="es-ES_tradnl" sz="2400" b="1" dirty="0">
                <a:solidFill>
                  <a:srgbClr val="00001C"/>
                </a:solidFill>
                <a:latin typeface="Candara" panose="020E0502030303020204" pitchFamily="34" charset="0"/>
              </a:rPr>
              <a:t>pH = 7,5</a:t>
            </a:r>
            <a:endParaRPr lang="es-UY" sz="2400" b="1" dirty="0">
              <a:solidFill>
                <a:srgbClr val="00001C"/>
              </a:solidFill>
              <a:latin typeface="Candara" panose="020E0502030303020204" pitchFamily="34" charset="0"/>
            </a:endParaRPr>
          </a:p>
          <a:p>
            <a:pPr algn="just"/>
            <a:r>
              <a:rPr lang="es-ES_tradnl" sz="2400" b="1" dirty="0">
                <a:solidFill>
                  <a:srgbClr val="00001C"/>
                </a:solidFill>
                <a:latin typeface="Candara" panose="020E0502030303020204" pitchFamily="34" charset="0"/>
              </a:rPr>
              <a:t>TDS = 100 mg/l</a:t>
            </a:r>
            <a:endParaRPr lang="es-UY" sz="2400" b="1" dirty="0">
              <a:solidFill>
                <a:srgbClr val="00001C"/>
              </a:solidFill>
              <a:latin typeface="Candara" panose="020E0502030303020204" pitchFamily="34" charset="0"/>
            </a:endParaRPr>
          </a:p>
          <a:p>
            <a:pPr algn="just"/>
            <a:r>
              <a:rPr lang="es-ES_tradnl" sz="2400" b="1" dirty="0">
                <a:solidFill>
                  <a:srgbClr val="00001C"/>
                </a:solidFill>
                <a:latin typeface="Candara" panose="020E0502030303020204" pitchFamily="34" charset="0"/>
              </a:rPr>
              <a:t>Temperatura = 15°C</a:t>
            </a:r>
          </a:p>
          <a:p>
            <a:pPr algn="just"/>
            <a:endParaRPr lang="es-ES_tradnl" sz="1200" b="1" dirty="0">
              <a:solidFill>
                <a:srgbClr val="00001C"/>
              </a:solidFill>
              <a:latin typeface="Candara" panose="020E0502030303020204" pitchFamily="34" charset="0"/>
            </a:endParaRPr>
          </a:p>
          <a:p>
            <a:pPr algn="just"/>
            <a:r>
              <a:rPr lang="es-ES_tradnl" sz="2400" i="1" dirty="0">
                <a:solidFill>
                  <a:srgbClr val="00001C"/>
                </a:solidFill>
                <a:latin typeface="Candara" panose="020E0502030303020204" pitchFamily="34" charset="0"/>
              </a:rPr>
              <a:t>Resultados: </a:t>
            </a:r>
          </a:p>
          <a:p>
            <a:pPr marL="457200" indent="-457200" algn="just">
              <a:buAutoNum type="alphaLcParenR"/>
            </a:pPr>
            <a:r>
              <a:rPr lang="es-ES_tradnl" sz="2400" i="1" dirty="0">
                <a:solidFill>
                  <a:srgbClr val="00001C"/>
                </a:solidFill>
                <a:latin typeface="Candara" panose="020E0502030303020204" pitchFamily="34" charset="0"/>
              </a:rPr>
              <a:t>45 mg/l</a:t>
            </a:r>
          </a:p>
          <a:p>
            <a:pPr marL="457200" indent="-457200" algn="just">
              <a:buAutoNum type="alphaLcParenR"/>
            </a:pPr>
            <a:r>
              <a:rPr lang="es-ES_tradnl" sz="2400" i="1" dirty="0">
                <a:solidFill>
                  <a:srgbClr val="00001C"/>
                </a:solidFill>
                <a:latin typeface="Candara" panose="020E0502030303020204" pitchFamily="34" charset="0"/>
              </a:rPr>
              <a:t>pH = 5,86 correcto para coagulación acentuada</a:t>
            </a:r>
          </a:p>
        </p:txBody>
      </p:sp>
      <p:sp>
        <p:nvSpPr>
          <p:cNvPr id="27655" name="Rectangle 5"/>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27656" name="Rectangle 7"/>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Tree>
    <p:extLst>
      <p:ext uri="{BB962C8B-B14F-4D97-AF65-F5344CB8AC3E}">
        <p14:creationId xmlns:p14="http://schemas.microsoft.com/office/powerpoint/2010/main" val="347523340"/>
      </p:ext>
    </p:extLst>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D39BDF-2B90-347B-9D70-A33DAD8625BF}"/>
              </a:ext>
            </a:extLst>
          </p:cNvPr>
          <p:cNvSpPr txBox="1"/>
          <p:nvPr/>
        </p:nvSpPr>
        <p:spPr>
          <a:xfrm>
            <a:off x="371364" y="548680"/>
            <a:ext cx="11449272" cy="5042406"/>
          </a:xfrm>
          <a:prstGeom prst="rect">
            <a:avLst/>
          </a:prstGeom>
          <a:noFill/>
        </p:spPr>
        <p:txBody>
          <a:bodyPr wrap="square">
            <a:spAutoFit/>
          </a:bodyPr>
          <a:lstStyle/>
          <a:p>
            <a:pPr marR="180340" lvl="0">
              <a:spcAft>
                <a:spcPts val="400"/>
              </a:spcAft>
            </a:pP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Referencias:</a:t>
            </a:r>
          </a:p>
          <a:p>
            <a:pPr marR="180340" lvl="0">
              <a:spcAft>
                <a:spcPts val="400"/>
              </a:spcAft>
            </a:pP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A las referencias generales del curso indicadas en la primera presentación (1- Introducción), y a las incorporadas en presentaciones anteriores, se agregan:</a:t>
            </a:r>
          </a:p>
          <a:p>
            <a:pPr marL="342900" marR="180340" lvl="0" indent="-342900">
              <a:spcAft>
                <a:spcPts val="400"/>
              </a:spcAft>
              <a:buFont typeface="Arial" panose="020B0604020202020204" pitchFamily="34" charset="0"/>
              <a:buChar char="•"/>
            </a:pP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Cardador, José María. Estrategias analíticas en el control de ácidos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haloacéticos</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Universidad de Córdoba,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dpto</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de química analítica. Tesis Doctoral María José Cardador Dueñas Córdoba, enero 2014. Accedido el 31/3/2023</a:t>
            </a:r>
          </a:p>
          <a:p>
            <a:pPr marL="342900" marR="180340" lvl="0" indent="-342900">
              <a:spcAft>
                <a:spcPts val="400"/>
              </a:spcAft>
              <a:buFont typeface="Arial" panose="020B0604020202020204" pitchFamily="34" charset="0"/>
              <a:buChar char="•"/>
            </a:pP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IARC, WHO – International Agency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for</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Research</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on</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Cancer</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(iarc.who.int. Acceso: 19/06/2023</a:t>
            </a:r>
          </a:p>
          <a:p>
            <a:pPr marL="342900" marR="180340" lvl="0" indent="-342900">
              <a:spcAft>
                <a:spcPts val="400"/>
              </a:spcAft>
              <a:buFont typeface="Arial" panose="020B0604020202020204" pitchFamily="34" charset="0"/>
              <a:buChar char="•"/>
            </a:pP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IARC, WHO.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Monographs</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on</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the</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Identification</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of</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Carcinogenic</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Hazards</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to</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Humans</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Preamble</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Lyon, France, 2019.</a:t>
            </a:r>
          </a:p>
          <a:p>
            <a:pPr marL="342900" lvl="0" indent="-342900" fontAlgn="base">
              <a:spcBef>
                <a:spcPts val="600"/>
              </a:spcBef>
              <a:spcAft>
                <a:spcPts val="400"/>
              </a:spcAft>
              <a:buFont typeface="Arial" panose="020B0604020202020204" pitchFamily="34" charset="0"/>
              <a:buChar char="•"/>
              <a:tabLst>
                <a:tab pos="540385" algn="ctr"/>
              </a:tabLst>
            </a:pPr>
            <a:r>
              <a:rPr lang="es-ES" sz="2000" dirty="0">
                <a:solidFill>
                  <a:schemeClr val="tx1"/>
                </a:solidFill>
                <a:effectLst/>
                <a:latin typeface="Candara" panose="020E0502030303020204" pitchFamily="34" charset="0"/>
                <a:ea typeface="Calibri" panose="020F0502020204030204" pitchFamily="34" charset="0"/>
                <a:cs typeface="Arial" panose="020B0604020202020204" pitchFamily="34" charset="0"/>
              </a:rPr>
              <a:t>Instituto Uruguayo de Normas Técnicas. Norma Unit:2008, reimpresión corregida en julio de 2010.</a:t>
            </a:r>
            <a:endPar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342900" lvl="0" indent="-342900" fontAlgn="base">
              <a:spcBef>
                <a:spcPts val="600"/>
              </a:spcBef>
              <a:spcAft>
                <a:spcPts val="400"/>
              </a:spcAft>
              <a:buFont typeface="Arial" panose="020B0604020202020204" pitchFamily="34" charset="0"/>
              <a:buChar char="•"/>
              <a:tabLst>
                <a:tab pos="540385" algn="ctr"/>
              </a:tabLst>
            </a:pPr>
            <a:r>
              <a:rPr lang="es-ES" sz="2000" dirty="0">
                <a:solidFill>
                  <a:schemeClr val="tx1"/>
                </a:solidFill>
                <a:effectLst/>
                <a:latin typeface="Candara" panose="020E0502030303020204" pitchFamily="34" charset="0"/>
                <a:ea typeface="Calibri" panose="020F0502020204030204" pitchFamily="34" charset="0"/>
                <a:cs typeface="Arial" panose="020B0604020202020204" pitchFamily="34" charset="0"/>
              </a:rPr>
              <a:t>IMPO (Centro de Información Oficial). Decreto 375/2011. Disponible en: </a:t>
            </a:r>
            <a:r>
              <a:rPr lang="es-ES" sz="2000" u="sng" dirty="0">
                <a:solidFill>
                  <a:schemeClr val="tx1"/>
                </a:solidFill>
                <a:effectLst/>
                <a:latin typeface="Candara" panose="020E0502030303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https://www.impo.com.uy/bases/decretos/375-2011</a:t>
            </a:r>
            <a:r>
              <a:rPr lang="es-ES" sz="2000" dirty="0">
                <a:solidFill>
                  <a:schemeClr val="tx1"/>
                </a:solidFill>
                <a:effectLst/>
                <a:latin typeface="Candara" panose="020E0502030303020204" pitchFamily="34" charset="0"/>
                <a:ea typeface="Calibri" panose="020F0502020204030204" pitchFamily="34" charset="0"/>
                <a:cs typeface="Arial" panose="020B0604020202020204" pitchFamily="34" charset="0"/>
              </a:rPr>
              <a:t>.</a:t>
            </a:r>
            <a:endPar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342900" lvl="0" indent="-342900" fontAlgn="base">
              <a:spcBef>
                <a:spcPts val="600"/>
              </a:spcBef>
              <a:spcAft>
                <a:spcPts val="400"/>
              </a:spcAft>
              <a:buFont typeface="Arial" panose="020B0604020202020204" pitchFamily="34" charset="0"/>
              <a:buChar char="•"/>
              <a:tabLst>
                <a:tab pos="540385" algn="ctr"/>
              </a:tabLst>
            </a:pPr>
            <a:r>
              <a:rPr lang="es-UY" sz="2000" dirty="0">
                <a:solidFill>
                  <a:schemeClr val="tx1"/>
                </a:solidFill>
                <a:effectLst/>
                <a:latin typeface="Candara" panose="020E0502030303020204" pitchFamily="34" charset="0"/>
                <a:ea typeface="Calibri" panose="020F0502020204030204" pitchFamily="34" charset="0"/>
                <a:cs typeface="Arial" panose="020B0604020202020204" pitchFamily="34" charset="0"/>
              </a:rPr>
              <a:t>Obras Sanitarias del Estado (OSE). Norma Interna de calidad de agua potable, 1986</a:t>
            </a:r>
            <a:endPar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s-UY" sz="2000" dirty="0">
                <a:solidFill>
                  <a:schemeClr val="tx1"/>
                </a:solidFill>
                <a:effectLst/>
                <a:latin typeface="Candara" panose="020E0502030303020204" pitchFamily="34" charset="0"/>
                <a:ea typeface="Calibri" panose="020F0502020204030204" pitchFamily="34" charset="0"/>
                <a:cs typeface="Arial" panose="020B0604020202020204" pitchFamily="34" charset="0"/>
              </a:rPr>
              <a:t>Obras Sanitarias del Estado (OSE). Norma Interna de calidad de agua potable, 2007</a:t>
            </a:r>
            <a:endPar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0296765"/>
      </p:ext>
    </p:extLst>
  </p:cSld>
  <p:clrMapOvr>
    <a:masterClrMapping/>
  </p:clrMapOvr>
  <p:transition>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D39BDF-2B90-347B-9D70-A33DAD8625BF}"/>
              </a:ext>
            </a:extLst>
          </p:cNvPr>
          <p:cNvSpPr txBox="1"/>
          <p:nvPr/>
        </p:nvSpPr>
        <p:spPr>
          <a:xfrm>
            <a:off x="335360" y="738725"/>
            <a:ext cx="11521280" cy="4154984"/>
          </a:xfrm>
          <a:prstGeom prst="rect">
            <a:avLst/>
          </a:prstGeom>
          <a:noFill/>
        </p:spPr>
        <p:txBody>
          <a:bodyPr wrap="square">
            <a:spAutoFit/>
          </a:bodyPr>
          <a:lstStyle/>
          <a:p>
            <a:pPr marL="342900" marR="180340" lvl="0" indent="-342900">
              <a:spcBef>
                <a:spcPts val="0"/>
              </a:spcBef>
              <a:spcAft>
                <a:spcPts val="0"/>
              </a:spcAft>
              <a:buFont typeface="Arial" panose="020B0604020202020204" pitchFamily="34" charset="0"/>
              <a:buChar char="•"/>
            </a:pP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URSEA. </a:t>
            </a:r>
            <a:r>
              <a:rPr lang="es-AR"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Resultados de los muestreos de calidad de agua distribuida en Montevideo y área metropolitana. Disponible en: </a:t>
            </a:r>
            <a:r>
              <a:rPr lang="es-AR" sz="2000" u="sng"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https://www.gub.uy/unidad-reguladora-servicios-energia-agua/</a:t>
            </a:r>
            <a:r>
              <a:rPr lang="es-AR"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Acceso: 16/06/23. </a:t>
            </a:r>
            <a:r>
              <a:rPr lang="es-UY" sz="2000" u="sng"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https://helvia.uco.es/xmlui/handle/10396/12013</a:t>
            </a:r>
            <a:endParaRPr lang="es-UY" sz="2000" u="sng"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342900" marR="180340" lvl="0" indent="-342900">
              <a:spcBef>
                <a:spcPts val="0"/>
              </a:spcBef>
              <a:spcAft>
                <a:spcPts val="0"/>
              </a:spcAft>
              <a:buFont typeface="Arial" panose="020B0604020202020204" pitchFamily="34" charset="0"/>
              <a:buChar char="•"/>
            </a:pPr>
            <a:r>
              <a:rPr lang="es-AR"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USEPA.</a:t>
            </a:r>
            <a:r>
              <a:rPr lang="es-AR" sz="4400" b="1" kern="1800" dirty="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r>
              <a:rPr lang="es-AR"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National</a:t>
            </a:r>
            <a:r>
              <a:rPr lang="es-AR"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r>
              <a:rPr lang="es-AR"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Primary</a:t>
            </a:r>
            <a:r>
              <a:rPr lang="es-AR"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r>
              <a:rPr lang="es-AR"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Drinking</a:t>
            </a:r>
            <a:r>
              <a:rPr lang="es-AR"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r>
              <a:rPr lang="es-AR"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Water</a:t>
            </a:r>
            <a:r>
              <a:rPr lang="es-AR"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r>
              <a:rPr lang="es-AR"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Regulations</a:t>
            </a:r>
            <a:r>
              <a:rPr lang="es-AR"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Disponible en: </a:t>
            </a:r>
            <a:r>
              <a:rPr lang="es-AR" sz="2000" u="sng"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https://www.epa.gov/ground-water-and-drinking-water/national-primary-drinking-water-regulations#Byproducts</a:t>
            </a:r>
            <a:endPar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342900" marR="180340" lvl="0" indent="-342900">
              <a:spcBef>
                <a:spcPts val="0"/>
              </a:spcBef>
              <a:spcAft>
                <a:spcPts val="0"/>
              </a:spcAft>
              <a:buFont typeface="Arial" panose="020B0604020202020204" pitchFamily="34" charset="0"/>
              <a:buChar char="•"/>
            </a:pPr>
            <a:r>
              <a:rPr lang="es-AR"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USEPA.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Occurrence</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Assessment</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for</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the</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Final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Stage</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2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Disinfectants</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and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Disinfection</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r>
              <a:rPr lang="es-UY" sz="20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Byproducts</a:t>
            </a:r>
            <a:r>
              <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Rule, </a:t>
            </a:r>
            <a:r>
              <a:rPr lang="es-AR"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Página 1-11, 2005.</a:t>
            </a:r>
            <a:endParaRPr lang="es-AR" sz="18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s-ES_tradnl" b="0" i="0" u="none" strike="noStrike" kern="1200" cap="none" spc="0" normalizeH="0" baseline="0" noProof="0" dirty="0">
                <a:ln>
                  <a:noFill/>
                </a:ln>
                <a:solidFill>
                  <a:srgbClr val="00001C"/>
                </a:solidFill>
                <a:effectLst/>
                <a:uLnTx/>
                <a:uFillTx/>
                <a:latin typeface="Candara" panose="020E0502030303020204" pitchFamily="34" charset="0"/>
              </a:rPr>
              <a:t>Lahore A., “Química Nivel Bachillerato”, Monteverde y </a:t>
            </a:r>
            <a:r>
              <a:rPr kumimoji="0" lang="es-ES_tradnl" b="0" i="0" u="none" strike="noStrike" kern="1200" cap="none" spc="0" normalizeH="0" baseline="0" noProof="0" dirty="0" err="1">
                <a:ln>
                  <a:noFill/>
                </a:ln>
                <a:solidFill>
                  <a:srgbClr val="00001C"/>
                </a:solidFill>
                <a:effectLst/>
                <a:uLnTx/>
                <a:uFillTx/>
                <a:latin typeface="Candara" panose="020E0502030303020204" pitchFamily="34" charset="0"/>
              </a:rPr>
              <a:t>Cia</a:t>
            </a:r>
            <a:r>
              <a:rPr kumimoji="0" lang="es-ES_tradnl" b="0" i="0" u="none" strike="noStrike" kern="1200" cap="none" spc="0" normalizeH="0" baseline="0" noProof="0" dirty="0">
                <a:ln>
                  <a:noFill/>
                </a:ln>
                <a:solidFill>
                  <a:srgbClr val="00001C"/>
                </a:solidFill>
                <a:effectLst/>
                <a:uLnTx/>
                <a:uFillTx/>
                <a:latin typeface="Candara" panose="020E0502030303020204" pitchFamily="34" charset="0"/>
              </a:rPr>
              <a:t>, 278 </a:t>
            </a:r>
            <a:r>
              <a:rPr kumimoji="0" lang="es-ES_tradnl" b="0" i="0" u="none" strike="noStrike" kern="1200" cap="none" spc="0" normalizeH="0" baseline="0" noProof="0" dirty="0" err="1">
                <a:ln>
                  <a:noFill/>
                </a:ln>
                <a:solidFill>
                  <a:srgbClr val="00001C"/>
                </a:solidFill>
                <a:effectLst/>
                <a:uLnTx/>
                <a:uFillTx/>
                <a:latin typeface="Candara" panose="020E0502030303020204" pitchFamily="34" charset="0"/>
              </a:rPr>
              <a:t>pp</a:t>
            </a:r>
            <a:endParaRPr kumimoji="0" lang="es-UY" b="0" i="0" u="none" strike="noStrike" kern="1200" cap="none" spc="0" normalizeH="0" baseline="0" noProof="0" dirty="0">
              <a:ln>
                <a:noFill/>
              </a:ln>
              <a:solidFill>
                <a:srgbClr val="00001C"/>
              </a:solidFill>
              <a:effectLst/>
              <a:uLnTx/>
              <a:uFillTx/>
              <a:latin typeface="Candara" panose="020E050203030302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s-ES_tradnl" b="0" i="0" u="none" strike="noStrike" kern="1200" cap="none" spc="0" normalizeH="0" baseline="0" noProof="0" dirty="0">
                <a:ln>
                  <a:noFill/>
                </a:ln>
                <a:solidFill>
                  <a:srgbClr val="00001C"/>
                </a:solidFill>
                <a:effectLst/>
                <a:uLnTx/>
                <a:uFillTx/>
                <a:latin typeface="Candara" panose="020E0502030303020204" pitchFamily="34" charset="0"/>
              </a:rPr>
              <a:t>Vila Marta y Romano Humberto, “Química General Básica, Cuarto Año”, 3ª. Edición, Monteverde y </a:t>
            </a:r>
            <a:r>
              <a:rPr kumimoji="0" lang="es-ES_tradnl" b="0" i="0" u="none" strike="noStrike" kern="1200" cap="none" spc="0" normalizeH="0" baseline="0" noProof="0" dirty="0" err="1">
                <a:ln>
                  <a:noFill/>
                </a:ln>
                <a:solidFill>
                  <a:srgbClr val="00001C"/>
                </a:solidFill>
                <a:effectLst/>
                <a:uLnTx/>
                <a:uFillTx/>
                <a:latin typeface="Candara" panose="020E0502030303020204" pitchFamily="34" charset="0"/>
              </a:rPr>
              <a:t>Cia</a:t>
            </a:r>
            <a:r>
              <a:rPr kumimoji="0" lang="es-ES_tradnl" b="0" i="0" u="none" strike="noStrike" kern="1200" cap="none" spc="0" normalizeH="0" baseline="0" noProof="0" dirty="0">
                <a:ln>
                  <a:noFill/>
                </a:ln>
                <a:solidFill>
                  <a:srgbClr val="00001C"/>
                </a:solidFill>
                <a:effectLst/>
                <a:uLnTx/>
                <a:uFillTx/>
                <a:latin typeface="Candara" panose="020E0502030303020204" pitchFamily="34" charset="0"/>
              </a:rPr>
              <a:t>, 296 pp.</a:t>
            </a:r>
            <a:endParaRPr kumimoji="0" lang="es-UY" b="0" i="0" u="none" strike="noStrike" kern="1200" cap="none" spc="0" normalizeH="0" baseline="0" noProof="0" dirty="0">
              <a:ln>
                <a:noFill/>
              </a:ln>
              <a:solidFill>
                <a:srgbClr val="00001C"/>
              </a:solidFill>
              <a:effectLst/>
              <a:uLnTx/>
              <a:uFillTx/>
              <a:latin typeface="Candara" panose="020E050203030302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err="1">
                <a:ln>
                  <a:noFill/>
                </a:ln>
                <a:solidFill>
                  <a:srgbClr val="00001C"/>
                </a:solidFill>
                <a:effectLst/>
                <a:uLnTx/>
                <a:uFillTx/>
                <a:latin typeface="Candara" panose="020E0502030303020204" pitchFamily="34" charset="0"/>
              </a:rPr>
              <a:t>Najm</a:t>
            </a:r>
            <a:r>
              <a:rPr kumimoji="0" lang="en-US" b="0" i="0" u="none" strike="noStrike" kern="1200" cap="none" spc="0" normalizeH="0" baseline="0" noProof="0" dirty="0">
                <a:ln>
                  <a:noFill/>
                </a:ln>
                <a:solidFill>
                  <a:srgbClr val="00001C"/>
                </a:solidFill>
                <a:effectLst/>
                <a:uLnTx/>
                <a:uFillTx/>
                <a:latin typeface="Candara" panose="020E0502030303020204" pitchFamily="34" charset="0"/>
              </a:rPr>
              <a:t> </a:t>
            </a:r>
            <a:r>
              <a:rPr kumimoji="0" lang="en-US" b="0" i="0" u="none" strike="noStrike" kern="1200" cap="none" spc="0" normalizeH="0" baseline="0" noProof="0" dirty="0" err="1">
                <a:ln>
                  <a:noFill/>
                </a:ln>
                <a:solidFill>
                  <a:srgbClr val="00001C"/>
                </a:solidFill>
                <a:effectLst/>
                <a:uLnTx/>
                <a:uFillTx/>
                <a:latin typeface="Candara" panose="020E0502030303020204" pitchFamily="34" charset="0"/>
              </a:rPr>
              <a:t>Issam</a:t>
            </a:r>
            <a:r>
              <a:rPr kumimoji="0" lang="en-US" b="0" i="0" u="none" strike="noStrike" kern="1200" cap="none" spc="0" normalizeH="0" baseline="0" noProof="0" dirty="0">
                <a:ln>
                  <a:noFill/>
                </a:ln>
                <a:solidFill>
                  <a:srgbClr val="00001C"/>
                </a:solidFill>
                <a:effectLst/>
                <a:uLnTx/>
                <a:uFillTx/>
                <a:latin typeface="Candara" panose="020E0502030303020204" pitchFamily="34" charset="0"/>
              </a:rPr>
              <a:t>, “User-friendly Carbonate Chemistry Charts”, Journal </a:t>
            </a:r>
            <a:r>
              <a:rPr kumimoji="0" lang="en-US" b="0" i="0" u="none" strike="noStrike" kern="1200" cap="none" spc="0" normalizeH="0" baseline="0" noProof="0" dirty="0" err="1">
                <a:ln>
                  <a:noFill/>
                </a:ln>
                <a:solidFill>
                  <a:srgbClr val="00001C"/>
                </a:solidFill>
                <a:effectLst/>
                <a:uLnTx/>
                <a:uFillTx/>
                <a:latin typeface="Candara" panose="020E0502030303020204" pitchFamily="34" charset="0"/>
              </a:rPr>
              <a:t>AWWa</a:t>
            </a:r>
            <a:r>
              <a:rPr kumimoji="0" lang="en-US" b="0" i="0" u="none" strike="noStrike" kern="1200" cap="none" spc="0" normalizeH="0" baseline="0" noProof="0" dirty="0">
                <a:ln>
                  <a:noFill/>
                </a:ln>
                <a:solidFill>
                  <a:srgbClr val="00001C"/>
                </a:solidFill>
                <a:effectLst/>
                <a:uLnTx/>
                <a:uFillTx/>
                <a:latin typeface="Candara" panose="020E0502030303020204" pitchFamily="34" charset="0"/>
              </a:rPr>
              <a:t>, Nov. 2001, pp 86-93.</a:t>
            </a:r>
            <a:endParaRPr kumimoji="0" lang="es-UY" b="0" i="0" u="none" strike="noStrike" kern="1200" cap="none" spc="0" normalizeH="0" baseline="0" noProof="0" dirty="0">
              <a:ln>
                <a:noFill/>
              </a:ln>
              <a:solidFill>
                <a:srgbClr val="00001C"/>
              </a:solidFill>
              <a:effectLst/>
              <a:uLnTx/>
              <a:uFillTx/>
              <a:latin typeface="Candara" panose="020E0502030303020204" pitchFamily="34" charset="0"/>
            </a:endParaRPr>
          </a:p>
          <a:p>
            <a:pPr marL="342900" marR="180340" lvl="0" indent="-342900">
              <a:spcBef>
                <a:spcPts val="0"/>
              </a:spcBef>
              <a:spcAft>
                <a:spcPts val="0"/>
              </a:spcAft>
              <a:buFont typeface="Arial" panose="020B0604020202020204" pitchFamily="34" charset="0"/>
              <a:buChar char="•"/>
            </a:pPr>
            <a:endParaRPr lang="es-UY" sz="20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3066369"/>
      </p:ext>
    </p:extLst>
  </p:cSld>
  <p:clrMapOvr>
    <a:masterClrMapping/>
  </p:clrMapOvr>
  <p:transition>
    <p:dissolve/>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127448" y="1772816"/>
            <a:ext cx="10225136" cy="3647152"/>
          </a:xfrm>
          <a:prstGeom prst="rect">
            <a:avLst/>
          </a:prstGeom>
          <a:noFill/>
          <a:ln w="9525">
            <a:noFill/>
            <a:miter lim="800000"/>
            <a:headEnd/>
            <a:tailEnd/>
          </a:ln>
        </p:spPr>
        <p:txBody>
          <a:bodyPr wrap="square">
            <a:spAutoFit/>
          </a:bodyPr>
          <a:lstStyle/>
          <a:p>
            <a:pPr algn="just"/>
            <a:r>
              <a:rPr lang="es-AR" sz="2400" dirty="0"/>
              <a:t>La alcalinidad se define como la facultad que tiene el agua de neutralizar ácidos. R</a:t>
            </a:r>
            <a:r>
              <a:rPr lang="es-ES_tradnl" sz="2400" dirty="0" err="1"/>
              <a:t>efleja</a:t>
            </a:r>
            <a:r>
              <a:rPr lang="es-ES_tradnl" sz="2400" dirty="0"/>
              <a:t> la capacidad que tiene el agua para resistirse a los cambios de pH  producidos por la adición de ácidos o bases.</a:t>
            </a:r>
          </a:p>
          <a:p>
            <a:pPr algn="just"/>
            <a:endParaRPr lang="es-ES_tradnl" sz="600" dirty="0"/>
          </a:p>
          <a:p>
            <a:pPr algn="just"/>
            <a:r>
              <a:rPr lang="es-AR" sz="2400" dirty="0"/>
              <a:t>Se mide en partes por millón de carbonato de calcio (ppm de CaCO</a:t>
            </a:r>
            <a:r>
              <a:rPr lang="es-AR" sz="2400" baseline="-25000" dirty="0"/>
              <a:t>3</a:t>
            </a:r>
            <a:r>
              <a:rPr lang="es-AR" sz="2400" dirty="0"/>
              <a:t>)</a:t>
            </a:r>
          </a:p>
          <a:p>
            <a:pPr algn="just"/>
            <a:endParaRPr lang="es-AR" sz="900" dirty="0"/>
          </a:p>
          <a:p>
            <a:pPr algn="just"/>
            <a:r>
              <a:rPr lang="es-ES_tradnl" sz="2400" dirty="0"/>
              <a:t>Sus principales componentes son:</a:t>
            </a:r>
          </a:p>
          <a:p>
            <a:endParaRPr lang="es-ES_tradnl" sz="2400" dirty="0"/>
          </a:p>
          <a:p>
            <a:r>
              <a:rPr lang="es-ES_tradnl" sz="2400" dirty="0"/>
              <a:t>Bicarbonatos:	HCO</a:t>
            </a:r>
            <a:r>
              <a:rPr lang="es-ES_tradnl" sz="2400" baseline="-25000" dirty="0"/>
              <a:t>3</a:t>
            </a:r>
            <a:r>
              <a:rPr lang="es-ES_tradnl" sz="2400" baseline="30000" dirty="0"/>
              <a:t>-</a:t>
            </a:r>
            <a:r>
              <a:rPr lang="es-ES_tradnl" sz="2400" dirty="0"/>
              <a:t>  </a:t>
            </a:r>
          </a:p>
          <a:p>
            <a:r>
              <a:rPr lang="es-ES_tradnl" sz="2400" dirty="0"/>
              <a:t>Carbonatos:		CO</a:t>
            </a:r>
            <a:r>
              <a:rPr lang="es-ES_tradnl" sz="2400" baseline="-25000" dirty="0"/>
              <a:t>3</a:t>
            </a:r>
            <a:r>
              <a:rPr lang="es-ES_tradnl" sz="2400" baseline="30000" dirty="0"/>
              <a:t>=</a:t>
            </a:r>
          </a:p>
          <a:p>
            <a:r>
              <a:rPr lang="es-ES_tradnl" sz="2400" dirty="0"/>
              <a:t>Ion hidroxilo		OH</a:t>
            </a:r>
            <a:r>
              <a:rPr lang="es-ES_tradnl" sz="2400" baseline="30000" dirty="0"/>
              <a:t>-</a:t>
            </a:r>
            <a:endParaRPr lang="es-AR" sz="2400" dirty="0"/>
          </a:p>
        </p:txBody>
      </p:sp>
      <p:sp>
        <p:nvSpPr>
          <p:cNvPr id="31748" name="Text Box 14"/>
          <p:cNvSpPr txBox="1">
            <a:spLocks noChangeArrowheads="1"/>
          </p:cNvSpPr>
          <p:nvPr/>
        </p:nvSpPr>
        <p:spPr bwMode="auto">
          <a:xfrm>
            <a:off x="0" y="893664"/>
            <a:ext cx="12191999" cy="519113"/>
          </a:xfrm>
          <a:prstGeom prst="rect">
            <a:avLst/>
          </a:prstGeom>
          <a:noFill/>
          <a:ln w="9525">
            <a:noFill/>
            <a:miter lim="800000"/>
            <a:headEnd/>
            <a:tailEnd/>
          </a:ln>
        </p:spPr>
        <p:txBody>
          <a:bodyPr wrap="square">
            <a:spAutoFit/>
          </a:bodyPr>
          <a:lstStyle/>
          <a:p>
            <a:pPr algn="ctr"/>
            <a:r>
              <a:rPr lang="es-AR" sz="2800" b="1" dirty="0"/>
              <a:t>Alcalinidad</a:t>
            </a:r>
            <a:endParaRPr lang="es-ES" sz="2800" b="1" dirty="0"/>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cstate="print"/>
          <a:srcRect r="2051"/>
          <a:stretch>
            <a:fillRect/>
          </a:stretch>
        </p:blipFill>
        <p:spPr bwMode="auto">
          <a:xfrm>
            <a:off x="3012412" y="692696"/>
            <a:ext cx="6167175" cy="5642162"/>
          </a:xfrm>
          <a:prstGeom prst="rect">
            <a:avLst/>
          </a:prstGeom>
          <a:noFill/>
          <a:ln w="3175">
            <a:solidFill>
              <a:schemeClr val="tx1"/>
            </a:solidFill>
            <a:miter lim="800000"/>
            <a:headEnd/>
            <a:tailEnd/>
          </a:ln>
        </p:spPr>
      </p:pic>
    </p:spTree>
  </p:cSld>
  <p:clrMapOvr>
    <a:masterClrMapping/>
  </p:clrMapOvr>
  <p:transition>
    <p:dissolve/>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2771" name="Rectangle 6"/>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32772" name="Rectangle 7"/>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32773" name="Text Box 8"/>
          <p:cNvSpPr txBox="1">
            <a:spLocks noChangeArrowheads="1"/>
          </p:cNvSpPr>
          <p:nvPr/>
        </p:nvSpPr>
        <p:spPr bwMode="auto">
          <a:xfrm>
            <a:off x="803412" y="828288"/>
            <a:ext cx="10585176" cy="5570756"/>
          </a:xfrm>
          <a:prstGeom prst="rect">
            <a:avLst/>
          </a:prstGeom>
          <a:noFill/>
          <a:ln w="9525">
            <a:noFill/>
            <a:miter lim="800000"/>
            <a:headEnd/>
            <a:tailEnd/>
          </a:ln>
        </p:spPr>
        <p:txBody>
          <a:bodyPr wrap="square">
            <a:spAutoFit/>
          </a:bodyPr>
          <a:lstStyle/>
          <a:p>
            <a:pPr algn="just"/>
            <a:endParaRPr lang="es-ES_tradnl" sz="2400" baseline="30000" dirty="0"/>
          </a:p>
          <a:p>
            <a:r>
              <a:rPr lang="es-AR" sz="2400" dirty="0"/>
              <a:t>pH =   4,4 a 8,3:  Alcalinidad debida a bicarbonatos </a:t>
            </a:r>
          </a:p>
          <a:p>
            <a:endParaRPr lang="es-AR" sz="2400" dirty="0"/>
          </a:p>
          <a:p>
            <a:r>
              <a:rPr lang="es-AR" sz="2400" dirty="0"/>
              <a:t>pH =   8,3 a 9,4:  Debida a carbonatos y bicarbonatos</a:t>
            </a:r>
          </a:p>
          <a:p>
            <a:endParaRPr lang="es-AR" sz="2400" dirty="0"/>
          </a:p>
          <a:p>
            <a:r>
              <a:rPr lang="es-AR" sz="2400" dirty="0"/>
              <a:t>pH = 9,4 a 12,3:  Debida a hidróxidos y carbonatos</a:t>
            </a:r>
          </a:p>
          <a:p>
            <a:endParaRPr lang="es-AR" sz="2400" dirty="0"/>
          </a:p>
          <a:p>
            <a:pPr algn="just"/>
            <a:r>
              <a:rPr lang="es-ES_tradnl" sz="2400" i="1" dirty="0"/>
              <a:t>En aguas de origen superficial la alcalinidad obedece generalmente a la presencia de bicarbonatos.</a:t>
            </a:r>
          </a:p>
          <a:p>
            <a:pPr algn="just"/>
            <a:r>
              <a:rPr lang="es-ES_tradnl" sz="2400" i="1" dirty="0"/>
              <a:t> </a:t>
            </a:r>
          </a:p>
          <a:p>
            <a:pPr algn="just"/>
            <a:r>
              <a:rPr lang="es-AR" sz="2400" dirty="0"/>
              <a:t>En la coagulación por “barrido”, se requiere que el agua tenga alcalinidad suficiente para reaccionar con el sulfato de aluminio. </a:t>
            </a:r>
          </a:p>
          <a:p>
            <a:pPr algn="just"/>
            <a:r>
              <a:rPr lang="es-AR" sz="2400" dirty="0"/>
              <a:t>En cambio, cuando la alcalinidad es muy alta, se necesitan dosis elevadas de sulfato de aluminio si no se ajusta el pH dosificando un ácido aguas arriba del punto de aplicación del coagulante.</a:t>
            </a:r>
            <a:r>
              <a:rPr lang="es-ES_tradnl" sz="2800" b="1" dirty="0"/>
              <a:t>  </a:t>
            </a:r>
          </a:p>
        </p:txBody>
      </p:sp>
    </p:spTree>
  </p:cSld>
  <p:clrMapOvr>
    <a:masterClrMapping/>
  </p:clrMapOvr>
  <p:transition>
    <p:randomBar dir="vert"/>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027" name="Rectangle 6"/>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1028" name="Rectangle 7"/>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1029" name="10 CuadroTexto"/>
          <p:cNvSpPr txBox="1">
            <a:spLocks noChangeArrowheads="1"/>
          </p:cNvSpPr>
          <p:nvPr/>
        </p:nvSpPr>
        <p:spPr bwMode="auto">
          <a:xfrm>
            <a:off x="911424" y="928689"/>
            <a:ext cx="10297144" cy="1569660"/>
          </a:xfrm>
          <a:prstGeom prst="rect">
            <a:avLst/>
          </a:prstGeom>
          <a:noFill/>
          <a:ln w="9525">
            <a:noFill/>
            <a:miter lim="800000"/>
            <a:headEnd/>
            <a:tailEnd/>
          </a:ln>
        </p:spPr>
        <p:txBody>
          <a:bodyPr wrap="square">
            <a:spAutoFit/>
          </a:bodyPr>
          <a:lstStyle/>
          <a:p>
            <a:r>
              <a:rPr lang="es-ES" sz="2400" dirty="0"/>
              <a:t>Alc </a:t>
            </a:r>
            <a:r>
              <a:rPr lang="pt-BR" sz="2400" dirty="0"/>
              <a:t>(equivalentes /l) = </a:t>
            </a:r>
            <a:r>
              <a:rPr lang="es-ES_tradnl" sz="2400" dirty="0">
                <a:sym typeface="Symbol" pitchFamily="18" charset="2"/>
              </a:rPr>
              <a:t></a:t>
            </a:r>
            <a:r>
              <a:rPr lang="pt-BR" sz="2400" dirty="0"/>
              <a:t>HCO</a:t>
            </a:r>
            <a:r>
              <a:rPr lang="pt-BR" sz="2400" baseline="-25000" dirty="0"/>
              <a:t>3</a:t>
            </a:r>
            <a:r>
              <a:rPr lang="pt-BR" sz="2400" baseline="30000" dirty="0"/>
              <a:t>-</a:t>
            </a:r>
            <a:r>
              <a:rPr lang="es-ES_tradnl" sz="2400" dirty="0">
                <a:sym typeface="Symbol" pitchFamily="18" charset="2"/>
              </a:rPr>
              <a:t></a:t>
            </a:r>
            <a:r>
              <a:rPr lang="pt-BR" sz="2400" dirty="0"/>
              <a:t> + </a:t>
            </a:r>
            <a:r>
              <a:rPr lang="es-ES_tradnl" sz="2400" dirty="0">
                <a:sym typeface="Symbol" pitchFamily="18" charset="2"/>
              </a:rPr>
              <a:t></a:t>
            </a:r>
            <a:r>
              <a:rPr lang="pt-BR" sz="2400" dirty="0"/>
              <a:t>CO</a:t>
            </a:r>
            <a:r>
              <a:rPr lang="pt-BR" sz="2400" baseline="-25000" dirty="0"/>
              <a:t>3</a:t>
            </a:r>
            <a:r>
              <a:rPr lang="pt-BR" sz="2400" baseline="30000" dirty="0"/>
              <a:t>=</a:t>
            </a:r>
            <a:r>
              <a:rPr lang="es-ES_tradnl" sz="2400" dirty="0">
                <a:sym typeface="Symbol" pitchFamily="18" charset="2"/>
              </a:rPr>
              <a:t></a:t>
            </a:r>
            <a:r>
              <a:rPr lang="pt-BR" sz="2400" dirty="0"/>
              <a:t> + </a:t>
            </a:r>
            <a:r>
              <a:rPr lang="es-ES_tradnl" sz="2400" dirty="0">
                <a:sym typeface="Symbol" pitchFamily="18" charset="2"/>
              </a:rPr>
              <a:t></a:t>
            </a:r>
            <a:r>
              <a:rPr lang="pt-BR" sz="2400" dirty="0"/>
              <a:t>OH</a:t>
            </a:r>
            <a:r>
              <a:rPr lang="pt-BR" sz="2400" baseline="30000" dirty="0"/>
              <a:t>-</a:t>
            </a:r>
            <a:r>
              <a:rPr lang="es-ES_tradnl" sz="2400" dirty="0">
                <a:sym typeface="Symbol" pitchFamily="18" charset="2"/>
              </a:rPr>
              <a:t></a:t>
            </a:r>
            <a:r>
              <a:rPr lang="pt-BR" sz="2400" dirty="0"/>
              <a:t> - </a:t>
            </a:r>
            <a:r>
              <a:rPr lang="es-ES_tradnl" sz="2400" dirty="0">
                <a:sym typeface="Symbol" pitchFamily="18" charset="2"/>
              </a:rPr>
              <a:t></a:t>
            </a:r>
            <a:r>
              <a:rPr lang="pt-BR" sz="2400" dirty="0"/>
              <a:t>H</a:t>
            </a:r>
            <a:r>
              <a:rPr lang="pt-BR" sz="2400" baseline="30000" dirty="0"/>
              <a:t>+</a:t>
            </a:r>
            <a:r>
              <a:rPr lang="es-ES_tradnl" sz="2400" dirty="0">
                <a:sym typeface="Symbol" pitchFamily="18" charset="2"/>
              </a:rPr>
              <a:t></a:t>
            </a:r>
            <a:r>
              <a:rPr lang="pt-BR" sz="2400" dirty="0"/>
              <a:t>                 </a:t>
            </a:r>
            <a:endParaRPr lang="es-UY" sz="2400" dirty="0"/>
          </a:p>
          <a:p>
            <a:r>
              <a:rPr lang="pt-BR" sz="2400" dirty="0"/>
              <a:t> </a:t>
            </a:r>
            <a:endParaRPr lang="es-UY" sz="2400" dirty="0"/>
          </a:p>
          <a:p>
            <a:r>
              <a:rPr lang="es-ES_tradnl" sz="2400" dirty="0"/>
              <a:t>Con todas las concentraciones en equivalentes / litro. Expresando las concentraciones en moles/l:</a:t>
            </a:r>
            <a:endParaRPr lang="es-UY" sz="2400" dirty="0"/>
          </a:p>
        </p:txBody>
      </p:sp>
      <p:sp>
        <p:nvSpPr>
          <p:cNvPr id="1030" name="Rectangle 5"/>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mc:AlternateContent xmlns:mc="http://schemas.openxmlformats.org/markup-compatibility/2006" xmlns:a14="http://schemas.microsoft.com/office/drawing/2010/main">
        <mc:Choice Requires="a14">
          <p:sp>
            <p:nvSpPr>
              <p:cNvPr id="1026" name="Object 4" descr="Papel bouquet"/>
              <p:cNvSpPr txBox="1"/>
              <p:nvPr/>
            </p:nvSpPr>
            <p:spPr bwMode="auto">
              <a:xfrm>
                <a:off x="915191" y="2747609"/>
                <a:ext cx="2125563" cy="958748"/>
              </a:xfrm>
              <a:prstGeom prst="rect">
                <a:avLst/>
              </a:prstGeom>
              <a:solidFill>
                <a:schemeClr val="tx1">
                  <a:lumMod val="65000"/>
                  <a:lumOff val="35000"/>
                </a:schemeClr>
              </a:solidFill>
            </p:spPr>
            <p:txBody>
              <a:bodyPr>
                <a:noAutofit/>
              </a:bodyPr>
              <a:lstStyle/>
              <a:p>
                <a:pPr/>
                <a14:m>
                  <m:oMathPara xmlns:m="http://schemas.openxmlformats.org/officeDocument/2006/math">
                    <m:oMathParaPr>
                      <m:jc m:val="left"/>
                    </m:oMathParaPr>
                    <m:oMath xmlns:m="http://schemas.openxmlformats.org/officeDocument/2006/math">
                      <m:r>
                        <a:rPr lang="es-UY" sz="2400" i="1" smtClean="0">
                          <a:solidFill>
                            <a:schemeClr val="bg1"/>
                          </a:solidFill>
                          <a:latin typeface="Cambria Math" panose="02040503050406030204" pitchFamily="18" charset="0"/>
                        </a:rPr>
                        <m:t>𝑁</m:t>
                      </m:r>
                      <m:r>
                        <a:rPr lang="es-UY" sz="2400" i="1" smtClean="0">
                          <a:solidFill>
                            <a:schemeClr val="bg1"/>
                          </a:solidFill>
                          <a:latin typeface="Cambria Math" panose="02040503050406030204" pitchFamily="18" charset="0"/>
                        </a:rPr>
                        <m:t>=</m:t>
                      </m:r>
                      <m:r>
                        <a:rPr lang="es-UY" sz="2400" i="1" smtClean="0">
                          <a:solidFill>
                            <a:schemeClr val="bg1"/>
                          </a:solidFill>
                          <a:latin typeface="Cambria Math" panose="02040503050406030204" pitchFamily="18" charset="0"/>
                        </a:rPr>
                        <m:t>𝑀</m:t>
                      </m:r>
                      <m:r>
                        <a:rPr lang="es-UY" sz="2400" i="1" smtClean="0">
                          <a:solidFill>
                            <a:schemeClr val="bg1"/>
                          </a:solidFill>
                          <a:latin typeface="Cambria Math" panose="02040503050406030204" pitchFamily="18" charset="0"/>
                        </a:rPr>
                        <m:t>∗</m:t>
                      </m:r>
                      <m:f>
                        <m:fPr>
                          <m:ctrlPr>
                            <a:rPr lang="es-UY" sz="2400" i="1">
                              <a:solidFill>
                                <a:schemeClr val="bg1"/>
                              </a:solidFill>
                              <a:latin typeface="Cambria Math" panose="02040503050406030204" pitchFamily="18" charset="0"/>
                            </a:rPr>
                          </m:ctrlPr>
                        </m:fPr>
                        <m:num>
                          <m:r>
                            <a:rPr lang="es-UY" sz="2400" i="1">
                              <a:solidFill>
                                <a:schemeClr val="bg1"/>
                              </a:solidFill>
                              <a:latin typeface="Cambria Math" panose="02040503050406030204" pitchFamily="18" charset="0"/>
                            </a:rPr>
                            <m:t>𝑃</m:t>
                          </m:r>
                          <m:r>
                            <a:rPr lang="es-UY" sz="2400" i="1">
                              <a:solidFill>
                                <a:schemeClr val="bg1"/>
                              </a:solidFill>
                              <a:latin typeface="Cambria Math" panose="02040503050406030204" pitchFamily="18" charset="0"/>
                            </a:rPr>
                            <m:t>.</m:t>
                          </m:r>
                          <m:r>
                            <a:rPr lang="es-UY" sz="2400" i="1">
                              <a:solidFill>
                                <a:schemeClr val="bg1"/>
                              </a:solidFill>
                              <a:latin typeface="Cambria Math" panose="02040503050406030204" pitchFamily="18" charset="0"/>
                            </a:rPr>
                            <m:t>𝑀</m:t>
                          </m:r>
                          <m:r>
                            <a:rPr lang="es-UY" sz="2400" i="1">
                              <a:solidFill>
                                <a:schemeClr val="bg1"/>
                              </a:solidFill>
                              <a:latin typeface="Cambria Math" panose="02040503050406030204" pitchFamily="18" charset="0"/>
                            </a:rPr>
                            <m:t>.</m:t>
                          </m:r>
                        </m:num>
                        <m:den>
                          <m:r>
                            <a:rPr lang="es-UY" sz="2400" i="1">
                              <a:solidFill>
                                <a:schemeClr val="bg1"/>
                              </a:solidFill>
                              <a:latin typeface="Cambria Math" panose="02040503050406030204" pitchFamily="18" charset="0"/>
                            </a:rPr>
                            <m:t>𝑃</m:t>
                          </m:r>
                          <m:r>
                            <a:rPr lang="es-UY" sz="2400" i="1">
                              <a:solidFill>
                                <a:schemeClr val="bg1"/>
                              </a:solidFill>
                              <a:latin typeface="Cambria Math" panose="02040503050406030204" pitchFamily="18" charset="0"/>
                            </a:rPr>
                            <m:t>.</m:t>
                          </m:r>
                          <m:r>
                            <a:rPr lang="es-UY" sz="2400" i="1">
                              <a:solidFill>
                                <a:schemeClr val="bg1"/>
                              </a:solidFill>
                              <a:latin typeface="Cambria Math" panose="02040503050406030204" pitchFamily="18" charset="0"/>
                            </a:rPr>
                            <m:t>𝐸</m:t>
                          </m:r>
                          <m:r>
                            <a:rPr lang="es-UY" sz="2400" i="1">
                              <a:solidFill>
                                <a:schemeClr val="bg1"/>
                              </a:solidFill>
                              <a:latin typeface="Cambria Math" panose="02040503050406030204" pitchFamily="18" charset="0"/>
                            </a:rPr>
                            <m:t>.</m:t>
                          </m:r>
                        </m:den>
                      </m:f>
                    </m:oMath>
                  </m:oMathPara>
                </a14:m>
                <a:endParaRPr lang="es-UY" sz="2400" dirty="0"/>
              </a:p>
            </p:txBody>
          </p:sp>
        </mc:Choice>
        <mc:Fallback xmlns="">
          <p:sp>
            <p:nvSpPr>
              <p:cNvPr id="1026" name="Object 4" descr="Papel bouquet"/>
              <p:cNvSpPr txBox="1">
                <a:spLocks noRot="1" noChangeAspect="1" noMove="1" noResize="1" noEditPoints="1" noAdjustHandles="1" noChangeArrowheads="1" noChangeShapeType="1" noTextEdit="1"/>
              </p:cNvSpPr>
              <p:nvPr/>
            </p:nvSpPr>
            <p:spPr bwMode="auto">
              <a:xfrm>
                <a:off x="915191" y="2747609"/>
                <a:ext cx="2125563" cy="958748"/>
              </a:xfrm>
              <a:prstGeom prst="rect">
                <a:avLst/>
              </a:prstGeom>
              <a:blipFill>
                <a:blip r:embed="rId3"/>
                <a:stretch>
                  <a:fillRect/>
                </a:stretch>
              </a:blipFill>
            </p:spPr>
            <p:txBody>
              <a:bodyPr/>
              <a:lstStyle/>
              <a:p>
                <a:r>
                  <a:rPr lang="es-UY">
                    <a:noFill/>
                  </a:rPr>
                  <a:t> </a:t>
                </a:r>
              </a:p>
            </p:txBody>
          </p:sp>
        </mc:Fallback>
      </mc:AlternateContent>
      <p:sp>
        <p:nvSpPr>
          <p:cNvPr id="1031" name="15 CuadroTexto"/>
          <p:cNvSpPr txBox="1">
            <a:spLocks noChangeArrowheads="1"/>
          </p:cNvSpPr>
          <p:nvPr/>
        </p:nvSpPr>
        <p:spPr bwMode="auto">
          <a:xfrm>
            <a:off x="919443" y="3706357"/>
            <a:ext cx="10297143" cy="2308324"/>
          </a:xfrm>
          <a:prstGeom prst="rect">
            <a:avLst/>
          </a:prstGeom>
          <a:noFill/>
          <a:ln w="9525">
            <a:noFill/>
            <a:miter lim="800000"/>
            <a:headEnd/>
            <a:tailEnd/>
          </a:ln>
        </p:spPr>
        <p:txBody>
          <a:bodyPr wrap="square">
            <a:spAutoFit/>
          </a:bodyPr>
          <a:lstStyle/>
          <a:p>
            <a:r>
              <a:rPr lang="es-ES_tradnl" sz="2400" dirty="0"/>
              <a:t>N = Normalidad (</a:t>
            </a:r>
            <a:r>
              <a:rPr lang="es-ES_tradnl" sz="2400" dirty="0" err="1"/>
              <a:t>eq</a:t>
            </a:r>
            <a:r>
              <a:rPr lang="es-ES_tradnl" sz="2400" dirty="0"/>
              <a:t>/l)</a:t>
            </a:r>
            <a:endParaRPr lang="es-UY" sz="2400" dirty="0"/>
          </a:p>
          <a:p>
            <a:r>
              <a:rPr lang="es-ES_tradnl" sz="2400" dirty="0"/>
              <a:t>M = Molaridad (moles/l)</a:t>
            </a:r>
            <a:endParaRPr lang="es-UY" sz="2400" dirty="0"/>
          </a:p>
          <a:p>
            <a:r>
              <a:rPr lang="es-ES_tradnl" sz="2400" dirty="0"/>
              <a:t> </a:t>
            </a:r>
            <a:endParaRPr lang="es-UY" sz="2400" dirty="0"/>
          </a:p>
          <a:p>
            <a:r>
              <a:rPr lang="es-ES_tradnl" sz="2400" dirty="0"/>
              <a:t>Para los iones HCO</a:t>
            </a:r>
            <a:r>
              <a:rPr lang="es-ES_tradnl" sz="2400" baseline="-25000" dirty="0"/>
              <a:t>3</a:t>
            </a:r>
            <a:r>
              <a:rPr lang="es-ES_tradnl" sz="2400" baseline="30000" dirty="0"/>
              <a:t>-</a:t>
            </a:r>
            <a:r>
              <a:rPr lang="es-ES_tradnl" sz="2400" dirty="0"/>
              <a:t>, OH</a:t>
            </a:r>
            <a:r>
              <a:rPr lang="es-ES_tradnl" sz="2400" baseline="30000" dirty="0"/>
              <a:t>-</a:t>
            </a:r>
            <a:r>
              <a:rPr lang="es-ES_tradnl" sz="2400" dirty="0"/>
              <a:t> y H</a:t>
            </a:r>
            <a:r>
              <a:rPr lang="es-ES_tradnl" sz="2400" baseline="30000" dirty="0"/>
              <a:t>+</a:t>
            </a:r>
            <a:r>
              <a:rPr lang="es-ES_tradnl" sz="2400" dirty="0"/>
              <a:t>, se cumple que P.E. = P.M., por lo tanto, las concentraciones en moles/l y </a:t>
            </a:r>
            <a:r>
              <a:rPr lang="es-ES_tradnl" sz="2400" dirty="0" err="1"/>
              <a:t>eq</a:t>
            </a:r>
            <a:r>
              <a:rPr lang="es-ES_tradnl" sz="2400" dirty="0"/>
              <a:t>/l son las mismas.</a:t>
            </a:r>
            <a:endParaRPr lang="es-UY" sz="2400" dirty="0"/>
          </a:p>
          <a:p>
            <a:endParaRPr lang="es-UY" sz="2400" dirty="0"/>
          </a:p>
        </p:txBody>
      </p:sp>
    </p:spTree>
  </p:cSld>
  <p:clrMapOvr>
    <a:masterClrMapping/>
  </p:clrMapOvr>
  <p:transition>
    <p:randomBar dir="vert"/>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3794" name="Rectangle 6"/>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33795" name="Rectangle 7"/>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33796" name="Rectangle 5"/>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33797" name="7 CuadroTexto"/>
          <p:cNvSpPr txBox="1">
            <a:spLocks noChangeArrowheads="1"/>
          </p:cNvSpPr>
          <p:nvPr/>
        </p:nvSpPr>
        <p:spPr bwMode="auto">
          <a:xfrm>
            <a:off x="1055440" y="797510"/>
            <a:ext cx="10369152" cy="5262979"/>
          </a:xfrm>
          <a:prstGeom prst="rect">
            <a:avLst/>
          </a:prstGeom>
          <a:noFill/>
          <a:ln w="9525">
            <a:noFill/>
            <a:miter lim="800000"/>
            <a:headEnd/>
            <a:tailEnd/>
          </a:ln>
        </p:spPr>
        <p:txBody>
          <a:bodyPr wrap="square">
            <a:spAutoFit/>
          </a:bodyPr>
          <a:lstStyle/>
          <a:p>
            <a:r>
              <a:rPr lang="es-ES_tradnl" sz="2400" dirty="0"/>
              <a:t>Para el caso del ion CO</a:t>
            </a:r>
            <a:r>
              <a:rPr lang="es-ES_tradnl" sz="2400" baseline="-25000" dirty="0"/>
              <a:t>3</a:t>
            </a:r>
            <a:r>
              <a:rPr lang="es-ES_tradnl" sz="2400" baseline="30000" dirty="0"/>
              <a:t>=</a:t>
            </a:r>
            <a:r>
              <a:rPr lang="es-ES_tradnl" sz="2400" dirty="0"/>
              <a:t> se cumple que PE = PM/2 , pues 1 mol de CO</a:t>
            </a:r>
            <a:r>
              <a:rPr lang="es-ES_tradnl" sz="2400" baseline="-25000" dirty="0"/>
              <a:t>3</a:t>
            </a:r>
            <a:r>
              <a:rPr lang="es-ES_tradnl" sz="2400" baseline="30000" dirty="0"/>
              <a:t>=</a:t>
            </a:r>
            <a:r>
              <a:rPr lang="es-ES_tradnl" sz="2400" dirty="0"/>
              <a:t> reacciona con dos moles de H</a:t>
            </a:r>
            <a:r>
              <a:rPr lang="es-ES_tradnl" sz="2400" baseline="30000" dirty="0"/>
              <a:t>+</a:t>
            </a:r>
            <a:r>
              <a:rPr lang="es-ES_tradnl" sz="2400" dirty="0"/>
              <a:t>, por lo que N = M</a:t>
            </a:r>
            <a:r>
              <a:rPr lang="es-ES_tradnl" sz="2400" dirty="0">
                <a:sym typeface="Symbol" pitchFamily="18" charset="2"/>
              </a:rPr>
              <a:t></a:t>
            </a:r>
            <a:r>
              <a:rPr lang="es-ES_tradnl" sz="2400" dirty="0"/>
              <a:t>2</a:t>
            </a:r>
            <a:endParaRPr lang="es-UY" sz="2400" dirty="0"/>
          </a:p>
          <a:p>
            <a:r>
              <a:rPr lang="es-ES_tradnl" sz="2400" dirty="0"/>
              <a:t> </a:t>
            </a:r>
            <a:endParaRPr lang="es-UY" sz="2400" dirty="0"/>
          </a:p>
          <a:p>
            <a:r>
              <a:rPr lang="pt-BR" sz="2400" dirty="0"/>
              <a:t>N(</a:t>
            </a:r>
            <a:r>
              <a:rPr lang="pt-BR" sz="2400" dirty="0" err="1"/>
              <a:t>eq</a:t>
            </a:r>
            <a:r>
              <a:rPr lang="pt-BR" sz="2400" dirty="0"/>
              <a:t>/l) = M(moles/l) </a:t>
            </a:r>
            <a:r>
              <a:rPr lang="es-ES_tradnl" sz="2400" dirty="0">
                <a:sym typeface="Symbol" pitchFamily="18" charset="2"/>
              </a:rPr>
              <a:t></a:t>
            </a:r>
            <a:r>
              <a:rPr lang="pt-BR" sz="2400" dirty="0"/>
              <a:t> 2</a:t>
            </a:r>
          </a:p>
          <a:p>
            <a:endParaRPr lang="pt-BR" sz="2400" dirty="0"/>
          </a:p>
          <a:p>
            <a:r>
              <a:rPr lang="es-UY" sz="2400" dirty="0"/>
              <a:t>La expresión de la alcalinidad total expresando las concentraciones en moles/l es la siguiente:</a:t>
            </a:r>
          </a:p>
          <a:p>
            <a:endParaRPr lang="es-ES" sz="2400" dirty="0"/>
          </a:p>
          <a:p>
            <a:r>
              <a:rPr lang="es-ES" sz="2400" dirty="0"/>
              <a:t>Alc </a:t>
            </a:r>
            <a:r>
              <a:rPr lang="pt-BR" sz="2400" dirty="0"/>
              <a:t>(equivalentes /l) = </a:t>
            </a:r>
            <a:r>
              <a:rPr lang="es-ES_tradnl" sz="2400" dirty="0">
                <a:sym typeface="Symbol" pitchFamily="18" charset="2"/>
              </a:rPr>
              <a:t></a:t>
            </a:r>
            <a:r>
              <a:rPr lang="pt-BR" sz="2400" dirty="0"/>
              <a:t>HCO</a:t>
            </a:r>
            <a:r>
              <a:rPr lang="pt-BR" sz="2400" baseline="-25000" dirty="0"/>
              <a:t>3</a:t>
            </a:r>
            <a:r>
              <a:rPr lang="pt-BR" sz="2400" baseline="30000" dirty="0"/>
              <a:t>-</a:t>
            </a:r>
            <a:r>
              <a:rPr lang="es-ES_tradnl" sz="2400" dirty="0">
                <a:sym typeface="Symbol" pitchFamily="18" charset="2"/>
              </a:rPr>
              <a:t></a:t>
            </a:r>
            <a:r>
              <a:rPr lang="pt-BR" sz="2400" dirty="0"/>
              <a:t> + 2 </a:t>
            </a:r>
            <a:r>
              <a:rPr lang="es-ES_tradnl" sz="2400" dirty="0">
                <a:sym typeface="Symbol" pitchFamily="18" charset="2"/>
              </a:rPr>
              <a:t></a:t>
            </a:r>
            <a:r>
              <a:rPr lang="pt-BR" sz="2400" dirty="0"/>
              <a:t>CO</a:t>
            </a:r>
            <a:r>
              <a:rPr lang="pt-BR" sz="2400" baseline="-25000" dirty="0"/>
              <a:t>3</a:t>
            </a:r>
            <a:r>
              <a:rPr lang="pt-BR" sz="2400" baseline="30000" dirty="0"/>
              <a:t>=</a:t>
            </a:r>
            <a:r>
              <a:rPr lang="es-ES_tradnl" sz="2400" dirty="0">
                <a:sym typeface="Symbol" pitchFamily="18" charset="2"/>
              </a:rPr>
              <a:t></a:t>
            </a:r>
            <a:r>
              <a:rPr lang="pt-BR" sz="2400" dirty="0"/>
              <a:t> + </a:t>
            </a:r>
            <a:r>
              <a:rPr lang="es-ES_tradnl" sz="2400" dirty="0">
                <a:sym typeface="Symbol" pitchFamily="18" charset="2"/>
              </a:rPr>
              <a:t></a:t>
            </a:r>
            <a:r>
              <a:rPr lang="pt-BR" sz="2400" dirty="0"/>
              <a:t>OH</a:t>
            </a:r>
            <a:r>
              <a:rPr lang="pt-BR" sz="2400" baseline="30000" dirty="0"/>
              <a:t>-</a:t>
            </a:r>
            <a:r>
              <a:rPr lang="es-ES_tradnl" sz="2400" dirty="0">
                <a:sym typeface="Symbol" pitchFamily="18" charset="2"/>
              </a:rPr>
              <a:t></a:t>
            </a:r>
            <a:r>
              <a:rPr lang="pt-BR" sz="2400" dirty="0"/>
              <a:t> - </a:t>
            </a:r>
            <a:r>
              <a:rPr lang="es-ES_tradnl" sz="2400" dirty="0">
                <a:sym typeface="Symbol" pitchFamily="18" charset="2"/>
              </a:rPr>
              <a:t></a:t>
            </a:r>
            <a:r>
              <a:rPr lang="pt-BR" sz="2400" dirty="0"/>
              <a:t>H</a:t>
            </a:r>
            <a:r>
              <a:rPr lang="pt-BR" sz="2400" baseline="30000" dirty="0"/>
              <a:t>+</a:t>
            </a:r>
            <a:r>
              <a:rPr lang="es-ES_tradnl" sz="2400" dirty="0">
                <a:sym typeface="Symbol" pitchFamily="18" charset="2"/>
              </a:rPr>
              <a:t></a:t>
            </a:r>
            <a:r>
              <a:rPr lang="pt-BR" sz="2400" dirty="0"/>
              <a:t>                 </a:t>
            </a:r>
            <a:endParaRPr lang="es-UY" sz="2400" dirty="0"/>
          </a:p>
          <a:p>
            <a:r>
              <a:rPr lang="pt-BR" sz="2400" dirty="0"/>
              <a:t> </a:t>
            </a:r>
            <a:r>
              <a:rPr lang="es-UY" sz="2400" dirty="0"/>
              <a:t> </a:t>
            </a:r>
          </a:p>
          <a:p>
            <a:r>
              <a:rPr lang="es-ES_tradnl" sz="2400" dirty="0"/>
              <a:t>En donde </a:t>
            </a:r>
            <a:r>
              <a:rPr lang="es-ES_tradnl" sz="2400" dirty="0">
                <a:sym typeface="Symbol" pitchFamily="18" charset="2"/>
              </a:rPr>
              <a:t></a:t>
            </a:r>
            <a:r>
              <a:rPr lang="es-ES_tradnl" sz="2400" dirty="0"/>
              <a:t>HCO</a:t>
            </a:r>
            <a:r>
              <a:rPr lang="es-ES_tradnl" sz="2400" baseline="-25000" dirty="0"/>
              <a:t>3</a:t>
            </a:r>
            <a:r>
              <a:rPr lang="es-ES_tradnl" sz="2400" baseline="30000" dirty="0"/>
              <a:t>-</a:t>
            </a:r>
            <a:r>
              <a:rPr lang="es-ES_tradnl" sz="2400" dirty="0">
                <a:sym typeface="Symbol" pitchFamily="18" charset="2"/>
              </a:rPr>
              <a:t></a:t>
            </a:r>
            <a:r>
              <a:rPr lang="es-ES_tradnl" sz="2400" dirty="0"/>
              <a:t> es la concentración de iones bicarbonato en moles /l,  </a:t>
            </a:r>
            <a:r>
              <a:rPr lang="es-ES_tradnl" sz="2400" dirty="0">
                <a:sym typeface="Symbol" pitchFamily="18" charset="2"/>
              </a:rPr>
              <a:t></a:t>
            </a:r>
            <a:r>
              <a:rPr lang="es-ES_tradnl" sz="2400" dirty="0"/>
              <a:t>CO</a:t>
            </a:r>
            <a:r>
              <a:rPr lang="es-ES_tradnl" sz="2400" baseline="-25000" dirty="0"/>
              <a:t>3</a:t>
            </a:r>
            <a:r>
              <a:rPr lang="es-ES_tradnl" sz="2400" baseline="30000" dirty="0"/>
              <a:t>=</a:t>
            </a:r>
            <a:r>
              <a:rPr lang="es-ES_tradnl" sz="2400" dirty="0">
                <a:sym typeface="Symbol" pitchFamily="18" charset="2"/>
              </a:rPr>
              <a:t></a:t>
            </a:r>
            <a:r>
              <a:rPr lang="es-ES_tradnl" sz="2400" dirty="0"/>
              <a:t> es la concentración de iones carbonato en moles /l, </a:t>
            </a:r>
            <a:r>
              <a:rPr lang="es-ES_tradnl" sz="2400" dirty="0">
                <a:sym typeface="Symbol" pitchFamily="18" charset="2"/>
              </a:rPr>
              <a:t></a:t>
            </a:r>
            <a:r>
              <a:rPr lang="es-ES_tradnl" sz="2400" dirty="0"/>
              <a:t>OH</a:t>
            </a:r>
            <a:r>
              <a:rPr lang="es-ES_tradnl" sz="2400" baseline="30000" dirty="0"/>
              <a:t>-</a:t>
            </a:r>
            <a:r>
              <a:rPr lang="es-ES_tradnl" sz="2400" dirty="0">
                <a:sym typeface="Symbol" pitchFamily="18" charset="2"/>
              </a:rPr>
              <a:t></a:t>
            </a:r>
            <a:r>
              <a:rPr lang="es-ES_tradnl" sz="2400" dirty="0"/>
              <a:t>  es la concentración de iones hidroxilo en moles /l, y </a:t>
            </a:r>
            <a:r>
              <a:rPr lang="es-ES_tradnl" sz="2400" dirty="0">
                <a:sym typeface="Symbol" pitchFamily="18" charset="2"/>
              </a:rPr>
              <a:t></a:t>
            </a:r>
            <a:r>
              <a:rPr lang="es-ES_tradnl" sz="2400" dirty="0"/>
              <a:t>H</a:t>
            </a:r>
            <a:r>
              <a:rPr lang="es-ES_tradnl" sz="2400" baseline="30000" dirty="0"/>
              <a:t>+</a:t>
            </a:r>
            <a:r>
              <a:rPr lang="es-ES_tradnl" sz="2400" dirty="0">
                <a:sym typeface="Symbol" pitchFamily="18" charset="2"/>
              </a:rPr>
              <a:t></a:t>
            </a:r>
            <a:r>
              <a:rPr lang="es-ES_tradnl" sz="2400" dirty="0"/>
              <a:t> es la concentración de iones hidrógeno en moles /l.</a:t>
            </a:r>
            <a:endParaRPr lang="es-UY" sz="2400" dirty="0"/>
          </a:p>
        </p:txBody>
      </p:sp>
    </p:spTree>
  </p:cSld>
  <p:clrMapOvr>
    <a:masterClrMapping/>
  </p:clrMapOvr>
  <p:transition>
    <p:randomBar dir="vert"/>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4818" name="Rectangle 6"/>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34819" name="Rectangle 7"/>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34820" name="Rectangle 5"/>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p:sp>
        <p:nvSpPr>
          <p:cNvPr id="34822" name="Rectangle 2"/>
          <p:cNvSpPr>
            <a:spLocks noChangeArrowheads="1"/>
          </p:cNvSpPr>
          <p:nvPr/>
        </p:nvSpPr>
        <p:spPr bwMode="auto">
          <a:xfrm>
            <a:off x="1524001" y="-200055"/>
            <a:ext cx="184731" cy="400110"/>
          </a:xfrm>
          <a:prstGeom prst="rect">
            <a:avLst/>
          </a:prstGeom>
          <a:noFill/>
          <a:ln w="9525">
            <a:noFill/>
            <a:miter lim="800000"/>
            <a:headEnd/>
            <a:tailEnd/>
          </a:ln>
        </p:spPr>
        <p:txBody>
          <a:bodyPr wrap="none" anchor="ctr">
            <a:spAutoFit/>
          </a:bodyPr>
          <a:lstStyle/>
          <a:p>
            <a:endParaRPr lang="es-UY"/>
          </a:p>
        </p:txBody>
      </p:sp>
      <mc:AlternateContent xmlns:mc="http://schemas.openxmlformats.org/markup-compatibility/2006" xmlns:a14="http://schemas.microsoft.com/office/drawing/2010/main">
        <mc:Choice Requires="a14">
          <p:sp>
            <p:nvSpPr>
              <p:cNvPr id="64514" name="Object 4" descr="Papel bouquet"/>
              <p:cNvSpPr txBox="1"/>
              <p:nvPr/>
            </p:nvSpPr>
            <p:spPr bwMode="auto">
              <a:xfrm>
                <a:off x="1256433" y="838950"/>
                <a:ext cx="2613025" cy="857250"/>
              </a:xfrm>
              <a:prstGeom prst="rect">
                <a:avLst/>
              </a:prstGeom>
              <a:solidFill>
                <a:schemeClr val="tx1">
                  <a:lumMod val="65000"/>
                  <a:lumOff val="35000"/>
                </a:schemeClr>
              </a:solidFill>
            </p:spPr>
            <p:txBody>
              <a:bodyPr>
                <a:normAutofit/>
              </a:bodyPr>
              <a:lstStyle/>
              <a:p>
                <a:pPr/>
                <a14:m>
                  <m:oMathPara xmlns:m="http://schemas.openxmlformats.org/officeDocument/2006/math">
                    <m:oMathParaPr>
                      <m:jc m:val="left"/>
                    </m:oMathParaPr>
                    <m:oMath xmlns:m="http://schemas.openxmlformats.org/officeDocument/2006/math">
                      <m:r>
                        <a:rPr lang="es-UY" sz="2400" i="1" smtClean="0">
                          <a:solidFill>
                            <a:schemeClr val="bg1"/>
                          </a:solidFill>
                          <a:latin typeface="Cambria Math" panose="02040503050406030204" pitchFamily="18" charset="0"/>
                        </a:rPr>
                        <m:t>𝑁</m:t>
                      </m:r>
                      <m:r>
                        <a:rPr lang="es-UY" sz="2400" i="1" smtClean="0">
                          <a:solidFill>
                            <a:schemeClr val="bg1"/>
                          </a:solidFill>
                          <a:latin typeface="Cambria Math" panose="02040503050406030204" pitchFamily="18" charset="0"/>
                        </a:rPr>
                        <m:t>(</m:t>
                      </m:r>
                      <m:r>
                        <a:rPr lang="es-UY" sz="2400" i="1" smtClean="0">
                          <a:solidFill>
                            <a:schemeClr val="bg1"/>
                          </a:solidFill>
                          <a:latin typeface="Cambria Math" panose="02040503050406030204" pitchFamily="18" charset="0"/>
                        </a:rPr>
                        <m:t>𝑒𝑞</m:t>
                      </m:r>
                      <m:r>
                        <a:rPr lang="es-UY" sz="2400" i="1" smtClean="0">
                          <a:solidFill>
                            <a:schemeClr val="bg1"/>
                          </a:solidFill>
                          <a:latin typeface="Cambria Math" panose="02040503050406030204" pitchFamily="18" charset="0"/>
                        </a:rPr>
                        <m:t>/</m:t>
                      </m:r>
                      <m:r>
                        <a:rPr lang="es-UY" sz="2400" i="1" smtClean="0">
                          <a:solidFill>
                            <a:schemeClr val="bg1"/>
                          </a:solidFill>
                          <a:latin typeface="Cambria Math" panose="02040503050406030204" pitchFamily="18" charset="0"/>
                        </a:rPr>
                        <m:t>𝑙</m:t>
                      </m:r>
                      <m:r>
                        <a:rPr lang="es-UY" sz="2400" i="1" smtClean="0">
                          <a:solidFill>
                            <a:schemeClr val="bg1"/>
                          </a:solidFill>
                          <a:latin typeface="Cambria Math" panose="02040503050406030204" pitchFamily="18" charset="0"/>
                        </a:rPr>
                        <m:t>)=</m:t>
                      </m:r>
                      <m:f>
                        <m:fPr>
                          <m:ctrlPr>
                            <a:rPr lang="es-UY" sz="2400" i="1">
                              <a:solidFill>
                                <a:schemeClr val="bg1"/>
                              </a:solidFill>
                              <a:latin typeface="Cambria Math" panose="02040503050406030204" pitchFamily="18" charset="0"/>
                            </a:rPr>
                          </m:ctrlPr>
                        </m:fPr>
                        <m:num>
                          <m:r>
                            <a:rPr lang="es-UY" sz="2400" i="1">
                              <a:solidFill>
                                <a:schemeClr val="bg1"/>
                              </a:solidFill>
                              <a:latin typeface="Cambria Math" panose="02040503050406030204" pitchFamily="18" charset="0"/>
                            </a:rPr>
                            <m:t>𝐶</m:t>
                          </m:r>
                          <m:r>
                            <a:rPr lang="es-UY" sz="2400" i="1">
                              <a:solidFill>
                                <a:schemeClr val="bg1"/>
                              </a:solidFill>
                              <a:latin typeface="Cambria Math" panose="02040503050406030204" pitchFamily="18" charset="0"/>
                            </a:rPr>
                            <m:t>(</m:t>
                          </m:r>
                          <m:r>
                            <a:rPr lang="es-UY" sz="2400" i="1">
                              <a:solidFill>
                                <a:schemeClr val="bg1"/>
                              </a:solidFill>
                              <a:latin typeface="Cambria Math" panose="02040503050406030204" pitchFamily="18" charset="0"/>
                            </a:rPr>
                            <m:t>𝑔</m:t>
                          </m:r>
                          <m:r>
                            <a:rPr lang="es-UY" sz="2400" i="1">
                              <a:solidFill>
                                <a:schemeClr val="bg1"/>
                              </a:solidFill>
                              <a:latin typeface="Cambria Math" panose="02040503050406030204" pitchFamily="18" charset="0"/>
                            </a:rPr>
                            <m:t>/</m:t>
                          </m:r>
                          <m:r>
                            <a:rPr lang="es-UY" sz="2400" i="1">
                              <a:solidFill>
                                <a:schemeClr val="bg1"/>
                              </a:solidFill>
                              <a:latin typeface="Cambria Math" panose="02040503050406030204" pitchFamily="18" charset="0"/>
                            </a:rPr>
                            <m:t>𝑙</m:t>
                          </m:r>
                          <m:r>
                            <a:rPr lang="es-UY" sz="2400" i="1">
                              <a:solidFill>
                                <a:schemeClr val="bg1"/>
                              </a:solidFill>
                              <a:latin typeface="Cambria Math" panose="02040503050406030204" pitchFamily="18" charset="0"/>
                            </a:rPr>
                            <m:t>)</m:t>
                          </m:r>
                        </m:num>
                        <m:den>
                          <m:r>
                            <a:rPr lang="es-UY" sz="2400" i="1">
                              <a:solidFill>
                                <a:schemeClr val="bg1"/>
                              </a:solidFill>
                              <a:latin typeface="Cambria Math" panose="02040503050406030204" pitchFamily="18" charset="0"/>
                            </a:rPr>
                            <m:t>𝑃</m:t>
                          </m:r>
                          <m:r>
                            <a:rPr lang="es-UY" sz="2400" i="1">
                              <a:solidFill>
                                <a:schemeClr val="bg1"/>
                              </a:solidFill>
                              <a:latin typeface="Cambria Math" panose="02040503050406030204" pitchFamily="18" charset="0"/>
                            </a:rPr>
                            <m:t>.</m:t>
                          </m:r>
                          <m:r>
                            <a:rPr lang="es-UY" sz="2400" i="1">
                              <a:solidFill>
                                <a:schemeClr val="bg1"/>
                              </a:solidFill>
                              <a:latin typeface="Cambria Math" panose="02040503050406030204" pitchFamily="18" charset="0"/>
                            </a:rPr>
                            <m:t>𝐸</m:t>
                          </m:r>
                          <m:r>
                            <a:rPr lang="es-UY" sz="2400" i="1">
                              <a:solidFill>
                                <a:schemeClr val="bg1"/>
                              </a:solidFill>
                              <a:latin typeface="Cambria Math" panose="02040503050406030204" pitchFamily="18" charset="0"/>
                            </a:rPr>
                            <m:t>.</m:t>
                          </m:r>
                        </m:den>
                      </m:f>
                    </m:oMath>
                  </m:oMathPara>
                </a14:m>
                <a:endParaRPr lang="es-UY" sz="2400" dirty="0">
                  <a:solidFill>
                    <a:schemeClr val="bg1"/>
                  </a:solidFill>
                </a:endParaRPr>
              </a:p>
            </p:txBody>
          </p:sp>
        </mc:Choice>
        <mc:Fallback xmlns="">
          <p:sp>
            <p:nvSpPr>
              <p:cNvPr id="64514" name="Object 4" descr="Papel bouquet"/>
              <p:cNvSpPr txBox="1">
                <a:spLocks noRot="1" noChangeAspect="1" noMove="1" noResize="1" noEditPoints="1" noAdjustHandles="1" noChangeArrowheads="1" noChangeShapeType="1" noTextEdit="1"/>
              </p:cNvSpPr>
              <p:nvPr/>
            </p:nvSpPr>
            <p:spPr bwMode="auto">
              <a:xfrm>
                <a:off x="1256433" y="838950"/>
                <a:ext cx="2613025" cy="857250"/>
              </a:xfrm>
              <a:prstGeom prst="rect">
                <a:avLst/>
              </a:prstGeom>
              <a:blipFill>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4515" name="Object 4" descr="Papel bouquet"/>
              <p:cNvSpPr txBox="1"/>
              <p:nvPr/>
            </p:nvSpPr>
            <p:spPr bwMode="auto">
              <a:xfrm>
                <a:off x="1256433" y="2939777"/>
                <a:ext cx="4168775" cy="941388"/>
              </a:xfrm>
              <a:prstGeom prst="rect">
                <a:avLst/>
              </a:prstGeom>
              <a:solidFill>
                <a:schemeClr val="tx1">
                  <a:lumMod val="65000"/>
                  <a:lumOff val="35000"/>
                </a:schemeClr>
              </a:solidFill>
            </p:spPr>
            <p:txBody>
              <a:bodyPr>
                <a:normAutofit/>
              </a:bodyPr>
              <a:lstStyle/>
              <a:p>
                <a:pPr/>
                <a14:m>
                  <m:oMathPara xmlns:m="http://schemas.openxmlformats.org/officeDocument/2006/math">
                    <m:oMathParaPr>
                      <m:jc m:val="left"/>
                    </m:oMathParaPr>
                    <m:oMath xmlns:m="http://schemas.openxmlformats.org/officeDocument/2006/math">
                      <m:r>
                        <a:rPr lang="es-UY" sz="2400" i="1" smtClean="0">
                          <a:solidFill>
                            <a:schemeClr val="bg1"/>
                          </a:solidFill>
                          <a:latin typeface="Cambria Math" panose="02040503050406030204" pitchFamily="18" charset="0"/>
                        </a:rPr>
                        <m:t>𝐴𝑙𝑐</m:t>
                      </m:r>
                      <m:r>
                        <a:rPr lang="es-UY" sz="2400" i="1" smtClean="0">
                          <a:solidFill>
                            <a:schemeClr val="bg1"/>
                          </a:solidFill>
                          <a:latin typeface="Cambria Math" panose="02040503050406030204" pitchFamily="18" charset="0"/>
                        </a:rPr>
                        <m:t>(</m:t>
                      </m:r>
                      <m:r>
                        <a:rPr lang="es-UY" sz="2400" i="1" smtClean="0">
                          <a:solidFill>
                            <a:schemeClr val="bg1"/>
                          </a:solidFill>
                          <a:latin typeface="Cambria Math" panose="02040503050406030204" pitchFamily="18" charset="0"/>
                        </a:rPr>
                        <m:t>𝑒𝑞</m:t>
                      </m:r>
                      <m:r>
                        <a:rPr lang="es-UY" sz="2400" i="1" smtClean="0">
                          <a:solidFill>
                            <a:schemeClr val="bg1"/>
                          </a:solidFill>
                          <a:latin typeface="Cambria Math" panose="02040503050406030204" pitchFamily="18" charset="0"/>
                        </a:rPr>
                        <m:t>/</m:t>
                      </m:r>
                      <m:r>
                        <a:rPr lang="es-UY" sz="2400" i="1" smtClean="0">
                          <a:solidFill>
                            <a:schemeClr val="bg1"/>
                          </a:solidFill>
                          <a:latin typeface="Cambria Math" panose="02040503050406030204" pitchFamily="18" charset="0"/>
                        </a:rPr>
                        <m:t>𝑙</m:t>
                      </m:r>
                      <m:r>
                        <a:rPr lang="es-UY" sz="2400" i="1" smtClean="0">
                          <a:solidFill>
                            <a:schemeClr val="bg1"/>
                          </a:solidFill>
                          <a:latin typeface="Cambria Math" panose="02040503050406030204" pitchFamily="18" charset="0"/>
                        </a:rPr>
                        <m:t>)=</m:t>
                      </m:r>
                      <m:f>
                        <m:fPr>
                          <m:ctrlPr>
                            <a:rPr lang="es-UY" sz="2400" i="1">
                              <a:solidFill>
                                <a:schemeClr val="bg1"/>
                              </a:solidFill>
                              <a:latin typeface="Cambria Math" panose="02040503050406030204" pitchFamily="18" charset="0"/>
                            </a:rPr>
                          </m:ctrlPr>
                        </m:fPr>
                        <m:num>
                          <m:r>
                            <a:rPr lang="es-UY" sz="2400" i="1">
                              <a:solidFill>
                                <a:schemeClr val="bg1"/>
                              </a:solidFill>
                              <a:latin typeface="Cambria Math" panose="02040503050406030204" pitchFamily="18" charset="0"/>
                            </a:rPr>
                            <m:t>𝐴𝑙𝑐</m:t>
                          </m:r>
                          <m:r>
                            <a:rPr lang="es-UY" sz="2400" i="1">
                              <a:solidFill>
                                <a:schemeClr val="bg1"/>
                              </a:solidFill>
                              <a:latin typeface="Cambria Math" panose="02040503050406030204" pitchFamily="18" charset="0"/>
                            </a:rPr>
                            <m:t>(</m:t>
                          </m:r>
                          <m:r>
                            <a:rPr lang="es-UY" sz="2400" i="1">
                              <a:solidFill>
                                <a:schemeClr val="bg1"/>
                              </a:solidFill>
                              <a:latin typeface="Cambria Math" panose="02040503050406030204" pitchFamily="18" charset="0"/>
                            </a:rPr>
                            <m:t>𝑚𝑔</m:t>
                          </m:r>
                          <m:r>
                            <a:rPr lang="es-UY" sz="2400" i="1">
                              <a:solidFill>
                                <a:schemeClr val="bg1"/>
                              </a:solidFill>
                              <a:latin typeface="Cambria Math" panose="02040503050406030204" pitchFamily="18" charset="0"/>
                            </a:rPr>
                            <m:t>/</m:t>
                          </m:r>
                          <m:r>
                            <a:rPr lang="es-UY" sz="2400" i="1">
                              <a:solidFill>
                                <a:schemeClr val="bg1"/>
                              </a:solidFill>
                              <a:latin typeface="Cambria Math" panose="02040503050406030204" pitchFamily="18" charset="0"/>
                            </a:rPr>
                            <m:t>𝑙</m:t>
                          </m:r>
                          <m:r>
                            <a:rPr lang="es-UY" sz="2400" i="1">
                              <a:solidFill>
                                <a:schemeClr val="bg1"/>
                              </a:solidFill>
                              <a:latin typeface="Cambria Math" panose="02040503050406030204" pitchFamily="18" charset="0"/>
                            </a:rPr>
                            <m:t>)/1000</m:t>
                          </m:r>
                        </m:num>
                        <m:den>
                          <m:r>
                            <a:rPr lang="es-UY" sz="2400" i="1">
                              <a:solidFill>
                                <a:schemeClr val="bg1"/>
                              </a:solidFill>
                              <a:latin typeface="Cambria Math" panose="02040503050406030204" pitchFamily="18" charset="0"/>
                            </a:rPr>
                            <m:t>𝑃</m:t>
                          </m:r>
                          <m:r>
                            <a:rPr lang="es-UY" sz="2400" i="1">
                              <a:solidFill>
                                <a:schemeClr val="bg1"/>
                              </a:solidFill>
                              <a:latin typeface="Cambria Math" panose="02040503050406030204" pitchFamily="18" charset="0"/>
                            </a:rPr>
                            <m:t>.</m:t>
                          </m:r>
                          <m:r>
                            <a:rPr lang="es-UY" sz="2400" i="1">
                              <a:solidFill>
                                <a:schemeClr val="bg1"/>
                              </a:solidFill>
                              <a:latin typeface="Cambria Math" panose="02040503050406030204" pitchFamily="18" charset="0"/>
                            </a:rPr>
                            <m:t>𝐸</m:t>
                          </m:r>
                          <m:r>
                            <a:rPr lang="es-UY" sz="2400" i="1">
                              <a:solidFill>
                                <a:schemeClr val="bg1"/>
                              </a:solidFill>
                              <a:latin typeface="Cambria Math" panose="02040503050406030204" pitchFamily="18" charset="0"/>
                            </a:rPr>
                            <m:t>. </m:t>
                          </m:r>
                          <m:r>
                            <a:rPr lang="es-UY" sz="2400" i="1">
                              <a:solidFill>
                                <a:schemeClr val="bg1"/>
                              </a:solidFill>
                              <a:latin typeface="Cambria Math" panose="02040503050406030204" pitchFamily="18" charset="0"/>
                            </a:rPr>
                            <m:t>𝐶𝑎𝐶</m:t>
                          </m:r>
                          <m:sSub>
                            <m:sSubPr>
                              <m:ctrlPr>
                                <a:rPr lang="es-UY" sz="2400" i="1">
                                  <a:solidFill>
                                    <a:schemeClr val="bg1"/>
                                  </a:solidFill>
                                  <a:latin typeface="Cambria Math" panose="02040503050406030204" pitchFamily="18" charset="0"/>
                                </a:rPr>
                              </m:ctrlPr>
                            </m:sSubPr>
                            <m:e>
                              <m:r>
                                <a:rPr lang="es-UY" sz="2400" i="1">
                                  <a:solidFill>
                                    <a:schemeClr val="bg1"/>
                                  </a:solidFill>
                                  <a:latin typeface="Cambria Math" panose="02040503050406030204" pitchFamily="18" charset="0"/>
                                </a:rPr>
                                <m:t>𝑂</m:t>
                              </m:r>
                            </m:e>
                            <m:sub>
                              <m:r>
                                <a:rPr lang="es-UY" sz="2400" i="1">
                                  <a:solidFill>
                                    <a:schemeClr val="bg1"/>
                                  </a:solidFill>
                                  <a:latin typeface="Cambria Math" panose="02040503050406030204" pitchFamily="18" charset="0"/>
                                </a:rPr>
                                <m:t>3</m:t>
                              </m:r>
                            </m:sub>
                          </m:sSub>
                        </m:den>
                      </m:f>
                    </m:oMath>
                  </m:oMathPara>
                </a14:m>
                <a:endParaRPr lang="es-UY" sz="2400" dirty="0">
                  <a:solidFill>
                    <a:schemeClr val="bg1"/>
                  </a:solidFill>
                </a:endParaRPr>
              </a:p>
            </p:txBody>
          </p:sp>
        </mc:Choice>
        <mc:Fallback xmlns="">
          <p:sp>
            <p:nvSpPr>
              <p:cNvPr id="64515" name="Object 4" descr="Papel bouquet"/>
              <p:cNvSpPr txBox="1">
                <a:spLocks noRot="1" noChangeAspect="1" noMove="1" noResize="1" noEditPoints="1" noAdjustHandles="1" noChangeArrowheads="1" noChangeShapeType="1" noTextEdit="1"/>
              </p:cNvSpPr>
              <p:nvPr/>
            </p:nvSpPr>
            <p:spPr bwMode="auto">
              <a:xfrm>
                <a:off x="1256433" y="2939777"/>
                <a:ext cx="4168775" cy="941388"/>
              </a:xfrm>
              <a:prstGeom prst="rect">
                <a:avLst/>
              </a:prstGeom>
              <a:blipFill>
                <a:blip r:embed="rId4"/>
                <a:stretch>
                  <a:fillRect/>
                </a:stretch>
              </a:blipFill>
            </p:spPr>
            <p:txBody>
              <a:bodyPr/>
              <a:lstStyle/>
              <a:p>
                <a:r>
                  <a:rPr lang="es-UY">
                    <a:noFill/>
                  </a:rPr>
                  <a:t> </a:t>
                </a:r>
              </a:p>
            </p:txBody>
          </p:sp>
        </mc:Fallback>
      </mc:AlternateContent>
      <p:sp>
        <p:nvSpPr>
          <p:cNvPr id="2" name="Rectángulo 1"/>
          <p:cNvSpPr/>
          <p:nvPr/>
        </p:nvSpPr>
        <p:spPr>
          <a:xfrm>
            <a:off x="1256433" y="2105909"/>
            <a:ext cx="5184576" cy="461665"/>
          </a:xfrm>
          <a:prstGeom prst="rect">
            <a:avLst/>
          </a:prstGeom>
        </p:spPr>
        <p:txBody>
          <a:bodyPr wrap="square">
            <a:spAutoFit/>
          </a:bodyPr>
          <a:lstStyle/>
          <a:p>
            <a:pPr lvl="0"/>
            <a:r>
              <a:rPr lang="es-ES_tradnl" sz="2400" i="1" dirty="0"/>
              <a:t>En el caso de la alcalinidad total</a:t>
            </a:r>
            <a:r>
              <a:rPr lang="es-ES_tradnl" sz="2400" dirty="0"/>
              <a:t>:</a:t>
            </a:r>
            <a:endParaRPr lang="es-UY" sz="2400" dirty="0"/>
          </a:p>
        </p:txBody>
      </p:sp>
      <p:sp>
        <p:nvSpPr>
          <p:cNvPr id="3" name="Rectángulo 2"/>
          <p:cNvSpPr/>
          <p:nvPr/>
        </p:nvSpPr>
        <p:spPr>
          <a:xfrm>
            <a:off x="1271464" y="4215393"/>
            <a:ext cx="6274920" cy="461665"/>
          </a:xfrm>
          <a:prstGeom prst="rect">
            <a:avLst/>
          </a:prstGeom>
        </p:spPr>
        <p:txBody>
          <a:bodyPr wrap="square">
            <a:spAutoFit/>
          </a:bodyPr>
          <a:lstStyle/>
          <a:p>
            <a:pPr lvl="0"/>
            <a:r>
              <a:rPr lang="es-ES_tradnl" sz="2400" dirty="0"/>
              <a:t>P.E. CaCO</a:t>
            </a:r>
            <a:r>
              <a:rPr lang="es-ES_tradnl" sz="2400" baseline="-25000" dirty="0"/>
              <a:t>3</a:t>
            </a:r>
            <a:r>
              <a:rPr lang="es-ES_tradnl" sz="2400" dirty="0"/>
              <a:t> = PM CaCO</a:t>
            </a:r>
            <a:r>
              <a:rPr lang="es-ES_tradnl" sz="2400" baseline="-25000" dirty="0"/>
              <a:t>3</a:t>
            </a:r>
            <a:r>
              <a:rPr lang="es-ES_tradnl" sz="2400" dirty="0"/>
              <a:t> / 2 = 50 g/</a:t>
            </a:r>
            <a:r>
              <a:rPr lang="es-ES_tradnl" sz="2400" dirty="0" err="1"/>
              <a:t>eq</a:t>
            </a:r>
            <a:endParaRPr lang="es-UY" sz="2400" dirty="0"/>
          </a:p>
        </p:txBody>
      </p:sp>
      <mc:AlternateContent xmlns:mc="http://schemas.openxmlformats.org/markup-compatibility/2006" xmlns:pslz="http://schemas.microsoft.com/office/powerpoint/2016/slidezoom">
        <mc:Choice Requires="pslz">
          <p:graphicFrame>
            <p:nvGraphicFramePr>
              <p:cNvPr id="5" name="Vista general de diapositiva 4">
                <a:extLst>
                  <a:ext uri="{FF2B5EF4-FFF2-40B4-BE49-F238E27FC236}">
                    <a16:creationId xmlns:a16="http://schemas.microsoft.com/office/drawing/2014/main" id="{AD6367FA-6417-26E0-DE96-7B6A667FAFE8}"/>
                  </a:ext>
                </a:extLst>
              </p:cNvPr>
              <p:cNvGraphicFramePr>
                <a:graphicFrameLocks noChangeAspect="1"/>
              </p:cNvGraphicFramePr>
              <p:nvPr>
                <p:extLst>
                  <p:ext uri="{D42A27DB-BD31-4B8C-83A1-F6EECF244321}">
                    <p14:modId xmlns:p14="http://schemas.microsoft.com/office/powerpoint/2010/main" val="2803355304"/>
                  </p:ext>
                </p:extLst>
              </p:nvPr>
            </p:nvGraphicFramePr>
            <p:xfrm>
              <a:off x="8472264" y="2760106"/>
              <a:ext cx="2587176" cy="1455287"/>
            </p:xfrm>
            <a:graphic>
              <a:graphicData uri="http://schemas.microsoft.com/office/powerpoint/2016/slidezoom">
                <pslz:sldZm>
                  <pslz:sldZmObj sldId="776" cId="2187717828">
                    <pslz:zmPr id="{B76D83F4-0A61-40BE-8E22-9FDFB71B0FFD}" returnToParent="0" transitionDur="1000">
                      <p166:blipFill xmlns:p166="http://schemas.microsoft.com/office/powerpoint/2016/6/main">
                        <a:blip r:embed="rId5"/>
                        <a:stretch>
                          <a:fillRect/>
                        </a:stretch>
                      </p166:blipFill>
                      <p166:spPr xmlns:p166="http://schemas.microsoft.com/office/powerpoint/2016/6/main">
                        <a:xfrm>
                          <a:off x="0" y="0"/>
                          <a:ext cx="2587176" cy="1455287"/>
                        </a:xfrm>
                        <a:prstGeom prst="rect">
                          <a:avLst/>
                        </a:prstGeom>
                        <a:ln w="3175">
                          <a:solidFill>
                            <a:prstClr val="ltGray"/>
                          </a:solidFill>
                        </a:ln>
                      </p166:spPr>
                    </pslz:zmPr>
                  </pslz:sldZmObj>
                </pslz:sldZm>
              </a:graphicData>
            </a:graphic>
          </p:graphicFrame>
        </mc:Choice>
        <mc:Fallback xmlns="">
          <p:pic>
            <p:nvPicPr>
              <p:cNvPr id="5" name="Vista general de diapositiva 4">
                <a:extLst>
                  <a:ext uri="{FF2B5EF4-FFF2-40B4-BE49-F238E27FC236}">
                    <a16:creationId xmlns:a16="http://schemas.microsoft.com/office/drawing/2014/main" id="{AD6367FA-6417-26E0-DE96-7B6A667FAFE8}"/>
                  </a:ext>
                </a:extLst>
              </p:cNvPr>
              <p:cNvPicPr>
                <a:picLocks noGrp="1" noRot="1" noChangeAspect="1" noMove="1" noResize="1" noEditPoints="1" noAdjustHandles="1" noChangeArrowheads="1" noChangeShapeType="1"/>
              </p:cNvPicPr>
              <p:nvPr/>
            </p:nvPicPr>
            <p:blipFill>
              <a:blip r:embed="rId6"/>
              <a:stretch>
                <a:fillRect/>
              </a:stretch>
            </p:blipFill>
            <p:spPr>
              <a:xfrm>
                <a:off x="8472264" y="2760106"/>
                <a:ext cx="2587176" cy="1455287"/>
              </a:xfrm>
              <a:prstGeom prst="rect">
                <a:avLst/>
              </a:prstGeom>
              <a:ln w="3175">
                <a:solidFill>
                  <a:prstClr val="ltGray"/>
                </a:solidFill>
              </a:ln>
            </p:spPr>
          </p:pic>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04753FB4-48EC-0411-CB41-4E47503C4597}"/>
                  </a:ext>
                </a:extLst>
              </p:cNvPr>
              <p:cNvSpPr txBox="1"/>
              <p:nvPr/>
            </p:nvSpPr>
            <p:spPr>
              <a:xfrm>
                <a:off x="1271464" y="5157192"/>
                <a:ext cx="3539933" cy="973343"/>
              </a:xfrm>
              <a:prstGeom prst="rect">
                <a:avLst/>
              </a:prstGeom>
              <a:noFill/>
              <a:ln>
                <a:solidFill>
                  <a:schemeClr val="bg1"/>
                </a:solidFill>
              </a:ln>
            </p:spPr>
            <p:txBody>
              <a:bodyPr wrap="square">
                <a:spAutoFit/>
              </a:bodyPr>
              <a:lstStyle/>
              <a:p>
                <a:pPr>
                  <a:defRPr/>
                </a:pPr>
                <a14:m>
                  <m:oMathPara xmlns:m="http://schemas.openxmlformats.org/officeDocument/2006/math">
                    <m:oMathParaPr>
                      <m:jc m:val="centerGroup"/>
                    </m:oMathParaPr>
                    <m:oMath xmlns:m="http://schemas.openxmlformats.org/officeDocument/2006/math">
                      <m:r>
                        <a:rPr lang="es-AR" sz="2400" b="0" i="1" smtClean="0">
                          <a:solidFill>
                            <a:schemeClr val="bg1"/>
                          </a:solidFill>
                          <a:latin typeface="Cambria Math" panose="02040503050406030204" pitchFamily="18" charset="0"/>
                          <a:sym typeface="Symbol" pitchFamily="18" charset="2"/>
                        </a:rPr>
                        <m:t>𝐴𝑙𝑐</m:t>
                      </m:r>
                      <m:r>
                        <a:rPr lang="es-AR" sz="2400" b="0" i="1" smtClean="0">
                          <a:solidFill>
                            <a:schemeClr val="bg1"/>
                          </a:solidFill>
                          <a:latin typeface="Cambria Math" panose="02040503050406030204" pitchFamily="18" charset="0"/>
                          <a:sym typeface="Symbol" pitchFamily="18" charset="2"/>
                        </a:rPr>
                        <m:t> </m:t>
                      </m:r>
                      <m:d>
                        <m:dPr>
                          <m:ctrlPr>
                            <a:rPr lang="es-AR" sz="2400" b="0" i="1" smtClean="0">
                              <a:solidFill>
                                <a:schemeClr val="bg1"/>
                              </a:solidFill>
                              <a:latin typeface="Cambria Math" panose="02040503050406030204" pitchFamily="18" charset="0"/>
                              <a:sym typeface="Symbol" pitchFamily="18" charset="2"/>
                            </a:rPr>
                          </m:ctrlPr>
                        </m:dPr>
                        <m:e>
                          <m:f>
                            <m:fPr>
                              <m:ctrlPr>
                                <a:rPr lang="es-AR" sz="2400" b="0" i="1" smtClean="0">
                                  <a:solidFill>
                                    <a:schemeClr val="bg1"/>
                                  </a:solidFill>
                                  <a:latin typeface="Cambria Math" panose="02040503050406030204" pitchFamily="18" charset="0"/>
                                  <a:sym typeface="Symbol" pitchFamily="18" charset="2"/>
                                </a:rPr>
                              </m:ctrlPr>
                            </m:fPr>
                            <m:num>
                              <m:r>
                                <a:rPr lang="es-AR" sz="2400" b="0" i="1" smtClean="0">
                                  <a:solidFill>
                                    <a:schemeClr val="bg1"/>
                                  </a:solidFill>
                                  <a:latin typeface="Cambria Math" panose="02040503050406030204" pitchFamily="18" charset="0"/>
                                  <a:sym typeface="Symbol" pitchFamily="18" charset="2"/>
                                </a:rPr>
                                <m:t>𝑒𝑞</m:t>
                              </m:r>
                            </m:num>
                            <m:den>
                              <m:r>
                                <a:rPr lang="es-AR" sz="2400" b="0" i="1" smtClean="0">
                                  <a:solidFill>
                                    <a:schemeClr val="bg1"/>
                                  </a:solidFill>
                                  <a:latin typeface="Cambria Math" panose="02040503050406030204" pitchFamily="18" charset="0"/>
                                  <a:sym typeface="Symbol" pitchFamily="18" charset="2"/>
                                </a:rPr>
                                <m:t>𝑙</m:t>
                              </m:r>
                            </m:den>
                          </m:f>
                        </m:e>
                      </m:d>
                      <m:r>
                        <a:rPr lang="es-AR" sz="2400" b="0" i="1" smtClean="0">
                          <a:solidFill>
                            <a:schemeClr val="bg1"/>
                          </a:solidFill>
                          <a:latin typeface="Cambria Math" panose="02040503050406030204" pitchFamily="18" charset="0"/>
                          <a:sym typeface="Symbol" pitchFamily="18" charset="2"/>
                        </a:rPr>
                        <m:t>= </m:t>
                      </m:r>
                      <m:f>
                        <m:fPr>
                          <m:ctrlPr>
                            <a:rPr lang="es-ES_tradnl" sz="2400" i="1" smtClean="0">
                              <a:solidFill>
                                <a:schemeClr val="bg1"/>
                              </a:solidFill>
                              <a:latin typeface="Cambria Math" panose="02040503050406030204" pitchFamily="18" charset="0"/>
                              <a:sym typeface="Symbol" pitchFamily="18" charset="2"/>
                            </a:rPr>
                          </m:ctrlPr>
                        </m:fPr>
                        <m:num>
                          <m:r>
                            <a:rPr lang="es-AR" sz="2400" b="0" i="1" smtClean="0">
                              <a:solidFill>
                                <a:schemeClr val="bg1"/>
                              </a:solidFill>
                              <a:latin typeface="Cambria Math" panose="02040503050406030204" pitchFamily="18" charset="0"/>
                              <a:sym typeface="Symbol" pitchFamily="18" charset="2"/>
                            </a:rPr>
                            <m:t>𝐴𝑙𝑐</m:t>
                          </m:r>
                          <m:r>
                            <a:rPr lang="es-AR" sz="2400" b="0" i="1" smtClean="0">
                              <a:solidFill>
                                <a:schemeClr val="bg1"/>
                              </a:solidFill>
                              <a:latin typeface="Cambria Math" panose="02040503050406030204" pitchFamily="18" charset="0"/>
                              <a:sym typeface="Symbol" pitchFamily="18" charset="2"/>
                            </a:rPr>
                            <m:t> (</m:t>
                          </m:r>
                          <m:f>
                            <m:fPr>
                              <m:ctrlPr>
                                <a:rPr lang="es-AR" sz="2400" b="0" i="1" smtClean="0">
                                  <a:solidFill>
                                    <a:schemeClr val="bg1"/>
                                  </a:solidFill>
                                  <a:latin typeface="Cambria Math" panose="02040503050406030204" pitchFamily="18" charset="0"/>
                                  <a:sym typeface="Symbol" pitchFamily="18" charset="2"/>
                                </a:rPr>
                              </m:ctrlPr>
                            </m:fPr>
                            <m:num>
                              <m:r>
                                <a:rPr lang="es-AR" sz="2400" b="0" i="1" smtClean="0">
                                  <a:solidFill>
                                    <a:schemeClr val="bg1"/>
                                  </a:solidFill>
                                  <a:latin typeface="Cambria Math" panose="02040503050406030204" pitchFamily="18" charset="0"/>
                                  <a:sym typeface="Symbol" pitchFamily="18" charset="2"/>
                                </a:rPr>
                                <m:t>𝑚𝑔</m:t>
                              </m:r>
                            </m:num>
                            <m:den>
                              <m:r>
                                <a:rPr lang="es-AR" sz="2400" b="0" i="1" smtClean="0">
                                  <a:solidFill>
                                    <a:schemeClr val="bg1"/>
                                  </a:solidFill>
                                  <a:latin typeface="Cambria Math" panose="02040503050406030204" pitchFamily="18" charset="0"/>
                                  <a:sym typeface="Symbol" pitchFamily="18" charset="2"/>
                                </a:rPr>
                                <m:t>𝑙</m:t>
                              </m:r>
                            </m:den>
                          </m:f>
                          <m:r>
                            <a:rPr lang="es-AR" sz="2400" b="0" i="1" smtClean="0">
                              <a:solidFill>
                                <a:schemeClr val="bg1"/>
                              </a:solidFill>
                              <a:latin typeface="Cambria Math" panose="02040503050406030204" pitchFamily="18" charset="0"/>
                              <a:sym typeface="Symbol" pitchFamily="18" charset="2"/>
                            </a:rPr>
                            <m:t>)</m:t>
                          </m:r>
                        </m:num>
                        <m:den>
                          <m:r>
                            <a:rPr lang="es-AR" sz="2400" b="0" i="1" smtClean="0">
                              <a:solidFill>
                                <a:schemeClr val="bg1"/>
                              </a:solidFill>
                              <a:latin typeface="Cambria Math" panose="02040503050406030204" pitchFamily="18" charset="0"/>
                              <a:sym typeface="Symbol" pitchFamily="18" charset="2"/>
                            </a:rPr>
                            <m:t>50.000</m:t>
                          </m:r>
                        </m:den>
                      </m:f>
                    </m:oMath>
                  </m:oMathPara>
                </a14:m>
                <a:endParaRPr lang="es-ES_tradnl" sz="2400" dirty="0">
                  <a:solidFill>
                    <a:schemeClr val="bg1"/>
                  </a:solidFill>
                  <a:sym typeface="Symbol" pitchFamily="18" charset="2"/>
                </a:endParaRPr>
              </a:p>
            </p:txBody>
          </p:sp>
        </mc:Choice>
        <mc:Fallback xmlns="">
          <p:sp>
            <p:nvSpPr>
              <p:cNvPr id="10" name="CuadroTexto 9">
                <a:extLst>
                  <a:ext uri="{FF2B5EF4-FFF2-40B4-BE49-F238E27FC236}">
                    <a16:creationId xmlns:a16="http://schemas.microsoft.com/office/drawing/2014/main" id="{04753FB4-48EC-0411-CB41-4E47503C4597}"/>
                  </a:ext>
                </a:extLst>
              </p:cNvPr>
              <p:cNvSpPr txBox="1">
                <a:spLocks noRot="1" noChangeAspect="1" noMove="1" noResize="1" noEditPoints="1" noAdjustHandles="1" noChangeArrowheads="1" noChangeShapeType="1" noTextEdit="1"/>
              </p:cNvSpPr>
              <p:nvPr/>
            </p:nvSpPr>
            <p:spPr>
              <a:xfrm>
                <a:off x="1271464" y="5157192"/>
                <a:ext cx="3539933" cy="973343"/>
              </a:xfrm>
              <a:prstGeom prst="rect">
                <a:avLst/>
              </a:prstGeom>
              <a:blipFill>
                <a:blip r:embed="rId7"/>
                <a:stretch>
                  <a:fillRect/>
                </a:stretch>
              </a:blipFill>
              <a:ln>
                <a:solidFill>
                  <a:schemeClr val="bg1"/>
                </a:solidFill>
              </a:ln>
            </p:spPr>
            <p:txBody>
              <a:bodyPr/>
              <a:lstStyle/>
              <a:p>
                <a:r>
                  <a:rPr lang="es-UY">
                    <a:noFill/>
                  </a:rPr>
                  <a:t> </a:t>
                </a:r>
              </a:p>
            </p:txBody>
          </p:sp>
        </mc:Fallback>
      </mc:AlternateContent>
    </p:spTree>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96727F8-D5E4-1EDA-7FAB-8F899F11B660}"/>
              </a:ext>
            </a:extLst>
          </p:cNvPr>
          <p:cNvSpPr txBox="1"/>
          <p:nvPr/>
        </p:nvSpPr>
        <p:spPr>
          <a:xfrm>
            <a:off x="0" y="764704"/>
            <a:ext cx="12360695" cy="646331"/>
          </a:xfrm>
          <a:prstGeom prst="rect">
            <a:avLst/>
          </a:prstGeom>
          <a:noFill/>
        </p:spPr>
        <p:txBody>
          <a:bodyPr wrap="square">
            <a:spAutoFit/>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s-ES_tradnl" sz="36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Métodos de exposición</a:t>
            </a:r>
          </a:p>
        </p:txBody>
      </p:sp>
      <p:sp>
        <p:nvSpPr>
          <p:cNvPr id="7" name="CuadroTexto 6">
            <a:extLst>
              <a:ext uri="{FF2B5EF4-FFF2-40B4-BE49-F238E27FC236}">
                <a16:creationId xmlns:a16="http://schemas.microsoft.com/office/drawing/2014/main" id="{099FC874-5B62-073D-1696-AAC315D81CC5}"/>
              </a:ext>
            </a:extLst>
          </p:cNvPr>
          <p:cNvSpPr txBox="1"/>
          <p:nvPr/>
        </p:nvSpPr>
        <p:spPr>
          <a:xfrm>
            <a:off x="419200" y="1628800"/>
            <a:ext cx="11353599" cy="4780026"/>
          </a:xfrm>
          <a:prstGeom prst="rect">
            <a:avLst/>
          </a:prstGeom>
          <a:noFill/>
        </p:spPr>
        <p:txBody>
          <a:bodyPr wrap="square">
            <a:spAutoFit/>
          </a:bodyPr>
          <a:lstStyle/>
          <a:p>
            <a:pPr>
              <a:spcBef>
                <a:spcPts val="300"/>
              </a:spcBef>
              <a:spcAft>
                <a:spcPts val="300"/>
              </a:spcAft>
            </a:pPr>
            <a:r>
              <a:rPr lang="es-UY" sz="2400" dirty="0">
                <a:solidFill>
                  <a:schemeClr val="tx1"/>
                </a:solidFill>
                <a:latin typeface="Candara" panose="020E0502030303020204" pitchFamily="34" charset="0"/>
                <a:ea typeface="Calibri" panose="020F0502020204030204" pitchFamily="34" charset="0"/>
                <a:cs typeface="Times New Roman" panose="02020603050405020304" pitchFamily="18" charset="0"/>
              </a:rPr>
              <a:t>La exposición a SPD se puede dar a través de tres vías:</a:t>
            </a:r>
          </a:p>
          <a:p>
            <a:pPr lvl="1">
              <a:spcBef>
                <a:spcPts val="300"/>
              </a:spcBef>
              <a:spcAft>
                <a:spcPts val="300"/>
              </a:spcAft>
            </a:pPr>
            <a:r>
              <a:rPr lang="es-UY" sz="2400" dirty="0">
                <a:solidFill>
                  <a:schemeClr val="tx1"/>
                </a:solidFill>
                <a:latin typeface="Candara" panose="020E0502030303020204" pitchFamily="34" charset="0"/>
                <a:ea typeface="Calibri" panose="020F0502020204030204" pitchFamily="34" charset="0"/>
                <a:cs typeface="Times New Roman" panose="02020603050405020304" pitchFamily="18" charset="0"/>
              </a:rPr>
              <a:t>- </a:t>
            </a:r>
            <a:r>
              <a:rPr lang="es-UY" sz="2400" i="1" dirty="0">
                <a:solidFill>
                  <a:schemeClr val="tx1"/>
                </a:solidFill>
                <a:latin typeface="Candara" panose="020E0502030303020204" pitchFamily="34" charset="0"/>
                <a:ea typeface="Calibri" panose="020F0502020204030204" pitchFamily="34" charset="0"/>
                <a:cs typeface="Times New Roman" panose="02020603050405020304" pitchFamily="18" charset="0"/>
              </a:rPr>
              <a:t>Ingesta de agua</a:t>
            </a:r>
          </a:p>
          <a:p>
            <a:pPr lvl="1">
              <a:spcBef>
                <a:spcPts val="300"/>
              </a:spcBef>
              <a:spcAft>
                <a:spcPts val="300"/>
              </a:spcAft>
            </a:pPr>
            <a:r>
              <a:rPr lang="es-UY" sz="2400" i="1" dirty="0">
                <a:solidFill>
                  <a:schemeClr val="tx1"/>
                </a:solidFill>
                <a:latin typeface="Candara" panose="020E0502030303020204" pitchFamily="34" charset="0"/>
                <a:ea typeface="Calibri" panose="020F0502020204030204" pitchFamily="34" charset="0"/>
                <a:cs typeface="Times New Roman" panose="02020603050405020304" pitchFamily="18" charset="0"/>
              </a:rPr>
              <a:t>- Inhalación de vapores</a:t>
            </a:r>
          </a:p>
          <a:p>
            <a:pPr lvl="1">
              <a:spcBef>
                <a:spcPts val="300"/>
              </a:spcBef>
              <a:spcAft>
                <a:spcPts val="300"/>
              </a:spcAft>
            </a:pPr>
            <a:r>
              <a:rPr lang="es-UY" sz="2400" i="1" dirty="0">
                <a:solidFill>
                  <a:schemeClr val="tx1"/>
                </a:solidFill>
                <a:latin typeface="Candara" panose="020E0502030303020204" pitchFamily="34" charset="0"/>
                <a:ea typeface="Calibri" panose="020F0502020204030204" pitchFamily="34" charset="0"/>
                <a:cs typeface="Times New Roman" panose="02020603050405020304" pitchFamily="18" charset="0"/>
              </a:rPr>
              <a:t>- Absorción dérmica</a:t>
            </a:r>
          </a:p>
          <a:p>
            <a:pPr algn="just">
              <a:lnSpc>
                <a:spcPct val="107000"/>
              </a:lnSpc>
              <a:spcBef>
                <a:spcPts val="600"/>
              </a:spcBef>
              <a:spcAft>
                <a:spcPts val="300"/>
              </a:spcAft>
            </a:pPr>
            <a:r>
              <a:rPr lang="es-AR" sz="2400" b="1"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Sustancias hidrofílicas</a:t>
            </a:r>
            <a:r>
              <a:rPr lang="es-AR"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se disuelven fácilmente en el agua y pueden eliminarse, por ejemplo, por la orina.</a:t>
            </a:r>
            <a:endPar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s-AR" sz="2400" b="1"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Sustancias hidrofóbicas</a:t>
            </a:r>
            <a:r>
              <a:rPr lang="es-AR"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no tienen facilidad para disolverse en agua</a:t>
            </a:r>
            <a:endPar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s-AR" sz="2400" b="1"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Sustancias lipofílicas</a:t>
            </a:r>
            <a:r>
              <a:rPr lang="es-AR"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tienen tendencia fijarse en lípidos, tienen afinidad por las sustancias grasas. Son solubles en el tejido graso. Tienen dificultad para eliminarse del organismo humano pues siempre encuentran una membrana en la cual adherirse. Lipofílico: </a:t>
            </a: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Capaz de disolver lípidos (grasas), ser disuelto en ellos o absorberlos.</a:t>
            </a:r>
            <a:endParaRPr lang="es-UY" sz="24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1413268128"/>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99FC874-5B62-073D-1696-AAC315D81CC5}"/>
              </a:ext>
            </a:extLst>
          </p:cNvPr>
          <p:cNvSpPr txBox="1"/>
          <p:nvPr/>
        </p:nvSpPr>
        <p:spPr>
          <a:xfrm>
            <a:off x="695400" y="1268760"/>
            <a:ext cx="10801200" cy="4883388"/>
          </a:xfrm>
          <a:prstGeom prst="rect">
            <a:avLst/>
          </a:prstGeom>
          <a:noFill/>
        </p:spPr>
        <p:txBody>
          <a:bodyPr wrap="square">
            <a:spAutoFit/>
          </a:bodyPr>
          <a:lstStyle/>
          <a:p>
            <a:pPr algn="just">
              <a:lnSpc>
                <a:spcPct val="107000"/>
              </a:lnSpc>
              <a:spcBef>
                <a:spcPts val="300"/>
              </a:spcBef>
              <a:spcAft>
                <a:spcPts val="300"/>
              </a:spcAft>
            </a:pPr>
            <a:r>
              <a:rPr lang="es-AR"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La ingesta es relevante para todos los SPD, pero solo los</a:t>
            </a: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volátiles pueden ingresar al organismo por inhalación, mientras que los lipofílicos pueden absorberse por contacto con la piel.</a:t>
            </a:r>
          </a:p>
          <a:p>
            <a:pPr algn="just">
              <a:lnSpc>
                <a:spcPct val="107000"/>
              </a:lnSpc>
              <a:spcBef>
                <a:spcPts val="300"/>
              </a:spcBef>
              <a:spcAft>
                <a:spcPts val="300"/>
              </a:spcAft>
            </a:pP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Los THM son volátiles (no tanto los bromados) y levemente lipofílicos: pueden ingresar mucho por inhalación y algo por la piel.</a:t>
            </a:r>
          </a:p>
          <a:p>
            <a:pPr algn="just">
              <a:lnSpc>
                <a:spcPct val="107000"/>
              </a:lnSpc>
              <a:spcBef>
                <a:spcPts val="300"/>
              </a:spcBef>
              <a:spcAft>
                <a:spcPts val="300"/>
              </a:spcAft>
            </a:pP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Los ácidos </a:t>
            </a:r>
            <a:r>
              <a:rPr lang="es-UY" sz="2400" dirty="0" err="1">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haloacéticos</a:t>
            </a:r>
            <a:r>
              <a:rPr lang="es-UY" sz="2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son hidrofílicos y no volátiles, por lo tanto, la ingesta de agua es la vía preferencial de exposición.</a:t>
            </a:r>
          </a:p>
          <a:p>
            <a:pPr algn="just">
              <a:lnSpc>
                <a:spcPct val="107000"/>
              </a:lnSpc>
              <a:spcBef>
                <a:spcPts val="300"/>
              </a:spcBef>
              <a:spcAft>
                <a:spcPts val="300"/>
              </a:spcAft>
            </a:pPr>
            <a:endParaRPr lang="es-UY" sz="2400" dirty="0">
              <a:solidFill>
                <a:schemeClr val="tx1"/>
              </a:solidFill>
              <a:latin typeface="Candara" panose="020E050203030302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s-UY" sz="2400" dirty="0">
                <a:solidFill>
                  <a:schemeClr val="tx1"/>
                </a:solidFill>
                <a:latin typeface="Candara" panose="020E0502030303020204" pitchFamily="34" charset="0"/>
                <a:ea typeface="Calibri" panose="020F0502020204030204" pitchFamily="34" charset="0"/>
                <a:cs typeface="Times New Roman" panose="02020603050405020304" pitchFamily="18" charset="0"/>
              </a:rPr>
              <a:t>THM: Ingesta + inhalación + adsorción por la piel (levemente)</a:t>
            </a:r>
          </a:p>
          <a:p>
            <a:pPr algn="just">
              <a:lnSpc>
                <a:spcPct val="107000"/>
              </a:lnSpc>
              <a:spcBef>
                <a:spcPts val="300"/>
              </a:spcBef>
              <a:spcAft>
                <a:spcPts val="300"/>
              </a:spcAft>
            </a:pPr>
            <a:r>
              <a:rPr lang="es-UY" sz="2400" dirty="0" err="1">
                <a:solidFill>
                  <a:schemeClr val="tx1"/>
                </a:solidFill>
                <a:latin typeface="Candara" panose="020E0502030303020204" pitchFamily="34" charset="0"/>
                <a:ea typeface="Calibri" panose="020F0502020204030204" pitchFamily="34" charset="0"/>
                <a:cs typeface="Times New Roman" panose="02020603050405020304" pitchFamily="18" charset="0"/>
              </a:rPr>
              <a:t>HAAs</a:t>
            </a:r>
            <a:r>
              <a:rPr lang="es-UY" sz="2400" dirty="0">
                <a:solidFill>
                  <a:schemeClr val="tx1"/>
                </a:solidFill>
                <a:latin typeface="Candara" panose="020E0502030303020204" pitchFamily="34" charset="0"/>
                <a:ea typeface="Calibri" panose="020F0502020204030204" pitchFamily="34" charset="0"/>
                <a:cs typeface="Times New Roman" panose="02020603050405020304" pitchFamily="18" charset="0"/>
              </a:rPr>
              <a:t>: Ingesta</a:t>
            </a:r>
          </a:p>
          <a:p>
            <a:pPr algn="just">
              <a:lnSpc>
                <a:spcPct val="107000"/>
              </a:lnSpc>
              <a:spcBef>
                <a:spcPts val="300"/>
              </a:spcBef>
              <a:spcAft>
                <a:spcPts val="300"/>
              </a:spcAft>
            </a:pPr>
            <a:endParaRPr lang="es-UY" sz="24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2335552807"/>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5" name="Rectangle 3"/>
          <p:cNvSpPr>
            <a:spLocks noGrp="1" noChangeArrowheads="1"/>
          </p:cNvSpPr>
          <p:nvPr>
            <p:ph type="body" idx="1"/>
          </p:nvPr>
        </p:nvSpPr>
        <p:spPr bwMode="auto">
          <a:xfrm>
            <a:off x="695400" y="1844824"/>
            <a:ext cx="10801199" cy="3960440"/>
          </a:xfrm>
          <a:noFill/>
          <a:ln>
            <a:noFill/>
            <a:miter lim="800000"/>
            <a:headEnd/>
            <a:tailEnd/>
          </a:ln>
        </p:spPr>
        <p:txBody>
          <a:bodyPr vert="horz" wrap="square" lIns="91440" tIns="45720" rIns="91440" bIns="45720" numCol="1" anchor="t" anchorCtr="0" compatLnSpc="1">
            <a:prstTxWarp prst="textNoShape">
              <a:avLst/>
            </a:prstTxWarp>
          </a:bodyPr>
          <a:lstStyle/>
          <a:p>
            <a:pPr marL="0" indent="0" algn="just">
              <a:lnSpc>
                <a:spcPct val="107000"/>
              </a:lnSpc>
              <a:spcAft>
                <a:spcPts val="400"/>
              </a:spcAft>
              <a:buNone/>
            </a:pPr>
            <a:r>
              <a:rPr lang="es-UY" sz="2800" b="1" dirty="0">
                <a:latin typeface="Candara" panose="020E0502030303020204" pitchFamily="34" charset="0"/>
                <a:ea typeface="Calibri" panose="020F0502020204030204" pitchFamily="34" charset="0"/>
                <a:cs typeface="Times New Roman" panose="02020603050405020304" pitchFamily="18" charset="0"/>
              </a:rPr>
              <a:t>Aspectos generales, toxicidad</a:t>
            </a:r>
            <a:endParaRPr lang="es-UY" sz="2800" dirty="0">
              <a:latin typeface="Candara" panose="020E0502030303020204" pitchFamily="34" charset="0"/>
              <a:ea typeface="Calibri" panose="020F0502020204030204" pitchFamily="34" charset="0"/>
              <a:cs typeface="Times New Roman" panose="02020603050405020304" pitchFamily="18" charset="0"/>
            </a:endParaRPr>
          </a:p>
          <a:p>
            <a:pPr marL="0" indent="0" algn="just">
              <a:spcBef>
                <a:spcPts val="600"/>
              </a:spcBef>
              <a:spcAft>
                <a:spcPts val="600"/>
              </a:spcAft>
              <a:buNone/>
            </a:pPr>
            <a:r>
              <a:rPr lang="es-UY" sz="2400" dirty="0">
                <a:latin typeface="Candara" panose="020E0502030303020204" pitchFamily="34" charset="0"/>
                <a:ea typeface="Calibri" panose="020F0502020204030204" pitchFamily="34" charset="0"/>
                <a:cs typeface="Times New Roman" panose="02020603050405020304" pitchFamily="18" charset="0"/>
              </a:rPr>
              <a:t>Los trihalometanos (THM) son compuestos orgánicos volátiles que se forman durante la desinfección del agua con cloro. Por esa razón, no suelen encontrarse en aguas naturales sin procesar, ya sea superficiales o subterráneas.</a:t>
            </a:r>
          </a:p>
          <a:p>
            <a:pPr marL="0" indent="0" algn="just">
              <a:lnSpc>
                <a:spcPct val="107000"/>
              </a:lnSpc>
              <a:spcBef>
                <a:spcPts val="600"/>
              </a:spcBef>
              <a:spcAft>
                <a:spcPts val="400"/>
              </a:spcAft>
              <a:buNone/>
            </a:pPr>
            <a:r>
              <a:rPr lang="es-UY" sz="2400" dirty="0">
                <a:latin typeface="Calibri" panose="020F0502020204030204" pitchFamily="34" charset="0"/>
                <a:ea typeface="Calibri" panose="020F0502020204030204" pitchFamily="34" charset="0"/>
                <a:cs typeface="Times New Roman" panose="02020603050405020304" pitchFamily="18" charset="0"/>
              </a:rPr>
              <a:t>En 1974, investigadores de EE. UU. y europeos demostraron que estos productos se formaban durante la cloración del agua, y ya en noviembre de 1979 la EPA (Agencia de Protección Ambiental de Estados Unidos) estableció un límite interino de 100 microgramos/l para el total de THM (TTHM). En paralelo, se desarrollaron líneas de investigación tendientes a determinar su toxicidad.</a:t>
            </a:r>
            <a:endParaRPr lang="es-ES" sz="2400" dirty="0">
              <a:latin typeface="Candara" panose="020E0502030303020204" pitchFamily="34" charset="0"/>
              <a:cs typeface="Arial" panose="020B0604020202020204" pitchFamily="34" charset="0"/>
            </a:endParaRPr>
          </a:p>
        </p:txBody>
      </p:sp>
      <p:sp>
        <p:nvSpPr>
          <p:cNvPr id="75780" name="Rectangle 12"/>
          <p:cNvSpPr>
            <a:spLocks noGrp="1" noChangeArrowheads="1"/>
          </p:cNvSpPr>
          <p:nvPr>
            <p:ph type="title"/>
          </p:nvPr>
        </p:nvSpPr>
        <p:spPr>
          <a:xfrm>
            <a:off x="25305" y="1019778"/>
            <a:ext cx="12167014" cy="576064"/>
          </a:xfrm>
          <a:noFill/>
        </p:spPr>
        <p:txBody>
          <a:bodyPr/>
          <a:lstStyle/>
          <a:p>
            <a:pPr eaLnBrk="1" hangingPunct="1"/>
            <a:r>
              <a:rPr lang="es-ES" sz="3600" b="1" dirty="0" err="1">
                <a:solidFill>
                  <a:schemeClr val="tx1"/>
                </a:solidFill>
                <a:latin typeface="Candara" panose="020E0502030303020204" pitchFamily="34" charset="0"/>
              </a:rPr>
              <a:t>Trihalometanos</a:t>
            </a:r>
            <a:endParaRPr lang="es-ES" sz="3600" b="1" dirty="0">
              <a:solidFill>
                <a:schemeClr val="tx1"/>
              </a:solidFill>
              <a:latin typeface="Candara" panose="020E0502030303020204" pitchFamily="34" charset="0"/>
            </a:endParaRPr>
          </a:p>
        </p:txBody>
      </p:sp>
    </p:spTree>
  </p:cSld>
  <p:clrMapOvr>
    <a:masterClrMapping/>
  </p:clrMapOvr>
  <p:transition>
    <p:dissolve/>
  </p:transition>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20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20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7424</TotalTime>
  <Words>6348</Words>
  <Application>Microsoft Office PowerPoint</Application>
  <PresentationFormat>Panorámica</PresentationFormat>
  <Paragraphs>572</Paragraphs>
  <Slides>63</Slides>
  <Notes>17</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63</vt:i4>
      </vt:variant>
    </vt:vector>
  </HeadingPairs>
  <TitlesOfParts>
    <vt:vector size="73" baseType="lpstr">
      <vt:lpstr>Arial</vt:lpstr>
      <vt:lpstr>Arial Unicode MS</vt:lpstr>
      <vt:lpstr>Bahnschrift SemiLight SemiConde</vt:lpstr>
      <vt:lpstr>Calibri</vt:lpstr>
      <vt:lpstr>Cambria Math</vt:lpstr>
      <vt:lpstr>Candara</vt:lpstr>
      <vt:lpstr>myriad-pro</vt:lpstr>
      <vt:lpstr>Symbol</vt:lpstr>
      <vt:lpstr>Times New Roman</vt:lpstr>
      <vt:lpstr>Diseño predeterminado</vt:lpstr>
      <vt:lpstr>Presentación de PowerPoint</vt:lpstr>
      <vt:lpstr>Presentación de PowerPoint</vt:lpstr>
      <vt:lpstr>Presentación de PowerPoint</vt:lpstr>
      <vt:lpstr>Presentación de PowerPoint</vt:lpstr>
      <vt:lpstr>Principales SPD asociados a los desinfectantes</vt:lpstr>
      <vt:lpstr>Presentación de PowerPoint</vt:lpstr>
      <vt:lpstr>Presentación de PowerPoint</vt:lpstr>
      <vt:lpstr>Presentación de PowerPoint</vt:lpstr>
      <vt:lpstr>Trihalometanos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Ácidos acéticos halogenados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LA MIA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DESINFECCIÓN</dc:title>
  <dc:creator>DANILO RIOS</dc:creator>
  <cp:lastModifiedBy>365 Pro Plus</cp:lastModifiedBy>
  <cp:revision>371</cp:revision>
  <dcterms:created xsi:type="dcterms:W3CDTF">2004-05-22T01:20:57Z</dcterms:created>
  <dcterms:modified xsi:type="dcterms:W3CDTF">2023-12-07T12:24:18Z</dcterms:modified>
</cp:coreProperties>
</file>