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69" r:id="rId2"/>
    <p:sldId id="704" r:id="rId3"/>
  </p:sldIdLst>
  <p:sldSz cx="12192000" cy="6858000"/>
  <p:notesSz cx="7102475" cy="89916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32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0000CC"/>
    <a:srgbClr val="0000FF"/>
    <a:srgbClr val="D2FAE7"/>
    <a:srgbClr val="CCFFCC"/>
    <a:srgbClr val="FF3300"/>
    <a:srgbClr val="FFFF00"/>
    <a:srgbClr val="33CC33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33E624-2C40-4352-8209-8F35258F053B}" v="14" dt="2023-11-28T13:40:51.085"/>
  </p1510:revLst>
</p1510:revInfo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1" d="100"/>
          <a:sy n="61" d="100"/>
        </p:scale>
        <p:origin x="1002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960" y="-90"/>
      </p:cViewPr>
      <p:guideLst>
        <p:guide orient="horz" pos="2832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lo Ríos" userId="74fa47b150b6dd85" providerId="LiveId" clId="{13EC9843-7447-4639-909A-8C6CBB3C4C24}"/>
    <pc:docChg chg="delSld modSld">
      <pc:chgData name="Danilo Ríos" userId="74fa47b150b6dd85" providerId="LiveId" clId="{13EC9843-7447-4639-909A-8C6CBB3C4C24}" dt="2023-10-10T20:19:53.915" v="160" actId="2696"/>
      <pc:docMkLst>
        <pc:docMk/>
      </pc:docMkLst>
      <pc:sldChg chg="del">
        <pc:chgData name="Danilo Ríos" userId="74fa47b150b6dd85" providerId="LiveId" clId="{13EC9843-7447-4639-909A-8C6CBB3C4C24}" dt="2023-10-10T20:05:43.409" v="109" actId="47"/>
        <pc:sldMkLst>
          <pc:docMk/>
          <pc:sldMk cId="0" sldId="264"/>
        </pc:sldMkLst>
      </pc:sldChg>
      <pc:sldChg chg="del">
        <pc:chgData name="Danilo Ríos" userId="74fa47b150b6dd85" providerId="LiveId" clId="{13EC9843-7447-4639-909A-8C6CBB3C4C24}" dt="2023-10-10T20:05:43.784" v="111" actId="47"/>
        <pc:sldMkLst>
          <pc:docMk/>
          <pc:sldMk cId="0" sldId="298"/>
        </pc:sldMkLst>
      </pc:sldChg>
      <pc:sldChg chg="del">
        <pc:chgData name="Danilo Ríos" userId="74fa47b150b6dd85" providerId="LiveId" clId="{13EC9843-7447-4639-909A-8C6CBB3C4C24}" dt="2023-10-10T20:05:45.877" v="122" actId="47"/>
        <pc:sldMkLst>
          <pc:docMk/>
          <pc:sldMk cId="0" sldId="299"/>
        </pc:sldMkLst>
      </pc:sldChg>
      <pc:sldChg chg="del">
        <pc:chgData name="Danilo Ríos" userId="74fa47b150b6dd85" providerId="LiveId" clId="{13EC9843-7447-4639-909A-8C6CBB3C4C24}" dt="2023-10-10T20:06:00.235" v="150" actId="47"/>
        <pc:sldMkLst>
          <pc:docMk/>
          <pc:sldMk cId="0" sldId="305"/>
        </pc:sldMkLst>
      </pc:sldChg>
      <pc:sldChg chg="del">
        <pc:chgData name="Danilo Ríos" userId="74fa47b150b6dd85" providerId="LiveId" clId="{13EC9843-7447-4639-909A-8C6CBB3C4C24}" dt="2023-10-10T20:06:01.720" v="152" actId="47"/>
        <pc:sldMkLst>
          <pc:docMk/>
          <pc:sldMk cId="0" sldId="306"/>
        </pc:sldMkLst>
      </pc:sldChg>
      <pc:sldChg chg="del">
        <pc:chgData name="Danilo Ríos" userId="74fa47b150b6dd85" providerId="LiveId" clId="{13EC9843-7447-4639-909A-8C6CBB3C4C24}" dt="2023-10-10T20:06:04.876" v="154" actId="47"/>
        <pc:sldMkLst>
          <pc:docMk/>
          <pc:sldMk cId="0" sldId="308"/>
        </pc:sldMkLst>
      </pc:sldChg>
      <pc:sldChg chg="del">
        <pc:chgData name="Danilo Ríos" userId="74fa47b150b6dd85" providerId="LiveId" clId="{13EC9843-7447-4639-909A-8C6CBB3C4C24}" dt="2023-10-10T20:06:09.094" v="158" actId="47"/>
        <pc:sldMkLst>
          <pc:docMk/>
          <pc:sldMk cId="0" sldId="309"/>
        </pc:sldMkLst>
      </pc:sldChg>
      <pc:sldChg chg="del">
        <pc:chgData name="Danilo Ríos" userId="74fa47b150b6dd85" providerId="LiveId" clId="{13EC9843-7447-4639-909A-8C6CBB3C4C24}" dt="2023-10-10T20:06:09.939" v="159" actId="47"/>
        <pc:sldMkLst>
          <pc:docMk/>
          <pc:sldMk cId="0" sldId="310"/>
        </pc:sldMkLst>
      </pc:sldChg>
      <pc:sldChg chg="del">
        <pc:chgData name="Danilo Ríos" userId="74fa47b150b6dd85" providerId="LiveId" clId="{13EC9843-7447-4639-909A-8C6CBB3C4C24}" dt="2023-10-10T20:05:48.330" v="129" actId="47"/>
        <pc:sldMkLst>
          <pc:docMk/>
          <pc:sldMk cId="0" sldId="312"/>
        </pc:sldMkLst>
      </pc:sldChg>
      <pc:sldChg chg="del">
        <pc:chgData name="Danilo Ríos" userId="74fa47b150b6dd85" providerId="LiveId" clId="{13EC9843-7447-4639-909A-8C6CBB3C4C24}" dt="2023-10-10T20:05:50.377" v="132" actId="47"/>
        <pc:sldMkLst>
          <pc:docMk/>
          <pc:sldMk cId="0" sldId="314"/>
        </pc:sldMkLst>
      </pc:sldChg>
      <pc:sldChg chg="del">
        <pc:chgData name="Danilo Ríos" userId="74fa47b150b6dd85" providerId="LiveId" clId="{13EC9843-7447-4639-909A-8C6CBB3C4C24}" dt="2023-10-10T20:05:51.314" v="136" actId="47"/>
        <pc:sldMkLst>
          <pc:docMk/>
          <pc:sldMk cId="0" sldId="315"/>
        </pc:sldMkLst>
      </pc:sldChg>
      <pc:sldChg chg="del">
        <pc:chgData name="Danilo Ríos" userId="74fa47b150b6dd85" providerId="LiveId" clId="{13EC9843-7447-4639-909A-8C6CBB3C4C24}" dt="2023-10-10T20:05:51.486" v="137" actId="47"/>
        <pc:sldMkLst>
          <pc:docMk/>
          <pc:sldMk cId="0" sldId="316"/>
        </pc:sldMkLst>
      </pc:sldChg>
      <pc:sldChg chg="del">
        <pc:chgData name="Danilo Ríos" userId="74fa47b150b6dd85" providerId="LiveId" clId="{13EC9843-7447-4639-909A-8C6CBB3C4C24}" dt="2023-10-10T20:05:51.752" v="138" actId="47"/>
        <pc:sldMkLst>
          <pc:docMk/>
          <pc:sldMk cId="0" sldId="317"/>
        </pc:sldMkLst>
      </pc:sldChg>
      <pc:sldChg chg="del">
        <pc:chgData name="Danilo Ríos" userId="74fa47b150b6dd85" providerId="LiveId" clId="{13EC9843-7447-4639-909A-8C6CBB3C4C24}" dt="2023-10-10T20:05:51.986" v="139" actId="47"/>
        <pc:sldMkLst>
          <pc:docMk/>
          <pc:sldMk cId="0" sldId="318"/>
        </pc:sldMkLst>
      </pc:sldChg>
      <pc:sldChg chg="del">
        <pc:chgData name="Danilo Ríos" userId="74fa47b150b6dd85" providerId="LiveId" clId="{13EC9843-7447-4639-909A-8C6CBB3C4C24}" dt="2023-10-10T20:05:53.970" v="142" actId="47"/>
        <pc:sldMkLst>
          <pc:docMk/>
          <pc:sldMk cId="0" sldId="321"/>
        </pc:sldMkLst>
      </pc:sldChg>
      <pc:sldChg chg="del">
        <pc:chgData name="Danilo Ríos" userId="74fa47b150b6dd85" providerId="LiveId" clId="{13EC9843-7447-4639-909A-8C6CBB3C4C24}" dt="2023-10-10T20:05:54.533" v="143" actId="47"/>
        <pc:sldMkLst>
          <pc:docMk/>
          <pc:sldMk cId="0" sldId="322"/>
        </pc:sldMkLst>
      </pc:sldChg>
      <pc:sldChg chg="del">
        <pc:chgData name="Danilo Ríos" userId="74fa47b150b6dd85" providerId="LiveId" clId="{13EC9843-7447-4639-909A-8C6CBB3C4C24}" dt="2023-10-10T20:05:56.704" v="146" actId="47"/>
        <pc:sldMkLst>
          <pc:docMk/>
          <pc:sldMk cId="0" sldId="325"/>
        </pc:sldMkLst>
      </pc:sldChg>
      <pc:sldChg chg="del">
        <pc:chgData name="Danilo Ríos" userId="74fa47b150b6dd85" providerId="LiveId" clId="{13EC9843-7447-4639-909A-8C6CBB3C4C24}" dt="2023-10-10T20:05:57.204" v="147" actId="47"/>
        <pc:sldMkLst>
          <pc:docMk/>
          <pc:sldMk cId="0" sldId="326"/>
        </pc:sldMkLst>
      </pc:sldChg>
      <pc:sldChg chg="del">
        <pc:chgData name="Danilo Ríos" userId="74fa47b150b6dd85" providerId="LiveId" clId="{13EC9843-7447-4639-909A-8C6CBB3C4C24}" dt="2023-10-10T20:05:46.596" v="126" actId="47"/>
        <pc:sldMkLst>
          <pc:docMk/>
          <pc:sldMk cId="0" sldId="328"/>
        </pc:sldMkLst>
      </pc:sldChg>
      <pc:sldChg chg="del">
        <pc:chgData name="Danilo Ríos" userId="74fa47b150b6dd85" providerId="LiveId" clId="{13EC9843-7447-4639-909A-8C6CBB3C4C24}" dt="2023-10-10T20:05:57.751" v="148" actId="47"/>
        <pc:sldMkLst>
          <pc:docMk/>
          <pc:sldMk cId="0" sldId="331"/>
        </pc:sldMkLst>
      </pc:sldChg>
      <pc:sldChg chg="del">
        <pc:chgData name="Danilo Ríos" userId="74fa47b150b6dd85" providerId="LiveId" clId="{13EC9843-7447-4639-909A-8C6CBB3C4C24}" dt="2023-10-10T20:05:58.845" v="149" actId="47"/>
        <pc:sldMkLst>
          <pc:docMk/>
          <pc:sldMk cId="0" sldId="333"/>
        </pc:sldMkLst>
      </pc:sldChg>
      <pc:sldChg chg="del">
        <pc:chgData name="Danilo Ríos" userId="74fa47b150b6dd85" providerId="LiveId" clId="{13EC9843-7447-4639-909A-8C6CBB3C4C24}" dt="2023-10-10T20:05:39.284" v="108" actId="47"/>
        <pc:sldMkLst>
          <pc:docMk/>
          <pc:sldMk cId="0" sldId="347"/>
        </pc:sldMkLst>
      </pc:sldChg>
      <pc:sldChg chg="del">
        <pc:chgData name="Danilo Ríos" userId="74fa47b150b6dd85" providerId="LiveId" clId="{13EC9843-7447-4639-909A-8C6CBB3C4C24}" dt="2023-10-10T20:06:00.907" v="151" actId="47"/>
        <pc:sldMkLst>
          <pc:docMk/>
          <pc:sldMk cId="0" sldId="360"/>
        </pc:sldMkLst>
      </pc:sldChg>
      <pc:sldChg chg="del">
        <pc:chgData name="Danilo Ríos" userId="74fa47b150b6dd85" providerId="LiveId" clId="{13EC9843-7447-4639-909A-8C6CBB3C4C24}" dt="2023-10-10T20:06:06.282" v="155" actId="47"/>
        <pc:sldMkLst>
          <pc:docMk/>
          <pc:sldMk cId="0" sldId="361"/>
        </pc:sldMkLst>
      </pc:sldChg>
      <pc:sldChg chg="del">
        <pc:chgData name="Danilo Ríos" userId="74fa47b150b6dd85" providerId="LiveId" clId="{13EC9843-7447-4639-909A-8C6CBB3C4C24}" dt="2023-10-10T20:06:07.329" v="156" actId="47"/>
        <pc:sldMkLst>
          <pc:docMk/>
          <pc:sldMk cId="0" sldId="363"/>
        </pc:sldMkLst>
      </pc:sldChg>
      <pc:sldChg chg="del">
        <pc:chgData name="Danilo Ríos" userId="74fa47b150b6dd85" providerId="LiveId" clId="{13EC9843-7447-4639-909A-8C6CBB3C4C24}" dt="2023-10-10T20:06:08.173" v="157" actId="47"/>
        <pc:sldMkLst>
          <pc:docMk/>
          <pc:sldMk cId="0" sldId="364"/>
        </pc:sldMkLst>
      </pc:sldChg>
      <pc:sldChg chg="modSp mod">
        <pc:chgData name="Danilo Ríos" userId="74fa47b150b6dd85" providerId="LiveId" clId="{13EC9843-7447-4639-909A-8C6CBB3C4C24}" dt="2023-10-10T20:04:10.411" v="107" actId="20577"/>
        <pc:sldMkLst>
          <pc:docMk/>
          <pc:sldMk cId="0" sldId="367"/>
        </pc:sldMkLst>
        <pc:spChg chg="mod">
          <ac:chgData name="Danilo Ríos" userId="74fa47b150b6dd85" providerId="LiveId" clId="{13EC9843-7447-4639-909A-8C6CBB3C4C24}" dt="2023-10-10T20:04:10.411" v="107" actId="20577"/>
          <ac:spMkLst>
            <pc:docMk/>
            <pc:sldMk cId="0" sldId="367"/>
            <ac:spMk id="135172" creationId="{00000000-0000-0000-0000-000000000000}"/>
          </ac:spMkLst>
        </pc:spChg>
      </pc:sldChg>
      <pc:sldChg chg="del">
        <pc:chgData name="Danilo Ríos" userId="74fa47b150b6dd85" providerId="LiveId" clId="{13EC9843-7447-4639-909A-8C6CBB3C4C24}" dt="2023-10-10T20:05:47.674" v="128" actId="47"/>
        <pc:sldMkLst>
          <pc:docMk/>
          <pc:sldMk cId="0" sldId="373"/>
        </pc:sldMkLst>
      </pc:sldChg>
      <pc:sldChg chg="del">
        <pc:chgData name="Danilo Ríos" userId="74fa47b150b6dd85" providerId="LiveId" clId="{13EC9843-7447-4639-909A-8C6CBB3C4C24}" dt="2023-10-10T20:19:53.915" v="160" actId="2696"/>
        <pc:sldMkLst>
          <pc:docMk/>
          <pc:sldMk cId="0" sldId="392"/>
        </pc:sldMkLst>
      </pc:sldChg>
      <pc:sldChg chg="del">
        <pc:chgData name="Danilo Ríos" userId="74fa47b150b6dd85" providerId="LiveId" clId="{13EC9843-7447-4639-909A-8C6CBB3C4C24}" dt="2023-10-10T20:19:53.915" v="160" actId="2696"/>
        <pc:sldMkLst>
          <pc:docMk/>
          <pc:sldMk cId="0" sldId="393"/>
        </pc:sldMkLst>
      </pc:sldChg>
      <pc:sldChg chg="del">
        <pc:chgData name="Danilo Ríos" userId="74fa47b150b6dd85" providerId="LiveId" clId="{13EC9843-7447-4639-909A-8C6CBB3C4C24}" dt="2023-10-10T20:19:53.915" v="160" actId="2696"/>
        <pc:sldMkLst>
          <pc:docMk/>
          <pc:sldMk cId="0" sldId="394"/>
        </pc:sldMkLst>
      </pc:sldChg>
      <pc:sldChg chg="del">
        <pc:chgData name="Danilo Ríos" userId="74fa47b150b6dd85" providerId="LiveId" clId="{13EC9843-7447-4639-909A-8C6CBB3C4C24}" dt="2023-10-10T20:05:55.908" v="144" actId="47"/>
        <pc:sldMkLst>
          <pc:docMk/>
          <pc:sldMk cId="0" sldId="411"/>
        </pc:sldMkLst>
      </pc:sldChg>
      <pc:sldChg chg="del">
        <pc:chgData name="Danilo Ríos" userId="74fa47b150b6dd85" providerId="LiveId" clId="{13EC9843-7447-4639-909A-8C6CBB3C4C24}" dt="2023-10-10T20:05:44.549" v="115" actId="47"/>
        <pc:sldMkLst>
          <pc:docMk/>
          <pc:sldMk cId="0" sldId="414"/>
        </pc:sldMkLst>
      </pc:sldChg>
      <pc:sldChg chg="del">
        <pc:chgData name="Danilo Ríos" userId="74fa47b150b6dd85" providerId="LiveId" clId="{13EC9843-7447-4639-909A-8C6CBB3C4C24}" dt="2023-10-10T20:05:44.768" v="116" actId="47"/>
        <pc:sldMkLst>
          <pc:docMk/>
          <pc:sldMk cId="0" sldId="418"/>
        </pc:sldMkLst>
      </pc:sldChg>
      <pc:sldChg chg="del">
        <pc:chgData name="Danilo Ríos" userId="74fa47b150b6dd85" providerId="LiveId" clId="{13EC9843-7447-4639-909A-8C6CBB3C4C24}" dt="2023-10-10T20:05:45.221" v="119" actId="47"/>
        <pc:sldMkLst>
          <pc:docMk/>
          <pc:sldMk cId="0" sldId="420"/>
        </pc:sldMkLst>
      </pc:sldChg>
      <pc:sldChg chg="del">
        <pc:chgData name="Danilo Ríos" userId="74fa47b150b6dd85" providerId="LiveId" clId="{13EC9843-7447-4639-909A-8C6CBB3C4C24}" dt="2023-10-10T20:05:44.908" v="117" actId="47"/>
        <pc:sldMkLst>
          <pc:docMk/>
          <pc:sldMk cId="0" sldId="421"/>
        </pc:sldMkLst>
      </pc:sldChg>
      <pc:sldChg chg="del">
        <pc:chgData name="Danilo Ríos" userId="74fa47b150b6dd85" providerId="LiveId" clId="{13EC9843-7447-4639-909A-8C6CBB3C4C24}" dt="2023-10-10T20:05:45.487" v="120" actId="47"/>
        <pc:sldMkLst>
          <pc:docMk/>
          <pc:sldMk cId="0" sldId="422"/>
        </pc:sldMkLst>
      </pc:sldChg>
      <pc:sldChg chg="del">
        <pc:chgData name="Danilo Ríos" userId="74fa47b150b6dd85" providerId="LiveId" clId="{13EC9843-7447-4639-909A-8C6CBB3C4C24}" dt="2023-10-10T20:05:45.612" v="121" actId="47"/>
        <pc:sldMkLst>
          <pc:docMk/>
          <pc:sldMk cId="0" sldId="423"/>
        </pc:sldMkLst>
      </pc:sldChg>
      <pc:sldChg chg="modSp mod">
        <pc:chgData name="Danilo Ríos" userId="74fa47b150b6dd85" providerId="LiveId" clId="{13EC9843-7447-4639-909A-8C6CBB3C4C24}" dt="2023-10-10T20:03:43.350" v="79" actId="13926"/>
        <pc:sldMkLst>
          <pc:docMk/>
          <pc:sldMk cId="0" sldId="424"/>
        </pc:sldMkLst>
        <pc:spChg chg="mod">
          <ac:chgData name="Danilo Ríos" userId="74fa47b150b6dd85" providerId="LiveId" clId="{13EC9843-7447-4639-909A-8C6CBB3C4C24}" dt="2023-10-10T20:03:43.350" v="79" actId="13926"/>
          <ac:spMkLst>
            <pc:docMk/>
            <pc:sldMk cId="0" sldId="424"/>
            <ac:spMk id="19460" creationId="{00000000-0000-0000-0000-000000000000}"/>
          </ac:spMkLst>
        </pc:spChg>
      </pc:sldChg>
      <pc:sldChg chg="del">
        <pc:chgData name="Danilo Ríos" userId="74fa47b150b6dd85" providerId="LiveId" clId="{13EC9843-7447-4639-909A-8C6CBB3C4C24}" dt="2023-10-10T20:05:44.002" v="112" actId="47"/>
        <pc:sldMkLst>
          <pc:docMk/>
          <pc:sldMk cId="0" sldId="430"/>
        </pc:sldMkLst>
      </pc:sldChg>
      <pc:sldChg chg="del">
        <pc:chgData name="Danilo Ríos" userId="74fa47b150b6dd85" providerId="LiveId" clId="{13EC9843-7447-4639-909A-8C6CBB3C4C24}" dt="2023-10-10T20:05:44.112" v="113" actId="47"/>
        <pc:sldMkLst>
          <pc:docMk/>
          <pc:sldMk cId="0" sldId="433"/>
        </pc:sldMkLst>
      </pc:sldChg>
      <pc:sldChg chg="del">
        <pc:chgData name="Danilo Ríos" userId="74fa47b150b6dd85" providerId="LiveId" clId="{13EC9843-7447-4639-909A-8C6CBB3C4C24}" dt="2023-10-10T20:05:56.376" v="145" actId="47"/>
        <pc:sldMkLst>
          <pc:docMk/>
          <pc:sldMk cId="0" sldId="446"/>
        </pc:sldMkLst>
      </pc:sldChg>
      <pc:sldChg chg="del">
        <pc:chgData name="Danilo Ríos" userId="74fa47b150b6dd85" providerId="LiveId" clId="{13EC9843-7447-4639-909A-8C6CBB3C4C24}" dt="2023-10-10T20:05:44.424" v="114" actId="47"/>
        <pc:sldMkLst>
          <pc:docMk/>
          <pc:sldMk cId="0" sldId="462"/>
        </pc:sldMkLst>
      </pc:sldChg>
      <pc:sldChg chg="del">
        <pc:chgData name="Danilo Ríos" userId="74fa47b150b6dd85" providerId="LiveId" clId="{13EC9843-7447-4639-909A-8C6CBB3C4C24}" dt="2023-10-10T20:05:46.205" v="123" actId="47"/>
        <pc:sldMkLst>
          <pc:docMk/>
          <pc:sldMk cId="0" sldId="480"/>
        </pc:sldMkLst>
      </pc:sldChg>
      <pc:sldChg chg="del">
        <pc:chgData name="Danilo Ríos" userId="74fa47b150b6dd85" providerId="LiveId" clId="{13EC9843-7447-4639-909A-8C6CBB3C4C24}" dt="2023-10-10T20:05:46.377" v="124" actId="47"/>
        <pc:sldMkLst>
          <pc:docMk/>
          <pc:sldMk cId="0" sldId="482"/>
        </pc:sldMkLst>
      </pc:sldChg>
      <pc:sldChg chg="del">
        <pc:chgData name="Danilo Ríos" userId="74fa47b150b6dd85" providerId="LiveId" clId="{13EC9843-7447-4639-909A-8C6CBB3C4C24}" dt="2023-10-10T20:05:45.096" v="118" actId="47"/>
        <pc:sldMkLst>
          <pc:docMk/>
          <pc:sldMk cId="0" sldId="483"/>
        </pc:sldMkLst>
      </pc:sldChg>
      <pc:sldChg chg="del">
        <pc:chgData name="Danilo Ríos" userId="74fa47b150b6dd85" providerId="LiveId" clId="{13EC9843-7447-4639-909A-8C6CBB3C4C24}" dt="2023-10-10T20:05:43.612" v="110" actId="47"/>
        <pc:sldMkLst>
          <pc:docMk/>
          <pc:sldMk cId="2380498034" sldId="529"/>
        </pc:sldMkLst>
      </pc:sldChg>
      <pc:sldChg chg="del">
        <pc:chgData name="Danilo Ríos" userId="74fa47b150b6dd85" providerId="LiveId" clId="{13EC9843-7447-4639-909A-8C6CBB3C4C24}" dt="2023-10-10T20:05:46.440" v="125" actId="47"/>
        <pc:sldMkLst>
          <pc:docMk/>
          <pc:sldMk cId="3504793840" sldId="530"/>
        </pc:sldMkLst>
      </pc:sldChg>
      <pc:sldChg chg="del">
        <pc:chgData name="Danilo Ríos" userId="74fa47b150b6dd85" providerId="LiveId" clId="{13EC9843-7447-4639-909A-8C6CBB3C4C24}" dt="2023-10-10T20:06:02.579" v="153" actId="47"/>
        <pc:sldMkLst>
          <pc:docMk/>
          <pc:sldMk cId="2373346271" sldId="534"/>
        </pc:sldMkLst>
      </pc:sldChg>
      <pc:sldChg chg="modSp mod">
        <pc:chgData name="Danilo Ríos" userId="74fa47b150b6dd85" providerId="LiveId" clId="{13EC9843-7447-4639-909A-8C6CBB3C4C24}" dt="2023-10-10T20:03:07.728" v="75" actId="1076"/>
        <pc:sldMkLst>
          <pc:docMk/>
          <pc:sldMk cId="0" sldId="537"/>
        </pc:sldMkLst>
        <pc:spChg chg="mod">
          <ac:chgData name="Danilo Ríos" userId="74fa47b150b6dd85" providerId="LiveId" clId="{13EC9843-7447-4639-909A-8C6CBB3C4C24}" dt="2023-10-10T20:03:07.728" v="75" actId="1076"/>
          <ac:spMkLst>
            <pc:docMk/>
            <pc:sldMk cId="0" sldId="537"/>
            <ac:spMk id="295940" creationId="{00000000-0000-0000-0000-000000000000}"/>
          </ac:spMkLst>
        </pc:spChg>
      </pc:sldChg>
      <pc:sldChg chg="del">
        <pc:chgData name="Danilo Ríos" userId="74fa47b150b6dd85" providerId="LiveId" clId="{13EC9843-7447-4639-909A-8C6CBB3C4C24}" dt="2023-10-10T20:05:49.705" v="131" actId="47"/>
        <pc:sldMkLst>
          <pc:docMk/>
          <pc:sldMk cId="3445879384" sldId="538"/>
        </pc:sldMkLst>
      </pc:sldChg>
      <pc:sldChg chg="del">
        <pc:chgData name="Danilo Ríos" userId="74fa47b150b6dd85" providerId="LiveId" clId="{13EC9843-7447-4639-909A-8C6CBB3C4C24}" dt="2023-10-10T20:05:50.689" v="133" actId="47"/>
        <pc:sldMkLst>
          <pc:docMk/>
          <pc:sldMk cId="3711377603" sldId="539"/>
        </pc:sldMkLst>
      </pc:sldChg>
      <pc:sldChg chg="del">
        <pc:chgData name="Danilo Ríos" userId="74fa47b150b6dd85" providerId="LiveId" clId="{13EC9843-7447-4639-909A-8C6CBB3C4C24}" dt="2023-10-10T20:05:50.986" v="134" actId="47"/>
        <pc:sldMkLst>
          <pc:docMk/>
          <pc:sldMk cId="1536475550" sldId="541"/>
        </pc:sldMkLst>
      </pc:sldChg>
      <pc:sldChg chg="del">
        <pc:chgData name="Danilo Ríos" userId="74fa47b150b6dd85" providerId="LiveId" clId="{13EC9843-7447-4639-909A-8C6CBB3C4C24}" dt="2023-10-10T20:05:52.627" v="140" actId="47"/>
        <pc:sldMkLst>
          <pc:docMk/>
          <pc:sldMk cId="850485042" sldId="542"/>
        </pc:sldMkLst>
      </pc:sldChg>
      <pc:sldChg chg="del">
        <pc:chgData name="Danilo Ríos" userId="74fa47b150b6dd85" providerId="LiveId" clId="{13EC9843-7447-4639-909A-8C6CBB3C4C24}" dt="2023-10-10T20:05:53.173" v="141" actId="47"/>
        <pc:sldMkLst>
          <pc:docMk/>
          <pc:sldMk cId="2111567081" sldId="543"/>
        </pc:sldMkLst>
      </pc:sldChg>
      <pc:sldChg chg="del">
        <pc:chgData name="Danilo Ríos" userId="74fa47b150b6dd85" providerId="LiveId" clId="{13EC9843-7447-4639-909A-8C6CBB3C4C24}" dt="2023-10-10T20:05:49.064" v="130" actId="47"/>
        <pc:sldMkLst>
          <pc:docMk/>
          <pc:sldMk cId="977064213" sldId="544"/>
        </pc:sldMkLst>
      </pc:sldChg>
      <pc:sldChg chg="del">
        <pc:chgData name="Danilo Ríos" userId="74fa47b150b6dd85" providerId="LiveId" clId="{13EC9843-7447-4639-909A-8C6CBB3C4C24}" dt="2023-10-10T20:05:51.158" v="135" actId="47"/>
        <pc:sldMkLst>
          <pc:docMk/>
          <pc:sldMk cId="3408672667" sldId="545"/>
        </pc:sldMkLst>
      </pc:sldChg>
      <pc:sldChg chg="del">
        <pc:chgData name="Danilo Ríos" userId="74fa47b150b6dd85" providerId="LiveId" clId="{13EC9843-7447-4639-909A-8C6CBB3C4C24}" dt="2023-10-10T20:05:46.799" v="127" actId="47"/>
        <pc:sldMkLst>
          <pc:docMk/>
          <pc:sldMk cId="0" sldId="547"/>
        </pc:sldMkLst>
      </pc:sldChg>
    </pc:docChg>
  </pc:docChgLst>
  <pc:docChgLst>
    <pc:chgData name="Danilo Ríos" userId="74fa47b150b6dd85" providerId="LiveId" clId="{9E33E624-2C40-4352-8209-8F35258F053B}"/>
    <pc:docChg chg="undo custSel addSld delSld modSld modMainMaster">
      <pc:chgData name="Danilo Ríos" userId="74fa47b150b6dd85" providerId="LiveId" clId="{9E33E624-2C40-4352-8209-8F35258F053B}" dt="2023-12-04T14:13:46.119" v="1718" actId="20577"/>
      <pc:docMkLst>
        <pc:docMk/>
      </pc:docMkLst>
      <pc:sldChg chg="modSp del mod">
        <pc:chgData name="Danilo Ríos" userId="74fa47b150b6dd85" providerId="LiveId" clId="{9E33E624-2C40-4352-8209-8F35258F053B}" dt="2023-11-28T13:34:43.247" v="1438" actId="47"/>
        <pc:sldMkLst>
          <pc:docMk/>
          <pc:sldMk cId="0" sldId="424"/>
        </pc:sldMkLst>
        <pc:spChg chg="mod">
          <ac:chgData name="Danilo Ríos" userId="74fa47b150b6dd85" providerId="LiveId" clId="{9E33E624-2C40-4352-8209-8F35258F053B}" dt="2023-11-27T12:59:50.377" v="896" actId="14100"/>
          <ac:spMkLst>
            <pc:docMk/>
            <pc:sldMk cId="0" sldId="424"/>
            <ac:spMk id="3" creationId="{22EEDB07-2C47-9CF2-8F12-80560E2A6F7D}"/>
          </ac:spMkLst>
        </pc:spChg>
        <pc:spChg chg="mod">
          <ac:chgData name="Danilo Ríos" userId="74fa47b150b6dd85" providerId="LiveId" clId="{9E33E624-2C40-4352-8209-8F35258F053B}" dt="2023-11-27T13:10:34.447" v="1328" actId="20577"/>
          <ac:spMkLst>
            <pc:docMk/>
            <pc:sldMk cId="0" sldId="424"/>
            <ac:spMk id="19460" creationId="{00000000-0000-0000-0000-000000000000}"/>
          </ac:spMkLst>
        </pc:spChg>
      </pc:sldChg>
      <pc:sldChg chg="delSp modSp mod setBg">
        <pc:chgData name="Danilo Ríos" userId="74fa47b150b6dd85" providerId="LiveId" clId="{9E33E624-2C40-4352-8209-8F35258F053B}" dt="2023-11-30T12:24:35.674" v="1585" actId="1076"/>
        <pc:sldMkLst>
          <pc:docMk/>
          <pc:sldMk cId="0" sldId="469"/>
        </pc:sldMkLst>
        <pc:spChg chg="del">
          <ac:chgData name="Danilo Ríos" userId="74fa47b150b6dd85" providerId="LiveId" clId="{9E33E624-2C40-4352-8209-8F35258F053B}" dt="2023-11-28T13:36:53.950" v="1448" actId="478"/>
          <ac:spMkLst>
            <pc:docMk/>
            <pc:sldMk cId="0" sldId="469"/>
            <ac:spMk id="2" creationId="{4661B2B1-7977-E7AE-32E8-105DFA03790D}"/>
          </ac:spMkLst>
        </pc:spChg>
        <pc:spChg chg="mod">
          <ac:chgData name="Danilo Ríos" userId="74fa47b150b6dd85" providerId="LiveId" clId="{9E33E624-2C40-4352-8209-8F35258F053B}" dt="2023-11-30T12:24:35.674" v="1585" actId="1076"/>
          <ac:spMkLst>
            <pc:docMk/>
            <pc:sldMk cId="0" sldId="469"/>
            <ac:spMk id="3" creationId="{131E8526-57B7-7DB2-0731-0C6FB2A3CDAD}"/>
          </ac:spMkLst>
        </pc:spChg>
        <pc:spChg chg="mod">
          <ac:chgData name="Danilo Ríos" userId="74fa47b150b6dd85" providerId="LiveId" clId="{9E33E624-2C40-4352-8209-8F35258F053B}" dt="2023-11-28T13:40:18.898" v="1533" actId="14100"/>
          <ac:spMkLst>
            <pc:docMk/>
            <pc:sldMk cId="0" sldId="469"/>
            <ac:spMk id="295940" creationId="{00000000-0000-0000-0000-000000000000}"/>
          </ac:spMkLst>
        </pc:spChg>
        <pc:cxnChg chg="del">
          <ac:chgData name="Danilo Ríos" userId="74fa47b150b6dd85" providerId="LiveId" clId="{9E33E624-2C40-4352-8209-8F35258F053B}" dt="2023-11-30T12:24:32.142" v="1584" actId="478"/>
          <ac:cxnSpMkLst>
            <pc:docMk/>
            <pc:sldMk cId="0" sldId="469"/>
            <ac:cxnSpMk id="5" creationId="{3C5F3B29-6BF1-CDCD-2858-656EE855C556}"/>
          </ac:cxnSpMkLst>
        </pc:cxnChg>
      </pc:sldChg>
      <pc:sldChg chg="modSp del mod">
        <pc:chgData name="Danilo Ríos" userId="74fa47b150b6dd85" providerId="LiveId" clId="{9E33E624-2C40-4352-8209-8F35258F053B}" dt="2023-11-28T13:34:42.357" v="1437" actId="47"/>
        <pc:sldMkLst>
          <pc:docMk/>
          <pc:sldMk cId="0" sldId="537"/>
        </pc:sldMkLst>
        <pc:spChg chg="mod">
          <ac:chgData name="Danilo Ríos" userId="74fa47b150b6dd85" providerId="LiveId" clId="{9E33E624-2C40-4352-8209-8F35258F053B}" dt="2023-11-27T13:02:00.873" v="1070" actId="20577"/>
          <ac:spMkLst>
            <pc:docMk/>
            <pc:sldMk cId="0" sldId="537"/>
            <ac:spMk id="295940" creationId="{00000000-0000-0000-0000-000000000000}"/>
          </ac:spMkLst>
        </pc:spChg>
      </pc:sldChg>
      <pc:sldChg chg="addSp delSp modSp del mod">
        <pc:chgData name="Danilo Ríos" userId="74fa47b150b6dd85" providerId="LiveId" clId="{9E33E624-2C40-4352-8209-8F35258F053B}" dt="2023-11-28T13:34:43.934" v="1439" actId="47"/>
        <pc:sldMkLst>
          <pc:docMk/>
          <pc:sldMk cId="2464151417" sldId="703"/>
        </pc:sldMkLst>
        <pc:spChg chg="mod">
          <ac:chgData name="Danilo Ríos" userId="74fa47b150b6dd85" providerId="LiveId" clId="{9E33E624-2C40-4352-8209-8F35258F053B}" dt="2023-11-27T13:17:18.584" v="1340" actId="21"/>
          <ac:spMkLst>
            <pc:docMk/>
            <pc:sldMk cId="2464151417" sldId="703"/>
            <ac:spMk id="2" creationId="{CAB05ED6-383A-3BEA-49EA-42198EB18E8C}"/>
          </ac:spMkLst>
        </pc:spChg>
        <pc:spChg chg="mod">
          <ac:chgData name="Danilo Ríos" userId="74fa47b150b6dd85" providerId="LiveId" clId="{9E33E624-2C40-4352-8209-8F35258F053B}" dt="2023-11-27T14:40:20.915" v="1381" actId="20577"/>
          <ac:spMkLst>
            <pc:docMk/>
            <pc:sldMk cId="2464151417" sldId="703"/>
            <ac:spMk id="3" creationId="{F79090DF-D8B4-1A27-57A3-E51DAB2C227E}"/>
          </ac:spMkLst>
        </pc:spChg>
        <pc:spChg chg="mod">
          <ac:chgData name="Danilo Ríos" userId="74fa47b150b6dd85" providerId="LiveId" clId="{9E33E624-2C40-4352-8209-8F35258F053B}" dt="2023-11-27T14:42:15.262" v="1433" actId="1076"/>
          <ac:spMkLst>
            <pc:docMk/>
            <pc:sldMk cId="2464151417" sldId="703"/>
            <ac:spMk id="5" creationId="{81986E34-78F0-BBE5-0508-26125E99B516}"/>
          </ac:spMkLst>
        </pc:spChg>
        <pc:spChg chg="mod">
          <ac:chgData name="Danilo Ríos" userId="74fa47b150b6dd85" providerId="LiveId" clId="{9E33E624-2C40-4352-8209-8F35258F053B}" dt="2023-11-27T12:39:15.052" v="16" actId="1076"/>
          <ac:spMkLst>
            <pc:docMk/>
            <pc:sldMk cId="2464151417" sldId="703"/>
            <ac:spMk id="6" creationId="{A3B6C315-9655-BAA2-C94D-8E4FC05A5EF7}"/>
          </ac:spMkLst>
        </pc:spChg>
        <pc:spChg chg="mod">
          <ac:chgData name="Danilo Ríos" userId="74fa47b150b6dd85" providerId="LiveId" clId="{9E33E624-2C40-4352-8209-8F35258F053B}" dt="2023-11-27T13:17:47.788" v="1347" actId="20577"/>
          <ac:spMkLst>
            <pc:docMk/>
            <pc:sldMk cId="2464151417" sldId="703"/>
            <ac:spMk id="7" creationId="{5B85B404-5B8B-C254-C0E9-40176910FDDB}"/>
          </ac:spMkLst>
        </pc:spChg>
        <pc:spChg chg="add mod">
          <ac:chgData name="Danilo Ríos" userId="74fa47b150b6dd85" providerId="LiveId" clId="{9E33E624-2C40-4352-8209-8F35258F053B}" dt="2023-11-27T13:15:24.189" v="1333" actId="14100"/>
          <ac:spMkLst>
            <pc:docMk/>
            <pc:sldMk cId="2464151417" sldId="703"/>
            <ac:spMk id="15" creationId="{CFD1F7F1-78BA-98AE-0875-60C94DB1B0BD}"/>
          </ac:spMkLst>
        </pc:spChg>
        <pc:spChg chg="mod">
          <ac:chgData name="Danilo Ríos" userId="74fa47b150b6dd85" providerId="LiveId" clId="{9E33E624-2C40-4352-8209-8F35258F053B}" dt="2023-11-27T12:48:47.673" v="113" actId="1076"/>
          <ac:spMkLst>
            <pc:docMk/>
            <pc:sldMk cId="2464151417" sldId="703"/>
            <ac:spMk id="18" creationId="{0CDBA312-DD33-1D9E-D1E4-58D21FE0C4BF}"/>
          </ac:spMkLst>
        </pc:spChg>
        <pc:spChg chg="del mod">
          <ac:chgData name="Danilo Ríos" userId="74fa47b150b6dd85" providerId="LiveId" clId="{9E33E624-2C40-4352-8209-8F35258F053B}" dt="2023-11-27T12:43:01.680" v="75" actId="478"/>
          <ac:spMkLst>
            <pc:docMk/>
            <pc:sldMk cId="2464151417" sldId="703"/>
            <ac:spMk id="28" creationId="{C58F5533-B078-0BBD-C7A4-3B4578C025B1}"/>
          </ac:spMkLst>
        </pc:spChg>
        <pc:spChg chg="del">
          <ac:chgData name="Danilo Ríos" userId="74fa47b150b6dd85" providerId="LiveId" clId="{9E33E624-2C40-4352-8209-8F35258F053B}" dt="2023-11-27T13:17:52.256" v="1348" actId="478"/>
          <ac:spMkLst>
            <pc:docMk/>
            <pc:sldMk cId="2464151417" sldId="703"/>
            <ac:spMk id="29" creationId="{7EA8240F-C441-F409-B196-6A887C3C171A}"/>
          </ac:spMkLst>
        </pc:spChg>
        <pc:spChg chg="mod">
          <ac:chgData name="Danilo Ríos" userId="74fa47b150b6dd85" providerId="LiveId" clId="{9E33E624-2C40-4352-8209-8F35258F053B}" dt="2023-11-27T15:22:14.285" v="1434" actId="1076"/>
          <ac:spMkLst>
            <pc:docMk/>
            <pc:sldMk cId="2464151417" sldId="703"/>
            <ac:spMk id="36" creationId="{B3A17F62-67E0-7D04-C190-8B05C9639934}"/>
          </ac:spMkLst>
        </pc:spChg>
        <pc:spChg chg="mod">
          <ac:chgData name="Danilo Ríos" userId="74fa47b150b6dd85" providerId="LiveId" clId="{9E33E624-2C40-4352-8209-8F35258F053B}" dt="2023-11-27T15:22:21.737" v="1435" actId="1076"/>
          <ac:spMkLst>
            <pc:docMk/>
            <pc:sldMk cId="2464151417" sldId="703"/>
            <ac:spMk id="37" creationId="{4F920B51-66E6-0134-7882-3F33296445D4}"/>
          </ac:spMkLst>
        </pc:spChg>
        <pc:spChg chg="add del mod">
          <ac:chgData name="Danilo Ríos" userId="74fa47b150b6dd85" providerId="LiveId" clId="{9E33E624-2C40-4352-8209-8F35258F053B}" dt="2023-11-27T12:46:04.300" v="95" actId="478"/>
          <ac:spMkLst>
            <pc:docMk/>
            <pc:sldMk cId="2464151417" sldId="703"/>
            <ac:spMk id="38" creationId="{9954F364-8834-FBB4-C5EA-AB97D2AB3ABB}"/>
          </ac:spMkLst>
        </pc:spChg>
        <pc:spChg chg="mod">
          <ac:chgData name="Danilo Ríos" userId="74fa47b150b6dd85" providerId="LiveId" clId="{9E33E624-2C40-4352-8209-8F35258F053B}" dt="2023-11-27T12:40:33.352" v="42" actId="1076"/>
          <ac:spMkLst>
            <pc:docMk/>
            <pc:sldMk cId="2464151417" sldId="703"/>
            <ac:spMk id="39" creationId="{6112B89A-5204-6864-7290-DD4879E86EC7}"/>
          </ac:spMkLst>
        </pc:spChg>
        <pc:spChg chg="mod">
          <ac:chgData name="Danilo Ríos" userId="74fa47b150b6dd85" providerId="LiveId" clId="{9E33E624-2C40-4352-8209-8F35258F053B}" dt="2023-11-27T12:39:15.052" v="16" actId="1076"/>
          <ac:spMkLst>
            <pc:docMk/>
            <pc:sldMk cId="2464151417" sldId="703"/>
            <ac:spMk id="40" creationId="{12E97ACC-A4A8-21F0-51C6-501D89A12724}"/>
          </ac:spMkLst>
        </pc:spChg>
        <pc:spChg chg="mod">
          <ac:chgData name="Danilo Ríos" userId="74fa47b150b6dd85" providerId="LiveId" clId="{9E33E624-2C40-4352-8209-8F35258F053B}" dt="2023-11-27T12:39:15.052" v="16" actId="1076"/>
          <ac:spMkLst>
            <pc:docMk/>
            <pc:sldMk cId="2464151417" sldId="703"/>
            <ac:spMk id="41" creationId="{CB1C941B-3D27-A8C5-E1BF-2C8AE82183E3}"/>
          </ac:spMkLst>
        </pc:spChg>
        <pc:spChg chg="mod">
          <ac:chgData name="Danilo Ríos" userId="74fa47b150b6dd85" providerId="LiveId" clId="{9E33E624-2C40-4352-8209-8F35258F053B}" dt="2023-11-27T12:39:15.052" v="16" actId="1076"/>
          <ac:spMkLst>
            <pc:docMk/>
            <pc:sldMk cId="2464151417" sldId="703"/>
            <ac:spMk id="42" creationId="{EEBD5F48-8681-CD85-4887-31EEF5FE92CC}"/>
          </ac:spMkLst>
        </pc:spChg>
        <pc:spChg chg="add mod">
          <ac:chgData name="Danilo Ríos" userId="74fa47b150b6dd85" providerId="LiveId" clId="{9E33E624-2C40-4352-8209-8F35258F053B}" dt="2023-11-27T12:49:04.405" v="117" actId="1076"/>
          <ac:spMkLst>
            <pc:docMk/>
            <pc:sldMk cId="2464151417" sldId="703"/>
            <ac:spMk id="50" creationId="{DF8396CF-FF27-3BD0-9163-FCA80EF5E31E}"/>
          </ac:spMkLst>
        </pc:spChg>
        <pc:cxnChg chg="mod">
          <ac:chgData name="Danilo Ríos" userId="74fa47b150b6dd85" providerId="LiveId" clId="{9E33E624-2C40-4352-8209-8F35258F053B}" dt="2023-11-27T14:42:15.262" v="1433" actId="1076"/>
          <ac:cxnSpMkLst>
            <pc:docMk/>
            <pc:sldMk cId="2464151417" sldId="703"/>
            <ac:cxnSpMk id="13" creationId="{0ABB4572-A2CE-B463-31B8-890265FA23AC}"/>
          </ac:cxnSpMkLst>
        </pc:cxnChg>
        <pc:cxnChg chg="del mod">
          <ac:chgData name="Danilo Ríos" userId="74fa47b150b6dd85" providerId="LiveId" clId="{9E33E624-2C40-4352-8209-8F35258F053B}" dt="2023-11-27T12:42:08.182" v="48" actId="478"/>
          <ac:cxnSpMkLst>
            <pc:docMk/>
            <pc:sldMk cId="2464151417" sldId="703"/>
            <ac:cxnSpMk id="20" creationId="{97328C02-BE22-BD4B-4441-83E24D7E18EB}"/>
          </ac:cxnSpMkLst>
        </pc:cxnChg>
        <pc:cxnChg chg="add mod">
          <ac:chgData name="Danilo Ríos" userId="74fa47b150b6dd85" providerId="LiveId" clId="{9E33E624-2C40-4352-8209-8F35258F053B}" dt="2023-11-27T13:15:38.660" v="1335" actId="14100"/>
          <ac:cxnSpMkLst>
            <pc:docMk/>
            <pc:sldMk cId="2464151417" sldId="703"/>
            <ac:cxnSpMk id="21" creationId="{2E34EBD5-FFBB-DD1F-620B-ED7C6251E119}"/>
          </ac:cxnSpMkLst>
        </pc:cxnChg>
        <pc:cxnChg chg="mod">
          <ac:chgData name="Danilo Ríos" userId="74fa47b150b6dd85" providerId="LiveId" clId="{9E33E624-2C40-4352-8209-8F35258F053B}" dt="2023-11-27T12:48:53.829" v="114" actId="14100"/>
          <ac:cxnSpMkLst>
            <pc:docMk/>
            <pc:sldMk cId="2464151417" sldId="703"/>
            <ac:cxnSpMk id="24" creationId="{D70FEF4E-38AC-D390-DDB1-DF4BE5D3683B}"/>
          </ac:cxnSpMkLst>
        </pc:cxnChg>
        <pc:cxnChg chg="mod">
          <ac:chgData name="Danilo Ríos" userId="74fa47b150b6dd85" providerId="LiveId" clId="{9E33E624-2C40-4352-8209-8F35258F053B}" dt="2023-11-27T12:40:33.352" v="42" actId="1076"/>
          <ac:cxnSpMkLst>
            <pc:docMk/>
            <pc:sldMk cId="2464151417" sldId="703"/>
            <ac:cxnSpMk id="27" creationId="{037D82DA-5926-37C4-AF97-79E2BACE0587}"/>
          </ac:cxnSpMkLst>
        </pc:cxnChg>
        <pc:cxnChg chg="mod">
          <ac:chgData name="Danilo Ríos" userId="74fa47b150b6dd85" providerId="LiveId" clId="{9E33E624-2C40-4352-8209-8F35258F053B}" dt="2023-11-27T13:18:00.160" v="1350" actId="14100"/>
          <ac:cxnSpMkLst>
            <pc:docMk/>
            <pc:sldMk cId="2464151417" sldId="703"/>
            <ac:cxnSpMk id="34" creationId="{2B491417-1216-40B5-D8B0-51C2FC42EC6D}"/>
          </ac:cxnSpMkLst>
        </pc:cxnChg>
        <pc:cxnChg chg="mod">
          <ac:chgData name="Danilo Ríos" userId="74fa47b150b6dd85" providerId="LiveId" clId="{9E33E624-2C40-4352-8209-8F35258F053B}" dt="2023-11-27T12:39:15.052" v="16" actId="1076"/>
          <ac:cxnSpMkLst>
            <pc:docMk/>
            <pc:sldMk cId="2464151417" sldId="703"/>
            <ac:cxnSpMk id="43" creationId="{508448C8-71B7-73CF-2A9E-664C3B15D953}"/>
          </ac:cxnSpMkLst>
        </pc:cxnChg>
        <pc:cxnChg chg="add del mod">
          <ac:chgData name="Danilo Ríos" userId="74fa47b150b6dd85" providerId="LiveId" clId="{9E33E624-2C40-4352-8209-8F35258F053B}" dt="2023-11-27T12:47:19.665" v="101" actId="478"/>
          <ac:cxnSpMkLst>
            <pc:docMk/>
            <pc:sldMk cId="2464151417" sldId="703"/>
            <ac:cxnSpMk id="46" creationId="{50F7F874-0C2A-635C-B960-6D96B1AB0E00}"/>
          </ac:cxnSpMkLst>
        </pc:cxnChg>
        <pc:cxnChg chg="add del mod">
          <ac:chgData name="Danilo Ríos" userId="74fa47b150b6dd85" providerId="LiveId" clId="{9E33E624-2C40-4352-8209-8F35258F053B}" dt="2023-11-27T12:47:23.886" v="102" actId="478"/>
          <ac:cxnSpMkLst>
            <pc:docMk/>
            <pc:sldMk cId="2464151417" sldId="703"/>
            <ac:cxnSpMk id="49" creationId="{75C6E600-3B4F-5DBA-4F5A-EF82BA7C0A42}"/>
          </ac:cxnSpMkLst>
        </pc:cxnChg>
        <pc:cxnChg chg="add mod">
          <ac:chgData name="Danilo Ríos" userId="74fa47b150b6dd85" providerId="LiveId" clId="{9E33E624-2C40-4352-8209-8F35258F053B}" dt="2023-11-27T12:49:08.061" v="118" actId="1076"/>
          <ac:cxnSpMkLst>
            <pc:docMk/>
            <pc:sldMk cId="2464151417" sldId="703"/>
            <ac:cxnSpMk id="51" creationId="{7D0D0126-70EF-8F0C-4296-8EE732EAE664}"/>
          </ac:cxnSpMkLst>
        </pc:cxnChg>
        <pc:cxnChg chg="mod">
          <ac:chgData name="Danilo Ríos" userId="74fa47b150b6dd85" providerId="LiveId" clId="{9E33E624-2C40-4352-8209-8F35258F053B}" dt="2023-11-27T12:39:15.052" v="16" actId="1076"/>
          <ac:cxnSpMkLst>
            <pc:docMk/>
            <pc:sldMk cId="2464151417" sldId="703"/>
            <ac:cxnSpMk id="54" creationId="{041EA026-4904-47E8-EECE-F238622A35BE}"/>
          </ac:cxnSpMkLst>
        </pc:cxnChg>
        <pc:cxnChg chg="add mod">
          <ac:chgData name="Danilo Ríos" userId="74fa47b150b6dd85" providerId="LiveId" clId="{9E33E624-2C40-4352-8209-8F35258F053B}" dt="2023-11-27T13:15:38.660" v="1335" actId="14100"/>
          <ac:cxnSpMkLst>
            <pc:docMk/>
            <pc:sldMk cId="2464151417" sldId="703"/>
            <ac:cxnSpMk id="56" creationId="{69396084-3E7E-0C45-006A-4DA84A98B32E}"/>
          </ac:cxnSpMkLst>
        </pc:cxnChg>
        <pc:cxnChg chg="mod">
          <ac:chgData name="Danilo Ríos" userId="74fa47b150b6dd85" providerId="LiveId" clId="{9E33E624-2C40-4352-8209-8F35258F053B}" dt="2023-11-27T12:39:15.052" v="16" actId="1076"/>
          <ac:cxnSpMkLst>
            <pc:docMk/>
            <pc:sldMk cId="2464151417" sldId="703"/>
            <ac:cxnSpMk id="57" creationId="{A69742C5-01D3-6651-BAEB-8238DADF3BCB}"/>
          </ac:cxnSpMkLst>
        </pc:cxnChg>
        <pc:cxnChg chg="mod">
          <ac:chgData name="Danilo Ríos" userId="74fa47b150b6dd85" providerId="LiveId" clId="{9E33E624-2C40-4352-8209-8F35258F053B}" dt="2023-11-27T12:46:01.488" v="94" actId="1076"/>
          <ac:cxnSpMkLst>
            <pc:docMk/>
            <pc:sldMk cId="2464151417" sldId="703"/>
            <ac:cxnSpMk id="60" creationId="{480A5BF1-011A-5352-114C-BEF523ACA540}"/>
          </ac:cxnSpMkLst>
        </pc:cxnChg>
        <pc:cxnChg chg="add mod">
          <ac:chgData name="Danilo Ríos" userId="74fa47b150b6dd85" providerId="LiveId" clId="{9E33E624-2C40-4352-8209-8F35258F053B}" dt="2023-11-27T13:15:38.660" v="1335" actId="14100"/>
          <ac:cxnSpMkLst>
            <pc:docMk/>
            <pc:sldMk cId="2464151417" sldId="703"/>
            <ac:cxnSpMk id="61" creationId="{040060AF-8D80-BFE8-9AC1-51241F5CF5E5}"/>
          </ac:cxnSpMkLst>
        </pc:cxnChg>
        <pc:cxnChg chg="del mod">
          <ac:chgData name="Danilo Ríos" userId="74fa47b150b6dd85" providerId="LiveId" clId="{9E33E624-2C40-4352-8209-8F35258F053B}" dt="2023-11-27T13:17:55.521" v="1349" actId="478"/>
          <ac:cxnSpMkLst>
            <pc:docMk/>
            <pc:sldMk cId="2464151417" sldId="703"/>
            <ac:cxnSpMk id="64" creationId="{6F2396CC-39F0-03AF-664C-EF8DA9CD2CCE}"/>
          </ac:cxnSpMkLst>
        </pc:cxnChg>
        <pc:cxnChg chg="mod">
          <ac:chgData name="Danilo Ríos" userId="74fa47b150b6dd85" providerId="LiveId" clId="{9E33E624-2C40-4352-8209-8F35258F053B}" dt="2023-11-27T14:42:15.262" v="1433" actId="1076"/>
          <ac:cxnSpMkLst>
            <pc:docMk/>
            <pc:sldMk cId="2464151417" sldId="703"/>
            <ac:cxnSpMk id="72" creationId="{C8EA8D1C-19A9-F10D-9560-9657F370CBF0}"/>
          </ac:cxnSpMkLst>
        </pc:cxnChg>
      </pc:sldChg>
      <pc:sldChg chg="addSp modSp new mod modTransition modShow">
        <pc:chgData name="Danilo Ríos" userId="74fa47b150b6dd85" providerId="LiveId" clId="{9E33E624-2C40-4352-8209-8F35258F053B}" dt="2023-12-04T14:13:46.119" v="1718" actId="20577"/>
        <pc:sldMkLst>
          <pc:docMk/>
          <pc:sldMk cId="1763304709" sldId="704"/>
        </pc:sldMkLst>
        <pc:spChg chg="add mod">
          <ac:chgData name="Danilo Ríos" userId="74fa47b150b6dd85" providerId="LiveId" clId="{9E33E624-2C40-4352-8209-8F35258F053B}" dt="2023-12-04T14:13:46.119" v="1718" actId="20577"/>
          <ac:spMkLst>
            <pc:docMk/>
            <pc:sldMk cId="1763304709" sldId="704"/>
            <ac:spMk id="2" creationId="{956B7567-57D0-6158-E330-D7EC508E2866}"/>
          </ac:spMkLst>
        </pc:spChg>
      </pc:sldChg>
      <pc:sldMasterChg chg="modSp mod setBg modSldLayout">
        <pc:chgData name="Danilo Ríos" userId="74fa47b150b6dd85" providerId="LiveId" clId="{9E33E624-2C40-4352-8209-8F35258F053B}" dt="2023-11-28T13:40:51.085" v="1535"/>
        <pc:sldMasterMkLst>
          <pc:docMk/>
          <pc:sldMasterMk cId="0" sldId="2147483648"/>
        </pc:sldMasterMkLst>
        <pc:spChg chg="mod">
          <ac:chgData name="Danilo Ríos" userId="74fa47b150b6dd85" providerId="LiveId" clId="{9E33E624-2C40-4352-8209-8F35258F053B}" dt="2023-11-28T13:40:42.272" v="1534" actId="207"/>
          <ac:spMkLst>
            <pc:docMk/>
            <pc:sldMasterMk cId="0" sldId="2147483648"/>
            <ac:spMk id="2" creationId="{DEEB9293-8CEB-C291-401C-58AC03AA77D5}"/>
          </ac:spMkLst>
        </pc:sp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0" sldId="2147483649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0" sldId="2147483650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0" sldId="2147483651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0" sldId="2147483652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0" sldId="2147483653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0" sldId="2147483654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0" sldId="2147483655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0" sldId="2147483656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0" sldId="2147483657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0" sldId="2147483658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0" sldId="2147483659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0" sldId="2147483660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0" sldId="2147483661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0" sldId="2147483662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0" sldId="2147483726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871478235" sldId="2147483730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651901857" sldId="2147483732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3067426001" sldId="2147483733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1478027492" sldId="2147483734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3772524055" sldId="2147483735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3731386315" sldId="2147483736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904042309" sldId="2147483737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422279002" sldId="2147483739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914927545" sldId="2147483740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2760150285" sldId="2147483741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1571071652" sldId="2147483742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2425164443" sldId="2147483743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327543371" sldId="2147483744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2678959732" sldId="2147483745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3439301698" sldId="2147483746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376821646" sldId="2147483747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4238041180" sldId="2147483748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3799886706" sldId="2147483749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3092794598" sldId="2147483750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4126161427" sldId="2147483751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1767081620" sldId="2147483752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2272517279" sldId="2147483753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2238171265" sldId="2147483754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1832907442" sldId="2147483755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1843726525" sldId="2147483756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3663899409" sldId="2147483757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1052456313" sldId="2147483758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3975821772" sldId="2147483759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1514378237" sldId="2147483760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3902385635" sldId="2147483761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2976966374" sldId="2147483762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1847409055" sldId="2147483763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3011796653" sldId="2147483764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544570536" sldId="2147483765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2376916227" sldId="2147483766"/>
          </pc:sldLayoutMkLst>
        </pc:sldLayoutChg>
        <pc:sldLayoutChg chg="modTransition">
          <pc:chgData name="Danilo Ríos" userId="74fa47b150b6dd85" providerId="LiveId" clId="{9E33E624-2C40-4352-8209-8F35258F053B}" dt="2023-11-28T13:40:51.085" v="1535"/>
          <pc:sldLayoutMkLst>
            <pc:docMk/>
            <pc:sldMasterMk cId="0" sldId="2147483648"/>
            <pc:sldLayoutMk cId="3571809570" sldId="2147483767"/>
          </pc:sldLayoutMkLst>
        </pc:sldLayoutChg>
      </pc:sldMasterChg>
      <pc:sldMasterChg chg="setBg modSldLayout">
        <pc:chgData name="Danilo Ríos" userId="74fa47b150b6dd85" providerId="LiveId" clId="{9E33E624-2C40-4352-8209-8F35258F053B}" dt="2023-11-28T13:36:12.949" v="1444"/>
        <pc:sldMasterMkLst>
          <pc:docMk/>
          <pc:sldMasterMk cId="2484880198" sldId="2147483731"/>
        </pc:sldMasterMkLst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651901857" sldId="2147483732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3067426001" sldId="2147483733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1478027492" sldId="2147483734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3772524055" sldId="2147483735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3731386315" sldId="2147483736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904042309" sldId="2147483737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2484880198" sldId="2147483731"/>
            <pc:sldLayoutMk cId="1261138166" sldId="2147483738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422279002" sldId="2147483739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914927545" sldId="2147483740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2760150285" sldId="2147483741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1571071652" sldId="2147483742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2425164443" sldId="2147483743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327543371" sldId="2147483744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2678959732" sldId="2147483745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3439301698" sldId="2147483746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376821646" sldId="2147483747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4238041180" sldId="2147483748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3799886706" sldId="2147483749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3092794598" sldId="2147483750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4126161427" sldId="2147483751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1767081620" sldId="2147483752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2272517279" sldId="2147483753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2238171265" sldId="2147483754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1832907442" sldId="2147483755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1843726525" sldId="2147483756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3663899409" sldId="2147483757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1052456313" sldId="2147483758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3975821772" sldId="2147483759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1514378237" sldId="2147483760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3902385635" sldId="2147483761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2976966374" sldId="2147483762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1847409055" sldId="2147483763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3011796653" sldId="2147483764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544570536" sldId="2147483765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2376916227" sldId="2147483766"/>
          </pc:sldLayoutMkLst>
        </pc:sldLayoutChg>
        <pc:sldLayoutChg chg="setBg">
          <pc:chgData name="Danilo Ríos" userId="74fa47b150b6dd85" providerId="LiveId" clId="{9E33E624-2C40-4352-8209-8F35258F053B}" dt="2023-11-28T13:36:12.949" v="1444"/>
          <pc:sldLayoutMkLst>
            <pc:docMk/>
            <pc:sldMasterMk cId="0" sldId="2147483648"/>
            <pc:sldLayoutMk cId="3571809570" sldId="2147483767"/>
          </pc:sldLayoutMkLst>
        </pc:sldLayoutChg>
      </pc:sldMasterChg>
    </pc:docChg>
  </pc:docChgLst>
  <pc:docChgLst>
    <pc:chgData name="Danilo Ríos" userId="74fa47b150b6dd85" providerId="LiveId" clId="{B22B5308-BF65-4BC9-907B-D5B1B6DA9C42}"/>
    <pc:docChg chg="undo custSel addSld delSld modSld sldOrd">
      <pc:chgData name="Danilo Ríos" userId="74fa47b150b6dd85" providerId="LiveId" clId="{B22B5308-BF65-4BC9-907B-D5B1B6DA9C42}" dt="2023-10-10T19:54:13.639" v="4939" actId="20577"/>
      <pc:docMkLst>
        <pc:docMk/>
      </pc:docMkLst>
      <pc:sldChg chg="modSp mod">
        <pc:chgData name="Danilo Ríos" userId="74fa47b150b6dd85" providerId="LiveId" clId="{B22B5308-BF65-4BC9-907B-D5B1B6DA9C42}" dt="2023-10-10T19:40:49.929" v="4619" actId="1076"/>
        <pc:sldMkLst>
          <pc:docMk/>
          <pc:sldMk cId="0" sldId="264"/>
        </pc:sldMkLst>
        <pc:spChg chg="mod">
          <ac:chgData name="Danilo Ríos" userId="74fa47b150b6dd85" providerId="LiveId" clId="{B22B5308-BF65-4BC9-907B-D5B1B6DA9C42}" dt="2023-10-10T19:40:49.929" v="4619" actId="1076"/>
          <ac:spMkLst>
            <pc:docMk/>
            <pc:sldMk cId="0" sldId="264"/>
            <ac:spMk id="10251" creationId="{00000000-0000-0000-0000-000000000000}"/>
          </ac:spMkLst>
        </pc:spChg>
        <pc:spChg chg="mod">
          <ac:chgData name="Danilo Ríos" userId="74fa47b150b6dd85" providerId="LiveId" clId="{B22B5308-BF65-4BC9-907B-D5B1B6DA9C42}" dt="2023-10-10T19:40:45.398" v="4618" actId="14100"/>
          <ac:spMkLst>
            <pc:docMk/>
            <pc:sldMk cId="0" sldId="264"/>
            <ac:spMk id="28675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4:56.015" v="4662" actId="255"/>
        <pc:sldMkLst>
          <pc:docMk/>
          <pc:sldMk cId="0" sldId="298"/>
        </pc:sldMkLst>
        <pc:spChg chg="mod">
          <ac:chgData name="Danilo Ríos" userId="74fa47b150b6dd85" providerId="LiveId" clId="{B22B5308-BF65-4BC9-907B-D5B1B6DA9C42}" dt="2023-10-10T19:44:56.015" v="4662" actId="255"/>
          <ac:spMkLst>
            <pc:docMk/>
            <pc:sldMk cId="0" sldId="298"/>
            <ac:spMk id="11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7:33.913" v="4679" actId="255"/>
        <pc:sldMkLst>
          <pc:docMk/>
          <pc:sldMk cId="0" sldId="305"/>
        </pc:sldMkLst>
        <pc:spChg chg="mod">
          <ac:chgData name="Danilo Ríos" userId="74fa47b150b6dd85" providerId="LiveId" clId="{B22B5308-BF65-4BC9-907B-D5B1B6DA9C42}" dt="2023-10-10T19:47:33.913" v="4679" actId="255"/>
          <ac:spMkLst>
            <pc:docMk/>
            <pc:sldMk cId="0" sldId="305"/>
            <ac:spMk id="112643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8:54.570" v="4687" actId="14100"/>
        <pc:sldMkLst>
          <pc:docMk/>
          <pc:sldMk cId="0" sldId="309"/>
        </pc:sldMkLst>
        <pc:spChg chg="mod">
          <ac:chgData name="Danilo Ríos" userId="74fa47b150b6dd85" providerId="LiveId" clId="{B22B5308-BF65-4BC9-907B-D5B1B6DA9C42}" dt="2023-10-10T19:48:54.570" v="4687" actId="14100"/>
          <ac:spMkLst>
            <pc:docMk/>
            <pc:sldMk cId="0" sldId="309"/>
            <ac:spMk id="15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6:21.551" v="4672" actId="1076"/>
        <pc:sldMkLst>
          <pc:docMk/>
          <pc:sldMk cId="0" sldId="312"/>
        </pc:sldMkLst>
        <pc:spChg chg="mod">
          <ac:chgData name="Danilo Ríos" userId="74fa47b150b6dd85" providerId="LiveId" clId="{B22B5308-BF65-4BC9-907B-D5B1B6DA9C42}" dt="2023-10-10T19:46:17.958" v="4671" actId="1076"/>
          <ac:spMkLst>
            <pc:docMk/>
            <pc:sldMk cId="0" sldId="312"/>
            <ac:spMk id="4" creationId="{00000000-0000-0000-0000-000000000000}"/>
          </ac:spMkLst>
        </pc:spChg>
        <pc:spChg chg="mod">
          <ac:chgData name="Danilo Ríos" userId="74fa47b150b6dd85" providerId="LiveId" clId="{B22B5308-BF65-4BC9-907B-D5B1B6DA9C42}" dt="2023-10-10T19:46:21.551" v="4672" actId="1076"/>
          <ac:spMkLst>
            <pc:docMk/>
            <pc:sldMk cId="0" sldId="312"/>
            <ac:spMk id="59395" creationId="{00000000-0000-0000-0000-000000000000}"/>
          </ac:spMkLst>
        </pc:spChg>
      </pc:sldChg>
      <pc:sldChg chg="addSp delSp modSp mod modAnim modShow">
        <pc:chgData name="Danilo Ríos" userId="74fa47b150b6dd85" providerId="LiveId" clId="{B22B5308-BF65-4BC9-907B-D5B1B6DA9C42}" dt="2023-10-08T17:58:04.228" v="1122" actId="729"/>
        <pc:sldMkLst>
          <pc:docMk/>
          <pc:sldMk cId="0" sldId="314"/>
        </pc:sldMkLst>
        <pc:spChg chg="add del mod">
          <ac:chgData name="Danilo Ríos" userId="74fa47b150b6dd85" providerId="LiveId" clId="{B22B5308-BF65-4BC9-907B-D5B1B6DA9C42}" dt="2023-10-08T17:39:07.942" v="569" actId="21"/>
          <ac:spMkLst>
            <pc:docMk/>
            <pc:sldMk cId="0" sldId="314"/>
            <ac:spMk id="4" creationId="{240DACBE-2B5A-91AE-91FB-467E53FF0E5F}"/>
          </ac:spMkLst>
        </pc:spChg>
        <pc:grpChg chg="mod">
          <ac:chgData name="Danilo Ríos" userId="74fa47b150b6dd85" providerId="LiveId" clId="{B22B5308-BF65-4BC9-907B-D5B1B6DA9C42}" dt="2023-10-08T17:46:18.541" v="642" actId="14100"/>
          <ac:grpSpMkLst>
            <pc:docMk/>
            <pc:sldMk cId="0" sldId="314"/>
            <ac:grpSpMk id="2" creationId="{00000000-0000-0000-0000-000000000000}"/>
          </ac:grpSpMkLst>
        </pc:grpChg>
        <pc:graphicFrameChg chg="mod">
          <ac:chgData name="Danilo Ríos" userId="74fa47b150b6dd85" providerId="LiveId" clId="{B22B5308-BF65-4BC9-907B-D5B1B6DA9C42}" dt="2023-10-08T17:46:01.183" v="639" actId="14100"/>
          <ac:graphicFrameMkLst>
            <pc:docMk/>
            <pc:sldMk cId="0" sldId="314"/>
            <ac:graphicFrameMk id="61442" creationId="{00000000-0000-0000-0000-000000000000}"/>
          </ac:graphicFrameMkLst>
        </pc:graphicFrameChg>
      </pc:sldChg>
      <pc:sldChg chg="modSp mod modShow">
        <pc:chgData name="Danilo Ríos" userId="74fa47b150b6dd85" providerId="LiveId" clId="{B22B5308-BF65-4BC9-907B-D5B1B6DA9C42}" dt="2023-10-08T18:21:53.359" v="1606" actId="729"/>
        <pc:sldMkLst>
          <pc:docMk/>
          <pc:sldMk cId="0" sldId="315"/>
        </pc:sldMkLst>
        <pc:spChg chg="mod">
          <ac:chgData name="Danilo Ríos" userId="74fa47b150b6dd85" providerId="LiveId" clId="{B22B5308-BF65-4BC9-907B-D5B1B6DA9C42}" dt="2023-10-08T18:15:22.429" v="1459" actId="1076"/>
          <ac:spMkLst>
            <pc:docMk/>
            <pc:sldMk cId="0" sldId="315"/>
            <ac:spMk id="101379" creationId="{00000000-0000-0000-0000-000000000000}"/>
          </ac:spMkLst>
        </pc:spChg>
        <pc:graphicFrameChg chg="mod modGraphic">
          <ac:chgData name="Danilo Ríos" userId="74fa47b150b6dd85" providerId="LiveId" clId="{B22B5308-BF65-4BC9-907B-D5B1B6DA9C42}" dt="2023-10-08T18:15:05.649" v="1456" actId="1076"/>
          <ac:graphicFrameMkLst>
            <pc:docMk/>
            <pc:sldMk cId="0" sldId="315"/>
            <ac:graphicFrameMk id="62503" creationId="{00000000-0000-0000-0000-000000000000}"/>
          </ac:graphicFrameMkLst>
        </pc:graphicFrameChg>
      </pc:sldChg>
      <pc:sldChg chg="modSp mod">
        <pc:chgData name="Danilo Ríos" userId="74fa47b150b6dd85" providerId="LiveId" clId="{B22B5308-BF65-4BC9-907B-D5B1B6DA9C42}" dt="2023-10-10T18:53:03.618" v="4122" actId="20577"/>
        <pc:sldMkLst>
          <pc:docMk/>
          <pc:sldMk cId="0" sldId="316"/>
        </pc:sldMkLst>
        <pc:spChg chg="mod">
          <ac:chgData name="Danilo Ríos" userId="74fa47b150b6dd85" providerId="LiveId" clId="{B22B5308-BF65-4BC9-907B-D5B1B6DA9C42}" dt="2023-10-10T18:53:03.618" v="4122" actId="20577"/>
          <ac:spMkLst>
            <pc:docMk/>
            <pc:sldMk cId="0" sldId="316"/>
            <ac:spMk id="102403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17:21.909" v="1485" actId="1076"/>
          <ac:spMkLst>
            <pc:docMk/>
            <pc:sldMk cId="0" sldId="316"/>
            <ac:spMk id="102405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39:47.941" v="1918" actId="1582"/>
          <ac:spMkLst>
            <pc:docMk/>
            <pc:sldMk cId="0" sldId="316"/>
            <ac:spMk id="102410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17:14.160" v="1483" actId="1076"/>
          <ac:spMkLst>
            <pc:docMk/>
            <pc:sldMk cId="0" sldId="316"/>
            <ac:spMk id="102417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39:53.659" v="1919" actId="1582"/>
          <ac:spMkLst>
            <pc:docMk/>
            <pc:sldMk cId="0" sldId="316"/>
            <ac:spMk id="102420" creationId="{00000000-0000-0000-0000-000000000000}"/>
          </ac:spMkLst>
        </pc:spChg>
      </pc:sldChg>
      <pc:sldChg chg="addSp delSp modSp mod">
        <pc:chgData name="Danilo Ríos" userId="74fa47b150b6dd85" providerId="LiveId" clId="{B22B5308-BF65-4BC9-907B-D5B1B6DA9C42}" dt="2023-10-10T18:53:32.850" v="4142" actId="20577"/>
        <pc:sldMkLst>
          <pc:docMk/>
          <pc:sldMk cId="0" sldId="317"/>
        </pc:sldMkLst>
        <pc:spChg chg="add del mod">
          <ac:chgData name="Danilo Ríos" userId="74fa47b150b6dd85" providerId="LiveId" clId="{B22B5308-BF65-4BC9-907B-D5B1B6DA9C42}" dt="2023-10-10T18:53:19.882" v="4124" actId="478"/>
          <ac:spMkLst>
            <pc:docMk/>
            <pc:sldMk cId="0" sldId="317"/>
            <ac:spMk id="5" creationId="{6346E835-9C3E-B50D-7D42-2D7BA5779FD3}"/>
          </ac:spMkLst>
        </pc:spChg>
        <pc:spChg chg="add mod">
          <ac:chgData name="Danilo Ríos" userId="74fa47b150b6dd85" providerId="LiveId" clId="{B22B5308-BF65-4BC9-907B-D5B1B6DA9C42}" dt="2023-10-10T18:53:32.850" v="4142" actId="20577"/>
          <ac:spMkLst>
            <pc:docMk/>
            <pc:sldMk cId="0" sldId="317"/>
            <ac:spMk id="6" creationId="{939D712A-14FC-8357-CBEC-A23CA14EC6E6}"/>
          </ac:spMkLst>
        </pc:spChg>
        <pc:spChg chg="del mod">
          <ac:chgData name="Danilo Ríos" userId="74fa47b150b6dd85" providerId="LiveId" clId="{B22B5308-BF65-4BC9-907B-D5B1B6DA9C42}" dt="2023-10-10T18:53:17.257" v="4123" actId="478"/>
          <ac:spMkLst>
            <pc:docMk/>
            <pc:sldMk cId="0" sldId="317"/>
            <ac:spMk id="103427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18:30.076" v="1504" actId="403"/>
          <ac:spMkLst>
            <pc:docMk/>
            <pc:sldMk cId="0" sldId="317"/>
            <ac:spMk id="103436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18:23.421" v="1503" actId="403"/>
          <ac:spMkLst>
            <pc:docMk/>
            <pc:sldMk cId="0" sldId="317"/>
            <ac:spMk id="103445" creationId="{00000000-0000-0000-0000-000000000000}"/>
          </ac:spMkLst>
        </pc:spChg>
      </pc:sldChg>
      <pc:sldChg chg="addSp delSp modSp mod setBg">
        <pc:chgData name="Danilo Ríos" userId="74fa47b150b6dd85" providerId="LiveId" clId="{B22B5308-BF65-4BC9-907B-D5B1B6DA9C42}" dt="2023-10-10T18:53:45.974" v="4145"/>
        <pc:sldMkLst>
          <pc:docMk/>
          <pc:sldMk cId="0" sldId="318"/>
        </pc:sldMkLst>
        <pc:spChg chg="add del mod">
          <ac:chgData name="Danilo Ríos" userId="74fa47b150b6dd85" providerId="LiveId" clId="{B22B5308-BF65-4BC9-907B-D5B1B6DA9C42}" dt="2023-10-10T18:53:44.490" v="4144" actId="478"/>
          <ac:spMkLst>
            <pc:docMk/>
            <pc:sldMk cId="0" sldId="318"/>
            <ac:spMk id="5" creationId="{954D1F39-6252-5993-695D-120B80776816}"/>
          </ac:spMkLst>
        </pc:spChg>
        <pc:spChg chg="add mod">
          <ac:chgData name="Danilo Ríos" userId="74fa47b150b6dd85" providerId="LiveId" clId="{B22B5308-BF65-4BC9-907B-D5B1B6DA9C42}" dt="2023-10-10T18:53:45.974" v="4145"/>
          <ac:spMkLst>
            <pc:docMk/>
            <pc:sldMk cId="0" sldId="318"/>
            <ac:spMk id="6" creationId="{83E7B115-899C-E553-C3DF-769ECA9EC48B}"/>
          </ac:spMkLst>
        </pc:spChg>
        <pc:spChg chg="del mod">
          <ac:chgData name="Danilo Ríos" userId="74fa47b150b6dd85" providerId="LiveId" clId="{B22B5308-BF65-4BC9-907B-D5B1B6DA9C42}" dt="2023-10-10T18:53:42.849" v="4143" actId="478"/>
          <ac:spMkLst>
            <pc:docMk/>
            <pc:sldMk cId="0" sldId="318"/>
            <ac:spMk id="33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19:34.603" v="1508" actId="403"/>
          <ac:spMkLst>
            <pc:docMk/>
            <pc:sldMk cId="0" sldId="318"/>
            <ac:spMk id="104460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19:56.851" v="1509" actId="403"/>
          <ac:spMkLst>
            <pc:docMk/>
            <pc:sldMk cId="0" sldId="318"/>
            <ac:spMk id="104476" creationId="{00000000-0000-0000-0000-000000000000}"/>
          </ac:spMkLst>
        </pc:spChg>
      </pc:sldChg>
      <pc:sldChg chg="mod ord modShow">
        <pc:chgData name="Danilo Ríos" userId="74fa47b150b6dd85" providerId="LiveId" clId="{B22B5308-BF65-4BC9-907B-D5B1B6DA9C42}" dt="2023-10-08T19:05:26.701" v="2798" actId="729"/>
        <pc:sldMkLst>
          <pc:docMk/>
          <pc:sldMk cId="0" sldId="321"/>
        </pc:sldMkLst>
      </pc:sldChg>
      <pc:sldChg chg="mod modShow">
        <pc:chgData name="Danilo Ríos" userId="74fa47b150b6dd85" providerId="LiveId" clId="{B22B5308-BF65-4BC9-907B-D5B1B6DA9C42}" dt="2023-10-08T19:05:31.126" v="2799" actId="729"/>
        <pc:sldMkLst>
          <pc:docMk/>
          <pc:sldMk cId="0" sldId="322"/>
        </pc:sldMkLst>
      </pc:sldChg>
      <pc:sldChg chg="modSp">
        <pc:chgData name="Danilo Ríos" userId="74fa47b150b6dd85" providerId="LiveId" clId="{B22B5308-BF65-4BC9-907B-D5B1B6DA9C42}" dt="2023-10-08T20:23:47.814" v="3063" actId="207"/>
        <pc:sldMkLst>
          <pc:docMk/>
          <pc:sldMk cId="0" sldId="325"/>
        </pc:sldMkLst>
        <pc:spChg chg="mod">
          <ac:chgData name="Danilo Ríos" userId="74fa47b150b6dd85" providerId="LiveId" clId="{B22B5308-BF65-4BC9-907B-D5B1B6DA9C42}" dt="2023-10-08T20:23:47.814" v="3063" actId="207"/>
          <ac:spMkLst>
            <pc:docMk/>
            <pc:sldMk cId="0" sldId="325"/>
            <ac:spMk id="72707" creationId="{00000000-0000-0000-0000-000000000000}"/>
          </ac:spMkLst>
        </pc:spChg>
      </pc:sldChg>
      <pc:sldChg chg="modSp">
        <pc:chgData name="Danilo Ríos" userId="74fa47b150b6dd85" providerId="LiveId" clId="{B22B5308-BF65-4BC9-907B-D5B1B6DA9C42}" dt="2023-10-08T20:23:56.096" v="3064" actId="207"/>
        <pc:sldMkLst>
          <pc:docMk/>
          <pc:sldMk cId="0" sldId="326"/>
        </pc:sldMkLst>
        <pc:spChg chg="mod">
          <ac:chgData name="Danilo Ríos" userId="74fa47b150b6dd85" providerId="LiveId" clId="{B22B5308-BF65-4BC9-907B-D5B1B6DA9C42}" dt="2023-10-08T20:23:56.096" v="3064" actId="207"/>
          <ac:spMkLst>
            <pc:docMk/>
            <pc:sldMk cId="0" sldId="326"/>
            <ac:spMk id="73731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5:53.709" v="4668" actId="14100"/>
        <pc:sldMkLst>
          <pc:docMk/>
          <pc:sldMk cId="0" sldId="328"/>
        </pc:sldMkLst>
        <pc:spChg chg="mod">
          <ac:chgData name="Danilo Ríos" userId="74fa47b150b6dd85" providerId="LiveId" clId="{B22B5308-BF65-4BC9-907B-D5B1B6DA9C42}" dt="2023-10-10T19:45:53.709" v="4668" actId="14100"/>
          <ac:spMkLst>
            <pc:docMk/>
            <pc:sldMk cId="0" sldId="328"/>
            <ac:spMk id="7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7:13.188" v="4678" actId="1076"/>
        <pc:sldMkLst>
          <pc:docMk/>
          <pc:sldMk cId="0" sldId="331"/>
        </pc:sldMkLst>
        <pc:spChg chg="mod">
          <ac:chgData name="Danilo Ríos" userId="74fa47b150b6dd85" providerId="LiveId" clId="{B22B5308-BF65-4BC9-907B-D5B1B6DA9C42}" dt="2023-10-10T19:47:13.188" v="4678" actId="1076"/>
          <ac:spMkLst>
            <pc:docMk/>
            <pc:sldMk cId="0" sldId="331"/>
            <ac:spMk id="2" creationId="{00000000-0000-0000-0000-000000000000}"/>
          </ac:spMkLst>
        </pc:spChg>
        <pc:spChg chg="mod">
          <ac:chgData name="Danilo Ríos" userId="74fa47b150b6dd85" providerId="LiveId" clId="{B22B5308-BF65-4BC9-907B-D5B1B6DA9C42}" dt="2023-10-08T20:00:29.385" v="2987" actId="33524"/>
          <ac:spMkLst>
            <pc:docMk/>
            <pc:sldMk cId="0" sldId="331"/>
            <ac:spMk id="78851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08T20:01:20.110" v="3029" actId="20577"/>
        <pc:sldMkLst>
          <pc:docMk/>
          <pc:sldMk cId="0" sldId="333"/>
        </pc:sldMkLst>
        <pc:spChg chg="mod">
          <ac:chgData name="Danilo Ríos" userId="74fa47b150b6dd85" providerId="LiveId" clId="{B22B5308-BF65-4BC9-907B-D5B1B6DA9C42}" dt="2023-10-08T20:01:20.110" v="3029" actId="20577"/>
          <ac:spMkLst>
            <pc:docMk/>
            <pc:sldMk cId="0" sldId="333"/>
            <ac:spMk id="80899" creationId="{00000000-0000-0000-0000-000000000000}"/>
          </ac:spMkLst>
        </pc:spChg>
      </pc:sldChg>
      <pc:sldChg chg="delSp modSp mod">
        <pc:chgData name="Danilo Ríos" userId="74fa47b150b6dd85" providerId="LiveId" clId="{B22B5308-BF65-4BC9-907B-D5B1B6DA9C42}" dt="2023-10-10T19:39:37.413" v="4592" actId="1076"/>
        <pc:sldMkLst>
          <pc:docMk/>
          <pc:sldMk cId="0" sldId="347"/>
        </pc:sldMkLst>
        <pc:spChg chg="mod">
          <ac:chgData name="Danilo Ríos" userId="74fa47b150b6dd85" providerId="LiveId" clId="{B22B5308-BF65-4BC9-907B-D5B1B6DA9C42}" dt="2023-10-10T19:37:33.815" v="4456" actId="14100"/>
          <ac:spMkLst>
            <pc:docMk/>
            <pc:sldMk cId="0" sldId="347"/>
            <ac:spMk id="3" creationId="{A4F4ED51-B534-A3ED-950F-13F18A9F7A33}"/>
          </ac:spMkLst>
        </pc:spChg>
        <pc:spChg chg="mod">
          <ac:chgData name="Danilo Ríos" userId="74fa47b150b6dd85" providerId="LiveId" clId="{B22B5308-BF65-4BC9-907B-D5B1B6DA9C42}" dt="2023-10-10T19:39:37.413" v="4592" actId="1076"/>
          <ac:spMkLst>
            <pc:docMk/>
            <pc:sldMk cId="0" sldId="347"/>
            <ac:spMk id="95235" creationId="{00000000-0000-0000-0000-000000000000}"/>
          </ac:spMkLst>
        </pc:spChg>
        <pc:picChg chg="del">
          <ac:chgData name="Danilo Ríos" userId="74fa47b150b6dd85" providerId="LiveId" clId="{B22B5308-BF65-4BC9-907B-D5B1B6DA9C42}" dt="2023-10-10T19:36:25.026" v="4408" actId="478"/>
          <ac:picMkLst>
            <pc:docMk/>
            <pc:sldMk cId="0" sldId="347"/>
            <ac:picMk id="2" creationId="{43F9C044-8CE8-85B3-F7FB-DC710E221B93}"/>
          </ac:picMkLst>
        </pc:picChg>
      </pc:sldChg>
      <pc:sldChg chg="delSp modSp del mod ord">
        <pc:chgData name="Danilo Ríos" userId="74fa47b150b6dd85" providerId="LiveId" clId="{B22B5308-BF65-4BC9-907B-D5B1B6DA9C42}" dt="2023-10-10T13:00:52.722" v="3546" actId="47"/>
        <pc:sldMkLst>
          <pc:docMk/>
          <pc:sldMk cId="0" sldId="357"/>
        </pc:sldMkLst>
        <pc:spChg chg="del mod">
          <ac:chgData name="Danilo Ríos" userId="74fa47b150b6dd85" providerId="LiveId" clId="{B22B5308-BF65-4BC9-907B-D5B1B6DA9C42}" dt="2023-10-10T12:39:57.578" v="3339"/>
          <ac:spMkLst>
            <pc:docMk/>
            <pc:sldMk cId="0" sldId="357"/>
            <ac:spMk id="109571" creationId="{00000000-0000-0000-0000-000000000000}"/>
          </ac:spMkLst>
        </pc:spChg>
        <pc:spChg chg="del mod">
          <ac:chgData name="Danilo Ríos" userId="74fa47b150b6dd85" providerId="LiveId" clId="{B22B5308-BF65-4BC9-907B-D5B1B6DA9C42}" dt="2023-10-10T12:41:17.772" v="3340" actId="21"/>
          <ac:spMkLst>
            <pc:docMk/>
            <pc:sldMk cId="0" sldId="357"/>
            <ac:spMk id="109572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8:26.087" v="4683" actId="114"/>
        <pc:sldMkLst>
          <pc:docMk/>
          <pc:sldMk cId="0" sldId="360"/>
        </pc:sldMkLst>
        <pc:spChg chg="mod">
          <ac:chgData name="Danilo Ríos" userId="74fa47b150b6dd85" providerId="LiveId" clId="{B22B5308-BF65-4BC9-907B-D5B1B6DA9C42}" dt="2023-10-10T19:48:26.087" v="4683" actId="114"/>
          <ac:spMkLst>
            <pc:docMk/>
            <pc:sldMk cId="0" sldId="360"/>
            <ac:spMk id="4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08T20:25:00.076" v="3100" actId="20577"/>
        <pc:sldMkLst>
          <pc:docMk/>
          <pc:sldMk cId="0" sldId="367"/>
        </pc:sldMkLst>
        <pc:spChg chg="mod">
          <ac:chgData name="Danilo Ríos" userId="74fa47b150b6dd85" providerId="LiveId" clId="{B22B5308-BF65-4BC9-907B-D5B1B6DA9C42}" dt="2023-10-08T20:25:00.076" v="3100" actId="20577"/>
          <ac:spMkLst>
            <pc:docMk/>
            <pc:sldMk cId="0" sldId="367"/>
            <ac:spMk id="135172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6:55.549" v="4676" actId="1076"/>
        <pc:sldMkLst>
          <pc:docMk/>
          <pc:sldMk cId="0" sldId="411"/>
        </pc:sldMkLst>
        <pc:spChg chg="mod">
          <ac:chgData name="Danilo Ríos" userId="74fa47b150b6dd85" providerId="LiveId" clId="{B22B5308-BF65-4BC9-907B-D5B1B6DA9C42}" dt="2023-10-10T19:46:55.549" v="4676" actId="1076"/>
          <ac:spMkLst>
            <pc:docMk/>
            <pc:sldMk cId="0" sldId="411"/>
            <ac:spMk id="108547" creationId="{00000000-0000-0000-0000-000000000000}"/>
          </ac:spMkLst>
        </pc:spChg>
        <pc:spChg chg="mod">
          <ac:chgData name="Danilo Ríos" userId="74fa47b150b6dd85" providerId="LiveId" clId="{B22B5308-BF65-4BC9-907B-D5B1B6DA9C42}" dt="2023-10-08T20:23:39.438" v="3061" actId="207"/>
          <ac:spMkLst>
            <pc:docMk/>
            <pc:sldMk cId="0" sldId="411"/>
            <ac:spMk id="327683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3:30.365" v="4659" actId="255"/>
        <pc:sldMkLst>
          <pc:docMk/>
          <pc:sldMk cId="0" sldId="414"/>
        </pc:sldMkLst>
        <pc:spChg chg="mod">
          <ac:chgData name="Danilo Ríos" userId="74fa47b150b6dd85" providerId="LiveId" clId="{B22B5308-BF65-4BC9-907B-D5B1B6DA9C42}" dt="2023-10-10T19:43:30.365" v="4659" actId="255"/>
          <ac:spMkLst>
            <pc:docMk/>
            <pc:sldMk cId="0" sldId="414"/>
            <ac:spMk id="13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54:13.639" v="4939" actId="20577"/>
        <pc:sldMkLst>
          <pc:docMk/>
          <pc:sldMk cId="0" sldId="424"/>
        </pc:sldMkLst>
        <pc:spChg chg="mod">
          <ac:chgData name="Danilo Ríos" userId="74fa47b150b6dd85" providerId="LiveId" clId="{B22B5308-BF65-4BC9-907B-D5B1B6DA9C42}" dt="2023-10-10T19:54:13.639" v="4939" actId="20577"/>
          <ac:spMkLst>
            <pc:docMk/>
            <pc:sldMk cId="0" sldId="424"/>
            <ac:spMk id="19460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5:14.821" v="4665" actId="255"/>
        <pc:sldMkLst>
          <pc:docMk/>
          <pc:sldMk cId="0" sldId="430"/>
        </pc:sldMkLst>
        <pc:spChg chg="mod">
          <ac:chgData name="Danilo Ríos" userId="74fa47b150b6dd85" providerId="LiveId" clId="{B22B5308-BF65-4BC9-907B-D5B1B6DA9C42}" dt="2023-10-10T19:45:14.821" v="4665" actId="255"/>
          <ac:spMkLst>
            <pc:docMk/>
            <pc:sldMk cId="0" sldId="430"/>
            <ac:spMk id="189443" creationId="{00000000-0000-0000-0000-000000000000}"/>
          </ac:spMkLst>
        </pc:spChg>
      </pc:sldChg>
      <pc:sldChg chg="modSp">
        <pc:chgData name="Danilo Ríos" userId="74fa47b150b6dd85" providerId="LiveId" clId="{B22B5308-BF65-4BC9-907B-D5B1B6DA9C42}" dt="2023-10-08T20:23:43.809" v="3062" actId="207"/>
        <pc:sldMkLst>
          <pc:docMk/>
          <pc:sldMk cId="0" sldId="446"/>
        </pc:sldMkLst>
        <pc:spChg chg="mod">
          <ac:chgData name="Danilo Ríos" userId="74fa47b150b6dd85" providerId="LiveId" clId="{B22B5308-BF65-4BC9-907B-D5B1B6DA9C42}" dt="2023-10-08T20:23:43.809" v="3062" actId="207"/>
          <ac:spMkLst>
            <pc:docMk/>
            <pc:sldMk cId="0" sldId="446"/>
            <ac:spMk id="404483" creationId="{00000000-0000-0000-0000-000000000000}"/>
          </ac:spMkLst>
        </pc:spChg>
      </pc:sldChg>
      <pc:sldChg chg="ord">
        <pc:chgData name="Danilo Ríos" userId="74fa47b150b6dd85" providerId="LiveId" clId="{B22B5308-BF65-4BC9-907B-D5B1B6DA9C42}" dt="2023-10-10T19:38:38.933" v="4494"/>
        <pc:sldMkLst>
          <pc:docMk/>
          <pc:sldMk cId="3317344907" sldId="527"/>
        </pc:sldMkLst>
      </pc:sldChg>
      <pc:sldChg chg="del">
        <pc:chgData name="Danilo Ríos" userId="74fa47b150b6dd85" providerId="LiveId" clId="{B22B5308-BF65-4BC9-907B-D5B1B6DA9C42}" dt="2023-10-10T19:37:11.491" v="4434" actId="47"/>
        <pc:sldMkLst>
          <pc:docMk/>
          <pc:sldMk cId="1352419188" sldId="528"/>
        </pc:sldMkLst>
      </pc:sldChg>
      <pc:sldChg chg="modSp mod">
        <pc:chgData name="Danilo Ríos" userId="74fa47b150b6dd85" providerId="LiveId" clId="{B22B5308-BF65-4BC9-907B-D5B1B6DA9C42}" dt="2023-10-10T19:41:29.489" v="4622" actId="1076"/>
        <pc:sldMkLst>
          <pc:docMk/>
          <pc:sldMk cId="2380498034" sldId="529"/>
        </pc:sldMkLst>
        <pc:spChg chg="mod">
          <ac:chgData name="Danilo Ríos" userId="74fa47b150b6dd85" providerId="LiveId" clId="{B22B5308-BF65-4BC9-907B-D5B1B6DA9C42}" dt="2023-10-10T19:41:29.489" v="4622" actId="1076"/>
          <ac:spMkLst>
            <pc:docMk/>
            <pc:sldMk cId="2380498034" sldId="529"/>
            <ac:spMk id="28675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52:09.362" v="4773" actId="20577"/>
        <pc:sldMkLst>
          <pc:docMk/>
          <pc:sldMk cId="0" sldId="537"/>
        </pc:sldMkLst>
        <pc:spChg chg="mod">
          <ac:chgData name="Danilo Ríos" userId="74fa47b150b6dd85" providerId="LiveId" clId="{B22B5308-BF65-4BC9-907B-D5B1B6DA9C42}" dt="2023-10-10T19:52:09.362" v="4773" actId="20577"/>
          <ac:spMkLst>
            <pc:docMk/>
            <pc:sldMk cId="0" sldId="537"/>
            <ac:spMk id="295940" creationId="{00000000-0000-0000-0000-000000000000}"/>
          </ac:spMkLst>
        </pc:spChg>
      </pc:sldChg>
      <pc:sldChg chg="addSp delSp modSp mod">
        <pc:chgData name="Danilo Ríos" userId="74fa47b150b6dd85" providerId="LiveId" clId="{B22B5308-BF65-4BC9-907B-D5B1B6DA9C42}" dt="2023-10-10T18:51:09.956" v="4047" actId="1076"/>
        <pc:sldMkLst>
          <pc:docMk/>
          <pc:sldMk cId="3445879384" sldId="538"/>
        </pc:sldMkLst>
        <pc:spChg chg="add mod">
          <ac:chgData name="Danilo Ríos" userId="74fa47b150b6dd85" providerId="LiveId" clId="{B22B5308-BF65-4BC9-907B-D5B1B6DA9C42}" dt="2023-10-10T12:56:28.834" v="3545" actId="6549"/>
          <ac:spMkLst>
            <pc:docMk/>
            <pc:sldMk cId="3445879384" sldId="538"/>
            <ac:spMk id="2" creationId="{9A7A46A7-D9D4-873A-8145-1EED3C38ABC3}"/>
          </ac:spMkLst>
        </pc:spChg>
        <pc:spChg chg="add mod">
          <ac:chgData name="Danilo Ríos" userId="74fa47b150b6dd85" providerId="LiveId" clId="{B22B5308-BF65-4BC9-907B-D5B1B6DA9C42}" dt="2023-10-10T12:42:02.761" v="3350" actId="14100"/>
          <ac:spMkLst>
            <pc:docMk/>
            <pc:sldMk cId="3445879384" sldId="538"/>
            <ac:spMk id="3" creationId="{80380CFC-1CE4-6CC2-534E-A9E7CEC7596F}"/>
          </ac:spMkLst>
        </pc:spChg>
        <pc:spChg chg="del mod">
          <ac:chgData name="Danilo Ríos" userId="74fa47b150b6dd85" providerId="LiveId" clId="{B22B5308-BF65-4BC9-907B-D5B1B6DA9C42}" dt="2023-10-08T17:41:19.823" v="625" actId="478"/>
          <ac:spMkLst>
            <pc:docMk/>
            <pc:sldMk cId="3445879384" sldId="538"/>
            <ac:spMk id="4" creationId="{00000000-0000-0000-0000-000000000000}"/>
          </ac:spMkLst>
        </pc:spChg>
        <pc:spChg chg="add mod">
          <ac:chgData name="Danilo Ríos" userId="74fa47b150b6dd85" providerId="LiveId" clId="{B22B5308-BF65-4BC9-907B-D5B1B6DA9C42}" dt="2023-10-10T12:41:42.012" v="3344" actId="1076"/>
          <ac:spMkLst>
            <pc:docMk/>
            <pc:sldMk cId="3445879384" sldId="538"/>
            <ac:spMk id="5" creationId="{B07705E9-C1FF-2B52-F9AC-FF9CACFE5080}"/>
          </ac:spMkLst>
        </pc:spChg>
        <pc:spChg chg="add mod">
          <ac:chgData name="Danilo Ríos" userId="74fa47b150b6dd85" providerId="LiveId" clId="{B22B5308-BF65-4BC9-907B-D5B1B6DA9C42}" dt="2023-10-10T18:51:09.956" v="4047" actId="1076"/>
          <ac:spMkLst>
            <pc:docMk/>
            <pc:sldMk cId="3445879384" sldId="538"/>
            <ac:spMk id="6" creationId="{5E72A55A-1EA5-4E8C-C894-72C881B0B3D2}"/>
          </ac:spMkLst>
        </pc:spChg>
        <pc:spChg chg="add mod">
          <ac:chgData name="Danilo Ríos" userId="74fa47b150b6dd85" providerId="LiveId" clId="{B22B5308-BF65-4BC9-907B-D5B1B6DA9C42}" dt="2023-10-10T12:41:42.012" v="3344" actId="1076"/>
          <ac:spMkLst>
            <pc:docMk/>
            <pc:sldMk cId="3445879384" sldId="538"/>
            <ac:spMk id="13" creationId="{BF66CEDC-0B35-70C6-D4EE-B09F017F6460}"/>
          </ac:spMkLst>
        </pc:spChg>
        <pc:spChg chg="add mod">
          <ac:chgData name="Danilo Ríos" userId="74fa47b150b6dd85" providerId="LiveId" clId="{B22B5308-BF65-4BC9-907B-D5B1B6DA9C42}" dt="2023-10-10T12:41:42.012" v="3344" actId="1076"/>
          <ac:spMkLst>
            <pc:docMk/>
            <pc:sldMk cId="3445879384" sldId="538"/>
            <ac:spMk id="14" creationId="{D1D584BF-5BE9-4D1B-15AD-A032BD85DB21}"/>
          </ac:spMkLst>
        </pc:spChg>
        <pc:spChg chg="add mod">
          <ac:chgData name="Danilo Ríos" userId="74fa47b150b6dd85" providerId="LiveId" clId="{B22B5308-BF65-4BC9-907B-D5B1B6DA9C42}" dt="2023-10-10T12:41:42.012" v="3344" actId="1076"/>
          <ac:spMkLst>
            <pc:docMk/>
            <pc:sldMk cId="3445879384" sldId="538"/>
            <ac:spMk id="15" creationId="{92CF0336-3EB5-1C37-53A9-8035597C6C38}"/>
          </ac:spMkLst>
        </pc:spChg>
        <pc:spChg chg="add mod">
          <ac:chgData name="Danilo Ríos" userId="74fa47b150b6dd85" providerId="LiveId" clId="{B22B5308-BF65-4BC9-907B-D5B1B6DA9C42}" dt="2023-10-10T12:41:42.012" v="3344" actId="1076"/>
          <ac:spMkLst>
            <pc:docMk/>
            <pc:sldMk cId="3445879384" sldId="538"/>
            <ac:spMk id="16" creationId="{788EA219-414D-2991-4A4A-78609CCEE95C}"/>
          </ac:spMkLst>
        </pc:spChg>
        <pc:spChg chg="add mod">
          <ac:chgData name="Danilo Ríos" userId="74fa47b150b6dd85" providerId="LiveId" clId="{B22B5308-BF65-4BC9-907B-D5B1B6DA9C42}" dt="2023-10-10T12:41:42.012" v="3344" actId="1076"/>
          <ac:spMkLst>
            <pc:docMk/>
            <pc:sldMk cId="3445879384" sldId="538"/>
            <ac:spMk id="17" creationId="{6A032D7D-9CA2-FB5A-1657-8DDC21B7CA48}"/>
          </ac:spMkLst>
        </pc:spChg>
        <pc:graphicFrameChg chg="add mod modGraphic">
          <ac:chgData name="Danilo Ríos" userId="74fa47b150b6dd85" providerId="LiveId" clId="{B22B5308-BF65-4BC9-907B-D5B1B6DA9C42}" dt="2023-10-10T12:41:42.012" v="3344" actId="1076"/>
          <ac:graphicFrameMkLst>
            <pc:docMk/>
            <pc:sldMk cId="3445879384" sldId="538"/>
            <ac:graphicFrameMk id="4" creationId="{24D7B9ED-412D-24A4-6CDC-AA34B9719CC5}"/>
          </ac:graphicFrameMkLst>
        </pc:graphicFrameChg>
        <pc:cxnChg chg="del">
          <ac:chgData name="Danilo Ríos" userId="74fa47b150b6dd85" providerId="LiveId" clId="{B22B5308-BF65-4BC9-907B-D5B1B6DA9C42}" dt="2023-10-08T17:41:49.071" v="627" actId="478"/>
          <ac:cxnSpMkLst>
            <pc:docMk/>
            <pc:sldMk cId="3445879384" sldId="538"/>
            <ac:cxnSpMk id="3" creationId="{00000000-0000-0000-0000-000000000000}"/>
          </ac:cxnSpMkLst>
        </pc:cxnChg>
        <pc:cxnChg chg="add mod">
          <ac:chgData name="Danilo Ríos" userId="74fa47b150b6dd85" providerId="LiveId" clId="{B22B5308-BF65-4BC9-907B-D5B1B6DA9C42}" dt="2023-10-10T12:41:42.012" v="3344" actId="1076"/>
          <ac:cxnSpMkLst>
            <pc:docMk/>
            <pc:sldMk cId="3445879384" sldId="538"/>
            <ac:cxnSpMk id="7" creationId="{88FEF1CA-67AF-A7D3-FC98-178668CD5676}"/>
          </ac:cxnSpMkLst>
        </pc:cxnChg>
        <pc:cxnChg chg="add mod">
          <ac:chgData name="Danilo Ríos" userId="74fa47b150b6dd85" providerId="LiveId" clId="{B22B5308-BF65-4BC9-907B-D5B1B6DA9C42}" dt="2023-10-10T12:41:42.012" v="3344" actId="1076"/>
          <ac:cxnSpMkLst>
            <pc:docMk/>
            <pc:sldMk cId="3445879384" sldId="538"/>
            <ac:cxnSpMk id="8" creationId="{11C89B1A-0A88-64E7-A9F9-9417BD3E8287}"/>
          </ac:cxnSpMkLst>
        </pc:cxnChg>
        <pc:cxnChg chg="add mod">
          <ac:chgData name="Danilo Ríos" userId="74fa47b150b6dd85" providerId="LiveId" clId="{B22B5308-BF65-4BC9-907B-D5B1B6DA9C42}" dt="2023-10-10T12:41:42.012" v="3344" actId="1076"/>
          <ac:cxnSpMkLst>
            <pc:docMk/>
            <pc:sldMk cId="3445879384" sldId="538"/>
            <ac:cxnSpMk id="12" creationId="{AAC0164A-1752-B844-E1C4-4B66A8600783}"/>
          </ac:cxnSpMkLst>
        </pc:cxnChg>
        <pc:cxnChg chg="add del">
          <ac:chgData name="Danilo Ríos" userId="74fa47b150b6dd85" providerId="LiveId" clId="{B22B5308-BF65-4BC9-907B-D5B1B6DA9C42}" dt="2023-10-08T17:54:48.592" v="906" actId="11529"/>
          <ac:cxnSpMkLst>
            <pc:docMk/>
            <pc:sldMk cId="3445879384" sldId="538"/>
            <ac:cxnSpMk id="19" creationId="{7C5CD2BB-31A2-5905-518D-50BC24436220}"/>
          </ac:cxnSpMkLst>
        </pc:cxnChg>
        <pc:cxnChg chg="add mod">
          <ac:chgData name="Danilo Ríos" userId="74fa47b150b6dd85" providerId="LiveId" clId="{B22B5308-BF65-4BC9-907B-D5B1B6DA9C42}" dt="2023-10-10T12:41:42.012" v="3344" actId="1076"/>
          <ac:cxnSpMkLst>
            <pc:docMk/>
            <pc:sldMk cId="3445879384" sldId="538"/>
            <ac:cxnSpMk id="21" creationId="{F95A3280-8D63-0659-F0FF-97CBBCBB68F1}"/>
          </ac:cxnSpMkLst>
        </pc:cxnChg>
        <pc:cxnChg chg="add mod">
          <ac:chgData name="Danilo Ríos" userId="74fa47b150b6dd85" providerId="LiveId" clId="{B22B5308-BF65-4BC9-907B-D5B1B6DA9C42}" dt="2023-10-10T12:41:42.012" v="3344" actId="1076"/>
          <ac:cxnSpMkLst>
            <pc:docMk/>
            <pc:sldMk cId="3445879384" sldId="538"/>
            <ac:cxnSpMk id="22" creationId="{B1762100-2276-750A-0B74-F788B41B6F08}"/>
          </ac:cxnSpMkLst>
        </pc:cxnChg>
      </pc:sldChg>
      <pc:sldChg chg="addSp delSp modSp add mod ord">
        <pc:chgData name="Danilo Ríos" userId="74fa47b150b6dd85" providerId="LiveId" clId="{B22B5308-BF65-4BC9-907B-D5B1B6DA9C42}" dt="2023-10-10T12:48:10.627" v="3530" actId="1076"/>
        <pc:sldMkLst>
          <pc:docMk/>
          <pc:sldMk cId="3711377603" sldId="539"/>
        </pc:sldMkLst>
        <pc:spChg chg="add mod">
          <ac:chgData name="Danilo Ríos" userId="74fa47b150b6dd85" providerId="LiveId" clId="{B22B5308-BF65-4BC9-907B-D5B1B6DA9C42}" dt="2023-10-10T12:48:10.627" v="3530" actId="1076"/>
          <ac:spMkLst>
            <pc:docMk/>
            <pc:sldMk cId="3711377603" sldId="539"/>
            <ac:spMk id="2" creationId="{4DD01B90-170E-711C-6437-5C6EF3B44E6E}"/>
          </ac:spMkLst>
        </pc:spChg>
        <pc:spChg chg="del mod">
          <ac:chgData name="Danilo Ríos" userId="74fa47b150b6dd85" providerId="LiveId" clId="{B22B5308-BF65-4BC9-907B-D5B1B6DA9C42}" dt="2023-10-08T17:58:57.912" v="1125" actId="478"/>
          <ac:spMkLst>
            <pc:docMk/>
            <pc:sldMk cId="3711377603" sldId="539"/>
            <ac:spMk id="2" creationId="{9A7A46A7-D9D4-873A-8145-1EED3C38ABC3}"/>
          </ac:spMkLst>
        </pc:spChg>
        <pc:spChg chg="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4" creationId="{00000000-0000-0000-0000-000000000000}"/>
          </ac:spMkLst>
        </pc:spChg>
        <pc:spChg chg="add 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5" creationId="{A1F166D5-1A93-C532-7124-F52ACD102FA7}"/>
          </ac:spMkLst>
        </pc:spChg>
        <pc:spChg chg="add 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9" creationId="{E49D3F0A-FF22-52F5-F3FF-0F495054FBFE}"/>
          </ac:spMkLst>
        </pc:spChg>
        <pc:spChg chg="add 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10" creationId="{482F9CB5-1128-57D3-0BC8-6F1D4E27B0AE}"/>
          </ac:spMkLst>
        </pc:spChg>
        <pc:spChg chg="add 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11" creationId="{72D2951D-3160-44B6-F3D6-CEA635C06A4E}"/>
          </ac:spMkLst>
        </pc:spChg>
        <pc:spChg chg="add 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12" creationId="{5F4BE909-9EDE-CD18-48DC-FC1FB84D55AF}"/>
          </ac:spMkLst>
        </pc:spChg>
        <pc:spChg chg="add 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13" creationId="{9F43D019-375D-9A24-3EA0-832CEBBEB8CE}"/>
          </ac:spMkLst>
        </pc:spChg>
        <pc:spChg chg="add del">
          <ac:chgData name="Danilo Ríos" userId="74fa47b150b6dd85" providerId="LiveId" clId="{B22B5308-BF65-4BC9-907B-D5B1B6DA9C42}" dt="2023-10-08T18:01:20.058" v="1177" actId="478"/>
          <ac:spMkLst>
            <pc:docMk/>
            <pc:sldMk cId="3711377603" sldId="539"/>
            <ac:spMk id="21" creationId="{459FC76F-BD17-5F29-B9D3-038AA717DDFE}"/>
          </ac:spMkLst>
        </pc:spChg>
        <pc:spChg chg="add mod">
          <ac:chgData name="Danilo Ríos" userId="74fa47b150b6dd85" providerId="LiveId" clId="{B22B5308-BF65-4BC9-907B-D5B1B6DA9C42}" dt="2023-10-08T18:10:39.342" v="1297" actId="1076"/>
          <ac:spMkLst>
            <pc:docMk/>
            <pc:sldMk cId="3711377603" sldId="539"/>
            <ac:spMk id="22" creationId="{33038E5B-25C5-AA7C-1CA0-6D9465363CBC}"/>
          </ac:spMkLst>
        </pc:spChg>
        <pc:spChg chg="add mod">
          <ac:chgData name="Danilo Ríos" userId="74fa47b150b6dd85" providerId="LiveId" clId="{B22B5308-BF65-4BC9-907B-D5B1B6DA9C42}" dt="2023-10-08T18:10:39.342" v="1297" actId="1076"/>
          <ac:spMkLst>
            <pc:docMk/>
            <pc:sldMk cId="3711377603" sldId="539"/>
            <ac:spMk id="25" creationId="{62A1E781-30F4-AB6E-EFC7-D2CB9F906682}"/>
          </ac:spMkLst>
        </pc:spChg>
        <pc:spChg chg="add mod">
          <ac:chgData name="Danilo Ríos" userId="74fa47b150b6dd85" providerId="LiveId" clId="{B22B5308-BF65-4BC9-907B-D5B1B6DA9C42}" dt="2023-10-08T18:10:39.342" v="1297" actId="1076"/>
          <ac:spMkLst>
            <pc:docMk/>
            <pc:sldMk cId="3711377603" sldId="539"/>
            <ac:spMk id="29" creationId="{DC76A1A0-E96E-24EA-FB60-6B7309475B59}"/>
          </ac:spMkLst>
        </pc:spChg>
        <pc:spChg chg="add mod">
          <ac:chgData name="Danilo Ríos" userId="74fa47b150b6dd85" providerId="LiveId" clId="{B22B5308-BF65-4BC9-907B-D5B1B6DA9C42}" dt="2023-10-08T18:10:39.342" v="1297" actId="1076"/>
          <ac:spMkLst>
            <pc:docMk/>
            <pc:sldMk cId="3711377603" sldId="539"/>
            <ac:spMk id="30" creationId="{57966CCF-7F73-46AF-6BF5-856CF5886E86}"/>
          </ac:spMkLst>
        </pc:spChg>
        <pc:spChg chg="add mod">
          <ac:chgData name="Danilo Ríos" userId="74fa47b150b6dd85" providerId="LiveId" clId="{B22B5308-BF65-4BC9-907B-D5B1B6DA9C42}" dt="2023-10-08T18:10:39.342" v="1297" actId="1076"/>
          <ac:spMkLst>
            <pc:docMk/>
            <pc:sldMk cId="3711377603" sldId="539"/>
            <ac:spMk id="31" creationId="{7B9A9B28-E1C9-3C9C-7F8C-42F079A87856}"/>
          </ac:spMkLst>
        </pc:spChg>
        <pc:cxnChg chg="del mod">
          <ac:chgData name="Danilo Ríos" userId="74fa47b150b6dd85" providerId="LiveId" clId="{B22B5308-BF65-4BC9-907B-D5B1B6DA9C42}" dt="2023-10-08T17:59:00.646" v="1126" actId="478"/>
          <ac:cxnSpMkLst>
            <pc:docMk/>
            <pc:sldMk cId="3711377603" sldId="539"/>
            <ac:cxnSpMk id="3" creationId="{00000000-0000-0000-0000-000000000000}"/>
          </ac:cxnSpMkLst>
        </pc:cxnChg>
        <pc:cxnChg chg="add mod">
          <ac:chgData name="Danilo Ríos" userId="74fa47b150b6dd85" providerId="LiveId" clId="{B22B5308-BF65-4BC9-907B-D5B1B6DA9C42}" dt="2023-10-10T12:47:48.531" v="3528" actId="1076"/>
          <ac:cxnSpMkLst>
            <pc:docMk/>
            <pc:sldMk cId="3711377603" sldId="539"/>
            <ac:cxnSpMk id="6" creationId="{AC286DFE-A97B-4DE9-1368-7EE9AFCAB7F3}"/>
          </ac:cxnSpMkLst>
        </pc:cxnChg>
        <pc:cxnChg chg="add mod">
          <ac:chgData name="Danilo Ríos" userId="74fa47b150b6dd85" providerId="LiveId" clId="{B22B5308-BF65-4BC9-907B-D5B1B6DA9C42}" dt="2023-10-10T12:47:48.531" v="3528" actId="1076"/>
          <ac:cxnSpMkLst>
            <pc:docMk/>
            <pc:sldMk cId="3711377603" sldId="539"/>
            <ac:cxnSpMk id="7" creationId="{62DC1067-A057-E3C4-D557-2506BDAEF8B4}"/>
          </ac:cxnSpMkLst>
        </pc:cxnChg>
        <pc:cxnChg chg="add mod">
          <ac:chgData name="Danilo Ríos" userId="74fa47b150b6dd85" providerId="LiveId" clId="{B22B5308-BF65-4BC9-907B-D5B1B6DA9C42}" dt="2023-10-10T12:47:48.531" v="3528" actId="1076"/>
          <ac:cxnSpMkLst>
            <pc:docMk/>
            <pc:sldMk cId="3711377603" sldId="539"/>
            <ac:cxnSpMk id="8" creationId="{F750A2A2-AC22-5960-F3C8-2894F0D5CAA5}"/>
          </ac:cxnSpMkLst>
        </pc:cxnChg>
        <pc:cxnChg chg="add mod">
          <ac:chgData name="Danilo Ríos" userId="74fa47b150b6dd85" providerId="LiveId" clId="{B22B5308-BF65-4BC9-907B-D5B1B6DA9C42}" dt="2023-10-10T12:47:48.531" v="3528" actId="1076"/>
          <ac:cxnSpMkLst>
            <pc:docMk/>
            <pc:sldMk cId="3711377603" sldId="539"/>
            <ac:cxnSpMk id="14" creationId="{D59D5205-4CD2-7A9E-A92A-0416DDF8009C}"/>
          </ac:cxnSpMkLst>
        </pc:cxnChg>
        <pc:cxnChg chg="add mod">
          <ac:chgData name="Danilo Ríos" userId="74fa47b150b6dd85" providerId="LiveId" clId="{B22B5308-BF65-4BC9-907B-D5B1B6DA9C42}" dt="2023-10-10T12:47:48.531" v="3528" actId="1076"/>
          <ac:cxnSpMkLst>
            <pc:docMk/>
            <pc:sldMk cId="3711377603" sldId="539"/>
            <ac:cxnSpMk id="15" creationId="{8C49AF05-3B25-324A-65A0-CA77F42469AC}"/>
          </ac:cxnSpMkLst>
        </pc:cxnChg>
        <pc:cxnChg chg="add mod">
          <ac:chgData name="Danilo Ríos" userId="74fa47b150b6dd85" providerId="LiveId" clId="{B22B5308-BF65-4BC9-907B-D5B1B6DA9C42}" dt="2023-10-08T18:10:39.342" v="1297" actId="1076"/>
          <ac:cxnSpMkLst>
            <pc:docMk/>
            <pc:sldMk cId="3711377603" sldId="539"/>
            <ac:cxnSpMk id="27" creationId="{8683AA9A-FE33-F163-33ED-E3934D9A9890}"/>
          </ac:cxnSpMkLst>
        </pc:cxnChg>
      </pc:sldChg>
      <pc:sldChg chg="new del">
        <pc:chgData name="Danilo Ríos" userId="74fa47b150b6dd85" providerId="LiveId" clId="{B22B5308-BF65-4BC9-907B-D5B1B6DA9C42}" dt="2023-10-08T18:14:23.824" v="1449" actId="47"/>
        <pc:sldMkLst>
          <pc:docMk/>
          <pc:sldMk cId="1737482734" sldId="540"/>
        </pc:sldMkLst>
      </pc:sldChg>
      <pc:sldChg chg="addSp delSp modSp add mod">
        <pc:chgData name="Danilo Ríos" userId="74fa47b150b6dd85" providerId="LiveId" clId="{B22B5308-BF65-4BC9-907B-D5B1B6DA9C42}" dt="2023-10-08T19:35:22.774" v="2985" actId="6549"/>
        <pc:sldMkLst>
          <pc:docMk/>
          <pc:sldMk cId="1536475550" sldId="541"/>
        </pc:sldMkLst>
        <pc:spChg chg="mod">
          <ac:chgData name="Danilo Ríos" userId="74fa47b150b6dd85" providerId="LiveId" clId="{B22B5308-BF65-4BC9-907B-D5B1B6DA9C42}" dt="2023-10-08T19:35:22.774" v="2985" actId="6549"/>
          <ac:spMkLst>
            <pc:docMk/>
            <pc:sldMk cId="1536475550" sldId="541"/>
            <ac:spMk id="2" creationId="{9A7A46A7-D9D4-873A-8145-1EED3C38ABC3}"/>
          </ac:spMkLst>
        </pc:spChg>
        <pc:spChg chg="del">
          <ac:chgData name="Danilo Ríos" userId="74fa47b150b6dd85" providerId="LiveId" clId="{B22B5308-BF65-4BC9-907B-D5B1B6DA9C42}" dt="2023-10-08T18:11:36.926" v="1398" actId="478"/>
          <ac:spMkLst>
            <pc:docMk/>
            <pc:sldMk cId="1536475550" sldId="541"/>
            <ac:spMk id="4" creationId="{00000000-0000-0000-0000-000000000000}"/>
          </ac:spMkLst>
        </pc:spChg>
        <pc:spChg chg="add mod">
          <ac:chgData name="Danilo Ríos" userId="74fa47b150b6dd85" providerId="LiveId" clId="{B22B5308-BF65-4BC9-907B-D5B1B6DA9C42}" dt="2023-10-08T18:21:25.970" v="1605" actId="1076"/>
          <ac:spMkLst>
            <pc:docMk/>
            <pc:sldMk cId="1536475550" sldId="541"/>
            <ac:spMk id="6" creationId="{9136AE6B-C615-067B-F498-9B8F97974152}"/>
          </ac:spMkLst>
        </pc:spChg>
        <pc:graphicFrameChg chg="add mod modGraphic">
          <ac:chgData name="Danilo Ríos" userId="74fa47b150b6dd85" providerId="LiveId" clId="{B22B5308-BF65-4BC9-907B-D5B1B6DA9C42}" dt="2023-10-08T18:15:34.647" v="1461" actId="1076"/>
          <ac:graphicFrameMkLst>
            <pc:docMk/>
            <pc:sldMk cId="1536475550" sldId="541"/>
            <ac:graphicFrameMk id="8" creationId="{0D73E869-8C4D-53F4-FD79-FC7E25DC9B29}"/>
          </ac:graphicFrameMkLst>
        </pc:graphicFrameChg>
      </pc:sldChg>
      <pc:sldChg chg="addSp delSp modSp new mod">
        <pc:chgData name="Danilo Ríos" userId="74fa47b150b6dd85" providerId="LiveId" clId="{B22B5308-BF65-4BC9-907B-D5B1B6DA9C42}" dt="2023-10-08T18:39:13.459" v="1917" actId="1076"/>
        <pc:sldMkLst>
          <pc:docMk/>
          <pc:sldMk cId="850485042" sldId="542"/>
        </pc:sldMkLst>
        <pc:spChg chg="del">
          <ac:chgData name="Danilo Ríos" userId="74fa47b150b6dd85" providerId="LiveId" clId="{B22B5308-BF65-4BC9-907B-D5B1B6DA9C42}" dt="2023-10-08T18:30:54.527" v="1608" actId="478"/>
          <ac:spMkLst>
            <pc:docMk/>
            <pc:sldMk cId="850485042" sldId="542"/>
            <ac:spMk id="2" creationId="{63CFA02F-4D96-4A48-6F49-814561A108F3}"/>
          </ac:spMkLst>
        </pc:spChg>
        <pc:spChg chg="del">
          <ac:chgData name="Danilo Ríos" userId="74fa47b150b6dd85" providerId="LiveId" clId="{B22B5308-BF65-4BC9-907B-D5B1B6DA9C42}" dt="2023-10-08T18:30:57.824" v="1609" actId="478"/>
          <ac:spMkLst>
            <pc:docMk/>
            <pc:sldMk cId="850485042" sldId="542"/>
            <ac:spMk id="3" creationId="{B2093453-86F7-24C1-BC86-02856DD798EE}"/>
          </ac:spMkLst>
        </pc:spChg>
        <pc:spChg chg="add mod">
          <ac:chgData name="Danilo Ríos" userId="74fa47b150b6dd85" providerId="LiveId" clId="{B22B5308-BF65-4BC9-907B-D5B1B6DA9C42}" dt="2023-10-08T18:39:13.459" v="1917" actId="1076"/>
          <ac:spMkLst>
            <pc:docMk/>
            <pc:sldMk cId="850485042" sldId="542"/>
            <ac:spMk id="4" creationId="{A75CCEFA-23FB-B748-69DE-4C0926A3513D}"/>
          </ac:spMkLst>
        </pc:spChg>
        <pc:spChg chg="add mod">
          <ac:chgData name="Danilo Ríos" userId="74fa47b150b6dd85" providerId="LiveId" clId="{B22B5308-BF65-4BC9-907B-D5B1B6DA9C42}" dt="2023-10-08T18:38:54.820" v="1915" actId="1076"/>
          <ac:spMkLst>
            <pc:docMk/>
            <pc:sldMk cId="850485042" sldId="542"/>
            <ac:spMk id="5" creationId="{C7B67B43-E641-1FC7-DAC9-95E99457F527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6" creationId="{9A8D3121-906D-D12B-BC7C-5607BE444B95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7" creationId="{9014F731-F8E0-5051-49D2-A05B445A1A87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8" creationId="{836F89F9-90CF-666E-A43F-68D830DEAC80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9" creationId="{E04480A9-8C07-1F76-1A2D-854CF26029B4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10" creationId="{FF508204-DF03-F185-365E-045167C42FB5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11" creationId="{FC36AC3B-9CB2-98F5-F3B9-323153974AC0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12" creationId="{D769B66F-AD10-645A-3144-5420346EA823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13" creationId="{177AA34C-2A80-D47D-F514-BBC66DD811D7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14" creationId="{45BC6DD0-91FC-5157-81A2-DBC3B5BD148F}"/>
          </ac:spMkLst>
        </pc:spChg>
        <pc:spChg chg="add del">
          <ac:chgData name="Danilo Ríos" userId="74fa47b150b6dd85" providerId="LiveId" clId="{B22B5308-BF65-4BC9-907B-D5B1B6DA9C42}" dt="2023-10-08T18:37:04.378" v="1868" actId="478"/>
          <ac:spMkLst>
            <pc:docMk/>
            <pc:sldMk cId="850485042" sldId="542"/>
            <ac:spMk id="15" creationId="{38D56367-6F75-69B6-246F-C5ABE2E9954F}"/>
          </ac:spMkLst>
        </pc:spChg>
      </pc:sldChg>
      <pc:sldChg chg="addSp delSp modSp new mod ord">
        <pc:chgData name="Danilo Ríos" userId="74fa47b150b6dd85" providerId="LiveId" clId="{B22B5308-BF65-4BC9-907B-D5B1B6DA9C42}" dt="2023-10-10T13:48:58.735" v="3554" actId="6549"/>
        <pc:sldMkLst>
          <pc:docMk/>
          <pc:sldMk cId="2111567081" sldId="543"/>
        </pc:sldMkLst>
        <pc:spChg chg="add mod">
          <ac:chgData name="Danilo Ríos" userId="74fa47b150b6dd85" providerId="LiveId" clId="{B22B5308-BF65-4BC9-907B-D5B1B6DA9C42}" dt="2023-10-10T13:48:58.735" v="3554" actId="6549"/>
          <ac:spMkLst>
            <pc:docMk/>
            <pc:sldMk cId="2111567081" sldId="543"/>
            <ac:spMk id="2" creationId="{E650EDED-F406-72DC-09CA-2491B47BB98C}"/>
          </ac:spMkLst>
        </pc:spChg>
        <pc:graphicFrameChg chg="add del mod modGraphic">
          <ac:chgData name="Danilo Ríos" userId="74fa47b150b6dd85" providerId="LiveId" clId="{B22B5308-BF65-4BC9-907B-D5B1B6DA9C42}" dt="2023-10-08T19:06:50.630" v="2803" actId="478"/>
          <ac:graphicFrameMkLst>
            <pc:docMk/>
            <pc:sldMk cId="2111567081" sldId="543"/>
            <ac:graphicFrameMk id="4" creationId="{61CB5EBC-1E07-0FA7-D282-3D86726961B6}"/>
          </ac:graphicFrameMkLst>
        </pc:graphicFrameChg>
        <pc:graphicFrameChg chg="add mod modGraphic">
          <ac:chgData name="Danilo Ríos" userId="74fa47b150b6dd85" providerId="LiveId" clId="{B22B5308-BF65-4BC9-907B-D5B1B6DA9C42}" dt="2023-10-08T19:07:21.660" v="2811"/>
          <ac:graphicFrameMkLst>
            <pc:docMk/>
            <pc:sldMk cId="2111567081" sldId="543"/>
            <ac:graphicFrameMk id="6" creationId="{D907ADC3-62B2-0BFB-7083-C8D953133D25}"/>
          </ac:graphicFrameMkLst>
        </pc:graphicFrameChg>
        <pc:graphicFrameChg chg="add mod modGraphic">
          <ac:chgData name="Danilo Ríos" userId="74fa47b150b6dd85" providerId="LiveId" clId="{B22B5308-BF65-4BC9-907B-D5B1B6DA9C42}" dt="2023-10-08T19:07:03.848" v="2807" actId="1076"/>
          <ac:graphicFrameMkLst>
            <pc:docMk/>
            <pc:sldMk cId="2111567081" sldId="543"/>
            <ac:graphicFrameMk id="8" creationId="{E7A6BC31-8997-76F9-8442-57F10B2D6E6B}"/>
          </ac:graphicFrameMkLst>
        </pc:graphicFrameChg>
      </pc:sldChg>
      <pc:sldChg chg="delSp modSp add mod">
        <pc:chgData name="Danilo Ríos" userId="74fa47b150b6dd85" providerId="LiveId" clId="{B22B5308-BF65-4BC9-907B-D5B1B6DA9C42}" dt="2023-10-10T12:38:57.986" v="3331" actId="1076"/>
        <pc:sldMkLst>
          <pc:docMk/>
          <pc:sldMk cId="977064213" sldId="544"/>
        </pc:sldMkLst>
        <pc:spChg chg="mod">
          <ac:chgData name="Danilo Ríos" userId="74fa47b150b6dd85" providerId="LiveId" clId="{B22B5308-BF65-4BC9-907B-D5B1B6DA9C42}" dt="2023-10-10T12:38:57.986" v="3331" actId="1076"/>
          <ac:spMkLst>
            <pc:docMk/>
            <pc:sldMk cId="977064213" sldId="544"/>
            <ac:spMk id="109571" creationId="{00000000-0000-0000-0000-000000000000}"/>
          </ac:spMkLst>
        </pc:spChg>
        <pc:spChg chg="del">
          <ac:chgData name="Danilo Ríos" userId="74fa47b150b6dd85" providerId="LiveId" clId="{B22B5308-BF65-4BC9-907B-D5B1B6DA9C42}" dt="2023-10-10T12:35:39.058" v="3123" actId="478"/>
          <ac:spMkLst>
            <pc:docMk/>
            <pc:sldMk cId="977064213" sldId="544"/>
            <ac:spMk id="109572" creationId="{00000000-0000-0000-0000-000000000000}"/>
          </ac:spMkLst>
        </pc:spChg>
      </pc:sldChg>
      <pc:sldChg chg="addSp delSp modSp new mod">
        <pc:chgData name="Danilo Ríos" userId="74fa47b150b6dd85" providerId="LiveId" clId="{B22B5308-BF65-4BC9-907B-D5B1B6DA9C42}" dt="2023-10-10T18:52:31.558" v="4054" actId="20577"/>
        <pc:sldMkLst>
          <pc:docMk/>
          <pc:sldMk cId="3408672667" sldId="545"/>
        </pc:sldMkLst>
        <pc:spChg chg="add mod ord">
          <ac:chgData name="Danilo Ríos" userId="74fa47b150b6dd85" providerId="LiveId" clId="{B22B5308-BF65-4BC9-907B-D5B1B6DA9C42}" dt="2023-10-10T18:48:00.074" v="4015" actId="1076"/>
          <ac:spMkLst>
            <pc:docMk/>
            <pc:sldMk cId="3408672667" sldId="545"/>
            <ac:spMk id="2" creationId="{C540D142-445C-A8B8-A218-7000F08C029C}"/>
          </ac:spMkLst>
        </pc:spChg>
        <pc:spChg chg="add del mod">
          <ac:chgData name="Danilo Ríos" userId="74fa47b150b6dd85" providerId="LiveId" clId="{B22B5308-BF65-4BC9-907B-D5B1B6DA9C42}" dt="2023-10-10T18:47:42.372" v="4010" actId="478"/>
          <ac:spMkLst>
            <pc:docMk/>
            <pc:sldMk cId="3408672667" sldId="545"/>
            <ac:spMk id="6" creationId="{DC9C9D02-57E5-E417-D851-31EC3DBAE03B}"/>
          </ac:spMkLst>
        </pc:spChg>
        <pc:spChg chg="add del mod">
          <ac:chgData name="Danilo Ríos" userId="74fa47b150b6dd85" providerId="LiveId" clId="{B22B5308-BF65-4BC9-907B-D5B1B6DA9C42}" dt="2023-10-10T18:47:54.121" v="4014" actId="478"/>
          <ac:spMkLst>
            <pc:docMk/>
            <pc:sldMk cId="3408672667" sldId="545"/>
            <ac:spMk id="7" creationId="{529BE22A-1D75-9F35-668E-19F66A8B5D8A}"/>
          </ac:spMkLst>
        </pc:spChg>
        <pc:spChg chg="add mod">
          <ac:chgData name="Danilo Ríos" userId="74fa47b150b6dd85" providerId="LiveId" clId="{B22B5308-BF65-4BC9-907B-D5B1B6DA9C42}" dt="2023-10-10T18:52:31.558" v="4054" actId="20577"/>
          <ac:spMkLst>
            <pc:docMk/>
            <pc:sldMk cId="3408672667" sldId="545"/>
            <ac:spMk id="8" creationId="{87A87818-7763-76B0-0EFC-2C1B7F5BFA99}"/>
          </ac:spMkLst>
        </pc:spChg>
        <pc:spChg chg="add mod">
          <ac:chgData name="Danilo Ríos" userId="74fa47b150b6dd85" providerId="LiveId" clId="{B22B5308-BF65-4BC9-907B-D5B1B6DA9C42}" dt="2023-10-10T18:48:00.074" v="4015" actId="1076"/>
          <ac:spMkLst>
            <pc:docMk/>
            <pc:sldMk cId="3408672667" sldId="545"/>
            <ac:spMk id="9" creationId="{8969A00E-45D4-97C5-B727-3F32FA78B0F2}"/>
          </ac:spMkLst>
        </pc:spChg>
        <pc:spChg chg="add mod">
          <ac:chgData name="Danilo Ríos" userId="74fa47b150b6dd85" providerId="LiveId" clId="{B22B5308-BF65-4BC9-907B-D5B1B6DA9C42}" dt="2023-10-10T18:48:00.074" v="4015" actId="1076"/>
          <ac:spMkLst>
            <pc:docMk/>
            <pc:sldMk cId="3408672667" sldId="545"/>
            <ac:spMk id="10" creationId="{DB86E9AB-CF5E-1881-356C-707379A71B8B}"/>
          </ac:spMkLst>
        </pc:spChg>
        <pc:spChg chg="add mod">
          <ac:chgData name="Danilo Ríos" userId="74fa47b150b6dd85" providerId="LiveId" clId="{B22B5308-BF65-4BC9-907B-D5B1B6DA9C42}" dt="2023-10-10T18:51:47.188" v="4052" actId="692"/>
          <ac:spMkLst>
            <pc:docMk/>
            <pc:sldMk cId="3408672667" sldId="545"/>
            <ac:spMk id="19" creationId="{EC293960-6509-ECA7-FBD1-931B0F435470}"/>
          </ac:spMkLst>
        </pc:spChg>
        <pc:spChg chg="add mod">
          <ac:chgData name="Danilo Ríos" userId="74fa47b150b6dd85" providerId="LiveId" clId="{B22B5308-BF65-4BC9-907B-D5B1B6DA9C42}" dt="2023-10-10T18:51:34.499" v="4050" actId="1076"/>
          <ac:spMkLst>
            <pc:docMk/>
            <pc:sldMk cId="3408672667" sldId="545"/>
            <ac:spMk id="21" creationId="{A8935823-7A1A-899B-B077-EFBB50EB7317}"/>
          </ac:spMkLst>
        </pc:spChg>
        <pc:spChg chg="add mod">
          <ac:chgData name="Danilo Ríos" userId="74fa47b150b6dd85" providerId="LiveId" clId="{B22B5308-BF65-4BC9-907B-D5B1B6DA9C42}" dt="2023-10-10T18:51:28.751" v="4049" actId="1076"/>
          <ac:spMkLst>
            <pc:docMk/>
            <pc:sldMk cId="3408672667" sldId="545"/>
            <ac:spMk id="22" creationId="{7CEF9D81-888F-B0C6-4424-765F5C942C53}"/>
          </ac:spMkLst>
        </pc:spChg>
        <pc:cxnChg chg="add mod">
          <ac:chgData name="Danilo Ríos" userId="74fa47b150b6dd85" providerId="LiveId" clId="{B22B5308-BF65-4BC9-907B-D5B1B6DA9C42}" dt="2023-10-10T18:48:00.074" v="4015" actId="1076"/>
          <ac:cxnSpMkLst>
            <pc:docMk/>
            <pc:sldMk cId="3408672667" sldId="545"/>
            <ac:cxnSpMk id="3" creationId="{F95F3398-92F2-1F71-6F67-78FA991AD6F4}"/>
          </ac:cxnSpMkLst>
        </pc:cxnChg>
        <pc:cxnChg chg="add mod">
          <ac:chgData name="Danilo Ríos" userId="74fa47b150b6dd85" providerId="LiveId" clId="{B22B5308-BF65-4BC9-907B-D5B1B6DA9C42}" dt="2023-10-10T18:48:00.074" v="4015" actId="1076"/>
          <ac:cxnSpMkLst>
            <pc:docMk/>
            <pc:sldMk cId="3408672667" sldId="545"/>
            <ac:cxnSpMk id="4" creationId="{58BEE1EC-81AD-8B3E-28B3-95616B465C38}"/>
          </ac:cxnSpMkLst>
        </pc:cxnChg>
        <pc:cxnChg chg="add del mod">
          <ac:chgData name="Danilo Ríos" userId="74fa47b150b6dd85" providerId="LiveId" clId="{B22B5308-BF65-4BC9-907B-D5B1B6DA9C42}" dt="2023-10-10T18:47:39.950" v="4009" actId="478"/>
          <ac:cxnSpMkLst>
            <pc:docMk/>
            <pc:sldMk cId="3408672667" sldId="545"/>
            <ac:cxnSpMk id="5" creationId="{4A0F7A0E-7928-B8D2-017E-CB56C7565C39}"/>
          </ac:cxnSpMkLst>
        </pc:cxnChg>
        <pc:cxnChg chg="add del mod">
          <ac:chgData name="Danilo Ríos" userId="74fa47b150b6dd85" providerId="LiveId" clId="{B22B5308-BF65-4BC9-907B-D5B1B6DA9C42}" dt="2023-10-10T18:47:44.872" v="4011" actId="478"/>
          <ac:cxnSpMkLst>
            <pc:docMk/>
            <pc:sldMk cId="3408672667" sldId="545"/>
            <ac:cxnSpMk id="11" creationId="{4BA44CA9-A380-24F3-2E57-A2B289C51310}"/>
          </ac:cxnSpMkLst>
        </pc:cxnChg>
        <pc:cxnChg chg="add del mod">
          <ac:chgData name="Danilo Ríos" userId="74fa47b150b6dd85" providerId="LiveId" clId="{B22B5308-BF65-4BC9-907B-D5B1B6DA9C42}" dt="2023-10-10T18:47:48.559" v="4012" actId="478"/>
          <ac:cxnSpMkLst>
            <pc:docMk/>
            <pc:sldMk cId="3408672667" sldId="545"/>
            <ac:cxnSpMk id="12" creationId="{9101B977-8D31-0438-1375-CA1AAC42314B}"/>
          </ac:cxnSpMkLst>
        </pc:cxnChg>
        <pc:cxnChg chg="add del mod">
          <ac:chgData name="Danilo Ríos" userId="74fa47b150b6dd85" providerId="LiveId" clId="{B22B5308-BF65-4BC9-907B-D5B1B6DA9C42}" dt="2023-10-10T18:41:49.070" v="3633" actId="478"/>
          <ac:cxnSpMkLst>
            <pc:docMk/>
            <pc:sldMk cId="3408672667" sldId="545"/>
            <ac:cxnSpMk id="16" creationId="{67E79AF6-0816-F848-FA8C-800E52714AE2}"/>
          </ac:cxnSpMkLst>
        </pc:cxnChg>
      </pc:sldChg>
      <pc:sldChg chg="new del">
        <pc:chgData name="Danilo Ríos" userId="74fa47b150b6dd85" providerId="LiveId" clId="{B22B5308-BF65-4BC9-907B-D5B1B6DA9C42}" dt="2023-10-10T19:28:20.453" v="4229" actId="47"/>
        <pc:sldMkLst>
          <pc:docMk/>
          <pc:sldMk cId="3796432640" sldId="546"/>
        </pc:sldMkLst>
      </pc:sldChg>
      <pc:sldChg chg="addSp delSp modSp mod">
        <pc:chgData name="Danilo Ríos" userId="74fa47b150b6dd85" providerId="LiveId" clId="{B22B5308-BF65-4BC9-907B-D5B1B6DA9C42}" dt="2023-10-10T19:10:22.656" v="4228" actId="14100"/>
        <pc:sldMkLst>
          <pc:docMk/>
          <pc:sldMk cId="0" sldId="547"/>
        </pc:sldMkLst>
        <pc:spChg chg="add mod">
          <ac:chgData name="Danilo Ríos" userId="74fa47b150b6dd85" providerId="LiveId" clId="{B22B5308-BF65-4BC9-907B-D5B1B6DA9C42}" dt="2023-10-10T19:10:22.656" v="4228" actId="14100"/>
          <ac:spMkLst>
            <pc:docMk/>
            <pc:sldMk cId="0" sldId="547"/>
            <ac:spMk id="2" creationId="{21B6BDFA-AFB8-274F-0F00-20FD643ADDFE}"/>
          </ac:spMkLst>
        </pc:spChg>
        <pc:spChg chg="del">
          <ac:chgData name="Danilo Ríos" userId="74fa47b150b6dd85" providerId="LiveId" clId="{B22B5308-BF65-4BC9-907B-D5B1B6DA9C42}" dt="2023-10-10T19:08:47.209" v="4182" actId="478"/>
          <ac:spMkLst>
            <pc:docMk/>
            <pc:sldMk cId="0" sldId="547"/>
            <ac:spMk id="215042" creationId="{24FE180D-EA45-2B4E-1C44-FAFCDB89CD07}"/>
          </ac:spMkLst>
        </pc:spChg>
        <pc:picChg chg="mod">
          <ac:chgData name="Danilo Ríos" userId="74fa47b150b6dd85" providerId="LiveId" clId="{B22B5308-BF65-4BC9-907B-D5B1B6DA9C42}" dt="2023-10-10T19:09:49.100" v="4187" actId="1076"/>
          <ac:picMkLst>
            <pc:docMk/>
            <pc:sldMk cId="0" sldId="547"/>
            <ac:picMk id="215043" creationId="{7F2921CA-A13F-064B-2FF0-993DB02D1DF5}"/>
          </ac:picMkLst>
        </pc:picChg>
      </pc:sldChg>
    </pc:docChg>
  </pc:docChgLst>
  <pc:docChgLst>
    <pc:chgData name="Danilo Ríos" userId="74fa47b150b6dd85" providerId="LiveId" clId="{80F00939-B941-4660-BD87-9FB9166996FE}"/>
    <pc:docChg chg="undo custSel addSld delSld modSld">
      <pc:chgData name="Danilo Ríos" userId="74fa47b150b6dd85" providerId="LiveId" clId="{80F00939-B941-4660-BD87-9FB9166996FE}" dt="2023-10-16T14:33:45.288" v="2281" actId="20577"/>
      <pc:docMkLst>
        <pc:docMk/>
      </pc:docMkLst>
      <pc:sldChg chg="del">
        <pc:chgData name="Danilo Ríos" userId="74fa47b150b6dd85" providerId="LiveId" clId="{80F00939-B941-4660-BD87-9FB9166996FE}" dt="2023-10-15T15:34:49.493" v="376" actId="47"/>
        <pc:sldMkLst>
          <pc:docMk/>
          <pc:sldMk cId="0" sldId="279"/>
        </pc:sldMkLst>
      </pc:sldChg>
      <pc:sldChg chg="del">
        <pc:chgData name="Danilo Ríos" userId="74fa47b150b6dd85" providerId="LiveId" clId="{80F00939-B941-4660-BD87-9FB9166996FE}" dt="2023-10-15T15:34:49.806" v="377" actId="47"/>
        <pc:sldMkLst>
          <pc:docMk/>
          <pc:sldMk cId="0" sldId="280"/>
        </pc:sldMkLst>
      </pc:sldChg>
      <pc:sldChg chg="del">
        <pc:chgData name="Danilo Ríos" userId="74fa47b150b6dd85" providerId="LiveId" clId="{80F00939-B941-4660-BD87-9FB9166996FE}" dt="2023-10-15T15:34:50.337" v="380" actId="47"/>
        <pc:sldMkLst>
          <pc:docMk/>
          <pc:sldMk cId="0" sldId="282"/>
        </pc:sldMkLst>
      </pc:sldChg>
      <pc:sldChg chg="modSp add del mod">
        <pc:chgData name="Danilo Ríos" userId="74fa47b150b6dd85" providerId="LiveId" clId="{80F00939-B941-4660-BD87-9FB9166996FE}" dt="2023-10-16T14:33:45.288" v="2281" actId="20577"/>
        <pc:sldMkLst>
          <pc:docMk/>
          <pc:sldMk cId="0" sldId="424"/>
        </pc:sldMkLst>
        <pc:spChg chg="mod">
          <ac:chgData name="Danilo Ríos" userId="74fa47b150b6dd85" providerId="LiveId" clId="{80F00939-B941-4660-BD87-9FB9166996FE}" dt="2023-10-16T14:33:45.288" v="2281" actId="20577"/>
          <ac:spMkLst>
            <pc:docMk/>
            <pc:sldMk cId="0" sldId="424"/>
            <ac:spMk id="19460" creationId="{00000000-0000-0000-0000-000000000000}"/>
          </ac:spMkLst>
        </pc:spChg>
      </pc:sldChg>
      <pc:sldChg chg="del">
        <pc:chgData name="Danilo Ríos" userId="74fa47b150b6dd85" providerId="LiveId" clId="{80F00939-B941-4660-BD87-9FB9166996FE}" dt="2023-10-15T15:34:49.009" v="374" actId="47"/>
        <pc:sldMkLst>
          <pc:docMk/>
          <pc:sldMk cId="0" sldId="425"/>
        </pc:sldMkLst>
      </pc:sldChg>
      <pc:sldChg chg="del">
        <pc:chgData name="Danilo Ríos" userId="74fa47b150b6dd85" providerId="LiveId" clId="{80F00939-B941-4660-BD87-9FB9166996FE}" dt="2023-10-15T15:34:50.009" v="378" actId="47"/>
        <pc:sldMkLst>
          <pc:docMk/>
          <pc:sldMk cId="0" sldId="444"/>
        </pc:sldMkLst>
      </pc:sldChg>
      <pc:sldChg chg="del">
        <pc:chgData name="Danilo Ríos" userId="74fa47b150b6dd85" providerId="LiveId" clId="{80F00939-B941-4660-BD87-9FB9166996FE}" dt="2023-10-15T15:34:50.165" v="379" actId="47"/>
        <pc:sldMkLst>
          <pc:docMk/>
          <pc:sldMk cId="0" sldId="492"/>
        </pc:sldMkLst>
      </pc:sldChg>
      <pc:sldChg chg="del">
        <pc:chgData name="Danilo Ríos" userId="74fa47b150b6dd85" providerId="LiveId" clId="{80F00939-B941-4660-BD87-9FB9166996FE}" dt="2023-10-15T15:34:50.508" v="381" actId="47"/>
        <pc:sldMkLst>
          <pc:docMk/>
          <pc:sldMk cId="0" sldId="493"/>
        </pc:sldMkLst>
      </pc:sldChg>
      <pc:sldChg chg="del">
        <pc:chgData name="Danilo Ríos" userId="74fa47b150b6dd85" providerId="LiveId" clId="{80F00939-B941-4660-BD87-9FB9166996FE}" dt="2023-10-15T15:34:48.603" v="373" actId="47"/>
        <pc:sldMkLst>
          <pc:docMk/>
          <pc:sldMk cId="3317344907" sldId="527"/>
        </pc:sldMkLst>
      </pc:sldChg>
      <pc:sldChg chg="del">
        <pc:chgData name="Danilo Ríos" userId="74fa47b150b6dd85" providerId="LiveId" clId="{80F00939-B941-4660-BD87-9FB9166996FE}" dt="2023-10-15T15:34:49.274" v="375" actId="47"/>
        <pc:sldMkLst>
          <pc:docMk/>
          <pc:sldMk cId="1058663870" sldId="535"/>
        </pc:sldMkLst>
      </pc:sldChg>
      <pc:sldChg chg="modSp mod">
        <pc:chgData name="Danilo Ríos" userId="74fa47b150b6dd85" providerId="LiveId" clId="{80F00939-B941-4660-BD87-9FB9166996FE}" dt="2023-10-15T15:31:04.828" v="44" actId="6549"/>
        <pc:sldMkLst>
          <pc:docMk/>
          <pc:sldMk cId="0" sldId="537"/>
        </pc:sldMkLst>
        <pc:spChg chg="mod">
          <ac:chgData name="Danilo Ríos" userId="74fa47b150b6dd85" providerId="LiveId" clId="{80F00939-B941-4660-BD87-9FB9166996FE}" dt="2023-10-15T15:31:04.828" v="44" actId="6549"/>
          <ac:spMkLst>
            <pc:docMk/>
            <pc:sldMk cId="0" sldId="537"/>
            <ac:spMk id="295940" creationId="{00000000-0000-0000-0000-000000000000}"/>
          </ac:spMkLst>
        </pc:spChg>
      </pc:sldChg>
      <pc:sldChg chg="new del">
        <pc:chgData name="Danilo Ríos" userId="74fa47b150b6dd85" providerId="LiveId" clId="{80F00939-B941-4660-BD87-9FB9166996FE}" dt="2023-10-16T14:33:19.795" v="2207" actId="47"/>
        <pc:sldMkLst>
          <pc:docMk/>
          <pc:sldMk cId="353785903" sldId="538"/>
        </pc:sldMkLst>
      </pc:sldChg>
      <pc:sldChg chg="modSp add del mod modTransition">
        <pc:chgData name="Danilo Ríos" userId="74fa47b150b6dd85" providerId="LiveId" clId="{80F00939-B941-4660-BD87-9FB9166996FE}" dt="2023-10-16T14:26:33.292" v="2112" actId="47"/>
        <pc:sldMkLst>
          <pc:docMk/>
          <pc:sldMk cId="1609915749" sldId="702"/>
        </pc:sldMkLst>
        <pc:cxnChg chg="mod">
          <ac:chgData name="Danilo Ríos" userId="74fa47b150b6dd85" providerId="LiveId" clId="{80F00939-B941-4660-BD87-9FB9166996FE}" dt="2023-10-16T14:08:07.039" v="1792" actId="1076"/>
          <ac:cxnSpMkLst>
            <pc:docMk/>
            <pc:sldMk cId="1609915749" sldId="702"/>
            <ac:cxnSpMk id="51" creationId="{98CE6F0F-253C-4410-521A-FFC3D3CE44A5}"/>
          </ac:cxnSpMkLst>
        </pc:cxnChg>
      </pc:sldChg>
      <pc:sldChg chg="addSp delSp modSp add mod">
        <pc:chgData name="Danilo Ríos" userId="74fa47b150b6dd85" providerId="LiveId" clId="{80F00939-B941-4660-BD87-9FB9166996FE}" dt="2023-10-16T14:31:53.994" v="2206" actId="14100"/>
        <pc:sldMkLst>
          <pc:docMk/>
          <pc:sldMk cId="2464151417" sldId="703"/>
        </pc:sldMkLst>
        <pc:spChg chg="add mod">
          <ac:chgData name="Danilo Ríos" userId="74fa47b150b6dd85" providerId="LiveId" clId="{80F00939-B941-4660-BD87-9FB9166996FE}" dt="2023-10-16T14:24:03.950" v="2102" actId="403"/>
          <ac:spMkLst>
            <pc:docMk/>
            <pc:sldMk cId="2464151417" sldId="703"/>
            <ac:spMk id="2" creationId="{CAB05ED6-383A-3BEA-49EA-42198EB18E8C}"/>
          </ac:spMkLst>
        </pc:spChg>
        <pc:spChg chg="mod">
          <ac:chgData name="Danilo Ríos" userId="74fa47b150b6dd85" providerId="LiveId" clId="{80F00939-B941-4660-BD87-9FB9166996FE}" dt="2023-10-16T14:30:59.494" v="2201" actId="113"/>
          <ac:spMkLst>
            <pc:docMk/>
            <pc:sldMk cId="2464151417" sldId="703"/>
            <ac:spMk id="3" creationId="{F79090DF-D8B4-1A27-57A3-E51DAB2C227E}"/>
          </ac:spMkLst>
        </pc:spChg>
        <pc:spChg chg="mod">
          <ac:chgData name="Danilo Ríos" userId="74fa47b150b6dd85" providerId="LiveId" clId="{80F00939-B941-4660-BD87-9FB9166996FE}" dt="2023-10-16T14:10:40.925" v="1812" actId="1076"/>
          <ac:spMkLst>
            <pc:docMk/>
            <pc:sldMk cId="2464151417" sldId="703"/>
            <ac:spMk id="4" creationId="{842200B2-9970-D653-D318-0B736C24BA87}"/>
          </ac:spMkLst>
        </pc:spChg>
        <pc:spChg chg="mod">
          <ac:chgData name="Danilo Ríos" userId="74fa47b150b6dd85" providerId="LiveId" clId="{80F00939-B941-4660-BD87-9FB9166996FE}" dt="2023-10-16T14:18:53.707" v="2053" actId="1076"/>
          <ac:spMkLst>
            <pc:docMk/>
            <pc:sldMk cId="2464151417" sldId="703"/>
            <ac:spMk id="5" creationId="{81986E34-78F0-BBE5-0508-26125E99B516}"/>
          </ac:spMkLst>
        </pc:spChg>
        <pc:spChg chg="mod">
          <ac:chgData name="Danilo Ríos" userId="74fa47b150b6dd85" providerId="LiveId" clId="{80F00939-B941-4660-BD87-9FB9166996FE}" dt="2023-10-16T14:20:17.356" v="2062" actId="1076"/>
          <ac:spMkLst>
            <pc:docMk/>
            <pc:sldMk cId="2464151417" sldId="703"/>
            <ac:spMk id="6" creationId="{A3B6C315-9655-BAA2-C94D-8E4FC05A5EF7}"/>
          </ac:spMkLst>
        </pc:spChg>
        <pc:spChg chg="add mod">
          <ac:chgData name="Danilo Ríos" userId="74fa47b150b6dd85" providerId="LiveId" clId="{80F00939-B941-4660-BD87-9FB9166996FE}" dt="2023-10-16T14:25:33.573" v="2111" actId="947"/>
          <ac:spMkLst>
            <pc:docMk/>
            <pc:sldMk cId="2464151417" sldId="703"/>
            <ac:spMk id="7" creationId="{5B85B404-5B8B-C254-C0E9-40176910FDDB}"/>
          </ac:spMkLst>
        </pc:spChg>
        <pc:spChg chg="add mod">
          <ac:chgData name="Danilo Ríos" userId="74fa47b150b6dd85" providerId="LiveId" clId="{80F00939-B941-4660-BD87-9FB9166996FE}" dt="2023-10-16T14:21:26.216" v="2073" actId="1076"/>
          <ac:spMkLst>
            <pc:docMk/>
            <pc:sldMk cId="2464151417" sldId="703"/>
            <ac:spMk id="18" creationId="{0CDBA312-DD33-1D9E-D1E4-58D21FE0C4BF}"/>
          </ac:spMkLst>
        </pc:spChg>
        <pc:spChg chg="mod">
          <ac:chgData name="Danilo Ríos" userId="74fa47b150b6dd85" providerId="LiveId" clId="{80F00939-B941-4660-BD87-9FB9166996FE}" dt="2023-10-16T14:31:31.212" v="2203" actId="1582"/>
          <ac:spMkLst>
            <pc:docMk/>
            <pc:sldMk cId="2464151417" sldId="703"/>
            <ac:spMk id="26" creationId="{A457F3CE-164C-BF91-7CBC-5DB6C41695A1}"/>
          </ac:spMkLst>
        </pc:spChg>
        <pc:spChg chg="add mod">
          <ac:chgData name="Danilo Ríos" userId="74fa47b150b6dd85" providerId="LiveId" clId="{80F00939-B941-4660-BD87-9FB9166996FE}" dt="2023-10-16T14:23:09.777" v="2095" actId="1076"/>
          <ac:spMkLst>
            <pc:docMk/>
            <pc:sldMk cId="2464151417" sldId="703"/>
            <ac:spMk id="28" creationId="{C58F5533-B078-0BBD-C7A4-3B4578C025B1}"/>
          </ac:spMkLst>
        </pc:spChg>
        <pc:spChg chg="add mod">
          <ac:chgData name="Danilo Ríos" userId="74fa47b150b6dd85" providerId="LiveId" clId="{80F00939-B941-4660-BD87-9FB9166996FE}" dt="2023-10-16T14:26:54.262" v="2113" actId="1076"/>
          <ac:spMkLst>
            <pc:docMk/>
            <pc:sldMk cId="2464151417" sldId="703"/>
            <ac:spMk id="29" creationId="{7EA8240F-C441-F409-B196-6A887C3C171A}"/>
          </ac:spMkLst>
        </pc:spChg>
        <pc:spChg chg="add del mod">
          <ac:chgData name="Danilo Ríos" userId="74fa47b150b6dd85" providerId="LiveId" clId="{80F00939-B941-4660-BD87-9FB9166996FE}" dt="2023-10-16T14:27:15.464" v="2116" actId="478"/>
          <ac:spMkLst>
            <pc:docMk/>
            <pc:sldMk cId="2464151417" sldId="703"/>
            <ac:spMk id="30" creationId="{4BDBAD20-2E83-B25A-3A4B-3BE660970163}"/>
          </ac:spMkLst>
        </pc:spChg>
        <pc:spChg chg="add mod">
          <ac:chgData name="Danilo Ríos" userId="74fa47b150b6dd85" providerId="LiveId" clId="{80F00939-B941-4660-BD87-9FB9166996FE}" dt="2023-10-16T14:28:00.773" v="2175" actId="14100"/>
          <ac:spMkLst>
            <pc:docMk/>
            <pc:sldMk cId="2464151417" sldId="703"/>
            <ac:spMk id="32" creationId="{945FC81A-8608-A01B-C974-A8B0808CEEA4}"/>
          </ac:spMkLst>
        </pc:spChg>
        <pc:spChg chg="mod">
          <ac:chgData name="Danilo Ríos" userId="74fa47b150b6dd85" providerId="LiveId" clId="{80F00939-B941-4660-BD87-9FB9166996FE}" dt="2023-10-16T14:19:39.868" v="2059" actId="1076"/>
          <ac:spMkLst>
            <pc:docMk/>
            <pc:sldMk cId="2464151417" sldId="703"/>
            <ac:spMk id="36" creationId="{B3A17F62-67E0-7D04-C190-8B05C9639934}"/>
          </ac:spMkLst>
        </pc:spChg>
        <pc:spChg chg="mod">
          <ac:chgData name="Danilo Ríos" userId="74fa47b150b6dd85" providerId="LiveId" clId="{80F00939-B941-4660-BD87-9FB9166996FE}" dt="2023-10-16T14:13:11.366" v="1841" actId="404"/>
          <ac:spMkLst>
            <pc:docMk/>
            <pc:sldMk cId="2464151417" sldId="703"/>
            <ac:spMk id="37" creationId="{4F920B51-66E6-0134-7882-3F33296445D4}"/>
          </ac:spMkLst>
        </pc:spChg>
        <pc:spChg chg="mod">
          <ac:chgData name="Danilo Ríos" userId="74fa47b150b6dd85" providerId="LiveId" clId="{80F00939-B941-4660-BD87-9FB9166996FE}" dt="2023-10-16T14:12:53.757" v="1838" actId="1076"/>
          <ac:spMkLst>
            <pc:docMk/>
            <pc:sldMk cId="2464151417" sldId="703"/>
            <ac:spMk id="39" creationId="{6112B89A-5204-6864-7290-DD4879E86EC7}"/>
          </ac:spMkLst>
        </pc:spChg>
        <pc:spChg chg="add mod">
          <ac:chgData name="Danilo Ríos" userId="74fa47b150b6dd85" providerId="LiveId" clId="{80F00939-B941-4660-BD87-9FB9166996FE}" dt="2023-10-16T14:29:23.058" v="2187" actId="1076"/>
          <ac:spMkLst>
            <pc:docMk/>
            <pc:sldMk cId="2464151417" sldId="703"/>
            <ac:spMk id="40" creationId="{12E97ACC-A4A8-21F0-51C6-501D89A12724}"/>
          </ac:spMkLst>
        </pc:spChg>
        <pc:spChg chg="add mod">
          <ac:chgData name="Danilo Ríos" userId="74fa47b150b6dd85" providerId="LiveId" clId="{80F00939-B941-4660-BD87-9FB9166996FE}" dt="2023-10-16T14:20:26.355" v="2063" actId="1076"/>
          <ac:spMkLst>
            <pc:docMk/>
            <pc:sldMk cId="2464151417" sldId="703"/>
            <ac:spMk id="41" creationId="{CB1C941B-3D27-A8C5-E1BF-2C8AE82183E3}"/>
          </ac:spMkLst>
        </pc:spChg>
        <pc:spChg chg="add mod">
          <ac:chgData name="Danilo Ríos" userId="74fa47b150b6dd85" providerId="LiveId" clId="{80F00939-B941-4660-BD87-9FB9166996FE}" dt="2023-10-16T14:21:29.076" v="2074" actId="1076"/>
          <ac:spMkLst>
            <pc:docMk/>
            <pc:sldMk cId="2464151417" sldId="703"/>
            <ac:spMk id="42" creationId="{EEBD5F48-8681-CD85-4887-31EEF5FE92CC}"/>
          </ac:spMkLst>
        </pc:spChg>
        <pc:spChg chg="del">
          <ac:chgData name="Danilo Ríos" userId="74fa47b150b6dd85" providerId="LiveId" clId="{80F00939-B941-4660-BD87-9FB9166996FE}" dt="2023-10-16T14:08:45.030" v="1795" actId="478"/>
          <ac:spMkLst>
            <pc:docMk/>
            <pc:sldMk cId="2464151417" sldId="703"/>
            <ac:spMk id="54" creationId="{5448FD27-3AC7-B3B9-D52D-2E33775BC2BF}"/>
          </ac:spMkLst>
        </pc:spChg>
        <pc:graphicFrameChg chg="del">
          <ac:chgData name="Danilo Ríos" userId="74fa47b150b6dd85" providerId="LiveId" clId="{80F00939-B941-4660-BD87-9FB9166996FE}" dt="2023-10-16T14:08:30.330" v="1794" actId="478"/>
          <ac:graphicFrameMkLst>
            <pc:docMk/>
            <pc:sldMk cId="2464151417" sldId="703"/>
            <ac:graphicFrameMk id="7" creationId="{1C5F08F3-20F3-9E57-34F2-6599679617B2}"/>
          </ac:graphicFrameMkLst>
        </pc:graphicFrameChg>
        <pc:cxnChg chg="mod">
          <ac:chgData name="Danilo Ríos" userId="74fa47b150b6dd85" providerId="LiveId" clId="{80F00939-B941-4660-BD87-9FB9166996FE}" dt="2023-10-16T14:09:57.801" v="1805" actId="1076"/>
          <ac:cxnSpMkLst>
            <pc:docMk/>
            <pc:sldMk cId="2464151417" sldId="703"/>
            <ac:cxnSpMk id="8" creationId="{C2716252-9F8D-214B-FAC1-E73701CF1904}"/>
          </ac:cxnSpMkLst>
        </pc:cxnChg>
        <pc:cxnChg chg="del mod">
          <ac:chgData name="Danilo Ríos" userId="74fa47b150b6dd85" providerId="LiveId" clId="{80F00939-B941-4660-BD87-9FB9166996FE}" dt="2023-10-16T14:31:41.273" v="2204" actId="478"/>
          <ac:cxnSpMkLst>
            <pc:docMk/>
            <pc:sldMk cId="2464151417" sldId="703"/>
            <ac:cxnSpMk id="12" creationId="{2C83B8B8-7AE1-EBDC-4F31-8615535E7D4A}"/>
          </ac:cxnSpMkLst>
        </pc:cxnChg>
        <pc:cxnChg chg="add mod">
          <ac:chgData name="Danilo Ríos" userId="74fa47b150b6dd85" providerId="LiveId" clId="{80F00939-B941-4660-BD87-9FB9166996FE}" dt="2023-10-16T14:31:19.446" v="2202" actId="1076"/>
          <ac:cxnSpMkLst>
            <pc:docMk/>
            <pc:sldMk cId="2464151417" sldId="703"/>
            <ac:cxnSpMk id="13" creationId="{0ABB4572-A2CE-B463-31B8-890265FA23AC}"/>
          </ac:cxnSpMkLst>
        </pc:cxnChg>
        <pc:cxnChg chg="add mod">
          <ac:chgData name="Danilo Ríos" userId="74fa47b150b6dd85" providerId="LiveId" clId="{80F00939-B941-4660-BD87-9FB9166996FE}" dt="2023-10-16T14:24:03.950" v="2102" actId="403"/>
          <ac:cxnSpMkLst>
            <pc:docMk/>
            <pc:sldMk cId="2464151417" sldId="703"/>
            <ac:cxnSpMk id="20" creationId="{97328C02-BE22-BD4B-4441-83E24D7E18EB}"/>
          </ac:cxnSpMkLst>
        </pc:cxnChg>
        <pc:cxnChg chg="add mod">
          <ac:chgData name="Danilo Ríos" userId="74fa47b150b6dd85" providerId="LiveId" clId="{80F00939-B941-4660-BD87-9FB9166996FE}" dt="2023-10-16T14:22:31.084" v="2082" actId="14100"/>
          <ac:cxnSpMkLst>
            <pc:docMk/>
            <pc:sldMk cId="2464151417" sldId="703"/>
            <ac:cxnSpMk id="24" creationId="{D70FEF4E-38AC-D390-DDB1-DF4BE5D3683B}"/>
          </ac:cxnSpMkLst>
        </pc:cxnChg>
        <pc:cxnChg chg="add mod">
          <ac:chgData name="Danilo Ríos" userId="74fa47b150b6dd85" providerId="LiveId" clId="{80F00939-B941-4660-BD87-9FB9166996FE}" dt="2023-10-16T14:31:19.446" v="2202" actId="1076"/>
          <ac:cxnSpMkLst>
            <pc:docMk/>
            <pc:sldMk cId="2464151417" sldId="703"/>
            <ac:cxnSpMk id="27" creationId="{037D82DA-5926-37C4-AF97-79E2BACE0587}"/>
          </ac:cxnSpMkLst>
        </pc:cxnChg>
        <pc:cxnChg chg="del mod">
          <ac:chgData name="Danilo Ríos" userId="74fa47b150b6dd85" providerId="LiveId" clId="{80F00939-B941-4660-BD87-9FB9166996FE}" dt="2023-10-16T14:19:10.926" v="2055" actId="478"/>
          <ac:cxnSpMkLst>
            <pc:docMk/>
            <pc:sldMk cId="2464151417" sldId="703"/>
            <ac:cxnSpMk id="31" creationId="{361FFE77-E86A-913D-A7A4-805E8005CDAF}"/>
          </ac:cxnSpMkLst>
        </pc:cxnChg>
        <pc:cxnChg chg="add mod">
          <ac:chgData name="Danilo Ríos" userId="74fa47b150b6dd85" providerId="LiveId" clId="{80F00939-B941-4660-BD87-9FB9166996FE}" dt="2023-10-16T14:28:17.855" v="2177" actId="14100"/>
          <ac:cxnSpMkLst>
            <pc:docMk/>
            <pc:sldMk cId="2464151417" sldId="703"/>
            <ac:cxnSpMk id="34" creationId="{2B491417-1216-40B5-D8B0-51C2FC42EC6D}"/>
          </ac:cxnSpMkLst>
        </pc:cxnChg>
        <pc:cxnChg chg="add mod">
          <ac:chgData name="Danilo Ríos" userId="74fa47b150b6dd85" providerId="LiveId" clId="{80F00939-B941-4660-BD87-9FB9166996FE}" dt="2023-10-16T14:29:23.058" v="2187" actId="1076"/>
          <ac:cxnSpMkLst>
            <pc:docMk/>
            <pc:sldMk cId="2464151417" sldId="703"/>
            <ac:cxnSpMk id="43" creationId="{508448C8-71B7-73CF-2A9E-664C3B15D953}"/>
          </ac:cxnSpMkLst>
        </pc:cxnChg>
        <pc:cxnChg chg="add del mod">
          <ac:chgData name="Danilo Ríos" userId="74fa47b150b6dd85" providerId="LiveId" clId="{80F00939-B941-4660-BD87-9FB9166996FE}" dt="2023-10-16T14:29:02.089" v="2184" actId="478"/>
          <ac:cxnSpMkLst>
            <pc:docMk/>
            <pc:sldMk cId="2464151417" sldId="703"/>
            <ac:cxnSpMk id="45" creationId="{3D87EFDB-3266-772C-83C6-4D71B9B5FE4E}"/>
          </ac:cxnSpMkLst>
        </pc:cxnChg>
        <pc:cxnChg chg="del mod">
          <ac:chgData name="Danilo Ríos" userId="74fa47b150b6dd85" providerId="LiveId" clId="{80F00939-B941-4660-BD87-9FB9166996FE}" dt="2023-10-16T14:11:56.060" v="1833" actId="478"/>
          <ac:cxnSpMkLst>
            <pc:docMk/>
            <pc:sldMk cId="2464151417" sldId="703"/>
            <ac:cxnSpMk id="51" creationId="{98CE6F0F-253C-4410-521A-FFC3D3CE44A5}"/>
          </ac:cxnSpMkLst>
        </pc:cxnChg>
        <pc:cxnChg chg="add mod">
          <ac:chgData name="Danilo Ríos" userId="74fa47b150b6dd85" providerId="LiveId" clId="{80F00939-B941-4660-BD87-9FB9166996FE}" dt="2023-10-16T14:29:40.260" v="2189" actId="14100"/>
          <ac:cxnSpMkLst>
            <pc:docMk/>
            <pc:sldMk cId="2464151417" sldId="703"/>
            <ac:cxnSpMk id="54" creationId="{041EA026-4904-47E8-EECE-F238622A35BE}"/>
          </ac:cxnSpMkLst>
        </pc:cxnChg>
        <pc:cxnChg chg="add mod">
          <ac:chgData name="Danilo Ríos" userId="74fa47b150b6dd85" providerId="LiveId" clId="{80F00939-B941-4660-BD87-9FB9166996FE}" dt="2023-10-16T14:29:53.417" v="2191" actId="14100"/>
          <ac:cxnSpMkLst>
            <pc:docMk/>
            <pc:sldMk cId="2464151417" sldId="703"/>
            <ac:cxnSpMk id="57" creationId="{A69742C5-01D3-6651-BAEB-8238DADF3BCB}"/>
          </ac:cxnSpMkLst>
        </pc:cxnChg>
        <pc:cxnChg chg="add mod">
          <ac:chgData name="Danilo Ríos" userId="74fa47b150b6dd85" providerId="LiveId" clId="{80F00939-B941-4660-BD87-9FB9166996FE}" dt="2023-10-16T14:30:17.585" v="2195" actId="14100"/>
          <ac:cxnSpMkLst>
            <pc:docMk/>
            <pc:sldMk cId="2464151417" sldId="703"/>
            <ac:cxnSpMk id="60" creationId="{480A5BF1-011A-5352-114C-BEF523ACA540}"/>
          </ac:cxnSpMkLst>
        </pc:cxnChg>
        <pc:cxnChg chg="add mod">
          <ac:chgData name="Danilo Ríos" userId="74fa47b150b6dd85" providerId="LiveId" clId="{80F00939-B941-4660-BD87-9FB9166996FE}" dt="2023-10-16T14:30:35.008" v="2198" actId="14100"/>
          <ac:cxnSpMkLst>
            <pc:docMk/>
            <pc:sldMk cId="2464151417" sldId="703"/>
            <ac:cxnSpMk id="64" creationId="{6F2396CC-39F0-03AF-664C-EF8DA9CD2CCE}"/>
          </ac:cxnSpMkLst>
        </pc:cxnChg>
        <pc:cxnChg chg="add mod">
          <ac:chgData name="Danilo Ríos" userId="74fa47b150b6dd85" providerId="LiveId" clId="{80F00939-B941-4660-BD87-9FB9166996FE}" dt="2023-10-16T14:31:53.994" v="2206" actId="14100"/>
          <ac:cxnSpMkLst>
            <pc:docMk/>
            <pc:sldMk cId="2464151417" sldId="703"/>
            <ac:cxnSpMk id="72" creationId="{C8EA8D1C-19A9-F10D-9560-9657F370CBF0}"/>
          </ac:cxnSpMkLst>
        </pc:cxnChg>
      </pc:sldChg>
    </pc:docChg>
  </pc:docChgLst>
  <pc:docChgLst>
    <pc:chgData name="Danilo Ríos" userId="74fa47b150b6dd85" providerId="LiveId" clId="{C54A06A2-D2B9-4BB2-990E-2321C3B256FB}"/>
    <pc:docChg chg="custSel addSld delSld modSld modMainMaster">
      <pc:chgData name="Danilo Ríos" userId="74fa47b150b6dd85" providerId="LiveId" clId="{C54A06A2-D2B9-4BB2-990E-2321C3B256FB}" dt="2023-10-07T16:58:35.534" v="1382" actId="1076"/>
      <pc:docMkLst>
        <pc:docMk/>
      </pc:docMkLst>
      <pc:sldChg chg="del">
        <pc:chgData name="Danilo Ríos" userId="74fa47b150b6dd85" providerId="LiveId" clId="{C54A06A2-D2B9-4BB2-990E-2321C3B256FB}" dt="2023-10-07T12:48:21.038" v="282" actId="47"/>
        <pc:sldMkLst>
          <pc:docMk/>
          <pc:sldMk cId="0" sldId="261"/>
        </pc:sldMkLst>
      </pc:sldChg>
      <pc:sldChg chg="del">
        <pc:chgData name="Danilo Ríos" userId="74fa47b150b6dd85" providerId="LiveId" clId="{C54A06A2-D2B9-4BB2-990E-2321C3B256FB}" dt="2023-10-07T12:44:15.915" v="280" actId="47"/>
        <pc:sldMkLst>
          <pc:docMk/>
          <pc:sldMk cId="0" sldId="262"/>
        </pc:sldMkLst>
      </pc:sldChg>
      <pc:sldChg chg="setBg">
        <pc:chgData name="Danilo Ríos" userId="74fa47b150b6dd85" providerId="LiveId" clId="{C54A06A2-D2B9-4BB2-990E-2321C3B256FB}" dt="2023-10-07T12:39:43.877" v="261"/>
        <pc:sldMkLst>
          <pc:docMk/>
          <pc:sldMk cId="0" sldId="264"/>
        </pc:sldMkLst>
      </pc:sldChg>
      <pc:sldChg chg="modSp mod">
        <pc:chgData name="Danilo Ríos" userId="74fa47b150b6dd85" providerId="LiveId" clId="{C54A06A2-D2B9-4BB2-990E-2321C3B256FB}" dt="2023-10-07T14:06:49.724" v="1117" actId="14100"/>
        <pc:sldMkLst>
          <pc:docMk/>
          <pc:sldMk cId="0" sldId="312"/>
        </pc:sldMkLst>
        <pc:spChg chg="mod">
          <ac:chgData name="Danilo Ríos" userId="74fa47b150b6dd85" providerId="LiveId" clId="{C54A06A2-D2B9-4BB2-990E-2321C3B256FB}" dt="2023-10-07T14:06:49.724" v="1117" actId="14100"/>
          <ac:spMkLst>
            <pc:docMk/>
            <pc:sldMk cId="0" sldId="312"/>
            <ac:spMk id="4" creationId="{00000000-0000-0000-0000-000000000000}"/>
          </ac:spMkLst>
        </pc:spChg>
        <pc:spChg chg="mod">
          <ac:chgData name="Danilo Ríos" userId="74fa47b150b6dd85" providerId="LiveId" clId="{C54A06A2-D2B9-4BB2-990E-2321C3B256FB}" dt="2023-10-07T14:06:40.788" v="1115" actId="14100"/>
          <ac:spMkLst>
            <pc:docMk/>
            <pc:sldMk cId="0" sldId="312"/>
            <ac:spMk id="59395" creationId="{00000000-0000-0000-0000-000000000000}"/>
          </ac:spMkLst>
        </pc:spChg>
      </pc:sldChg>
      <pc:sldChg chg="modSp mod">
        <pc:chgData name="Danilo Ríos" userId="74fa47b150b6dd85" providerId="LiveId" clId="{C54A06A2-D2B9-4BB2-990E-2321C3B256FB}" dt="2023-10-07T14:13:20.134" v="1118" actId="1076"/>
        <pc:sldMkLst>
          <pc:docMk/>
          <pc:sldMk cId="0" sldId="314"/>
        </pc:sldMkLst>
        <pc:grpChg chg="mod">
          <ac:chgData name="Danilo Ríos" userId="74fa47b150b6dd85" providerId="LiveId" clId="{C54A06A2-D2B9-4BB2-990E-2321C3B256FB}" dt="2023-10-07T14:13:20.134" v="1118" actId="1076"/>
          <ac:grpSpMkLst>
            <pc:docMk/>
            <pc:sldMk cId="0" sldId="314"/>
            <ac:grpSpMk id="2" creationId="{00000000-0000-0000-0000-000000000000}"/>
          </ac:grpSpMkLst>
        </pc:grpChg>
      </pc:sldChg>
      <pc:sldChg chg="modSp mod">
        <pc:chgData name="Danilo Ríos" userId="74fa47b150b6dd85" providerId="LiveId" clId="{C54A06A2-D2B9-4BB2-990E-2321C3B256FB}" dt="2023-10-07T13:59:28.698" v="1107" actId="14100"/>
        <pc:sldMkLst>
          <pc:docMk/>
          <pc:sldMk cId="0" sldId="328"/>
        </pc:sldMkLst>
        <pc:spChg chg="mod">
          <ac:chgData name="Danilo Ríos" userId="74fa47b150b6dd85" providerId="LiveId" clId="{C54A06A2-D2B9-4BB2-990E-2321C3B256FB}" dt="2023-10-07T13:59:28.698" v="1107" actId="14100"/>
          <ac:spMkLst>
            <pc:docMk/>
            <pc:sldMk cId="0" sldId="328"/>
            <ac:spMk id="75779" creationId="{00000000-0000-0000-0000-000000000000}"/>
          </ac:spMkLst>
        </pc:spChg>
      </pc:sldChg>
      <pc:sldChg chg="del">
        <pc:chgData name="Danilo Ríos" userId="74fa47b150b6dd85" providerId="LiveId" clId="{C54A06A2-D2B9-4BB2-990E-2321C3B256FB}" dt="2023-10-07T12:44:14.712" v="279" actId="47"/>
        <pc:sldMkLst>
          <pc:docMk/>
          <pc:sldMk cId="0" sldId="347"/>
        </pc:sldMkLst>
      </pc:sldChg>
      <pc:sldChg chg="delSp modSp mod">
        <pc:chgData name="Danilo Ríos" userId="74fa47b150b6dd85" providerId="LiveId" clId="{C54A06A2-D2B9-4BB2-990E-2321C3B256FB}" dt="2023-10-07T16:58:35.534" v="1382" actId="1076"/>
        <pc:sldMkLst>
          <pc:docMk/>
          <pc:sldMk cId="0" sldId="357"/>
        </pc:sldMkLst>
        <pc:spChg chg="del mod">
          <ac:chgData name="Danilo Ríos" userId="74fa47b150b6dd85" providerId="LiveId" clId="{C54A06A2-D2B9-4BB2-990E-2321C3B256FB}" dt="2023-10-07T16:52:13.808" v="1123" actId="478"/>
          <ac:spMkLst>
            <pc:docMk/>
            <pc:sldMk cId="0" sldId="357"/>
            <ac:spMk id="4" creationId="{00000000-0000-0000-0000-000000000000}"/>
          </ac:spMkLst>
        </pc:spChg>
        <pc:spChg chg="mod">
          <ac:chgData name="Danilo Ríos" userId="74fa47b150b6dd85" providerId="LiveId" clId="{C54A06A2-D2B9-4BB2-990E-2321C3B256FB}" dt="2023-10-07T16:58:35.534" v="1382" actId="1076"/>
          <ac:spMkLst>
            <pc:docMk/>
            <pc:sldMk cId="0" sldId="357"/>
            <ac:spMk id="109571" creationId="{00000000-0000-0000-0000-000000000000}"/>
          </ac:spMkLst>
        </pc:spChg>
        <pc:spChg chg="mod">
          <ac:chgData name="Danilo Ríos" userId="74fa47b150b6dd85" providerId="LiveId" clId="{C54A06A2-D2B9-4BB2-990E-2321C3B256FB}" dt="2023-10-07T16:52:17.886" v="1124" actId="1076"/>
          <ac:spMkLst>
            <pc:docMk/>
            <pc:sldMk cId="0" sldId="357"/>
            <ac:spMk id="109572" creationId="{00000000-0000-0000-0000-000000000000}"/>
          </ac:spMkLst>
        </pc:spChg>
        <pc:cxnChg chg="del">
          <ac:chgData name="Danilo Ríos" userId="74fa47b150b6dd85" providerId="LiveId" clId="{C54A06A2-D2B9-4BB2-990E-2321C3B256FB}" dt="2023-10-07T16:52:13.808" v="1123" actId="478"/>
          <ac:cxnSpMkLst>
            <pc:docMk/>
            <pc:sldMk cId="0" sldId="357"/>
            <ac:cxnSpMk id="3" creationId="{00000000-0000-0000-0000-000000000000}"/>
          </ac:cxnSpMkLst>
        </pc:cxnChg>
      </pc:sldChg>
      <pc:sldChg chg="modSp mod">
        <pc:chgData name="Danilo Ríos" userId="74fa47b150b6dd85" providerId="LiveId" clId="{C54A06A2-D2B9-4BB2-990E-2321C3B256FB}" dt="2023-10-07T14:01:56.127" v="1114" actId="1076"/>
        <pc:sldMkLst>
          <pc:docMk/>
          <pc:sldMk cId="0" sldId="373"/>
        </pc:sldMkLst>
        <pc:spChg chg="mod">
          <ac:chgData name="Danilo Ríos" userId="74fa47b150b6dd85" providerId="LiveId" clId="{C54A06A2-D2B9-4BB2-990E-2321C3B256FB}" dt="2023-10-07T14:01:28.601" v="1113" actId="6549"/>
          <ac:spMkLst>
            <pc:docMk/>
            <pc:sldMk cId="0" sldId="373"/>
            <ac:spMk id="8" creationId="{00000000-0000-0000-0000-000000000000}"/>
          </ac:spMkLst>
        </pc:spChg>
        <pc:spChg chg="mod">
          <ac:chgData name="Danilo Ríos" userId="74fa47b150b6dd85" providerId="LiveId" clId="{C54A06A2-D2B9-4BB2-990E-2321C3B256FB}" dt="2023-10-07T14:01:56.127" v="1114" actId="1076"/>
          <ac:spMkLst>
            <pc:docMk/>
            <pc:sldMk cId="0" sldId="373"/>
            <ac:spMk id="1030" creationId="{00000000-0000-0000-0000-000000000000}"/>
          </ac:spMkLst>
        </pc:spChg>
      </pc:sldChg>
      <pc:sldChg chg="addSp delSp modSp mod">
        <pc:chgData name="Danilo Ríos" userId="74fa47b150b6dd85" providerId="LiveId" clId="{C54A06A2-D2B9-4BB2-990E-2321C3B256FB}" dt="2023-10-07T12:42:39.845" v="278" actId="207"/>
        <pc:sldMkLst>
          <pc:docMk/>
          <pc:sldMk cId="0" sldId="424"/>
        </pc:sldMkLst>
        <pc:spChg chg="add mod">
          <ac:chgData name="Danilo Ríos" userId="74fa47b150b6dd85" providerId="LiveId" clId="{C54A06A2-D2B9-4BB2-990E-2321C3B256FB}" dt="2023-10-07T12:42:39.845" v="278" actId="207"/>
          <ac:spMkLst>
            <pc:docMk/>
            <pc:sldMk cId="0" sldId="424"/>
            <ac:spMk id="3" creationId="{22EEDB07-2C47-9CF2-8F12-80560E2A6F7D}"/>
          </ac:spMkLst>
        </pc:spChg>
        <pc:spChg chg="mod">
          <ac:chgData name="Danilo Ríos" userId="74fa47b150b6dd85" providerId="LiveId" clId="{C54A06A2-D2B9-4BB2-990E-2321C3B256FB}" dt="2023-10-07T12:41:51.227" v="274" actId="207"/>
          <ac:spMkLst>
            <pc:docMk/>
            <pc:sldMk cId="0" sldId="424"/>
            <ac:spMk id="19460" creationId="{00000000-0000-0000-0000-000000000000}"/>
          </ac:spMkLst>
        </pc:spChg>
        <pc:picChg chg="add del mod">
          <ac:chgData name="Danilo Ríos" userId="74fa47b150b6dd85" providerId="LiveId" clId="{C54A06A2-D2B9-4BB2-990E-2321C3B256FB}" dt="2023-10-07T12:41:26.825" v="270" actId="478"/>
          <ac:picMkLst>
            <pc:docMk/>
            <pc:sldMk cId="0" sldId="424"/>
            <ac:picMk id="2" creationId="{8FBA7E9B-E7B3-947C-9569-8165326818D1}"/>
          </ac:picMkLst>
        </pc:picChg>
      </pc:sldChg>
      <pc:sldChg chg="del">
        <pc:chgData name="Danilo Ríos" userId="74fa47b150b6dd85" providerId="LiveId" clId="{C54A06A2-D2B9-4BB2-990E-2321C3B256FB}" dt="2023-10-07T12:35:38.647" v="30" actId="47"/>
        <pc:sldMkLst>
          <pc:docMk/>
          <pc:sldMk cId="246386659" sldId="526"/>
        </pc:sldMkLst>
      </pc:sldChg>
      <pc:sldChg chg="del">
        <pc:chgData name="Danilo Ríos" userId="74fa47b150b6dd85" providerId="LiveId" clId="{C54A06A2-D2B9-4BB2-990E-2321C3B256FB}" dt="2023-10-07T12:44:18.336" v="281" actId="47"/>
        <pc:sldMkLst>
          <pc:docMk/>
          <pc:sldMk cId="2263116958" sldId="531"/>
        </pc:sldMkLst>
      </pc:sldChg>
      <pc:sldChg chg="del">
        <pc:chgData name="Danilo Ríos" userId="74fa47b150b6dd85" providerId="LiveId" clId="{C54A06A2-D2B9-4BB2-990E-2321C3B256FB}" dt="2023-10-07T12:48:25.615" v="283" actId="47"/>
        <pc:sldMkLst>
          <pc:docMk/>
          <pc:sldMk cId="3120820304" sldId="533"/>
        </pc:sldMkLst>
      </pc:sldChg>
      <pc:sldChg chg="delSp del mod">
        <pc:chgData name="Danilo Ríos" userId="74fa47b150b6dd85" providerId="LiveId" clId="{C54A06A2-D2B9-4BB2-990E-2321C3B256FB}" dt="2023-10-07T12:34:52.045" v="5" actId="47"/>
        <pc:sldMkLst>
          <pc:docMk/>
          <pc:sldMk cId="3937400899" sldId="536"/>
        </pc:sldMkLst>
        <pc:spChg chg="del">
          <ac:chgData name="Danilo Ríos" userId="74fa47b150b6dd85" providerId="LiveId" clId="{C54A06A2-D2B9-4BB2-990E-2321C3B256FB}" dt="2023-10-07T12:26:49.314" v="0" actId="478"/>
          <ac:spMkLst>
            <pc:docMk/>
            <pc:sldMk cId="3937400899" sldId="536"/>
            <ac:spMk id="154" creationId="{00000000-0000-0000-0000-000000000000}"/>
          </ac:spMkLst>
        </pc:spChg>
      </pc:sldChg>
      <pc:sldChg chg="delSp modSp mod setBg">
        <pc:chgData name="Danilo Ríos" userId="74fa47b150b6dd85" providerId="LiveId" clId="{C54A06A2-D2B9-4BB2-990E-2321C3B256FB}" dt="2023-10-07T12:41:10.907" v="266" actId="1076"/>
        <pc:sldMkLst>
          <pc:docMk/>
          <pc:sldMk cId="0" sldId="537"/>
        </pc:sldMkLst>
        <pc:spChg chg="mod">
          <ac:chgData name="Danilo Ríos" userId="74fa47b150b6dd85" providerId="LiveId" clId="{C54A06A2-D2B9-4BB2-990E-2321C3B256FB}" dt="2023-10-07T12:41:10.407" v="265" actId="2085"/>
          <ac:spMkLst>
            <pc:docMk/>
            <pc:sldMk cId="0" sldId="537"/>
            <ac:spMk id="2" creationId="{4661B2B1-7977-E7AE-32E8-105DFA03790D}"/>
          </ac:spMkLst>
        </pc:spChg>
        <pc:spChg chg="del">
          <ac:chgData name="Danilo Ríos" userId="74fa47b150b6dd85" providerId="LiveId" clId="{C54A06A2-D2B9-4BB2-990E-2321C3B256FB}" dt="2023-10-07T12:35:34.616" v="29" actId="478"/>
          <ac:spMkLst>
            <pc:docMk/>
            <pc:sldMk cId="0" sldId="537"/>
            <ac:spMk id="295939" creationId="{00000000-0000-0000-0000-000000000000}"/>
          </ac:spMkLst>
        </pc:spChg>
        <pc:spChg chg="mod">
          <ac:chgData name="Danilo Ríos" userId="74fa47b150b6dd85" providerId="LiveId" clId="{C54A06A2-D2B9-4BB2-990E-2321C3B256FB}" dt="2023-10-07T12:41:10.907" v="266" actId="1076"/>
          <ac:spMkLst>
            <pc:docMk/>
            <pc:sldMk cId="0" sldId="537"/>
            <ac:spMk id="295940" creationId="{00000000-0000-0000-0000-000000000000}"/>
          </ac:spMkLst>
        </pc:spChg>
      </pc:sldChg>
      <pc:sldChg chg="modSp add del mod">
        <pc:chgData name="Danilo Ríos" userId="74fa47b150b6dd85" providerId="LiveId" clId="{C54A06A2-D2B9-4BB2-990E-2321C3B256FB}" dt="2023-10-07T13:59:31.401" v="1108" actId="47"/>
        <pc:sldMkLst>
          <pc:docMk/>
          <pc:sldMk cId="2217014581" sldId="538"/>
        </pc:sldMkLst>
        <pc:spChg chg="mod">
          <ac:chgData name="Danilo Ríos" userId="74fa47b150b6dd85" providerId="LiveId" clId="{C54A06A2-D2B9-4BB2-990E-2321C3B256FB}" dt="2023-10-07T13:59:12.029" v="1102" actId="21"/>
          <ac:spMkLst>
            <pc:docMk/>
            <pc:sldMk cId="2217014581" sldId="538"/>
            <ac:spMk id="75779" creationId="{00000000-0000-0000-0000-000000000000}"/>
          </ac:spMkLst>
        </pc:spChg>
      </pc:sldChg>
      <pc:sldChg chg="delSp add mod">
        <pc:chgData name="Danilo Ríos" userId="74fa47b150b6dd85" providerId="LiveId" clId="{C54A06A2-D2B9-4BB2-990E-2321C3B256FB}" dt="2023-10-07T16:52:03.777" v="1122" actId="478"/>
        <pc:sldMkLst>
          <pc:docMk/>
          <pc:sldMk cId="3445879384" sldId="538"/>
        </pc:sldMkLst>
        <pc:spChg chg="del">
          <ac:chgData name="Danilo Ríos" userId="74fa47b150b6dd85" providerId="LiveId" clId="{C54A06A2-D2B9-4BB2-990E-2321C3B256FB}" dt="2023-10-07T16:52:03.777" v="1122" actId="478"/>
          <ac:spMkLst>
            <pc:docMk/>
            <pc:sldMk cId="3445879384" sldId="538"/>
            <ac:spMk id="109571" creationId="{00000000-0000-0000-0000-000000000000}"/>
          </ac:spMkLst>
        </pc:spChg>
        <pc:spChg chg="del">
          <ac:chgData name="Danilo Ríos" userId="74fa47b150b6dd85" providerId="LiveId" clId="{C54A06A2-D2B9-4BB2-990E-2321C3B256FB}" dt="2023-10-07T16:52:03.777" v="1122" actId="478"/>
          <ac:spMkLst>
            <pc:docMk/>
            <pc:sldMk cId="3445879384" sldId="538"/>
            <ac:spMk id="109572" creationId="{00000000-0000-0000-0000-000000000000}"/>
          </ac:spMkLst>
        </pc:spChg>
      </pc:sldChg>
      <pc:sldMasterChg chg="addSp delSp modSp mod setBg delSldLayout modSldLayout">
        <pc:chgData name="Danilo Ríos" userId="74fa47b150b6dd85" providerId="LiveId" clId="{C54A06A2-D2B9-4BB2-990E-2321C3B256FB}" dt="2023-10-07T12:40:40.413" v="263" actId="207"/>
        <pc:sldMasterMkLst>
          <pc:docMk/>
          <pc:sldMasterMk cId="0" sldId="2147483648"/>
        </pc:sldMasterMkLst>
        <pc:spChg chg="add mod">
          <ac:chgData name="Danilo Ríos" userId="74fa47b150b6dd85" providerId="LiveId" clId="{C54A06A2-D2B9-4BB2-990E-2321C3B256FB}" dt="2023-10-07T12:40:40.413" v="263" actId="207"/>
          <ac:spMkLst>
            <pc:docMk/>
            <pc:sldMasterMk cId="0" sldId="2147483648"/>
            <ac:spMk id="2" creationId="{DEEB9293-8CEB-C291-401C-58AC03AA77D5}"/>
          </ac:spMkLst>
        </pc:spChg>
        <pc:spChg chg="del">
          <ac:chgData name="Danilo Ríos" userId="74fa47b150b6dd85" providerId="LiveId" clId="{C54A06A2-D2B9-4BB2-990E-2321C3B256FB}" dt="2023-10-07T12:27:28.259" v="2" actId="478"/>
          <ac:spMkLst>
            <pc:docMk/>
            <pc:sldMasterMk cId="0" sldId="2147483648"/>
            <ac:spMk id="9" creationId="{00000000-0000-0000-0000-000000000000}"/>
          </ac:spMkLst>
        </pc:spChg>
        <pc:picChg chg="del">
          <ac:chgData name="Danilo Ríos" userId="74fa47b150b6dd85" providerId="LiveId" clId="{C54A06A2-D2B9-4BB2-990E-2321C3B256FB}" dt="2023-10-07T12:27:30.696" v="3" actId="478"/>
          <ac:picMkLst>
            <pc:docMk/>
            <pc:sldMasterMk cId="0" sldId="2147483648"/>
            <ac:picMk id="7" creationId="{00000000-0000-0000-0000-000000000000}"/>
          </ac:picMkLst>
        </pc:picChg>
        <pc:cxnChg chg="del">
          <ac:chgData name="Danilo Ríos" userId="74fa47b150b6dd85" providerId="LiveId" clId="{C54A06A2-D2B9-4BB2-990E-2321C3B256FB}" dt="2023-10-07T12:27:23.260" v="1" actId="478"/>
          <ac:cxnSpMkLst>
            <pc:docMk/>
            <pc:sldMasterMk cId="0" sldId="2147483648"/>
            <ac:cxnSpMk id="8" creationId="{00000000-0000-0000-0000-000000000000}"/>
          </ac:cxnSpMkLst>
        </pc:cxn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49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0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1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2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3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4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5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6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7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8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9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60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61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62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726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871478235" sldId="2147483730"/>
          </pc:sldLayoutMkLst>
        </pc:sldLayoutChg>
        <pc:sldLayoutChg chg="del">
          <pc:chgData name="Danilo Ríos" userId="74fa47b150b6dd85" providerId="LiveId" clId="{C54A06A2-D2B9-4BB2-990E-2321C3B256FB}" dt="2023-10-07T12:34:52.045" v="5" actId="47"/>
          <pc:sldLayoutMkLst>
            <pc:docMk/>
            <pc:sldMasterMk cId="0" sldId="2147483648"/>
            <pc:sldLayoutMk cId="3919340776" sldId="214748373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A802B7F-3886-4A25-8A4C-CD0227692A6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41961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15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54038" y="674688"/>
            <a:ext cx="59944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270375"/>
            <a:ext cx="5683250" cy="404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6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073350C-43AC-47D6-824B-0B1F4758754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55627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41288" y="768350"/>
            <a:ext cx="6823075" cy="3838575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9BA428-CBC0-4113-850E-764033AC70BE}" type="slidenum">
              <a:rPr lang="es-MX" smtClean="0"/>
              <a:pPr>
                <a:defRPr/>
              </a:pPr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9344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3A8A1-F6EF-4E5C-8206-4EBF034FD8B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5A6E1-AD2E-4171-89CC-E13D6B68C8E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794753" y="981075"/>
            <a:ext cx="2787649" cy="514508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31802" y="981075"/>
            <a:ext cx="8159751" cy="5145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34421-E192-4BCF-AC12-265C6211634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09600" y="1600203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6197600" y="3938591"/>
            <a:ext cx="53848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8B10A-1549-4A95-88A9-3FCD9A4445E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31800" y="981075"/>
            <a:ext cx="11150600" cy="51450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E4E3B-B2BB-4CDE-AB24-E57111A73EC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s-UY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67BFD-2375-426F-91FE-D0B19B8C217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1478235"/>
      </p:ext>
    </p:extLst>
  </p:cSld>
  <p:clrMapOvr>
    <a:masterClrMapping/>
  </p:clrMapOvr>
  <p:transition>
    <p:zoom dir="in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09600" y="1600203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5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sz="180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1901857"/>
      </p:ext>
    </p:extLst>
  </p:cSld>
  <p:clrMapOvr>
    <a:masterClrMapping/>
  </p:clrMapOvr>
  <p:transition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7426001"/>
      </p:ext>
    </p:extLst>
  </p:cSld>
  <p:clrMapOvr>
    <a:masterClrMapping/>
  </p:clrMapOvr>
  <p:transition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8027492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62AFE-1301-44B3-B21D-E1508BDE312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2524055"/>
      </p:ext>
    </p:extLst>
  </p:cSld>
  <p:clrMapOvr>
    <a:masterClrMapping/>
  </p:clrMapOvr>
  <p:transition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1386315"/>
      </p:ext>
    </p:extLst>
  </p:cSld>
  <p:clrMapOvr>
    <a:masterClrMapping/>
  </p:clrMapOvr>
  <p:transition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4042309"/>
      </p:ext>
    </p:extLst>
  </p:cSld>
  <p:clrMapOvr>
    <a:masterClrMapping/>
  </p:clrMapOvr>
  <p:transition>
    <p:dissolv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279002"/>
      </p:ext>
    </p:extLst>
  </p:cSld>
  <p:clrMapOvr>
    <a:masterClrMapping/>
  </p:clrMapOvr>
  <p:transition>
    <p:dissolv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927545"/>
      </p:ext>
    </p:extLst>
  </p:cSld>
  <p:clrMapOvr>
    <a:masterClrMapping/>
  </p:clrMapOvr>
  <p:transition>
    <p:dissolv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0150285"/>
      </p:ext>
    </p:extLst>
  </p:cSld>
  <p:clrMapOvr>
    <a:masterClrMapping/>
  </p:clrMapOvr>
  <p:transition>
    <p:dissolv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1071652"/>
      </p:ext>
    </p:extLst>
  </p:cSld>
  <p:clrMapOvr>
    <a:masterClrMapping/>
  </p:clrMapOvr>
  <p:transition>
    <p:dissolv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5164443"/>
      </p:ext>
    </p:extLst>
  </p:cSld>
  <p:clrMapOvr>
    <a:masterClrMapping/>
  </p:clrMapOvr>
  <p:transition>
    <p:dissolv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543371"/>
      </p:ext>
    </p:extLst>
  </p:cSld>
  <p:clrMapOvr>
    <a:masterClrMapping/>
  </p:clrMapOvr>
  <p:transition>
    <p:dissolv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 encima del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8959732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B7FF2-B01E-445D-854D-F1DB02B7233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9301698"/>
      </p:ext>
    </p:extLst>
  </p:cSld>
  <p:clrMapOvr>
    <a:masterClrMapping/>
  </p:clrMapOvr>
  <p:transition>
    <p:dissolv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821646"/>
      </p:ext>
    </p:extLst>
  </p:cSld>
  <p:clrMapOvr>
    <a:masterClrMapping/>
  </p:clrMapOvr>
  <p:transition>
    <p:dissolv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8041180"/>
      </p:ext>
    </p:extLst>
  </p:cSld>
  <p:clrMapOvr>
    <a:masterClrMapping/>
  </p:clrMapOvr>
  <p:transition>
    <p:dissolv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9886706"/>
      </p:ext>
    </p:extLst>
  </p:cSld>
  <p:clrMapOvr>
    <a:masterClrMapping/>
  </p:clrMapOvr>
  <p:transition>
    <p:dissolv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2794598"/>
      </p:ext>
    </p:extLst>
  </p:cSld>
  <p:clrMapOvr>
    <a:masterClrMapping/>
  </p:clrMapOvr>
  <p:transition>
    <p:dissolv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5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161427"/>
      </p:ext>
    </p:extLst>
  </p:cSld>
  <p:clrMapOvr>
    <a:masterClrMapping/>
  </p:clrMapOvr>
  <p:transition>
    <p:dissolv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7081620"/>
      </p:ext>
    </p:extLst>
  </p:cSld>
  <p:clrMapOvr>
    <a:masterClrMapping/>
  </p:clrMapOvr>
  <p:transition>
    <p:dissolv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2517279"/>
      </p:ext>
    </p:extLst>
  </p:cSld>
  <p:clrMapOvr>
    <a:masterClrMapping/>
  </p:clrMapOvr>
  <p:transition>
    <p:dissolv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171265"/>
      </p:ext>
    </p:extLst>
  </p:cSld>
  <p:clrMapOvr>
    <a:masterClrMapping/>
  </p:clrMapOvr>
  <p:transition>
    <p:dissolv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2907442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A370C-63FF-4C7E-9FD8-369F34DD874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3726525"/>
      </p:ext>
    </p:extLst>
  </p:cSld>
  <p:clrMapOvr>
    <a:masterClrMapping/>
  </p:clrMapOvr>
  <p:transition>
    <p:dissolv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3899409"/>
      </p:ext>
    </p:extLst>
  </p:cSld>
  <p:clrMapOvr>
    <a:masterClrMapping/>
  </p:clrMapOvr>
  <p:transition>
    <p:dissolv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2456313"/>
      </p:ext>
    </p:extLst>
  </p:cSld>
  <p:clrMapOvr>
    <a:masterClrMapping/>
  </p:clrMapOvr>
  <p:transition>
    <p:dissolv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5821772"/>
      </p:ext>
    </p:extLst>
  </p:cSld>
  <p:clrMapOvr>
    <a:masterClrMapping/>
  </p:clrMapOvr>
  <p:transition>
    <p:dissolv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4378237"/>
      </p:ext>
    </p:extLst>
  </p:cSld>
  <p:clrMapOvr>
    <a:masterClrMapping/>
  </p:clrMapOvr>
  <p:transition>
    <p:dissolv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2385635"/>
      </p:ext>
    </p:extLst>
  </p:cSld>
  <p:clrMapOvr>
    <a:masterClrMapping/>
  </p:clrMapOvr>
  <p:transition>
    <p:dissolv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6966374"/>
      </p:ext>
    </p:extLst>
  </p:cSld>
  <p:clrMapOvr>
    <a:masterClrMapping/>
  </p:clrMapOvr>
  <p:transition>
    <p:dissolv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7409055"/>
      </p:ext>
    </p:extLst>
  </p:cSld>
  <p:clrMapOvr>
    <a:masterClrMapping/>
  </p:clrMapOvr>
  <p:transition>
    <p:dissolv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1796653"/>
      </p:ext>
    </p:extLst>
  </p:cSld>
  <p:clrMapOvr>
    <a:masterClrMapping/>
  </p:clrMapOvr>
  <p:transition>
    <p:dissolv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 encima del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4570536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67F50-9A0F-4580-87D7-F14A7A233AA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6916227"/>
      </p:ext>
    </p:extLst>
  </p:cSld>
  <p:clrMapOvr>
    <a:masterClrMapping/>
  </p:clrMapOvr>
  <p:transition>
    <p:dissolv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1809570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B3B57-A407-4CEE-A261-A2955BBBEF5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94BF5-F580-467B-9D00-9563B6C3B0C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C3550-496A-4DEC-8994-F23D87640B0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Y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3F14D-EA02-4957-9A4E-556BA1A8596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" Target="../slides/slide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217">
              <a:srgbClr val="16B660"/>
            </a:gs>
            <a:gs pos="0">
              <a:srgbClr val="00B050"/>
            </a:gs>
            <a:gs pos="10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otón de acción: Comienzo 9">
            <a:hlinkClick r:id="rId53" action="ppaction://hlinksldjump" highlightClick="1"/>
          </p:cNvPr>
          <p:cNvSpPr/>
          <p:nvPr userDrawn="1"/>
        </p:nvSpPr>
        <p:spPr>
          <a:xfrm>
            <a:off x="11760632" y="6669360"/>
            <a:ext cx="418265" cy="188640"/>
          </a:xfrm>
          <a:prstGeom prst="actionButtonBeginning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 sz="1800">
              <a:solidFill>
                <a:srgbClr val="FFFFFF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EB9293-8CEB-C291-401C-58AC03AA77D5}"/>
              </a:ext>
            </a:extLst>
          </p:cNvPr>
          <p:cNvSpPr txBox="1"/>
          <p:nvPr userDrawn="1"/>
        </p:nvSpPr>
        <p:spPr>
          <a:xfrm>
            <a:off x="8976320" y="116632"/>
            <a:ext cx="2901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1600" dirty="0">
                <a:solidFill>
                  <a:schemeClr val="tx1"/>
                </a:solidFill>
                <a:latin typeface="Bahnschrift SemiLight SemiConde" panose="020B0502040204020203" pitchFamily="34" charset="0"/>
              </a:rPr>
              <a:t>DESINFECCIÓN DE AGUAS,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730" r:id="rId15"/>
    <p:sldLayoutId id="2147483726" r:id="rId16"/>
    <p:sldLayoutId id="2147483732" r:id="rId17"/>
    <p:sldLayoutId id="2147483733" r:id="rId18"/>
    <p:sldLayoutId id="2147483734" r:id="rId19"/>
    <p:sldLayoutId id="2147483735" r:id="rId20"/>
    <p:sldLayoutId id="2147483736" r:id="rId21"/>
    <p:sldLayoutId id="2147483737" r:id="rId22"/>
    <p:sldLayoutId id="2147483739" r:id="rId23"/>
    <p:sldLayoutId id="2147483740" r:id="rId24"/>
    <p:sldLayoutId id="2147483741" r:id="rId25"/>
    <p:sldLayoutId id="2147483742" r:id="rId26"/>
    <p:sldLayoutId id="2147483743" r:id="rId27"/>
    <p:sldLayoutId id="2147483744" r:id="rId28"/>
    <p:sldLayoutId id="2147483745" r:id="rId29"/>
    <p:sldLayoutId id="2147483746" r:id="rId30"/>
    <p:sldLayoutId id="2147483747" r:id="rId31"/>
    <p:sldLayoutId id="2147483748" r:id="rId32"/>
    <p:sldLayoutId id="2147483749" r:id="rId33"/>
    <p:sldLayoutId id="2147483750" r:id="rId34"/>
    <p:sldLayoutId id="2147483751" r:id="rId35"/>
    <p:sldLayoutId id="2147483752" r:id="rId36"/>
    <p:sldLayoutId id="2147483753" r:id="rId37"/>
    <p:sldLayoutId id="2147483754" r:id="rId38"/>
    <p:sldLayoutId id="2147483755" r:id="rId39"/>
    <p:sldLayoutId id="2147483756" r:id="rId40"/>
    <p:sldLayoutId id="2147483757" r:id="rId41"/>
    <p:sldLayoutId id="2147483758" r:id="rId42"/>
    <p:sldLayoutId id="2147483759" r:id="rId43"/>
    <p:sldLayoutId id="2147483760" r:id="rId44"/>
    <p:sldLayoutId id="2147483761" r:id="rId45"/>
    <p:sldLayoutId id="2147483762" r:id="rId46"/>
    <p:sldLayoutId id="2147483763" r:id="rId47"/>
    <p:sldLayoutId id="2147483764" r:id="rId48"/>
    <p:sldLayoutId id="2147483765" r:id="rId49"/>
    <p:sldLayoutId id="2147483766" r:id="rId50"/>
    <p:sldLayoutId id="2147483767" r:id="rId51"/>
  </p:sldLayoutIdLst>
  <p:transition>
    <p:dissolv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40" name="Text Box 4"/>
          <p:cNvSpPr txBox="1">
            <a:spLocks noChangeArrowheads="1"/>
          </p:cNvSpPr>
          <p:nvPr/>
        </p:nvSpPr>
        <p:spPr bwMode="auto">
          <a:xfrm>
            <a:off x="0" y="2225075"/>
            <a:ext cx="12192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6000" b="1" dirty="0">
                <a:solidFill>
                  <a:schemeClr val="tx1"/>
                </a:solidFill>
                <a:latin typeface="Candara" panose="020E0502030303020204" pitchFamily="34" charset="0"/>
              </a:rPr>
              <a:t>DESINFECCIÓN DE AGUAS</a:t>
            </a:r>
          </a:p>
          <a:p>
            <a:pPr algn="ctr">
              <a:spcBef>
                <a:spcPct val="50000"/>
              </a:spcBef>
              <a:defRPr/>
            </a:pPr>
            <a:r>
              <a:rPr lang="es-E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Trabajo final del curso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31E8526-57B7-7DB2-0731-0C6FB2A3CDAD}"/>
              </a:ext>
            </a:extLst>
          </p:cNvPr>
          <p:cNvSpPr txBox="1"/>
          <p:nvPr/>
        </p:nvSpPr>
        <p:spPr>
          <a:xfrm>
            <a:off x="7536160" y="5157192"/>
            <a:ext cx="42676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solidFill>
                  <a:schemeClr val="tx1"/>
                </a:solidFill>
                <a:latin typeface="Candara" panose="020E0502030303020204" pitchFamily="34" charset="0"/>
              </a:rPr>
              <a:t>23 de octubre al 6 de diciembre</a:t>
            </a:r>
          </a:p>
          <a:p>
            <a:r>
              <a:rPr lang="es-AR" sz="2400" i="1" dirty="0">
                <a:solidFill>
                  <a:schemeClr val="tx1"/>
                </a:solidFill>
                <a:latin typeface="Candara" panose="020E0502030303020204" pitchFamily="34" charset="0"/>
              </a:rPr>
              <a:t>Facultad de Ingeniería</a:t>
            </a:r>
          </a:p>
          <a:p>
            <a:r>
              <a:rPr lang="es-AR" sz="2400" i="1" dirty="0">
                <a:solidFill>
                  <a:schemeClr val="tx1"/>
                </a:solidFill>
                <a:latin typeface="Candara" panose="020E0502030303020204" pitchFamily="34" charset="0"/>
              </a:rPr>
              <a:t>Universidad de la República</a:t>
            </a:r>
            <a:endParaRPr lang="es-UY" sz="2400" i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  <p:transition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56B7567-57D0-6158-E330-D7EC508E2866}"/>
              </a:ext>
            </a:extLst>
          </p:cNvPr>
          <p:cNvSpPr txBox="1"/>
          <p:nvPr/>
        </p:nvSpPr>
        <p:spPr>
          <a:xfrm>
            <a:off x="839416" y="1484784"/>
            <a:ext cx="1051316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i="1" dirty="0">
                <a:solidFill>
                  <a:schemeClr val="tx1"/>
                </a:solidFill>
                <a:latin typeface="Candara" panose="020E0502030303020204" pitchFamily="34" charset="0"/>
              </a:rPr>
              <a:t>Trabajo final del curso</a:t>
            </a:r>
            <a:r>
              <a:rPr lang="es-AR" sz="3200" dirty="0">
                <a:solidFill>
                  <a:schemeClr val="tx1"/>
                </a:solidFill>
                <a:latin typeface="Candara" panose="020E0502030303020204" pitchFamily="34" charset="0"/>
              </a:rPr>
              <a:t>:</a:t>
            </a:r>
          </a:p>
          <a:p>
            <a:endParaRPr lang="es-AR" sz="32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r>
              <a:rPr lang="es-AR" sz="3200" dirty="0">
                <a:solidFill>
                  <a:schemeClr val="tx1"/>
                </a:solidFill>
                <a:latin typeface="Candara" panose="020E0502030303020204" pitchFamily="34" charset="0"/>
              </a:rPr>
              <a:t>Diseñar</a:t>
            </a:r>
            <a:r>
              <a:rPr lang="es-UY" sz="3200" dirty="0">
                <a:solidFill>
                  <a:schemeClr val="tx1"/>
                </a:solidFill>
                <a:latin typeface="Candara" panose="020E0502030303020204" pitchFamily="34" charset="0"/>
              </a:rPr>
              <a:t> el sistema de desinfección de agua para una ciudad de 40 mil habitantes</a:t>
            </a:r>
          </a:p>
          <a:p>
            <a:endParaRPr lang="es-UY" sz="32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endParaRPr lang="es-UY" sz="32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endParaRPr lang="es-UY" sz="32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endParaRPr lang="es-UY" sz="32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endParaRPr lang="es-UY" sz="3200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r>
              <a:rPr lang="es-UY" sz="2400" dirty="0">
                <a:solidFill>
                  <a:schemeClr val="tx1"/>
                </a:solidFill>
                <a:latin typeface="Candara" panose="020E0502030303020204" pitchFamily="34" charset="0"/>
              </a:rPr>
              <a:t>Fecha de entrega: hasta domingo 17 de diciembre</a:t>
            </a:r>
          </a:p>
        </p:txBody>
      </p:sp>
    </p:spTree>
    <p:extLst>
      <p:ext uri="{BB962C8B-B14F-4D97-AF65-F5344CB8AC3E}">
        <p14:creationId xmlns:p14="http://schemas.microsoft.com/office/powerpoint/2010/main" val="1763304709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6161</TotalTime>
  <Words>50</Words>
  <Application>Microsoft Office PowerPoint</Application>
  <PresentationFormat>Panorámica</PresentationFormat>
  <Paragraphs>15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Bahnschrift SemiLight SemiConde</vt:lpstr>
      <vt:lpstr>Candara</vt:lpstr>
      <vt:lpstr>Diseño predeterminado</vt:lpstr>
      <vt:lpstr>Presentación de PowerPoint</vt:lpstr>
      <vt:lpstr>Presentación de PowerPoint</vt:lpstr>
    </vt:vector>
  </TitlesOfParts>
  <Company>LA MIA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DESINFECCIÓN</dc:title>
  <dc:creator>DANILO RIOS</dc:creator>
  <cp:lastModifiedBy>365 Pro Plus</cp:lastModifiedBy>
  <cp:revision>368</cp:revision>
  <dcterms:created xsi:type="dcterms:W3CDTF">2004-05-22T01:20:57Z</dcterms:created>
  <dcterms:modified xsi:type="dcterms:W3CDTF">2023-12-04T14:13:55Z</dcterms:modified>
</cp:coreProperties>
</file>