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537" r:id="rId2"/>
    <p:sldId id="424" r:id="rId3"/>
    <p:sldId id="539" r:id="rId4"/>
    <p:sldId id="538" r:id="rId5"/>
    <p:sldId id="540" r:id="rId6"/>
    <p:sldId id="544" r:id="rId7"/>
    <p:sldId id="542" r:id="rId8"/>
    <p:sldId id="541" r:id="rId9"/>
    <p:sldId id="425" r:id="rId10"/>
    <p:sldId id="545" r:id="rId11"/>
    <p:sldId id="543" r:id="rId12"/>
    <p:sldId id="563" r:id="rId13"/>
    <p:sldId id="546" r:id="rId14"/>
  </p:sldIdLst>
  <p:sldSz cx="12192000" cy="6858000"/>
  <p:notesSz cx="7102475" cy="8991600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bg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32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  <a:srgbClr val="D2FAE7"/>
    <a:srgbClr val="CCFFCC"/>
    <a:srgbClr val="66FF66"/>
    <a:srgbClr val="FF3300"/>
    <a:srgbClr val="FFFF00"/>
    <a:srgbClr val="33CC33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62F82B-80D2-46FF-B672-DB56CBC38541}" v="4" dt="2023-12-05T11:59:04.200"/>
  </p1510:revLst>
</p1510:revInfo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61" d="100"/>
          <a:sy n="61" d="100"/>
        </p:scale>
        <p:origin x="1002" y="6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960" y="-90"/>
      </p:cViewPr>
      <p:guideLst>
        <p:guide orient="horz" pos="2832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lo Ríos" userId="74fa47b150b6dd85" providerId="LiveId" clId="{13EC9843-7447-4639-909A-8C6CBB3C4C24}"/>
    <pc:docChg chg="delSld modSld">
      <pc:chgData name="Danilo Ríos" userId="74fa47b150b6dd85" providerId="LiveId" clId="{13EC9843-7447-4639-909A-8C6CBB3C4C24}" dt="2023-10-10T20:19:53.915" v="160" actId="2696"/>
      <pc:docMkLst>
        <pc:docMk/>
      </pc:docMkLst>
      <pc:sldChg chg="del">
        <pc:chgData name="Danilo Ríos" userId="74fa47b150b6dd85" providerId="LiveId" clId="{13EC9843-7447-4639-909A-8C6CBB3C4C24}" dt="2023-10-10T20:05:43.409" v="109" actId="47"/>
        <pc:sldMkLst>
          <pc:docMk/>
          <pc:sldMk cId="0" sldId="264"/>
        </pc:sldMkLst>
      </pc:sldChg>
      <pc:sldChg chg="del">
        <pc:chgData name="Danilo Ríos" userId="74fa47b150b6dd85" providerId="LiveId" clId="{13EC9843-7447-4639-909A-8C6CBB3C4C24}" dt="2023-10-10T20:05:43.784" v="111" actId="47"/>
        <pc:sldMkLst>
          <pc:docMk/>
          <pc:sldMk cId="0" sldId="298"/>
        </pc:sldMkLst>
      </pc:sldChg>
      <pc:sldChg chg="del">
        <pc:chgData name="Danilo Ríos" userId="74fa47b150b6dd85" providerId="LiveId" clId="{13EC9843-7447-4639-909A-8C6CBB3C4C24}" dt="2023-10-10T20:05:45.877" v="122" actId="47"/>
        <pc:sldMkLst>
          <pc:docMk/>
          <pc:sldMk cId="0" sldId="299"/>
        </pc:sldMkLst>
      </pc:sldChg>
      <pc:sldChg chg="del">
        <pc:chgData name="Danilo Ríos" userId="74fa47b150b6dd85" providerId="LiveId" clId="{13EC9843-7447-4639-909A-8C6CBB3C4C24}" dt="2023-10-10T20:06:00.235" v="150" actId="47"/>
        <pc:sldMkLst>
          <pc:docMk/>
          <pc:sldMk cId="0" sldId="305"/>
        </pc:sldMkLst>
      </pc:sldChg>
      <pc:sldChg chg="del">
        <pc:chgData name="Danilo Ríos" userId="74fa47b150b6dd85" providerId="LiveId" clId="{13EC9843-7447-4639-909A-8C6CBB3C4C24}" dt="2023-10-10T20:06:01.720" v="152" actId="47"/>
        <pc:sldMkLst>
          <pc:docMk/>
          <pc:sldMk cId="0" sldId="306"/>
        </pc:sldMkLst>
      </pc:sldChg>
      <pc:sldChg chg="del">
        <pc:chgData name="Danilo Ríos" userId="74fa47b150b6dd85" providerId="LiveId" clId="{13EC9843-7447-4639-909A-8C6CBB3C4C24}" dt="2023-10-10T20:06:04.876" v="154" actId="47"/>
        <pc:sldMkLst>
          <pc:docMk/>
          <pc:sldMk cId="0" sldId="308"/>
        </pc:sldMkLst>
      </pc:sldChg>
      <pc:sldChg chg="del">
        <pc:chgData name="Danilo Ríos" userId="74fa47b150b6dd85" providerId="LiveId" clId="{13EC9843-7447-4639-909A-8C6CBB3C4C24}" dt="2023-10-10T20:06:09.094" v="158" actId="47"/>
        <pc:sldMkLst>
          <pc:docMk/>
          <pc:sldMk cId="0" sldId="309"/>
        </pc:sldMkLst>
      </pc:sldChg>
      <pc:sldChg chg="del">
        <pc:chgData name="Danilo Ríos" userId="74fa47b150b6dd85" providerId="LiveId" clId="{13EC9843-7447-4639-909A-8C6CBB3C4C24}" dt="2023-10-10T20:06:09.939" v="159" actId="47"/>
        <pc:sldMkLst>
          <pc:docMk/>
          <pc:sldMk cId="0" sldId="310"/>
        </pc:sldMkLst>
      </pc:sldChg>
      <pc:sldChg chg="del">
        <pc:chgData name="Danilo Ríos" userId="74fa47b150b6dd85" providerId="LiveId" clId="{13EC9843-7447-4639-909A-8C6CBB3C4C24}" dt="2023-10-10T20:05:48.330" v="129" actId="47"/>
        <pc:sldMkLst>
          <pc:docMk/>
          <pc:sldMk cId="0" sldId="312"/>
        </pc:sldMkLst>
      </pc:sldChg>
      <pc:sldChg chg="del">
        <pc:chgData name="Danilo Ríos" userId="74fa47b150b6dd85" providerId="LiveId" clId="{13EC9843-7447-4639-909A-8C6CBB3C4C24}" dt="2023-10-10T20:05:50.377" v="132" actId="47"/>
        <pc:sldMkLst>
          <pc:docMk/>
          <pc:sldMk cId="0" sldId="314"/>
        </pc:sldMkLst>
      </pc:sldChg>
      <pc:sldChg chg="del">
        <pc:chgData name="Danilo Ríos" userId="74fa47b150b6dd85" providerId="LiveId" clId="{13EC9843-7447-4639-909A-8C6CBB3C4C24}" dt="2023-10-10T20:05:51.314" v="136" actId="47"/>
        <pc:sldMkLst>
          <pc:docMk/>
          <pc:sldMk cId="0" sldId="315"/>
        </pc:sldMkLst>
      </pc:sldChg>
      <pc:sldChg chg="del">
        <pc:chgData name="Danilo Ríos" userId="74fa47b150b6dd85" providerId="LiveId" clId="{13EC9843-7447-4639-909A-8C6CBB3C4C24}" dt="2023-10-10T20:05:51.486" v="137" actId="47"/>
        <pc:sldMkLst>
          <pc:docMk/>
          <pc:sldMk cId="0" sldId="316"/>
        </pc:sldMkLst>
      </pc:sldChg>
      <pc:sldChg chg="del">
        <pc:chgData name="Danilo Ríos" userId="74fa47b150b6dd85" providerId="LiveId" clId="{13EC9843-7447-4639-909A-8C6CBB3C4C24}" dt="2023-10-10T20:05:51.752" v="138" actId="47"/>
        <pc:sldMkLst>
          <pc:docMk/>
          <pc:sldMk cId="0" sldId="317"/>
        </pc:sldMkLst>
      </pc:sldChg>
      <pc:sldChg chg="del">
        <pc:chgData name="Danilo Ríos" userId="74fa47b150b6dd85" providerId="LiveId" clId="{13EC9843-7447-4639-909A-8C6CBB3C4C24}" dt="2023-10-10T20:05:51.986" v="139" actId="47"/>
        <pc:sldMkLst>
          <pc:docMk/>
          <pc:sldMk cId="0" sldId="318"/>
        </pc:sldMkLst>
      </pc:sldChg>
      <pc:sldChg chg="del">
        <pc:chgData name="Danilo Ríos" userId="74fa47b150b6dd85" providerId="LiveId" clId="{13EC9843-7447-4639-909A-8C6CBB3C4C24}" dt="2023-10-10T20:05:53.970" v="142" actId="47"/>
        <pc:sldMkLst>
          <pc:docMk/>
          <pc:sldMk cId="0" sldId="321"/>
        </pc:sldMkLst>
      </pc:sldChg>
      <pc:sldChg chg="del">
        <pc:chgData name="Danilo Ríos" userId="74fa47b150b6dd85" providerId="LiveId" clId="{13EC9843-7447-4639-909A-8C6CBB3C4C24}" dt="2023-10-10T20:05:54.533" v="143" actId="47"/>
        <pc:sldMkLst>
          <pc:docMk/>
          <pc:sldMk cId="0" sldId="322"/>
        </pc:sldMkLst>
      </pc:sldChg>
      <pc:sldChg chg="del">
        <pc:chgData name="Danilo Ríos" userId="74fa47b150b6dd85" providerId="LiveId" clId="{13EC9843-7447-4639-909A-8C6CBB3C4C24}" dt="2023-10-10T20:05:56.704" v="146" actId="47"/>
        <pc:sldMkLst>
          <pc:docMk/>
          <pc:sldMk cId="0" sldId="325"/>
        </pc:sldMkLst>
      </pc:sldChg>
      <pc:sldChg chg="del">
        <pc:chgData name="Danilo Ríos" userId="74fa47b150b6dd85" providerId="LiveId" clId="{13EC9843-7447-4639-909A-8C6CBB3C4C24}" dt="2023-10-10T20:05:57.204" v="147" actId="47"/>
        <pc:sldMkLst>
          <pc:docMk/>
          <pc:sldMk cId="0" sldId="326"/>
        </pc:sldMkLst>
      </pc:sldChg>
      <pc:sldChg chg="del">
        <pc:chgData name="Danilo Ríos" userId="74fa47b150b6dd85" providerId="LiveId" clId="{13EC9843-7447-4639-909A-8C6CBB3C4C24}" dt="2023-10-10T20:05:46.596" v="126" actId="47"/>
        <pc:sldMkLst>
          <pc:docMk/>
          <pc:sldMk cId="0" sldId="328"/>
        </pc:sldMkLst>
      </pc:sldChg>
      <pc:sldChg chg="del">
        <pc:chgData name="Danilo Ríos" userId="74fa47b150b6dd85" providerId="LiveId" clId="{13EC9843-7447-4639-909A-8C6CBB3C4C24}" dt="2023-10-10T20:05:57.751" v="148" actId="47"/>
        <pc:sldMkLst>
          <pc:docMk/>
          <pc:sldMk cId="0" sldId="331"/>
        </pc:sldMkLst>
      </pc:sldChg>
      <pc:sldChg chg="del">
        <pc:chgData name="Danilo Ríos" userId="74fa47b150b6dd85" providerId="LiveId" clId="{13EC9843-7447-4639-909A-8C6CBB3C4C24}" dt="2023-10-10T20:05:58.845" v="149" actId="47"/>
        <pc:sldMkLst>
          <pc:docMk/>
          <pc:sldMk cId="0" sldId="333"/>
        </pc:sldMkLst>
      </pc:sldChg>
      <pc:sldChg chg="del">
        <pc:chgData name="Danilo Ríos" userId="74fa47b150b6dd85" providerId="LiveId" clId="{13EC9843-7447-4639-909A-8C6CBB3C4C24}" dt="2023-10-10T20:05:39.284" v="108" actId="47"/>
        <pc:sldMkLst>
          <pc:docMk/>
          <pc:sldMk cId="0" sldId="347"/>
        </pc:sldMkLst>
      </pc:sldChg>
      <pc:sldChg chg="del">
        <pc:chgData name="Danilo Ríos" userId="74fa47b150b6dd85" providerId="LiveId" clId="{13EC9843-7447-4639-909A-8C6CBB3C4C24}" dt="2023-10-10T20:06:00.907" v="151" actId="47"/>
        <pc:sldMkLst>
          <pc:docMk/>
          <pc:sldMk cId="0" sldId="360"/>
        </pc:sldMkLst>
      </pc:sldChg>
      <pc:sldChg chg="del">
        <pc:chgData name="Danilo Ríos" userId="74fa47b150b6dd85" providerId="LiveId" clId="{13EC9843-7447-4639-909A-8C6CBB3C4C24}" dt="2023-10-10T20:06:06.282" v="155" actId="47"/>
        <pc:sldMkLst>
          <pc:docMk/>
          <pc:sldMk cId="0" sldId="361"/>
        </pc:sldMkLst>
      </pc:sldChg>
      <pc:sldChg chg="del">
        <pc:chgData name="Danilo Ríos" userId="74fa47b150b6dd85" providerId="LiveId" clId="{13EC9843-7447-4639-909A-8C6CBB3C4C24}" dt="2023-10-10T20:06:07.329" v="156" actId="47"/>
        <pc:sldMkLst>
          <pc:docMk/>
          <pc:sldMk cId="0" sldId="363"/>
        </pc:sldMkLst>
      </pc:sldChg>
      <pc:sldChg chg="del">
        <pc:chgData name="Danilo Ríos" userId="74fa47b150b6dd85" providerId="LiveId" clId="{13EC9843-7447-4639-909A-8C6CBB3C4C24}" dt="2023-10-10T20:06:08.173" v="157" actId="47"/>
        <pc:sldMkLst>
          <pc:docMk/>
          <pc:sldMk cId="0" sldId="364"/>
        </pc:sldMkLst>
      </pc:sldChg>
      <pc:sldChg chg="modSp mod">
        <pc:chgData name="Danilo Ríos" userId="74fa47b150b6dd85" providerId="LiveId" clId="{13EC9843-7447-4639-909A-8C6CBB3C4C24}" dt="2023-10-10T20:04:10.411" v="107" actId="20577"/>
        <pc:sldMkLst>
          <pc:docMk/>
          <pc:sldMk cId="0" sldId="367"/>
        </pc:sldMkLst>
        <pc:spChg chg="mod">
          <ac:chgData name="Danilo Ríos" userId="74fa47b150b6dd85" providerId="LiveId" clId="{13EC9843-7447-4639-909A-8C6CBB3C4C24}" dt="2023-10-10T20:04:10.411" v="107" actId="20577"/>
          <ac:spMkLst>
            <pc:docMk/>
            <pc:sldMk cId="0" sldId="367"/>
            <ac:spMk id="135172" creationId="{00000000-0000-0000-0000-000000000000}"/>
          </ac:spMkLst>
        </pc:spChg>
      </pc:sldChg>
      <pc:sldChg chg="del">
        <pc:chgData name="Danilo Ríos" userId="74fa47b150b6dd85" providerId="LiveId" clId="{13EC9843-7447-4639-909A-8C6CBB3C4C24}" dt="2023-10-10T20:05:47.674" v="128" actId="47"/>
        <pc:sldMkLst>
          <pc:docMk/>
          <pc:sldMk cId="0" sldId="373"/>
        </pc:sldMkLst>
      </pc:sldChg>
      <pc:sldChg chg="del">
        <pc:chgData name="Danilo Ríos" userId="74fa47b150b6dd85" providerId="LiveId" clId="{13EC9843-7447-4639-909A-8C6CBB3C4C24}" dt="2023-10-10T20:19:53.915" v="160" actId="2696"/>
        <pc:sldMkLst>
          <pc:docMk/>
          <pc:sldMk cId="0" sldId="392"/>
        </pc:sldMkLst>
      </pc:sldChg>
      <pc:sldChg chg="del">
        <pc:chgData name="Danilo Ríos" userId="74fa47b150b6dd85" providerId="LiveId" clId="{13EC9843-7447-4639-909A-8C6CBB3C4C24}" dt="2023-10-10T20:19:53.915" v="160" actId="2696"/>
        <pc:sldMkLst>
          <pc:docMk/>
          <pc:sldMk cId="0" sldId="393"/>
        </pc:sldMkLst>
      </pc:sldChg>
      <pc:sldChg chg="del">
        <pc:chgData name="Danilo Ríos" userId="74fa47b150b6dd85" providerId="LiveId" clId="{13EC9843-7447-4639-909A-8C6CBB3C4C24}" dt="2023-10-10T20:19:53.915" v="160" actId="2696"/>
        <pc:sldMkLst>
          <pc:docMk/>
          <pc:sldMk cId="0" sldId="394"/>
        </pc:sldMkLst>
      </pc:sldChg>
      <pc:sldChg chg="del">
        <pc:chgData name="Danilo Ríos" userId="74fa47b150b6dd85" providerId="LiveId" clId="{13EC9843-7447-4639-909A-8C6CBB3C4C24}" dt="2023-10-10T20:05:55.908" v="144" actId="47"/>
        <pc:sldMkLst>
          <pc:docMk/>
          <pc:sldMk cId="0" sldId="411"/>
        </pc:sldMkLst>
      </pc:sldChg>
      <pc:sldChg chg="del">
        <pc:chgData name="Danilo Ríos" userId="74fa47b150b6dd85" providerId="LiveId" clId="{13EC9843-7447-4639-909A-8C6CBB3C4C24}" dt="2023-10-10T20:05:44.549" v="115" actId="47"/>
        <pc:sldMkLst>
          <pc:docMk/>
          <pc:sldMk cId="0" sldId="414"/>
        </pc:sldMkLst>
      </pc:sldChg>
      <pc:sldChg chg="del">
        <pc:chgData name="Danilo Ríos" userId="74fa47b150b6dd85" providerId="LiveId" clId="{13EC9843-7447-4639-909A-8C6CBB3C4C24}" dt="2023-10-10T20:05:44.768" v="116" actId="47"/>
        <pc:sldMkLst>
          <pc:docMk/>
          <pc:sldMk cId="0" sldId="418"/>
        </pc:sldMkLst>
      </pc:sldChg>
      <pc:sldChg chg="del">
        <pc:chgData name="Danilo Ríos" userId="74fa47b150b6dd85" providerId="LiveId" clId="{13EC9843-7447-4639-909A-8C6CBB3C4C24}" dt="2023-10-10T20:05:45.221" v="119" actId="47"/>
        <pc:sldMkLst>
          <pc:docMk/>
          <pc:sldMk cId="0" sldId="420"/>
        </pc:sldMkLst>
      </pc:sldChg>
      <pc:sldChg chg="del">
        <pc:chgData name="Danilo Ríos" userId="74fa47b150b6dd85" providerId="LiveId" clId="{13EC9843-7447-4639-909A-8C6CBB3C4C24}" dt="2023-10-10T20:05:44.908" v="117" actId="47"/>
        <pc:sldMkLst>
          <pc:docMk/>
          <pc:sldMk cId="0" sldId="421"/>
        </pc:sldMkLst>
      </pc:sldChg>
      <pc:sldChg chg="del">
        <pc:chgData name="Danilo Ríos" userId="74fa47b150b6dd85" providerId="LiveId" clId="{13EC9843-7447-4639-909A-8C6CBB3C4C24}" dt="2023-10-10T20:05:45.487" v="120" actId="47"/>
        <pc:sldMkLst>
          <pc:docMk/>
          <pc:sldMk cId="0" sldId="422"/>
        </pc:sldMkLst>
      </pc:sldChg>
      <pc:sldChg chg="del">
        <pc:chgData name="Danilo Ríos" userId="74fa47b150b6dd85" providerId="LiveId" clId="{13EC9843-7447-4639-909A-8C6CBB3C4C24}" dt="2023-10-10T20:05:45.612" v="121" actId="47"/>
        <pc:sldMkLst>
          <pc:docMk/>
          <pc:sldMk cId="0" sldId="423"/>
        </pc:sldMkLst>
      </pc:sldChg>
      <pc:sldChg chg="modSp mod">
        <pc:chgData name="Danilo Ríos" userId="74fa47b150b6dd85" providerId="LiveId" clId="{13EC9843-7447-4639-909A-8C6CBB3C4C24}" dt="2023-10-10T20:03:43.350" v="79" actId="13926"/>
        <pc:sldMkLst>
          <pc:docMk/>
          <pc:sldMk cId="0" sldId="424"/>
        </pc:sldMkLst>
        <pc:spChg chg="mod">
          <ac:chgData name="Danilo Ríos" userId="74fa47b150b6dd85" providerId="LiveId" clId="{13EC9843-7447-4639-909A-8C6CBB3C4C24}" dt="2023-10-10T20:03:43.350" v="79" actId="13926"/>
          <ac:spMkLst>
            <pc:docMk/>
            <pc:sldMk cId="0" sldId="424"/>
            <ac:spMk id="19460" creationId="{00000000-0000-0000-0000-000000000000}"/>
          </ac:spMkLst>
        </pc:spChg>
      </pc:sldChg>
      <pc:sldChg chg="del">
        <pc:chgData name="Danilo Ríos" userId="74fa47b150b6dd85" providerId="LiveId" clId="{13EC9843-7447-4639-909A-8C6CBB3C4C24}" dt="2023-10-10T20:05:44.002" v="112" actId="47"/>
        <pc:sldMkLst>
          <pc:docMk/>
          <pc:sldMk cId="0" sldId="430"/>
        </pc:sldMkLst>
      </pc:sldChg>
      <pc:sldChg chg="del">
        <pc:chgData name="Danilo Ríos" userId="74fa47b150b6dd85" providerId="LiveId" clId="{13EC9843-7447-4639-909A-8C6CBB3C4C24}" dt="2023-10-10T20:05:44.112" v="113" actId="47"/>
        <pc:sldMkLst>
          <pc:docMk/>
          <pc:sldMk cId="0" sldId="433"/>
        </pc:sldMkLst>
      </pc:sldChg>
      <pc:sldChg chg="del">
        <pc:chgData name="Danilo Ríos" userId="74fa47b150b6dd85" providerId="LiveId" clId="{13EC9843-7447-4639-909A-8C6CBB3C4C24}" dt="2023-10-10T20:05:56.376" v="145" actId="47"/>
        <pc:sldMkLst>
          <pc:docMk/>
          <pc:sldMk cId="0" sldId="446"/>
        </pc:sldMkLst>
      </pc:sldChg>
      <pc:sldChg chg="del">
        <pc:chgData name="Danilo Ríos" userId="74fa47b150b6dd85" providerId="LiveId" clId="{13EC9843-7447-4639-909A-8C6CBB3C4C24}" dt="2023-10-10T20:05:44.424" v="114" actId="47"/>
        <pc:sldMkLst>
          <pc:docMk/>
          <pc:sldMk cId="0" sldId="462"/>
        </pc:sldMkLst>
      </pc:sldChg>
      <pc:sldChg chg="del">
        <pc:chgData name="Danilo Ríos" userId="74fa47b150b6dd85" providerId="LiveId" clId="{13EC9843-7447-4639-909A-8C6CBB3C4C24}" dt="2023-10-10T20:05:46.205" v="123" actId="47"/>
        <pc:sldMkLst>
          <pc:docMk/>
          <pc:sldMk cId="0" sldId="480"/>
        </pc:sldMkLst>
      </pc:sldChg>
      <pc:sldChg chg="del">
        <pc:chgData name="Danilo Ríos" userId="74fa47b150b6dd85" providerId="LiveId" clId="{13EC9843-7447-4639-909A-8C6CBB3C4C24}" dt="2023-10-10T20:05:46.377" v="124" actId="47"/>
        <pc:sldMkLst>
          <pc:docMk/>
          <pc:sldMk cId="0" sldId="482"/>
        </pc:sldMkLst>
      </pc:sldChg>
      <pc:sldChg chg="del">
        <pc:chgData name="Danilo Ríos" userId="74fa47b150b6dd85" providerId="LiveId" clId="{13EC9843-7447-4639-909A-8C6CBB3C4C24}" dt="2023-10-10T20:05:45.096" v="118" actId="47"/>
        <pc:sldMkLst>
          <pc:docMk/>
          <pc:sldMk cId="0" sldId="483"/>
        </pc:sldMkLst>
      </pc:sldChg>
      <pc:sldChg chg="del">
        <pc:chgData name="Danilo Ríos" userId="74fa47b150b6dd85" providerId="LiveId" clId="{13EC9843-7447-4639-909A-8C6CBB3C4C24}" dt="2023-10-10T20:05:43.612" v="110" actId="47"/>
        <pc:sldMkLst>
          <pc:docMk/>
          <pc:sldMk cId="2380498034" sldId="529"/>
        </pc:sldMkLst>
      </pc:sldChg>
      <pc:sldChg chg="del">
        <pc:chgData name="Danilo Ríos" userId="74fa47b150b6dd85" providerId="LiveId" clId="{13EC9843-7447-4639-909A-8C6CBB3C4C24}" dt="2023-10-10T20:05:46.440" v="125" actId="47"/>
        <pc:sldMkLst>
          <pc:docMk/>
          <pc:sldMk cId="3504793840" sldId="530"/>
        </pc:sldMkLst>
      </pc:sldChg>
      <pc:sldChg chg="del">
        <pc:chgData name="Danilo Ríos" userId="74fa47b150b6dd85" providerId="LiveId" clId="{13EC9843-7447-4639-909A-8C6CBB3C4C24}" dt="2023-10-10T20:06:02.579" v="153" actId="47"/>
        <pc:sldMkLst>
          <pc:docMk/>
          <pc:sldMk cId="2373346271" sldId="534"/>
        </pc:sldMkLst>
      </pc:sldChg>
      <pc:sldChg chg="modSp mod">
        <pc:chgData name="Danilo Ríos" userId="74fa47b150b6dd85" providerId="LiveId" clId="{13EC9843-7447-4639-909A-8C6CBB3C4C24}" dt="2023-10-10T20:03:07.728" v="75" actId="1076"/>
        <pc:sldMkLst>
          <pc:docMk/>
          <pc:sldMk cId="0" sldId="537"/>
        </pc:sldMkLst>
        <pc:spChg chg="mod">
          <ac:chgData name="Danilo Ríos" userId="74fa47b150b6dd85" providerId="LiveId" clId="{13EC9843-7447-4639-909A-8C6CBB3C4C24}" dt="2023-10-10T20:03:07.728" v="75" actId="1076"/>
          <ac:spMkLst>
            <pc:docMk/>
            <pc:sldMk cId="0" sldId="537"/>
            <ac:spMk id="295940" creationId="{00000000-0000-0000-0000-000000000000}"/>
          </ac:spMkLst>
        </pc:spChg>
      </pc:sldChg>
      <pc:sldChg chg="del">
        <pc:chgData name="Danilo Ríos" userId="74fa47b150b6dd85" providerId="LiveId" clId="{13EC9843-7447-4639-909A-8C6CBB3C4C24}" dt="2023-10-10T20:05:49.705" v="131" actId="47"/>
        <pc:sldMkLst>
          <pc:docMk/>
          <pc:sldMk cId="3445879384" sldId="538"/>
        </pc:sldMkLst>
      </pc:sldChg>
      <pc:sldChg chg="del">
        <pc:chgData name="Danilo Ríos" userId="74fa47b150b6dd85" providerId="LiveId" clId="{13EC9843-7447-4639-909A-8C6CBB3C4C24}" dt="2023-10-10T20:05:50.689" v="133" actId="47"/>
        <pc:sldMkLst>
          <pc:docMk/>
          <pc:sldMk cId="3711377603" sldId="539"/>
        </pc:sldMkLst>
      </pc:sldChg>
      <pc:sldChg chg="del">
        <pc:chgData name="Danilo Ríos" userId="74fa47b150b6dd85" providerId="LiveId" clId="{13EC9843-7447-4639-909A-8C6CBB3C4C24}" dt="2023-10-10T20:05:50.986" v="134" actId="47"/>
        <pc:sldMkLst>
          <pc:docMk/>
          <pc:sldMk cId="1536475550" sldId="541"/>
        </pc:sldMkLst>
      </pc:sldChg>
      <pc:sldChg chg="del">
        <pc:chgData name="Danilo Ríos" userId="74fa47b150b6dd85" providerId="LiveId" clId="{13EC9843-7447-4639-909A-8C6CBB3C4C24}" dt="2023-10-10T20:05:52.627" v="140" actId="47"/>
        <pc:sldMkLst>
          <pc:docMk/>
          <pc:sldMk cId="850485042" sldId="542"/>
        </pc:sldMkLst>
      </pc:sldChg>
      <pc:sldChg chg="del">
        <pc:chgData name="Danilo Ríos" userId="74fa47b150b6dd85" providerId="LiveId" clId="{13EC9843-7447-4639-909A-8C6CBB3C4C24}" dt="2023-10-10T20:05:53.173" v="141" actId="47"/>
        <pc:sldMkLst>
          <pc:docMk/>
          <pc:sldMk cId="2111567081" sldId="543"/>
        </pc:sldMkLst>
      </pc:sldChg>
      <pc:sldChg chg="del">
        <pc:chgData name="Danilo Ríos" userId="74fa47b150b6dd85" providerId="LiveId" clId="{13EC9843-7447-4639-909A-8C6CBB3C4C24}" dt="2023-10-10T20:05:49.064" v="130" actId="47"/>
        <pc:sldMkLst>
          <pc:docMk/>
          <pc:sldMk cId="977064213" sldId="544"/>
        </pc:sldMkLst>
      </pc:sldChg>
      <pc:sldChg chg="del">
        <pc:chgData name="Danilo Ríos" userId="74fa47b150b6dd85" providerId="LiveId" clId="{13EC9843-7447-4639-909A-8C6CBB3C4C24}" dt="2023-10-10T20:05:51.158" v="135" actId="47"/>
        <pc:sldMkLst>
          <pc:docMk/>
          <pc:sldMk cId="3408672667" sldId="545"/>
        </pc:sldMkLst>
      </pc:sldChg>
      <pc:sldChg chg="del">
        <pc:chgData name="Danilo Ríos" userId="74fa47b150b6dd85" providerId="LiveId" clId="{13EC9843-7447-4639-909A-8C6CBB3C4C24}" dt="2023-10-10T20:05:46.799" v="127" actId="47"/>
        <pc:sldMkLst>
          <pc:docMk/>
          <pc:sldMk cId="0" sldId="547"/>
        </pc:sldMkLst>
      </pc:sldChg>
    </pc:docChg>
  </pc:docChgLst>
  <pc:docChgLst>
    <pc:chgData name="Danilo Ríos" userId="74fa47b150b6dd85" providerId="LiveId" clId="{0762F82B-80D2-46FF-B672-DB56CBC38541}"/>
    <pc:docChg chg="undo custSel modSld">
      <pc:chgData name="Danilo Ríos" userId="74fa47b150b6dd85" providerId="LiveId" clId="{0762F82B-80D2-46FF-B672-DB56CBC38541}" dt="2023-12-05T12:02:13.376" v="1452" actId="1076"/>
      <pc:docMkLst>
        <pc:docMk/>
      </pc:docMkLst>
      <pc:sldChg chg="modSp mod">
        <pc:chgData name="Danilo Ríos" userId="74fa47b150b6dd85" providerId="LiveId" clId="{0762F82B-80D2-46FF-B672-DB56CBC38541}" dt="2023-12-04T13:13:52.462" v="1325" actId="6549"/>
        <pc:sldMkLst>
          <pc:docMk/>
          <pc:sldMk cId="0" sldId="424"/>
        </pc:sldMkLst>
        <pc:spChg chg="mod">
          <ac:chgData name="Danilo Ríos" userId="74fa47b150b6dd85" providerId="LiveId" clId="{0762F82B-80D2-46FF-B672-DB56CBC38541}" dt="2023-12-04T13:13:52.462" v="1325" actId="6549"/>
          <ac:spMkLst>
            <pc:docMk/>
            <pc:sldMk cId="0" sldId="424"/>
            <ac:spMk id="19460" creationId="{00000000-0000-0000-0000-000000000000}"/>
          </ac:spMkLst>
        </pc:spChg>
      </pc:sldChg>
      <pc:sldChg chg="addSp delSp modSp mod">
        <pc:chgData name="Danilo Ríos" userId="74fa47b150b6dd85" providerId="LiveId" clId="{0762F82B-80D2-46FF-B672-DB56CBC38541}" dt="2023-12-05T12:00:13.403" v="1369" actId="20577"/>
        <pc:sldMkLst>
          <pc:docMk/>
          <pc:sldMk cId="2317942619" sldId="538"/>
        </pc:sldMkLst>
        <pc:spChg chg="mod">
          <ac:chgData name="Danilo Ríos" userId="74fa47b150b6dd85" providerId="LiveId" clId="{0762F82B-80D2-46FF-B672-DB56CBC38541}" dt="2023-12-05T12:00:13.403" v="1369" actId="20577"/>
          <ac:spMkLst>
            <pc:docMk/>
            <pc:sldMk cId="2317942619" sldId="538"/>
            <ac:spMk id="3" creationId="{AE78D154-C205-4E0B-920B-D3CD0EAB16C9}"/>
          </ac:spMkLst>
        </pc:spChg>
        <pc:cxnChg chg="add del mod">
          <ac:chgData name="Danilo Ríos" userId="74fa47b150b6dd85" providerId="LiveId" clId="{0762F82B-80D2-46FF-B672-DB56CBC38541}" dt="2023-12-05T11:58:35.420" v="1337" actId="478"/>
          <ac:cxnSpMkLst>
            <pc:docMk/>
            <pc:sldMk cId="2317942619" sldId="538"/>
            <ac:cxnSpMk id="4" creationId="{4E737C86-C56B-3964-406D-546D0D52993C}"/>
          </ac:cxnSpMkLst>
        </pc:cxnChg>
        <pc:cxnChg chg="add del mod">
          <ac:chgData name="Danilo Ríos" userId="74fa47b150b6dd85" providerId="LiveId" clId="{0762F82B-80D2-46FF-B672-DB56CBC38541}" dt="2023-12-05T11:58:51.958" v="1345" actId="478"/>
          <ac:cxnSpMkLst>
            <pc:docMk/>
            <pc:sldMk cId="2317942619" sldId="538"/>
            <ac:cxnSpMk id="5" creationId="{EE3B68A5-467E-35EF-2A47-CDC0CA8FBAD9}"/>
          </ac:cxnSpMkLst>
        </pc:cxnChg>
        <pc:cxnChg chg="add del mod">
          <ac:chgData name="Danilo Ríos" userId="74fa47b150b6dd85" providerId="LiveId" clId="{0762F82B-80D2-46FF-B672-DB56CBC38541}" dt="2023-12-05T11:58:54.725" v="1346" actId="478"/>
          <ac:cxnSpMkLst>
            <pc:docMk/>
            <pc:sldMk cId="2317942619" sldId="538"/>
            <ac:cxnSpMk id="6" creationId="{F874BC3F-217B-F411-5DCC-956A6A2D16EA}"/>
          </ac:cxnSpMkLst>
        </pc:cxnChg>
      </pc:sldChg>
      <pc:sldChg chg="modSp mod">
        <pc:chgData name="Danilo Ríos" userId="74fa47b150b6dd85" providerId="LiveId" clId="{0762F82B-80D2-46FF-B672-DB56CBC38541}" dt="2023-12-05T12:01:04.409" v="1384" actId="6549"/>
        <pc:sldMkLst>
          <pc:docMk/>
          <pc:sldMk cId="3433055109" sldId="540"/>
        </pc:sldMkLst>
        <pc:spChg chg="mod">
          <ac:chgData name="Danilo Ríos" userId="74fa47b150b6dd85" providerId="LiveId" clId="{0762F82B-80D2-46FF-B672-DB56CBC38541}" dt="2023-12-05T12:01:04.409" v="1384" actId="6549"/>
          <ac:spMkLst>
            <pc:docMk/>
            <pc:sldMk cId="3433055109" sldId="540"/>
            <ac:spMk id="3" creationId="{AE78D154-C205-4E0B-920B-D3CD0EAB16C9}"/>
          </ac:spMkLst>
        </pc:spChg>
      </pc:sldChg>
      <pc:sldChg chg="modSp mod">
        <pc:chgData name="Danilo Ríos" userId="74fa47b150b6dd85" providerId="LiveId" clId="{0762F82B-80D2-46FF-B672-DB56CBC38541}" dt="2023-12-05T12:02:13.376" v="1452" actId="1076"/>
        <pc:sldMkLst>
          <pc:docMk/>
          <pc:sldMk cId="2991401948" sldId="544"/>
        </pc:sldMkLst>
        <pc:spChg chg="mod">
          <ac:chgData name="Danilo Ríos" userId="74fa47b150b6dd85" providerId="LiveId" clId="{0762F82B-80D2-46FF-B672-DB56CBC38541}" dt="2023-12-05T12:02:13.376" v="1452" actId="1076"/>
          <ac:spMkLst>
            <pc:docMk/>
            <pc:sldMk cId="2991401948" sldId="544"/>
            <ac:spMk id="3" creationId="{AE78D154-C205-4E0B-920B-D3CD0EAB16C9}"/>
          </ac:spMkLst>
        </pc:spChg>
      </pc:sldChg>
      <pc:sldChg chg="modSp mod">
        <pc:chgData name="Danilo Ríos" userId="74fa47b150b6dd85" providerId="LiveId" clId="{0762F82B-80D2-46FF-B672-DB56CBC38541}" dt="2023-11-28T14:49:16.159" v="923" actId="6549"/>
        <pc:sldMkLst>
          <pc:docMk/>
          <pc:sldMk cId="3786594485" sldId="546"/>
        </pc:sldMkLst>
        <pc:spChg chg="mod">
          <ac:chgData name="Danilo Ríos" userId="74fa47b150b6dd85" providerId="LiveId" clId="{0762F82B-80D2-46FF-B672-DB56CBC38541}" dt="2023-11-28T14:49:16.159" v="923" actId="6549"/>
          <ac:spMkLst>
            <pc:docMk/>
            <pc:sldMk cId="3786594485" sldId="546"/>
            <ac:spMk id="2" creationId="{50EA0CE6-47A7-DAC7-6C34-818688D8C1D0}"/>
          </ac:spMkLst>
        </pc:spChg>
      </pc:sldChg>
      <pc:sldChg chg="modSp mod">
        <pc:chgData name="Danilo Ríos" userId="74fa47b150b6dd85" providerId="LiveId" clId="{0762F82B-80D2-46FF-B672-DB56CBC38541}" dt="2023-11-30T13:19:14.568" v="1322" actId="1076"/>
        <pc:sldMkLst>
          <pc:docMk/>
          <pc:sldMk cId="58580101" sldId="563"/>
        </pc:sldMkLst>
        <pc:spChg chg="mod">
          <ac:chgData name="Danilo Ríos" userId="74fa47b150b6dd85" providerId="LiveId" clId="{0762F82B-80D2-46FF-B672-DB56CBC38541}" dt="2023-11-30T13:19:14.568" v="1322" actId="1076"/>
          <ac:spMkLst>
            <pc:docMk/>
            <pc:sldMk cId="58580101" sldId="563"/>
            <ac:spMk id="4" creationId="{0ABA05F1-FF8D-0B0F-081B-7F2F7A73C506}"/>
          </ac:spMkLst>
        </pc:spChg>
        <pc:spChg chg="mod">
          <ac:chgData name="Danilo Ríos" userId="74fa47b150b6dd85" providerId="LiveId" clId="{0762F82B-80D2-46FF-B672-DB56CBC38541}" dt="2023-11-30T13:19:14.568" v="1322" actId="1076"/>
          <ac:spMkLst>
            <pc:docMk/>
            <pc:sldMk cId="58580101" sldId="563"/>
            <ac:spMk id="16" creationId="{FABEAE90-FB24-7F25-0AF2-81AB1634BFF0}"/>
          </ac:spMkLst>
        </pc:spChg>
        <pc:spChg chg="mod">
          <ac:chgData name="Danilo Ríos" userId="74fa47b150b6dd85" providerId="LiveId" clId="{0762F82B-80D2-46FF-B672-DB56CBC38541}" dt="2023-11-30T13:19:14.568" v="1322" actId="1076"/>
          <ac:spMkLst>
            <pc:docMk/>
            <pc:sldMk cId="58580101" sldId="563"/>
            <ac:spMk id="33" creationId="{5A3017E7-2D26-9D4E-3794-EDA4655FD7DA}"/>
          </ac:spMkLst>
        </pc:spChg>
        <pc:spChg chg="mod">
          <ac:chgData name="Danilo Ríos" userId="74fa47b150b6dd85" providerId="LiveId" clId="{0762F82B-80D2-46FF-B672-DB56CBC38541}" dt="2023-11-30T13:19:14.568" v="1322" actId="1076"/>
          <ac:spMkLst>
            <pc:docMk/>
            <pc:sldMk cId="58580101" sldId="563"/>
            <ac:spMk id="34" creationId="{BE7FCC62-1ABC-C49B-E172-C7CF7DA95939}"/>
          </ac:spMkLst>
        </pc:spChg>
        <pc:spChg chg="mod">
          <ac:chgData name="Danilo Ríos" userId="74fa47b150b6dd85" providerId="LiveId" clId="{0762F82B-80D2-46FF-B672-DB56CBC38541}" dt="2023-11-30T13:19:14.568" v="1322" actId="1076"/>
          <ac:spMkLst>
            <pc:docMk/>
            <pc:sldMk cId="58580101" sldId="563"/>
            <ac:spMk id="45" creationId="{298EBBDC-D452-A474-3CBD-7C6FD0826C33}"/>
          </ac:spMkLst>
        </pc:spChg>
        <pc:spChg chg="mod">
          <ac:chgData name="Danilo Ríos" userId="74fa47b150b6dd85" providerId="LiveId" clId="{0762F82B-80D2-46FF-B672-DB56CBC38541}" dt="2023-11-30T13:19:14.568" v="1322" actId="1076"/>
          <ac:spMkLst>
            <pc:docMk/>
            <pc:sldMk cId="58580101" sldId="563"/>
            <ac:spMk id="54" creationId="{4900447C-671D-C4AC-4CBB-2B196B6E02A6}"/>
          </ac:spMkLst>
        </pc:spChg>
        <pc:spChg chg="mod">
          <ac:chgData name="Danilo Ríos" userId="74fa47b150b6dd85" providerId="LiveId" clId="{0762F82B-80D2-46FF-B672-DB56CBC38541}" dt="2023-11-30T13:19:14.568" v="1322" actId="1076"/>
          <ac:spMkLst>
            <pc:docMk/>
            <pc:sldMk cId="58580101" sldId="563"/>
            <ac:spMk id="55" creationId="{38AA4F54-B48E-8637-873A-E0FC6B7BE257}"/>
          </ac:spMkLst>
        </pc:spChg>
        <pc:spChg chg="mod">
          <ac:chgData name="Danilo Ríos" userId="74fa47b150b6dd85" providerId="LiveId" clId="{0762F82B-80D2-46FF-B672-DB56CBC38541}" dt="2023-11-30T13:19:14.568" v="1322" actId="1076"/>
          <ac:spMkLst>
            <pc:docMk/>
            <pc:sldMk cId="58580101" sldId="563"/>
            <ac:spMk id="57" creationId="{4FD1C4AC-8A6E-165D-486F-310F321DBFF8}"/>
          </ac:spMkLst>
        </pc:spChg>
        <pc:spChg chg="mod">
          <ac:chgData name="Danilo Ríos" userId="74fa47b150b6dd85" providerId="LiveId" clId="{0762F82B-80D2-46FF-B672-DB56CBC38541}" dt="2023-11-30T13:19:14.568" v="1322" actId="1076"/>
          <ac:spMkLst>
            <pc:docMk/>
            <pc:sldMk cId="58580101" sldId="563"/>
            <ac:spMk id="59" creationId="{EF4AE2CB-37EA-0B11-D61F-5E26E7A8C1DE}"/>
          </ac:spMkLst>
        </pc:spChg>
        <pc:spChg chg="mod">
          <ac:chgData name="Danilo Ríos" userId="74fa47b150b6dd85" providerId="LiveId" clId="{0762F82B-80D2-46FF-B672-DB56CBC38541}" dt="2023-11-30T13:19:14.568" v="1322" actId="1076"/>
          <ac:spMkLst>
            <pc:docMk/>
            <pc:sldMk cId="58580101" sldId="563"/>
            <ac:spMk id="65" creationId="{64D9AC5F-34F3-4DF7-D3CF-7D17C322F11C}"/>
          </ac:spMkLst>
        </pc:spChg>
        <pc:spChg chg="mod">
          <ac:chgData name="Danilo Ríos" userId="74fa47b150b6dd85" providerId="LiveId" clId="{0762F82B-80D2-46FF-B672-DB56CBC38541}" dt="2023-11-30T13:19:14.568" v="1322" actId="1076"/>
          <ac:spMkLst>
            <pc:docMk/>
            <pc:sldMk cId="58580101" sldId="563"/>
            <ac:spMk id="68" creationId="{A6EF2A52-DB25-138A-3E64-C6660A2F416B}"/>
          </ac:spMkLst>
        </pc:spChg>
        <pc:spChg chg="mod">
          <ac:chgData name="Danilo Ríos" userId="74fa47b150b6dd85" providerId="LiveId" clId="{0762F82B-80D2-46FF-B672-DB56CBC38541}" dt="2023-11-30T13:19:14.568" v="1322" actId="1076"/>
          <ac:spMkLst>
            <pc:docMk/>
            <pc:sldMk cId="58580101" sldId="563"/>
            <ac:spMk id="76" creationId="{8CC8D931-F2BA-48D0-D203-9CD8D3BB60DE}"/>
          </ac:spMkLst>
        </pc:spChg>
        <pc:spChg chg="mod">
          <ac:chgData name="Danilo Ríos" userId="74fa47b150b6dd85" providerId="LiveId" clId="{0762F82B-80D2-46FF-B672-DB56CBC38541}" dt="2023-11-30T13:19:14.568" v="1322" actId="1076"/>
          <ac:spMkLst>
            <pc:docMk/>
            <pc:sldMk cId="58580101" sldId="563"/>
            <ac:spMk id="225" creationId="{1A9D8FBF-344D-DE20-ED4D-0C19983331CC}"/>
          </ac:spMkLst>
        </pc:spChg>
        <pc:spChg chg="mod">
          <ac:chgData name="Danilo Ríos" userId="74fa47b150b6dd85" providerId="LiveId" clId="{0762F82B-80D2-46FF-B672-DB56CBC38541}" dt="2023-11-30T13:19:14.568" v="1322" actId="1076"/>
          <ac:spMkLst>
            <pc:docMk/>
            <pc:sldMk cId="58580101" sldId="563"/>
            <ac:spMk id="226" creationId="{6F43639C-1204-DC30-52E2-732AC53785C8}"/>
          </ac:spMkLst>
        </pc:spChg>
        <pc:spChg chg="mod">
          <ac:chgData name="Danilo Ríos" userId="74fa47b150b6dd85" providerId="LiveId" clId="{0762F82B-80D2-46FF-B672-DB56CBC38541}" dt="2023-11-30T13:19:14.568" v="1322" actId="1076"/>
          <ac:spMkLst>
            <pc:docMk/>
            <pc:sldMk cId="58580101" sldId="563"/>
            <ac:spMk id="231" creationId="{1C832FB3-8E30-216E-110A-C96E2331120E}"/>
          </ac:spMkLst>
        </pc:spChg>
        <pc:spChg chg="mod">
          <ac:chgData name="Danilo Ríos" userId="74fa47b150b6dd85" providerId="LiveId" clId="{0762F82B-80D2-46FF-B672-DB56CBC38541}" dt="2023-11-30T13:19:14.568" v="1322" actId="1076"/>
          <ac:spMkLst>
            <pc:docMk/>
            <pc:sldMk cId="58580101" sldId="563"/>
            <ac:spMk id="233" creationId="{CB134C45-D5B5-5665-15C3-187CD8FB4798}"/>
          </ac:spMkLst>
        </pc:spChg>
        <pc:spChg chg="mod">
          <ac:chgData name="Danilo Ríos" userId="74fa47b150b6dd85" providerId="LiveId" clId="{0762F82B-80D2-46FF-B672-DB56CBC38541}" dt="2023-11-30T13:19:14.568" v="1322" actId="1076"/>
          <ac:spMkLst>
            <pc:docMk/>
            <pc:sldMk cId="58580101" sldId="563"/>
            <ac:spMk id="234" creationId="{7D4E4176-73D6-854E-A18E-CA705A1B5F19}"/>
          </ac:spMkLst>
        </pc:spChg>
        <pc:spChg chg="mod">
          <ac:chgData name="Danilo Ríos" userId="74fa47b150b6dd85" providerId="LiveId" clId="{0762F82B-80D2-46FF-B672-DB56CBC38541}" dt="2023-11-30T13:19:14.568" v="1322" actId="1076"/>
          <ac:spMkLst>
            <pc:docMk/>
            <pc:sldMk cId="58580101" sldId="563"/>
            <ac:spMk id="235" creationId="{5DB29269-B6A8-EB02-5117-4B8FAFBC4F5C}"/>
          </ac:spMkLst>
        </pc:spChg>
        <pc:grpChg chg="mod">
          <ac:chgData name="Danilo Ríos" userId="74fa47b150b6dd85" providerId="LiveId" clId="{0762F82B-80D2-46FF-B672-DB56CBC38541}" dt="2023-11-30T13:19:14.568" v="1322" actId="1076"/>
          <ac:grpSpMkLst>
            <pc:docMk/>
            <pc:sldMk cId="58580101" sldId="563"/>
            <ac:grpSpMk id="6" creationId="{68936B16-6059-F81B-22DE-3D384A224923}"/>
          </ac:grpSpMkLst>
        </pc:grpChg>
        <pc:grpChg chg="mod">
          <ac:chgData name="Danilo Ríos" userId="74fa47b150b6dd85" providerId="LiveId" clId="{0762F82B-80D2-46FF-B672-DB56CBC38541}" dt="2023-11-30T13:19:14.568" v="1322" actId="1076"/>
          <ac:grpSpMkLst>
            <pc:docMk/>
            <pc:sldMk cId="58580101" sldId="563"/>
            <ac:grpSpMk id="18" creationId="{24D176E6-0B88-45BA-3F26-1E6BBF2B74F5}"/>
          </ac:grpSpMkLst>
        </pc:grpChg>
        <pc:grpChg chg="mod">
          <ac:chgData name="Danilo Ríos" userId="74fa47b150b6dd85" providerId="LiveId" clId="{0762F82B-80D2-46FF-B672-DB56CBC38541}" dt="2023-11-30T13:19:14.568" v="1322" actId="1076"/>
          <ac:grpSpMkLst>
            <pc:docMk/>
            <pc:sldMk cId="58580101" sldId="563"/>
            <ac:grpSpMk id="26" creationId="{B1828385-0562-E100-AB51-0A72D9CB22CF}"/>
          </ac:grpSpMkLst>
        </pc:grpChg>
        <pc:grpChg chg="mod">
          <ac:chgData name="Danilo Ríos" userId="74fa47b150b6dd85" providerId="LiveId" clId="{0762F82B-80D2-46FF-B672-DB56CBC38541}" dt="2023-11-30T13:19:14.568" v="1322" actId="1076"/>
          <ac:grpSpMkLst>
            <pc:docMk/>
            <pc:sldMk cId="58580101" sldId="563"/>
            <ac:grpSpMk id="39" creationId="{A93F7F93-7C5D-84D7-B84A-EC7E49C4FC04}"/>
          </ac:grpSpMkLst>
        </pc:grpChg>
        <pc:cxnChg chg="mod">
          <ac:chgData name="Danilo Ríos" userId="74fa47b150b6dd85" providerId="LiveId" clId="{0762F82B-80D2-46FF-B672-DB56CBC38541}" dt="2023-11-30T13:19:14.568" v="1322" actId="1076"/>
          <ac:cxnSpMkLst>
            <pc:docMk/>
            <pc:sldMk cId="58580101" sldId="563"/>
            <ac:cxnSpMk id="3" creationId="{1AB4255A-6B94-E108-83EA-6E1CD1DB416C}"/>
          </ac:cxnSpMkLst>
        </pc:cxnChg>
        <pc:cxnChg chg="mod">
          <ac:chgData name="Danilo Ríos" userId="74fa47b150b6dd85" providerId="LiveId" clId="{0762F82B-80D2-46FF-B672-DB56CBC38541}" dt="2023-11-30T13:19:14.568" v="1322" actId="1076"/>
          <ac:cxnSpMkLst>
            <pc:docMk/>
            <pc:sldMk cId="58580101" sldId="563"/>
            <ac:cxnSpMk id="5" creationId="{236EB42D-5458-880F-7BFA-219AF1324933}"/>
          </ac:cxnSpMkLst>
        </pc:cxnChg>
        <pc:cxnChg chg="mod">
          <ac:chgData name="Danilo Ríos" userId="74fa47b150b6dd85" providerId="LiveId" clId="{0762F82B-80D2-46FF-B672-DB56CBC38541}" dt="2023-11-30T13:19:14.568" v="1322" actId="1076"/>
          <ac:cxnSpMkLst>
            <pc:docMk/>
            <pc:sldMk cId="58580101" sldId="563"/>
            <ac:cxnSpMk id="17" creationId="{FB7BB4C1-3ADC-58E1-5F13-A128F881AC4F}"/>
          </ac:cxnSpMkLst>
        </pc:cxnChg>
        <pc:cxnChg chg="mod">
          <ac:chgData name="Danilo Ríos" userId="74fa47b150b6dd85" providerId="LiveId" clId="{0762F82B-80D2-46FF-B672-DB56CBC38541}" dt="2023-11-30T13:19:14.568" v="1322" actId="1076"/>
          <ac:cxnSpMkLst>
            <pc:docMk/>
            <pc:sldMk cId="58580101" sldId="563"/>
            <ac:cxnSpMk id="37" creationId="{BAA485DD-91F5-381C-1CA1-46C6570D3BD8}"/>
          </ac:cxnSpMkLst>
        </pc:cxnChg>
        <pc:cxnChg chg="mod">
          <ac:chgData name="Danilo Ríos" userId="74fa47b150b6dd85" providerId="LiveId" clId="{0762F82B-80D2-46FF-B672-DB56CBC38541}" dt="2023-11-30T13:19:14.568" v="1322" actId="1076"/>
          <ac:cxnSpMkLst>
            <pc:docMk/>
            <pc:sldMk cId="58580101" sldId="563"/>
            <ac:cxnSpMk id="42" creationId="{C29A3A28-CE41-13A5-3348-A213954E1DA1}"/>
          </ac:cxnSpMkLst>
        </pc:cxnChg>
        <pc:cxnChg chg="mod">
          <ac:chgData name="Danilo Ríos" userId="74fa47b150b6dd85" providerId="LiveId" clId="{0762F82B-80D2-46FF-B672-DB56CBC38541}" dt="2023-11-30T13:19:14.568" v="1322" actId="1076"/>
          <ac:cxnSpMkLst>
            <pc:docMk/>
            <pc:sldMk cId="58580101" sldId="563"/>
            <ac:cxnSpMk id="44" creationId="{BE543CBD-368B-EE4F-8FAB-60B9DB7503FA}"/>
          </ac:cxnSpMkLst>
        </pc:cxnChg>
        <pc:cxnChg chg="mod">
          <ac:chgData name="Danilo Ríos" userId="74fa47b150b6dd85" providerId="LiveId" clId="{0762F82B-80D2-46FF-B672-DB56CBC38541}" dt="2023-11-30T13:19:14.568" v="1322" actId="1076"/>
          <ac:cxnSpMkLst>
            <pc:docMk/>
            <pc:sldMk cId="58580101" sldId="563"/>
            <ac:cxnSpMk id="46" creationId="{A661DC09-A55B-7535-E812-BFD18169E6EF}"/>
          </ac:cxnSpMkLst>
        </pc:cxnChg>
        <pc:cxnChg chg="mod">
          <ac:chgData name="Danilo Ríos" userId="74fa47b150b6dd85" providerId="LiveId" clId="{0762F82B-80D2-46FF-B672-DB56CBC38541}" dt="2023-11-30T13:19:14.568" v="1322" actId="1076"/>
          <ac:cxnSpMkLst>
            <pc:docMk/>
            <pc:sldMk cId="58580101" sldId="563"/>
            <ac:cxnSpMk id="47" creationId="{27F8AAEC-1162-050F-402B-EA9F4AB81F54}"/>
          </ac:cxnSpMkLst>
        </pc:cxnChg>
        <pc:cxnChg chg="mod">
          <ac:chgData name="Danilo Ríos" userId="74fa47b150b6dd85" providerId="LiveId" clId="{0762F82B-80D2-46FF-B672-DB56CBC38541}" dt="2023-11-30T13:19:14.568" v="1322" actId="1076"/>
          <ac:cxnSpMkLst>
            <pc:docMk/>
            <pc:sldMk cId="58580101" sldId="563"/>
            <ac:cxnSpMk id="48" creationId="{3CF8A69A-6887-313E-23DE-485761ABC989}"/>
          </ac:cxnSpMkLst>
        </pc:cxnChg>
        <pc:cxnChg chg="mod">
          <ac:chgData name="Danilo Ríos" userId="74fa47b150b6dd85" providerId="LiveId" clId="{0762F82B-80D2-46FF-B672-DB56CBC38541}" dt="2023-11-30T13:19:14.568" v="1322" actId="1076"/>
          <ac:cxnSpMkLst>
            <pc:docMk/>
            <pc:sldMk cId="58580101" sldId="563"/>
            <ac:cxnSpMk id="49" creationId="{7FB84E24-9EE5-0255-C102-380F2385D9C5}"/>
          </ac:cxnSpMkLst>
        </pc:cxnChg>
        <pc:cxnChg chg="mod">
          <ac:chgData name="Danilo Ríos" userId="74fa47b150b6dd85" providerId="LiveId" clId="{0762F82B-80D2-46FF-B672-DB56CBC38541}" dt="2023-11-30T13:19:14.568" v="1322" actId="1076"/>
          <ac:cxnSpMkLst>
            <pc:docMk/>
            <pc:sldMk cId="58580101" sldId="563"/>
            <ac:cxnSpMk id="50" creationId="{7475CBC8-CBD2-86E8-6639-92F7AF657AD9}"/>
          </ac:cxnSpMkLst>
        </pc:cxnChg>
        <pc:cxnChg chg="mod">
          <ac:chgData name="Danilo Ríos" userId="74fa47b150b6dd85" providerId="LiveId" clId="{0762F82B-80D2-46FF-B672-DB56CBC38541}" dt="2023-11-30T13:19:14.568" v="1322" actId="1076"/>
          <ac:cxnSpMkLst>
            <pc:docMk/>
            <pc:sldMk cId="58580101" sldId="563"/>
            <ac:cxnSpMk id="51" creationId="{368B05CA-25E1-4E66-3241-5B215DFD03A3}"/>
          </ac:cxnSpMkLst>
        </pc:cxnChg>
        <pc:cxnChg chg="mod">
          <ac:chgData name="Danilo Ríos" userId="74fa47b150b6dd85" providerId="LiveId" clId="{0762F82B-80D2-46FF-B672-DB56CBC38541}" dt="2023-11-30T13:19:14.568" v="1322" actId="1076"/>
          <ac:cxnSpMkLst>
            <pc:docMk/>
            <pc:sldMk cId="58580101" sldId="563"/>
            <ac:cxnSpMk id="52" creationId="{B67BE941-9742-1CE7-A171-42D0D54CFEF7}"/>
          </ac:cxnSpMkLst>
        </pc:cxnChg>
      </pc:sldChg>
    </pc:docChg>
  </pc:docChgLst>
  <pc:docChgLst>
    <pc:chgData name="Danilo Ríos" userId="74fa47b150b6dd85" providerId="LiveId" clId="{B22B5308-BF65-4BC9-907B-D5B1B6DA9C42}"/>
    <pc:docChg chg="undo custSel addSld delSld modSld sldOrd">
      <pc:chgData name="Danilo Ríos" userId="74fa47b150b6dd85" providerId="LiveId" clId="{B22B5308-BF65-4BC9-907B-D5B1B6DA9C42}" dt="2023-10-10T19:54:13.639" v="4939" actId="20577"/>
      <pc:docMkLst>
        <pc:docMk/>
      </pc:docMkLst>
      <pc:sldChg chg="modSp mod">
        <pc:chgData name="Danilo Ríos" userId="74fa47b150b6dd85" providerId="LiveId" clId="{B22B5308-BF65-4BC9-907B-D5B1B6DA9C42}" dt="2023-10-10T19:40:49.929" v="4619" actId="1076"/>
        <pc:sldMkLst>
          <pc:docMk/>
          <pc:sldMk cId="0" sldId="264"/>
        </pc:sldMkLst>
        <pc:spChg chg="mod">
          <ac:chgData name="Danilo Ríos" userId="74fa47b150b6dd85" providerId="LiveId" clId="{B22B5308-BF65-4BC9-907B-D5B1B6DA9C42}" dt="2023-10-10T19:40:49.929" v="4619" actId="1076"/>
          <ac:spMkLst>
            <pc:docMk/>
            <pc:sldMk cId="0" sldId="264"/>
            <ac:spMk id="10251" creationId="{00000000-0000-0000-0000-000000000000}"/>
          </ac:spMkLst>
        </pc:spChg>
        <pc:spChg chg="mod">
          <ac:chgData name="Danilo Ríos" userId="74fa47b150b6dd85" providerId="LiveId" clId="{B22B5308-BF65-4BC9-907B-D5B1B6DA9C42}" dt="2023-10-10T19:40:45.398" v="4618" actId="14100"/>
          <ac:spMkLst>
            <pc:docMk/>
            <pc:sldMk cId="0" sldId="264"/>
            <ac:spMk id="28675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4:56.015" v="4662" actId="255"/>
        <pc:sldMkLst>
          <pc:docMk/>
          <pc:sldMk cId="0" sldId="298"/>
        </pc:sldMkLst>
        <pc:spChg chg="mod">
          <ac:chgData name="Danilo Ríos" userId="74fa47b150b6dd85" providerId="LiveId" clId="{B22B5308-BF65-4BC9-907B-D5B1B6DA9C42}" dt="2023-10-10T19:44:56.015" v="4662" actId="255"/>
          <ac:spMkLst>
            <pc:docMk/>
            <pc:sldMk cId="0" sldId="298"/>
            <ac:spMk id="11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7:33.913" v="4679" actId="255"/>
        <pc:sldMkLst>
          <pc:docMk/>
          <pc:sldMk cId="0" sldId="305"/>
        </pc:sldMkLst>
        <pc:spChg chg="mod">
          <ac:chgData name="Danilo Ríos" userId="74fa47b150b6dd85" providerId="LiveId" clId="{B22B5308-BF65-4BC9-907B-D5B1B6DA9C42}" dt="2023-10-10T19:47:33.913" v="4679" actId="255"/>
          <ac:spMkLst>
            <pc:docMk/>
            <pc:sldMk cId="0" sldId="305"/>
            <ac:spMk id="112643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8:54.570" v="4687" actId="14100"/>
        <pc:sldMkLst>
          <pc:docMk/>
          <pc:sldMk cId="0" sldId="309"/>
        </pc:sldMkLst>
        <pc:spChg chg="mod">
          <ac:chgData name="Danilo Ríos" userId="74fa47b150b6dd85" providerId="LiveId" clId="{B22B5308-BF65-4BC9-907B-D5B1B6DA9C42}" dt="2023-10-10T19:48:54.570" v="4687" actId="14100"/>
          <ac:spMkLst>
            <pc:docMk/>
            <pc:sldMk cId="0" sldId="309"/>
            <ac:spMk id="15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6:21.551" v="4672" actId="1076"/>
        <pc:sldMkLst>
          <pc:docMk/>
          <pc:sldMk cId="0" sldId="312"/>
        </pc:sldMkLst>
        <pc:spChg chg="mod">
          <ac:chgData name="Danilo Ríos" userId="74fa47b150b6dd85" providerId="LiveId" clId="{B22B5308-BF65-4BC9-907B-D5B1B6DA9C42}" dt="2023-10-10T19:46:17.958" v="4671" actId="1076"/>
          <ac:spMkLst>
            <pc:docMk/>
            <pc:sldMk cId="0" sldId="312"/>
            <ac:spMk id="4" creationId="{00000000-0000-0000-0000-000000000000}"/>
          </ac:spMkLst>
        </pc:spChg>
        <pc:spChg chg="mod">
          <ac:chgData name="Danilo Ríos" userId="74fa47b150b6dd85" providerId="LiveId" clId="{B22B5308-BF65-4BC9-907B-D5B1B6DA9C42}" dt="2023-10-10T19:46:21.551" v="4672" actId="1076"/>
          <ac:spMkLst>
            <pc:docMk/>
            <pc:sldMk cId="0" sldId="312"/>
            <ac:spMk id="59395" creationId="{00000000-0000-0000-0000-000000000000}"/>
          </ac:spMkLst>
        </pc:spChg>
      </pc:sldChg>
      <pc:sldChg chg="addSp delSp modSp mod modAnim modShow">
        <pc:chgData name="Danilo Ríos" userId="74fa47b150b6dd85" providerId="LiveId" clId="{B22B5308-BF65-4BC9-907B-D5B1B6DA9C42}" dt="2023-10-08T17:58:04.228" v="1122" actId="729"/>
        <pc:sldMkLst>
          <pc:docMk/>
          <pc:sldMk cId="0" sldId="314"/>
        </pc:sldMkLst>
        <pc:spChg chg="add del mod">
          <ac:chgData name="Danilo Ríos" userId="74fa47b150b6dd85" providerId="LiveId" clId="{B22B5308-BF65-4BC9-907B-D5B1B6DA9C42}" dt="2023-10-08T17:39:07.942" v="569" actId="21"/>
          <ac:spMkLst>
            <pc:docMk/>
            <pc:sldMk cId="0" sldId="314"/>
            <ac:spMk id="4" creationId="{240DACBE-2B5A-91AE-91FB-467E53FF0E5F}"/>
          </ac:spMkLst>
        </pc:spChg>
        <pc:grpChg chg="mod">
          <ac:chgData name="Danilo Ríos" userId="74fa47b150b6dd85" providerId="LiveId" clId="{B22B5308-BF65-4BC9-907B-D5B1B6DA9C42}" dt="2023-10-08T17:46:18.541" v="642" actId="14100"/>
          <ac:grpSpMkLst>
            <pc:docMk/>
            <pc:sldMk cId="0" sldId="314"/>
            <ac:grpSpMk id="2" creationId="{00000000-0000-0000-0000-000000000000}"/>
          </ac:grpSpMkLst>
        </pc:grpChg>
        <pc:graphicFrameChg chg="mod">
          <ac:chgData name="Danilo Ríos" userId="74fa47b150b6dd85" providerId="LiveId" clId="{B22B5308-BF65-4BC9-907B-D5B1B6DA9C42}" dt="2023-10-08T17:46:01.183" v="639" actId="14100"/>
          <ac:graphicFrameMkLst>
            <pc:docMk/>
            <pc:sldMk cId="0" sldId="314"/>
            <ac:graphicFrameMk id="61442" creationId="{00000000-0000-0000-0000-000000000000}"/>
          </ac:graphicFrameMkLst>
        </pc:graphicFrameChg>
      </pc:sldChg>
      <pc:sldChg chg="modSp mod modShow">
        <pc:chgData name="Danilo Ríos" userId="74fa47b150b6dd85" providerId="LiveId" clId="{B22B5308-BF65-4BC9-907B-D5B1B6DA9C42}" dt="2023-10-08T18:21:53.359" v="1606" actId="729"/>
        <pc:sldMkLst>
          <pc:docMk/>
          <pc:sldMk cId="0" sldId="315"/>
        </pc:sldMkLst>
        <pc:spChg chg="mod">
          <ac:chgData name="Danilo Ríos" userId="74fa47b150b6dd85" providerId="LiveId" clId="{B22B5308-BF65-4BC9-907B-D5B1B6DA9C42}" dt="2023-10-08T18:15:22.429" v="1459" actId="1076"/>
          <ac:spMkLst>
            <pc:docMk/>
            <pc:sldMk cId="0" sldId="315"/>
            <ac:spMk id="101379" creationId="{00000000-0000-0000-0000-000000000000}"/>
          </ac:spMkLst>
        </pc:spChg>
        <pc:graphicFrameChg chg="mod modGraphic">
          <ac:chgData name="Danilo Ríos" userId="74fa47b150b6dd85" providerId="LiveId" clId="{B22B5308-BF65-4BC9-907B-D5B1B6DA9C42}" dt="2023-10-08T18:15:05.649" v="1456" actId="1076"/>
          <ac:graphicFrameMkLst>
            <pc:docMk/>
            <pc:sldMk cId="0" sldId="315"/>
            <ac:graphicFrameMk id="62503" creationId="{00000000-0000-0000-0000-000000000000}"/>
          </ac:graphicFrameMkLst>
        </pc:graphicFrameChg>
      </pc:sldChg>
      <pc:sldChg chg="modSp mod">
        <pc:chgData name="Danilo Ríos" userId="74fa47b150b6dd85" providerId="LiveId" clId="{B22B5308-BF65-4BC9-907B-D5B1B6DA9C42}" dt="2023-10-10T18:53:03.618" v="4122" actId="20577"/>
        <pc:sldMkLst>
          <pc:docMk/>
          <pc:sldMk cId="0" sldId="316"/>
        </pc:sldMkLst>
        <pc:spChg chg="mod">
          <ac:chgData name="Danilo Ríos" userId="74fa47b150b6dd85" providerId="LiveId" clId="{B22B5308-BF65-4BC9-907B-D5B1B6DA9C42}" dt="2023-10-10T18:53:03.618" v="4122" actId="20577"/>
          <ac:spMkLst>
            <pc:docMk/>
            <pc:sldMk cId="0" sldId="316"/>
            <ac:spMk id="102403" creationId="{00000000-0000-0000-0000-000000000000}"/>
          </ac:spMkLst>
        </pc:spChg>
        <pc:spChg chg="mod">
          <ac:chgData name="Danilo Ríos" userId="74fa47b150b6dd85" providerId="LiveId" clId="{B22B5308-BF65-4BC9-907B-D5B1B6DA9C42}" dt="2023-10-08T18:17:21.909" v="1485" actId="1076"/>
          <ac:spMkLst>
            <pc:docMk/>
            <pc:sldMk cId="0" sldId="316"/>
            <ac:spMk id="102405" creationId="{00000000-0000-0000-0000-000000000000}"/>
          </ac:spMkLst>
        </pc:spChg>
        <pc:spChg chg="mod">
          <ac:chgData name="Danilo Ríos" userId="74fa47b150b6dd85" providerId="LiveId" clId="{B22B5308-BF65-4BC9-907B-D5B1B6DA9C42}" dt="2023-10-08T18:39:47.941" v="1918" actId="1582"/>
          <ac:spMkLst>
            <pc:docMk/>
            <pc:sldMk cId="0" sldId="316"/>
            <ac:spMk id="102410" creationId="{00000000-0000-0000-0000-000000000000}"/>
          </ac:spMkLst>
        </pc:spChg>
        <pc:spChg chg="mod">
          <ac:chgData name="Danilo Ríos" userId="74fa47b150b6dd85" providerId="LiveId" clId="{B22B5308-BF65-4BC9-907B-D5B1B6DA9C42}" dt="2023-10-08T18:17:14.160" v="1483" actId="1076"/>
          <ac:spMkLst>
            <pc:docMk/>
            <pc:sldMk cId="0" sldId="316"/>
            <ac:spMk id="102417" creationId="{00000000-0000-0000-0000-000000000000}"/>
          </ac:spMkLst>
        </pc:spChg>
        <pc:spChg chg="mod">
          <ac:chgData name="Danilo Ríos" userId="74fa47b150b6dd85" providerId="LiveId" clId="{B22B5308-BF65-4BC9-907B-D5B1B6DA9C42}" dt="2023-10-08T18:39:53.659" v="1919" actId="1582"/>
          <ac:spMkLst>
            <pc:docMk/>
            <pc:sldMk cId="0" sldId="316"/>
            <ac:spMk id="102420" creationId="{00000000-0000-0000-0000-000000000000}"/>
          </ac:spMkLst>
        </pc:spChg>
      </pc:sldChg>
      <pc:sldChg chg="addSp delSp modSp mod">
        <pc:chgData name="Danilo Ríos" userId="74fa47b150b6dd85" providerId="LiveId" clId="{B22B5308-BF65-4BC9-907B-D5B1B6DA9C42}" dt="2023-10-10T18:53:32.850" v="4142" actId="20577"/>
        <pc:sldMkLst>
          <pc:docMk/>
          <pc:sldMk cId="0" sldId="317"/>
        </pc:sldMkLst>
        <pc:spChg chg="add del mod">
          <ac:chgData name="Danilo Ríos" userId="74fa47b150b6dd85" providerId="LiveId" clId="{B22B5308-BF65-4BC9-907B-D5B1B6DA9C42}" dt="2023-10-10T18:53:19.882" v="4124" actId="478"/>
          <ac:spMkLst>
            <pc:docMk/>
            <pc:sldMk cId="0" sldId="317"/>
            <ac:spMk id="5" creationId="{6346E835-9C3E-B50D-7D42-2D7BA5779FD3}"/>
          </ac:spMkLst>
        </pc:spChg>
        <pc:spChg chg="add mod">
          <ac:chgData name="Danilo Ríos" userId="74fa47b150b6dd85" providerId="LiveId" clId="{B22B5308-BF65-4BC9-907B-D5B1B6DA9C42}" dt="2023-10-10T18:53:32.850" v="4142" actId="20577"/>
          <ac:spMkLst>
            <pc:docMk/>
            <pc:sldMk cId="0" sldId="317"/>
            <ac:spMk id="6" creationId="{939D712A-14FC-8357-CBEC-A23CA14EC6E6}"/>
          </ac:spMkLst>
        </pc:spChg>
        <pc:spChg chg="del mod">
          <ac:chgData name="Danilo Ríos" userId="74fa47b150b6dd85" providerId="LiveId" clId="{B22B5308-BF65-4BC9-907B-D5B1B6DA9C42}" dt="2023-10-10T18:53:17.257" v="4123" actId="478"/>
          <ac:spMkLst>
            <pc:docMk/>
            <pc:sldMk cId="0" sldId="317"/>
            <ac:spMk id="103427" creationId="{00000000-0000-0000-0000-000000000000}"/>
          </ac:spMkLst>
        </pc:spChg>
        <pc:spChg chg="mod">
          <ac:chgData name="Danilo Ríos" userId="74fa47b150b6dd85" providerId="LiveId" clId="{B22B5308-BF65-4BC9-907B-D5B1B6DA9C42}" dt="2023-10-08T18:18:30.076" v="1504" actId="403"/>
          <ac:spMkLst>
            <pc:docMk/>
            <pc:sldMk cId="0" sldId="317"/>
            <ac:spMk id="103436" creationId="{00000000-0000-0000-0000-000000000000}"/>
          </ac:spMkLst>
        </pc:spChg>
        <pc:spChg chg="mod">
          <ac:chgData name="Danilo Ríos" userId="74fa47b150b6dd85" providerId="LiveId" clId="{B22B5308-BF65-4BC9-907B-D5B1B6DA9C42}" dt="2023-10-08T18:18:23.421" v="1503" actId="403"/>
          <ac:spMkLst>
            <pc:docMk/>
            <pc:sldMk cId="0" sldId="317"/>
            <ac:spMk id="103445" creationId="{00000000-0000-0000-0000-000000000000}"/>
          </ac:spMkLst>
        </pc:spChg>
      </pc:sldChg>
      <pc:sldChg chg="addSp delSp modSp mod setBg">
        <pc:chgData name="Danilo Ríos" userId="74fa47b150b6dd85" providerId="LiveId" clId="{B22B5308-BF65-4BC9-907B-D5B1B6DA9C42}" dt="2023-10-10T18:53:45.974" v="4145"/>
        <pc:sldMkLst>
          <pc:docMk/>
          <pc:sldMk cId="0" sldId="318"/>
        </pc:sldMkLst>
        <pc:spChg chg="add del mod">
          <ac:chgData name="Danilo Ríos" userId="74fa47b150b6dd85" providerId="LiveId" clId="{B22B5308-BF65-4BC9-907B-D5B1B6DA9C42}" dt="2023-10-10T18:53:44.490" v="4144" actId="478"/>
          <ac:spMkLst>
            <pc:docMk/>
            <pc:sldMk cId="0" sldId="318"/>
            <ac:spMk id="5" creationId="{954D1F39-6252-5993-695D-120B80776816}"/>
          </ac:spMkLst>
        </pc:spChg>
        <pc:spChg chg="add mod">
          <ac:chgData name="Danilo Ríos" userId="74fa47b150b6dd85" providerId="LiveId" clId="{B22B5308-BF65-4BC9-907B-D5B1B6DA9C42}" dt="2023-10-10T18:53:45.974" v="4145"/>
          <ac:spMkLst>
            <pc:docMk/>
            <pc:sldMk cId="0" sldId="318"/>
            <ac:spMk id="6" creationId="{83E7B115-899C-E553-C3DF-769ECA9EC48B}"/>
          </ac:spMkLst>
        </pc:spChg>
        <pc:spChg chg="del mod">
          <ac:chgData name="Danilo Ríos" userId="74fa47b150b6dd85" providerId="LiveId" clId="{B22B5308-BF65-4BC9-907B-D5B1B6DA9C42}" dt="2023-10-10T18:53:42.849" v="4143" actId="478"/>
          <ac:spMkLst>
            <pc:docMk/>
            <pc:sldMk cId="0" sldId="318"/>
            <ac:spMk id="33" creationId="{00000000-0000-0000-0000-000000000000}"/>
          </ac:spMkLst>
        </pc:spChg>
        <pc:spChg chg="mod">
          <ac:chgData name="Danilo Ríos" userId="74fa47b150b6dd85" providerId="LiveId" clId="{B22B5308-BF65-4BC9-907B-D5B1B6DA9C42}" dt="2023-10-08T18:19:34.603" v="1508" actId="403"/>
          <ac:spMkLst>
            <pc:docMk/>
            <pc:sldMk cId="0" sldId="318"/>
            <ac:spMk id="104460" creationId="{00000000-0000-0000-0000-000000000000}"/>
          </ac:spMkLst>
        </pc:spChg>
        <pc:spChg chg="mod">
          <ac:chgData name="Danilo Ríos" userId="74fa47b150b6dd85" providerId="LiveId" clId="{B22B5308-BF65-4BC9-907B-D5B1B6DA9C42}" dt="2023-10-08T18:19:56.851" v="1509" actId="403"/>
          <ac:spMkLst>
            <pc:docMk/>
            <pc:sldMk cId="0" sldId="318"/>
            <ac:spMk id="104476" creationId="{00000000-0000-0000-0000-000000000000}"/>
          </ac:spMkLst>
        </pc:spChg>
      </pc:sldChg>
      <pc:sldChg chg="mod ord modShow">
        <pc:chgData name="Danilo Ríos" userId="74fa47b150b6dd85" providerId="LiveId" clId="{B22B5308-BF65-4BC9-907B-D5B1B6DA9C42}" dt="2023-10-08T19:05:26.701" v="2798" actId="729"/>
        <pc:sldMkLst>
          <pc:docMk/>
          <pc:sldMk cId="0" sldId="321"/>
        </pc:sldMkLst>
      </pc:sldChg>
      <pc:sldChg chg="mod modShow">
        <pc:chgData name="Danilo Ríos" userId="74fa47b150b6dd85" providerId="LiveId" clId="{B22B5308-BF65-4BC9-907B-D5B1B6DA9C42}" dt="2023-10-08T19:05:31.126" v="2799" actId="729"/>
        <pc:sldMkLst>
          <pc:docMk/>
          <pc:sldMk cId="0" sldId="322"/>
        </pc:sldMkLst>
      </pc:sldChg>
      <pc:sldChg chg="modSp">
        <pc:chgData name="Danilo Ríos" userId="74fa47b150b6dd85" providerId="LiveId" clId="{B22B5308-BF65-4BC9-907B-D5B1B6DA9C42}" dt="2023-10-08T20:23:47.814" v="3063" actId="207"/>
        <pc:sldMkLst>
          <pc:docMk/>
          <pc:sldMk cId="0" sldId="325"/>
        </pc:sldMkLst>
        <pc:spChg chg="mod">
          <ac:chgData name="Danilo Ríos" userId="74fa47b150b6dd85" providerId="LiveId" clId="{B22B5308-BF65-4BC9-907B-D5B1B6DA9C42}" dt="2023-10-08T20:23:47.814" v="3063" actId="207"/>
          <ac:spMkLst>
            <pc:docMk/>
            <pc:sldMk cId="0" sldId="325"/>
            <ac:spMk id="72707" creationId="{00000000-0000-0000-0000-000000000000}"/>
          </ac:spMkLst>
        </pc:spChg>
      </pc:sldChg>
      <pc:sldChg chg="modSp">
        <pc:chgData name="Danilo Ríos" userId="74fa47b150b6dd85" providerId="LiveId" clId="{B22B5308-BF65-4BC9-907B-D5B1B6DA9C42}" dt="2023-10-08T20:23:56.096" v="3064" actId="207"/>
        <pc:sldMkLst>
          <pc:docMk/>
          <pc:sldMk cId="0" sldId="326"/>
        </pc:sldMkLst>
        <pc:spChg chg="mod">
          <ac:chgData name="Danilo Ríos" userId="74fa47b150b6dd85" providerId="LiveId" clId="{B22B5308-BF65-4BC9-907B-D5B1B6DA9C42}" dt="2023-10-08T20:23:56.096" v="3064" actId="207"/>
          <ac:spMkLst>
            <pc:docMk/>
            <pc:sldMk cId="0" sldId="326"/>
            <ac:spMk id="73731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5:53.709" v="4668" actId="14100"/>
        <pc:sldMkLst>
          <pc:docMk/>
          <pc:sldMk cId="0" sldId="328"/>
        </pc:sldMkLst>
        <pc:spChg chg="mod">
          <ac:chgData name="Danilo Ríos" userId="74fa47b150b6dd85" providerId="LiveId" clId="{B22B5308-BF65-4BC9-907B-D5B1B6DA9C42}" dt="2023-10-10T19:45:53.709" v="4668" actId="14100"/>
          <ac:spMkLst>
            <pc:docMk/>
            <pc:sldMk cId="0" sldId="328"/>
            <ac:spMk id="7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7:13.188" v="4678" actId="1076"/>
        <pc:sldMkLst>
          <pc:docMk/>
          <pc:sldMk cId="0" sldId="331"/>
        </pc:sldMkLst>
        <pc:spChg chg="mod">
          <ac:chgData name="Danilo Ríos" userId="74fa47b150b6dd85" providerId="LiveId" clId="{B22B5308-BF65-4BC9-907B-D5B1B6DA9C42}" dt="2023-10-10T19:47:13.188" v="4678" actId="1076"/>
          <ac:spMkLst>
            <pc:docMk/>
            <pc:sldMk cId="0" sldId="331"/>
            <ac:spMk id="2" creationId="{00000000-0000-0000-0000-000000000000}"/>
          </ac:spMkLst>
        </pc:spChg>
        <pc:spChg chg="mod">
          <ac:chgData name="Danilo Ríos" userId="74fa47b150b6dd85" providerId="LiveId" clId="{B22B5308-BF65-4BC9-907B-D5B1B6DA9C42}" dt="2023-10-08T20:00:29.385" v="2987" actId="33524"/>
          <ac:spMkLst>
            <pc:docMk/>
            <pc:sldMk cId="0" sldId="331"/>
            <ac:spMk id="78851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08T20:01:20.110" v="3029" actId="20577"/>
        <pc:sldMkLst>
          <pc:docMk/>
          <pc:sldMk cId="0" sldId="333"/>
        </pc:sldMkLst>
        <pc:spChg chg="mod">
          <ac:chgData name="Danilo Ríos" userId="74fa47b150b6dd85" providerId="LiveId" clId="{B22B5308-BF65-4BC9-907B-D5B1B6DA9C42}" dt="2023-10-08T20:01:20.110" v="3029" actId="20577"/>
          <ac:spMkLst>
            <pc:docMk/>
            <pc:sldMk cId="0" sldId="333"/>
            <ac:spMk id="80899" creationId="{00000000-0000-0000-0000-000000000000}"/>
          </ac:spMkLst>
        </pc:spChg>
      </pc:sldChg>
      <pc:sldChg chg="delSp modSp mod">
        <pc:chgData name="Danilo Ríos" userId="74fa47b150b6dd85" providerId="LiveId" clId="{B22B5308-BF65-4BC9-907B-D5B1B6DA9C42}" dt="2023-10-10T19:39:37.413" v="4592" actId="1076"/>
        <pc:sldMkLst>
          <pc:docMk/>
          <pc:sldMk cId="0" sldId="347"/>
        </pc:sldMkLst>
        <pc:spChg chg="mod">
          <ac:chgData name="Danilo Ríos" userId="74fa47b150b6dd85" providerId="LiveId" clId="{B22B5308-BF65-4BC9-907B-D5B1B6DA9C42}" dt="2023-10-10T19:37:33.815" v="4456" actId="14100"/>
          <ac:spMkLst>
            <pc:docMk/>
            <pc:sldMk cId="0" sldId="347"/>
            <ac:spMk id="3" creationId="{A4F4ED51-B534-A3ED-950F-13F18A9F7A33}"/>
          </ac:spMkLst>
        </pc:spChg>
        <pc:spChg chg="mod">
          <ac:chgData name="Danilo Ríos" userId="74fa47b150b6dd85" providerId="LiveId" clId="{B22B5308-BF65-4BC9-907B-D5B1B6DA9C42}" dt="2023-10-10T19:39:37.413" v="4592" actId="1076"/>
          <ac:spMkLst>
            <pc:docMk/>
            <pc:sldMk cId="0" sldId="347"/>
            <ac:spMk id="95235" creationId="{00000000-0000-0000-0000-000000000000}"/>
          </ac:spMkLst>
        </pc:spChg>
        <pc:picChg chg="del">
          <ac:chgData name="Danilo Ríos" userId="74fa47b150b6dd85" providerId="LiveId" clId="{B22B5308-BF65-4BC9-907B-D5B1B6DA9C42}" dt="2023-10-10T19:36:25.026" v="4408" actId="478"/>
          <ac:picMkLst>
            <pc:docMk/>
            <pc:sldMk cId="0" sldId="347"/>
            <ac:picMk id="2" creationId="{43F9C044-8CE8-85B3-F7FB-DC710E221B93}"/>
          </ac:picMkLst>
        </pc:picChg>
      </pc:sldChg>
      <pc:sldChg chg="delSp modSp del mod ord">
        <pc:chgData name="Danilo Ríos" userId="74fa47b150b6dd85" providerId="LiveId" clId="{B22B5308-BF65-4BC9-907B-D5B1B6DA9C42}" dt="2023-10-10T13:00:52.722" v="3546" actId="47"/>
        <pc:sldMkLst>
          <pc:docMk/>
          <pc:sldMk cId="0" sldId="357"/>
        </pc:sldMkLst>
        <pc:spChg chg="del mod">
          <ac:chgData name="Danilo Ríos" userId="74fa47b150b6dd85" providerId="LiveId" clId="{B22B5308-BF65-4BC9-907B-D5B1B6DA9C42}" dt="2023-10-10T12:39:57.578" v="3339"/>
          <ac:spMkLst>
            <pc:docMk/>
            <pc:sldMk cId="0" sldId="357"/>
            <ac:spMk id="109571" creationId="{00000000-0000-0000-0000-000000000000}"/>
          </ac:spMkLst>
        </pc:spChg>
        <pc:spChg chg="del mod">
          <ac:chgData name="Danilo Ríos" userId="74fa47b150b6dd85" providerId="LiveId" clId="{B22B5308-BF65-4BC9-907B-D5B1B6DA9C42}" dt="2023-10-10T12:41:17.772" v="3340" actId="21"/>
          <ac:spMkLst>
            <pc:docMk/>
            <pc:sldMk cId="0" sldId="357"/>
            <ac:spMk id="109572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8:26.087" v="4683" actId="114"/>
        <pc:sldMkLst>
          <pc:docMk/>
          <pc:sldMk cId="0" sldId="360"/>
        </pc:sldMkLst>
        <pc:spChg chg="mod">
          <ac:chgData name="Danilo Ríos" userId="74fa47b150b6dd85" providerId="LiveId" clId="{B22B5308-BF65-4BC9-907B-D5B1B6DA9C42}" dt="2023-10-10T19:48:26.087" v="4683" actId="114"/>
          <ac:spMkLst>
            <pc:docMk/>
            <pc:sldMk cId="0" sldId="360"/>
            <ac:spMk id="4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08T20:25:00.076" v="3100" actId="20577"/>
        <pc:sldMkLst>
          <pc:docMk/>
          <pc:sldMk cId="0" sldId="367"/>
        </pc:sldMkLst>
        <pc:spChg chg="mod">
          <ac:chgData name="Danilo Ríos" userId="74fa47b150b6dd85" providerId="LiveId" clId="{B22B5308-BF65-4BC9-907B-D5B1B6DA9C42}" dt="2023-10-08T20:25:00.076" v="3100" actId="20577"/>
          <ac:spMkLst>
            <pc:docMk/>
            <pc:sldMk cId="0" sldId="367"/>
            <ac:spMk id="135172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6:55.549" v="4676" actId="1076"/>
        <pc:sldMkLst>
          <pc:docMk/>
          <pc:sldMk cId="0" sldId="411"/>
        </pc:sldMkLst>
        <pc:spChg chg="mod">
          <ac:chgData name="Danilo Ríos" userId="74fa47b150b6dd85" providerId="LiveId" clId="{B22B5308-BF65-4BC9-907B-D5B1B6DA9C42}" dt="2023-10-10T19:46:55.549" v="4676" actId="1076"/>
          <ac:spMkLst>
            <pc:docMk/>
            <pc:sldMk cId="0" sldId="411"/>
            <ac:spMk id="108547" creationId="{00000000-0000-0000-0000-000000000000}"/>
          </ac:spMkLst>
        </pc:spChg>
        <pc:spChg chg="mod">
          <ac:chgData name="Danilo Ríos" userId="74fa47b150b6dd85" providerId="LiveId" clId="{B22B5308-BF65-4BC9-907B-D5B1B6DA9C42}" dt="2023-10-08T20:23:39.438" v="3061" actId="207"/>
          <ac:spMkLst>
            <pc:docMk/>
            <pc:sldMk cId="0" sldId="411"/>
            <ac:spMk id="327683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3:30.365" v="4659" actId="255"/>
        <pc:sldMkLst>
          <pc:docMk/>
          <pc:sldMk cId="0" sldId="414"/>
        </pc:sldMkLst>
        <pc:spChg chg="mod">
          <ac:chgData name="Danilo Ríos" userId="74fa47b150b6dd85" providerId="LiveId" clId="{B22B5308-BF65-4BC9-907B-D5B1B6DA9C42}" dt="2023-10-10T19:43:30.365" v="4659" actId="255"/>
          <ac:spMkLst>
            <pc:docMk/>
            <pc:sldMk cId="0" sldId="414"/>
            <ac:spMk id="13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54:13.639" v="4939" actId="20577"/>
        <pc:sldMkLst>
          <pc:docMk/>
          <pc:sldMk cId="0" sldId="424"/>
        </pc:sldMkLst>
        <pc:spChg chg="mod">
          <ac:chgData name="Danilo Ríos" userId="74fa47b150b6dd85" providerId="LiveId" clId="{B22B5308-BF65-4BC9-907B-D5B1B6DA9C42}" dt="2023-10-10T19:54:13.639" v="4939" actId="20577"/>
          <ac:spMkLst>
            <pc:docMk/>
            <pc:sldMk cId="0" sldId="424"/>
            <ac:spMk id="19460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45:14.821" v="4665" actId="255"/>
        <pc:sldMkLst>
          <pc:docMk/>
          <pc:sldMk cId="0" sldId="430"/>
        </pc:sldMkLst>
        <pc:spChg chg="mod">
          <ac:chgData name="Danilo Ríos" userId="74fa47b150b6dd85" providerId="LiveId" clId="{B22B5308-BF65-4BC9-907B-D5B1B6DA9C42}" dt="2023-10-10T19:45:14.821" v="4665" actId="255"/>
          <ac:spMkLst>
            <pc:docMk/>
            <pc:sldMk cId="0" sldId="430"/>
            <ac:spMk id="189443" creationId="{00000000-0000-0000-0000-000000000000}"/>
          </ac:spMkLst>
        </pc:spChg>
      </pc:sldChg>
      <pc:sldChg chg="modSp">
        <pc:chgData name="Danilo Ríos" userId="74fa47b150b6dd85" providerId="LiveId" clId="{B22B5308-BF65-4BC9-907B-D5B1B6DA9C42}" dt="2023-10-08T20:23:43.809" v="3062" actId="207"/>
        <pc:sldMkLst>
          <pc:docMk/>
          <pc:sldMk cId="0" sldId="446"/>
        </pc:sldMkLst>
        <pc:spChg chg="mod">
          <ac:chgData name="Danilo Ríos" userId="74fa47b150b6dd85" providerId="LiveId" clId="{B22B5308-BF65-4BC9-907B-D5B1B6DA9C42}" dt="2023-10-08T20:23:43.809" v="3062" actId="207"/>
          <ac:spMkLst>
            <pc:docMk/>
            <pc:sldMk cId="0" sldId="446"/>
            <ac:spMk id="404483" creationId="{00000000-0000-0000-0000-000000000000}"/>
          </ac:spMkLst>
        </pc:spChg>
      </pc:sldChg>
      <pc:sldChg chg="ord">
        <pc:chgData name="Danilo Ríos" userId="74fa47b150b6dd85" providerId="LiveId" clId="{B22B5308-BF65-4BC9-907B-D5B1B6DA9C42}" dt="2023-10-10T19:38:38.933" v="4494"/>
        <pc:sldMkLst>
          <pc:docMk/>
          <pc:sldMk cId="3317344907" sldId="527"/>
        </pc:sldMkLst>
      </pc:sldChg>
      <pc:sldChg chg="del">
        <pc:chgData name="Danilo Ríos" userId="74fa47b150b6dd85" providerId="LiveId" clId="{B22B5308-BF65-4BC9-907B-D5B1B6DA9C42}" dt="2023-10-10T19:37:11.491" v="4434" actId="47"/>
        <pc:sldMkLst>
          <pc:docMk/>
          <pc:sldMk cId="1352419188" sldId="528"/>
        </pc:sldMkLst>
      </pc:sldChg>
      <pc:sldChg chg="modSp mod">
        <pc:chgData name="Danilo Ríos" userId="74fa47b150b6dd85" providerId="LiveId" clId="{B22B5308-BF65-4BC9-907B-D5B1B6DA9C42}" dt="2023-10-10T19:41:29.489" v="4622" actId="1076"/>
        <pc:sldMkLst>
          <pc:docMk/>
          <pc:sldMk cId="2380498034" sldId="529"/>
        </pc:sldMkLst>
        <pc:spChg chg="mod">
          <ac:chgData name="Danilo Ríos" userId="74fa47b150b6dd85" providerId="LiveId" clId="{B22B5308-BF65-4BC9-907B-D5B1B6DA9C42}" dt="2023-10-10T19:41:29.489" v="4622" actId="1076"/>
          <ac:spMkLst>
            <pc:docMk/>
            <pc:sldMk cId="2380498034" sldId="529"/>
            <ac:spMk id="28675" creationId="{00000000-0000-0000-0000-000000000000}"/>
          </ac:spMkLst>
        </pc:spChg>
      </pc:sldChg>
      <pc:sldChg chg="modSp mod">
        <pc:chgData name="Danilo Ríos" userId="74fa47b150b6dd85" providerId="LiveId" clId="{B22B5308-BF65-4BC9-907B-D5B1B6DA9C42}" dt="2023-10-10T19:52:09.362" v="4773" actId="20577"/>
        <pc:sldMkLst>
          <pc:docMk/>
          <pc:sldMk cId="0" sldId="537"/>
        </pc:sldMkLst>
        <pc:spChg chg="mod">
          <ac:chgData name="Danilo Ríos" userId="74fa47b150b6dd85" providerId="LiveId" clId="{B22B5308-BF65-4BC9-907B-D5B1B6DA9C42}" dt="2023-10-10T19:52:09.362" v="4773" actId="20577"/>
          <ac:spMkLst>
            <pc:docMk/>
            <pc:sldMk cId="0" sldId="537"/>
            <ac:spMk id="295940" creationId="{00000000-0000-0000-0000-000000000000}"/>
          </ac:spMkLst>
        </pc:spChg>
      </pc:sldChg>
      <pc:sldChg chg="addSp delSp modSp mod">
        <pc:chgData name="Danilo Ríos" userId="74fa47b150b6dd85" providerId="LiveId" clId="{B22B5308-BF65-4BC9-907B-D5B1B6DA9C42}" dt="2023-10-10T18:51:09.956" v="4047" actId="1076"/>
        <pc:sldMkLst>
          <pc:docMk/>
          <pc:sldMk cId="3445879384" sldId="538"/>
        </pc:sldMkLst>
        <pc:spChg chg="add mod">
          <ac:chgData name="Danilo Ríos" userId="74fa47b150b6dd85" providerId="LiveId" clId="{B22B5308-BF65-4BC9-907B-D5B1B6DA9C42}" dt="2023-10-10T12:56:28.834" v="3545" actId="6549"/>
          <ac:spMkLst>
            <pc:docMk/>
            <pc:sldMk cId="3445879384" sldId="538"/>
            <ac:spMk id="2" creationId="{9A7A46A7-D9D4-873A-8145-1EED3C38ABC3}"/>
          </ac:spMkLst>
        </pc:spChg>
        <pc:spChg chg="add mod">
          <ac:chgData name="Danilo Ríos" userId="74fa47b150b6dd85" providerId="LiveId" clId="{B22B5308-BF65-4BC9-907B-D5B1B6DA9C42}" dt="2023-10-10T12:42:02.761" v="3350" actId="14100"/>
          <ac:spMkLst>
            <pc:docMk/>
            <pc:sldMk cId="3445879384" sldId="538"/>
            <ac:spMk id="3" creationId="{80380CFC-1CE4-6CC2-534E-A9E7CEC7596F}"/>
          </ac:spMkLst>
        </pc:spChg>
        <pc:spChg chg="del mod">
          <ac:chgData name="Danilo Ríos" userId="74fa47b150b6dd85" providerId="LiveId" clId="{B22B5308-BF65-4BC9-907B-D5B1B6DA9C42}" dt="2023-10-08T17:41:19.823" v="625" actId="478"/>
          <ac:spMkLst>
            <pc:docMk/>
            <pc:sldMk cId="3445879384" sldId="538"/>
            <ac:spMk id="4" creationId="{00000000-0000-0000-0000-000000000000}"/>
          </ac:spMkLst>
        </pc:spChg>
        <pc:spChg chg="add mod">
          <ac:chgData name="Danilo Ríos" userId="74fa47b150b6dd85" providerId="LiveId" clId="{B22B5308-BF65-4BC9-907B-D5B1B6DA9C42}" dt="2023-10-10T12:41:42.012" v="3344" actId="1076"/>
          <ac:spMkLst>
            <pc:docMk/>
            <pc:sldMk cId="3445879384" sldId="538"/>
            <ac:spMk id="5" creationId="{B07705E9-C1FF-2B52-F9AC-FF9CACFE5080}"/>
          </ac:spMkLst>
        </pc:spChg>
        <pc:spChg chg="add mod">
          <ac:chgData name="Danilo Ríos" userId="74fa47b150b6dd85" providerId="LiveId" clId="{B22B5308-BF65-4BC9-907B-D5B1B6DA9C42}" dt="2023-10-10T18:51:09.956" v="4047" actId="1076"/>
          <ac:spMkLst>
            <pc:docMk/>
            <pc:sldMk cId="3445879384" sldId="538"/>
            <ac:spMk id="6" creationId="{5E72A55A-1EA5-4E8C-C894-72C881B0B3D2}"/>
          </ac:spMkLst>
        </pc:spChg>
        <pc:spChg chg="add mod">
          <ac:chgData name="Danilo Ríos" userId="74fa47b150b6dd85" providerId="LiveId" clId="{B22B5308-BF65-4BC9-907B-D5B1B6DA9C42}" dt="2023-10-10T12:41:42.012" v="3344" actId="1076"/>
          <ac:spMkLst>
            <pc:docMk/>
            <pc:sldMk cId="3445879384" sldId="538"/>
            <ac:spMk id="13" creationId="{BF66CEDC-0B35-70C6-D4EE-B09F017F6460}"/>
          </ac:spMkLst>
        </pc:spChg>
        <pc:spChg chg="add mod">
          <ac:chgData name="Danilo Ríos" userId="74fa47b150b6dd85" providerId="LiveId" clId="{B22B5308-BF65-4BC9-907B-D5B1B6DA9C42}" dt="2023-10-10T12:41:42.012" v="3344" actId="1076"/>
          <ac:spMkLst>
            <pc:docMk/>
            <pc:sldMk cId="3445879384" sldId="538"/>
            <ac:spMk id="14" creationId="{D1D584BF-5BE9-4D1B-15AD-A032BD85DB21}"/>
          </ac:spMkLst>
        </pc:spChg>
        <pc:spChg chg="add mod">
          <ac:chgData name="Danilo Ríos" userId="74fa47b150b6dd85" providerId="LiveId" clId="{B22B5308-BF65-4BC9-907B-D5B1B6DA9C42}" dt="2023-10-10T12:41:42.012" v="3344" actId="1076"/>
          <ac:spMkLst>
            <pc:docMk/>
            <pc:sldMk cId="3445879384" sldId="538"/>
            <ac:spMk id="15" creationId="{92CF0336-3EB5-1C37-53A9-8035597C6C38}"/>
          </ac:spMkLst>
        </pc:spChg>
        <pc:spChg chg="add mod">
          <ac:chgData name="Danilo Ríos" userId="74fa47b150b6dd85" providerId="LiveId" clId="{B22B5308-BF65-4BC9-907B-D5B1B6DA9C42}" dt="2023-10-10T12:41:42.012" v="3344" actId="1076"/>
          <ac:spMkLst>
            <pc:docMk/>
            <pc:sldMk cId="3445879384" sldId="538"/>
            <ac:spMk id="16" creationId="{788EA219-414D-2991-4A4A-78609CCEE95C}"/>
          </ac:spMkLst>
        </pc:spChg>
        <pc:spChg chg="add mod">
          <ac:chgData name="Danilo Ríos" userId="74fa47b150b6dd85" providerId="LiveId" clId="{B22B5308-BF65-4BC9-907B-D5B1B6DA9C42}" dt="2023-10-10T12:41:42.012" v="3344" actId="1076"/>
          <ac:spMkLst>
            <pc:docMk/>
            <pc:sldMk cId="3445879384" sldId="538"/>
            <ac:spMk id="17" creationId="{6A032D7D-9CA2-FB5A-1657-8DDC21B7CA48}"/>
          </ac:spMkLst>
        </pc:spChg>
        <pc:graphicFrameChg chg="add mod modGraphic">
          <ac:chgData name="Danilo Ríos" userId="74fa47b150b6dd85" providerId="LiveId" clId="{B22B5308-BF65-4BC9-907B-D5B1B6DA9C42}" dt="2023-10-10T12:41:42.012" v="3344" actId="1076"/>
          <ac:graphicFrameMkLst>
            <pc:docMk/>
            <pc:sldMk cId="3445879384" sldId="538"/>
            <ac:graphicFrameMk id="4" creationId="{24D7B9ED-412D-24A4-6CDC-AA34B9719CC5}"/>
          </ac:graphicFrameMkLst>
        </pc:graphicFrameChg>
        <pc:cxnChg chg="del">
          <ac:chgData name="Danilo Ríos" userId="74fa47b150b6dd85" providerId="LiveId" clId="{B22B5308-BF65-4BC9-907B-D5B1B6DA9C42}" dt="2023-10-08T17:41:49.071" v="627" actId="478"/>
          <ac:cxnSpMkLst>
            <pc:docMk/>
            <pc:sldMk cId="3445879384" sldId="538"/>
            <ac:cxnSpMk id="3" creationId="{00000000-0000-0000-0000-000000000000}"/>
          </ac:cxnSpMkLst>
        </pc:cxnChg>
        <pc:cxnChg chg="add mod">
          <ac:chgData name="Danilo Ríos" userId="74fa47b150b6dd85" providerId="LiveId" clId="{B22B5308-BF65-4BC9-907B-D5B1B6DA9C42}" dt="2023-10-10T12:41:42.012" v="3344" actId="1076"/>
          <ac:cxnSpMkLst>
            <pc:docMk/>
            <pc:sldMk cId="3445879384" sldId="538"/>
            <ac:cxnSpMk id="7" creationId="{88FEF1CA-67AF-A7D3-FC98-178668CD5676}"/>
          </ac:cxnSpMkLst>
        </pc:cxnChg>
        <pc:cxnChg chg="add mod">
          <ac:chgData name="Danilo Ríos" userId="74fa47b150b6dd85" providerId="LiveId" clId="{B22B5308-BF65-4BC9-907B-D5B1B6DA9C42}" dt="2023-10-10T12:41:42.012" v="3344" actId="1076"/>
          <ac:cxnSpMkLst>
            <pc:docMk/>
            <pc:sldMk cId="3445879384" sldId="538"/>
            <ac:cxnSpMk id="8" creationId="{11C89B1A-0A88-64E7-A9F9-9417BD3E8287}"/>
          </ac:cxnSpMkLst>
        </pc:cxnChg>
        <pc:cxnChg chg="add mod">
          <ac:chgData name="Danilo Ríos" userId="74fa47b150b6dd85" providerId="LiveId" clId="{B22B5308-BF65-4BC9-907B-D5B1B6DA9C42}" dt="2023-10-10T12:41:42.012" v="3344" actId="1076"/>
          <ac:cxnSpMkLst>
            <pc:docMk/>
            <pc:sldMk cId="3445879384" sldId="538"/>
            <ac:cxnSpMk id="12" creationId="{AAC0164A-1752-B844-E1C4-4B66A8600783}"/>
          </ac:cxnSpMkLst>
        </pc:cxnChg>
        <pc:cxnChg chg="add del">
          <ac:chgData name="Danilo Ríos" userId="74fa47b150b6dd85" providerId="LiveId" clId="{B22B5308-BF65-4BC9-907B-D5B1B6DA9C42}" dt="2023-10-08T17:54:48.592" v="906" actId="11529"/>
          <ac:cxnSpMkLst>
            <pc:docMk/>
            <pc:sldMk cId="3445879384" sldId="538"/>
            <ac:cxnSpMk id="19" creationId="{7C5CD2BB-31A2-5905-518D-50BC24436220}"/>
          </ac:cxnSpMkLst>
        </pc:cxnChg>
        <pc:cxnChg chg="add mod">
          <ac:chgData name="Danilo Ríos" userId="74fa47b150b6dd85" providerId="LiveId" clId="{B22B5308-BF65-4BC9-907B-D5B1B6DA9C42}" dt="2023-10-10T12:41:42.012" v="3344" actId="1076"/>
          <ac:cxnSpMkLst>
            <pc:docMk/>
            <pc:sldMk cId="3445879384" sldId="538"/>
            <ac:cxnSpMk id="21" creationId="{F95A3280-8D63-0659-F0FF-97CBBCBB68F1}"/>
          </ac:cxnSpMkLst>
        </pc:cxnChg>
        <pc:cxnChg chg="add mod">
          <ac:chgData name="Danilo Ríos" userId="74fa47b150b6dd85" providerId="LiveId" clId="{B22B5308-BF65-4BC9-907B-D5B1B6DA9C42}" dt="2023-10-10T12:41:42.012" v="3344" actId="1076"/>
          <ac:cxnSpMkLst>
            <pc:docMk/>
            <pc:sldMk cId="3445879384" sldId="538"/>
            <ac:cxnSpMk id="22" creationId="{B1762100-2276-750A-0B74-F788B41B6F08}"/>
          </ac:cxnSpMkLst>
        </pc:cxnChg>
      </pc:sldChg>
      <pc:sldChg chg="addSp delSp modSp add mod ord">
        <pc:chgData name="Danilo Ríos" userId="74fa47b150b6dd85" providerId="LiveId" clId="{B22B5308-BF65-4BC9-907B-D5B1B6DA9C42}" dt="2023-10-10T12:48:10.627" v="3530" actId="1076"/>
        <pc:sldMkLst>
          <pc:docMk/>
          <pc:sldMk cId="3711377603" sldId="539"/>
        </pc:sldMkLst>
        <pc:spChg chg="add mod">
          <ac:chgData name="Danilo Ríos" userId="74fa47b150b6dd85" providerId="LiveId" clId="{B22B5308-BF65-4BC9-907B-D5B1B6DA9C42}" dt="2023-10-10T12:48:10.627" v="3530" actId="1076"/>
          <ac:spMkLst>
            <pc:docMk/>
            <pc:sldMk cId="3711377603" sldId="539"/>
            <ac:spMk id="2" creationId="{4DD01B90-170E-711C-6437-5C6EF3B44E6E}"/>
          </ac:spMkLst>
        </pc:spChg>
        <pc:spChg chg="del mod">
          <ac:chgData name="Danilo Ríos" userId="74fa47b150b6dd85" providerId="LiveId" clId="{B22B5308-BF65-4BC9-907B-D5B1B6DA9C42}" dt="2023-10-08T17:58:57.912" v="1125" actId="478"/>
          <ac:spMkLst>
            <pc:docMk/>
            <pc:sldMk cId="3711377603" sldId="539"/>
            <ac:spMk id="2" creationId="{9A7A46A7-D9D4-873A-8145-1EED3C38ABC3}"/>
          </ac:spMkLst>
        </pc:spChg>
        <pc:spChg chg="mod">
          <ac:chgData name="Danilo Ríos" userId="74fa47b150b6dd85" providerId="LiveId" clId="{B22B5308-BF65-4BC9-907B-D5B1B6DA9C42}" dt="2023-10-10T12:47:48.531" v="3528" actId="1076"/>
          <ac:spMkLst>
            <pc:docMk/>
            <pc:sldMk cId="3711377603" sldId="539"/>
            <ac:spMk id="4" creationId="{00000000-0000-0000-0000-000000000000}"/>
          </ac:spMkLst>
        </pc:spChg>
        <pc:spChg chg="add mod">
          <ac:chgData name="Danilo Ríos" userId="74fa47b150b6dd85" providerId="LiveId" clId="{B22B5308-BF65-4BC9-907B-D5B1B6DA9C42}" dt="2023-10-10T12:47:48.531" v="3528" actId="1076"/>
          <ac:spMkLst>
            <pc:docMk/>
            <pc:sldMk cId="3711377603" sldId="539"/>
            <ac:spMk id="5" creationId="{A1F166D5-1A93-C532-7124-F52ACD102FA7}"/>
          </ac:spMkLst>
        </pc:spChg>
        <pc:spChg chg="add mod">
          <ac:chgData name="Danilo Ríos" userId="74fa47b150b6dd85" providerId="LiveId" clId="{B22B5308-BF65-4BC9-907B-D5B1B6DA9C42}" dt="2023-10-10T12:47:48.531" v="3528" actId="1076"/>
          <ac:spMkLst>
            <pc:docMk/>
            <pc:sldMk cId="3711377603" sldId="539"/>
            <ac:spMk id="9" creationId="{E49D3F0A-FF22-52F5-F3FF-0F495054FBFE}"/>
          </ac:spMkLst>
        </pc:spChg>
        <pc:spChg chg="add mod">
          <ac:chgData name="Danilo Ríos" userId="74fa47b150b6dd85" providerId="LiveId" clId="{B22B5308-BF65-4BC9-907B-D5B1B6DA9C42}" dt="2023-10-10T12:47:48.531" v="3528" actId="1076"/>
          <ac:spMkLst>
            <pc:docMk/>
            <pc:sldMk cId="3711377603" sldId="539"/>
            <ac:spMk id="10" creationId="{482F9CB5-1128-57D3-0BC8-6F1D4E27B0AE}"/>
          </ac:spMkLst>
        </pc:spChg>
        <pc:spChg chg="add mod">
          <ac:chgData name="Danilo Ríos" userId="74fa47b150b6dd85" providerId="LiveId" clId="{B22B5308-BF65-4BC9-907B-D5B1B6DA9C42}" dt="2023-10-10T12:47:48.531" v="3528" actId="1076"/>
          <ac:spMkLst>
            <pc:docMk/>
            <pc:sldMk cId="3711377603" sldId="539"/>
            <ac:spMk id="11" creationId="{72D2951D-3160-44B6-F3D6-CEA635C06A4E}"/>
          </ac:spMkLst>
        </pc:spChg>
        <pc:spChg chg="add mod">
          <ac:chgData name="Danilo Ríos" userId="74fa47b150b6dd85" providerId="LiveId" clId="{B22B5308-BF65-4BC9-907B-D5B1B6DA9C42}" dt="2023-10-10T12:47:48.531" v="3528" actId="1076"/>
          <ac:spMkLst>
            <pc:docMk/>
            <pc:sldMk cId="3711377603" sldId="539"/>
            <ac:spMk id="12" creationId="{5F4BE909-9EDE-CD18-48DC-FC1FB84D55AF}"/>
          </ac:spMkLst>
        </pc:spChg>
        <pc:spChg chg="add mod">
          <ac:chgData name="Danilo Ríos" userId="74fa47b150b6dd85" providerId="LiveId" clId="{B22B5308-BF65-4BC9-907B-D5B1B6DA9C42}" dt="2023-10-10T12:47:48.531" v="3528" actId="1076"/>
          <ac:spMkLst>
            <pc:docMk/>
            <pc:sldMk cId="3711377603" sldId="539"/>
            <ac:spMk id="13" creationId="{9F43D019-375D-9A24-3EA0-832CEBBEB8CE}"/>
          </ac:spMkLst>
        </pc:spChg>
        <pc:spChg chg="add del">
          <ac:chgData name="Danilo Ríos" userId="74fa47b150b6dd85" providerId="LiveId" clId="{B22B5308-BF65-4BC9-907B-D5B1B6DA9C42}" dt="2023-10-08T18:01:20.058" v="1177" actId="478"/>
          <ac:spMkLst>
            <pc:docMk/>
            <pc:sldMk cId="3711377603" sldId="539"/>
            <ac:spMk id="21" creationId="{459FC76F-BD17-5F29-B9D3-038AA717DDFE}"/>
          </ac:spMkLst>
        </pc:spChg>
        <pc:spChg chg="add mod">
          <ac:chgData name="Danilo Ríos" userId="74fa47b150b6dd85" providerId="LiveId" clId="{B22B5308-BF65-4BC9-907B-D5B1B6DA9C42}" dt="2023-10-08T18:10:39.342" v="1297" actId="1076"/>
          <ac:spMkLst>
            <pc:docMk/>
            <pc:sldMk cId="3711377603" sldId="539"/>
            <ac:spMk id="22" creationId="{33038E5B-25C5-AA7C-1CA0-6D9465363CBC}"/>
          </ac:spMkLst>
        </pc:spChg>
        <pc:spChg chg="add mod">
          <ac:chgData name="Danilo Ríos" userId="74fa47b150b6dd85" providerId="LiveId" clId="{B22B5308-BF65-4BC9-907B-D5B1B6DA9C42}" dt="2023-10-08T18:10:39.342" v="1297" actId="1076"/>
          <ac:spMkLst>
            <pc:docMk/>
            <pc:sldMk cId="3711377603" sldId="539"/>
            <ac:spMk id="25" creationId="{62A1E781-30F4-AB6E-EFC7-D2CB9F906682}"/>
          </ac:spMkLst>
        </pc:spChg>
        <pc:spChg chg="add mod">
          <ac:chgData name="Danilo Ríos" userId="74fa47b150b6dd85" providerId="LiveId" clId="{B22B5308-BF65-4BC9-907B-D5B1B6DA9C42}" dt="2023-10-08T18:10:39.342" v="1297" actId="1076"/>
          <ac:spMkLst>
            <pc:docMk/>
            <pc:sldMk cId="3711377603" sldId="539"/>
            <ac:spMk id="29" creationId="{DC76A1A0-E96E-24EA-FB60-6B7309475B59}"/>
          </ac:spMkLst>
        </pc:spChg>
        <pc:spChg chg="add mod">
          <ac:chgData name="Danilo Ríos" userId="74fa47b150b6dd85" providerId="LiveId" clId="{B22B5308-BF65-4BC9-907B-D5B1B6DA9C42}" dt="2023-10-08T18:10:39.342" v="1297" actId="1076"/>
          <ac:spMkLst>
            <pc:docMk/>
            <pc:sldMk cId="3711377603" sldId="539"/>
            <ac:spMk id="30" creationId="{57966CCF-7F73-46AF-6BF5-856CF5886E86}"/>
          </ac:spMkLst>
        </pc:spChg>
        <pc:spChg chg="add mod">
          <ac:chgData name="Danilo Ríos" userId="74fa47b150b6dd85" providerId="LiveId" clId="{B22B5308-BF65-4BC9-907B-D5B1B6DA9C42}" dt="2023-10-08T18:10:39.342" v="1297" actId="1076"/>
          <ac:spMkLst>
            <pc:docMk/>
            <pc:sldMk cId="3711377603" sldId="539"/>
            <ac:spMk id="31" creationId="{7B9A9B28-E1C9-3C9C-7F8C-42F079A87856}"/>
          </ac:spMkLst>
        </pc:spChg>
        <pc:cxnChg chg="del mod">
          <ac:chgData name="Danilo Ríos" userId="74fa47b150b6dd85" providerId="LiveId" clId="{B22B5308-BF65-4BC9-907B-D5B1B6DA9C42}" dt="2023-10-08T17:59:00.646" v="1126" actId="478"/>
          <ac:cxnSpMkLst>
            <pc:docMk/>
            <pc:sldMk cId="3711377603" sldId="539"/>
            <ac:cxnSpMk id="3" creationId="{00000000-0000-0000-0000-000000000000}"/>
          </ac:cxnSpMkLst>
        </pc:cxnChg>
        <pc:cxnChg chg="add mod">
          <ac:chgData name="Danilo Ríos" userId="74fa47b150b6dd85" providerId="LiveId" clId="{B22B5308-BF65-4BC9-907B-D5B1B6DA9C42}" dt="2023-10-10T12:47:48.531" v="3528" actId="1076"/>
          <ac:cxnSpMkLst>
            <pc:docMk/>
            <pc:sldMk cId="3711377603" sldId="539"/>
            <ac:cxnSpMk id="6" creationId="{AC286DFE-A97B-4DE9-1368-7EE9AFCAB7F3}"/>
          </ac:cxnSpMkLst>
        </pc:cxnChg>
        <pc:cxnChg chg="add mod">
          <ac:chgData name="Danilo Ríos" userId="74fa47b150b6dd85" providerId="LiveId" clId="{B22B5308-BF65-4BC9-907B-D5B1B6DA9C42}" dt="2023-10-10T12:47:48.531" v="3528" actId="1076"/>
          <ac:cxnSpMkLst>
            <pc:docMk/>
            <pc:sldMk cId="3711377603" sldId="539"/>
            <ac:cxnSpMk id="7" creationId="{62DC1067-A057-E3C4-D557-2506BDAEF8B4}"/>
          </ac:cxnSpMkLst>
        </pc:cxnChg>
        <pc:cxnChg chg="add mod">
          <ac:chgData name="Danilo Ríos" userId="74fa47b150b6dd85" providerId="LiveId" clId="{B22B5308-BF65-4BC9-907B-D5B1B6DA9C42}" dt="2023-10-10T12:47:48.531" v="3528" actId="1076"/>
          <ac:cxnSpMkLst>
            <pc:docMk/>
            <pc:sldMk cId="3711377603" sldId="539"/>
            <ac:cxnSpMk id="8" creationId="{F750A2A2-AC22-5960-F3C8-2894F0D5CAA5}"/>
          </ac:cxnSpMkLst>
        </pc:cxnChg>
        <pc:cxnChg chg="add mod">
          <ac:chgData name="Danilo Ríos" userId="74fa47b150b6dd85" providerId="LiveId" clId="{B22B5308-BF65-4BC9-907B-D5B1B6DA9C42}" dt="2023-10-10T12:47:48.531" v="3528" actId="1076"/>
          <ac:cxnSpMkLst>
            <pc:docMk/>
            <pc:sldMk cId="3711377603" sldId="539"/>
            <ac:cxnSpMk id="14" creationId="{D59D5205-4CD2-7A9E-A92A-0416DDF8009C}"/>
          </ac:cxnSpMkLst>
        </pc:cxnChg>
        <pc:cxnChg chg="add mod">
          <ac:chgData name="Danilo Ríos" userId="74fa47b150b6dd85" providerId="LiveId" clId="{B22B5308-BF65-4BC9-907B-D5B1B6DA9C42}" dt="2023-10-10T12:47:48.531" v="3528" actId="1076"/>
          <ac:cxnSpMkLst>
            <pc:docMk/>
            <pc:sldMk cId="3711377603" sldId="539"/>
            <ac:cxnSpMk id="15" creationId="{8C49AF05-3B25-324A-65A0-CA77F42469AC}"/>
          </ac:cxnSpMkLst>
        </pc:cxnChg>
        <pc:cxnChg chg="add mod">
          <ac:chgData name="Danilo Ríos" userId="74fa47b150b6dd85" providerId="LiveId" clId="{B22B5308-BF65-4BC9-907B-D5B1B6DA9C42}" dt="2023-10-08T18:10:39.342" v="1297" actId="1076"/>
          <ac:cxnSpMkLst>
            <pc:docMk/>
            <pc:sldMk cId="3711377603" sldId="539"/>
            <ac:cxnSpMk id="27" creationId="{8683AA9A-FE33-F163-33ED-E3934D9A9890}"/>
          </ac:cxnSpMkLst>
        </pc:cxnChg>
      </pc:sldChg>
      <pc:sldChg chg="new del">
        <pc:chgData name="Danilo Ríos" userId="74fa47b150b6dd85" providerId="LiveId" clId="{B22B5308-BF65-4BC9-907B-D5B1B6DA9C42}" dt="2023-10-08T18:14:23.824" v="1449" actId="47"/>
        <pc:sldMkLst>
          <pc:docMk/>
          <pc:sldMk cId="1737482734" sldId="540"/>
        </pc:sldMkLst>
      </pc:sldChg>
      <pc:sldChg chg="addSp delSp modSp add mod">
        <pc:chgData name="Danilo Ríos" userId="74fa47b150b6dd85" providerId="LiveId" clId="{B22B5308-BF65-4BC9-907B-D5B1B6DA9C42}" dt="2023-10-08T19:35:22.774" v="2985" actId="6549"/>
        <pc:sldMkLst>
          <pc:docMk/>
          <pc:sldMk cId="1536475550" sldId="541"/>
        </pc:sldMkLst>
        <pc:spChg chg="mod">
          <ac:chgData name="Danilo Ríos" userId="74fa47b150b6dd85" providerId="LiveId" clId="{B22B5308-BF65-4BC9-907B-D5B1B6DA9C42}" dt="2023-10-08T19:35:22.774" v="2985" actId="6549"/>
          <ac:spMkLst>
            <pc:docMk/>
            <pc:sldMk cId="1536475550" sldId="541"/>
            <ac:spMk id="2" creationId="{9A7A46A7-D9D4-873A-8145-1EED3C38ABC3}"/>
          </ac:spMkLst>
        </pc:spChg>
        <pc:spChg chg="del">
          <ac:chgData name="Danilo Ríos" userId="74fa47b150b6dd85" providerId="LiveId" clId="{B22B5308-BF65-4BC9-907B-D5B1B6DA9C42}" dt="2023-10-08T18:11:36.926" v="1398" actId="478"/>
          <ac:spMkLst>
            <pc:docMk/>
            <pc:sldMk cId="1536475550" sldId="541"/>
            <ac:spMk id="4" creationId="{00000000-0000-0000-0000-000000000000}"/>
          </ac:spMkLst>
        </pc:spChg>
        <pc:spChg chg="add mod">
          <ac:chgData name="Danilo Ríos" userId="74fa47b150b6dd85" providerId="LiveId" clId="{B22B5308-BF65-4BC9-907B-D5B1B6DA9C42}" dt="2023-10-08T18:21:25.970" v="1605" actId="1076"/>
          <ac:spMkLst>
            <pc:docMk/>
            <pc:sldMk cId="1536475550" sldId="541"/>
            <ac:spMk id="6" creationId="{9136AE6B-C615-067B-F498-9B8F97974152}"/>
          </ac:spMkLst>
        </pc:spChg>
        <pc:graphicFrameChg chg="add mod modGraphic">
          <ac:chgData name="Danilo Ríos" userId="74fa47b150b6dd85" providerId="LiveId" clId="{B22B5308-BF65-4BC9-907B-D5B1B6DA9C42}" dt="2023-10-08T18:15:34.647" v="1461" actId="1076"/>
          <ac:graphicFrameMkLst>
            <pc:docMk/>
            <pc:sldMk cId="1536475550" sldId="541"/>
            <ac:graphicFrameMk id="8" creationId="{0D73E869-8C4D-53F4-FD79-FC7E25DC9B29}"/>
          </ac:graphicFrameMkLst>
        </pc:graphicFrameChg>
      </pc:sldChg>
      <pc:sldChg chg="addSp delSp modSp new mod">
        <pc:chgData name="Danilo Ríos" userId="74fa47b150b6dd85" providerId="LiveId" clId="{B22B5308-BF65-4BC9-907B-D5B1B6DA9C42}" dt="2023-10-08T18:39:13.459" v="1917" actId="1076"/>
        <pc:sldMkLst>
          <pc:docMk/>
          <pc:sldMk cId="850485042" sldId="542"/>
        </pc:sldMkLst>
        <pc:spChg chg="del">
          <ac:chgData name="Danilo Ríos" userId="74fa47b150b6dd85" providerId="LiveId" clId="{B22B5308-BF65-4BC9-907B-D5B1B6DA9C42}" dt="2023-10-08T18:30:54.527" v="1608" actId="478"/>
          <ac:spMkLst>
            <pc:docMk/>
            <pc:sldMk cId="850485042" sldId="542"/>
            <ac:spMk id="2" creationId="{63CFA02F-4D96-4A48-6F49-814561A108F3}"/>
          </ac:spMkLst>
        </pc:spChg>
        <pc:spChg chg="del">
          <ac:chgData name="Danilo Ríos" userId="74fa47b150b6dd85" providerId="LiveId" clId="{B22B5308-BF65-4BC9-907B-D5B1B6DA9C42}" dt="2023-10-08T18:30:57.824" v="1609" actId="478"/>
          <ac:spMkLst>
            <pc:docMk/>
            <pc:sldMk cId="850485042" sldId="542"/>
            <ac:spMk id="3" creationId="{B2093453-86F7-24C1-BC86-02856DD798EE}"/>
          </ac:spMkLst>
        </pc:spChg>
        <pc:spChg chg="add mod">
          <ac:chgData name="Danilo Ríos" userId="74fa47b150b6dd85" providerId="LiveId" clId="{B22B5308-BF65-4BC9-907B-D5B1B6DA9C42}" dt="2023-10-08T18:39:13.459" v="1917" actId="1076"/>
          <ac:spMkLst>
            <pc:docMk/>
            <pc:sldMk cId="850485042" sldId="542"/>
            <ac:spMk id="4" creationId="{A75CCEFA-23FB-B748-69DE-4C0926A3513D}"/>
          </ac:spMkLst>
        </pc:spChg>
        <pc:spChg chg="add mod">
          <ac:chgData name="Danilo Ríos" userId="74fa47b150b6dd85" providerId="LiveId" clId="{B22B5308-BF65-4BC9-907B-D5B1B6DA9C42}" dt="2023-10-08T18:38:54.820" v="1915" actId="1076"/>
          <ac:spMkLst>
            <pc:docMk/>
            <pc:sldMk cId="850485042" sldId="542"/>
            <ac:spMk id="5" creationId="{C7B67B43-E641-1FC7-DAC9-95E99457F527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6" creationId="{9A8D3121-906D-D12B-BC7C-5607BE444B95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7" creationId="{9014F731-F8E0-5051-49D2-A05B445A1A87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8" creationId="{836F89F9-90CF-666E-A43F-68D830DEAC80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9" creationId="{E04480A9-8C07-1F76-1A2D-854CF26029B4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10" creationId="{FF508204-DF03-F185-365E-045167C42FB5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11" creationId="{FC36AC3B-9CB2-98F5-F3B9-323153974AC0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12" creationId="{D769B66F-AD10-645A-3144-5420346EA823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13" creationId="{177AA34C-2A80-D47D-F514-BBC66DD811D7}"/>
          </ac:spMkLst>
        </pc:spChg>
        <pc:spChg chg="add mod">
          <ac:chgData name="Danilo Ríos" userId="74fa47b150b6dd85" providerId="LiveId" clId="{B22B5308-BF65-4BC9-907B-D5B1B6DA9C42}" dt="2023-10-08T18:38:51.757" v="1914" actId="1076"/>
          <ac:spMkLst>
            <pc:docMk/>
            <pc:sldMk cId="850485042" sldId="542"/>
            <ac:spMk id="14" creationId="{45BC6DD0-91FC-5157-81A2-DBC3B5BD148F}"/>
          </ac:spMkLst>
        </pc:spChg>
        <pc:spChg chg="add del">
          <ac:chgData name="Danilo Ríos" userId="74fa47b150b6dd85" providerId="LiveId" clId="{B22B5308-BF65-4BC9-907B-D5B1B6DA9C42}" dt="2023-10-08T18:37:04.378" v="1868" actId="478"/>
          <ac:spMkLst>
            <pc:docMk/>
            <pc:sldMk cId="850485042" sldId="542"/>
            <ac:spMk id="15" creationId="{38D56367-6F75-69B6-246F-C5ABE2E9954F}"/>
          </ac:spMkLst>
        </pc:spChg>
      </pc:sldChg>
      <pc:sldChg chg="addSp delSp modSp new mod ord">
        <pc:chgData name="Danilo Ríos" userId="74fa47b150b6dd85" providerId="LiveId" clId="{B22B5308-BF65-4BC9-907B-D5B1B6DA9C42}" dt="2023-10-10T13:48:58.735" v="3554" actId="6549"/>
        <pc:sldMkLst>
          <pc:docMk/>
          <pc:sldMk cId="2111567081" sldId="543"/>
        </pc:sldMkLst>
        <pc:spChg chg="add mod">
          <ac:chgData name="Danilo Ríos" userId="74fa47b150b6dd85" providerId="LiveId" clId="{B22B5308-BF65-4BC9-907B-D5B1B6DA9C42}" dt="2023-10-10T13:48:58.735" v="3554" actId="6549"/>
          <ac:spMkLst>
            <pc:docMk/>
            <pc:sldMk cId="2111567081" sldId="543"/>
            <ac:spMk id="2" creationId="{E650EDED-F406-72DC-09CA-2491B47BB98C}"/>
          </ac:spMkLst>
        </pc:spChg>
        <pc:graphicFrameChg chg="add del mod modGraphic">
          <ac:chgData name="Danilo Ríos" userId="74fa47b150b6dd85" providerId="LiveId" clId="{B22B5308-BF65-4BC9-907B-D5B1B6DA9C42}" dt="2023-10-08T19:06:50.630" v="2803" actId="478"/>
          <ac:graphicFrameMkLst>
            <pc:docMk/>
            <pc:sldMk cId="2111567081" sldId="543"/>
            <ac:graphicFrameMk id="4" creationId="{61CB5EBC-1E07-0FA7-D282-3D86726961B6}"/>
          </ac:graphicFrameMkLst>
        </pc:graphicFrameChg>
        <pc:graphicFrameChg chg="add mod modGraphic">
          <ac:chgData name="Danilo Ríos" userId="74fa47b150b6dd85" providerId="LiveId" clId="{B22B5308-BF65-4BC9-907B-D5B1B6DA9C42}" dt="2023-10-08T19:07:21.660" v="2811"/>
          <ac:graphicFrameMkLst>
            <pc:docMk/>
            <pc:sldMk cId="2111567081" sldId="543"/>
            <ac:graphicFrameMk id="6" creationId="{D907ADC3-62B2-0BFB-7083-C8D953133D25}"/>
          </ac:graphicFrameMkLst>
        </pc:graphicFrameChg>
        <pc:graphicFrameChg chg="add mod modGraphic">
          <ac:chgData name="Danilo Ríos" userId="74fa47b150b6dd85" providerId="LiveId" clId="{B22B5308-BF65-4BC9-907B-D5B1B6DA9C42}" dt="2023-10-08T19:07:03.848" v="2807" actId="1076"/>
          <ac:graphicFrameMkLst>
            <pc:docMk/>
            <pc:sldMk cId="2111567081" sldId="543"/>
            <ac:graphicFrameMk id="8" creationId="{E7A6BC31-8997-76F9-8442-57F10B2D6E6B}"/>
          </ac:graphicFrameMkLst>
        </pc:graphicFrameChg>
      </pc:sldChg>
      <pc:sldChg chg="delSp modSp add mod">
        <pc:chgData name="Danilo Ríos" userId="74fa47b150b6dd85" providerId="LiveId" clId="{B22B5308-BF65-4BC9-907B-D5B1B6DA9C42}" dt="2023-10-10T12:38:57.986" v="3331" actId="1076"/>
        <pc:sldMkLst>
          <pc:docMk/>
          <pc:sldMk cId="977064213" sldId="544"/>
        </pc:sldMkLst>
        <pc:spChg chg="mod">
          <ac:chgData name="Danilo Ríos" userId="74fa47b150b6dd85" providerId="LiveId" clId="{B22B5308-BF65-4BC9-907B-D5B1B6DA9C42}" dt="2023-10-10T12:38:57.986" v="3331" actId="1076"/>
          <ac:spMkLst>
            <pc:docMk/>
            <pc:sldMk cId="977064213" sldId="544"/>
            <ac:spMk id="109571" creationId="{00000000-0000-0000-0000-000000000000}"/>
          </ac:spMkLst>
        </pc:spChg>
        <pc:spChg chg="del">
          <ac:chgData name="Danilo Ríos" userId="74fa47b150b6dd85" providerId="LiveId" clId="{B22B5308-BF65-4BC9-907B-D5B1B6DA9C42}" dt="2023-10-10T12:35:39.058" v="3123" actId="478"/>
          <ac:spMkLst>
            <pc:docMk/>
            <pc:sldMk cId="977064213" sldId="544"/>
            <ac:spMk id="109572" creationId="{00000000-0000-0000-0000-000000000000}"/>
          </ac:spMkLst>
        </pc:spChg>
      </pc:sldChg>
      <pc:sldChg chg="addSp delSp modSp new mod">
        <pc:chgData name="Danilo Ríos" userId="74fa47b150b6dd85" providerId="LiveId" clId="{B22B5308-BF65-4BC9-907B-D5B1B6DA9C42}" dt="2023-10-10T18:52:31.558" v="4054" actId="20577"/>
        <pc:sldMkLst>
          <pc:docMk/>
          <pc:sldMk cId="3408672667" sldId="545"/>
        </pc:sldMkLst>
        <pc:spChg chg="add mod ord">
          <ac:chgData name="Danilo Ríos" userId="74fa47b150b6dd85" providerId="LiveId" clId="{B22B5308-BF65-4BC9-907B-D5B1B6DA9C42}" dt="2023-10-10T18:48:00.074" v="4015" actId="1076"/>
          <ac:spMkLst>
            <pc:docMk/>
            <pc:sldMk cId="3408672667" sldId="545"/>
            <ac:spMk id="2" creationId="{C540D142-445C-A8B8-A218-7000F08C029C}"/>
          </ac:spMkLst>
        </pc:spChg>
        <pc:spChg chg="add del mod">
          <ac:chgData name="Danilo Ríos" userId="74fa47b150b6dd85" providerId="LiveId" clId="{B22B5308-BF65-4BC9-907B-D5B1B6DA9C42}" dt="2023-10-10T18:47:42.372" v="4010" actId="478"/>
          <ac:spMkLst>
            <pc:docMk/>
            <pc:sldMk cId="3408672667" sldId="545"/>
            <ac:spMk id="6" creationId="{DC9C9D02-57E5-E417-D851-31EC3DBAE03B}"/>
          </ac:spMkLst>
        </pc:spChg>
        <pc:spChg chg="add del mod">
          <ac:chgData name="Danilo Ríos" userId="74fa47b150b6dd85" providerId="LiveId" clId="{B22B5308-BF65-4BC9-907B-D5B1B6DA9C42}" dt="2023-10-10T18:47:54.121" v="4014" actId="478"/>
          <ac:spMkLst>
            <pc:docMk/>
            <pc:sldMk cId="3408672667" sldId="545"/>
            <ac:spMk id="7" creationId="{529BE22A-1D75-9F35-668E-19F66A8B5D8A}"/>
          </ac:spMkLst>
        </pc:spChg>
        <pc:spChg chg="add mod">
          <ac:chgData name="Danilo Ríos" userId="74fa47b150b6dd85" providerId="LiveId" clId="{B22B5308-BF65-4BC9-907B-D5B1B6DA9C42}" dt="2023-10-10T18:52:31.558" v="4054" actId="20577"/>
          <ac:spMkLst>
            <pc:docMk/>
            <pc:sldMk cId="3408672667" sldId="545"/>
            <ac:spMk id="8" creationId="{87A87818-7763-76B0-0EFC-2C1B7F5BFA99}"/>
          </ac:spMkLst>
        </pc:spChg>
        <pc:spChg chg="add mod">
          <ac:chgData name="Danilo Ríos" userId="74fa47b150b6dd85" providerId="LiveId" clId="{B22B5308-BF65-4BC9-907B-D5B1B6DA9C42}" dt="2023-10-10T18:48:00.074" v="4015" actId="1076"/>
          <ac:spMkLst>
            <pc:docMk/>
            <pc:sldMk cId="3408672667" sldId="545"/>
            <ac:spMk id="9" creationId="{8969A00E-45D4-97C5-B727-3F32FA78B0F2}"/>
          </ac:spMkLst>
        </pc:spChg>
        <pc:spChg chg="add mod">
          <ac:chgData name="Danilo Ríos" userId="74fa47b150b6dd85" providerId="LiveId" clId="{B22B5308-BF65-4BC9-907B-D5B1B6DA9C42}" dt="2023-10-10T18:48:00.074" v="4015" actId="1076"/>
          <ac:spMkLst>
            <pc:docMk/>
            <pc:sldMk cId="3408672667" sldId="545"/>
            <ac:spMk id="10" creationId="{DB86E9AB-CF5E-1881-356C-707379A71B8B}"/>
          </ac:spMkLst>
        </pc:spChg>
        <pc:spChg chg="add mod">
          <ac:chgData name="Danilo Ríos" userId="74fa47b150b6dd85" providerId="LiveId" clId="{B22B5308-BF65-4BC9-907B-D5B1B6DA9C42}" dt="2023-10-10T18:51:47.188" v="4052" actId="692"/>
          <ac:spMkLst>
            <pc:docMk/>
            <pc:sldMk cId="3408672667" sldId="545"/>
            <ac:spMk id="19" creationId="{EC293960-6509-ECA7-FBD1-931B0F435470}"/>
          </ac:spMkLst>
        </pc:spChg>
        <pc:spChg chg="add mod">
          <ac:chgData name="Danilo Ríos" userId="74fa47b150b6dd85" providerId="LiveId" clId="{B22B5308-BF65-4BC9-907B-D5B1B6DA9C42}" dt="2023-10-10T18:51:34.499" v="4050" actId="1076"/>
          <ac:spMkLst>
            <pc:docMk/>
            <pc:sldMk cId="3408672667" sldId="545"/>
            <ac:spMk id="21" creationId="{A8935823-7A1A-899B-B077-EFBB50EB7317}"/>
          </ac:spMkLst>
        </pc:spChg>
        <pc:spChg chg="add mod">
          <ac:chgData name="Danilo Ríos" userId="74fa47b150b6dd85" providerId="LiveId" clId="{B22B5308-BF65-4BC9-907B-D5B1B6DA9C42}" dt="2023-10-10T18:51:28.751" v="4049" actId="1076"/>
          <ac:spMkLst>
            <pc:docMk/>
            <pc:sldMk cId="3408672667" sldId="545"/>
            <ac:spMk id="22" creationId="{7CEF9D81-888F-B0C6-4424-765F5C942C53}"/>
          </ac:spMkLst>
        </pc:spChg>
        <pc:cxnChg chg="add mod">
          <ac:chgData name="Danilo Ríos" userId="74fa47b150b6dd85" providerId="LiveId" clId="{B22B5308-BF65-4BC9-907B-D5B1B6DA9C42}" dt="2023-10-10T18:48:00.074" v="4015" actId="1076"/>
          <ac:cxnSpMkLst>
            <pc:docMk/>
            <pc:sldMk cId="3408672667" sldId="545"/>
            <ac:cxnSpMk id="3" creationId="{F95F3398-92F2-1F71-6F67-78FA991AD6F4}"/>
          </ac:cxnSpMkLst>
        </pc:cxnChg>
        <pc:cxnChg chg="add mod">
          <ac:chgData name="Danilo Ríos" userId="74fa47b150b6dd85" providerId="LiveId" clId="{B22B5308-BF65-4BC9-907B-D5B1B6DA9C42}" dt="2023-10-10T18:48:00.074" v="4015" actId="1076"/>
          <ac:cxnSpMkLst>
            <pc:docMk/>
            <pc:sldMk cId="3408672667" sldId="545"/>
            <ac:cxnSpMk id="4" creationId="{58BEE1EC-81AD-8B3E-28B3-95616B465C38}"/>
          </ac:cxnSpMkLst>
        </pc:cxnChg>
        <pc:cxnChg chg="add del mod">
          <ac:chgData name="Danilo Ríos" userId="74fa47b150b6dd85" providerId="LiveId" clId="{B22B5308-BF65-4BC9-907B-D5B1B6DA9C42}" dt="2023-10-10T18:47:39.950" v="4009" actId="478"/>
          <ac:cxnSpMkLst>
            <pc:docMk/>
            <pc:sldMk cId="3408672667" sldId="545"/>
            <ac:cxnSpMk id="5" creationId="{4A0F7A0E-7928-B8D2-017E-CB56C7565C39}"/>
          </ac:cxnSpMkLst>
        </pc:cxnChg>
        <pc:cxnChg chg="add del mod">
          <ac:chgData name="Danilo Ríos" userId="74fa47b150b6dd85" providerId="LiveId" clId="{B22B5308-BF65-4BC9-907B-D5B1B6DA9C42}" dt="2023-10-10T18:47:44.872" v="4011" actId="478"/>
          <ac:cxnSpMkLst>
            <pc:docMk/>
            <pc:sldMk cId="3408672667" sldId="545"/>
            <ac:cxnSpMk id="11" creationId="{4BA44CA9-A380-24F3-2E57-A2B289C51310}"/>
          </ac:cxnSpMkLst>
        </pc:cxnChg>
        <pc:cxnChg chg="add del mod">
          <ac:chgData name="Danilo Ríos" userId="74fa47b150b6dd85" providerId="LiveId" clId="{B22B5308-BF65-4BC9-907B-D5B1B6DA9C42}" dt="2023-10-10T18:47:48.559" v="4012" actId="478"/>
          <ac:cxnSpMkLst>
            <pc:docMk/>
            <pc:sldMk cId="3408672667" sldId="545"/>
            <ac:cxnSpMk id="12" creationId="{9101B977-8D31-0438-1375-CA1AAC42314B}"/>
          </ac:cxnSpMkLst>
        </pc:cxnChg>
        <pc:cxnChg chg="add del mod">
          <ac:chgData name="Danilo Ríos" userId="74fa47b150b6dd85" providerId="LiveId" clId="{B22B5308-BF65-4BC9-907B-D5B1B6DA9C42}" dt="2023-10-10T18:41:49.070" v="3633" actId="478"/>
          <ac:cxnSpMkLst>
            <pc:docMk/>
            <pc:sldMk cId="3408672667" sldId="545"/>
            <ac:cxnSpMk id="16" creationId="{67E79AF6-0816-F848-FA8C-800E52714AE2}"/>
          </ac:cxnSpMkLst>
        </pc:cxnChg>
      </pc:sldChg>
      <pc:sldChg chg="new del">
        <pc:chgData name="Danilo Ríos" userId="74fa47b150b6dd85" providerId="LiveId" clId="{B22B5308-BF65-4BC9-907B-D5B1B6DA9C42}" dt="2023-10-10T19:28:20.453" v="4229" actId="47"/>
        <pc:sldMkLst>
          <pc:docMk/>
          <pc:sldMk cId="3796432640" sldId="546"/>
        </pc:sldMkLst>
      </pc:sldChg>
      <pc:sldChg chg="addSp delSp modSp mod">
        <pc:chgData name="Danilo Ríos" userId="74fa47b150b6dd85" providerId="LiveId" clId="{B22B5308-BF65-4BC9-907B-D5B1B6DA9C42}" dt="2023-10-10T19:10:22.656" v="4228" actId="14100"/>
        <pc:sldMkLst>
          <pc:docMk/>
          <pc:sldMk cId="0" sldId="547"/>
        </pc:sldMkLst>
        <pc:spChg chg="add mod">
          <ac:chgData name="Danilo Ríos" userId="74fa47b150b6dd85" providerId="LiveId" clId="{B22B5308-BF65-4BC9-907B-D5B1B6DA9C42}" dt="2023-10-10T19:10:22.656" v="4228" actId="14100"/>
          <ac:spMkLst>
            <pc:docMk/>
            <pc:sldMk cId="0" sldId="547"/>
            <ac:spMk id="2" creationId="{21B6BDFA-AFB8-274F-0F00-20FD643ADDFE}"/>
          </ac:spMkLst>
        </pc:spChg>
        <pc:spChg chg="del">
          <ac:chgData name="Danilo Ríos" userId="74fa47b150b6dd85" providerId="LiveId" clId="{B22B5308-BF65-4BC9-907B-D5B1B6DA9C42}" dt="2023-10-10T19:08:47.209" v="4182" actId="478"/>
          <ac:spMkLst>
            <pc:docMk/>
            <pc:sldMk cId="0" sldId="547"/>
            <ac:spMk id="215042" creationId="{24FE180D-EA45-2B4E-1C44-FAFCDB89CD07}"/>
          </ac:spMkLst>
        </pc:spChg>
        <pc:picChg chg="mod">
          <ac:chgData name="Danilo Ríos" userId="74fa47b150b6dd85" providerId="LiveId" clId="{B22B5308-BF65-4BC9-907B-D5B1B6DA9C42}" dt="2023-10-10T19:09:49.100" v="4187" actId="1076"/>
          <ac:picMkLst>
            <pc:docMk/>
            <pc:sldMk cId="0" sldId="547"/>
            <ac:picMk id="215043" creationId="{7F2921CA-A13F-064B-2FF0-993DB02D1DF5}"/>
          </ac:picMkLst>
        </pc:picChg>
      </pc:sldChg>
    </pc:docChg>
  </pc:docChgLst>
  <pc:docChgLst>
    <pc:chgData name="Danilo Ríos" userId="74fa47b150b6dd85" providerId="LiveId" clId="{EDE59599-1080-40C3-A13C-91DB02A31375}"/>
    <pc:docChg chg="undo custSel addSld modSld sldOrd">
      <pc:chgData name="Danilo Ríos" userId="74fa47b150b6dd85" providerId="LiveId" clId="{EDE59599-1080-40C3-A13C-91DB02A31375}" dt="2023-11-24T19:51:38.835" v="752" actId="1076"/>
      <pc:docMkLst>
        <pc:docMk/>
      </pc:docMkLst>
      <pc:sldChg chg="modSp mod">
        <pc:chgData name="Danilo Ríos" userId="74fa47b150b6dd85" providerId="LiveId" clId="{EDE59599-1080-40C3-A13C-91DB02A31375}" dt="2023-11-24T19:22:32.903" v="127" actId="20577"/>
        <pc:sldMkLst>
          <pc:docMk/>
          <pc:sldMk cId="2317942619" sldId="538"/>
        </pc:sldMkLst>
        <pc:spChg chg="mod">
          <ac:chgData name="Danilo Ríos" userId="74fa47b150b6dd85" providerId="LiveId" clId="{EDE59599-1080-40C3-A13C-91DB02A31375}" dt="2023-11-24T19:22:32.903" v="127" actId="20577"/>
          <ac:spMkLst>
            <pc:docMk/>
            <pc:sldMk cId="2317942619" sldId="538"/>
            <ac:spMk id="3" creationId="{AE78D154-C205-4E0B-920B-D3CD0EAB16C9}"/>
          </ac:spMkLst>
        </pc:spChg>
      </pc:sldChg>
      <pc:sldChg chg="modSp mod">
        <pc:chgData name="Danilo Ríos" userId="74fa47b150b6dd85" providerId="LiveId" clId="{EDE59599-1080-40C3-A13C-91DB02A31375}" dt="2023-11-24T19:18:27.214" v="77" actId="14100"/>
        <pc:sldMkLst>
          <pc:docMk/>
          <pc:sldMk cId="2484273338" sldId="539"/>
        </pc:sldMkLst>
        <pc:spChg chg="mod">
          <ac:chgData name="Danilo Ríos" userId="74fa47b150b6dd85" providerId="LiveId" clId="{EDE59599-1080-40C3-A13C-91DB02A31375}" dt="2023-11-24T19:18:27.214" v="77" actId="14100"/>
          <ac:spMkLst>
            <pc:docMk/>
            <pc:sldMk cId="2484273338" sldId="539"/>
            <ac:spMk id="2" creationId="{F860D2FE-E741-DBC0-D246-4D8A2E23B1DA}"/>
          </ac:spMkLst>
        </pc:spChg>
      </pc:sldChg>
      <pc:sldChg chg="modSp mod">
        <pc:chgData name="Danilo Ríos" userId="74fa47b150b6dd85" providerId="LiveId" clId="{EDE59599-1080-40C3-A13C-91DB02A31375}" dt="2023-11-24T19:23:20.020" v="137" actId="14100"/>
        <pc:sldMkLst>
          <pc:docMk/>
          <pc:sldMk cId="3433055109" sldId="540"/>
        </pc:sldMkLst>
        <pc:spChg chg="mod">
          <ac:chgData name="Danilo Ríos" userId="74fa47b150b6dd85" providerId="LiveId" clId="{EDE59599-1080-40C3-A13C-91DB02A31375}" dt="2023-11-24T19:23:20.020" v="137" actId="14100"/>
          <ac:spMkLst>
            <pc:docMk/>
            <pc:sldMk cId="3433055109" sldId="540"/>
            <ac:spMk id="3" creationId="{AE78D154-C205-4E0B-920B-D3CD0EAB16C9}"/>
          </ac:spMkLst>
        </pc:spChg>
      </pc:sldChg>
      <pc:sldChg chg="addSp delSp modSp add mod ord">
        <pc:chgData name="Danilo Ríos" userId="74fa47b150b6dd85" providerId="LiveId" clId="{EDE59599-1080-40C3-A13C-91DB02A31375}" dt="2023-11-24T19:51:38.835" v="752" actId="1076"/>
        <pc:sldMkLst>
          <pc:docMk/>
          <pc:sldMk cId="58580101" sldId="563"/>
        </pc:sldMkLst>
        <pc:spChg chg="mod">
          <ac:chgData name="Danilo Ríos" userId="74fa47b150b6dd85" providerId="LiveId" clId="{EDE59599-1080-40C3-A13C-91DB02A31375}" dt="2023-11-24T19:50:31.999" v="751" actId="1076"/>
          <ac:spMkLst>
            <pc:docMk/>
            <pc:sldMk cId="58580101" sldId="563"/>
            <ac:spMk id="4" creationId="{0ABA05F1-FF8D-0B0F-081B-7F2F7A73C506}"/>
          </ac:spMkLst>
        </pc:spChg>
        <pc:spChg chg="mod">
          <ac:chgData name="Danilo Ríos" userId="74fa47b150b6dd85" providerId="LiveId" clId="{EDE59599-1080-40C3-A13C-91DB02A31375}" dt="2023-11-24T19:50:11.082" v="747" actId="1076"/>
          <ac:spMkLst>
            <pc:docMk/>
            <pc:sldMk cId="58580101" sldId="563"/>
            <ac:spMk id="16" creationId="{FABEAE90-FB24-7F25-0AF2-81AB1634BFF0}"/>
          </ac:spMkLst>
        </pc:spChg>
        <pc:spChg chg="mod">
          <ac:chgData name="Danilo Ríos" userId="74fa47b150b6dd85" providerId="LiveId" clId="{EDE59599-1080-40C3-A13C-91DB02A31375}" dt="2023-11-24T19:28:37.112" v="142" actId="1076"/>
          <ac:spMkLst>
            <pc:docMk/>
            <pc:sldMk cId="58580101" sldId="563"/>
            <ac:spMk id="33" creationId="{5A3017E7-2D26-9D4E-3794-EDA4655FD7DA}"/>
          </ac:spMkLst>
        </pc:spChg>
        <pc:spChg chg="mod">
          <ac:chgData name="Danilo Ríos" userId="74fa47b150b6dd85" providerId="LiveId" clId="{EDE59599-1080-40C3-A13C-91DB02A31375}" dt="2023-11-24T19:43:23.907" v="638" actId="20577"/>
          <ac:spMkLst>
            <pc:docMk/>
            <pc:sldMk cId="58580101" sldId="563"/>
            <ac:spMk id="34" creationId="{BE7FCC62-1ABC-C49B-E172-C7CF7DA95939}"/>
          </ac:spMkLst>
        </pc:spChg>
        <pc:spChg chg="mod">
          <ac:chgData name="Danilo Ríos" userId="74fa47b150b6dd85" providerId="LiveId" clId="{EDE59599-1080-40C3-A13C-91DB02A31375}" dt="2023-11-24T19:50:21.753" v="748" actId="1076"/>
          <ac:spMkLst>
            <pc:docMk/>
            <pc:sldMk cId="58580101" sldId="563"/>
            <ac:spMk id="45" creationId="{298EBBDC-D452-A474-3CBD-7C6FD0826C33}"/>
          </ac:spMkLst>
        </pc:spChg>
        <pc:spChg chg="mod">
          <ac:chgData name="Danilo Ríos" userId="74fa47b150b6dd85" providerId="LiveId" clId="{EDE59599-1080-40C3-A13C-91DB02A31375}" dt="2023-11-24T19:28:37.112" v="142" actId="1076"/>
          <ac:spMkLst>
            <pc:docMk/>
            <pc:sldMk cId="58580101" sldId="563"/>
            <ac:spMk id="54" creationId="{4900447C-671D-C4AC-4CBB-2B196B6E02A6}"/>
          </ac:spMkLst>
        </pc:spChg>
        <pc:spChg chg="mod">
          <ac:chgData name="Danilo Ríos" userId="74fa47b150b6dd85" providerId="LiveId" clId="{EDE59599-1080-40C3-A13C-91DB02A31375}" dt="2023-11-24T19:50:00.621" v="745" actId="1076"/>
          <ac:spMkLst>
            <pc:docMk/>
            <pc:sldMk cId="58580101" sldId="563"/>
            <ac:spMk id="55" creationId="{38AA4F54-B48E-8637-873A-E0FC6B7BE257}"/>
          </ac:spMkLst>
        </pc:spChg>
        <pc:spChg chg="mod">
          <ac:chgData name="Danilo Ríos" userId="74fa47b150b6dd85" providerId="LiveId" clId="{EDE59599-1080-40C3-A13C-91DB02A31375}" dt="2023-11-24T19:47:57.411" v="715" actId="14100"/>
          <ac:spMkLst>
            <pc:docMk/>
            <pc:sldMk cId="58580101" sldId="563"/>
            <ac:spMk id="57" creationId="{4FD1C4AC-8A6E-165D-486F-310F321DBFF8}"/>
          </ac:spMkLst>
        </pc:spChg>
        <pc:spChg chg="mod">
          <ac:chgData name="Danilo Ríos" userId="74fa47b150b6dd85" providerId="LiveId" clId="{EDE59599-1080-40C3-A13C-91DB02A31375}" dt="2023-11-24T19:36:35.691" v="612" actId="1076"/>
          <ac:spMkLst>
            <pc:docMk/>
            <pc:sldMk cId="58580101" sldId="563"/>
            <ac:spMk id="59" creationId="{EF4AE2CB-37EA-0B11-D61F-5E26E7A8C1DE}"/>
          </ac:spMkLst>
        </pc:spChg>
        <pc:spChg chg="del mod">
          <ac:chgData name="Danilo Ríos" userId="74fa47b150b6dd85" providerId="LiveId" clId="{EDE59599-1080-40C3-A13C-91DB02A31375}" dt="2023-11-24T19:35:52.691" v="606" actId="478"/>
          <ac:spMkLst>
            <pc:docMk/>
            <pc:sldMk cId="58580101" sldId="563"/>
            <ac:spMk id="64" creationId="{893CD323-4F58-2C6E-DC34-515FA619A90C}"/>
          </ac:spMkLst>
        </pc:spChg>
        <pc:spChg chg="mod">
          <ac:chgData name="Danilo Ríos" userId="74fa47b150b6dd85" providerId="LiveId" clId="{EDE59599-1080-40C3-A13C-91DB02A31375}" dt="2023-11-24T19:49:53.691" v="743" actId="1076"/>
          <ac:spMkLst>
            <pc:docMk/>
            <pc:sldMk cId="58580101" sldId="563"/>
            <ac:spMk id="65" creationId="{64D9AC5F-34F3-4DF7-D3CF-7D17C322F11C}"/>
          </ac:spMkLst>
        </pc:spChg>
        <pc:spChg chg="del mod">
          <ac:chgData name="Danilo Ríos" userId="74fa47b150b6dd85" providerId="LiveId" clId="{EDE59599-1080-40C3-A13C-91DB02A31375}" dt="2023-11-24T19:36:12.239" v="610" actId="478"/>
          <ac:spMkLst>
            <pc:docMk/>
            <pc:sldMk cId="58580101" sldId="563"/>
            <ac:spMk id="66" creationId="{8076E6F0-D4DA-C438-73E6-1649AB666BA2}"/>
          </ac:spMkLst>
        </pc:spChg>
        <pc:spChg chg="mod">
          <ac:chgData name="Danilo Ríos" userId="74fa47b150b6dd85" providerId="LiveId" clId="{EDE59599-1080-40C3-A13C-91DB02A31375}" dt="2023-11-24T19:49:57.434" v="744" actId="1076"/>
          <ac:spMkLst>
            <pc:docMk/>
            <pc:sldMk cId="58580101" sldId="563"/>
            <ac:spMk id="68" creationId="{A6EF2A52-DB25-138A-3E64-C6660A2F416B}"/>
          </ac:spMkLst>
        </pc:spChg>
        <pc:spChg chg="mod">
          <ac:chgData name="Danilo Ríos" userId="74fa47b150b6dd85" providerId="LiveId" clId="{EDE59599-1080-40C3-A13C-91DB02A31375}" dt="2023-11-24T19:50:21.753" v="748" actId="1076"/>
          <ac:spMkLst>
            <pc:docMk/>
            <pc:sldMk cId="58580101" sldId="563"/>
            <ac:spMk id="76" creationId="{8CC8D931-F2BA-48D0-D203-9CD8D3BB60DE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20" creationId="{1F64F623-72A4-E249-D0D5-F643D27E53C9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21" creationId="{2CF876DE-74FD-CF93-3FFE-651269C82C05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22" creationId="{D1A2EE32-0578-49C4-5134-00195C95B841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23" creationId="{2E202453-D48B-6734-0367-A4319DD4798A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24" creationId="{F2F85E25-1E68-2ECF-6958-B40C24CEEE26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25" creationId="{12596BE0-975A-A4EC-65DA-DDA02AFC3ED7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26" creationId="{C90EF199-2353-6FA5-B435-D94C04955844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27" creationId="{75F53ED5-FEFE-B45E-F338-2349E1F9D8C2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28" creationId="{50773F47-D464-3990-3A09-9A1B32D35D12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29" creationId="{9A31B9AB-4513-AC9E-8092-458EE56526E3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30" creationId="{1D6EB9DD-2530-9FC1-0199-0672E3F50521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31" creationId="{D59C96E9-C0DF-4AAF-900A-3DD275E2BD53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32" creationId="{680424AA-999E-95C0-BB21-DD6B4320B144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33" creationId="{23842FF8-CCAA-BDAF-1E71-87C184024CC2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34" creationId="{7E0B9E73-160F-D026-C453-16DDF7930206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39" creationId="{7751CFAD-0C49-191C-7525-D5BF89DCE2C5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42" creationId="{F01B5D25-A916-531A-E7DF-9C98C9DF5897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43" creationId="{8DA8EB16-8D5E-3645-7305-AE006BA5BF4D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79" creationId="{CA768BAB-1D0C-FE9D-5F14-EBCE4DE2A31B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80" creationId="{87A837EC-F31C-9EAF-A945-9AD576C83B38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81" creationId="{91C7E49F-DDB9-9DF5-A261-436EF68D07FE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82" creationId="{4A55DE79-B272-A662-282B-3449CDF87308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83" creationId="{136A640C-7ADD-30E2-D59D-9839EE852843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84" creationId="{A5FC2BF4-83B8-3594-504F-5B5F08ADC559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85" creationId="{5A10C93A-638C-3C95-F7FD-BF7AFEFC9B26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86" creationId="{1A087C3A-28E0-5743-A63A-A10C1AA03C40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87" creationId="{3B5810CE-9D50-C1CD-EDF2-9DB873C8A9E5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88" creationId="{6ADEECED-1962-DDA0-AC9B-3F1F18F58B62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89" creationId="{EDE3A4BD-CD4B-6ABD-A7A5-CFB3C9822332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90" creationId="{B561E069-D409-0F74-F7A7-29554D077853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91" creationId="{23E3F1E5-0B15-BA90-B26C-FFC634CB3604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92" creationId="{3180F4CA-C2CD-B031-DDE1-849AC4139347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93" creationId="{104AA0C3-B530-DAAA-2AD6-E25542087CB1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95" creationId="{76B668B3-19D1-F3FD-1E4D-04926A5825D8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96" creationId="{501A0458-F999-8EE2-F1EA-59F2693B463A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97" creationId="{B4EA5903-AE45-D004-F313-0AF68B0F92E9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98" creationId="{4A800E3D-EB31-6176-C5EE-F4B92F1486B1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199" creationId="{098C0695-E2E6-359E-BC3C-FBD6B0FCE727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200" creationId="{A6EA6A11-4AF4-667C-792A-F68C8E229561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201" creationId="{B459CC88-97C0-1E02-CB04-94DF44185E96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202" creationId="{95CF31DF-6C6B-FC9A-26D7-2A673EE02BD0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203" creationId="{95FBA868-4217-AA31-27DF-A6AC469B56C0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204" creationId="{78A98FE0-73AA-D1FB-5E1B-AFA068F45F0C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205" creationId="{B2A88CD2-B3D1-F4C2-936A-83B6C57FCF13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206" creationId="{12A8FE43-0E75-6BBF-F142-2A983C1635DE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207" creationId="{40A89CD8-649E-C62F-05CC-94BB45508776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208" creationId="{FC86704D-13DC-7A2D-3AF7-150995AF8452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209" creationId="{5AF354CC-030E-5AE9-317D-3AF2E916E47F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212" creationId="{423AF646-1B94-150E-2694-E7597994D4B3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215" creationId="{DCB80D70-C44C-F9C9-6648-103BAED8AF2E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219" creationId="{3FE6532B-28C4-BC21-FEF6-96A65ECBF68D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220" creationId="{4321A189-FC76-9FA9-E63E-2FB5B156BD32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221" creationId="{D2D5F30A-159F-81BC-143E-52A6F237A535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222" creationId="{8322B9AE-D123-BA02-DD22-F2D3E39E83F6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223" creationId="{6E1E3C91-9BD5-138B-4014-9017FFD1DC40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224" creationId="{3A200FD3-6B75-0E5B-BBA7-4BD92A9C4243}"/>
          </ac:spMkLst>
        </pc:spChg>
        <pc:spChg chg="mod">
          <ac:chgData name="Danilo Ríos" userId="74fa47b150b6dd85" providerId="LiveId" clId="{EDE59599-1080-40C3-A13C-91DB02A31375}" dt="2023-11-24T19:51:38.835" v="752" actId="1076"/>
          <ac:spMkLst>
            <pc:docMk/>
            <pc:sldMk cId="58580101" sldId="563"/>
            <ac:spMk id="225" creationId="{1A9D8FBF-344D-DE20-ED4D-0C19983331CC}"/>
          </ac:spMkLst>
        </pc:spChg>
        <pc:spChg chg="add mod">
          <ac:chgData name="Danilo Ríos" userId="74fa47b150b6dd85" providerId="LiveId" clId="{EDE59599-1080-40C3-A13C-91DB02A31375}" dt="2023-11-24T19:41:58.361" v="630" actId="6549"/>
          <ac:spMkLst>
            <pc:docMk/>
            <pc:sldMk cId="58580101" sldId="563"/>
            <ac:spMk id="226" creationId="{6F43639C-1204-DC30-52E2-732AC53785C8}"/>
          </ac:spMkLst>
        </pc:spChg>
        <pc:spChg chg="add mod">
          <ac:chgData name="Danilo Ríos" userId="74fa47b150b6dd85" providerId="LiveId" clId="{EDE59599-1080-40C3-A13C-91DB02A31375}" dt="2023-11-24T19:46:26.037" v="640"/>
          <ac:spMkLst>
            <pc:docMk/>
            <pc:sldMk cId="58580101" sldId="563"/>
            <ac:spMk id="231" creationId="{1C832FB3-8E30-216E-110A-C96E2331120E}"/>
          </ac:spMkLst>
        </pc:spChg>
        <pc:spChg chg="del">
          <ac:chgData name="Danilo Ríos" userId="74fa47b150b6dd85" providerId="LiveId" clId="{EDE59599-1080-40C3-A13C-91DB02A31375}" dt="2023-11-24T19:27:57.867" v="139" actId="478"/>
          <ac:spMkLst>
            <pc:docMk/>
            <pc:sldMk cId="58580101" sldId="563"/>
            <ac:spMk id="232" creationId="{B20E277D-8968-69F9-F5F5-C617A33F3105}"/>
          </ac:spMkLst>
        </pc:spChg>
        <pc:spChg chg="add mod">
          <ac:chgData name="Danilo Ríos" userId="74fa47b150b6dd85" providerId="LiveId" clId="{EDE59599-1080-40C3-A13C-91DB02A31375}" dt="2023-11-24T19:50:05.449" v="746" actId="1076"/>
          <ac:spMkLst>
            <pc:docMk/>
            <pc:sldMk cId="58580101" sldId="563"/>
            <ac:spMk id="233" creationId="{CB134C45-D5B5-5665-15C3-187CD8FB4798}"/>
          </ac:spMkLst>
        </pc:spChg>
        <pc:spChg chg="add mod">
          <ac:chgData name="Danilo Ríos" userId="74fa47b150b6dd85" providerId="LiveId" clId="{EDE59599-1080-40C3-A13C-91DB02A31375}" dt="2023-11-24T19:46:53.333" v="660" actId="1076"/>
          <ac:spMkLst>
            <pc:docMk/>
            <pc:sldMk cId="58580101" sldId="563"/>
            <ac:spMk id="234" creationId="{7D4E4176-73D6-854E-A18E-CA705A1B5F19}"/>
          </ac:spMkLst>
        </pc:spChg>
        <pc:spChg chg="add mod">
          <ac:chgData name="Danilo Ríos" userId="74fa47b150b6dd85" providerId="LiveId" clId="{EDE59599-1080-40C3-A13C-91DB02A31375}" dt="2023-11-24T19:49:17.908" v="733" actId="1076"/>
          <ac:spMkLst>
            <pc:docMk/>
            <pc:sldMk cId="58580101" sldId="563"/>
            <ac:spMk id="235" creationId="{5DB29269-B6A8-EB02-5117-4B8FAFBC4F5C}"/>
          </ac:spMkLst>
        </pc:spChg>
        <pc:grpChg chg="mod">
          <ac:chgData name="Danilo Ríos" userId="74fa47b150b6dd85" providerId="LiveId" clId="{EDE59599-1080-40C3-A13C-91DB02A31375}" dt="2023-11-24T19:47:51.915" v="714" actId="1076"/>
          <ac:grpSpMkLst>
            <pc:docMk/>
            <pc:sldMk cId="58580101" sldId="563"/>
            <ac:grpSpMk id="6" creationId="{68936B16-6059-F81B-22DE-3D384A224923}"/>
          </ac:grpSpMkLst>
        </pc:grpChg>
        <pc:grpChg chg="mod">
          <ac:chgData name="Danilo Ríos" userId="74fa47b150b6dd85" providerId="LiveId" clId="{EDE59599-1080-40C3-A13C-91DB02A31375}" dt="2023-11-24T19:36:35.691" v="612" actId="1076"/>
          <ac:grpSpMkLst>
            <pc:docMk/>
            <pc:sldMk cId="58580101" sldId="563"/>
            <ac:grpSpMk id="18" creationId="{24D176E6-0B88-45BA-3F26-1E6BBF2B74F5}"/>
          </ac:grpSpMkLst>
        </pc:grpChg>
        <pc:grpChg chg="mod">
          <ac:chgData name="Danilo Ríos" userId="74fa47b150b6dd85" providerId="LiveId" clId="{EDE59599-1080-40C3-A13C-91DB02A31375}" dt="2023-11-24T19:28:37.112" v="142" actId="1076"/>
          <ac:grpSpMkLst>
            <pc:docMk/>
            <pc:sldMk cId="58580101" sldId="563"/>
            <ac:grpSpMk id="26" creationId="{B1828385-0562-E100-AB51-0A72D9CB22CF}"/>
          </ac:grpSpMkLst>
        </pc:grpChg>
        <pc:grpChg chg="mod">
          <ac:chgData name="Danilo Ríos" userId="74fa47b150b6dd85" providerId="LiveId" clId="{EDE59599-1080-40C3-A13C-91DB02A31375}" dt="2023-11-24T19:28:37.112" v="142" actId="1076"/>
          <ac:grpSpMkLst>
            <pc:docMk/>
            <pc:sldMk cId="58580101" sldId="563"/>
            <ac:grpSpMk id="39" creationId="{A93F7F93-7C5D-84D7-B84A-EC7E49C4FC04}"/>
          </ac:grpSpMkLst>
        </pc:grpChg>
        <pc:cxnChg chg="add mod">
          <ac:chgData name="Danilo Ríos" userId="74fa47b150b6dd85" providerId="LiveId" clId="{EDE59599-1080-40C3-A13C-91DB02A31375}" dt="2023-11-24T19:35:33.140" v="603" actId="14100"/>
          <ac:cxnSpMkLst>
            <pc:docMk/>
            <pc:sldMk cId="58580101" sldId="563"/>
            <ac:cxnSpMk id="3" creationId="{1AB4255A-6B94-E108-83EA-6E1CD1DB416C}"/>
          </ac:cxnSpMkLst>
        </pc:cxnChg>
        <pc:cxnChg chg="add mod">
          <ac:chgData name="Danilo Ríos" userId="74fa47b150b6dd85" providerId="LiveId" clId="{EDE59599-1080-40C3-A13C-91DB02A31375}" dt="2023-11-24T19:35:43.540" v="605" actId="14100"/>
          <ac:cxnSpMkLst>
            <pc:docMk/>
            <pc:sldMk cId="58580101" sldId="563"/>
            <ac:cxnSpMk id="5" creationId="{236EB42D-5458-880F-7BFA-219AF1324933}"/>
          </ac:cxnSpMkLst>
        </pc:cxnChg>
        <pc:cxnChg chg="mod">
          <ac:chgData name="Danilo Ríos" userId="74fa47b150b6dd85" providerId="LiveId" clId="{EDE59599-1080-40C3-A13C-91DB02A31375}" dt="2023-11-24T19:36:35.691" v="612" actId="1076"/>
          <ac:cxnSpMkLst>
            <pc:docMk/>
            <pc:sldMk cId="58580101" sldId="563"/>
            <ac:cxnSpMk id="17" creationId="{FB7BB4C1-3ADC-58E1-5F13-A128F881AC4F}"/>
          </ac:cxnSpMkLst>
        </pc:cxnChg>
        <pc:cxnChg chg="mod">
          <ac:chgData name="Danilo Ríos" userId="74fa47b150b6dd85" providerId="LiveId" clId="{EDE59599-1080-40C3-A13C-91DB02A31375}" dt="2023-11-24T19:36:55.270" v="616" actId="14100"/>
          <ac:cxnSpMkLst>
            <pc:docMk/>
            <pc:sldMk cId="58580101" sldId="563"/>
            <ac:cxnSpMk id="37" creationId="{BAA485DD-91F5-381C-1CA1-46C6570D3BD8}"/>
          </ac:cxnSpMkLst>
        </pc:cxnChg>
        <pc:cxnChg chg="mod">
          <ac:chgData name="Danilo Ríos" userId="74fa47b150b6dd85" providerId="LiveId" clId="{EDE59599-1080-40C3-A13C-91DB02A31375}" dt="2023-11-24T19:37:05.848" v="618" actId="1076"/>
          <ac:cxnSpMkLst>
            <pc:docMk/>
            <pc:sldMk cId="58580101" sldId="563"/>
            <ac:cxnSpMk id="42" creationId="{C29A3A28-CE41-13A5-3348-A213954E1DA1}"/>
          </ac:cxnSpMkLst>
        </pc:cxnChg>
        <pc:cxnChg chg="mod">
          <ac:chgData name="Danilo Ríos" userId="74fa47b150b6dd85" providerId="LiveId" clId="{EDE59599-1080-40C3-A13C-91DB02A31375}" dt="2023-11-24T19:50:21.753" v="748" actId="1076"/>
          <ac:cxnSpMkLst>
            <pc:docMk/>
            <pc:sldMk cId="58580101" sldId="563"/>
            <ac:cxnSpMk id="44" creationId="{BE543CBD-368B-EE4F-8FAB-60B9DB7503FA}"/>
          </ac:cxnSpMkLst>
        </pc:cxnChg>
        <pc:cxnChg chg="mod">
          <ac:chgData name="Danilo Ríos" userId="74fa47b150b6dd85" providerId="LiveId" clId="{EDE59599-1080-40C3-A13C-91DB02A31375}" dt="2023-11-24T19:50:21.753" v="748" actId="1076"/>
          <ac:cxnSpMkLst>
            <pc:docMk/>
            <pc:sldMk cId="58580101" sldId="563"/>
            <ac:cxnSpMk id="46" creationId="{A661DC09-A55B-7535-E812-BFD18169E6EF}"/>
          </ac:cxnSpMkLst>
        </pc:cxnChg>
        <pc:cxnChg chg="mod">
          <ac:chgData name="Danilo Ríos" userId="74fa47b150b6dd85" providerId="LiveId" clId="{EDE59599-1080-40C3-A13C-91DB02A31375}" dt="2023-11-24T19:50:21.753" v="748" actId="1076"/>
          <ac:cxnSpMkLst>
            <pc:docMk/>
            <pc:sldMk cId="58580101" sldId="563"/>
            <ac:cxnSpMk id="47" creationId="{27F8AAEC-1162-050F-402B-EA9F4AB81F54}"/>
          </ac:cxnSpMkLst>
        </pc:cxnChg>
        <pc:cxnChg chg="mod">
          <ac:chgData name="Danilo Ríos" userId="74fa47b150b6dd85" providerId="LiveId" clId="{EDE59599-1080-40C3-A13C-91DB02A31375}" dt="2023-11-24T19:50:21.753" v="748" actId="1076"/>
          <ac:cxnSpMkLst>
            <pc:docMk/>
            <pc:sldMk cId="58580101" sldId="563"/>
            <ac:cxnSpMk id="48" creationId="{3CF8A69A-6887-313E-23DE-485761ABC989}"/>
          </ac:cxnSpMkLst>
        </pc:cxnChg>
        <pc:cxnChg chg="mod">
          <ac:chgData name="Danilo Ríos" userId="74fa47b150b6dd85" providerId="LiveId" clId="{EDE59599-1080-40C3-A13C-91DB02A31375}" dt="2023-11-24T19:50:21.753" v="748" actId="1076"/>
          <ac:cxnSpMkLst>
            <pc:docMk/>
            <pc:sldMk cId="58580101" sldId="563"/>
            <ac:cxnSpMk id="49" creationId="{7FB84E24-9EE5-0255-C102-380F2385D9C5}"/>
          </ac:cxnSpMkLst>
        </pc:cxnChg>
        <pc:cxnChg chg="mod">
          <ac:chgData name="Danilo Ríos" userId="74fa47b150b6dd85" providerId="LiveId" clId="{EDE59599-1080-40C3-A13C-91DB02A31375}" dt="2023-11-24T19:50:21.753" v="748" actId="1076"/>
          <ac:cxnSpMkLst>
            <pc:docMk/>
            <pc:sldMk cId="58580101" sldId="563"/>
            <ac:cxnSpMk id="50" creationId="{7475CBC8-CBD2-86E8-6639-92F7AF657AD9}"/>
          </ac:cxnSpMkLst>
        </pc:cxnChg>
        <pc:cxnChg chg="mod">
          <ac:chgData name="Danilo Ríos" userId="74fa47b150b6dd85" providerId="LiveId" clId="{EDE59599-1080-40C3-A13C-91DB02A31375}" dt="2023-11-24T19:50:21.753" v="748" actId="1076"/>
          <ac:cxnSpMkLst>
            <pc:docMk/>
            <pc:sldMk cId="58580101" sldId="563"/>
            <ac:cxnSpMk id="51" creationId="{368B05CA-25E1-4E66-3241-5B215DFD03A3}"/>
          </ac:cxnSpMkLst>
        </pc:cxnChg>
        <pc:cxnChg chg="mod">
          <ac:chgData name="Danilo Ríos" userId="74fa47b150b6dd85" providerId="LiveId" clId="{EDE59599-1080-40C3-A13C-91DB02A31375}" dt="2023-11-24T19:50:21.753" v="748" actId="1076"/>
          <ac:cxnSpMkLst>
            <pc:docMk/>
            <pc:sldMk cId="58580101" sldId="563"/>
            <ac:cxnSpMk id="52" creationId="{B67BE941-9742-1CE7-A171-42D0D54CFEF7}"/>
          </ac:cxnSpMkLst>
        </pc:cxnChg>
        <pc:cxnChg chg="del">
          <ac:chgData name="Danilo Ríos" userId="74fa47b150b6dd85" providerId="LiveId" clId="{EDE59599-1080-40C3-A13C-91DB02A31375}" dt="2023-11-24T19:27:57.867" v="139" actId="478"/>
          <ac:cxnSpMkLst>
            <pc:docMk/>
            <pc:sldMk cId="58580101" sldId="563"/>
            <ac:cxnSpMk id="135" creationId="{8D40AADA-D331-29E9-E66E-80A5CF3DAB5F}"/>
          </ac:cxnSpMkLst>
        </pc:cxnChg>
        <pc:cxnChg chg="del">
          <ac:chgData name="Danilo Ríos" userId="74fa47b150b6dd85" providerId="LiveId" clId="{EDE59599-1080-40C3-A13C-91DB02A31375}" dt="2023-11-24T19:27:57.867" v="139" actId="478"/>
          <ac:cxnSpMkLst>
            <pc:docMk/>
            <pc:sldMk cId="58580101" sldId="563"/>
            <ac:cxnSpMk id="194" creationId="{EF284E87-F986-AC33-4B47-06787807A21F}"/>
          </ac:cxnSpMkLst>
        </pc:cxnChg>
        <pc:cxnChg chg="del">
          <ac:chgData name="Danilo Ríos" userId="74fa47b150b6dd85" providerId="LiveId" clId="{EDE59599-1080-40C3-A13C-91DB02A31375}" dt="2023-11-24T19:27:57.867" v="139" actId="478"/>
          <ac:cxnSpMkLst>
            <pc:docMk/>
            <pc:sldMk cId="58580101" sldId="563"/>
            <ac:cxnSpMk id="210" creationId="{3C745B70-ED13-6FAC-F76D-A75989C97751}"/>
          </ac:cxnSpMkLst>
        </pc:cxnChg>
      </pc:sldChg>
    </pc:docChg>
  </pc:docChgLst>
  <pc:docChgLst>
    <pc:chgData name="Danilo Ríos" userId="74fa47b150b6dd85" providerId="LiveId" clId="{C54A06A2-D2B9-4BB2-990E-2321C3B256FB}"/>
    <pc:docChg chg="custSel addSld delSld modSld modMainMaster">
      <pc:chgData name="Danilo Ríos" userId="74fa47b150b6dd85" providerId="LiveId" clId="{C54A06A2-D2B9-4BB2-990E-2321C3B256FB}" dt="2023-10-07T16:58:35.534" v="1382" actId="1076"/>
      <pc:docMkLst>
        <pc:docMk/>
      </pc:docMkLst>
      <pc:sldChg chg="del">
        <pc:chgData name="Danilo Ríos" userId="74fa47b150b6dd85" providerId="LiveId" clId="{C54A06A2-D2B9-4BB2-990E-2321C3B256FB}" dt="2023-10-07T12:48:21.038" v="282" actId="47"/>
        <pc:sldMkLst>
          <pc:docMk/>
          <pc:sldMk cId="0" sldId="261"/>
        </pc:sldMkLst>
      </pc:sldChg>
      <pc:sldChg chg="del">
        <pc:chgData name="Danilo Ríos" userId="74fa47b150b6dd85" providerId="LiveId" clId="{C54A06A2-D2B9-4BB2-990E-2321C3B256FB}" dt="2023-10-07T12:44:15.915" v="280" actId="47"/>
        <pc:sldMkLst>
          <pc:docMk/>
          <pc:sldMk cId="0" sldId="262"/>
        </pc:sldMkLst>
      </pc:sldChg>
      <pc:sldChg chg="setBg">
        <pc:chgData name="Danilo Ríos" userId="74fa47b150b6dd85" providerId="LiveId" clId="{C54A06A2-D2B9-4BB2-990E-2321C3B256FB}" dt="2023-10-07T12:39:43.877" v="261"/>
        <pc:sldMkLst>
          <pc:docMk/>
          <pc:sldMk cId="0" sldId="264"/>
        </pc:sldMkLst>
      </pc:sldChg>
      <pc:sldChg chg="modSp mod">
        <pc:chgData name="Danilo Ríos" userId="74fa47b150b6dd85" providerId="LiveId" clId="{C54A06A2-D2B9-4BB2-990E-2321C3B256FB}" dt="2023-10-07T14:06:49.724" v="1117" actId="14100"/>
        <pc:sldMkLst>
          <pc:docMk/>
          <pc:sldMk cId="0" sldId="312"/>
        </pc:sldMkLst>
        <pc:spChg chg="mod">
          <ac:chgData name="Danilo Ríos" userId="74fa47b150b6dd85" providerId="LiveId" clId="{C54A06A2-D2B9-4BB2-990E-2321C3B256FB}" dt="2023-10-07T14:06:49.724" v="1117" actId="14100"/>
          <ac:spMkLst>
            <pc:docMk/>
            <pc:sldMk cId="0" sldId="312"/>
            <ac:spMk id="4" creationId="{00000000-0000-0000-0000-000000000000}"/>
          </ac:spMkLst>
        </pc:spChg>
        <pc:spChg chg="mod">
          <ac:chgData name="Danilo Ríos" userId="74fa47b150b6dd85" providerId="LiveId" clId="{C54A06A2-D2B9-4BB2-990E-2321C3B256FB}" dt="2023-10-07T14:06:40.788" v="1115" actId="14100"/>
          <ac:spMkLst>
            <pc:docMk/>
            <pc:sldMk cId="0" sldId="312"/>
            <ac:spMk id="59395" creationId="{00000000-0000-0000-0000-000000000000}"/>
          </ac:spMkLst>
        </pc:spChg>
      </pc:sldChg>
      <pc:sldChg chg="modSp mod">
        <pc:chgData name="Danilo Ríos" userId="74fa47b150b6dd85" providerId="LiveId" clId="{C54A06A2-D2B9-4BB2-990E-2321C3B256FB}" dt="2023-10-07T14:13:20.134" v="1118" actId="1076"/>
        <pc:sldMkLst>
          <pc:docMk/>
          <pc:sldMk cId="0" sldId="314"/>
        </pc:sldMkLst>
        <pc:grpChg chg="mod">
          <ac:chgData name="Danilo Ríos" userId="74fa47b150b6dd85" providerId="LiveId" clId="{C54A06A2-D2B9-4BB2-990E-2321C3B256FB}" dt="2023-10-07T14:13:20.134" v="1118" actId="1076"/>
          <ac:grpSpMkLst>
            <pc:docMk/>
            <pc:sldMk cId="0" sldId="314"/>
            <ac:grpSpMk id="2" creationId="{00000000-0000-0000-0000-000000000000}"/>
          </ac:grpSpMkLst>
        </pc:grpChg>
      </pc:sldChg>
      <pc:sldChg chg="modSp mod">
        <pc:chgData name="Danilo Ríos" userId="74fa47b150b6dd85" providerId="LiveId" clId="{C54A06A2-D2B9-4BB2-990E-2321C3B256FB}" dt="2023-10-07T13:59:28.698" v="1107" actId="14100"/>
        <pc:sldMkLst>
          <pc:docMk/>
          <pc:sldMk cId="0" sldId="328"/>
        </pc:sldMkLst>
        <pc:spChg chg="mod">
          <ac:chgData name="Danilo Ríos" userId="74fa47b150b6dd85" providerId="LiveId" clId="{C54A06A2-D2B9-4BB2-990E-2321C3B256FB}" dt="2023-10-07T13:59:28.698" v="1107" actId="14100"/>
          <ac:spMkLst>
            <pc:docMk/>
            <pc:sldMk cId="0" sldId="328"/>
            <ac:spMk id="75779" creationId="{00000000-0000-0000-0000-000000000000}"/>
          </ac:spMkLst>
        </pc:spChg>
      </pc:sldChg>
      <pc:sldChg chg="del">
        <pc:chgData name="Danilo Ríos" userId="74fa47b150b6dd85" providerId="LiveId" clId="{C54A06A2-D2B9-4BB2-990E-2321C3B256FB}" dt="2023-10-07T12:44:14.712" v="279" actId="47"/>
        <pc:sldMkLst>
          <pc:docMk/>
          <pc:sldMk cId="0" sldId="347"/>
        </pc:sldMkLst>
      </pc:sldChg>
      <pc:sldChg chg="delSp modSp mod">
        <pc:chgData name="Danilo Ríos" userId="74fa47b150b6dd85" providerId="LiveId" clId="{C54A06A2-D2B9-4BB2-990E-2321C3B256FB}" dt="2023-10-07T16:58:35.534" v="1382" actId="1076"/>
        <pc:sldMkLst>
          <pc:docMk/>
          <pc:sldMk cId="0" sldId="357"/>
        </pc:sldMkLst>
        <pc:spChg chg="del mod">
          <ac:chgData name="Danilo Ríos" userId="74fa47b150b6dd85" providerId="LiveId" clId="{C54A06A2-D2B9-4BB2-990E-2321C3B256FB}" dt="2023-10-07T16:52:13.808" v="1123" actId="478"/>
          <ac:spMkLst>
            <pc:docMk/>
            <pc:sldMk cId="0" sldId="357"/>
            <ac:spMk id="4" creationId="{00000000-0000-0000-0000-000000000000}"/>
          </ac:spMkLst>
        </pc:spChg>
        <pc:spChg chg="mod">
          <ac:chgData name="Danilo Ríos" userId="74fa47b150b6dd85" providerId="LiveId" clId="{C54A06A2-D2B9-4BB2-990E-2321C3B256FB}" dt="2023-10-07T16:58:35.534" v="1382" actId="1076"/>
          <ac:spMkLst>
            <pc:docMk/>
            <pc:sldMk cId="0" sldId="357"/>
            <ac:spMk id="109571" creationId="{00000000-0000-0000-0000-000000000000}"/>
          </ac:spMkLst>
        </pc:spChg>
        <pc:spChg chg="mod">
          <ac:chgData name="Danilo Ríos" userId="74fa47b150b6dd85" providerId="LiveId" clId="{C54A06A2-D2B9-4BB2-990E-2321C3B256FB}" dt="2023-10-07T16:52:17.886" v="1124" actId="1076"/>
          <ac:spMkLst>
            <pc:docMk/>
            <pc:sldMk cId="0" sldId="357"/>
            <ac:spMk id="109572" creationId="{00000000-0000-0000-0000-000000000000}"/>
          </ac:spMkLst>
        </pc:spChg>
        <pc:cxnChg chg="del">
          <ac:chgData name="Danilo Ríos" userId="74fa47b150b6dd85" providerId="LiveId" clId="{C54A06A2-D2B9-4BB2-990E-2321C3B256FB}" dt="2023-10-07T16:52:13.808" v="1123" actId="478"/>
          <ac:cxnSpMkLst>
            <pc:docMk/>
            <pc:sldMk cId="0" sldId="357"/>
            <ac:cxnSpMk id="3" creationId="{00000000-0000-0000-0000-000000000000}"/>
          </ac:cxnSpMkLst>
        </pc:cxnChg>
      </pc:sldChg>
      <pc:sldChg chg="modSp mod">
        <pc:chgData name="Danilo Ríos" userId="74fa47b150b6dd85" providerId="LiveId" clId="{C54A06A2-D2B9-4BB2-990E-2321C3B256FB}" dt="2023-10-07T14:01:56.127" v="1114" actId="1076"/>
        <pc:sldMkLst>
          <pc:docMk/>
          <pc:sldMk cId="0" sldId="373"/>
        </pc:sldMkLst>
        <pc:spChg chg="mod">
          <ac:chgData name="Danilo Ríos" userId="74fa47b150b6dd85" providerId="LiveId" clId="{C54A06A2-D2B9-4BB2-990E-2321C3B256FB}" dt="2023-10-07T14:01:28.601" v="1113" actId="6549"/>
          <ac:spMkLst>
            <pc:docMk/>
            <pc:sldMk cId="0" sldId="373"/>
            <ac:spMk id="8" creationId="{00000000-0000-0000-0000-000000000000}"/>
          </ac:spMkLst>
        </pc:spChg>
        <pc:spChg chg="mod">
          <ac:chgData name="Danilo Ríos" userId="74fa47b150b6dd85" providerId="LiveId" clId="{C54A06A2-D2B9-4BB2-990E-2321C3B256FB}" dt="2023-10-07T14:01:56.127" v="1114" actId="1076"/>
          <ac:spMkLst>
            <pc:docMk/>
            <pc:sldMk cId="0" sldId="373"/>
            <ac:spMk id="1030" creationId="{00000000-0000-0000-0000-000000000000}"/>
          </ac:spMkLst>
        </pc:spChg>
      </pc:sldChg>
      <pc:sldChg chg="addSp delSp modSp mod">
        <pc:chgData name="Danilo Ríos" userId="74fa47b150b6dd85" providerId="LiveId" clId="{C54A06A2-D2B9-4BB2-990E-2321C3B256FB}" dt="2023-10-07T12:42:39.845" v="278" actId="207"/>
        <pc:sldMkLst>
          <pc:docMk/>
          <pc:sldMk cId="0" sldId="424"/>
        </pc:sldMkLst>
        <pc:spChg chg="add mod">
          <ac:chgData name="Danilo Ríos" userId="74fa47b150b6dd85" providerId="LiveId" clId="{C54A06A2-D2B9-4BB2-990E-2321C3B256FB}" dt="2023-10-07T12:42:39.845" v="278" actId="207"/>
          <ac:spMkLst>
            <pc:docMk/>
            <pc:sldMk cId="0" sldId="424"/>
            <ac:spMk id="3" creationId="{22EEDB07-2C47-9CF2-8F12-80560E2A6F7D}"/>
          </ac:spMkLst>
        </pc:spChg>
        <pc:spChg chg="mod">
          <ac:chgData name="Danilo Ríos" userId="74fa47b150b6dd85" providerId="LiveId" clId="{C54A06A2-D2B9-4BB2-990E-2321C3B256FB}" dt="2023-10-07T12:41:51.227" v="274" actId="207"/>
          <ac:spMkLst>
            <pc:docMk/>
            <pc:sldMk cId="0" sldId="424"/>
            <ac:spMk id="19460" creationId="{00000000-0000-0000-0000-000000000000}"/>
          </ac:spMkLst>
        </pc:spChg>
        <pc:picChg chg="add del mod">
          <ac:chgData name="Danilo Ríos" userId="74fa47b150b6dd85" providerId="LiveId" clId="{C54A06A2-D2B9-4BB2-990E-2321C3B256FB}" dt="2023-10-07T12:41:26.825" v="270" actId="478"/>
          <ac:picMkLst>
            <pc:docMk/>
            <pc:sldMk cId="0" sldId="424"/>
            <ac:picMk id="2" creationId="{8FBA7E9B-E7B3-947C-9569-8165326818D1}"/>
          </ac:picMkLst>
        </pc:picChg>
      </pc:sldChg>
      <pc:sldChg chg="del">
        <pc:chgData name="Danilo Ríos" userId="74fa47b150b6dd85" providerId="LiveId" clId="{C54A06A2-D2B9-4BB2-990E-2321C3B256FB}" dt="2023-10-07T12:35:38.647" v="30" actId="47"/>
        <pc:sldMkLst>
          <pc:docMk/>
          <pc:sldMk cId="246386659" sldId="526"/>
        </pc:sldMkLst>
      </pc:sldChg>
      <pc:sldChg chg="del">
        <pc:chgData name="Danilo Ríos" userId="74fa47b150b6dd85" providerId="LiveId" clId="{C54A06A2-D2B9-4BB2-990E-2321C3B256FB}" dt="2023-10-07T12:44:18.336" v="281" actId="47"/>
        <pc:sldMkLst>
          <pc:docMk/>
          <pc:sldMk cId="2263116958" sldId="531"/>
        </pc:sldMkLst>
      </pc:sldChg>
      <pc:sldChg chg="del">
        <pc:chgData name="Danilo Ríos" userId="74fa47b150b6dd85" providerId="LiveId" clId="{C54A06A2-D2B9-4BB2-990E-2321C3B256FB}" dt="2023-10-07T12:48:25.615" v="283" actId="47"/>
        <pc:sldMkLst>
          <pc:docMk/>
          <pc:sldMk cId="3120820304" sldId="533"/>
        </pc:sldMkLst>
      </pc:sldChg>
      <pc:sldChg chg="delSp del mod">
        <pc:chgData name="Danilo Ríos" userId="74fa47b150b6dd85" providerId="LiveId" clId="{C54A06A2-D2B9-4BB2-990E-2321C3B256FB}" dt="2023-10-07T12:34:52.045" v="5" actId="47"/>
        <pc:sldMkLst>
          <pc:docMk/>
          <pc:sldMk cId="3937400899" sldId="536"/>
        </pc:sldMkLst>
        <pc:spChg chg="del">
          <ac:chgData name="Danilo Ríos" userId="74fa47b150b6dd85" providerId="LiveId" clId="{C54A06A2-D2B9-4BB2-990E-2321C3B256FB}" dt="2023-10-07T12:26:49.314" v="0" actId="478"/>
          <ac:spMkLst>
            <pc:docMk/>
            <pc:sldMk cId="3937400899" sldId="536"/>
            <ac:spMk id="154" creationId="{00000000-0000-0000-0000-000000000000}"/>
          </ac:spMkLst>
        </pc:spChg>
      </pc:sldChg>
      <pc:sldChg chg="delSp modSp mod setBg">
        <pc:chgData name="Danilo Ríos" userId="74fa47b150b6dd85" providerId="LiveId" clId="{C54A06A2-D2B9-4BB2-990E-2321C3B256FB}" dt="2023-10-07T12:41:10.907" v="266" actId="1076"/>
        <pc:sldMkLst>
          <pc:docMk/>
          <pc:sldMk cId="0" sldId="537"/>
        </pc:sldMkLst>
        <pc:spChg chg="mod">
          <ac:chgData name="Danilo Ríos" userId="74fa47b150b6dd85" providerId="LiveId" clId="{C54A06A2-D2B9-4BB2-990E-2321C3B256FB}" dt="2023-10-07T12:41:10.407" v="265" actId="2085"/>
          <ac:spMkLst>
            <pc:docMk/>
            <pc:sldMk cId="0" sldId="537"/>
            <ac:spMk id="2" creationId="{4661B2B1-7977-E7AE-32E8-105DFA03790D}"/>
          </ac:spMkLst>
        </pc:spChg>
        <pc:spChg chg="del">
          <ac:chgData name="Danilo Ríos" userId="74fa47b150b6dd85" providerId="LiveId" clId="{C54A06A2-D2B9-4BB2-990E-2321C3B256FB}" dt="2023-10-07T12:35:34.616" v="29" actId="478"/>
          <ac:spMkLst>
            <pc:docMk/>
            <pc:sldMk cId="0" sldId="537"/>
            <ac:spMk id="295939" creationId="{00000000-0000-0000-0000-000000000000}"/>
          </ac:spMkLst>
        </pc:spChg>
        <pc:spChg chg="mod">
          <ac:chgData name="Danilo Ríos" userId="74fa47b150b6dd85" providerId="LiveId" clId="{C54A06A2-D2B9-4BB2-990E-2321C3B256FB}" dt="2023-10-07T12:41:10.907" v="266" actId="1076"/>
          <ac:spMkLst>
            <pc:docMk/>
            <pc:sldMk cId="0" sldId="537"/>
            <ac:spMk id="295940" creationId="{00000000-0000-0000-0000-000000000000}"/>
          </ac:spMkLst>
        </pc:spChg>
      </pc:sldChg>
      <pc:sldChg chg="modSp add del mod">
        <pc:chgData name="Danilo Ríos" userId="74fa47b150b6dd85" providerId="LiveId" clId="{C54A06A2-D2B9-4BB2-990E-2321C3B256FB}" dt="2023-10-07T13:59:31.401" v="1108" actId="47"/>
        <pc:sldMkLst>
          <pc:docMk/>
          <pc:sldMk cId="2217014581" sldId="538"/>
        </pc:sldMkLst>
        <pc:spChg chg="mod">
          <ac:chgData name="Danilo Ríos" userId="74fa47b150b6dd85" providerId="LiveId" clId="{C54A06A2-D2B9-4BB2-990E-2321C3B256FB}" dt="2023-10-07T13:59:12.029" v="1102" actId="21"/>
          <ac:spMkLst>
            <pc:docMk/>
            <pc:sldMk cId="2217014581" sldId="538"/>
            <ac:spMk id="75779" creationId="{00000000-0000-0000-0000-000000000000}"/>
          </ac:spMkLst>
        </pc:spChg>
      </pc:sldChg>
      <pc:sldChg chg="delSp add mod">
        <pc:chgData name="Danilo Ríos" userId="74fa47b150b6dd85" providerId="LiveId" clId="{C54A06A2-D2B9-4BB2-990E-2321C3B256FB}" dt="2023-10-07T16:52:03.777" v="1122" actId="478"/>
        <pc:sldMkLst>
          <pc:docMk/>
          <pc:sldMk cId="3445879384" sldId="538"/>
        </pc:sldMkLst>
        <pc:spChg chg="del">
          <ac:chgData name="Danilo Ríos" userId="74fa47b150b6dd85" providerId="LiveId" clId="{C54A06A2-D2B9-4BB2-990E-2321C3B256FB}" dt="2023-10-07T16:52:03.777" v="1122" actId="478"/>
          <ac:spMkLst>
            <pc:docMk/>
            <pc:sldMk cId="3445879384" sldId="538"/>
            <ac:spMk id="109571" creationId="{00000000-0000-0000-0000-000000000000}"/>
          </ac:spMkLst>
        </pc:spChg>
        <pc:spChg chg="del">
          <ac:chgData name="Danilo Ríos" userId="74fa47b150b6dd85" providerId="LiveId" clId="{C54A06A2-D2B9-4BB2-990E-2321C3B256FB}" dt="2023-10-07T16:52:03.777" v="1122" actId="478"/>
          <ac:spMkLst>
            <pc:docMk/>
            <pc:sldMk cId="3445879384" sldId="538"/>
            <ac:spMk id="109572" creationId="{00000000-0000-0000-0000-000000000000}"/>
          </ac:spMkLst>
        </pc:spChg>
      </pc:sldChg>
      <pc:sldMasterChg chg="addSp delSp modSp mod setBg delSldLayout modSldLayout">
        <pc:chgData name="Danilo Ríos" userId="74fa47b150b6dd85" providerId="LiveId" clId="{C54A06A2-D2B9-4BB2-990E-2321C3B256FB}" dt="2023-10-07T12:40:40.413" v="263" actId="207"/>
        <pc:sldMasterMkLst>
          <pc:docMk/>
          <pc:sldMasterMk cId="0" sldId="2147483648"/>
        </pc:sldMasterMkLst>
        <pc:spChg chg="add mod">
          <ac:chgData name="Danilo Ríos" userId="74fa47b150b6dd85" providerId="LiveId" clId="{C54A06A2-D2B9-4BB2-990E-2321C3B256FB}" dt="2023-10-07T12:40:40.413" v="263" actId="207"/>
          <ac:spMkLst>
            <pc:docMk/>
            <pc:sldMasterMk cId="0" sldId="2147483648"/>
            <ac:spMk id="2" creationId="{DEEB9293-8CEB-C291-401C-58AC03AA77D5}"/>
          </ac:spMkLst>
        </pc:spChg>
        <pc:spChg chg="del">
          <ac:chgData name="Danilo Ríos" userId="74fa47b150b6dd85" providerId="LiveId" clId="{C54A06A2-D2B9-4BB2-990E-2321C3B256FB}" dt="2023-10-07T12:27:28.259" v="2" actId="478"/>
          <ac:spMkLst>
            <pc:docMk/>
            <pc:sldMasterMk cId="0" sldId="2147483648"/>
            <ac:spMk id="9" creationId="{00000000-0000-0000-0000-000000000000}"/>
          </ac:spMkLst>
        </pc:spChg>
        <pc:picChg chg="del">
          <ac:chgData name="Danilo Ríos" userId="74fa47b150b6dd85" providerId="LiveId" clId="{C54A06A2-D2B9-4BB2-990E-2321C3B256FB}" dt="2023-10-07T12:27:30.696" v="3" actId="478"/>
          <ac:picMkLst>
            <pc:docMk/>
            <pc:sldMasterMk cId="0" sldId="2147483648"/>
            <ac:picMk id="7" creationId="{00000000-0000-0000-0000-000000000000}"/>
          </ac:picMkLst>
        </pc:picChg>
        <pc:cxnChg chg="del">
          <ac:chgData name="Danilo Ríos" userId="74fa47b150b6dd85" providerId="LiveId" clId="{C54A06A2-D2B9-4BB2-990E-2321C3B256FB}" dt="2023-10-07T12:27:23.260" v="1" actId="478"/>
          <ac:cxnSpMkLst>
            <pc:docMk/>
            <pc:sldMasterMk cId="0" sldId="2147483648"/>
            <ac:cxnSpMk id="8" creationId="{00000000-0000-0000-0000-000000000000}"/>
          </ac:cxnSpMkLst>
        </pc:cxn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49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0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1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2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3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4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5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6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7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8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59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60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61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662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0" sldId="2147483726"/>
          </pc:sldLayoutMkLst>
        </pc:sldLayoutChg>
        <pc:sldLayoutChg chg="setBg">
          <pc:chgData name="Danilo Ríos" userId="74fa47b150b6dd85" providerId="LiveId" clId="{C54A06A2-D2B9-4BB2-990E-2321C3B256FB}" dt="2023-10-07T12:39:43.877" v="261"/>
          <pc:sldLayoutMkLst>
            <pc:docMk/>
            <pc:sldMasterMk cId="0" sldId="2147483648"/>
            <pc:sldLayoutMk cId="871478235" sldId="2147483730"/>
          </pc:sldLayoutMkLst>
        </pc:sldLayoutChg>
        <pc:sldLayoutChg chg="del">
          <pc:chgData name="Danilo Ríos" userId="74fa47b150b6dd85" providerId="LiveId" clId="{C54A06A2-D2B9-4BB2-990E-2321C3B256FB}" dt="2023-10-07T12:34:52.045" v="5" actId="47"/>
          <pc:sldLayoutMkLst>
            <pc:docMk/>
            <pc:sldMasterMk cId="0" sldId="2147483648"/>
            <pc:sldLayoutMk cId="3919340776" sldId="2147483733"/>
          </pc:sldLayoutMkLst>
        </pc:sldLayoutChg>
      </pc:sldMasterChg>
    </pc:docChg>
  </pc:docChgLst>
  <pc:docChgLst>
    <pc:chgData name="Danilo Ríos" userId="74fa47b150b6dd85" providerId="LiveId" clId="{ACB7DDA1-5637-4A08-BAB9-B2FD23161ECF}"/>
    <pc:docChg chg="undo redo custSel addSld delSld modSld sldOrd">
      <pc:chgData name="Danilo Ríos" userId="74fa47b150b6dd85" providerId="LiveId" clId="{ACB7DDA1-5637-4A08-BAB9-B2FD23161ECF}" dt="2023-10-27T15:13:57.550" v="5477" actId="20577"/>
      <pc:docMkLst>
        <pc:docMk/>
      </pc:docMkLst>
      <pc:sldChg chg="del">
        <pc:chgData name="Danilo Ríos" userId="74fa47b150b6dd85" providerId="LiveId" clId="{ACB7DDA1-5637-4A08-BAB9-B2FD23161ECF}" dt="2023-10-16T19:33:21.866" v="51" actId="47"/>
        <pc:sldMkLst>
          <pc:docMk/>
          <pc:sldMk cId="0" sldId="279"/>
        </pc:sldMkLst>
      </pc:sldChg>
      <pc:sldChg chg="del">
        <pc:chgData name="Danilo Ríos" userId="74fa47b150b6dd85" providerId="LiveId" clId="{ACB7DDA1-5637-4A08-BAB9-B2FD23161ECF}" dt="2023-10-16T19:33:22.163" v="52" actId="47"/>
        <pc:sldMkLst>
          <pc:docMk/>
          <pc:sldMk cId="0" sldId="280"/>
        </pc:sldMkLst>
      </pc:sldChg>
      <pc:sldChg chg="del">
        <pc:chgData name="Danilo Ríos" userId="74fa47b150b6dd85" providerId="LiveId" clId="{ACB7DDA1-5637-4A08-BAB9-B2FD23161ECF}" dt="2023-10-16T19:33:22.944" v="55" actId="47"/>
        <pc:sldMkLst>
          <pc:docMk/>
          <pc:sldMk cId="0" sldId="282"/>
        </pc:sldMkLst>
      </pc:sldChg>
      <pc:sldChg chg="modSp mod">
        <pc:chgData name="Danilo Ríos" userId="74fa47b150b6dd85" providerId="LiveId" clId="{ACB7DDA1-5637-4A08-BAB9-B2FD23161ECF}" dt="2023-10-27T15:13:57.550" v="5477" actId="20577"/>
        <pc:sldMkLst>
          <pc:docMk/>
          <pc:sldMk cId="0" sldId="424"/>
        </pc:sldMkLst>
        <pc:spChg chg="mod">
          <ac:chgData name="Danilo Ríos" userId="74fa47b150b6dd85" providerId="LiveId" clId="{ACB7DDA1-5637-4A08-BAB9-B2FD23161ECF}" dt="2023-10-27T15:13:57.550" v="5477" actId="20577"/>
          <ac:spMkLst>
            <pc:docMk/>
            <pc:sldMk cId="0" sldId="424"/>
            <ac:spMk id="19460" creationId="{00000000-0000-0000-0000-000000000000}"/>
          </ac:spMkLst>
        </pc:spChg>
      </pc:sldChg>
      <pc:sldChg chg="addSp delSp modSp add del mod ord">
        <pc:chgData name="Danilo Ríos" userId="74fa47b150b6dd85" providerId="LiveId" clId="{ACB7DDA1-5637-4A08-BAB9-B2FD23161ECF}" dt="2023-10-27T15:08:53.144" v="5407" actId="113"/>
        <pc:sldMkLst>
          <pc:docMk/>
          <pc:sldMk cId="0" sldId="425"/>
        </pc:sldMkLst>
        <pc:spChg chg="del">
          <ac:chgData name="Danilo Ríos" userId="74fa47b150b6dd85" providerId="LiveId" clId="{ACB7DDA1-5637-4A08-BAB9-B2FD23161ECF}" dt="2023-10-16T19:33:15.585" v="48" actId="478"/>
          <ac:spMkLst>
            <pc:docMk/>
            <pc:sldMk cId="0" sldId="425"/>
            <ac:spMk id="2" creationId="{00000000-0000-0000-0000-000000000000}"/>
          </ac:spMkLst>
        </pc:spChg>
        <pc:spChg chg="add del mod">
          <ac:chgData name="Danilo Ríos" userId="74fa47b150b6dd85" providerId="LiveId" clId="{ACB7DDA1-5637-4A08-BAB9-B2FD23161ECF}" dt="2023-10-27T12:12:36.554" v="3430" actId="478"/>
          <ac:spMkLst>
            <pc:docMk/>
            <pc:sldMk cId="0" sldId="425"/>
            <ac:spMk id="3" creationId="{CDFBDBCD-CE36-F38B-10EA-5F44007A9E5E}"/>
          </ac:spMkLst>
        </pc:spChg>
        <pc:spChg chg="add mod">
          <ac:chgData name="Danilo Ríos" userId="74fa47b150b6dd85" providerId="LiveId" clId="{ACB7DDA1-5637-4A08-BAB9-B2FD23161ECF}" dt="2023-10-27T15:07:20.714" v="5380" actId="1076"/>
          <ac:spMkLst>
            <pc:docMk/>
            <pc:sldMk cId="0" sldId="425"/>
            <ac:spMk id="4" creationId="{00F818A4-2911-083E-5DCF-A0743DCAFDE9}"/>
          </ac:spMkLst>
        </pc:spChg>
        <pc:spChg chg="add del mod">
          <ac:chgData name="Danilo Ríos" userId="74fa47b150b6dd85" providerId="LiveId" clId="{ACB7DDA1-5637-4A08-BAB9-B2FD23161ECF}" dt="2023-10-16T19:33:18.553" v="49" actId="478"/>
          <ac:spMkLst>
            <pc:docMk/>
            <pc:sldMk cId="0" sldId="425"/>
            <ac:spMk id="4" creationId="{D4D8404E-56DC-38D1-3E08-B3B43E62FAD4}"/>
          </ac:spMkLst>
        </pc:spChg>
        <pc:spChg chg="add del mod">
          <ac:chgData name="Danilo Ríos" userId="74fa47b150b6dd85" providerId="LiveId" clId="{ACB7DDA1-5637-4A08-BAB9-B2FD23161ECF}" dt="2023-10-27T13:44:20.579" v="3490" actId="478"/>
          <ac:spMkLst>
            <pc:docMk/>
            <pc:sldMk cId="0" sldId="425"/>
            <ac:spMk id="6" creationId="{03F1BFE7-85FF-1B97-6587-B695B469A19E}"/>
          </ac:spMkLst>
        </pc:spChg>
        <pc:spChg chg="add mod">
          <ac:chgData name="Danilo Ríos" userId="74fa47b150b6dd85" providerId="LiveId" clId="{ACB7DDA1-5637-4A08-BAB9-B2FD23161ECF}" dt="2023-10-27T15:08:53.144" v="5407" actId="113"/>
          <ac:spMkLst>
            <pc:docMk/>
            <pc:sldMk cId="0" sldId="425"/>
            <ac:spMk id="9" creationId="{59B3B1DF-3BE2-4443-BFE1-D464D780CF77}"/>
          </ac:spMkLst>
        </pc:spChg>
        <pc:spChg chg="add mod">
          <ac:chgData name="Danilo Ríos" userId="74fa47b150b6dd85" providerId="LiveId" clId="{ACB7DDA1-5637-4A08-BAB9-B2FD23161ECF}" dt="2023-10-27T14:04:02.105" v="3824" actId="1076"/>
          <ac:spMkLst>
            <pc:docMk/>
            <pc:sldMk cId="0" sldId="425"/>
            <ac:spMk id="11" creationId="{6ADE6957-1211-B8F7-8165-38997902554B}"/>
          </ac:spMkLst>
        </pc:spChg>
        <pc:graphicFrameChg chg="add mod modGraphic">
          <ac:chgData name="Danilo Ríos" userId="74fa47b150b6dd85" providerId="LiveId" clId="{ACB7DDA1-5637-4A08-BAB9-B2FD23161ECF}" dt="2023-10-27T15:07:05.342" v="5377" actId="2165"/>
          <ac:graphicFrameMkLst>
            <pc:docMk/>
            <pc:sldMk cId="0" sldId="425"/>
            <ac:graphicFrameMk id="8" creationId="{7BF290D4-A466-3E1D-34C1-B3B28BF3E75C}"/>
          </ac:graphicFrameMkLst>
        </pc:graphicFrameChg>
        <pc:picChg chg="add del mod">
          <ac:chgData name="Danilo Ríos" userId="74fa47b150b6dd85" providerId="LiveId" clId="{ACB7DDA1-5637-4A08-BAB9-B2FD23161ECF}" dt="2023-10-27T15:06:51.986" v="5375" actId="478"/>
          <ac:picMkLst>
            <pc:docMk/>
            <pc:sldMk cId="0" sldId="425"/>
            <ac:picMk id="3" creationId="{63D17A37-2A94-2CAA-BF16-12C01C7EA50B}"/>
          </ac:picMkLst>
        </pc:picChg>
        <pc:picChg chg="add del mod">
          <ac:chgData name="Danilo Ríos" userId="74fa47b150b6dd85" providerId="LiveId" clId="{ACB7DDA1-5637-4A08-BAB9-B2FD23161ECF}" dt="2023-10-27T13:54:31.817" v="3781" actId="478"/>
          <ac:picMkLst>
            <pc:docMk/>
            <pc:sldMk cId="0" sldId="425"/>
            <ac:picMk id="7" creationId="{7BB77C06-EF10-4797-43DD-84C546273EA8}"/>
          </ac:picMkLst>
        </pc:picChg>
      </pc:sldChg>
      <pc:sldChg chg="del">
        <pc:chgData name="Danilo Ríos" userId="74fa47b150b6dd85" providerId="LiveId" clId="{ACB7DDA1-5637-4A08-BAB9-B2FD23161ECF}" dt="2023-10-16T19:33:22.413" v="53" actId="47"/>
        <pc:sldMkLst>
          <pc:docMk/>
          <pc:sldMk cId="0" sldId="444"/>
        </pc:sldMkLst>
      </pc:sldChg>
      <pc:sldChg chg="del">
        <pc:chgData name="Danilo Ríos" userId="74fa47b150b6dd85" providerId="LiveId" clId="{ACB7DDA1-5637-4A08-BAB9-B2FD23161ECF}" dt="2023-10-16T19:33:22.726" v="54" actId="47"/>
        <pc:sldMkLst>
          <pc:docMk/>
          <pc:sldMk cId="0" sldId="492"/>
        </pc:sldMkLst>
      </pc:sldChg>
      <pc:sldChg chg="del">
        <pc:chgData name="Danilo Ríos" userId="74fa47b150b6dd85" providerId="LiveId" clId="{ACB7DDA1-5637-4A08-BAB9-B2FD23161ECF}" dt="2023-10-16T19:33:23.194" v="56" actId="47"/>
        <pc:sldMkLst>
          <pc:docMk/>
          <pc:sldMk cId="0" sldId="493"/>
        </pc:sldMkLst>
      </pc:sldChg>
      <pc:sldChg chg="del">
        <pc:chgData name="Danilo Ríos" userId="74fa47b150b6dd85" providerId="LiveId" clId="{ACB7DDA1-5637-4A08-BAB9-B2FD23161ECF}" dt="2023-10-16T19:33:09.336" v="47" actId="47"/>
        <pc:sldMkLst>
          <pc:docMk/>
          <pc:sldMk cId="3317344907" sldId="527"/>
        </pc:sldMkLst>
      </pc:sldChg>
      <pc:sldChg chg="del">
        <pc:chgData name="Danilo Ríos" userId="74fa47b150b6dd85" providerId="LiveId" clId="{ACB7DDA1-5637-4A08-BAB9-B2FD23161ECF}" dt="2023-10-16T19:33:21.523" v="50" actId="47"/>
        <pc:sldMkLst>
          <pc:docMk/>
          <pc:sldMk cId="1058663870" sldId="535"/>
        </pc:sldMkLst>
      </pc:sldChg>
      <pc:sldChg chg="modSp mod">
        <pc:chgData name="Danilo Ríos" userId="74fa47b150b6dd85" providerId="LiveId" clId="{ACB7DDA1-5637-4A08-BAB9-B2FD23161ECF}" dt="2023-10-16T19:33:05.837" v="46" actId="6549"/>
        <pc:sldMkLst>
          <pc:docMk/>
          <pc:sldMk cId="0" sldId="537"/>
        </pc:sldMkLst>
        <pc:spChg chg="mod">
          <ac:chgData name="Danilo Ríos" userId="74fa47b150b6dd85" providerId="LiveId" clId="{ACB7DDA1-5637-4A08-BAB9-B2FD23161ECF}" dt="2023-10-16T19:33:05.837" v="46" actId="6549"/>
          <ac:spMkLst>
            <pc:docMk/>
            <pc:sldMk cId="0" sldId="537"/>
            <ac:spMk id="295940" creationId="{00000000-0000-0000-0000-000000000000}"/>
          </ac:spMkLst>
        </pc:spChg>
      </pc:sldChg>
      <pc:sldChg chg="addSp modSp new mod">
        <pc:chgData name="Danilo Ríos" userId="74fa47b150b6dd85" providerId="LiveId" clId="{ACB7DDA1-5637-4A08-BAB9-B2FD23161ECF}" dt="2023-10-27T12:08:48.575" v="3151" actId="20577"/>
        <pc:sldMkLst>
          <pc:docMk/>
          <pc:sldMk cId="2317942619" sldId="538"/>
        </pc:sldMkLst>
        <pc:spChg chg="add mod">
          <ac:chgData name="Danilo Ríos" userId="74fa47b150b6dd85" providerId="LiveId" clId="{ACB7DDA1-5637-4A08-BAB9-B2FD23161ECF}" dt="2023-10-27T12:08:48.575" v="3151" actId="20577"/>
          <ac:spMkLst>
            <pc:docMk/>
            <pc:sldMk cId="2317942619" sldId="538"/>
            <ac:spMk id="3" creationId="{AE78D154-C205-4E0B-920B-D3CD0EAB16C9}"/>
          </ac:spMkLst>
        </pc:spChg>
      </pc:sldChg>
      <pc:sldChg chg="addSp modSp new mod ord">
        <pc:chgData name="Danilo Ríos" userId="74fa47b150b6dd85" providerId="LiveId" clId="{ACB7DDA1-5637-4A08-BAB9-B2FD23161ECF}" dt="2023-10-27T11:49:43.779" v="3015" actId="20577"/>
        <pc:sldMkLst>
          <pc:docMk/>
          <pc:sldMk cId="2484273338" sldId="539"/>
        </pc:sldMkLst>
        <pc:spChg chg="add mod">
          <ac:chgData name="Danilo Ríos" userId="74fa47b150b6dd85" providerId="LiveId" clId="{ACB7DDA1-5637-4A08-BAB9-B2FD23161ECF}" dt="2023-10-27T11:49:43.779" v="3015" actId="20577"/>
          <ac:spMkLst>
            <pc:docMk/>
            <pc:sldMk cId="2484273338" sldId="539"/>
            <ac:spMk id="2" creationId="{F860D2FE-E741-DBC0-D246-4D8A2E23B1DA}"/>
          </ac:spMkLst>
        </pc:spChg>
      </pc:sldChg>
      <pc:sldChg chg="modSp add mod">
        <pc:chgData name="Danilo Ríos" userId="74fa47b150b6dd85" providerId="LiveId" clId="{ACB7DDA1-5637-4A08-BAB9-B2FD23161ECF}" dt="2023-10-27T14:35:06.200" v="4570" actId="20577"/>
        <pc:sldMkLst>
          <pc:docMk/>
          <pc:sldMk cId="3433055109" sldId="540"/>
        </pc:sldMkLst>
        <pc:spChg chg="mod">
          <ac:chgData name="Danilo Ríos" userId="74fa47b150b6dd85" providerId="LiveId" clId="{ACB7DDA1-5637-4A08-BAB9-B2FD23161ECF}" dt="2023-10-27T14:35:06.200" v="4570" actId="20577"/>
          <ac:spMkLst>
            <pc:docMk/>
            <pc:sldMk cId="3433055109" sldId="540"/>
            <ac:spMk id="3" creationId="{AE78D154-C205-4E0B-920B-D3CD0EAB16C9}"/>
          </ac:spMkLst>
        </pc:spChg>
      </pc:sldChg>
      <pc:sldChg chg="addSp delSp modSp new mod">
        <pc:chgData name="Danilo Ríos" userId="74fa47b150b6dd85" providerId="LiveId" clId="{ACB7DDA1-5637-4A08-BAB9-B2FD23161ECF}" dt="2023-10-27T14:20:46.955" v="4225" actId="1076"/>
        <pc:sldMkLst>
          <pc:docMk/>
          <pc:sldMk cId="523620461" sldId="541"/>
        </pc:sldMkLst>
        <pc:spChg chg="add del">
          <ac:chgData name="Danilo Ríos" userId="74fa47b150b6dd85" providerId="LiveId" clId="{ACB7DDA1-5637-4A08-BAB9-B2FD23161ECF}" dt="2023-10-24T19:37:17.889" v="2405" actId="22"/>
          <ac:spMkLst>
            <pc:docMk/>
            <pc:sldMk cId="523620461" sldId="541"/>
            <ac:spMk id="3" creationId="{434BFA8C-52B2-4812-C590-1731CC40F7CE}"/>
          </ac:spMkLst>
        </pc:spChg>
        <pc:spChg chg="add del mod">
          <ac:chgData name="Danilo Ríos" userId="74fa47b150b6dd85" providerId="LiveId" clId="{ACB7DDA1-5637-4A08-BAB9-B2FD23161ECF}" dt="2023-10-24T19:38:37.130" v="2444" actId="21"/>
          <ac:spMkLst>
            <pc:docMk/>
            <pc:sldMk cId="523620461" sldId="541"/>
            <ac:spMk id="5" creationId="{0AD05AA0-A845-A319-8B42-CF1EF8C7B05B}"/>
          </ac:spMkLst>
        </pc:spChg>
        <pc:spChg chg="add mod">
          <ac:chgData name="Danilo Ríos" userId="74fa47b150b6dd85" providerId="LiveId" clId="{ACB7DDA1-5637-4A08-BAB9-B2FD23161ECF}" dt="2023-10-27T14:20:32.598" v="4224" actId="404"/>
          <ac:spMkLst>
            <pc:docMk/>
            <pc:sldMk cId="523620461" sldId="541"/>
            <ac:spMk id="6" creationId="{E84F5CEC-6DAF-8901-1793-56296F7BC8D9}"/>
          </ac:spMkLst>
        </pc:spChg>
        <pc:spChg chg="add mod">
          <ac:chgData name="Danilo Ríos" userId="74fa47b150b6dd85" providerId="LiveId" clId="{ACB7DDA1-5637-4A08-BAB9-B2FD23161ECF}" dt="2023-10-27T14:20:46.955" v="4225" actId="1076"/>
          <ac:spMkLst>
            <pc:docMk/>
            <pc:sldMk cId="523620461" sldId="541"/>
            <ac:spMk id="9" creationId="{EC05C5D1-6E31-7C71-EA82-C9349D74BE6D}"/>
          </ac:spMkLst>
        </pc:spChg>
        <pc:spChg chg="add mod">
          <ac:chgData name="Danilo Ríos" userId="74fa47b150b6dd85" providerId="LiveId" clId="{ACB7DDA1-5637-4A08-BAB9-B2FD23161ECF}" dt="2023-10-27T12:10:43.662" v="3392" actId="20577"/>
          <ac:spMkLst>
            <pc:docMk/>
            <pc:sldMk cId="523620461" sldId="541"/>
            <ac:spMk id="11" creationId="{19FDC7F4-BB7A-05DB-3D59-24FEC3EFEFE4}"/>
          </ac:spMkLst>
        </pc:spChg>
        <pc:picChg chg="add mod">
          <ac:chgData name="Danilo Ríos" userId="74fa47b150b6dd85" providerId="LiveId" clId="{ACB7DDA1-5637-4A08-BAB9-B2FD23161ECF}" dt="2023-10-27T12:11:34.737" v="3395" actId="1076"/>
          <ac:picMkLst>
            <pc:docMk/>
            <pc:sldMk cId="523620461" sldId="541"/>
            <ac:picMk id="3" creationId="{11904297-81A5-D0A9-A45F-A3A1D502A42C}"/>
          </ac:picMkLst>
        </pc:picChg>
        <pc:picChg chg="add del mod">
          <ac:chgData name="Danilo Ríos" userId="74fa47b150b6dd85" providerId="LiveId" clId="{ACB7DDA1-5637-4A08-BAB9-B2FD23161ECF}" dt="2023-10-27T12:06:50.287" v="3054" actId="478"/>
          <ac:picMkLst>
            <pc:docMk/>
            <pc:sldMk cId="523620461" sldId="541"/>
            <ac:picMk id="5" creationId="{C72260CB-4408-BEF0-B100-99F1847ED0C9}"/>
          </ac:picMkLst>
        </pc:picChg>
        <pc:picChg chg="add del mod">
          <ac:chgData name="Danilo Ríos" userId="74fa47b150b6dd85" providerId="LiveId" clId="{ACB7DDA1-5637-4A08-BAB9-B2FD23161ECF}" dt="2023-10-27T12:07:59.597" v="3057" actId="478"/>
          <ac:picMkLst>
            <pc:docMk/>
            <pc:sldMk cId="523620461" sldId="541"/>
            <ac:picMk id="8" creationId="{A7C03E4D-33D7-1245-5A51-75457345C951}"/>
          </ac:picMkLst>
        </pc:picChg>
      </pc:sldChg>
      <pc:sldChg chg="addSp delSp modSp mod">
        <pc:chgData name="Danilo Ríos" userId="74fa47b150b6dd85" providerId="LiveId" clId="{ACB7DDA1-5637-4A08-BAB9-B2FD23161ECF}" dt="2023-10-24T19:46:44.736" v="2596" actId="6549"/>
        <pc:sldMkLst>
          <pc:docMk/>
          <pc:sldMk cId="0" sldId="542"/>
        </pc:sldMkLst>
        <pc:spChg chg="mod">
          <ac:chgData name="Danilo Ríos" userId="74fa47b150b6dd85" providerId="LiveId" clId="{ACB7DDA1-5637-4A08-BAB9-B2FD23161ECF}" dt="2023-10-24T19:44:25.236" v="2507" actId="1076"/>
          <ac:spMkLst>
            <pc:docMk/>
            <pc:sldMk cId="0" sldId="542"/>
            <ac:spMk id="2" creationId="{7C8BA021-9718-C942-7469-5D3B5EE7B280}"/>
          </ac:spMkLst>
        </pc:spChg>
        <pc:spChg chg="add mod">
          <ac:chgData name="Danilo Ríos" userId="74fa47b150b6dd85" providerId="LiveId" clId="{ACB7DDA1-5637-4A08-BAB9-B2FD23161ECF}" dt="2023-10-24T19:44:29.204" v="2508" actId="1076"/>
          <ac:spMkLst>
            <pc:docMk/>
            <pc:sldMk cId="0" sldId="542"/>
            <ac:spMk id="3" creationId="{0E56AD65-7502-8A0E-A488-C741C24659FA}"/>
          </ac:spMkLst>
        </pc:spChg>
        <pc:spChg chg="mod">
          <ac:chgData name="Danilo Ríos" userId="74fa47b150b6dd85" providerId="LiveId" clId="{ACB7DDA1-5637-4A08-BAB9-B2FD23161ECF}" dt="2023-10-24T19:44:25.236" v="2507" actId="1076"/>
          <ac:spMkLst>
            <pc:docMk/>
            <pc:sldMk cId="0" sldId="542"/>
            <ac:spMk id="4" creationId="{0ABA05F1-FF8D-0B0F-081B-7F2F7A73C506}"/>
          </ac:spMkLst>
        </pc:spChg>
        <pc:spChg chg="add mod">
          <ac:chgData name="Danilo Ríos" userId="74fa47b150b6dd85" providerId="LiveId" clId="{ACB7DDA1-5637-4A08-BAB9-B2FD23161ECF}" dt="2023-10-24T19:44:25.236" v="2507" actId="1076"/>
          <ac:spMkLst>
            <pc:docMk/>
            <pc:sldMk cId="0" sldId="542"/>
            <ac:spMk id="5" creationId="{0F0ECE64-9449-55B0-74B0-788CDA4078DA}"/>
          </ac:spMkLst>
        </pc:spChg>
        <pc:spChg chg="mod">
          <ac:chgData name="Danilo Ríos" userId="74fa47b150b6dd85" providerId="LiveId" clId="{ACB7DDA1-5637-4A08-BAB9-B2FD23161ECF}" dt="2023-10-24T19:44:25.236" v="2507" actId="1076"/>
          <ac:spMkLst>
            <pc:docMk/>
            <pc:sldMk cId="0" sldId="542"/>
            <ac:spMk id="16" creationId="{FABEAE90-FB24-7F25-0AF2-81AB1634BFF0}"/>
          </ac:spMkLst>
        </pc:spChg>
        <pc:spChg chg="mod">
          <ac:chgData name="Danilo Ríos" userId="74fa47b150b6dd85" providerId="LiveId" clId="{ACB7DDA1-5637-4A08-BAB9-B2FD23161ECF}" dt="2023-10-24T19:44:25.236" v="2507" actId="1076"/>
          <ac:spMkLst>
            <pc:docMk/>
            <pc:sldMk cId="0" sldId="542"/>
            <ac:spMk id="32" creationId="{4F74F556-AB0D-D406-86E6-A55EE5CEA128}"/>
          </ac:spMkLst>
        </pc:spChg>
        <pc:spChg chg="mod">
          <ac:chgData name="Danilo Ríos" userId="74fa47b150b6dd85" providerId="LiveId" clId="{ACB7DDA1-5637-4A08-BAB9-B2FD23161ECF}" dt="2023-10-24T19:44:25.236" v="2507" actId="1076"/>
          <ac:spMkLst>
            <pc:docMk/>
            <pc:sldMk cId="0" sldId="542"/>
            <ac:spMk id="33" creationId="{C07DEB2E-D03B-B386-DF38-B651A2B49816}"/>
          </ac:spMkLst>
        </pc:spChg>
        <pc:spChg chg="mod">
          <ac:chgData name="Danilo Ríos" userId="74fa47b150b6dd85" providerId="LiveId" clId="{ACB7DDA1-5637-4A08-BAB9-B2FD23161ECF}" dt="2023-10-24T19:44:25.236" v="2507" actId="1076"/>
          <ac:spMkLst>
            <pc:docMk/>
            <pc:sldMk cId="0" sldId="542"/>
            <ac:spMk id="34" creationId="{BE7FCC62-1ABC-C49B-E172-C7CF7DA95939}"/>
          </ac:spMkLst>
        </pc:spChg>
        <pc:spChg chg="del mod">
          <ac:chgData name="Danilo Ríos" userId="74fa47b150b6dd85" providerId="LiveId" clId="{ACB7DDA1-5637-4A08-BAB9-B2FD23161ECF}" dt="2023-10-24T19:39:18.244" v="2464" actId="478"/>
          <ac:spMkLst>
            <pc:docMk/>
            <pc:sldMk cId="0" sldId="542"/>
            <ac:spMk id="35" creationId="{79AC2D09-B49C-5716-651B-759DE6D738A3}"/>
          </ac:spMkLst>
        </pc:spChg>
        <pc:spChg chg="add mod">
          <ac:chgData name="Danilo Ríos" userId="74fa47b150b6dd85" providerId="LiveId" clId="{ACB7DDA1-5637-4A08-BAB9-B2FD23161ECF}" dt="2023-10-24T19:44:25.236" v="2507" actId="1076"/>
          <ac:spMkLst>
            <pc:docMk/>
            <pc:sldMk cId="0" sldId="542"/>
            <ac:spMk id="37" creationId="{26AFD380-0AF7-D52C-B1B6-ED20C4CC3F67}"/>
          </ac:spMkLst>
        </pc:spChg>
        <pc:spChg chg="mod">
          <ac:chgData name="Danilo Ríos" userId="74fa47b150b6dd85" providerId="LiveId" clId="{ACB7DDA1-5637-4A08-BAB9-B2FD23161ECF}" dt="2023-10-24T19:44:25.236" v="2507" actId="1076"/>
          <ac:spMkLst>
            <pc:docMk/>
            <pc:sldMk cId="0" sldId="542"/>
            <ac:spMk id="38" creationId="{59A21342-D1B0-78F3-08B4-519C70992CC2}"/>
          </ac:spMkLst>
        </pc:spChg>
        <pc:spChg chg="mod">
          <ac:chgData name="Danilo Ríos" userId="74fa47b150b6dd85" providerId="LiveId" clId="{ACB7DDA1-5637-4A08-BAB9-B2FD23161ECF}" dt="2023-10-24T19:41:46.169" v="2489" actId="1076"/>
          <ac:spMkLst>
            <pc:docMk/>
            <pc:sldMk cId="0" sldId="542"/>
            <ac:spMk id="41" creationId="{9B8DBA24-A24B-CADB-6171-EB7462B916C3}"/>
          </ac:spMkLst>
        </pc:spChg>
        <pc:spChg chg="del">
          <ac:chgData name="Danilo Ríos" userId="74fa47b150b6dd85" providerId="LiveId" clId="{ACB7DDA1-5637-4A08-BAB9-B2FD23161ECF}" dt="2023-10-24T19:40:39.987" v="2481" actId="478"/>
          <ac:spMkLst>
            <pc:docMk/>
            <pc:sldMk cId="0" sldId="542"/>
            <ac:spMk id="42" creationId="{91C649D9-B8C6-7817-FD48-FE7AAD0CBAEC}"/>
          </ac:spMkLst>
        </pc:spChg>
        <pc:spChg chg="mod">
          <ac:chgData name="Danilo Ríos" userId="74fa47b150b6dd85" providerId="LiveId" clId="{ACB7DDA1-5637-4A08-BAB9-B2FD23161ECF}" dt="2023-10-24T19:44:25.236" v="2507" actId="1076"/>
          <ac:spMkLst>
            <pc:docMk/>
            <pc:sldMk cId="0" sldId="542"/>
            <ac:spMk id="43" creationId="{A75DBC97-F3E7-1C9D-CA2F-C2617989E1E4}"/>
          </ac:spMkLst>
        </pc:spChg>
        <pc:spChg chg="mod">
          <ac:chgData name="Danilo Ríos" userId="74fa47b150b6dd85" providerId="LiveId" clId="{ACB7DDA1-5637-4A08-BAB9-B2FD23161ECF}" dt="2023-10-24T19:44:25.236" v="2507" actId="1076"/>
          <ac:spMkLst>
            <pc:docMk/>
            <pc:sldMk cId="0" sldId="542"/>
            <ac:spMk id="45" creationId="{298EBBDC-D452-A474-3CBD-7C6FD0826C33}"/>
          </ac:spMkLst>
        </pc:spChg>
        <pc:spChg chg="mod">
          <ac:chgData name="Danilo Ríos" userId="74fa47b150b6dd85" providerId="LiveId" clId="{ACB7DDA1-5637-4A08-BAB9-B2FD23161ECF}" dt="2023-10-24T19:44:25.236" v="2507" actId="1076"/>
          <ac:spMkLst>
            <pc:docMk/>
            <pc:sldMk cId="0" sldId="542"/>
            <ac:spMk id="53" creationId="{46B62C64-F867-63F6-20C1-5CD9B50E00B1}"/>
          </ac:spMkLst>
        </pc:spChg>
        <pc:spChg chg="mod">
          <ac:chgData name="Danilo Ríos" userId="74fa47b150b6dd85" providerId="LiveId" clId="{ACB7DDA1-5637-4A08-BAB9-B2FD23161ECF}" dt="2023-10-24T19:44:25.236" v="2507" actId="1076"/>
          <ac:spMkLst>
            <pc:docMk/>
            <pc:sldMk cId="0" sldId="542"/>
            <ac:spMk id="54" creationId="{4900447C-671D-C4AC-4CBB-2B196B6E02A6}"/>
          </ac:spMkLst>
        </pc:spChg>
        <pc:spChg chg="mod">
          <ac:chgData name="Danilo Ríos" userId="74fa47b150b6dd85" providerId="LiveId" clId="{ACB7DDA1-5637-4A08-BAB9-B2FD23161ECF}" dt="2023-10-24T19:44:25.236" v="2507" actId="1076"/>
          <ac:spMkLst>
            <pc:docMk/>
            <pc:sldMk cId="0" sldId="542"/>
            <ac:spMk id="55" creationId="{38AA4F54-B48E-8637-873A-E0FC6B7BE257}"/>
          </ac:spMkLst>
        </pc:spChg>
        <pc:spChg chg="mod">
          <ac:chgData name="Danilo Ríos" userId="74fa47b150b6dd85" providerId="LiveId" clId="{ACB7DDA1-5637-4A08-BAB9-B2FD23161ECF}" dt="2023-10-24T19:44:25.236" v="2507" actId="1076"/>
          <ac:spMkLst>
            <pc:docMk/>
            <pc:sldMk cId="0" sldId="542"/>
            <ac:spMk id="56" creationId="{3F027E7D-2D00-EA6B-AFBC-5899647FE5FF}"/>
          </ac:spMkLst>
        </pc:spChg>
        <pc:spChg chg="mod">
          <ac:chgData name="Danilo Ríos" userId="74fa47b150b6dd85" providerId="LiveId" clId="{ACB7DDA1-5637-4A08-BAB9-B2FD23161ECF}" dt="2023-10-24T19:44:25.236" v="2507" actId="1076"/>
          <ac:spMkLst>
            <pc:docMk/>
            <pc:sldMk cId="0" sldId="542"/>
            <ac:spMk id="57" creationId="{4FD1C4AC-8A6E-165D-486F-310F321DBFF8}"/>
          </ac:spMkLst>
        </pc:spChg>
        <pc:spChg chg="mod">
          <ac:chgData name="Danilo Ríos" userId="74fa47b150b6dd85" providerId="LiveId" clId="{ACB7DDA1-5637-4A08-BAB9-B2FD23161ECF}" dt="2023-10-24T19:44:25.236" v="2507" actId="1076"/>
          <ac:spMkLst>
            <pc:docMk/>
            <pc:sldMk cId="0" sldId="542"/>
            <ac:spMk id="59" creationId="{BD279A59-E9A4-EBA6-6121-E599802ADC8A}"/>
          </ac:spMkLst>
        </pc:spChg>
        <pc:spChg chg="mod">
          <ac:chgData name="Danilo Ríos" userId="74fa47b150b6dd85" providerId="LiveId" clId="{ACB7DDA1-5637-4A08-BAB9-B2FD23161ECF}" dt="2023-10-24T19:44:25.236" v="2507" actId="1076"/>
          <ac:spMkLst>
            <pc:docMk/>
            <pc:sldMk cId="0" sldId="542"/>
            <ac:spMk id="61" creationId="{71C4B233-9EA8-2F55-0315-F729AC3AB908}"/>
          </ac:spMkLst>
        </pc:spChg>
        <pc:spChg chg="del">
          <ac:chgData name="Danilo Ríos" userId="74fa47b150b6dd85" providerId="LiveId" clId="{ACB7DDA1-5637-4A08-BAB9-B2FD23161ECF}" dt="2023-10-24T19:40:35.673" v="2480" actId="478"/>
          <ac:spMkLst>
            <pc:docMk/>
            <pc:sldMk cId="0" sldId="542"/>
            <ac:spMk id="63" creationId="{EDF8D42D-E978-256F-BAC7-991C066D8932}"/>
          </ac:spMkLst>
        </pc:spChg>
        <pc:spChg chg="mod">
          <ac:chgData name="Danilo Ríos" userId="74fa47b150b6dd85" providerId="LiveId" clId="{ACB7DDA1-5637-4A08-BAB9-B2FD23161ECF}" dt="2023-10-24T19:44:25.236" v="2507" actId="1076"/>
          <ac:spMkLst>
            <pc:docMk/>
            <pc:sldMk cId="0" sldId="542"/>
            <ac:spMk id="65" creationId="{64D9AC5F-34F3-4DF7-D3CF-7D17C322F11C}"/>
          </ac:spMkLst>
        </pc:spChg>
        <pc:spChg chg="del">
          <ac:chgData name="Danilo Ríos" userId="74fa47b150b6dd85" providerId="LiveId" clId="{ACB7DDA1-5637-4A08-BAB9-B2FD23161ECF}" dt="2023-10-24T19:38:28.721" v="2443" actId="478"/>
          <ac:spMkLst>
            <pc:docMk/>
            <pc:sldMk cId="0" sldId="542"/>
            <ac:spMk id="66" creationId="{94E0EB33-545C-2127-2745-DA0604627DD6}"/>
          </ac:spMkLst>
        </pc:spChg>
        <pc:spChg chg="add mod">
          <ac:chgData name="Danilo Ríos" userId="74fa47b150b6dd85" providerId="LiveId" clId="{ACB7DDA1-5637-4A08-BAB9-B2FD23161ECF}" dt="2023-10-24T19:46:44.736" v="2596" actId="6549"/>
          <ac:spMkLst>
            <pc:docMk/>
            <pc:sldMk cId="0" sldId="542"/>
            <ac:spMk id="73" creationId="{141559EA-70C1-4D37-F182-88E3F173FCDD}"/>
          </ac:spMkLst>
        </pc:spChg>
        <pc:grpChg chg="mod">
          <ac:chgData name="Danilo Ríos" userId="74fa47b150b6dd85" providerId="LiveId" clId="{ACB7DDA1-5637-4A08-BAB9-B2FD23161ECF}" dt="2023-10-24T19:44:25.236" v="2507" actId="1076"/>
          <ac:grpSpMkLst>
            <pc:docMk/>
            <pc:sldMk cId="0" sldId="542"/>
            <ac:grpSpMk id="6" creationId="{68936B16-6059-F81B-22DE-3D384A224923}"/>
          </ac:grpSpMkLst>
        </pc:grpChg>
        <pc:grpChg chg="mod">
          <ac:chgData name="Danilo Ríos" userId="74fa47b150b6dd85" providerId="LiveId" clId="{ACB7DDA1-5637-4A08-BAB9-B2FD23161ECF}" dt="2023-10-24T19:44:25.236" v="2507" actId="1076"/>
          <ac:grpSpMkLst>
            <pc:docMk/>
            <pc:sldMk cId="0" sldId="542"/>
            <ac:grpSpMk id="18" creationId="{24D176E6-0B88-45BA-3F26-1E6BBF2B74F5}"/>
          </ac:grpSpMkLst>
        </pc:grpChg>
        <pc:grpChg chg="mod">
          <ac:chgData name="Danilo Ríos" userId="74fa47b150b6dd85" providerId="LiveId" clId="{ACB7DDA1-5637-4A08-BAB9-B2FD23161ECF}" dt="2023-10-24T19:44:25.236" v="2507" actId="1076"/>
          <ac:grpSpMkLst>
            <pc:docMk/>
            <pc:sldMk cId="0" sldId="542"/>
            <ac:grpSpMk id="26" creationId="{B1828385-0562-E100-AB51-0A72D9CB22CF}"/>
          </ac:grpSpMkLst>
        </pc:grpChg>
        <pc:grpChg chg="mod">
          <ac:chgData name="Danilo Ríos" userId="74fa47b150b6dd85" providerId="LiveId" clId="{ACB7DDA1-5637-4A08-BAB9-B2FD23161ECF}" dt="2023-10-24T19:44:25.236" v="2507" actId="1076"/>
          <ac:grpSpMkLst>
            <pc:docMk/>
            <pc:sldMk cId="0" sldId="542"/>
            <ac:grpSpMk id="39" creationId="{A93F7F93-7C5D-84D7-B84A-EC7E49C4FC04}"/>
          </ac:grpSpMkLst>
        </pc:grpChg>
        <pc:cxnChg chg="mod">
          <ac:chgData name="Danilo Ríos" userId="74fa47b150b6dd85" providerId="LiveId" clId="{ACB7DDA1-5637-4A08-BAB9-B2FD23161ECF}" dt="2023-10-24T19:44:25.236" v="2507" actId="1076"/>
          <ac:cxnSpMkLst>
            <pc:docMk/>
            <pc:sldMk cId="0" sldId="542"/>
            <ac:cxnSpMk id="17" creationId="{FB7BB4C1-3ADC-58E1-5F13-A128F881AC4F}"/>
          </ac:cxnSpMkLst>
        </pc:cxnChg>
        <pc:cxnChg chg="mod">
          <ac:chgData name="Danilo Ríos" userId="74fa47b150b6dd85" providerId="LiveId" clId="{ACB7DDA1-5637-4A08-BAB9-B2FD23161ECF}" dt="2023-10-24T19:44:25.236" v="2507" actId="1076"/>
          <ac:cxnSpMkLst>
            <pc:docMk/>
            <pc:sldMk cId="0" sldId="542"/>
            <ac:cxnSpMk id="36" creationId="{132D9D6E-7357-18FF-D6AB-DAB7B21B02DD}"/>
          </ac:cxnSpMkLst>
        </pc:cxnChg>
        <pc:cxnChg chg="mod">
          <ac:chgData name="Danilo Ríos" userId="74fa47b150b6dd85" providerId="LiveId" clId="{ACB7DDA1-5637-4A08-BAB9-B2FD23161ECF}" dt="2023-10-24T19:44:25.236" v="2507" actId="1076"/>
          <ac:cxnSpMkLst>
            <pc:docMk/>
            <pc:sldMk cId="0" sldId="542"/>
            <ac:cxnSpMk id="44" creationId="{BE543CBD-368B-EE4F-8FAB-60B9DB7503FA}"/>
          </ac:cxnSpMkLst>
        </pc:cxnChg>
        <pc:cxnChg chg="mod">
          <ac:chgData name="Danilo Ríos" userId="74fa47b150b6dd85" providerId="LiveId" clId="{ACB7DDA1-5637-4A08-BAB9-B2FD23161ECF}" dt="2023-10-24T19:44:25.236" v="2507" actId="1076"/>
          <ac:cxnSpMkLst>
            <pc:docMk/>
            <pc:sldMk cId="0" sldId="542"/>
            <ac:cxnSpMk id="46" creationId="{A661DC09-A55B-7535-E812-BFD18169E6EF}"/>
          </ac:cxnSpMkLst>
        </pc:cxnChg>
        <pc:cxnChg chg="mod">
          <ac:chgData name="Danilo Ríos" userId="74fa47b150b6dd85" providerId="LiveId" clId="{ACB7DDA1-5637-4A08-BAB9-B2FD23161ECF}" dt="2023-10-24T19:44:25.236" v="2507" actId="1076"/>
          <ac:cxnSpMkLst>
            <pc:docMk/>
            <pc:sldMk cId="0" sldId="542"/>
            <ac:cxnSpMk id="47" creationId="{27F8AAEC-1162-050F-402B-EA9F4AB81F54}"/>
          </ac:cxnSpMkLst>
        </pc:cxnChg>
        <pc:cxnChg chg="mod">
          <ac:chgData name="Danilo Ríos" userId="74fa47b150b6dd85" providerId="LiveId" clId="{ACB7DDA1-5637-4A08-BAB9-B2FD23161ECF}" dt="2023-10-24T19:44:25.236" v="2507" actId="1076"/>
          <ac:cxnSpMkLst>
            <pc:docMk/>
            <pc:sldMk cId="0" sldId="542"/>
            <ac:cxnSpMk id="48" creationId="{3CF8A69A-6887-313E-23DE-485761ABC989}"/>
          </ac:cxnSpMkLst>
        </pc:cxnChg>
        <pc:cxnChg chg="mod">
          <ac:chgData name="Danilo Ríos" userId="74fa47b150b6dd85" providerId="LiveId" clId="{ACB7DDA1-5637-4A08-BAB9-B2FD23161ECF}" dt="2023-10-24T19:44:25.236" v="2507" actId="1076"/>
          <ac:cxnSpMkLst>
            <pc:docMk/>
            <pc:sldMk cId="0" sldId="542"/>
            <ac:cxnSpMk id="49" creationId="{7FB84E24-9EE5-0255-C102-380F2385D9C5}"/>
          </ac:cxnSpMkLst>
        </pc:cxnChg>
        <pc:cxnChg chg="mod">
          <ac:chgData name="Danilo Ríos" userId="74fa47b150b6dd85" providerId="LiveId" clId="{ACB7DDA1-5637-4A08-BAB9-B2FD23161ECF}" dt="2023-10-24T19:44:25.236" v="2507" actId="1076"/>
          <ac:cxnSpMkLst>
            <pc:docMk/>
            <pc:sldMk cId="0" sldId="542"/>
            <ac:cxnSpMk id="50" creationId="{7475CBC8-CBD2-86E8-6639-92F7AF657AD9}"/>
          </ac:cxnSpMkLst>
        </pc:cxnChg>
        <pc:cxnChg chg="mod">
          <ac:chgData name="Danilo Ríos" userId="74fa47b150b6dd85" providerId="LiveId" clId="{ACB7DDA1-5637-4A08-BAB9-B2FD23161ECF}" dt="2023-10-24T19:44:25.236" v="2507" actId="1076"/>
          <ac:cxnSpMkLst>
            <pc:docMk/>
            <pc:sldMk cId="0" sldId="542"/>
            <ac:cxnSpMk id="51" creationId="{368B05CA-25E1-4E66-3241-5B215DFD03A3}"/>
          </ac:cxnSpMkLst>
        </pc:cxnChg>
        <pc:cxnChg chg="mod">
          <ac:chgData name="Danilo Ríos" userId="74fa47b150b6dd85" providerId="LiveId" clId="{ACB7DDA1-5637-4A08-BAB9-B2FD23161ECF}" dt="2023-10-24T19:44:25.236" v="2507" actId="1076"/>
          <ac:cxnSpMkLst>
            <pc:docMk/>
            <pc:sldMk cId="0" sldId="542"/>
            <ac:cxnSpMk id="52" creationId="{B67BE941-9742-1CE7-A171-42D0D54CFEF7}"/>
          </ac:cxnSpMkLst>
        </pc:cxnChg>
        <pc:cxnChg chg="mod">
          <ac:chgData name="Danilo Ríos" userId="74fa47b150b6dd85" providerId="LiveId" clId="{ACB7DDA1-5637-4A08-BAB9-B2FD23161ECF}" dt="2023-10-24T19:44:25.236" v="2507" actId="1076"/>
          <ac:cxnSpMkLst>
            <pc:docMk/>
            <pc:sldMk cId="0" sldId="542"/>
            <ac:cxnSpMk id="60" creationId="{85423AC9-8BB3-E3EC-FF77-BBDE02833CF5}"/>
          </ac:cxnSpMkLst>
        </pc:cxnChg>
        <pc:cxnChg chg="mod">
          <ac:chgData name="Danilo Ríos" userId="74fa47b150b6dd85" providerId="LiveId" clId="{ACB7DDA1-5637-4A08-BAB9-B2FD23161ECF}" dt="2023-10-24T19:44:25.236" v="2507" actId="1076"/>
          <ac:cxnSpMkLst>
            <pc:docMk/>
            <pc:sldMk cId="0" sldId="542"/>
            <ac:cxnSpMk id="62" creationId="{780781DA-677B-F582-9C95-7FEDF62B2F27}"/>
          </ac:cxnSpMkLst>
        </pc:cxnChg>
        <pc:cxnChg chg="add del mod">
          <ac:chgData name="Danilo Ríos" userId="74fa47b150b6dd85" providerId="LiveId" clId="{ACB7DDA1-5637-4A08-BAB9-B2FD23161ECF}" dt="2023-10-24T19:44:01.172" v="2503" actId="478"/>
          <ac:cxnSpMkLst>
            <pc:docMk/>
            <pc:sldMk cId="0" sldId="542"/>
            <ac:cxnSpMk id="68" creationId="{D4AB9581-F5FE-75D1-B1D9-0EBBECBE4203}"/>
          </ac:cxnSpMkLst>
        </pc:cxnChg>
      </pc:sldChg>
      <pc:sldChg chg="addSp delSp modSp add mod">
        <pc:chgData name="Danilo Ríos" userId="74fa47b150b6dd85" providerId="LiveId" clId="{ACB7DDA1-5637-4A08-BAB9-B2FD23161ECF}" dt="2023-10-27T15:09:42.009" v="5412" actId="114"/>
        <pc:sldMkLst>
          <pc:docMk/>
          <pc:sldMk cId="2433787786" sldId="543"/>
        </pc:sldMkLst>
        <pc:spChg chg="del">
          <ac:chgData name="Danilo Ríos" userId="74fa47b150b6dd85" providerId="LiveId" clId="{ACB7DDA1-5637-4A08-BAB9-B2FD23161ECF}" dt="2023-10-27T14:08:58.016" v="3844" actId="478"/>
          <ac:spMkLst>
            <pc:docMk/>
            <pc:sldMk cId="2433787786" sldId="543"/>
            <ac:spMk id="4" creationId="{00F818A4-2911-083E-5DCF-A0743DCAFDE9}"/>
          </ac:spMkLst>
        </pc:spChg>
        <pc:spChg chg="del">
          <ac:chgData name="Danilo Ríos" userId="74fa47b150b6dd85" providerId="LiveId" clId="{ACB7DDA1-5637-4A08-BAB9-B2FD23161ECF}" dt="2023-10-27T14:12:03.159" v="3956" actId="478"/>
          <ac:spMkLst>
            <pc:docMk/>
            <pc:sldMk cId="2433787786" sldId="543"/>
            <ac:spMk id="6" creationId="{03F1BFE7-85FF-1B97-6587-B695B469A19E}"/>
          </ac:spMkLst>
        </pc:spChg>
        <pc:spChg chg="add mod">
          <ac:chgData name="Danilo Ríos" userId="74fa47b150b6dd85" providerId="LiveId" clId="{ACB7DDA1-5637-4A08-BAB9-B2FD23161ECF}" dt="2023-10-27T15:09:42.009" v="5412" actId="114"/>
          <ac:spMkLst>
            <pc:docMk/>
            <pc:sldMk cId="2433787786" sldId="543"/>
            <ac:spMk id="7" creationId="{78104C04-7D6C-DDED-4B0D-9025688837DF}"/>
          </ac:spMkLst>
        </pc:spChg>
        <pc:spChg chg="add del mod">
          <ac:chgData name="Danilo Ríos" userId="74fa47b150b6dd85" providerId="LiveId" clId="{ACB7DDA1-5637-4A08-BAB9-B2FD23161ECF}" dt="2023-10-27T14:13:04.497" v="3964" actId="478"/>
          <ac:spMkLst>
            <pc:docMk/>
            <pc:sldMk cId="2433787786" sldId="543"/>
            <ac:spMk id="10" creationId="{F3E5D64B-5131-8E45-C67E-3A28B0CE5312}"/>
          </ac:spMkLst>
        </pc:spChg>
        <pc:spChg chg="add mod">
          <ac:chgData name="Danilo Ríos" userId="74fa47b150b6dd85" providerId="LiveId" clId="{ACB7DDA1-5637-4A08-BAB9-B2FD23161ECF}" dt="2023-10-27T14:16:59.161" v="4163" actId="1076"/>
          <ac:spMkLst>
            <pc:docMk/>
            <pc:sldMk cId="2433787786" sldId="543"/>
            <ac:spMk id="11" creationId="{1B1E034D-7D46-A6A3-3588-3F113DA4AFE7}"/>
          </ac:spMkLst>
        </pc:spChg>
        <pc:spChg chg="add mod">
          <ac:chgData name="Danilo Ríos" userId="74fa47b150b6dd85" providerId="LiveId" clId="{ACB7DDA1-5637-4A08-BAB9-B2FD23161ECF}" dt="2023-10-27T14:20:14.259" v="4223" actId="20577"/>
          <ac:spMkLst>
            <pc:docMk/>
            <pc:sldMk cId="2433787786" sldId="543"/>
            <ac:spMk id="12" creationId="{2EC0122D-7FFB-16D5-2242-CAD2FBD6C107}"/>
          </ac:spMkLst>
        </pc:spChg>
        <pc:picChg chg="add mod">
          <ac:chgData name="Danilo Ríos" userId="74fa47b150b6dd85" providerId="LiveId" clId="{ACB7DDA1-5637-4A08-BAB9-B2FD23161ECF}" dt="2023-10-27T14:17:05.098" v="4164" actId="1076"/>
          <ac:picMkLst>
            <pc:docMk/>
            <pc:sldMk cId="2433787786" sldId="543"/>
            <ac:picMk id="3" creationId="{244DFE7B-8921-B6BA-921E-129E0D733768}"/>
          </ac:picMkLst>
        </pc:picChg>
        <pc:picChg chg="add del mod">
          <ac:chgData name="Danilo Ríos" userId="74fa47b150b6dd85" providerId="LiveId" clId="{ACB7DDA1-5637-4A08-BAB9-B2FD23161ECF}" dt="2023-10-27T14:15:25.036" v="4088" actId="478"/>
          <ac:picMkLst>
            <pc:docMk/>
            <pc:sldMk cId="2433787786" sldId="543"/>
            <ac:picMk id="9" creationId="{382F58DF-5A4B-88AF-B588-045B8A86CD53}"/>
          </ac:picMkLst>
        </pc:picChg>
      </pc:sldChg>
      <pc:sldChg chg="modSp add mod">
        <pc:chgData name="Danilo Ríos" userId="74fa47b150b6dd85" providerId="LiveId" clId="{ACB7DDA1-5637-4A08-BAB9-B2FD23161ECF}" dt="2023-10-27T14:46:29.778" v="5061" actId="20577"/>
        <pc:sldMkLst>
          <pc:docMk/>
          <pc:sldMk cId="2991401948" sldId="544"/>
        </pc:sldMkLst>
        <pc:spChg chg="mod">
          <ac:chgData name="Danilo Ríos" userId="74fa47b150b6dd85" providerId="LiveId" clId="{ACB7DDA1-5637-4A08-BAB9-B2FD23161ECF}" dt="2023-10-27T14:46:29.778" v="5061" actId="20577"/>
          <ac:spMkLst>
            <pc:docMk/>
            <pc:sldMk cId="2991401948" sldId="544"/>
            <ac:spMk id="3" creationId="{AE78D154-C205-4E0B-920B-D3CD0EAB16C9}"/>
          </ac:spMkLst>
        </pc:spChg>
      </pc:sldChg>
      <pc:sldChg chg="addSp delSp modSp add mod">
        <pc:chgData name="Danilo Ríos" userId="74fa47b150b6dd85" providerId="LiveId" clId="{ACB7DDA1-5637-4A08-BAB9-B2FD23161ECF}" dt="2023-10-27T15:09:22.669" v="5411" actId="114"/>
        <pc:sldMkLst>
          <pc:docMk/>
          <pc:sldMk cId="377872509" sldId="545"/>
        </pc:sldMkLst>
        <pc:spChg chg="del mod">
          <ac:chgData name="Danilo Ríos" userId="74fa47b150b6dd85" providerId="LiveId" clId="{ACB7DDA1-5637-4A08-BAB9-B2FD23161ECF}" dt="2023-10-27T15:07:31.399" v="5381" actId="478"/>
          <ac:spMkLst>
            <pc:docMk/>
            <pc:sldMk cId="377872509" sldId="545"/>
            <ac:spMk id="4" creationId="{00F818A4-2911-083E-5DCF-A0743DCAFDE9}"/>
          </ac:spMkLst>
        </pc:spChg>
        <pc:spChg chg="mod">
          <ac:chgData name="Danilo Ríos" userId="74fa47b150b6dd85" providerId="LiveId" clId="{ACB7DDA1-5637-4A08-BAB9-B2FD23161ECF}" dt="2023-10-27T15:09:22.669" v="5411" actId="114"/>
          <ac:spMkLst>
            <pc:docMk/>
            <pc:sldMk cId="377872509" sldId="545"/>
            <ac:spMk id="9" creationId="{59B3B1DF-3BE2-4443-BFE1-D464D780CF77}"/>
          </ac:spMkLst>
        </pc:spChg>
        <pc:graphicFrameChg chg="mod modGraphic">
          <ac:chgData name="Danilo Ríos" userId="74fa47b150b6dd85" providerId="LiveId" clId="{ACB7DDA1-5637-4A08-BAB9-B2FD23161ECF}" dt="2023-10-27T15:09:03.938" v="5408" actId="1076"/>
          <ac:graphicFrameMkLst>
            <pc:docMk/>
            <pc:sldMk cId="377872509" sldId="545"/>
            <ac:graphicFrameMk id="8" creationId="{7BF290D4-A466-3E1D-34C1-B3B28BF3E75C}"/>
          </ac:graphicFrameMkLst>
        </pc:graphicFrameChg>
        <pc:picChg chg="add del mod">
          <ac:chgData name="Danilo Ríos" userId="74fa47b150b6dd85" providerId="LiveId" clId="{ACB7DDA1-5637-4A08-BAB9-B2FD23161ECF}" dt="2023-10-27T15:00:34.269" v="5214" actId="478"/>
          <ac:picMkLst>
            <pc:docMk/>
            <pc:sldMk cId="377872509" sldId="545"/>
            <ac:picMk id="3" creationId="{24056422-528C-D013-1039-886BEE422028}"/>
          </ac:picMkLst>
        </pc:picChg>
      </pc:sldChg>
      <pc:sldChg chg="addSp modSp new mod">
        <pc:chgData name="Danilo Ríos" userId="74fa47b150b6dd85" providerId="LiveId" clId="{ACB7DDA1-5637-4A08-BAB9-B2FD23161ECF}" dt="2023-10-27T15:13:47.911" v="5468" actId="6549"/>
        <pc:sldMkLst>
          <pc:docMk/>
          <pc:sldMk cId="3786594485" sldId="546"/>
        </pc:sldMkLst>
        <pc:spChg chg="add mod">
          <ac:chgData name="Danilo Ríos" userId="74fa47b150b6dd85" providerId="LiveId" clId="{ACB7DDA1-5637-4A08-BAB9-B2FD23161ECF}" dt="2023-10-27T15:13:47.911" v="5468" actId="6549"/>
          <ac:spMkLst>
            <pc:docMk/>
            <pc:sldMk cId="3786594485" sldId="546"/>
            <ac:spMk id="2" creationId="{50EA0CE6-47A7-DAC7-6C34-818688D8C1D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A802B7F-3886-4A25-8A4C-CD0227692A6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41961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15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54038" y="674688"/>
            <a:ext cx="5994400" cy="3371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270375"/>
            <a:ext cx="5683250" cy="404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/>
              <a:t>Haga clic para modificar el estilo de texto del patrón</a:t>
            </a:r>
          </a:p>
          <a:p>
            <a:pPr lvl="1"/>
            <a:r>
              <a:rPr lang="es-ES_tradnl" noProof="0"/>
              <a:t>Segundo nivel</a:t>
            </a:r>
          </a:p>
          <a:p>
            <a:pPr lvl="2"/>
            <a:r>
              <a:rPr lang="es-ES_tradnl" noProof="0"/>
              <a:t>Tercer nivel</a:t>
            </a:r>
          </a:p>
          <a:p>
            <a:pPr lvl="3"/>
            <a:r>
              <a:rPr lang="es-ES_tradnl" noProof="0"/>
              <a:t>Cuarto nivel</a:t>
            </a:r>
          </a:p>
          <a:p>
            <a:pPr lvl="4"/>
            <a:r>
              <a:rPr lang="es-ES_tradnl" noProof="0"/>
              <a:t>Quinto nivel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62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073350C-43AC-47D6-824B-0B1F4758754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556273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41288" y="768350"/>
            <a:ext cx="6823075" cy="3838575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9BA428-CBC0-4113-850E-764033AC70BE}" type="slidenum">
              <a:rPr lang="es-MX" smtClean="0"/>
              <a:pPr>
                <a:defRPr/>
              </a:pPr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9344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073350C-43AC-47D6-824B-0B1F47587542}" type="slidenum">
              <a:rPr lang="es-ES_tradnl" smtClean="0"/>
              <a:pPr>
                <a:defRPr/>
              </a:pPr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06096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9362DE-313A-41CE-A5BD-F05EC41EA2B1}" type="slidenum">
              <a:rPr lang="es-ES_tradnl" smtClean="0"/>
              <a:pPr/>
              <a:t>7</a:t>
            </a:fld>
            <a:endParaRPr lang="es-ES_tradnl"/>
          </a:p>
        </p:txBody>
      </p:sp>
      <p:sp>
        <p:nvSpPr>
          <p:cNvPr id="264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54038" y="674688"/>
            <a:ext cx="5994400" cy="3371850"/>
          </a:xfrm>
          <a:ln/>
        </p:spPr>
      </p:sp>
      <p:sp>
        <p:nvSpPr>
          <p:cNvPr id="264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5870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9362DE-313A-41CE-A5BD-F05EC41EA2B1}" type="slidenum">
              <a:rPr lang="es-ES_tradnl" smtClean="0"/>
              <a:pPr/>
              <a:t>9</a:t>
            </a:fld>
            <a:endParaRPr lang="es-ES_tradnl"/>
          </a:p>
        </p:txBody>
      </p:sp>
      <p:sp>
        <p:nvSpPr>
          <p:cNvPr id="264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54038" y="674688"/>
            <a:ext cx="5994400" cy="3371850"/>
          </a:xfrm>
          <a:ln/>
        </p:spPr>
      </p:sp>
      <p:sp>
        <p:nvSpPr>
          <p:cNvPr id="264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58709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9362DE-313A-41CE-A5BD-F05EC41EA2B1}" type="slidenum">
              <a:rPr lang="es-ES_tradnl" smtClean="0"/>
              <a:pPr/>
              <a:t>10</a:t>
            </a:fld>
            <a:endParaRPr lang="es-ES_tradnl"/>
          </a:p>
        </p:txBody>
      </p:sp>
      <p:sp>
        <p:nvSpPr>
          <p:cNvPr id="264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54038" y="674688"/>
            <a:ext cx="5994400" cy="3371850"/>
          </a:xfrm>
          <a:ln/>
        </p:spPr>
      </p:sp>
      <p:sp>
        <p:nvSpPr>
          <p:cNvPr id="264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97331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9362DE-313A-41CE-A5BD-F05EC41EA2B1}" type="slidenum">
              <a:rPr lang="es-ES_tradnl" smtClean="0"/>
              <a:pPr/>
              <a:t>11</a:t>
            </a:fld>
            <a:endParaRPr lang="es-ES_tradnl"/>
          </a:p>
        </p:txBody>
      </p:sp>
      <p:sp>
        <p:nvSpPr>
          <p:cNvPr id="264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54038" y="674688"/>
            <a:ext cx="5994400" cy="3371850"/>
          </a:xfrm>
          <a:ln/>
        </p:spPr>
      </p:sp>
      <p:sp>
        <p:nvSpPr>
          <p:cNvPr id="264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75188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9362DE-313A-41CE-A5BD-F05EC41EA2B1}" type="slidenum">
              <a:rPr lang="es-ES_tradnl" smtClean="0"/>
              <a:pPr/>
              <a:t>12</a:t>
            </a:fld>
            <a:endParaRPr lang="es-ES_tradnl"/>
          </a:p>
        </p:txBody>
      </p:sp>
      <p:sp>
        <p:nvSpPr>
          <p:cNvPr id="264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54038" y="674688"/>
            <a:ext cx="5994400" cy="3371850"/>
          </a:xfrm>
          <a:ln/>
        </p:spPr>
      </p:sp>
      <p:sp>
        <p:nvSpPr>
          <p:cNvPr id="264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77731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3A8A1-F6EF-4E5C-8206-4EBF034FD8B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800" y="981075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85A6E1-AD2E-4171-89CC-E13D6B68C8EC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794753" y="981075"/>
            <a:ext cx="2787649" cy="514508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31802" y="981075"/>
            <a:ext cx="8159751" cy="51450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34421-E192-4BCF-AC12-265C6211634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800" y="981075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09600" y="1600203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6197600" y="3938591"/>
            <a:ext cx="53848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8B10A-1549-4A95-88A9-3FCD9A4445E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431800" y="981075"/>
            <a:ext cx="11150600" cy="51450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E4E3B-B2BB-4CDE-AB24-E57111A73EC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800" y="981075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s-UY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E67BFD-2375-426F-91FE-D0B19B8C217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1478235"/>
      </p:ext>
    </p:extLst>
  </p:cSld>
  <p:clrMapOvr>
    <a:masterClrMapping/>
  </p:clrMapOvr>
  <p:transition>
    <p:zoom dir="in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09600" y="1600203"/>
            <a:ext cx="5384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5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sz="1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 sz="180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800" y="981075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62AFE-1301-44B3-B21D-E1508BDE312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B7FF2-B01E-445D-854D-F1DB02B7233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800" y="981075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A370C-63FF-4C7E-9FD8-369F34DD874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67F50-9A0F-4580-87D7-F14A7A233AA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800" y="981075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1B3B57-A407-4CEE-A261-A2955BBBEF5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94BF5-F580-467B-9D00-9563B6C3B0C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C3550-496A-4DEC-8994-F23D87640B0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UY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3F14D-EA02-4957-9A4E-556BA1A8596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" Target="../slides/slide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100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95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otón de acción: Comienzo 9">
            <a:hlinkClick r:id="rId18" action="ppaction://hlinksldjump" highlightClick="1"/>
          </p:cNvPr>
          <p:cNvSpPr/>
          <p:nvPr userDrawn="1"/>
        </p:nvSpPr>
        <p:spPr>
          <a:xfrm>
            <a:off x="11760632" y="6669360"/>
            <a:ext cx="418265" cy="188640"/>
          </a:xfrm>
          <a:prstGeom prst="actionButtonBeginning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 sz="1800">
              <a:solidFill>
                <a:srgbClr val="FFFFFF"/>
              </a:solidFill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DEEB9293-8CEB-C291-401C-58AC03AA77D5}"/>
              </a:ext>
            </a:extLst>
          </p:cNvPr>
          <p:cNvSpPr txBox="1"/>
          <p:nvPr userDrawn="1"/>
        </p:nvSpPr>
        <p:spPr>
          <a:xfrm>
            <a:off x="8976320" y="116632"/>
            <a:ext cx="29014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1600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DESINFECCIÓN DE AGUAS, 2023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730" r:id="rId15"/>
    <p:sldLayoutId id="2147483726" r:id="rId16"/>
  </p:sldLayoutIdLst>
  <p:transition>
    <p:dissolv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5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4.xml"/><Relationship Id="rId9" Type="http://schemas.openxmlformats.org/officeDocument/2006/relationships/slide" Target="slide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40" name="Text Box 4"/>
          <p:cNvSpPr txBox="1">
            <a:spLocks noChangeArrowheads="1"/>
          </p:cNvSpPr>
          <p:nvPr/>
        </p:nvSpPr>
        <p:spPr bwMode="auto">
          <a:xfrm>
            <a:off x="4151784" y="3044279"/>
            <a:ext cx="669674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ES" sz="4400" b="1" dirty="0">
                <a:solidFill>
                  <a:schemeClr val="tx1"/>
                </a:solidFill>
              </a:rPr>
              <a:t>DIÓXIDO DE CLORO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4661B2B1-7977-E7AE-32E8-105DFA03790D}"/>
              </a:ext>
            </a:extLst>
          </p:cNvPr>
          <p:cNvSpPr/>
          <p:nvPr/>
        </p:nvSpPr>
        <p:spPr>
          <a:xfrm>
            <a:off x="0" y="0"/>
            <a:ext cx="3686175" cy="6858000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p:transition>
    <p:zoom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7BF290D4-A466-3E1D-34C1-B3B28BF3E7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618342"/>
              </p:ext>
            </p:extLst>
          </p:nvPr>
        </p:nvGraphicFramePr>
        <p:xfrm>
          <a:off x="875418" y="2060848"/>
          <a:ext cx="10441159" cy="3171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5475">
                  <a:extLst>
                    <a:ext uri="{9D8B030D-6E8A-4147-A177-3AD203B41FA5}">
                      <a16:colId xmlns:a16="http://schemas.microsoft.com/office/drawing/2014/main" val="3121614705"/>
                    </a:ext>
                  </a:extLst>
                </a:gridCol>
                <a:gridCol w="1437965">
                  <a:extLst>
                    <a:ext uri="{9D8B030D-6E8A-4147-A177-3AD203B41FA5}">
                      <a16:colId xmlns:a16="http://schemas.microsoft.com/office/drawing/2014/main" val="585157794"/>
                    </a:ext>
                  </a:extLst>
                </a:gridCol>
                <a:gridCol w="1268792">
                  <a:extLst>
                    <a:ext uri="{9D8B030D-6E8A-4147-A177-3AD203B41FA5}">
                      <a16:colId xmlns:a16="http://schemas.microsoft.com/office/drawing/2014/main" val="1405027171"/>
                    </a:ext>
                  </a:extLst>
                </a:gridCol>
                <a:gridCol w="1268792">
                  <a:extLst>
                    <a:ext uri="{9D8B030D-6E8A-4147-A177-3AD203B41FA5}">
                      <a16:colId xmlns:a16="http://schemas.microsoft.com/office/drawing/2014/main" val="3124645475"/>
                    </a:ext>
                  </a:extLst>
                </a:gridCol>
                <a:gridCol w="1353378">
                  <a:extLst>
                    <a:ext uri="{9D8B030D-6E8A-4147-A177-3AD203B41FA5}">
                      <a16:colId xmlns:a16="http://schemas.microsoft.com/office/drawing/2014/main" val="1648032153"/>
                    </a:ext>
                  </a:extLst>
                </a:gridCol>
                <a:gridCol w="1353378">
                  <a:extLst>
                    <a:ext uri="{9D8B030D-6E8A-4147-A177-3AD203B41FA5}">
                      <a16:colId xmlns:a16="http://schemas.microsoft.com/office/drawing/2014/main" val="2931408471"/>
                    </a:ext>
                  </a:extLst>
                </a:gridCol>
                <a:gridCol w="1353379">
                  <a:extLst>
                    <a:ext uri="{9D8B030D-6E8A-4147-A177-3AD203B41FA5}">
                      <a16:colId xmlns:a16="http://schemas.microsoft.com/office/drawing/2014/main" val="3378608156"/>
                    </a:ext>
                  </a:extLst>
                </a:gridCol>
              </a:tblGrid>
              <a:tr h="397810">
                <a:tc gridSpan="7">
                  <a:txBody>
                    <a:bodyPr/>
                    <a:lstStyle/>
                    <a:p>
                      <a:pPr algn="ctr"/>
                      <a:r>
                        <a:rPr lang="es-AR" sz="2000" dirty="0">
                          <a:solidFill>
                            <a:schemeClr val="tx1"/>
                          </a:solidFill>
                          <a:latin typeface="+mn-lt"/>
                        </a:rPr>
                        <a:t>Temperatura (°C)</a:t>
                      </a:r>
                      <a:endParaRPr lang="es-UY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0644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UY" sz="2000" b="1" dirty="0">
                          <a:latin typeface="+mn-lt"/>
                        </a:rPr>
                        <a:t>Log Inactivación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+mn-lt"/>
                        </a:rPr>
                        <a:t>&lt; 1</a:t>
                      </a:r>
                      <a:endParaRPr lang="es-UY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+mn-lt"/>
                        </a:rPr>
                        <a:t>5</a:t>
                      </a:r>
                      <a:endParaRPr lang="es-UY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+mn-lt"/>
                        </a:rPr>
                        <a:t>10</a:t>
                      </a:r>
                      <a:endParaRPr lang="es-UY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+mn-lt"/>
                        </a:rPr>
                        <a:t>15</a:t>
                      </a:r>
                      <a:endParaRPr lang="es-UY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+mn-lt"/>
                        </a:rPr>
                        <a:t>20</a:t>
                      </a:r>
                      <a:endParaRPr lang="es-UY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+mn-lt"/>
                        </a:rPr>
                        <a:t>25</a:t>
                      </a:r>
                      <a:endParaRPr lang="es-UY" sz="20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001488"/>
                  </a:ext>
                </a:extLst>
              </a:tr>
              <a:tr h="383478">
                <a:tc>
                  <a:txBody>
                    <a:bodyPr/>
                    <a:lstStyle/>
                    <a:p>
                      <a:pPr algn="ctr"/>
                      <a:r>
                        <a:rPr lang="es-UY" sz="2000" b="1" dirty="0">
                          <a:latin typeface="+mn-lt"/>
                        </a:rPr>
                        <a:t>0,5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4,3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3,2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024811"/>
                  </a:ext>
                </a:extLst>
              </a:tr>
              <a:tr h="383478">
                <a:tc>
                  <a:txBody>
                    <a:bodyPr/>
                    <a:lstStyle/>
                    <a:p>
                      <a:pPr algn="ctr"/>
                      <a:r>
                        <a:rPr lang="es-UY" sz="2000" b="1" dirty="0"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8,7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7,7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6,3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3,7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853939"/>
                  </a:ext>
                </a:extLst>
              </a:tr>
              <a:tr h="383478">
                <a:tc>
                  <a:txBody>
                    <a:bodyPr/>
                    <a:lstStyle/>
                    <a:p>
                      <a:pPr algn="ctr"/>
                      <a:r>
                        <a:rPr lang="es-UY" sz="2000" b="1" dirty="0">
                          <a:latin typeface="+mn-lt"/>
                        </a:rPr>
                        <a:t>1,5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7,5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5,5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7465754"/>
                  </a:ext>
                </a:extLst>
              </a:tr>
              <a:tr h="383478">
                <a:tc>
                  <a:txBody>
                    <a:bodyPr/>
                    <a:lstStyle/>
                    <a:p>
                      <a:pPr algn="ctr"/>
                      <a:r>
                        <a:rPr lang="es-UY" sz="2000" b="1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7,3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361707"/>
                  </a:ext>
                </a:extLst>
              </a:tr>
              <a:tr h="383478">
                <a:tc>
                  <a:txBody>
                    <a:bodyPr/>
                    <a:lstStyle/>
                    <a:p>
                      <a:pPr algn="ctr"/>
                      <a:r>
                        <a:rPr lang="es-UY" sz="2000" b="1" dirty="0">
                          <a:latin typeface="+mn-lt"/>
                        </a:rPr>
                        <a:t>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27284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UY" sz="2000" b="1" dirty="0"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63</a:t>
                      </a:r>
                      <a:endParaRPr lang="es-UY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26</a:t>
                      </a:r>
                      <a:endParaRPr lang="es-UY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23</a:t>
                      </a:r>
                      <a:endParaRPr lang="es-UY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19</a:t>
                      </a:r>
                      <a:endParaRPr lang="es-UY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15</a:t>
                      </a:r>
                      <a:endParaRPr lang="es-UY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11</a:t>
                      </a:r>
                      <a:endParaRPr lang="es-UY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2816383"/>
                  </a:ext>
                </a:extLst>
              </a:tr>
            </a:tbl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59B3B1DF-3BE2-4443-BFE1-D464D780CF77}"/>
              </a:ext>
            </a:extLst>
          </p:cNvPr>
          <p:cNvSpPr txBox="1"/>
          <p:nvPr/>
        </p:nvSpPr>
        <p:spPr>
          <a:xfrm>
            <a:off x="875418" y="1394829"/>
            <a:ext cx="1044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400" b="1" dirty="0">
                <a:solidFill>
                  <a:schemeClr val="tx1"/>
                </a:solidFill>
                <a:latin typeface="myriad-pro"/>
              </a:rPr>
              <a:t>CT (mg/l*min) para inactivar </a:t>
            </a:r>
            <a:r>
              <a:rPr lang="es-UY" sz="2400" b="1" i="1" dirty="0" err="1">
                <a:solidFill>
                  <a:schemeClr val="tx1"/>
                </a:solidFill>
                <a:latin typeface="myriad-pro"/>
              </a:rPr>
              <a:t>Giardia</a:t>
            </a:r>
            <a:r>
              <a:rPr lang="es-UY" sz="2400" b="1" dirty="0">
                <a:solidFill>
                  <a:schemeClr val="tx1"/>
                </a:solidFill>
                <a:latin typeface="myriad-pro"/>
              </a:rPr>
              <a:t> con dióxido de cloro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ADE6957-1211-B8F7-8165-38997902554B}"/>
              </a:ext>
            </a:extLst>
          </p:cNvPr>
          <p:cNvSpPr txBox="1"/>
          <p:nvPr/>
        </p:nvSpPr>
        <p:spPr>
          <a:xfrm>
            <a:off x="-5255" y="6550223"/>
            <a:ext cx="610125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Fuente: EPA 815-R-20-003 June 2020</a:t>
            </a:r>
            <a:endParaRPr lang="es-UY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872509"/>
      </p:ext>
    </p:extLst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244DFE7B-8921-B6BA-921E-129E0D7337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225" y="1556792"/>
            <a:ext cx="10169802" cy="2964864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78104C04-7D6C-DDED-4B0D-9025688837DF}"/>
              </a:ext>
            </a:extLst>
          </p:cNvPr>
          <p:cNvSpPr txBox="1"/>
          <p:nvPr/>
        </p:nvSpPr>
        <p:spPr>
          <a:xfrm>
            <a:off x="1026225" y="1022401"/>
            <a:ext cx="1016980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UY" b="1" dirty="0">
                <a:solidFill>
                  <a:schemeClr val="tx1"/>
                </a:solidFill>
                <a:latin typeface="+mj-lt"/>
              </a:rPr>
              <a:t>CT (mg/l*min) para inactivar </a:t>
            </a:r>
            <a:r>
              <a:rPr lang="es-UY" b="1" i="1" dirty="0" err="1">
                <a:solidFill>
                  <a:schemeClr val="tx1"/>
                </a:solidFill>
                <a:latin typeface="+mj-lt"/>
              </a:rPr>
              <a:t>Cryptosporidium</a:t>
            </a:r>
            <a:r>
              <a:rPr lang="es-UY" b="1" dirty="0">
                <a:solidFill>
                  <a:schemeClr val="tx1"/>
                </a:solidFill>
                <a:latin typeface="+mj-lt"/>
              </a:rPr>
              <a:t> con dióxido de cloro</a:t>
            </a:r>
            <a:endParaRPr lang="es-UY" b="1" dirty="0">
              <a:latin typeface="+mj-lt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B1E034D-7D46-A6A3-3588-3F113DA4AFE7}"/>
              </a:ext>
            </a:extLst>
          </p:cNvPr>
          <p:cNvSpPr txBox="1"/>
          <p:nvPr/>
        </p:nvSpPr>
        <p:spPr>
          <a:xfrm>
            <a:off x="1011098" y="4855992"/>
            <a:ext cx="10169801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s-UY" sz="2400" dirty="0">
                <a:solidFill>
                  <a:schemeClr val="tx1"/>
                </a:solidFill>
                <a:latin typeface="myriad-pro"/>
              </a:rPr>
              <a:t>Los valores de la tabla se ajustan a la siguiente ecuación: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UY" sz="2400" dirty="0">
                <a:solidFill>
                  <a:schemeClr val="tx1"/>
                </a:solidFill>
                <a:latin typeface="myriad-pro"/>
              </a:rPr>
              <a:t>Log = CT * 0,001506 * 1,09116</a:t>
            </a:r>
            <a:r>
              <a:rPr lang="es-UY" sz="2400" baseline="30000" dirty="0">
                <a:solidFill>
                  <a:schemeClr val="tx1"/>
                </a:solidFill>
                <a:latin typeface="myriad-pro"/>
              </a:rPr>
              <a:t>temperatura</a:t>
            </a:r>
            <a:endParaRPr lang="es-UY" sz="2400" dirty="0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2EC0122D-7FFB-16D5-2242-CAD2FBD6C107}"/>
              </a:ext>
            </a:extLst>
          </p:cNvPr>
          <p:cNvSpPr txBox="1"/>
          <p:nvPr/>
        </p:nvSpPr>
        <p:spPr>
          <a:xfrm>
            <a:off x="-5255" y="6550223"/>
            <a:ext cx="610125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Fuente: </a:t>
            </a:r>
            <a:r>
              <a:rPr lang="es-UY" sz="1200" dirty="0">
                <a:solidFill>
                  <a:schemeClr val="tx1"/>
                </a:solidFill>
              </a:rPr>
              <a:t>EPA 815-R-09-016 April 2010</a:t>
            </a:r>
            <a:endParaRPr lang="es-UY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787786"/>
      </p:ext>
    </p:extLst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ángulo 64">
            <a:extLst>
              <a:ext uri="{FF2B5EF4-FFF2-40B4-BE49-F238E27FC236}">
                <a16:creationId xmlns:a16="http://schemas.microsoft.com/office/drawing/2014/main" id="{64D9AC5F-34F3-4DF7-D3CF-7D17C322F11C}"/>
              </a:ext>
            </a:extLst>
          </p:cNvPr>
          <p:cNvSpPr/>
          <p:nvPr/>
        </p:nvSpPr>
        <p:spPr bwMode="auto">
          <a:xfrm>
            <a:off x="438786" y="980728"/>
            <a:ext cx="11314427" cy="516431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UY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4" name="Line 6">
            <a:extLst>
              <a:ext uri="{FF2B5EF4-FFF2-40B4-BE49-F238E27FC236}">
                <a16:creationId xmlns:a16="http://schemas.microsoft.com/office/drawing/2014/main" id="{0ABA05F1-FF8D-0B0F-081B-7F2F7A73C506}"/>
              </a:ext>
            </a:extLst>
          </p:cNvPr>
          <p:cNvSpPr>
            <a:spLocks noChangeShapeType="1"/>
          </p:cNvSpPr>
          <p:nvPr/>
        </p:nvSpPr>
        <p:spPr bwMode="auto">
          <a:xfrm>
            <a:off x="2947607" y="3890374"/>
            <a:ext cx="627817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grpSp>
        <p:nvGrpSpPr>
          <p:cNvPr id="6" name="Group 13">
            <a:extLst>
              <a:ext uri="{FF2B5EF4-FFF2-40B4-BE49-F238E27FC236}">
                <a16:creationId xmlns:a16="http://schemas.microsoft.com/office/drawing/2014/main" id="{68936B16-6059-F81B-22DE-3D384A224923}"/>
              </a:ext>
            </a:extLst>
          </p:cNvPr>
          <p:cNvGrpSpPr>
            <a:grpSpLocks/>
          </p:cNvGrpSpPr>
          <p:nvPr/>
        </p:nvGrpSpPr>
        <p:grpSpPr bwMode="auto">
          <a:xfrm>
            <a:off x="1065007" y="2820025"/>
            <a:ext cx="649287" cy="1967417"/>
            <a:chOff x="385" y="1162"/>
            <a:chExt cx="409" cy="1134"/>
          </a:xfrm>
        </p:grpSpPr>
        <p:grpSp>
          <p:nvGrpSpPr>
            <p:cNvPr id="7" name="Group 14">
              <a:extLst>
                <a:ext uri="{FF2B5EF4-FFF2-40B4-BE49-F238E27FC236}">
                  <a16:creationId xmlns:a16="http://schemas.microsoft.com/office/drawing/2014/main" id="{2D6810B4-FEE3-3F7E-E6A1-70E5F05284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6" y="1162"/>
              <a:ext cx="318" cy="1134"/>
              <a:chOff x="612" y="1162"/>
              <a:chExt cx="318" cy="1134"/>
            </a:xfrm>
          </p:grpSpPr>
          <p:sp>
            <p:nvSpPr>
              <p:cNvPr id="13" name="Freeform 15">
                <a:extLst>
                  <a:ext uri="{FF2B5EF4-FFF2-40B4-BE49-F238E27FC236}">
                    <a16:creationId xmlns:a16="http://schemas.microsoft.com/office/drawing/2014/main" id="{1A9C35A1-007C-DF0E-67B5-177A375B44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" y="1162"/>
                <a:ext cx="227" cy="1134"/>
              </a:xfrm>
              <a:custGeom>
                <a:avLst/>
                <a:gdLst>
                  <a:gd name="T0" fmla="*/ 1313 w 121"/>
                  <a:gd name="T1" fmla="*/ 0 h 1225"/>
                  <a:gd name="T2" fmla="*/ 186 w 121"/>
                  <a:gd name="T3" fmla="*/ 167 h 1225"/>
                  <a:gd name="T4" fmla="*/ 186 w 121"/>
                  <a:gd name="T5" fmla="*/ 333 h 1225"/>
                  <a:gd name="T6" fmla="*/ 1313 w 121"/>
                  <a:gd name="T7" fmla="*/ 467 h 1225"/>
                  <a:gd name="T8" fmla="*/ 1313 w 121"/>
                  <a:gd name="T9" fmla="*/ 600 h 1225"/>
                  <a:gd name="T10" fmla="*/ 186 w 121"/>
                  <a:gd name="T11" fmla="*/ 732 h 1225"/>
                  <a:gd name="T12" fmla="*/ 186 w 121"/>
                  <a:gd name="T13" fmla="*/ 900 h 12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1"/>
                  <a:gd name="T22" fmla="*/ 0 h 1225"/>
                  <a:gd name="T23" fmla="*/ 121 w 121"/>
                  <a:gd name="T24" fmla="*/ 1225 h 122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1" h="1225">
                    <a:moveTo>
                      <a:pt x="106" y="0"/>
                    </a:moveTo>
                    <a:cubicBezTo>
                      <a:pt x="68" y="75"/>
                      <a:pt x="30" y="151"/>
                      <a:pt x="15" y="227"/>
                    </a:cubicBezTo>
                    <a:cubicBezTo>
                      <a:pt x="0" y="303"/>
                      <a:pt x="0" y="386"/>
                      <a:pt x="15" y="454"/>
                    </a:cubicBezTo>
                    <a:cubicBezTo>
                      <a:pt x="30" y="522"/>
                      <a:pt x="91" y="575"/>
                      <a:pt x="106" y="635"/>
                    </a:cubicBezTo>
                    <a:cubicBezTo>
                      <a:pt x="121" y="695"/>
                      <a:pt x="121" y="757"/>
                      <a:pt x="106" y="817"/>
                    </a:cubicBezTo>
                    <a:cubicBezTo>
                      <a:pt x="91" y="877"/>
                      <a:pt x="30" y="930"/>
                      <a:pt x="15" y="998"/>
                    </a:cubicBezTo>
                    <a:cubicBezTo>
                      <a:pt x="0" y="1066"/>
                      <a:pt x="7" y="1145"/>
                      <a:pt x="15" y="1225"/>
                    </a:cubicBezTo>
                  </a:path>
                </a:pathLst>
              </a:custGeom>
              <a:noFill/>
              <a:ln w="76200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4" name="Freeform 16">
                <a:extLst>
                  <a:ext uri="{FF2B5EF4-FFF2-40B4-BE49-F238E27FC236}">
                    <a16:creationId xmlns:a16="http://schemas.microsoft.com/office/drawing/2014/main" id="{3464310D-AF64-0200-5011-36022527E9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" y="1162"/>
                <a:ext cx="227" cy="1134"/>
              </a:xfrm>
              <a:custGeom>
                <a:avLst/>
                <a:gdLst>
                  <a:gd name="T0" fmla="*/ 1313 w 121"/>
                  <a:gd name="T1" fmla="*/ 0 h 1225"/>
                  <a:gd name="T2" fmla="*/ 186 w 121"/>
                  <a:gd name="T3" fmla="*/ 167 h 1225"/>
                  <a:gd name="T4" fmla="*/ 186 w 121"/>
                  <a:gd name="T5" fmla="*/ 333 h 1225"/>
                  <a:gd name="T6" fmla="*/ 1313 w 121"/>
                  <a:gd name="T7" fmla="*/ 467 h 1225"/>
                  <a:gd name="T8" fmla="*/ 1313 w 121"/>
                  <a:gd name="T9" fmla="*/ 600 h 1225"/>
                  <a:gd name="T10" fmla="*/ 186 w 121"/>
                  <a:gd name="T11" fmla="*/ 732 h 1225"/>
                  <a:gd name="T12" fmla="*/ 186 w 121"/>
                  <a:gd name="T13" fmla="*/ 900 h 12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1"/>
                  <a:gd name="T22" fmla="*/ 0 h 1225"/>
                  <a:gd name="T23" fmla="*/ 121 w 121"/>
                  <a:gd name="T24" fmla="*/ 1225 h 122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1" h="1225">
                    <a:moveTo>
                      <a:pt x="106" y="0"/>
                    </a:moveTo>
                    <a:cubicBezTo>
                      <a:pt x="68" y="75"/>
                      <a:pt x="30" y="151"/>
                      <a:pt x="15" y="227"/>
                    </a:cubicBezTo>
                    <a:cubicBezTo>
                      <a:pt x="0" y="303"/>
                      <a:pt x="0" y="386"/>
                      <a:pt x="15" y="454"/>
                    </a:cubicBezTo>
                    <a:cubicBezTo>
                      <a:pt x="30" y="522"/>
                      <a:pt x="91" y="575"/>
                      <a:pt x="106" y="635"/>
                    </a:cubicBezTo>
                    <a:cubicBezTo>
                      <a:pt x="121" y="695"/>
                      <a:pt x="121" y="757"/>
                      <a:pt x="106" y="817"/>
                    </a:cubicBezTo>
                    <a:cubicBezTo>
                      <a:pt x="91" y="877"/>
                      <a:pt x="30" y="930"/>
                      <a:pt x="15" y="998"/>
                    </a:cubicBezTo>
                    <a:cubicBezTo>
                      <a:pt x="0" y="1066"/>
                      <a:pt x="7" y="1145"/>
                      <a:pt x="15" y="1225"/>
                    </a:cubicBezTo>
                  </a:path>
                </a:pathLst>
              </a:custGeom>
              <a:noFill/>
              <a:ln w="76200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5" name="Freeform 17">
                <a:extLst>
                  <a:ext uri="{FF2B5EF4-FFF2-40B4-BE49-F238E27FC236}">
                    <a16:creationId xmlns:a16="http://schemas.microsoft.com/office/drawing/2014/main" id="{542C0244-AAC4-9EC0-3C3F-2F297132E1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3" y="1162"/>
                <a:ext cx="227" cy="1134"/>
              </a:xfrm>
              <a:custGeom>
                <a:avLst/>
                <a:gdLst>
                  <a:gd name="T0" fmla="*/ 1313 w 121"/>
                  <a:gd name="T1" fmla="*/ 0 h 1225"/>
                  <a:gd name="T2" fmla="*/ 186 w 121"/>
                  <a:gd name="T3" fmla="*/ 167 h 1225"/>
                  <a:gd name="T4" fmla="*/ 186 w 121"/>
                  <a:gd name="T5" fmla="*/ 333 h 1225"/>
                  <a:gd name="T6" fmla="*/ 1313 w 121"/>
                  <a:gd name="T7" fmla="*/ 467 h 1225"/>
                  <a:gd name="T8" fmla="*/ 1313 w 121"/>
                  <a:gd name="T9" fmla="*/ 600 h 1225"/>
                  <a:gd name="T10" fmla="*/ 186 w 121"/>
                  <a:gd name="T11" fmla="*/ 732 h 1225"/>
                  <a:gd name="T12" fmla="*/ 186 w 121"/>
                  <a:gd name="T13" fmla="*/ 900 h 12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1"/>
                  <a:gd name="T22" fmla="*/ 0 h 1225"/>
                  <a:gd name="T23" fmla="*/ 121 w 121"/>
                  <a:gd name="T24" fmla="*/ 1225 h 122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1" h="1225">
                    <a:moveTo>
                      <a:pt x="106" y="0"/>
                    </a:moveTo>
                    <a:cubicBezTo>
                      <a:pt x="68" y="75"/>
                      <a:pt x="30" y="151"/>
                      <a:pt x="15" y="227"/>
                    </a:cubicBezTo>
                    <a:cubicBezTo>
                      <a:pt x="0" y="303"/>
                      <a:pt x="0" y="386"/>
                      <a:pt x="15" y="454"/>
                    </a:cubicBezTo>
                    <a:cubicBezTo>
                      <a:pt x="30" y="522"/>
                      <a:pt x="91" y="575"/>
                      <a:pt x="106" y="635"/>
                    </a:cubicBezTo>
                    <a:cubicBezTo>
                      <a:pt x="121" y="695"/>
                      <a:pt x="121" y="757"/>
                      <a:pt x="106" y="817"/>
                    </a:cubicBezTo>
                    <a:cubicBezTo>
                      <a:pt x="91" y="877"/>
                      <a:pt x="30" y="930"/>
                      <a:pt x="15" y="998"/>
                    </a:cubicBezTo>
                    <a:cubicBezTo>
                      <a:pt x="0" y="1066"/>
                      <a:pt x="7" y="1145"/>
                      <a:pt x="15" y="1225"/>
                    </a:cubicBezTo>
                  </a:path>
                </a:pathLst>
              </a:custGeom>
              <a:noFill/>
              <a:ln w="76200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" name="Group 18">
              <a:extLst>
                <a:ext uri="{FF2B5EF4-FFF2-40B4-BE49-F238E27FC236}">
                  <a16:creationId xmlns:a16="http://schemas.microsoft.com/office/drawing/2014/main" id="{7B0A08B5-92D7-7EAC-5860-B0A6B69EBD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5" y="1162"/>
              <a:ext cx="318" cy="1134"/>
              <a:chOff x="612" y="1162"/>
              <a:chExt cx="318" cy="1134"/>
            </a:xfrm>
          </p:grpSpPr>
          <p:sp>
            <p:nvSpPr>
              <p:cNvPr id="10" name="Freeform 19">
                <a:extLst>
                  <a:ext uri="{FF2B5EF4-FFF2-40B4-BE49-F238E27FC236}">
                    <a16:creationId xmlns:a16="http://schemas.microsoft.com/office/drawing/2014/main" id="{DCC9B9A6-55AE-F0FF-D8FC-D76A85CAE0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" y="1162"/>
                <a:ext cx="227" cy="1134"/>
              </a:xfrm>
              <a:custGeom>
                <a:avLst/>
                <a:gdLst>
                  <a:gd name="T0" fmla="*/ 1313 w 121"/>
                  <a:gd name="T1" fmla="*/ 0 h 1225"/>
                  <a:gd name="T2" fmla="*/ 186 w 121"/>
                  <a:gd name="T3" fmla="*/ 167 h 1225"/>
                  <a:gd name="T4" fmla="*/ 186 w 121"/>
                  <a:gd name="T5" fmla="*/ 333 h 1225"/>
                  <a:gd name="T6" fmla="*/ 1313 w 121"/>
                  <a:gd name="T7" fmla="*/ 467 h 1225"/>
                  <a:gd name="T8" fmla="*/ 1313 w 121"/>
                  <a:gd name="T9" fmla="*/ 600 h 1225"/>
                  <a:gd name="T10" fmla="*/ 186 w 121"/>
                  <a:gd name="T11" fmla="*/ 732 h 1225"/>
                  <a:gd name="T12" fmla="*/ 186 w 121"/>
                  <a:gd name="T13" fmla="*/ 900 h 12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1"/>
                  <a:gd name="T22" fmla="*/ 0 h 1225"/>
                  <a:gd name="T23" fmla="*/ 121 w 121"/>
                  <a:gd name="T24" fmla="*/ 1225 h 122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1" h="1225">
                    <a:moveTo>
                      <a:pt x="106" y="0"/>
                    </a:moveTo>
                    <a:cubicBezTo>
                      <a:pt x="68" y="75"/>
                      <a:pt x="30" y="151"/>
                      <a:pt x="15" y="227"/>
                    </a:cubicBezTo>
                    <a:cubicBezTo>
                      <a:pt x="0" y="303"/>
                      <a:pt x="0" y="386"/>
                      <a:pt x="15" y="454"/>
                    </a:cubicBezTo>
                    <a:cubicBezTo>
                      <a:pt x="30" y="522"/>
                      <a:pt x="91" y="575"/>
                      <a:pt x="106" y="635"/>
                    </a:cubicBezTo>
                    <a:cubicBezTo>
                      <a:pt x="121" y="695"/>
                      <a:pt x="121" y="757"/>
                      <a:pt x="106" y="817"/>
                    </a:cubicBezTo>
                    <a:cubicBezTo>
                      <a:pt x="91" y="877"/>
                      <a:pt x="30" y="930"/>
                      <a:pt x="15" y="998"/>
                    </a:cubicBezTo>
                    <a:cubicBezTo>
                      <a:pt x="0" y="1066"/>
                      <a:pt x="7" y="1145"/>
                      <a:pt x="15" y="1225"/>
                    </a:cubicBezTo>
                  </a:path>
                </a:pathLst>
              </a:custGeom>
              <a:noFill/>
              <a:ln w="76200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Freeform 20">
                <a:extLst>
                  <a:ext uri="{FF2B5EF4-FFF2-40B4-BE49-F238E27FC236}">
                    <a16:creationId xmlns:a16="http://schemas.microsoft.com/office/drawing/2014/main" id="{132D72CE-580D-4EBF-9206-ACA395C5BC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" y="1162"/>
                <a:ext cx="227" cy="1134"/>
              </a:xfrm>
              <a:custGeom>
                <a:avLst/>
                <a:gdLst>
                  <a:gd name="T0" fmla="*/ 1313 w 121"/>
                  <a:gd name="T1" fmla="*/ 0 h 1225"/>
                  <a:gd name="T2" fmla="*/ 186 w 121"/>
                  <a:gd name="T3" fmla="*/ 167 h 1225"/>
                  <a:gd name="T4" fmla="*/ 186 w 121"/>
                  <a:gd name="T5" fmla="*/ 333 h 1225"/>
                  <a:gd name="T6" fmla="*/ 1313 w 121"/>
                  <a:gd name="T7" fmla="*/ 467 h 1225"/>
                  <a:gd name="T8" fmla="*/ 1313 w 121"/>
                  <a:gd name="T9" fmla="*/ 600 h 1225"/>
                  <a:gd name="T10" fmla="*/ 186 w 121"/>
                  <a:gd name="T11" fmla="*/ 732 h 1225"/>
                  <a:gd name="T12" fmla="*/ 186 w 121"/>
                  <a:gd name="T13" fmla="*/ 900 h 12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1"/>
                  <a:gd name="T22" fmla="*/ 0 h 1225"/>
                  <a:gd name="T23" fmla="*/ 121 w 121"/>
                  <a:gd name="T24" fmla="*/ 1225 h 122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1" h="1225">
                    <a:moveTo>
                      <a:pt x="106" y="0"/>
                    </a:moveTo>
                    <a:cubicBezTo>
                      <a:pt x="68" y="75"/>
                      <a:pt x="30" y="151"/>
                      <a:pt x="15" y="227"/>
                    </a:cubicBezTo>
                    <a:cubicBezTo>
                      <a:pt x="0" y="303"/>
                      <a:pt x="0" y="386"/>
                      <a:pt x="15" y="454"/>
                    </a:cubicBezTo>
                    <a:cubicBezTo>
                      <a:pt x="30" y="522"/>
                      <a:pt x="91" y="575"/>
                      <a:pt x="106" y="635"/>
                    </a:cubicBezTo>
                    <a:cubicBezTo>
                      <a:pt x="121" y="695"/>
                      <a:pt x="121" y="757"/>
                      <a:pt x="106" y="817"/>
                    </a:cubicBezTo>
                    <a:cubicBezTo>
                      <a:pt x="91" y="877"/>
                      <a:pt x="30" y="930"/>
                      <a:pt x="15" y="998"/>
                    </a:cubicBezTo>
                    <a:cubicBezTo>
                      <a:pt x="0" y="1066"/>
                      <a:pt x="7" y="1145"/>
                      <a:pt x="15" y="1225"/>
                    </a:cubicBezTo>
                  </a:path>
                </a:pathLst>
              </a:custGeom>
              <a:noFill/>
              <a:ln w="76200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" name="Freeform 21">
                <a:extLst>
                  <a:ext uri="{FF2B5EF4-FFF2-40B4-BE49-F238E27FC236}">
                    <a16:creationId xmlns:a16="http://schemas.microsoft.com/office/drawing/2014/main" id="{D47DD15B-8AA9-9814-779D-6235B4BCC0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3" y="1162"/>
                <a:ext cx="227" cy="1134"/>
              </a:xfrm>
              <a:custGeom>
                <a:avLst/>
                <a:gdLst>
                  <a:gd name="T0" fmla="*/ 1313 w 121"/>
                  <a:gd name="T1" fmla="*/ 0 h 1225"/>
                  <a:gd name="T2" fmla="*/ 186 w 121"/>
                  <a:gd name="T3" fmla="*/ 167 h 1225"/>
                  <a:gd name="T4" fmla="*/ 186 w 121"/>
                  <a:gd name="T5" fmla="*/ 333 h 1225"/>
                  <a:gd name="T6" fmla="*/ 1313 w 121"/>
                  <a:gd name="T7" fmla="*/ 467 h 1225"/>
                  <a:gd name="T8" fmla="*/ 1313 w 121"/>
                  <a:gd name="T9" fmla="*/ 600 h 1225"/>
                  <a:gd name="T10" fmla="*/ 186 w 121"/>
                  <a:gd name="T11" fmla="*/ 732 h 1225"/>
                  <a:gd name="T12" fmla="*/ 186 w 121"/>
                  <a:gd name="T13" fmla="*/ 900 h 12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1"/>
                  <a:gd name="T22" fmla="*/ 0 h 1225"/>
                  <a:gd name="T23" fmla="*/ 121 w 121"/>
                  <a:gd name="T24" fmla="*/ 1225 h 122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1" h="1225">
                    <a:moveTo>
                      <a:pt x="106" y="0"/>
                    </a:moveTo>
                    <a:cubicBezTo>
                      <a:pt x="68" y="75"/>
                      <a:pt x="30" y="151"/>
                      <a:pt x="15" y="227"/>
                    </a:cubicBezTo>
                    <a:cubicBezTo>
                      <a:pt x="0" y="303"/>
                      <a:pt x="0" y="386"/>
                      <a:pt x="15" y="454"/>
                    </a:cubicBezTo>
                    <a:cubicBezTo>
                      <a:pt x="30" y="522"/>
                      <a:pt x="91" y="575"/>
                      <a:pt x="106" y="635"/>
                    </a:cubicBezTo>
                    <a:cubicBezTo>
                      <a:pt x="121" y="695"/>
                      <a:pt x="121" y="757"/>
                      <a:pt x="106" y="817"/>
                    </a:cubicBezTo>
                    <a:cubicBezTo>
                      <a:pt x="91" y="877"/>
                      <a:pt x="30" y="930"/>
                      <a:pt x="15" y="998"/>
                    </a:cubicBezTo>
                    <a:cubicBezTo>
                      <a:pt x="0" y="1066"/>
                      <a:pt x="7" y="1145"/>
                      <a:pt x="15" y="1225"/>
                    </a:cubicBezTo>
                  </a:path>
                </a:pathLst>
              </a:custGeom>
              <a:noFill/>
              <a:ln w="76200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" name="Oval 22">
              <a:extLst>
                <a:ext uri="{FF2B5EF4-FFF2-40B4-BE49-F238E27FC236}">
                  <a16:creationId xmlns:a16="http://schemas.microsoft.com/office/drawing/2014/main" id="{91129F77-15BD-76B4-CC04-7A0DF0C828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1706"/>
              <a:ext cx="136" cy="136"/>
            </a:xfrm>
            <a:prstGeom prst="ellipse">
              <a:avLst/>
            </a:prstGeom>
            <a:solidFill>
              <a:srgbClr val="00001C"/>
            </a:soli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</p:grpSp>
      <p:sp>
        <p:nvSpPr>
          <p:cNvPr id="16" name="Line 24">
            <a:extLst>
              <a:ext uri="{FF2B5EF4-FFF2-40B4-BE49-F238E27FC236}">
                <a16:creationId xmlns:a16="http://schemas.microsoft.com/office/drawing/2014/main" id="{FABEAE90-FB24-7F25-0AF2-81AB1634BFF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05123" y="3885248"/>
            <a:ext cx="507581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cxnSp>
        <p:nvCxnSpPr>
          <p:cNvPr id="17" name="AutoShape 57">
            <a:extLst>
              <a:ext uri="{FF2B5EF4-FFF2-40B4-BE49-F238E27FC236}">
                <a16:creationId xmlns:a16="http://schemas.microsoft.com/office/drawing/2014/main" id="{FB7BB4C1-3ADC-58E1-5F13-A128F881AC4F}"/>
              </a:ext>
            </a:extLst>
          </p:cNvPr>
          <p:cNvCxnSpPr>
            <a:cxnSpLocks noChangeShapeType="1"/>
            <a:stCxn id="24" idx="1"/>
            <a:endCxn id="25" idx="1"/>
          </p:cNvCxnSpPr>
          <p:nvPr/>
        </p:nvCxnSpPr>
        <p:spPr bwMode="auto">
          <a:xfrm>
            <a:off x="2500962" y="4363352"/>
            <a:ext cx="42227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18" name="Group 58">
            <a:extLst>
              <a:ext uri="{FF2B5EF4-FFF2-40B4-BE49-F238E27FC236}">
                <a16:creationId xmlns:a16="http://schemas.microsoft.com/office/drawing/2014/main" id="{24D176E6-0B88-45BA-3F26-1E6BBF2B74F5}"/>
              </a:ext>
            </a:extLst>
          </p:cNvPr>
          <p:cNvGrpSpPr>
            <a:grpSpLocks/>
          </p:cNvGrpSpPr>
          <p:nvPr/>
        </p:nvGrpSpPr>
        <p:grpSpPr bwMode="auto">
          <a:xfrm>
            <a:off x="2500961" y="3447306"/>
            <a:ext cx="422275" cy="916046"/>
            <a:chOff x="1728" y="1584"/>
            <a:chExt cx="288" cy="528"/>
          </a:xfrm>
        </p:grpSpPr>
        <p:grpSp>
          <p:nvGrpSpPr>
            <p:cNvPr id="19" name="Group 59">
              <a:extLst>
                <a:ext uri="{FF2B5EF4-FFF2-40B4-BE49-F238E27FC236}">
                  <a16:creationId xmlns:a16="http://schemas.microsoft.com/office/drawing/2014/main" id="{0691A15E-FBCB-0164-A21E-C16E68420E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28" y="1632"/>
              <a:ext cx="288" cy="480"/>
              <a:chOff x="1728" y="1632"/>
              <a:chExt cx="336" cy="480"/>
            </a:xfrm>
          </p:grpSpPr>
          <p:sp>
            <p:nvSpPr>
              <p:cNvPr id="24" name="Line 60">
                <a:extLst>
                  <a:ext uri="{FF2B5EF4-FFF2-40B4-BE49-F238E27FC236}">
                    <a16:creationId xmlns:a16="http://schemas.microsoft.com/office/drawing/2014/main" id="{F2CA915C-E8E8-7F23-54A2-0620422634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1632"/>
                <a:ext cx="0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5" name="Line 61">
                <a:extLst>
                  <a:ext uri="{FF2B5EF4-FFF2-40B4-BE49-F238E27FC236}">
                    <a16:creationId xmlns:a16="http://schemas.microsoft.com/office/drawing/2014/main" id="{3045A90F-5082-2F6D-11E0-EE7148517E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64" y="1632"/>
                <a:ext cx="0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0" name="Group 62">
              <a:extLst>
                <a:ext uri="{FF2B5EF4-FFF2-40B4-BE49-F238E27FC236}">
                  <a16:creationId xmlns:a16="http://schemas.microsoft.com/office/drawing/2014/main" id="{620265ED-CB9B-453F-BDE8-73ED03996F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6" y="1968"/>
              <a:ext cx="192" cy="48"/>
              <a:chOff x="1392" y="2832"/>
              <a:chExt cx="192" cy="48"/>
            </a:xfrm>
          </p:grpSpPr>
          <p:sp>
            <p:nvSpPr>
              <p:cNvPr id="22" name="Oval 63">
                <a:extLst>
                  <a:ext uri="{FF2B5EF4-FFF2-40B4-BE49-F238E27FC236}">
                    <a16:creationId xmlns:a16="http://schemas.microsoft.com/office/drawing/2014/main" id="{E2DB50F9-678C-EA9B-2862-40C22702D6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832"/>
                <a:ext cx="96" cy="4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Oval 64">
                <a:extLst>
                  <a:ext uri="{FF2B5EF4-FFF2-40B4-BE49-F238E27FC236}">
                    <a16:creationId xmlns:a16="http://schemas.microsoft.com/office/drawing/2014/main" id="{0E6C7557-B7E2-3CE0-38C9-E3A450F805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832"/>
                <a:ext cx="96" cy="4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" name="Line 65">
              <a:extLst>
                <a:ext uri="{FF2B5EF4-FFF2-40B4-BE49-F238E27FC236}">
                  <a16:creationId xmlns:a16="http://schemas.microsoft.com/office/drawing/2014/main" id="{5918A938-3445-2515-0E70-3356FFB559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72" y="1584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26" name="Group 66">
            <a:extLst>
              <a:ext uri="{FF2B5EF4-FFF2-40B4-BE49-F238E27FC236}">
                <a16:creationId xmlns:a16="http://schemas.microsoft.com/office/drawing/2014/main" id="{B1828385-0562-E100-AB51-0A72D9CB22CF}"/>
              </a:ext>
            </a:extLst>
          </p:cNvPr>
          <p:cNvGrpSpPr>
            <a:grpSpLocks/>
          </p:cNvGrpSpPr>
          <p:nvPr/>
        </p:nvGrpSpPr>
        <p:grpSpPr bwMode="auto">
          <a:xfrm>
            <a:off x="7233103" y="3484815"/>
            <a:ext cx="1008062" cy="787661"/>
            <a:chOff x="3061" y="1525"/>
            <a:chExt cx="635" cy="454"/>
          </a:xfrm>
        </p:grpSpPr>
        <p:sp>
          <p:nvSpPr>
            <p:cNvPr id="27" name="Rectangle 67">
              <a:extLst>
                <a:ext uri="{FF2B5EF4-FFF2-40B4-BE49-F238E27FC236}">
                  <a16:creationId xmlns:a16="http://schemas.microsoft.com/office/drawing/2014/main" id="{5DAAFE95-2441-8B1C-4085-DB23829020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1" y="1570"/>
              <a:ext cx="635" cy="31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  <p:sp>
          <p:nvSpPr>
            <p:cNvPr id="29" name="Rectangle 69" descr="Vertical clara">
              <a:extLst>
                <a:ext uri="{FF2B5EF4-FFF2-40B4-BE49-F238E27FC236}">
                  <a16:creationId xmlns:a16="http://schemas.microsoft.com/office/drawing/2014/main" id="{3CF8F501-507B-CCAD-C5B9-5601E20DD9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1" y="1888"/>
              <a:ext cx="635" cy="9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  <p:sp>
          <p:nvSpPr>
            <p:cNvPr id="30" name="Rectangle 70" descr="Confeti grande">
              <a:extLst>
                <a:ext uri="{FF2B5EF4-FFF2-40B4-BE49-F238E27FC236}">
                  <a16:creationId xmlns:a16="http://schemas.microsoft.com/office/drawing/2014/main" id="{E025522D-824C-0CEC-C8A9-19A48AA437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1" y="1661"/>
              <a:ext cx="635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s-UY" sz="1800" dirty="0">
                <a:solidFill>
                  <a:srgbClr val="000000"/>
                </a:solidFill>
              </a:endParaRPr>
            </a:p>
          </p:txBody>
        </p:sp>
        <p:sp>
          <p:nvSpPr>
            <p:cNvPr id="31" name="Freeform 71">
              <a:extLst>
                <a:ext uri="{FF2B5EF4-FFF2-40B4-BE49-F238E27FC236}">
                  <a16:creationId xmlns:a16="http://schemas.microsoft.com/office/drawing/2014/main" id="{EC5CEB76-022C-8687-62F2-9722EC251F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1" y="1525"/>
              <a:ext cx="635" cy="454"/>
            </a:xfrm>
            <a:custGeom>
              <a:avLst/>
              <a:gdLst>
                <a:gd name="T0" fmla="*/ 0 w 635"/>
                <a:gd name="T1" fmla="*/ 0 h 454"/>
                <a:gd name="T2" fmla="*/ 0 w 635"/>
                <a:gd name="T3" fmla="*/ 454 h 454"/>
                <a:gd name="T4" fmla="*/ 635 w 635"/>
                <a:gd name="T5" fmla="*/ 454 h 454"/>
                <a:gd name="T6" fmla="*/ 635 w 635"/>
                <a:gd name="T7" fmla="*/ 0 h 4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35"/>
                <a:gd name="T13" fmla="*/ 0 h 454"/>
                <a:gd name="T14" fmla="*/ 635 w 635"/>
                <a:gd name="T15" fmla="*/ 454 h 4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35" h="454">
                  <a:moveTo>
                    <a:pt x="0" y="0"/>
                  </a:moveTo>
                  <a:lnTo>
                    <a:pt x="0" y="454"/>
                  </a:lnTo>
                  <a:lnTo>
                    <a:pt x="635" y="454"/>
                  </a:lnTo>
                  <a:lnTo>
                    <a:pt x="635" y="0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</p:grpSp>
      <p:sp>
        <p:nvSpPr>
          <p:cNvPr id="34" name="Text Box 5">
            <a:extLst>
              <a:ext uri="{FF2B5EF4-FFF2-40B4-BE49-F238E27FC236}">
                <a16:creationId xmlns:a16="http://schemas.microsoft.com/office/drawing/2014/main" id="{BE7FCC62-1ABC-C49B-E172-C7CF7DA959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78" y="3643877"/>
            <a:ext cx="1440160" cy="134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endParaRPr lang="es-ES_tradnl" sz="1400" dirty="0">
              <a:solidFill>
                <a:srgbClr val="000000"/>
              </a:solidFill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es-ES_tradnl" sz="1400" dirty="0">
                <a:solidFill>
                  <a:srgbClr val="000000"/>
                </a:solidFill>
              </a:rPr>
              <a:t>Cl</a:t>
            </a:r>
            <a:r>
              <a:rPr lang="es-ES_tradnl" sz="1400" baseline="-25000" dirty="0">
                <a:solidFill>
                  <a:srgbClr val="000000"/>
                </a:solidFill>
              </a:rPr>
              <a:t>2</a:t>
            </a:r>
            <a:r>
              <a:rPr lang="es-ES_tradnl" sz="1400" dirty="0">
                <a:solidFill>
                  <a:srgbClr val="000000"/>
                </a:solidFill>
              </a:rPr>
              <a:t>  = 0,5 mg/l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es-ES_tradnl" sz="1400" dirty="0">
                <a:solidFill>
                  <a:srgbClr val="000000"/>
                </a:solidFill>
              </a:rPr>
              <a:t>pH = 7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es-ES_tradnl" sz="1400" dirty="0" err="1">
                <a:solidFill>
                  <a:srgbClr val="000000"/>
                </a:solidFill>
              </a:rPr>
              <a:t>Temp</a:t>
            </a:r>
            <a:r>
              <a:rPr lang="es-ES_tradnl" sz="1400" dirty="0">
                <a:solidFill>
                  <a:srgbClr val="000000"/>
                </a:solidFill>
              </a:rPr>
              <a:t>= 10°C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es-ES_tradnl" sz="1400" dirty="0">
                <a:solidFill>
                  <a:srgbClr val="000000"/>
                </a:solidFill>
              </a:rPr>
              <a:t>ClO</a:t>
            </a:r>
            <a:r>
              <a:rPr lang="es-ES_tradnl" sz="1400" baseline="-25000" dirty="0">
                <a:solidFill>
                  <a:srgbClr val="000000"/>
                </a:solidFill>
              </a:rPr>
              <a:t>2</a:t>
            </a:r>
            <a:r>
              <a:rPr lang="es-ES_tradnl" sz="1400" dirty="0">
                <a:solidFill>
                  <a:srgbClr val="000000"/>
                </a:solidFill>
              </a:rPr>
              <a:t> = 0,2 mg/l</a:t>
            </a:r>
            <a:endParaRPr lang="es-MX" sz="1400" dirty="0">
              <a:solidFill>
                <a:srgbClr val="000000"/>
              </a:solidFill>
            </a:endParaRPr>
          </a:p>
        </p:txBody>
      </p:sp>
      <p:grpSp>
        <p:nvGrpSpPr>
          <p:cNvPr id="39" name="Group 8">
            <a:extLst>
              <a:ext uri="{FF2B5EF4-FFF2-40B4-BE49-F238E27FC236}">
                <a16:creationId xmlns:a16="http://schemas.microsoft.com/office/drawing/2014/main" id="{A93F7F93-7C5D-84D7-B84A-EC7E49C4FC04}"/>
              </a:ext>
            </a:extLst>
          </p:cNvPr>
          <p:cNvGrpSpPr>
            <a:grpSpLocks/>
          </p:cNvGrpSpPr>
          <p:nvPr/>
        </p:nvGrpSpPr>
        <p:grpSpPr bwMode="auto">
          <a:xfrm>
            <a:off x="8831588" y="3351202"/>
            <a:ext cx="1266253" cy="915165"/>
            <a:chOff x="4059" y="1480"/>
            <a:chExt cx="778" cy="453"/>
          </a:xfrm>
          <a:noFill/>
        </p:grpSpPr>
        <p:sp>
          <p:nvSpPr>
            <p:cNvPr id="40" name="Rectangle 9">
              <a:extLst>
                <a:ext uri="{FF2B5EF4-FFF2-40B4-BE49-F238E27FC236}">
                  <a16:creationId xmlns:a16="http://schemas.microsoft.com/office/drawing/2014/main" id="{7C60EA3C-D3B4-F56F-E2DB-C4E2AFB14C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9" y="1480"/>
              <a:ext cx="771" cy="453"/>
            </a:xfrm>
            <a:prstGeom prst="rect">
              <a:avLst/>
            </a:prstGeom>
            <a:grp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  <p:sp>
          <p:nvSpPr>
            <p:cNvPr id="41" name="Text Box 10">
              <a:extLst>
                <a:ext uri="{FF2B5EF4-FFF2-40B4-BE49-F238E27FC236}">
                  <a16:creationId xmlns:a16="http://schemas.microsoft.com/office/drawing/2014/main" id="{9B8DBA24-A24B-CADB-6171-EB7462B916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66" y="1596"/>
              <a:ext cx="771" cy="21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_tradnl" sz="1000" b="1" dirty="0">
                  <a:solidFill>
                    <a:srgbClr val="00001C"/>
                  </a:solidFill>
                </a:rPr>
                <a:t>DEPÓSITO DE AGUA FILTRADA</a:t>
              </a:r>
              <a:endParaRPr lang="es-MX" sz="1000" b="1" dirty="0">
                <a:solidFill>
                  <a:srgbClr val="00001C"/>
                </a:solidFill>
              </a:endParaRPr>
            </a:p>
          </p:txBody>
        </p:sp>
      </p:grp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BE543CBD-368B-EE4F-8FAB-60B9DB7503FA}"/>
              </a:ext>
            </a:extLst>
          </p:cNvPr>
          <p:cNvCxnSpPr>
            <a:cxnSpLocks/>
          </p:cNvCxnSpPr>
          <p:nvPr/>
        </p:nvCxnSpPr>
        <p:spPr bwMode="auto">
          <a:xfrm>
            <a:off x="3713392" y="3476869"/>
            <a:ext cx="0" cy="7125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Forma libre: forma 44">
            <a:extLst>
              <a:ext uri="{FF2B5EF4-FFF2-40B4-BE49-F238E27FC236}">
                <a16:creationId xmlns:a16="http://schemas.microsoft.com/office/drawing/2014/main" id="{298EBBDC-D452-A474-3CBD-7C6FD0826C33}"/>
              </a:ext>
            </a:extLst>
          </p:cNvPr>
          <p:cNvSpPr/>
          <p:nvPr/>
        </p:nvSpPr>
        <p:spPr bwMode="auto">
          <a:xfrm>
            <a:off x="3575424" y="3430067"/>
            <a:ext cx="1267691" cy="885764"/>
          </a:xfrm>
          <a:custGeom>
            <a:avLst/>
            <a:gdLst>
              <a:gd name="connsiteX0" fmla="*/ 0 w 1267691"/>
              <a:gd name="connsiteY0" fmla="*/ 20782 h 810491"/>
              <a:gd name="connsiteX1" fmla="*/ 0 w 1267691"/>
              <a:gd name="connsiteY1" fmla="*/ 810491 h 810491"/>
              <a:gd name="connsiteX2" fmla="*/ 1267691 w 1267691"/>
              <a:gd name="connsiteY2" fmla="*/ 810491 h 810491"/>
              <a:gd name="connsiteX3" fmla="*/ 1267691 w 1267691"/>
              <a:gd name="connsiteY3" fmla="*/ 0 h 810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7691" h="810491">
                <a:moveTo>
                  <a:pt x="0" y="20782"/>
                </a:moveTo>
                <a:lnTo>
                  <a:pt x="0" y="810491"/>
                </a:lnTo>
                <a:lnTo>
                  <a:pt x="1267691" y="810491"/>
                </a:lnTo>
                <a:lnTo>
                  <a:pt x="1267691" y="0"/>
                </a:lnTo>
              </a:path>
            </a:pathLst>
          </a:cu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UY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A661DC09-A55B-7535-E812-BFD18169E6EF}"/>
              </a:ext>
            </a:extLst>
          </p:cNvPr>
          <p:cNvCxnSpPr>
            <a:cxnSpLocks/>
          </p:cNvCxnSpPr>
          <p:nvPr/>
        </p:nvCxnSpPr>
        <p:spPr bwMode="auto">
          <a:xfrm>
            <a:off x="3839017" y="3476869"/>
            <a:ext cx="0" cy="83285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27F8AAEC-1162-050F-402B-EA9F4AB81F54}"/>
              </a:ext>
            </a:extLst>
          </p:cNvPr>
          <p:cNvCxnSpPr>
            <a:cxnSpLocks/>
          </p:cNvCxnSpPr>
          <p:nvPr/>
        </p:nvCxnSpPr>
        <p:spPr bwMode="auto">
          <a:xfrm>
            <a:off x="4001424" y="3472588"/>
            <a:ext cx="0" cy="7125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3CF8A69A-6887-313E-23DE-485761ABC989}"/>
              </a:ext>
            </a:extLst>
          </p:cNvPr>
          <p:cNvCxnSpPr>
            <a:cxnSpLocks/>
          </p:cNvCxnSpPr>
          <p:nvPr/>
        </p:nvCxnSpPr>
        <p:spPr bwMode="auto">
          <a:xfrm>
            <a:off x="4127049" y="3472588"/>
            <a:ext cx="0" cy="83285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7FB84E24-9EE5-0255-C102-380F2385D9C5}"/>
              </a:ext>
            </a:extLst>
          </p:cNvPr>
          <p:cNvCxnSpPr>
            <a:cxnSpLocks/>
          </p:cNvCxnSpPr>
          <p:nvPr/>
        </p:nvCxnSpPr>
        <p:spPr bwMode="auto">
          <a:xfrm>
            <a:off x="4289456" y="3483418"/>
            <a:ext cx="0" cy="7125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7475CBC8-CBD2-86E8-6639-92F7AF657AD9}"/>
              </a:ext>
            </a:extLst>
          </p:cNvPr>
          <p:cNvCxnSpPr>
            <a:cxnSpLocks/>
          </p:cNvCxnSpPr>
          <p:nvPr/>
        </p:nvCxnSpPr>
        <p:spPr bwMode="auto">
          <a:xfrm>
            <a:off x="4415081" y="3483418"/>
            <a:ext cx="0" cy="83285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368B05CA-25E1-4E66-3241-5B215DFD03A3}"/>
              </a:ext>
            </a:extLst>
          </p:cNvPr>
          <p:cNvCxnSpPr>
            <a:cxnSpLocks/>
          </p:cNvCxnSpPr>
          <p:nvPr/>
        </p:nvCxnSpPr>
        <p:spPr bwMode="auto">
          <a:xfrm>
            <a:off x="4577488" y="3479137"/>
            <a:ext cx="0" cy="7125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B67BE941-9742-1CE7-A171-42D0D54CFEF7}"/>
              </a:ext>
            </a:extLst>
          </p:cNvPr>
          <p:cNvCxnSpPr>
            <a:cxnSpLocks/>
          </p:cNvCxnSpPr>
          <p:nvPr/>
        </p:nvCxnSpPr>
        <p:spPr bwMode="auto">
          <a:xfrm>
            <a:off x="4703113" y="3479137"/>
            <a:ext cx="0" cy="83285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Line 24">
            <a:extLst>
              <a:ext uri="{FF2B5EF4-FFF2-40B4-BE49-F238E27FC236}">
                <a16:creationId xmlns:a16="http://schemas.microsoft.com/office/drawing/2014/main" id="{4900447C-671D-C4AC-4CBB-2B196B6E02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097842" y="3787737"/>
            <a:ext cx="576014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sp>
        <p:nvSpPr>
          <p:cNvPr id="55" name="Rectángulo: esquinas superiores cortadas 54">
            <a:extLst>
              <a:ext uri="{FF2B5EF4-FFF2-40B4-BE49-F238E27FC236}">
                <a16:creationId xmlns:a16="http://schemas.microsoft.com/office/drawing/2014/main" id="{38AA4F54-B48E-8637-873A-E0FC6B7BE257}"/>
              </a:ext>
            </a:extLst>
          </p:cNvPr>
          <p:cNvSpPr/>
          <p:nvPr/>
        </p:nvSpPr>
        <p:spPr bwMode="auto">
          <a:xfrm rot="10800000">
            <a:off x="5412705" y="3453987"/>
            <a:ext cx="1055092" cy="1178710"/>
          </a:xfrm>
          <a:prstGeom prst="snip2SameRect">
            <a:avLst>
              <a:gd name="adj1" fmla="val 47120"/>
              <a:gd name="adj2" fmla="val 0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UY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57" name="Line 6">
            <a:extLst>
              <a:ext uri="{FF2B5EF4-FFF2-40B4-BE49-F238E27FC236}">
                <a16:creationId xmlns:a16="http://schemas.microsoft.com/office/drawing/2014/main" id="{4FD1C4AC-8A6E-165D-486F-310F321DBFF8}"/>
              </a:ext>
            </a:extLst>
          </p:cNvPr>
          <p:cNvSpPr>
            <a:spLocks noChangeShapeType="1"/>
          </p:cNvSpPr>
          <p:nvPr/>
        </p:nvSpPr>
        <p:spPr bwMode="auto">
          <a:xfrm>
            <a:off x="1650004" y="3860259"/>
            <a:ext cx="808271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id="{BAA485DD-91F5-381C-1CA1-46C6570D3BD8}"/>
              </a:ext>
            </a:extLst>
          </p:cNvPr>
          <p:cNvCxnSpPr>
            <a:cxnSpLocks/>
          </p:cNvCxnSpPr>
          <p:nvPr/>
        </p:nvCxnSpPr>
        <p:spPr bwMode="auto">
          <a:xfrm>
            <a:off x="8500359" y="3193942"/>
            <a:ext cx="0" cy="622963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2" name="Conector recto de flecha 41">
            <a:extLst>
              <a:ext uri="{FF2B5EF4-FFF2-40B4-BE49-F238E27FC236}">
                <a16:creationId xmlns:a16="http://schemas.microsoft.com/office/drawing/2014/main" id="{C29A3A28-CE41-13A5-3348-A213954E1DA1}"/>
              </a:ext>
            </a:extLst>
          </p:cNvPr>
          <p:cNvCxnSpPr>
            <a:cxnSpLocks/>
          </p:cNvCxnSpPr>
          <p:nvPr/>
        </p:nvCxnSpPr>
        <p:spPr bwMode="auto">
          <a:xfrm>
            <a:off x="6821951" y="3318516"/>
            <a:ext cx="0" cy="488740"/>
          </a:xfrm>
          <a:prstGeom prst="straightConnector1">
            <a:avLst/>
          </a:prstGeom>
          <a:solidFill>
            <a:schemeClr val="accent1"/>
          </a:solidFill>
          <a:ln w="31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9" name="CuadroTexto 58">
            <a:extLst>
              <a:ext uri="{FF2B5EF4-FFF2-40B4-BE49-F238E27FC236}">
                <a16:creationId xmlns:a16="http://schemas.microsoft.com/office/drawing/2014/main" id="{EF4AE2CB-37EA-0B11-D61F-5E26E7A8C1DE}"/>
              </a:ext>
            </a:extLst>
          </p:cNvPr>
          <p:cNvSpPr txBox="1"/>
          <p:nvPr/>
        </p:nvSpPr>
        <p:spPr>
          <a:xfrm>
            <a:off x="6252316" y="2836318"/>
            <a:ext cx="12125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400" dirty="0">
                <a:solidFill>
                  <a:schemeClr val="tx1"/>
                </a:solidFill>
              </a:rPr>
              <a:t>DIÓXIDO DE CLORO</a:t>
            </a:r>
          </a:p>
        </p:txBody>
      </p:sp>
      <p:sp>
        <p:nvSpPr>
          <p:cNvPr id="68" name="Line 24">
            <a:extLst>
              <a:ext uri="{FF2B5EF4-FFF2-40B4-BE49-F238E27FC236}">
                <a16:creationId xmlns:a16="http://schemas.microsoft.com/office/drawing/2014/main" id="{A6EF2A52-DB25-138A-3E64-C6660A2F416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64637" y="3878629"/>
            <a:ext cx="78792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sp>
        <p:nvSpPr>
          <p:cNvPr id="76" name="CuadroTexto 75">
            <a:extLst>
              <a:ext uri="{FF2B5EF4-FFF2-40B4-BE49-F238E27FC236}">
                <a16:creationId xmlns:a16="http://schemas.microsoft.com/office/drawing/2014/main" id="{8CC8D931-F2BA-48D0-D203-9CD8D3BB60DE}"/>
              </a:ext>
            </a:extLst>
          </p:cNvPr>
          <p:cNvSpPr txBox="1"/>
          <p:nvPr/>
        </p:nvSpPr>
        <p:spPr>
          <a:xfrm>
            <a:off x="3364566" y="4378649"/>
            <a:ext cx="16604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400" dirty="0">
                <a:solidFill>
                  <a:schemeClr val="tx1"/>
                </a:solidFill>
              </a:rPr>
              <a:t> FLOCULACIÓN</a:t>
            </a:r>
          </a:p>
        </p:txBody>
      </p:sp>
      <p:sp>
        <p:nvSpPr>
          <p:cNvPr id="33" name="Line 24">
            <a:extLst>
              <a:ext uri="{FF2B5EF4-FFF2-40B4-BE49-F238E27FC236}">
                <a16:creationId xmlns:a16="http://schemas.microsoft.com/office/drawing/2014/main" id="{5A3017E7-2D26-9D4E-3794-EDA4655FD7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41165" y="3837446"/>
            <a:ext cx="576014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sp>
        <p:nvSpPr>
          <p:cNvPr id="225" name="CuadroTexto 224">
            <a:extLst>
              <a:ext uri="{FF2B5EF4-FFF2-40B4-BE49-F238E27FC236}">
                <a16:creationId xmlns:a16="http://schemas.microsoft.com/office/drawing/2014/main" id="{1A9D8FBF-344D-DE20-ED4D-0C19983331CC}"/>
              </a:ext>
            </a:extLst>
          </p:cNvPr>
          <p:cNvSpPr txBox="1"/>
          <p:nvPr/>
        </p:nvSpPr>
        <p:spPr>
          <a:xfrm>
            <a:off x="703971" y="1341998"/>
            <a:ext cx="108962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>
                <a:solidFill>
                  <a:schemeClr val="tx1"/>
                </a:solidFill>
                <a:latin typeface="Candara" panose="020E0502030303020204" pitchFamily="34" charset="0"/>
              </a:rPr>
              <a:t>Ejercicio. Calcular inactivaciones de </a:t>
            </a:r>
            <a:r>
              <a:rPr lang="es-AR" b="1" i="1" dirty="0">
                <a:solidFill>
                  <a:schemeClr val="tx1"/>
                </a:solidFill>
                <a:latin typeface="Candara" panose="020E0502030303020204" pitchFamily="34" charset="0"/>
              </a:rPr>
              <a:t>Virus, </a:t>
            </a:r>
            <a:r>
              <a:rPr lang="es-AR" b="1" i="1" dirty="0" err="1">
                <a:solidFill>
                  <a:schemeClr val="tx1"/>
                </a:solidFill>
                <a:latin typeface="Candara" panose="020E0502030303020204" pitchFamily="34" charset="0"/>
              </a:rPr>
              <a:t>Giardia</a:t>
            </a:r>
            <a:r>
              <a:rPr lang="es-AR" b="1" i="1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s-AR" b="1" dirty="0">
                <a:solidFill>
                  <a:schemeClr val="tx1"/>
                </a:solidFill>
                <a:latin typeface="Candara" panose="020E0502030303020204" pitchFamily="34" charset="0"/>
              </a:rPr>
              <a:t>y</a:t>
            </a:r>
            <a:r>
              <a:rPr lang="es-AR" b="1" i="1" dirty="0">
                <a:solidFill>
                  <a:schemeClr val="tx1"/>
                </a:solidFill>
                <a:latin typeface="Candara" panose="020E0502030303020204" pitchFamily="34" charset="0"/>
              </a:rPr>
              <a:t> </a:t>
            </a:r>
            <a:r>
              <a:rPr lang="es-AR" b="1" i="1" dirty="0" err="1">
                <a:solidFill>
                  <a:schemeClr val="tx1"/>
                </a:solidFill>
                <a:latin typeface="Candara" panose="020E0502030303020204" pitchFamily="34" charset="0"/>
              </a:rPr>
              <a:t>Crypto</a:t>
            </a:r>
            <a:r>
              <a:rPr lang="es-AR" b="1" dirty="0">
                <a:solidFill>
                  <a:schemeClr val="tx1"/>
                </a:solidFill>
                <a:latin typeface="Candara" panose="020E0502030303020204" pitchFamily="34" charset="0"/>
              </a:rPr>
              <a:t>. Mediante estudio de trazadores se determinó que T10 en el sistema de filtros es 15 minutos para el caudal máximo de la planta = 6000 m</a:t>
            </a:r>
            <a:r>
              <a:rPr lang="es-AR" b="1" baseline="30000" dirty="0">
                <a:solidFill>
                  <a:schemeClr val="tx1"/>
                </a:solidFill>
                <a:latin typeface="Candara" panose="020E0502030303020204" pitchFamily="34" charset="0"/>
              </a:rPr>
              <a:t>3</a:t>
            </a:r>
            <a:r>
              <a:rPr lang="es-AR" b="1" dirty="0">
                <a:solidFill>
                  <a:schemeClr val="tx1"/>
                </a:solidFill>
                <a:latin typeface="Candara" panose="020E0502030303020204" pitchFamily="34" charset="0"/>
              </a:rPr>
              <a:t>/h. Volumen mínimo del DAF = 4000 m</a:t>
            </a:r>
            <a:r>
              <a:rPr lang="es-AR" b="1" baseline="30000" dirty="0">
                <a:solidFill>
                  <a:schemeClr val="tx1"/>
                </a:solidFill>
                <a:latin typeface="Candara" panose="020E0502030303020204" pitchFamily="34" charset="0"/>
              </a:rPr>
              <a:t>3</a:t>
            </a:r>
            <a:r>
              <a:rPr lang="es-AR" b="1" dirty="0">
                <a:solidFill>
                  <a:schemeClr val="tx1"/>
                </a:solidFill>
                <a:latin typeface="Candara" panose="020E0502030303020204" pitchFamily="34" charset="0"/>
              </a:rPr>
              <a:t> (FB = 0,3). </a:t>
            </a:r>
            <a:endParaRPr lang="es-UY" b="1" dirty="0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1AB4255A-6B94-E108-83EA-6E1CD1DB416C}"/>
              </a:ext>
            </a:extLst>
          </p:cNvPr>
          <p:cNvCxnSpPr>
            <a:cxnSpLocks/>
          </p:cNvCxnSpPr>
          <p:nvPr/>
        </p:nvCxnSpPr>
        <p:spPr bwMode="auto">
          <a:xfrm>
            <a:off x="8427924" y="3902645"/>
            <a:ext cx="0" cy="78489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236EB42D-5458-880F-7BFA-219AF1324933}"/>
              </a:ext>
            </a:extLst>
          </p:cNvPr>
          <p:cNvCxnSpPr>
            <a:cxnSpLocks/>
          </p:cNvCxnSpPr>
          <p:nvPr/>
        </p:nvCxnSpPr>
        <p:spPr bwMode="auto">
          <a:xfrm>
            <a:off x="10160078" y="3885248"/>
            <a:ext cx="0" cy="13428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26" name="CuadroTexto 225">
            <a:extLst>
              <a:ext uri="{FF2B5EF4-FFF2-40B4-BE49-F238E27FC236}">
                <a16:creationId xmlns:a16="http://schemas.microsoft.com/office/drawing/2014/main" id="{6F43639C-1204-DC30-52E2-732AC53785C8}"/>
              </a:ext>
            </a:extLst>
          </p:cNvPr>
          <p:cNvSpPr txBox="1"/>
          <p:nvPr/>
        </p:nvSpPr>
        <p:spPr>
          <a:xfrm>
            <a:off x="7817481" y="4732150"/>
            <a:ext cx="1537188" cy="318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ClO</a:t>
            </a:r>
            <a:r>
              <a:rPr kumimoji="0" lang="es-ES_tradnl" sz="1400" b="0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2</a:t>
            </a: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= </a:t>
            </a:r>
            <a:r>
              <a:rPr lang="es-ES_tradnl" sz="1400" dirty="0">
                <a:solidFill>
                  <a:srgbClr val="000000"/>
                </a:solidFill>
              </a:rPr>
              <a:t>1,0</a:t>
            </a:r>
            <a:r>
              <a:rPr kumimoji="0" lang="es-ES_tradnl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 mg/l</a:t>
            </a:r>
            <a:endParaRPr kumimoji="0" lang="es-MX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231" name="CuadroTexto 230">
            <a:extLst>
              <a:ext uri="{FF2B5EF4-FFF2-40B4-BE49-F238E27FC236}">
                <a16:creationId xmlns:a16="http://schemas.microsoft.com/office/drawing/2014/main" id="{1C832FB3-8E30-216E-110A-C96E2331120E}"/>
              </a:ext>
            </a:extLst>
          </p:cNvPr>
          <p:cNvSpPr txBox="1"/>
          <p:nvPr/>
        </p:nvSpPr>
        <p:spPr>
          <a:xfrm>
            <a:off x="7836623" y="2927685"/>
            <a:ext cx="13274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400" dirty="0">
                <a:solidFill>
                  <a:schemeClr val="tx1"/>
                </a:solidFill>
              </a:rPr>
              <a:t> CLORO</a:t>
            </a:r>
          </a:p>
        </p:txBody>
      </p:sp>
      <p:sp>
        <p:nvSpPr>
          <p:cNvPr id="233" name="CuadroTexto 232">
            <a:extLst>
              <a:ext uri="{FF2B5EF4-FFF2-40B4-BE49-F238E27FC236}">
                <a16:creationId xmlns:a16="http://schemas.microsoft.com/office/drawing/2014/main" id="{CB134C45-D5B5-5665-15C3-187CD8FB4798}"/>
              </a:ext>
            </a:extLst>
          </p:cNvPr>
          <p:cNvSpPr txBox="1"/>
          <p:nvPr/>
        </p:nvSpPr>
        <p:spPr>
          <a:xfrm>
            <a:off x="4999251" y="4681314"/>
            <a:ext cx="18291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400" dirty="0">
                <a:solidFill>
                  <a:schemeClr val="tx1"/>
                </a:solidFill>
              </a:rPr>
              <a:t> SEDIMENTACIÓN</a:t>
            </a:r>
          </a:p>
        </p:txBody>
      </p:sp>
      <p:sp>
        <p:nvSpPr>
          <p:cNvPr id="234" name="CuadroTexto 233">
            <a:extLst>
              <a:ext uri="{FF2B5EF4-FFF2-40B4-BE49-F238E27FC236}">
                <a16:creationId xmlns:a16="http://schemas.microsoft.com/office/drawing/2014/main" id="{7D4E4176-73D6-854E-A18E-CA705A1B5F19}"/>
              </a:ext>
            </a:extLst>
          </p:cNvPr>
          <p:cNvSpPr txBox="1"/>
          <p:nvPr/>
        </p:nvSpPr>
        <p:spPr>
          <a:xfrm>
            <a:off x="7073398" y="4336152"/>
            <a:ext cx="13274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400" dirty="0">
                <a:solidFill>
                  <a:schemeClr val="tx1"/>
                </a:solidFill>
              </a:rPr>
              <a:t> FILTRACIÓN</a:t>
            </a:r>
          </a:p>
        </p:txBody>
      </p:sp>
      <p:sp>
        <p:nvSpPr>
          <p:cNvPr id="235" name="CuadroTexto 234">
            <a:extLst>
              <a:ext uri="{FF2B5EF4-FFF2-40B4-BE49-F238E27FC236}">
                <a16:creationId xmlns:a16="http://schemas.microsoft.com/office/drawing/2014/main" id="{5DB29269-B6A8-EB02-5117-4B8FAFBC4F5C}"/>
              </a:ext>
            </a:extLst>
          </p:cNvPr>
          <p:cNvSpPr txBox="1"/>
          <p:nvPr/>
        </p:nvSpPr>
        <p:spPr>
          <a:xfrm>
            <a:off x="1884525" y="4425731"/>
            <a:ext cx="166042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400" dirty="0">
                <a:solidFill>
                  <a:schemeClr val="tx1"/>
                </a:solidFill>
              </a:rPr>
              <a:t> COAGULACIÓN</a:t>
            </a:r>
          </a:p>
        </p:txBody>
      </p:sp>
    </p:spTree>
    <p:extLst>
      <p:ext uri="{BB962C8B-B14F-4D97-AF65-F5344CB8AC3E}">
        <p14:creationId xmlns:p14="http://schemas.microsoft.com/office/powerpoint/2010/main" val="58580101"/>
      </p:ext>
    </p:extLst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0EA0CE6-47A7-DAC7-6C34-818688D8C1D0}"/>
              </a:ext>
            </a:extLst>
          </p:cNvPr>
          <p:cNvSpPr txBox="1"/>
          <p:nvPr/>
        </p:nvSpPr>
        <p:spPr>
          <a:xfrm>
            <a:off x="695400" y="297534"/>
            <a:ext cx="10801200" cy="6465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s-AR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yriad-pro"/>
                <a:ea typeface="+mn-ea"/>
                <a:cs typeface="+mn-cs"/>
              </a:rPr>
              <a:t>R</a:t>
            </a:r>
            <a:r>
              <a:rPr kumimoji="0" lang="es-UY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yriad-pro"/>
                <a:ea typeface="+mn-ea"/>
                <a:cs typeface="+mn-cs"/>
              </a:rPr>
              <a:t>esolución</a:t>
            </a:r>
            <a:endParaRPr kumimoji="0" lang="es-UY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yriad-pro"/>
              <a:ea typeface="+mn-ea"/>
              <a:cs typeface="+mn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lang="es-UY" u="sng" dirty="0">
                <a:solidFill>
                  <a:srgbClr val="000000"/>
                </a:solidFill>
                <a:latin typeface="myriad-pro"/>
              </a:rPr>
              <a:t>Inactivación de patógenos en los filtros con dióxido de cloro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lang="es-UY" dirty="0">
                <a:solidFill>
                  <a:srgbClr val="000000"/>
                </a:solidFill>
                <a:latin typeface="myriad-pro"/>
              </a:rPr>
              <a:t>C*T = 1 mg/l * 15 min = 15 mg/l*min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lang="es-UY" dirty="0">
                <a:solidFill>
                  <a:srgbClr val="000000"/>
                </a:solidFill>
                <a:latin typeface="myriad-pro"/>
              </a:rPr>
              <a:t>Inactivación de virus: Según tabla: log virus = 3,179 log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lang="es-UY" dirty="0">
                <a:solidFill>
                  <a:srgbClr val="000000"/>
                </a:solidFill>
                <a:latin typeface="myriad-pro"/>
              </a:rPr>
              <a:t>Inactivación de </a:t>
            </a:r>
            <a:r>
              <a:rPr lang="es-UY" dirty="0" err="1">
                <a:solidFill>
                  <a:srgbClr val="000000"/>
                </a:solidFill>
                <a:latin typeface="myriad-pro"/>
              </a:rPr>
              <a:t>Giardia</a:t>
            </a:r>
            <a:r>
              <a:rPr lang="es-UY" dirty="0">
                <a:solidFill>
                  <a:srgbClr val="000000"/>
                </a:solidFill>
                <a:latin typeface="myriad-pro"/>
              </a:rPr>
              <a:t>: Según tabla: log </a:t>
            </a:r>
            <a:r>
              <a:rPr lang="es-UY" dirty="0" err="1">
                <a:solidFill>
                  <a:srgbClr val="000000"/>
                </a:solidFill>
                <a:latin typeface="myriad-pro"/>
              </a:rPr>
              <a:t>Giardia</a:t>
            </a:r>
            <a:r>
              <a:rPr lang="es-UY" dirty="0">
                <a:solidFill>
                  <a:srgbClr val="000000"/>
                </a:solidFill>
                <a:latin typeface="myriad-pro"/>
              </a:rPr>
              <a:t> = 2 log</a:t>
            </a:r>
          </a:p>
          <a:p>
            <a:pPr>
              <a:spcBef>
                <a:spcPts val="100"/>
              </a:spcBef>
              <a:spcAft>
                <a:spcPts val="100"/>
              </a:spcAft>
              <a:defRPr/>
            </a:pPr>
            <a:r>
              <a:rPr lang="es-UY" dirty="0">
                <a:solidFill>
                  <a:srgbClr val="000000"/>
                </a:solidFill>
                <a:latin typeface="myriad-pro"/>
              </a:rPr>
              <a:t>Inactivación de </a:t>
            </a:r>
            <a:r>
              <a:rPr lang="es-UY" dirty="0" err="1">
                <a:solidFill>
                  <a:srgbClr val="000000"/>
                </a:solidFill>
                <a:latin typeface="myriad-pro"/>
              </a:rPr>
              <a:t>Crypto</a:t>
            </a:r>
            <a:r>
              <a:rPr lang="es-UY" dirty="0">
                <a:solidFill>
                  <a:srgbClr val="000000"/>
                </a:solidFill>
                <a:latin typeface="myriad-pro"/>
              </a:rPr>
              <a:t>: </a:t>
            </a:r>
            <a:r>
              <a:rPr lang="es-UY" dirty="0">
                <a:solidFill>
                  <a:schemeClr val="tx1"/>
                </a:solidFill>
                <a:latin typeface="myriad-pro"/>
              </a:rPr>
              <a:t>Log = CT * 0,001506 * 1,09116</a:t>
            </a:r>
            <a:r>
              <a:rPr lang="es-UY" baseline="30000" dirty="0">
                <a:solidFill>
                  <a:schemeClr val="tx1"/>
                </a:solidFill>
                <a:latin typeface="myriad-pro"/>
              </a:rPr>
              <a:t>temperatura</a:t>
            </a:r>
            <a:r>
              <a:rPr lang="es-UY" dirty="0">
                <a:solidFill>
                  <a:schemeClr val="tx1"/>
                </a:solidFill>
                <a:latin typeface="myriad-pro"/>
              </a:rPr>
              <a:t> = 0,054</a:t>
            </a:r>
          </a:p>
          <a:p>
            <a:pPr>
              <a:spcBef>
                <a:spcPts val="100"/>
              </a:spcBef>
              <a:spcAft>
                <a:spcPts val="100"/>
              </a:spcAft>
              <a:defRPr/>
            </a:pPr>
            <a:r>
              <a:rPr lang="es-UY" u="sng" dirty="0">
                <a:solidFill>
                  <a:schemeClr val="tx1"/>
                </a:solidFill>
                <a:latin typeface="myriad-pro"/>
              </a:rPr>
              <a:t>Inactivación de patógenos en el DAF con Dióxido de Cloro</a:t>
            </a:r>
          </a:p>
          <a:p>
            <a:pPr>
              <a:spcBef>
                <a:spcPts val="100"/>
              </a:spcBef>
              <a:spcAft>
                <a:spcPts val="100"/>
              </a:spcAft>
              <a:defRPr/>
            </a:pPr>
            <a:r>
              <a:rPr lang="es-UY" dirty="0">
                <a:solidFill>
                  <a:schemeClr val="tx1"/>
                </a:solidFill>
                <a:latin typeface="myriad-pro"/>
              </a:rPr>
              <a:t>T = 4000/6000 = 0,667 horas = 40 min  T10 = 40*0,3 = 12 min  C*T = 12*0,2= 2,4 mg/l*min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lang="es-UY" dirty="0">
                <a:solidFill>
                  <a:srgbClr val="000000"/>
                </a:solidFill>
                <a:latin typeface="myriad-pro"/>
              </a:rPr>
              <a:t>Inactivación de virus: Según tabla: log virus = 1,143 log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lang="es-UY" dirty="0">
                <a:solidFill>
                  <a:srgbClr val="000000"/>
                </a:solidFill>
                <a:latin typeface="myriad-pro"/>
              </a:rPr>
              <a:t>Inactivación de </a:t>
            </a:r>
            <a:r>
              <a:rPr lang="es-UY" dirty="0" err="1">
                <a:solidFill>
                  <a:srgbClr val="000000"/>
                </a:solidFill>
                <a:latin typeface="myriad-pro"/>
              </a:rPr>
              <a:t>Giardia</a:t>
            </a:r>
            <a:r>
              <a:rPr lang="es-UY" dirty="0">
                <a:solidFill>
                  <a:srgbClr val="000000"/>
                </a:solidFill>
                <a:latin typeface="myriad-pro"/>
              </a:rPr>
              <a:t>: Según tabla: log </a:t>
            </a:r>
            <a:r>
              <a:rPr lang="es-UY" dirty="0" err="1">
                <a:solidFill>
                  <a:srgbClr val="000000"/>
                </a:solidFill>
                <a:latin typeface="myriad-pro"/>
              </a:rPr>
              <a:t>Giardia</a:t>
            </a:r>
            <a:r>
              <a:rPr lang="es-UY" dirty="0">
                <a:solidFill>
                  <a:srgbClr val="000000"/>
                </a:solidFill>
                <a:latin typeface="myriad-pro"/>
              </a:rPr>
              <a:t> = 0,3 log</a:t>
            </a:r>
          </a:p>
          <a:p>
            <a:pPr>
              <a:spcBef>
                <a:spcPts val="100"/>
              </a:spcBef>
              <a:spcAft>
                <a:spcPts val="100"/>
              </a:spcAft>
              <a:defRPr/>
            </a:pPr>
            <a:r>
              <a:rPr lang="es-UY" dirty="0">
                <a:solidFill>
                  <a:srgbClr val="000000"/>
                </a:solidFill>
                <a:latin typeface="myriad-pro"/>
              </a:rPr>
              <a:t>Inactivación de </a:t>
            </a:r>
            <a:r>
              <a:rPr lang="es-UY" dirty="0" err="1">
                <a:solidFill>
                  <a:srgbClr val="000000"/>
                </a:solidFill>
                <a:latin typeface="myriad-pro"/>
              </a:rPr>
              <a:t>Crypto</a:t>
            </a:r>
            <a:r>
              <a:rPr lang="es-UY" dirty="0">
                <a:solidFill>
                  <a:srgbClr val="000000"/>
                </a:solidFill>
                <a:latin typeface="myriad-pro"/>
              </a:rPr>
              <a:t>: </a:t>
            </a:r>
            <a:r>
              <a:rPr lang="es-UY" dirty="0">
                <a:solidFill>
                  <a:schemeClr val="tx1"/>
                </a:solidFill>
                <a:latin typeface="myriad-pro"/>
              </a:rPr>
              <a:t>Log = CT * 0,001506 * 1,09116</a:t>
            </a:r>
            <a:r>
              <a:rPr lang="es-UY" baseline="30000" dirty="0">
                <a:solidFill>
                  <a:schemeClr val="tx1"/>
                </a:solidFill>
                <a:latin typeface="myriad-pro"/>
              </a:rPr>
              <a:t>temperatura</a:t>
            </a:r>
            <a:r>
              <a:rPr lang="es-UY" dirty="0">
                <a:solidFill>
                  <a:schemeClr val="tx1"/>
                </a:solidFill>
                <a:latin typeface="myriad-pro"/>
              </a:rPr>
              <a:t> = 0,0086</a:t>
            </a:r>
          </a:p>
          <a:p>
            <a:pPr>
              <a:spcBef>
                <a:spcPts val="100"/>
              </a:spcBef>
              <a:spcAft>
                <a:spcPts val="100"/>
              </a:spcAft>
              <a:defRPr/>
            </a:pPr>
            <a:r>
              <a:rPr lang="es-UY" u="sng" dirty="0">
                <a:solidFill>
                  <a:schemeClr val="tx1"/>
                </a:solidFill>
                <a:latin typeface="myriad-pro"/>
              </a:rPr>
              <a:t>Inactivación de patógenos en el DAF con Cloro</a:t>
            </a:r>
            <a:r>
              <a:rPr lang="es-UY" dirty="0">
                <a:solidFill>
                  <a:schemeClr val="tx1"/>
                </a:solidFill>
                <a:latin typeface="myriad-pro"/>
              </a:rPr>
              <a:t>    C*T = 12*0,5= 6 mg/l*min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lang="es-UY" dirty="0">
                <a:solidFill>
                  <a:srgbClr val="000000"/>
                </a:solidFill>
                <a:latin typeface="myriad-pro"/>
              </a:rPr>
              <a:t>Inactivación de virus: Según tabla: log virus = 4 log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  <a:buClrTx/>
              <a:buSzTx/>
              <a:buFontTx/>
              <a:buNone/>
              <a:tabLst/>
              <a:defRPr/>
            </a:pPr>
            <a:r>
              <a:rPr lang="es-UY" dirty="0">
                <a:solidFill>
                  <a:srgbClr val="000000"/>
                </a:solidFill>
                <a:latin typeface="myriad-pro"/>
              </a:rPr>
              <a:t>Inactivación de </a:t>
            </a:r>
            <a:r>
              <a:rPr lang="es-UY" dirty="0" err="1">
                <a:solidFill>
                  <a:srgbClr val="000000"/>
                </a:solidFill>
                <a:latin typeface="myriad-pro"/>
              </a:rPr>
              <a:t>Giardia</a:t>
            </a:r>
            <a:r>
              <a:rPr lang="es-UY" dirty="0">
                <a:solidFill>
                  <a:srgbClr val="000000"/>
                </a:solidFill>
                <a:latin typeface="myriad-pro"/>
              </a:rPr>
              <a:t>: fórmula: log </a:t>
            </a:r>
            <a:r>
              <a:rPr lang="es-UY" dirty="0" err="1">
                <a:solidFill>
                  <a:srgbClr val="000000"/>
                </a:solidFill>
                <a:latin typeface="myriad-pro"/>
              </a:rPr>
              <a:t>Giardia</a:t>
            </a:r>
            <a:r>
              <a:rPr lang="es-UY" dirty="0">
                <a:solidFill>
                  <a:srgbClr val="000000"/>
                </a:solidFill>
                <a:latin typeface="myriad-pro"/>
              </a:rPr>
              <a:t> = 0,16 log</a:t>
            </a:r>
          </a:p>
          <a:p>
            <a:pPr>
              <a:spcBef>
                <a:spcPts val="100"/>
              </a:spcBef>
              <a:spcAft>
                <a:spcPts val="100"/>
              </a:spcAft>
              <a:defRPr/>
            </a:pPr>
            <a:r>
              <a:rPr lang="es-UY" dirty="0">
                <a:solidFill>
                  <a:srgbClr val="000000"/>
                </a:solidFill>
                <a:latin typeface="myriad-pro"/>
              </a:rPr>
              <a:t>Inactivación de </a:t>
            </a:r>
            <a:r>
              <a:rPr lang="es-UY" dirty="0" err="1">
                <a:solidFill>
                  <a:srgbClr val="000000"/>
                </a:solidFill>
                <a:latin typeface="myriad-pro"/>
              </a:rPr>
              <a:t>Crypto</a:t>
            </a:r>
            <a:r>
              <a:rPr lang="es-UY" dirty="0">
                <a:solidFill>
                  <a:srgbClr val="000000"/>
                </a:solidFill>
                <a:latin typeface="myriad-pro"/>
              </a:rPr>
              <a:t>: </a:t>
            </a:r>
            <a:r>
              <a:rPr lang="es-UY" dirty="0">
                <a:solidFill>
                  <a:schemeClr val="tx1"/>
                </a:solidFill>
                <a:latin typeface="myriad-pro"/>
              </a:rPr>
              <a:t>0</a:t>
            </a:r>
          </a:p>
          <a:p>
            <a:pPr>
              <a:spcBef>
                <a:spcPts val="100"/>
              </a:spcBef>
              <a:spcAft>
                <a:spcPts val="100"/>
              </a:spcAft>
              <a:defRPr/>
            </a:pPr>
            <a:r>
              <a:rPr lang="es-UY" i="1" u="sng" dirty="0">
                <a:solidFill>
                  <a:schemeClr val="tx1"/>
                </a:solidFill>
                <a:latin typeface="myriad-pro"/>
              </a:rPr>
              <a:t>Inactivación total:</a:t>
            </a:r>
          </a:p>
          <a:p>
            <a:pPr>
              <a:spcBef>
                <a:spcPts val="100"/>
              </a:spcBef>
              <a:spcAft>
                <a:spcPts val="100"/>
              </a:spcAft>
              <a:defRPr/>
            </a:pPr>
            <a:r>
              <a:rPr lang="es-UY" dirty="0">
                <a:solidFill>
                  <a:schemeClr val="tx1"/>
                </a:solidFill>
                <a:latin typeface="myriad-pro"/>
              </a:rPr>
              <a:t>Log virus = 3,179+1,143+4 = </a:t>
            </a:r>
            <a:r>
              <a:rPr lang="es-UY" u="sng" dirty="0">
                <a:solidFill>
                  <a:schemeClr val="tx1"/>
                </a:solidFill>
                <a:latin typeface="myriad-pro"/>
              </a:rPr>
              <a:t>8,322 log</a:t>
            </a:r>
          </a:p>
          <a:p>
            <a:pPr>
              <a:spcBef>
                <a:spcPts val="100"/>
              </a:spcBef>
              <a:spcAft>
                <a:spcPts val="100"/>
              </a:spcAft>
              <a:defRPr/>
            </a:pPr>
            <a:r>
              <a:rPr lang="es-UY" dirty="0">
                <a:solidFill>
                  <a:schemeClr val="tx1"/>
                </a:solidFill>
                <a:latin typeface="myriad-pro"/>
              </a:rPr>
              <a:t>Log </a:t>
            </a:r>
            <a:r>
              <a:rPr lang="es-UY" dirty="0" err="1">
                <a:solidFill>
                  <a:schemeClr val="tx1"/>
                </a:solidFill>
                <a:latin typeface="myriad-pro"/>
              </a:rPr>
              <a:t>Giardia</a:t>
            </a:r>
            <a:r>
              <a:rPr lang="es-UY" dirty="0">
                <a:solidFill>
                  <a:schemeClr val="tx1"/>
                </a:solidFill>
                <a:latin typeface="myriad-pro"/>
              </a:rPr>
              <a:t> = 2+0,3+0,16 = </a:t>
            </a:r>
            <a:r>
              <a:rPr lang="es-UY" u="sng" dirty="0">
                <a:solidFill>
                  <a:schemeClr val="tx1"/>
                </a:solidFill>
                <a:latin typeface="myriad-pro"/>
              </a:rPr>
              <a:t>2,46 log</a:t>
            </a:r>
          </a:p>
          <a:p>
            <a:pPr>
              <a:spcBef>
                <a:spcPts val="100"/>
              </a:spcBef>
              <a:spcAft>
                <a:spcPts val="100"/>
              </a:spcAft>
              <a:defRPr/>
            </a:pPr>
            <a:r>
              <a:rPr lang="es-UY" dirty="0">
                <a:solidFill>
                  <a:schemeClr val="tx1"/>
                </a:solidFill>
                <a:latin typeface="myriad-pro"/>
              </a:rPr>
              <a:t>Log </a:t>
            </a:r>
            <a:r>
              <a:rPr lang="es-UY" dirty="0" err="1">
                <a:solidFill>
                  <a:schemeClr val="tx1"/>
                </a:solidFill>
                <a:latin typeface="myriad-pro"/>
              </a:rPr>
              <a:t>Crypto</a:t>
            </a:r>
            <a:r>
              <a:rPr lang="es-UY" dirty="0">
                <a:solidFill>
                  <a:schemeClr val="tx1"/>
                </a:solidFill>
                <a:latin typeface="myriad-pro"/>
              </a:rPr>
              <a:t> = 0,054+0,0086+0 = </a:t>
            </a:r>
            <a:r>
              <a:rPr lang="es-UY" u="sng" dirty="0">
                <a:solidFill>
                  <a:schemeClr val="tx1"/>
                </a:solidFill>
                <a:latin typeface="myriad-pro"/>
              </a:rPr>
              <a:t>0,063</a:t>
            </a:r>
            <a:r>
              <a:rPr lang="es-UY" dirty="0">
                <a:solidFill>
                  <a:schemeClr val="tx1"/>
                </a:solidFill>
                <a:latin typeface="myriad-pro"/>
              </a:rPr>
              <a:t> (</a:t>
            </a:r>
            <a:r>
              <a:rPr lang="es-UY">
                <a:solidFill>
                  <a:schemeClr val="tx1"/>
                </a:solidFill>
                <a:latin typeface="myriad-pro"/>
              </a:rPr>
              <a:t>14%)</a:t>
            </a:r>
            <a:endParaRPr kumimoji="0" lang="es-UY" b="0" i="0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yriad-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6594485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body" sz="half" idx="1"/>
          </p:nvPr>
        </p:nvSpPr>
        <p:spPr bwMode="auto">
          <a:xfrm>
            <a:off x="3287688" y="1376772"/>
            <a:ext cx="8497888" cy="410445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09600" indent="-609600" algn="ctr" eaLnBrk="1" hangingPunct="1">
              <a:spcBef>
                <a:spcPts val="0"/>
              </a:spcBef>
              <a:buNone/>
            </a:pPr>
            <a:r>
              <a:rPr lang="es-MX" sz="2000" b="1" dirty="0">
                <a:latin typeface="Arial" panose="020B0604020202020204" pitchFamily="34" charset="0"/>
                <a:cs typeface="Arial" panose="020B0604020202020204" pitchFamily="34" charset="0"/>
              </a:rPr>
              <a:t>DIÓXIDO DE CLORO	</a:t>
            </a:r>
          </a:p>
          <a:p>
            <a:pPr marL="609600" indent="-609600" eaLnBrk="1" hangingPunct="1">
              <a:spcBef>
                <a:spcPts val="0"/>
              </a:spcBef>
              <a:buNone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609600" indent="-609600" eaLnBrk="1" hangingPunct="1">
              <a:spcBef>
                <a:spcPts val="0"/>
              </a:spcBef>
              <a:buNone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Descripción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  <a:hlinkClick r:id="rId3" action="ppaction://hlinksldjump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609600" indent="-609600" eaLnBrk="1" hangingPunct="1">
              <a:spcBef>
                <a:spcPts val="0"/>
              </a:spcBef>
              <a:buNone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  <a:hlinkClick r:id="rId4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Generación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  <a:hlinkClick r:id="rId3" action="ppaction://hlinksldjump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609600" indent="-609600" eaLnBrk="1" hangingPunct="1">
              <a:spcBef>
                <a:spcPts val="0"/>
              </a:spcBef>
              <a:buNone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Aplicaciones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eaLnBrk="1" hangingPunct="1">
              <a:spcBef>
                <a:spcPts val="0"/>
              </a:spcBef>
              <a:buNone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  <a:hlinkClick r:id="rId5" action="ppaction://hlinksldjump"/>
              </a:rPr>
              <a:t>Desventajas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eaLnBrk="1" hangingPunct="1">
              <a:spcBef>
                <a:spcPts val="0"/>
              </a:spcBef>
              <a:buNone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  <a:hlinkClick r:id="rId6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Puntos de aplicación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eaLnBrk="1" hangingPunct="1">
              <a:spcBef>
                <a:spcPts val="0"/>
              </a:spcBef>
              <a:buNone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  <a:hlinkClick r:id="rId7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Formación de clorito y clorato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eaLnBrk="1" hangingPunct="1">
              <a:spcBef>
                <a:spcPts val="0"/>
              </a:spcBef>
              <a:buNone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  <a:hlinkClick r:id="rId8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Inactivación de patógenos con dióxido de cloro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eaLnBrk="1" hangingPunct="1">
              <a:spcBef>
                <a:spcPts val="0"/>
              </a:spcBef>
              <a:buNone/>
            </a:pP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  <a:hlinkClick r:id="rId9" action="ppaction://hlinksldjump"/>
              </a:rPr>
              <a:t>Ejemplo</a:t>
            </a:r>
            <a:endParaRPr lang="es-MX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22EEDB07-2C47-9CF2-8F12-80560E2A6F7D}"/>
              </a:ext>
            </a:extLst>
          </p:cNvPr>
          <p:cNvSpPr/>
          <p:nvPr/>
        </p:nvSpPr>
        <p:spPr>
          <a:xfrm>
            <a:off x="1" y="0"/>
            <a:ext cx="3071664" cy="6858000"/>
          </a:xfrm>
          <a:prstGeom prst="rect">
            <a:avLst/>
          </a:prstGeom>
          <a:gradFill flip="none" rotWithShape="1">
            <a:gsLst>
              <a:gs pos="0">
                <a:srgbClr val="00B050"/>
              </a:gs>
              <a:gs pos="100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95000">
                <a:schemeClr val="accent1">
                  <a:lumMod val="30000"/>
                  <a:lumOff val="70000"/>
                </a:schemeClr>
              </a:gs>
            </a:gsLst>
            <a:lin ang="108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A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860D2FE-E741-DBC0-D246-4D8A2E23B1DA}"/>
              </a:ext>
            </a:extLst>
          </p:cNvPr>
          <p:cNvSpPr txBox="1"/>
          <p:nvPr/>
        </p:nvSpPr>
        <p:spPr>
          <a:xfrm>
            <a:off x="551384" y="548680"/>
            <a:ext cx="11089232" cy="6124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s-UY" sz="3600" dirty="0">
                <a:solidFill>
                  <a:schemeClr val="tx1"/>
                </a:solidFill>
                <a:latin typeface="myriad-pro"/>
              </a:rPr>
              <a:t>Descripción</a:t>
            </a:r>
            <a:endParaRPr lang="es-UY" sz="3600" b="0" i="0" dirty="0">
              <a:solidFill>
                <a:schemeClr val="tx1"/>
              </a:solidFill>
              <a:effectLst/>
              <a:latin typeface="myriad-pro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s-UY" sz="2400" dirty="0">
                <a:solidFill>
                  <a:schemeClr val="tx1"/>
                </a:solidFill>
                <a:latin typeface="myriad-pro"/>
              </a:rPr>
              <a:t>El dióxido de cloro es</a:t>
            </a:r>
            <a:r>
              <a:rPr lang="es-UY" sz="2400" b="0" i="0" dirty="0">
                <a:solidFill>
                  <a:schemeClr val="tx1"/>
                </a:solidFill>
                <a:effectLst/>
                <a:latin typeface="myriad-pro"/>
              </a:rPr>
              <a:t> un oxidante cuyo uso durante muchos </a:t>
            </a:r>
            <a:r>
              <a:rPr lang="es-UY" sz="2400" dirty="0">
                <a:solidFill>
                  <a:schemeClr val="tx1"/>
                </a:solidFill>
                <a:latin typeface="myriad-pro"/>
              </a:rPr>
              <a:t>e</a:t>
            </a:r>
            <a:r>
              <a:rPr lang="es-UY" sz="2400" b="0" i="0" dirty="0">
                <a:solidFill>
                  <a:schemeClr val="tx1"/>
                </a:solidFill>
                <a:effectLst/>
                <a:latin typeface="myriad-pro"/>
              </a:rPr>
              <a:t>stuvo orientado a quitar olores y sabores del agua. Posteriormente, se descubrió su poder para inactivar gérmenes, y su capacidad para reaccionar con compuestos orgánicos sin formar trihalometanos.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s-UY" sz="2400" dirty="0">
                <a:solidFill>
                  <a:schemeClr val="tx1"/>
                </a:solidFill>
                <a:latin typeface="myriad-pro"/>
              </a:rPr>
              <a:t>Su primera aplicación en tratamiento de agua destinada al consumo humano fue en 1944 en una planta ubicada cerca de las cataratas del Niágara, Nueva York.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s-UY" sz="2400" b="0" i="0" dirty="0">
                <a:solidFill>
                  <a:schemeClr val="tx1"/>
                </a:solidFill>
                <a:effectLst/>
                <a:latin typeface="myriad-pro"/>
              </a:rPr>
              <a:t>En los años 70 se redujo su uso debido a los problemas operativos que presentaban los equipos, afectando la estética del agua y pudiendo causar problemas de olores y sabores a 0,2-0,4 mg/l.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s-UY" sz="2400" dirty="0">
                <a:solidFill>
                  <a:schemeClr val="tx1"/>
                </a:solidFill>
                <a:latin typeface="myriad-pro"/>
              </a:rPr>
              <a:t>Resurgió a fines de los años 80 al comprobarse que su efectividad para controlar quistes de protozoarios es mayor que la del cloro.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s-UY" sz="2400" dirty="0">
                <a:solidFill>
                  <a:schemeClr val="tx1"/>
                </a:solidFill>
                <a:latin typeface="myriad-pro"/>
              </a:rPr>
              <a:t>Es muy soluble en agua. Los equipos generalmente son capaces de enviar hacia el punto de aplicación una solución de 1 a 5 gramos/l de dióxido de cloro. No reacciona con el amonio, pero sí con los nitritos, oxidándolos a nitrato.</a:t>
            </a:r>
            <a:endParaRPr lang="es-UY" sz="2400" b="0" i="0" dirty="0">
              <a:solidFill>
                <a:schemeClr val="tx1"/>
              </a:solidFill>
              <a:effectLst/>
              <a:latin typeface="myriad-pro"/>
            </a:endParaRPr>
          </a:p>
        </p:txBody>
      </p:sp>
    </p:spTree>
    <p:extLst>
      <p:ext uri="{BB962C8B-B14F-4D97-AF65-F5344CB8AC3E}">
        <p14:creationId xmlns:p14="http://schemas.microsoft.com/office/powerpoint/2010/main" val="2484273338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E78D154-C205-4E0B-920B-D3CD0EAB16C9}"/>
              </a:ext>
            </a:extLst>
          </p:cNvPr>
          <p:cNvSpPr txBox="1"/>
          <p:nvPr/>
        </p:nvSpPr>
        <p:spPr>
          <a:xfrm>
            <a:off x="587388" y="764704"/>
            <a:ext cx="11017224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s-UY" sz="3600" dirty="0">
                <a:solidFill>
                  <a:schemeClr val="tx1"/>
                </a:solidFill>
                <a:latin typeface="myriad-pro"/>
              </a:rPr>
              <a:t>Generación</a:t>
            </a:r>
            <a:endParaRPr lang="es-UY" sz="3600" b="0" i="0" dirty="0">
              <a:solidFill>
                <a:schemeClr val="tx1"/>
              </a:solidFill>
              <a:effectLst/>
              <a:latin typeface="myriad-pro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UY" sz="2400" dirty="0">
                <a:solidFill>
                  <a:schemeClr val="tx1"/>
                </a:solidFill>
                <a:latin typeface="myriad-pro"/>
              </a:rPr>
              <a:t>ClO</a:t>
            </a:r>
            <a:r>
              <a:rPr lang="es-UY" sz="2400" baseline="-25000" dirty="0">
                <a:solidFill>
                  <a:schemeClr val="tx1"/>
                </a:solidFill>
                <a:latin typeface="myriad-pro"/>
              </a:rPr>
              <a:t>2</a:t>
            </a:r>
            <a:r>
              <a:rPr lang="es-UY" sz="2400" dirty="0">
                <a:solidFill>
                  <a:schemeClr val="tx1"/>
                </a:solidFill>
                <a:latin typeface="myriad-pro"/>
              </a:rPr>
              <a:t> Es</a:t>
            </a:r>
            <a:r>
              <a:rPr lang="es-UY" sz="2400" b="0" i="0" dirty="0">
                <a:solidFill>
                  <a:schemeClr val="tx1"/>
                </a:solidFill>
                <a:effectLst/>
                <a:latin typeface="myriad-pro"/>
              </a:rPr>
              <a:t> un gas inestable que se volatiliza con facilidad, por lo que </a:t>
            </a:r>
            <a:r>
              <a:rPr lang="es-UY" sz="2400" dirty="0">
                <a:solidFill>
                  <a:schemeClr val="tx1"/>
                </a:solidFill>
                <a:latin typeface="myriad-pro"/>
              </a:rPr>
              <a:t>debe generarse in situ, por reacción entre clorito de sodio y cloro gas, ácido hipocloroso o ácido clorhídrico, y entre clorito y ácido sulfúrico. También se puede producir a partir de clorato de sodio (NaClO</a:t>
            </a:r>
            <a:r>
              <a:rPr lang="es-UY" sz="2400" baseline="-25000" dirty="0">
                <a:solidFill>
                  <a:schemeClr val="tx1"/>
                </a:solidFill>
                <a:latin typeface="myriad-pro"/>
              </a:rPr>
              <a:t>3</a:t>
            </a:r>
            <a:r>
              <a:rPr lang="es-UY" sz="2400" dirty="0">
                <a:solidFill>
                  <a:schemeClr val="tx1"/>
                </a:solidFill>
                <a:latin typeface="myriad-pro"/>
              </a:rPr>
              <a:t>)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s-UY" dirty="0">
                <a:solidFill>
                  <a:schemeClr val="tx1"/>
                </a:solidFill>
                <a:latin typeface="+mj-lt"/>
              </a:rPr>
              <a:t>2</a:t>
            </a:r>
            <a:r>
              <a:rPr lang="es-UY" b="0" i="0" dirty="0">
                <a:solidFill>
                  <a:schemeClr val="tx1"/>
                </a:solidFill>
                <a:effectLst/>
                <a:latin typeface="+mj-lt"/>
              </a:rPr>
              <a:t> NaClO</a:t>
            </a:r>
            <a:r>
              <a:rPr lang="es-UY" b="0" i="0" baseline="-25000" dirty="0">
                <a:solidFill>
                  <a:schemeClr val="tx1"/>
                </a:solidFill>
                <a:effectLst/>
                <a:latin typeface="+mj-lt"/>
              </a:rPr>
              <a:t>2</a:t>
            </a:r>
            <a:r>
              <a:rPr lang="es-UY" b="0" i="0" dirty="0">
                <a:solidFill>
                  <a:schemeClr val="tx1"/>
                </a:solidFill>
                <a:effectLst/>
                <a:latin typeface="+mj-lt"/>
              </a:rPr>
              <a:t> + Cl</a:t>
            </a:r>
            <a:r>
              <a:rPr lang="es-UY" b="0" i="0" baseline="-25000" dirty="0">
                <a:solidFill>
                  <a:schemeClr val="tx1"/>
                </a:solidFill>
                <a:effectLst/>
                <a:latin typeface="+mj-lt"/>
              </a:rPr>
              <a:t>2</a:t>
            </a:r>
            <a:r>
              <a:rPr lang="es-UY" b="0" i="0" dirty="0"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pt-BR" b="0" i="0" dirty="0">
                <a:solidFill>
                  <a:srgbClr val="202122"/>
                </a:solidFill>
                <a:effectLst/>
                <a:latin typeface="+mj-lt"/>
              </a:rPr>
              <a:t>→</a:t>
            </a:r>
            <a:r>
              <a:rPr lang="es-UY" b="0" i="0" dirty="0">
                <a:solidFill>
                  <a:schemeClr val="tx1"/>
                </a:solidFill>
                <a:effectLst/>
                <a:latin typeface="+mj-lt"/>
              </a:rPr>
              <a:t> 2 ClO</a:t>
            </a:r>
            <a:r>
              <a:rPr lang="es-UY" b="0" i="0" baseline="-25000" dirty="0">
                <a:solidFill>
                  <a:schemeClr val="tx1"/>
                </a:solidFill>
                <a:effectLst/>
                <a:latin typeface="+mj-lt"/>
              </a:rPr>
              <a:t>2</a:t>
            </a:r>
            <a:r>
              <a:rPr lang="es-UY" b="0" i="0" dirty="0">
                <a:solidFill>
                  <a:schemeClr val="tx1"/>
                </a:solidFill>
                <a:effectLst/>
                <a:latin typeface="+mj-lt"/>
              </a:rPr>
              <a:t> + 2 NaCl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s-UY" dirty="0">
                <a:solidFill>
                  <a:schemeClr val="tx1"/>
                </a:solidFill>
                <a:latin typeface="+mj-lt"/>
              </a:rPr>
              <a:t>2</a:t>
            </a:r>
            <a:r>
              <a:rPr lang="es-UY" b="0" i="0" dirty="0">
                <a:solidFill>
                  <a:schemeClr val="tx1"/>
                </a:solidFill>
                <a:effectLst/>
                <a:latin typeface="+mj-lt"/>
              </a:rPr>
              <a:t> NaClO</a:t>
            </a:r>
            <a:r>
              <a:rPr lang="es-UY" b="0" i="0" baseline="-25000" dirty="0">
                <a:solidFill>
                  <a:schemeClr val="tx1"/>
                </a:solidFill>
                <a:effectLst/>
                <a:latin typeface="+mj-lt"/>
              </a:rPr>
              <a:t>2</a:t>
            </a:r>
            <a:r>
              <a:rPr lang="es-UY" b="0" i="0" dirty="0">
                <a:solidFill>
                  <a:schemeClr val="tx1"/>
                </a:solidFill>
                <a:effectLst/>
                <a:latin typeface="+mj-lt"/>
              </a:rPr>
              <a:t> + HOCl </a:t>
            </a:r>
            <a:r>
              <a:rPr lang="pt-BR" b="0" i="0" dirty="0">
                <a:solidFill>
                  <a:srgbClr val="202122"/>
                </a:solidFill>
                <a:effectLst/>
                <a:latin typeface="+mj-lt"/>
              </a:rPr>
              <a:t>→</a:t>
            </a:r>
            <a:r>
              <a:rPr lang="es-UY" b="0" i="0" dirty="0">
                <a:solidFill>
                  <a:schemeClr val="tx1"/>
                </a:solidFill>
                <a:effectLst/>
                <a:latin typeface="+mj-lt"/>
              </a:rPr>
              <a:t>  2 ClO</a:t>
            </a:r>
            <a:r>
              <a:rPr lang="es-UY" b="0" i="0" baseline="-25000" dirty="0">
                <a:solidFill>
                  <a:schemeClr val="tx1"/>
                </a:solidFill>
                <a:effectLst/>
                <a:latin typeface="+mj-lt"/>
              </a:rPr>
              <a:t>2</a:t>
            </a:r>
            <a:r>
              <a:rPr lang="es-UY" b="0" i="0" dirty="0">
                <a:solidFill>
                  <a:schemeClr val="tx1"/>
                </a:solidFill>
                <a:effectLst/>
                <a:latin typeface="+mj-lt"/>
              </a:rPr>
              <a:t> + NaCl + NaOH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s-UY" b="0" i="0" dirty="0">
                <a:solidFill>
                  <a:schemeClr val="tx1"/>
                </a:solidFill>
                <a:effectLst/>
                <a:latin typeface="+mj-lt"/>
              </a:rPr>
              <a:t>5 NaClO</a:t>
            </a:r>
            <a:r>
              <a:rPr lang="es-UY" b="0" i="0" baseline="-25000" dirty="0">
                <a:solidFill>
                  <a:schemeClr val="tx1"/>
                </a:solidFill>
                <a:effectLst/>
                <a:latin typeface="+mj-lt"/>
              </a:rPr>
              <a:t>2</a:t>
            </a:r>
            <a:r>
              <a:rPr lang="es-UY" b="0" i="0" dirty="0">
                <a:solidFill>
                  <a:schemeClr val="tx1"/>
                </a:solidFill>
                <a:effectLst/>
                <a:latin typeface="+mj-lt"/>
              </a:rPr>
              <a:t> + 4 HCl </a:t>
            </a:r>
            <a:r>
              <a:rPr lang="pt-BR" b="0" i="0" dirty="0">
                <a:solidFill>
                  <a:srgbClr val="202122"/>
                </a:solidFill>
                <a:effectLst/>
                <a:latin typeface="+mj-lt"/>
              </a:rPr>
              <a:t>→</a:t>
            </a:r>
            <a:r>
              <a:rPr lang="es-UY" dirty="0">
                <a:solidFill>
                  <a:schemeClr val="tx1"/>
                </a:solidFill>
                <a:latin typeface="+mj-lt"/>
              </a:rPr>
              <a:t> </a:t>
            </a:r>
            <a:r>
              <a:rPr lang="es-UY" b="0" i="0" dirty="0">
                <a:solidFill>
                  <a:schemeClr val="tx1"/>
                </a:solidFill>
                <a:effectLst/>
                <a:latin typeface="+mj-lt"/>
              </a:rPr>
              <a:t>4 ClO</a:t>
            </a:r>
            <a:r>
              <a:rPr lang="es-UY" b="0" i="0" baseline="-25000" dirty="0">
                <a:solidFill>
                  <a:schemeClr val="tx1"/>
                </a:solidFill>
                <a:effectLst/>
                <a:latin typeface="+mj-lt"/>
              </a:rPr>
              <a:t>2</a:t>
            </a:r>
            <a:r>
              <a:rPr lang="es-UY" b="0" i="0" dirty="0">
                <a:solidFill>
                  <a:schemeClr val="tx1"/>
                </a:solidFill>
                <a:effectLst/>
                <a:latin typeface="+mj-lt"/>
              </a:rPr>
              <a:t> + 5 NaCl + 2 H</a:t>
            </a:r>
            <a:r>
              <a:rPr lang="es-UY" b="0" i="0" baseline="-25000" dirty="0">
                <a:solidFill>
                  <a:schemeClr val="tx1"/>
                </a:solidFill>
                <a:effectLst/>
                <a:latin typeface="+mj-lt"/>
              </a:rPr>
              <a:t>2</a:t>
            </a:r>
            <a:r>
              <a:rPr lang="es-UY" b="0" i="0" dirty="0">
                <a:solidFill>
                  <a:schemeClr val="tx1"/>
                </a:solidFill>
                <a:effectLst/>
                <a:latin typeface="+mj-lt"/>
              </a:rPr>
              <a:t>O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pt-BR" b="0" i="0" dirty="0">
                <a:solidFill>
                  <a:srgbClr val="202122"/>
                </a:solidFill>
                <a:effectLst/>
                <a:latin typeface="+mj-lt"/>
              </a:rPr>
              <a:t>8 ClO</a:t>
            </a:r>
            <a:r>
              <a:rPr lang="pt-BR" b="0" i="0" baseline="-25000" dirty="0">
                <a:solidFill>
                  <a:srgbClr val="202122"/>
                </a:solidFill>
                <a:effectLst/>
                <a:latin typeface="+mj-lt"/>
              </a:rPr>
              <a:t>2</a:t>
            </a:r>
            <a:r>
              <a:rPr lang="pt-BR" b="0" i="0" baseline="30000" dirty="0">
                <a:solidFill>
                  <a:srgbClr val="202122"/>
                </a:solidFill>
                <a:effectLst/>
                <a:latin typeface="+mj-lt"/>
              </a:rPr>
              <a:t>−</a:t>
            </a:r>
            <a:r>
              <a:rPr lang="pt-BR" b="0" i="0" dirty="0">
                <a:solidFill>
                  <a:srgbClr val="202122"/>
                </a:solidFill>
                <a:effectLst/>
                <a:latin typeface="+mj-lt"/>
              </a:rPr>
              <a:t> + 4 H</a:t>
            </a:r>
            <a:r>
              <a:rPr lang="pt-BR" b="0" i="0" baseline="-25000" dirty="0">
                <a:solidFill>
                  <a:srgbClr val="202122"/>
                </a:solidFill>
                <a:effectLst/>
                <a:latin typeface="+mj-lt"/>
              </a:rPr>
              <a:t>2</a:t>
            </a:r>
            <a:r>
              <a:rPr lang="pt-BR" b="0" i="0" dirty="0">
                <a:solidFill>
                  <a:srgbClr val="202122"/>
                </a:solidFill>
                <a:effectLst/>
                <a:latin typeface="+mj-lt"/>
              </a:rPr>
              <a:t>SO</a:t>
            </a:r>
            <a:r>
              <a:rPr lang="pt-BR" b="0" i="0" baseline="-25000" dirty="0">
                <a:solidFill>
                  <a:srgbClr val="202122"/>
                </a:solidFill>
                <a:effectLst/>
                <a:latin typeface="+mj-lt"/>
              </a:rPr>
              <a:t>4</a:t>
            </a:r>
            <a:r>
              <a:rPr lang="pt-BR" b="0" i="0" dirty="0">
                <a:solidFill>
                  <a:srgbClr val="202122"/>
                </a:solidFill>
                <a:effectLst/>
                <a:latin typeface="+mj-lt"/>
              </a:rPr>
              <a:t> → 4 ClO</a:t>
            </a:r>
            <a:r>
              <a:rPr lang="pt-BR" b="0" i="0" baseline="-25000" dirty="0">
                <a:solidFill>
                  <a:srgbClr val="202122"/>
                </a:solidFill>
                <a:effectLst/>
                <a:latin typeface="+mj-lt"/>
              </a:rPr>
              <a:t>2</a:t>
            </a:r>
            <a:r>
              <a:rPr lang="pt-BR" b="0" i="0" dirty="0">
                <a:solidFill>
                  <a:srgbClr val="202122"/>
                </a:solidFill>
                <a:effectLst/>
                <a:latin typeface="+mj-lt"/>
              </a:rPr>
              <a:t> + 2 HClO</a:t>
            </a:r>
            <a:r>
              <a:rPr lang="pt-BR" b="0" i="0" baseline="-25000" dirty="0">
                <a:solidFill>
                  <a:srgbClr val="202122"/>
                </a:solidFill>
                <a:effectLst/>
                <a:latin typeface="+mj-lt"/>
              </a:rPr>
              <a:t>3</a:t>
            </a:r>
            <a:r>
              <a:rPr lang="pt-BR" b="0" i="0" dirty="0">
                <a:solidFill>
                  <a:srgbClr val="202122"/>
                </a:solidFill>
                <a:effectLst/>
                <a:latin typeface="+mj-lt"/>
              </a:rPr>
              <a:t> + 4 SO</a:t>
            </a:r>
            <a:r>
              <a:rPr lang="pt-BR" b="0" i="0" baseline="-25000" dirty="0">
                <a:solidFill>
                  <a:srgbClr val="202122"/>
                </a:solidFill>
                <a:effectLst/>
                <a:latin typeface="+mj-lt"/>
              </a:rPr>
              <a:t>4</a:t>
            </a:r>
            <a:r>
              <a:rPr lang="pt-BR" b="0" i="0" baseline="30000" dirty="0">
                <a:solidFill>
                  <a:srgbClr val="202122"/>
                </a:solidFill>
                <a:effectLst/>
                <a:latin typeface="+mj-lt"/>
              </a:rPr>
              <a:t>2-</a:t>
            </a:r>
            <a:r>
              <a:rPr lang="pt-BR" b="0" i="0" dirty="0">
                <a:solidFill>
                  <a:srgbClr val="202122"/>
                </a:solidFill>
                <a:effectLst/>
                <a:latin typeface="+mj-lt"/>
              </a:rPr>
              <a:t> + 2 H</a:t>
            </a:r>
            <a:r>
              <a:rPr lang="pt-BR" b="0" i="0" baseline="-25000" dirty="0">
                <a:solidFill>
                  <a:srgbClr val="202122"/>
                </a:solidFill>
                <a:effectLst/>
                <a:latin typeface="+mj-lt"/>
              </a:rPr>
              <a:t>2</a:t>
            </a:r>
            <a:r>
              <a:rPr lang="pt-BR" b="0" i="0" dirty="0">
                <a:solidFill>
                  <a:srgbClr val="202122"/>
                </a:solidFill>
                <a:effectLst/>
                <a:latin typeface="+mj-lt"/>
              </a:rPr>
              <a:t>O + 2 </a:t>
            </a:r>
            <a:r>
              <a:rPr lang="pt-BR" b="0" i="0" dirty="0" err="1">
                <a:solidFill>
                  <a:srgbClr val="202122"/>
                </a:solidFill>
                <a:effectLst/>
                <a:latin typeface="+mj-lt"/>
              </a:rPr>
              <a:t>HCl</a:t>
            </a:r>
            <a:endParaRPr lang="es-UY" dirty="0">
              <a:solidFill>
                <a:schemeClr val="tx1"/>
              </a:solidFill>
              <a:latin typeface="+mj-lt"/>
            </a:endParaRPr>
          </a:p>
          <a:p>
            <a:pPr algn="just">
              <a:spcBef>
                <a:spcPts val="600"/>
              </a:spcBef>
              <a:spcAft>
                <a:spcPts val="300"/>
              </a:spcAft>
            </a:pPr>
            <a:r>
              <a:rPr lang="es-UY" sz="2400" dirty="0">
                <a:solidFill>
                  <a:schemeClr val="tx1"/>
                </a:solidFill>
                <a:latin typeface="myriad-pro"/>
              </a:rPr>
              <a:t>Actualmente se aplica ClO</a:t>
            </a:r>
            <a:r>
              <a:rPr lang="es-UY" sz="2400" baseline="-25000" dirty="0">
                <a:solidFill>
                  <a:schemeClr val="tx1"/>
                </a:solidFill>
                <a:latin typeface="myriad-pro"/>
              </a:rPr>
              <a:t>2</a:t>
            </a:r>
            <a:r>
              <a:rPr lang="es-UY" sz="2400" dirty="0">
                <a:solidFill>
                  <a:schemeClr val="tx1"/>
                </a:solidFill>
                <a:latin typeface="myriad-pro"/>
              </a:rPr>
              <a:t> en AACC (intermitente, en agua sedimentada con el objetivo de reducir la formación de SPD halogenados) y en Laguna del Cisne (en agua bruta con fines de oxidación). Ambos equipos producen ClO</a:t>
            </a:r>
            <a:r>
              <a:rPr lang="es-UY" sz="2400" baseline="-25000" dirty="0">
                <a:solidFill>
                  <a:schemeClr val="tx1"/>
                </a:solidFill>
                <a:latin typeface="myriad-pro"/>
              </a:rPr>
              <a:t>2</a:t>
            </a:r>
            <a:r>
              <a:rPr lang="es-UY" sz="2400" dirty="0">
                <a:solidFill>
                  <a:schemeClr val="tx1"/>
                </a:solidFill>
                <a:latin typeface="myriad-pro"/>
              </a:rPr>
              <a:t> a partir de un producto comercial “</a:t>
            </a:r>
            <a:r>
              <a:rPr lang="es-UY" sz="2400" i="1" dirty="0" err="1">
                <a:solidFill>
                  <a:schemeClr val="tx1"/>
                </a:solidFill>
                <a:latin typeface="myriad-pro"/>
              </a:rPr>
              <a:t>Purate</a:t>
            </a:r>
            <a:r>
              <a:rPr lang="es-UY" sz="2400" dirty="0">
                <a:solidFill>
                  <a:schemeClr val="tx1"/>
                </a:solidFill>
                <a:latin typeface="myriad-pro"/>
              </a:rPr>
              <a:t>” y ácido sulfúrico. “</a:t>
            </a:r>
            <a:r>
              <a:rPr lang="es-UY" sz="2400" b="0" i="1" dirty="0" err="1">
                <a:solidFill>
                  <a:schemeClr val="tx1"/>
                </a:solidFill>
                <a:effectLst/>
                <a:latin typeface="myriad-pro"/>
              </a:rPr>
              <a:t>Purate</a:t>
            </a:r>
            <a:r>
              <a:rPr lang="es-UY" sz="2400" b="0" i="0" dirty="0">
                <a:solidFill>
                  <a:schemeClr val="tx1"/>
                </a:solidFill>
                <a:effectLst/>
                <a:latin typeface="myriad-pro"/>
              </a:rPr>
              <a:t>” es una solución de clorato de sodio y peróxido de hidrógeno que produce clorito.</a:t>
            </a:r>
          </a:p>
        </p:txBody>
      </p:sp>
    </p:spTree>
    <p:extLst>
      <p:ext uri="{BB962C8B-B14F-4D97-AF65-F5344CB8AC3E}">
        <p14:creationId xmlns:p14="http://schemas.microsoft.com/office/powerpoint/2010/main" val="2317942619"/>
      </p:ext>
    </p:extLst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E78D154-C205-4E0B-920B-D3CD0EAB16C9}"/>
              </a:ext>
            </a:extLst>
          </p:cNvPr>
          <p:cNvSpPr txBox="1"/>
          <p:nvPr/>
        </p:nvSpPr>
        <p:spPr>
          <a:xfrm>
            <a:off x="983432" y="1089898"/>
            <a:ext cx="10081120" cy="5047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s-UY" sz="3600" dirty="0">
                <a:solidFill>
                  <a:schemeClr val="tx1"/>
                </a:solidFill>
                <a:latin typeface="myriad-pro"/>
              </a:rPr>
              <a:t>Aplicaciones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UY" sz="2400" b="0" i="0" dirty="0">
                <a:solidFill>
                  <a:schemeClr val="tx1"/>
                </a:solidFill>
                <a:effectLst/>
                <a:latin typeface="myriad-pro"/>
              </a:rPr>
              <a:t>Oxidación de hierro, manganeso y sulfuros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UY" sz="2400" dirty="0">
                <a:solidFill>
                  <a:schemeClr val="tx1"/>
                </a:solidFill>
                <a:latin typeface="myriad-pro"/>
              </a:rPr>
              <a:t>Control de olores y sabores: actúa eficazmente sobre </a:t>
            </a:r>
            <a:r>
              <a:rPr lang="es-UY" sz="2400" dirty="0" err="1">
                <a:solidFill>
                  <a:schemeClr val="tx1"/>
                </a:solidFill>
                <a:latin typeface="myriad-pro"/>
              </a:rPr>
              <a:t>Geosmina</a:t>
            </a:r>
            <a:r>
              <a:rPr lang="es-UY" sz="2400" dirty="0">
                <a:solidFill>
                  <a:schemeClr val="tx1"/>
                </a:solidFill>
                <a:latin typeface="myriad-pro"/>
              </a:rPr>
              <a:t> y 2 </a:t>
            </a:r>
            <a:r>
              <a:rPr lang="es-UY" sz="2400" dirty="0" err="1">
                <a:solidFill>
                  <a:schemeClr val="tx1"/>
                </a:solidFill>
                <a:latin typeface="myriad-pro"/>
              </a:rPr>
              <a:t>Metilisoborneol</a:t>
            </a:r>
            <a:r>
              <a:rPr lang="es-UY" sz="2400" dirty="0">
                <a:solidFill>
                  <a:schemeClr val="tx1"/>
                </a:solidFill>
                <a:latin typeface="myriad-pro"/>
              </a:rPr>
              <a:t> (MIB)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UY" sz="2400" b="0" i="0" dirty="0">
                <a:solidFill>
                  <a:schemeClr val="tx1"/>
                </a:solidFill>
                <a:effectLst/>
                <a:latin typeface="myriad-pro"/>
              </a:rPr>
              <a:t>Oxidación de compuestos orgánicos con baja formación de SPD halogenados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UY" sz="2400" dirty="0">
                <a:solidFill>
                  <a:schemeClr val="tx1"/>
                </a:solidFill>
                <a:latin typeface="myriad-pro"/>
              </a:rPr>
              <a:t>Control de crecimiento de algas en filtros y decantadores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UY" sz="2400" dirty="0">
                <a:solidFill>
                  <a:schemeClr val="tx1"/>
                </a:solidFill>
                <a:latin typeface="myriad-pro"/>
              </a:rPr>
              <a:t>Limita el crecimiento del mejillón dorado y de </a:t>
            </a:r>
            <a:r>
              <a:rPr lang="es-UY" sz="2400" dirty="0" err="1">
                <a:solidFill>
                  <a:schemeClr val="tx1"/>
                </a:solidFill>
                <a:latin typeface="myriad-pro"/>
              </a:rPr>
              <a:t>biofilms</a:t>
            </a:r>
            <a:r>
              <a:rPr lang="es-UY" sz="2400" dirty="0">
                <a:solidFill>
                  <a:schemeClr val="tx1"/>
                </a:solidFill>
                <a:latin typeface="myriad-pro"/>
              </a:rPr>
              <a:t> en tuberías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UY" sz="2400" dirty="0">
                <a:solidFill>
                  <a:schemeClr val="tx1"/>
                </a:solidFill>
                <a:latin typeface="myriad-pro"/>
              </a:rPr>
              <a:t>Desinfección, como desinfectante primario. Su eficacia depende menos del pH con relación a otros desinfectantes.</a:t>
            </a:r>
            <a:endParaRPr lang="es-UY" sz="2400" b="0" i="0" dirty="0">
              <a:solidFill>
                <a:schemeClr val="tx1"/>
              </a:solidFill>
              <a:effectLst/>
              <a:latin typeface="myriad-pro"/>
            </a:endParaRP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s-UY" sz="2400" dirty="0">
              <a:solidFill>
                <a:schemeClr val="tx1"/>
              </a:solidFill>
              <a:latin typeface="myriad-pro"/>
            </a:endParaRPr>
          </a:p>
        </p:txBody>
      </p:sp>
    </p:spTree>
    <p:extLst>
      <p:ext uri="{BB962C8B-B14F-4D97-AF65-F5344CB8AC3E}">
        <p14:creationId xmlns:p14="http://schemas.microsoft.com/office/powerpoint/2010/main" val="3433055109"/>
      </p:ext>
    </p:extLst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E78D154-C205-4E0B-920B-D3CD0EAB16C9}"/>
              </a:ext>
            </a:extLst>
          </p:cNvPr>
          <p:cNvSpPr txBox="1"/>
          <p:nvPr/>
        </p:nvSpPr>
        <p:spPr>
          <a:xfrm>
            <a:off x="731404" y="620688"/>
            <a:ext cx="10729192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s-UY" sz="3600" dirty="0">
                <a:solidFill>
                  <a:schemeClr val="tx1"/>
                </a:solidFill>
                <a:latin typeface="myriad-pro"/>
              </a:rPr>
              <a:t>Desventajas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UY" sz="2400" b="0" i="0" dirty="0">
                <a:solidFill>
                  <a:schemeClr val="tx1"/>
                </a:solidFill>
                <a:effectLst/>
                <a:latin typeface="myriad-pro"/>
              </a:rPr>
              <a:t>Formació</a:t>
            </a:r>
            <a:r>
              <a:rPr lang="es-UY" sz="2400" dirty="0">
                <a:solidFill>
                  <a:schemeClr val="tx1"/>
                </a:solidFill>
                <a:latin typeface="myriad-pro"/>
              </a:rPr>
              <a:t>n de clorito y clorato (limita mucho la dosis de dióxido de cloro, la cual en general se “topea” en 1 mg/l)</a:t>
            </a:r>
            <a:endParaRPr lang="es-UY" sz="2400" b="0" i="0" dirty="0">
              <a:solidFill>
                <a:schemeClr val="tx1"/>
              </a:solidFill>
              <a:effectLst/>
              <a:latin typeface="myriad-pro"/>
            </a:endParaRP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UY" sz="2400" b="0" i="0" dirty="0">
                <a:solidFill>
                  <a:schemeClr val="tx1"/>
                </a:solidFill>
                <a:effectLst/>
                <a:latin typeface="myriad-pro"/>
              </a:rPr>
              <a:t>Es ineficaz para control de </a:t>
            </a:r>
            <a:r>
              <a:rPr lang="es-UY" sz="2400" b="0" i="0" dirty="0" err="1">
                <a:solidFill>
                  <a:schemeClr val="tx1"/>
                </a:solidFill>
                <a:effectLst/>
                <a:latin typeface="myriad-pro"/>
              </a:rPr>
              <a:t>cianotixinas</a:t>
            </a:r>
            <a:r>
              <a:rPr lang="es-UY" sz="2400" b="0" i="0" dirty="0">
                <a:solidFill>
                  <a:schemeClr val="tx1"/>
                </a:solidFill>
                <a:effectLst/>
                <a:latin typeface="myriad-pro"/>
              </a:rPr>
              <a:t> (OMS, 2022</a:t>
            </a:r>
            <a:r>
              <a:rPr lang="es-UY" sz="2400" dirty="0">
                <a:solidFill>
                  <a:schemeClr val="tx1"/>
                </a:solidFill>
                <a:latin typeface="myriad-pro"/>
              </a:rPr>
              <a:t>:433)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UY" sz="2400" dirty="0">
                <a:solidFill>
                  <a:schemeClr val="tx1"/>
                </a:solidFill>
                <a:latin typeface="myriad-pro"/>
              </a:rPr>
              <a:t>Su capacidad de desinfección disminuye mucho a bajas temperaturas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UY" sz="2400" dirty="0">
                <a:solidFill>
                  <a:schemeClr val="tx1"/>
                </a:solidFill>
                <a:latin typeface="myriad-pro"/>
              </a:rPr>
              <a:t>Si existen filtros de carbón activado granular, hay tendencia a la formación de cloratos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UY" sz="2400" dirty="0">
                <a:solidFill>
                  <a:schemeClr val="tx1"/>
                </a:solidFill>
                <a:latin typeface="myriad-pro"/>
              </a:rPr>
              <a:t>Existe riesgo de generar coloración en el agua debido a reacciones complejas con la materia orgánica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UY" sz="2400" dirty="0">
                <a:solidFill>
                  <a:schemeClr val="tx1"/>
                </a:solidFill>
                <a:latin typeface="myriad-pro"/>
              </a:rPr>
              <a:t>Se descompone por acción de la luz solar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UY" sz="2400" dirty="0">
                <a:solidFill>
                  <a:schemeClr val="tx1"/>
                </a:solidFill>
                <a:latin typeface="myriad-pro"/>
              </a:rPr>
              <a:t>Es explosivo</a:t>
            </a:r>
          </a:p>
          <a:p>
            <a:pPr marL="342900" indent="-342900" algn="l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UY" sz="2400" dirty="0">
                <a:solidFill>
                  <a:schemeClr val="tx1"/>
                </a:solidFill>
                <a:latin typeface="myriad-pro"/>
              </a:rPr>
              <a:t>Los pacientes en diálisis son muy sensibles al clorito. Se debe notificar su uso.</a:t>
            </a:r>
            <a:endParaRPr lang="es-UY" sz="2400" b="0" i="0" dirty="0">
              <a:solidFill>
                <a:schemeClr val="tx1"/>
              </a:solidFill>
              <a:effectLst/>
              <a:latin typeface="myriad-pro"/>
            </a:endParaRPr>
          </a:p>
        </p:txBody>
      </p:sp>
    </p:spTree>
    <p:extLst>
      <p:ext uri="{BB962C8B-B14F-4D97-AF65-F5344CB8AC3E}">
        <p14:creationId xmlns:p14="http://schemas.microsoft.com/office/powerpoint/2010/main" val="2991401948"/>
      </p:ext>
    </p:extLst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ángulo 64">
            <a:extLst>
              <a:ext uri="{FF2B5EF4-FFF2-40B4-BE49-F238E27FC236}">
                <a16:creationId xmlns:a16="http://schemas.microsoft.com/office/drawing/2014/main" id="{64D9AC5F-34F3-4DF7-D3CF-7D17C322F11C}"/>
              </a:ext>
            </a:extLst>
          </p:cNvPr>
          <p:cNvSpPr/>
          <p:nvPr/>
        </p:nvSpPr>
        <p:spPr bwMode="auto">
          <a:xfrm>
            <a:off x="752275" y="1772816"/>
            <a:ext cx="10687449" cy="3672408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2">
                <a:lumMod val="95000"/>
                <a:lumOff val="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UY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7C8BA021-9718-C942-7469-5D3B5EE7B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1010" y="4195577"/>
            <a:ext cx="12954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100" dirty="0">
                <a:solidFill>
                  <a:srgbClr val="000000"/>
                </a:solidFill>
              </a:rPr>
              <a:t>COAGULACIÓN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4" name="Line 6">
            <a:extLst>
              <a:ext uri="{FF2B5EF4-FFF2-40B4-BE49-F238E27FC236}">
                <a16:creationId xmlns:a16="http://schemas.microsoft.com/office/drawing/2014/main" id="{0ABA05F1-FF8D-0B0F-081B-7F2F7A73C506}"/>
              </a:ext>
            </a:extLst>
          </p:cNvPr>
          <p:cNvSpPr>
            <a:spLocks noChangeShapeType="1"/>
          </p:cNvSpPr>
          <p:nvPr/>
        </p:nvSpPr>
        <p:spPr bwMode="auto">
          <a:xfrm>
            <a:off x="3266041" y="3714891"/>
            <a:ext cx="412753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grpSp>
        <p:nvGrpSpPr>
          <p:cNvPr id="6" name="Group 13">
            <a:extLst>
              <a:ext uri="{FF2B5EF4-FFF2-40B4-BE49-F238E27FC236}">
                <a16:creationId xmlns:a16="http://schemas.microsoft.com/office/drawing/2014/main" id="{68936B16-6059-F81B-22DE-3D384A224923}"/>
              </a:ext>
            </a:extLst>
          </p:cNvPr>
          <p:cNvGrpSpPr>
            <a:grpSpLocks/>
          </p:cNvGrpSpPr>
          <p:nvPr/>
        </p:nvGrpSpPr>
        <p:grpSpPr bwMode="auto">
          <a:xfrm>
            <a:off x="1109513" y="2715681"/>
            <a:ext cx="649287" cy="1800225"/>
            <a:chOff x="385" y="1162"/>
            <a:chExt cx="409" cy="1134"/>
          </a:xfrm>
        </p:grpSpPr>
        <p:grpSp>
          <p:nvGrpSpPr>
            <p:cNvPr id="7" name="Group 14">
              <a:extLst>
                <a:ext uri="{FF2B5EF4-FFF2-40B4-BE49-F238E27FC236}">
                  <a16:creationId xmlns:a16="http://schemas.microsoft.com/office/drawing/2014/main" id="{2D6810B4-FEE3-3F7E-E6A1-70E5F05284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6" y="1162"/>
              <a:ext cx="318" cy="1134"/>
              <a:chOff x="612" y="1162"/>
              <a:chExt cx="318" cy="1134"/>
            </a:xfrm>
          </p:grpSpPr>
          <p:sp>
            <p:nvSpPr>
              <p:cNvPr id="13" name="Freeform 15">
                <a:extLst>
                  <a:ext uri="{FF2B5EF4-FFF2-40B4-BE49-F238E27FC236}">
                    <a16:creationId xmlns:a16="http://schemas.microsoft.com/office/drawing/2014/main" id="{1A9C35A1-007C-DF0E-67B5-177A375B44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" y="1162"/>
                <a:ext cx="227" cy="1134"/>
              </a:xfrm>
              <a:custGeom>
                <a:avLst/>
                <a:gdLst>
                  <a:gd name="T0" fmla="*/ 1313 w 121"/>
                  <a:gd name="T1" fmla="*/ 0 h 1225"/>
                  <a:gd name="T2" fmla="*/ 186 w 121"/>
                  <a:gd name="T3" fmla="*/ 167 h 1225"/>
                  <a:gd name="T4" fmla="*/ 186 w 121"/>
                  <a:gd name="T5" fmla="*/ 333 h 1225"/>
                  <a:gd name="T6" fmla="*/ 1313 w 121"/>
                  <a:gd name="T7" fmla="*/ 467 h 1225"/>
                  <a:gd name="T8" fmla="*/ 1313 w 121"/>
                  <a:gd name="T9" fmla="*/ 600 h 1225"/>
                  <a:gd name="T10" fmla="*/ 186 w 121"/>
                  <a:gd name="T11" fmla="*/ 732 h 1225"/>
                  <a:gd name="T12" fmla="*/ 186 w 121"/>
                  <a:gd name="T13" fmla="*/ 900 h 12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1"/>
                  <a:gd name="T22" fmla="*/ 0 h 1225"/>
                  <a:gd name="T23" fmla="*/ 121 w 121"/>
                  <a:gd name="T24" fmla="*/ 1225 h 122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1" h="1225">
                    <a:moveTo>
                      <a:pt x="106" y="0"/>
                    </a:moveTo>
                    <a:cubicBezTo>
                      <a:pt x="68" y="75"/>
                      <a:pt x="30" y="151"/>
                      <a:pt x="15" y="227"/>
                    </a:cubicBezTo>
                    <a:cubicBezTo>
                      <a:pt x="0" y="303"/>
                      <a:pt x="0" y="386"/>
                      <a:pt x="15" y="454"/>
                    </a:cubicBezTo>
                    <a:cubicBezTo>
                      <a:pt x="30" y="522"/>
                      <a:pt x="91" y="575"/>
                      <a:pt x="106" y="635"/>
                    </a:cubicBezTo>
                    <a:cubicBezTo>
                      <a:pt x="121" y="695"/>
                      <a:pt x="121" y="757"/>
                      <a:pt x="106" y="817"/>
                    </a:cubicBezTo>
                    <a:cubicBezTo>
                      <a:pt x="91" y="877"/>
                      <a:pt x="30" y="930"/>
                      <a:pt x="15" y="998"/>
                    </a:cubicBezTo>
                    <a:cubicBezTo>
                      <a:pt x="0" y="1066"/>
                      <a:pt x="7" y="1145"/>
                      <a:pt x="15" y="1225"/>
                    </a:cubicBezTo>
                  </a:path>
                </a:pathLst>
              </a:custGeom>
              <a:noFill/>
              <a:ln w="76200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4" name="Freeform 16">
                <a:extLst>
                  <a:ext uri="{FF2B5EF4-FFF2-40B4-BE49-F238E27FC236}">
                    <a16:creationId xmlns:a16="http://schemas.microsoft.com/office/drawing/2014/main" id="{3464310D-AF64-0200-5011-36022527E9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" y="1162"/>
                <a:ext cx="227" cy="1134"/>
              </a:xfrm>
              <a:custGeom>
                <a:avLst/>
                <a:gdLst>
                  <a:gd name="T0" fmla="*/ 1313 w 121"/>
                  <a:gd name="T1" fmla="*/ 0 h 1225"/>
                  <a:gd name="T2" fmla="*/ 186 w 121"/>
                  <a:gd name="T3" fmla="*/ 167 h 1225"/>
                  <a:gd name="T4" fmla="*/ 186 w 121"/>
                  <a:gd name="T5" fmla="*/ 333 h 1225"/>
                  <a:gd name="T6" fmla="*/ 1313 w 121"/>
                  <a:gd name="T7" fmla="*/ 467 h 1225"/>
                  <a:gd name="T8" fmla="*/ 1313 w 121"/>
                  <a:gd name="T9" fmla="*/ 600 h 1225"/>
                  <a:gd name="T10" fmla="*/ 186 w 121"/>
                  <a:gd name="T11" fmla="*/ 732 h 1225"/>
                  <a:gd name="T12" fmla="*/ 186 w 121"/>
                  <a:gd name="T13" fmla="*/ 900 h 12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1"/>
                  <a:gd name="T22" fmla="*/ 0 h 1225"/>
                  <a:gd name="T23" fmla="*/ 121 w 121"/>
                  <a:gd name="T24" fmla="*/ 1225 h 122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1" h="1225">
                    <a:moveTo>
                      <a:pt x="106" y="0"/>
                    </a:moveTo>
                    <a:cubicBezTo>
                      <a:pt x="68" y="75"/>
                      <a:pt x="30" y="151"/>
                      <a:pt x="15" y="227"/>
                    </a:cubicBezTo>
                    <a:cubicBezTo>
                      <a:pt x="0" y="303"/>
                      <a:pt x="0" y="386"/>
                      <a:pt x="15" y="454"/>
                    </a:cubicBezTo>
                    <a:cubicBezTo>
                      <a:pt x="30" y="522"/>
                      <a:pt x="91" y="575"/>
                      <a:pt x="106" y="635"/>
                    </a:cubicBezTo>
                    <a:cubicBezTo>
                      <a:pt x="121" y="695"/>
                      <a:pt x="121" y="757"/>
                      <a:pt x="106" y="817"/>
                    </a:cubicBezTo>
                    <a:cubicBezTo>
                      <a:pt x="91" y="877"/>
                      <a:pt x="30" y="930"/>
                      <a:pt x="15" y="998"/>
                    </a:cubicBezTo>
                    <a:cubicBezTo>
                      <a:pt x="0" y="1066"/>
                      <a:pt x="7" y="1145"/>
                      <a:pt x="15" y="1225"/>
                    </a:cubicBezTo>
                  </a:path>
                </a:pathLst>
              </a:custGeom>
              <a:noFill/>
              <a:ln w="76200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5" name="Freeform 17">
                <a:extLst>
                  <a:ext uri="{FF2B5EF4-FFF2-40B4-BE49-F238E27FC236}">
                    <a16:creationId xmlns:a16="http://schemas.microsoft.com/office/drawing/2014/main" id="{542C0244-AAC4-9EC0-3C3F-2F297132E1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3" y="1162"/>
                <a:ext cx="227" cy="1134"/>
              </a:xfrm>
              <a:custGeom>
                <a:avLst/>
                <a:gdLst>
                  <a:gd name="T0" fmla="*/ 1313 w 121"/>
                  <a:gd name="T1" fmla="*/ 0 h 1225"/>
                  <a:gd name="T2" fmla="*/ 186 w 121"/>
                  <a:gd name="T3" fmla="*/ 167 h 1225"/>
                  <a:gd name="T4" fmla="*/ 186 w 121"/>
                  <a:gd name="T5" fmla="*/ 333 h 1225"/>
                  <a:gd name="T6" fmla="*/ 1313 w 121"/>
                  <a:gd name="T7" fmla="*/ 467 h 1225"/>
                  <a:gd name="T8" fmla="*/ 1313 w 121"/>
                  <a:gd name="T9" fmla="*/ 600 h 1225"/>
                  <a:gd name="T10" fmla="*/ 186 w 121"/>
                  <a:gd name="T11" fmla="*/ 732 h 1225"/>
                  <a:gd name="T12" fmla="*/ 186 w 121"/>
                  <a:gd name="T13" fmla="*/ 900 h 12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1"/>
                  <a:gd name="T22" fmla="*/ 0 h 1225"/>
                  <a:gd name="T23" fmla="*/ 121 w 121"/>
                  <a:gd name="T24" fmla="*/ 1225 h 122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1" h="1225">
                    <a:moveTo>
                      <a:pt x="106" y="0"/>
                    </a:moveTo>
                    <a:cubicBezTo>
                      <a:pt x="68" y="75"/>
                      <a:pt x="30" y="151"/>
                      <a:pt x="15" y="227"/>
                    </a:cubicBezTo>
                    <a:cubicBezTo>
                      <a:pt x="0" y="303"/>
                      <a:pt x="0" y="386"/>
                      <a:pt x="15" y="454"/>
                    </a:cubicBezTo>
                    <a:cubicBezTo>
                      <a:pt x="30" y="522"/>
                      <a:pt x="91" y="575"/>
                      <a:pt x="106" y="635"/>
                    </a:cubicBezTo>
                    <a:cubicBezTo>
                      <a:pt x="121" y="695"/>
                      <a:pt x="121" y="757"/>
                      <a:pt x="106" y="817"/>
                    </a:cubicBezTo>
                    <a:cubicBezTo>
                      <a:pt x="91" y="877"/>
                      <a:pt x="30" y="930"/>
                      <a:pt x="15" y="998"/>
                    </a:cubicBezTo>
                    <a:cubicBezTo>
                      <a:pt x="0" y="1066"/>
                      <a:pt x="7" y="1145"/>
                      <a:pt x="15" y="1225"/>
                    </a:cubicBezTo>
                  </a:path>
                </a:pathLst>
              </a:custGeom>
              <a:noFill/>
              <a:ln w="76200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" name="Group 18">
              <a:extLst>
                <a:ext uri="{FF2B5EF4-FFF2-40B4-BE49-F238E27FC236}">
                  <a16:creationId xmlns:a16="http://schemas.microsoft.com/office/drawing/2014/main" id="{7B0A08B5-92D7-7EAC-5860-B0A6B69EBD5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5" y="1162"/>
              <a:ext cx="318" cy="1134"/>
              <a:chOff x="612" y="1162"/>
              <a:chExt cx="318" cy="1134"/>
            </a:xfrm>
          </p:grpSpPr>
          <p:sp>
            <p:nvSpPr>
              <p:cNvPr id="10" name="Freeform 19">
                <a:extLst>
                  <a:ext uri="{FF2B5EF4-FFF2-40B4-BE49-F238E27FC236}">
                    <a16:creationId xmlns:a16="http://schemas.microsoft.com/office/drawing/2014/main" id="{DCC9B9A6-55AE-F0FF-D8FC-D76A85CAE0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" y="1162"/>
                <a:ext cx="227" cy="1134"/>
              </a:xfrm>
              <a:custGeom>
                <a:avLst/>
                <a:gdLst>
                  <a:gd name="T0" fmla="*/ 1313 w 121"/>
                  <a:gd name="T1" fmla="*/ 0 h 1225"/>
                  <a:gd name="T2" fmla="*/ 186 w 121"/>
                  <a:gd name="T3" fmla="*/ 167 h 1225"/>
                  <a:gd name="T4" fmla="*/ 186 w 121"/>
                  <a:gd name="T5" fmla="*/ 333 h 1225"/>
                  <a:gd name="T6" fmla="*/ 1313 w 121"/>
                  <a:gd name="T7" fmla="*/ 467 h 1225"/>
                  <a:gd name="T8" fmla="*/ 1313 w 121"/>
                  <a:gd name="T9" fmla="*/ 600 h 1225"/>
                  <a:gd name="T10" fmla="*/ 186 w 121"/>
                  <a:gd name="T11" fmla="*/ 732 h 1225"/>
                  <a:gd name="T12" fmla="*/ 186 w 121"/>
                  <a:gd name="T13" fmla="*/ 900 h 12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1"/>
                  <a:gd name="T22" fmla="*/ 0 h 1225"/>
                  <a:gd name="T23" fmla="*/ 121 w 121"/>
                  <a:gd name="T24" fmla="*/ 1225 h 122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1" h="1225">
                    <a:moveTo>
                      <a:pt x="106" y="0"/>
                    </a:moveTo>
                    <a:cubicBezTo>
                      <a:pt x="68" y="75"/>
                      <a:pt x="30" y="151"/>
                      <a:pt x="15" y="227"/>
                    </a:cubicBezTo>
                    <a:cubicBezTo>
                      <a:pt x="0" y="303"/>
                      <a:pt x="0" y="386"/>
                      <a:pt x="15" y="454"/>
                    </a:cubicBezTo>
                    <a:cubicBezTo>
                      <a:pt x="30" y="522"/>
                      <a:pt x="91" y="575"/>
                      <a:pt x="106" y="635"/>
                    </a:cubicBezTo>
                    <a:cubicBezTo>
                      <a:pt x="121" y="695"/>
                      <a:pt x="121" y="757"/>
                      <a:pt x="106" y="817"/>
                    </a:cubicBezTo>
                    <a:cubicBezTo>
                      <a:pt x="91" y="877"/>
                      <a:pt x="30" y="930"/>
                      <a:pt x="15" y="998"/>
                    </a:cubicBezTo>
                    <a:cubicBezTo>
                      <a:pt x="0" y="1066"/>
                      <a:pt x="7" y="1145"/>
                      <a:pt x="15" y="1225"/>
                    </a:cubicBezTo>
                  </a:path>
                </a:pathLst>
              </a:custGeom>
              <a:noFill/>
              <a:ln w="76200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Freeform 20">
                <a:extLst>
                  <a:ext uri="{FF2B5EF4-FFF2-40B4-BE49-F238E27FC236}">
                    <a16:creationId xmlns:a16="http://schemas.microsoft.com/office/drawing/2014/main" id="{132D72CE-580D-4EBF-9206-ACA395C5BC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7" y="1162"/>
                <a:ext cx="227" cy="1134"/>
              </a:xfrm>
              <a:custGeom>
                <a:avLst/>
                <a:gdLst>
                  <a:gd name="T0" fmla="*/ 1313 w 121"/>
                  <a:gd name="T1" fmla="*/ 0 h 1225"/>
                  <a:gd name="T2" fmla="*/ 186 w 121"/>
                  <a:gd name="T3" fmla="*/ 167 h 1225"/>
                  <a:gd name="T4" fmla="*/ 186 w 121"/>
                  <a:gd name="T5" fmla="*/ 333 h 1225"/>
                  <a:gd name="T6" fmla="*/ 1313 w 121"/>
                  <a:gd name="T7" fmla="*/ 467 h 1225"/>
                  <a:gd name="T8" fmla="*/ 1313 w 121"/>
                  <a:gd name="T9" fmla="*/ 600 h 1225"/>
                  <a:gd name="T10" fmla="*/ 186 w 121"/>
                  <a:gd name="T11" fmla="*/ 732 h 1225"/>
                  <a:gd name="T12" fmla="*/ 186 w 121"/>
                  <a:gd name="T13" fmla="*/ 900 h 12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1"/>
                  <a:gd name="T22" fmla="*/ 0 h 1225"/>
                  <a:gd name="T23" fmla="*/ 121 w 121"/>
                  <a:gd name="T24" fmla="*/ 1225 h 122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1" h="1225">
                    <a:moveTo>
                      <a:pt x="106" y="0"/>
                    </a:moveTo>
                    <a:cubicBezTo>
                      <a:pt x="68" y="75"/>
                      <a:pt x="30" y="151"/>
                      <a:pt x="15" y="227"/>
                    </a:cubicBezTo>
                    <a:cubicBezTo>
                      <a:pt x="0" y="303"/>
                      <a:pt x="0" y="386"/>
                      <a:pt x="15" y="454"/>
                    </a:cubicBezTo>
                    <a:cubicBezTo>
                      <a:pt x="30" y="522"/>
                      <a:pt x="91" y="575"/>
                      <a:pt x="106" y="635"/>
                    </a:cubicBezTo>
                    <a:cubicBezTo>
                      <a:pt x="121" y="695"/>
                      <a:pt x="121" y="757"/>
                      <a:pt x="106" y="817"/>
                    </a:cubicBezTo>
                    <a:cubicBezTo>
                      <a:pt x="91" y="877"/>
                      <a:pt x="30" y="930"/>
                      <a:pt x="15" y="998"/>
                    </a:cubicBezTo>
                    <a:cubicBezTo>
                      <a:pt x="0" y="1066"/>
                      <a:pt x="7" y="1145"/>
                      <a:pt x="15" y="1225"/>
                    </a:cubicBezTo>
                  </a:path>
                </a:pathLst>
              </a:custGeom>
              <a:noFill/>
              <a:ln w="76200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2" name="Freeform 21">
                <a:extLst>
                  <a:ext uri="{FF2B5EF4-FFF2-40B4-BE49-F238E27FC236}">
                    <a16:creationId xmlns:a16="http://schemas.microsoft.com/office/drawing/2014/main" id="{D47DD15B-8AA9-9814-779D-6235B4BCC0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03" y="1162"/>
                <a:ext cx="227" cy="1134"/>
              </a:xfrm>
              <a:custGeom>
                <a:avLst/>
                <a:gdLst>
                  <a:gd name="T0" fmla="*/ 1313 w 121"/>
                  <a:gd name="T1" fmla="*/ 0 h 1225"/>
                  <a:gd name="T2" fmla="*/ 186 w 121"/>
                  <a:gd name="T3" fmla="*/ 167 h 1225"/>
                  <a:gd name="T4" fmla="*/ 186 w 121"/>
                  <a:gd name="T5" fmla="*/ 333 h 1225"/>
                  <a:gd name="T6" fmla="*/ 1313 w 121"/>
                  <a:gd name="T7" fmla="*/ 467 h 1225"/>
                  <a:gd name="T8" fmla="*/ 1313 w 121"/>
                  <a:gd name="T9" fmla="*/ 600 h 1225"/>
                  <a:gd name="T10" fmla="*/ 186 w 121"/>
                  <a:gd name="T11" fmla="*/ 732 h 1225"/>
                  <a:gd name="T12" fmla="*/ 186 w 121"/>
                  <a:gd name="T13" fmla="*/ 900 h 122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1"/>
                  <a:gd name="T22" fmla="*/ 0 h 1225"/>
                  <a:gd name="T23" fmla="*/ 121 w 121"/>
                  <a:gd name="T24" fmla="*/ 1225 h 122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1" h="1225">
                    <a:moveTo>
                      <a:pt x="106" y="0"/>
                    </a:moveTo>
                    <a:cubicBezTo>
                      <a:pt x="68" y="75"/>
                      <a:pt x="30" y="151"/>
                      <a:pt x="15" y="227"/>
                    </a:cubicBezTo>
                    <a:cubicBezTo>
                      <a:pt x="0" y="303"/>
                      <a:pt x="0" y="386"/>
                      <a:pt x="15" y="454"/>
                    </a:cubicBezTo>
                    <a:cubicBezTo>
                      <a:pt x="30" y="522"/>
                      <a:pt x="91" y="575"/>
                      <a:pt x="106" y="635"/>
                    </a:cubicBezTo>
                    <a:cubicBezTo>
                      <a:pt x="121" y="695"/>
                      <a:pt x="121" y="757"/>
                      <a:pt x="106" y="817"/>
                    </a:cubicBezTo>
                    <a:cubicBezTo>
                      <a:pt x="91" y="877"/>
                      <a:pt x="30" y="930"/>
                      <a:pt x="15" y="998"/>
                    </a:cubicBezTo>
                    <a:cubicBezTo>
                      <a:pt x="0" y="1066"/>
                      <a:pt x="7" y="1145"/>
                      <a:pt x="15" y="1225"/>
                    </a:cubicBezTo>
                  </a:path>
                </a:pathLst>
              </a:custGeom>
              <a:noFill/>
              <a:ln w="76200">
                <a:solidFill>
                  <a:schemeClr val="bg1">
                    <a:lumMod val="85000"/>
                  </a:schemeClr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9" name="Oval 22">
              <a:extLst>
                <a:ext uri="{FF2B5EF4-FFF2-40B4-BE49-F238E27FC236}">
                  <a16:creationId xmlns:a16="http://schemas.microsoft.com/office/drawing/2014/main" id="{91129F77-15BD-76B4-CC04-7A0DF0C828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1706"/>
              <a:ext cx="136" cy="136"/>
            </a:xfrm>
            <a:prstGeom prst="ellipse">
              <a:avLst/>
            </a:prstGeom>
            <a:solidFill>
              <a:srgbClr val="00001C"/>
            </a:solidFill>
            <a:ln w="9525">
              <a:solidFill>
                <a:schemeClr val="bg1">
                  <a:lumMod val="8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</p:grpSp>
      <p:sp>
        <p:nvSpPr>
          <p:cNvPr id="16" name="Line 24">
            <a:extLst>
              <a:ext uri="{FF2B5EF4-FFF2-40B4-BE49-F238E27FC236}">
                <a16:creationId xmlns:a16="http://schemas.microsoft.com/office/drawing/2014/main" id="{FABEAE90-FB24-7F25-0AF2-81AB1634BFF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89416" y="3697017"/>
            <a:ext cx="375177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cxnSp>
        <p:nvCxnSpPr>
          <p:cNvPr id="17" name="AutoShape 57">
            <a:extLst>
              <a:ext uri="{FF2B5EF4-FFF2-40B4-BE49-F238E27FC236}">
                <a16:creationId xmlns:a16="http://schemas.microsoft.com/office/drawing/2014/main" id="{FB7BB4C1-3ADC-58E1-5F13-A128F881AC4F}"/>
              </a:ext>
            </a:extLst>
          </p:cNvPr>
          <p:cNvCxnSpPr>
            <a:cxnSpLocks noChangeShapeType="1"/>
            <a:stCxn id="24" idx="1"/>
            <a:endCxn id="25" idx="1"/>
          </p:cNvCxnSpPr>
          <p:nvPr/>
        </p:nvCxnSpPr>
        <p:spPr bwMode="auto">
          <a:xfrm>
            <a:off x="2834245" y="4121291"/>
            <a:ext cx="42227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18" name="Group 58">
            <a:extLst>
              <a:ext uri="{FF2B5EF4-FFF2-40B4-BE49-F238E27FC236}">
                <a16:creationId xmlns:a16="http://schemas.microsoft.com/office/drawing/2014/main" id="{24D176E6-0B88-45BA-3F26-1E6BBF2B74F5}"/>
              </a:ext>
            </a:extLst>
          </p:cNvPr>
          <p:cNvGrpSpPr>
            <a:grpSpLocks/>
          </p:cNvGrpSpPr>
          <p:nvPr/>
        </p:nvGrpSpPr>
        <p:grpSpPr bwMode="auto">
          <a:xfrm>
            <a:off x="2834244" y="3283091"/>
            <a:ext cx="422275" cy="838200"/>
            <a:chOff x="1728" y="1584"/>
            <a:chExt cx="288" cy="528"/>
          </a:xfrm>
        </p:grpSpPr>
        <p:grpSp>
          <p:nvGrpSpPr>
            <p:cNvPr id="19" name="Group 59">
              <a:extLst>
                <a:ext uri="{FF2B5EF4-FFF2-40B4-BE49-F238E27FC236}">
                  <a16:creationId xmlns:a16="http://schemas.microsoft.com/office/drawing/2014/main" id="{0691A15E-FBCB-0164-A21E-C16E68420E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28" y="1632"/>
              <a:ext cx="288" cy="480"/>
              <a:chOff x="1728" y="1632"/>
              <a:chExt cx="336" cy="480"/>
            </a:xfrm>
          </p:grpSpPr>
          <p:sp>
            <p:nvSpPr>
              <p:cNvPr id="24" name="Line 60">
                <a:extLst>
                  <a:ext uri="{FF2B5EF4-FFF2-40B4-BE49-F238E27FC236}">
                    <a16:creationId xmlns:a16="http://schemas.microsoft.com/office/drawing/2014/main" id="{F2CA915C-E8E8-7F23-54A2-0620422634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1632"/>
                <a:ext cx="0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5" name="Line 61">
                <a:extLst>
                  <a:ext uri="{FF2B5EF4-FFF2-40B4-BE49-F238E27FC236}">
                    <a16:creationId xmlns:a16="http://schemas.microsoft.com/office/drawing/2014/main" id="{3045A90F-5082-2F6D-11E0-EE7148517E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64" y="1632"/>
                <a:ext cx="0" cy="48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0" name="Group 62">
              <a:extLst>
                <a:ext uri="{FF2B5EF4-FFF2-40B4-BE49-F238E27FC236}">
                  <a16:creationId xmlns:a16="http://schemas.microsoft.com/office/drawing/2014/main" id="{620265ED-CB9B-453F-BDE8-73ED03996F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6" y="1968"/>
              <a:ext cx="192" cy="48"/>
              <a:chOff x="1392" y="2832"/>
              <a:chExt cx="192" cy="48"/>
            </a:xfrm>
          </p:grpSpPr>
          <p:sp>
            <p:nvSpPr>
              <p:cNvPr id="22" name="Oval 63">
                <a:extLst>
                  <a:ext uri="{FF2B5EF4-FFF2-40B4-BE49-F238E27FC236}">
                    <a16:creationId xmlns:a16="http://schemas.microsoft.com/office/drawing/2014/main" id="{E2DB50F9-678C-EA9B-2862-40C22702D6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2" y="2832"/>
                <a:ext cx="96" cy="4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3" name="Oval 64">
                <a:extLst>
                  <a:ext uri="{FF2B5EF4-FFF2-40B4-BE49-F238E27FC236}">
                    <a16:creationId xmlns:a16="http://schemas.microsoft.com/office/drawing/2014/main" id="{0E6C7557-B7E2-3CE0-38C9-E3A450F805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88" y="2832"/>
                <a:ext cx="96" cy="48"/>
              </a:xfrm>
              <a:prstGeom prst="ellips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l"/>
                <a:endParaRPr lang="es-UY" sz="18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1" name="Line 65">
              <a:extLst>
                <a:ext uri="{FF2B5EF4-FFF2-40B4-BE49-F238E27FC236}">
                  <a16:creationId xmlns:a16="http://schemas.microsoft.com/office/drawing/2014/main" id="{5918A938-3445-2515-0E70-3356FFB559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72" y="1584"/>
              <a:ext cx="0" cy="4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26" name="Group 66">
            <a:extLst>
              <a:ext uri="{FF2B5EF4-FFF2-40B4-BE49-F238E27FC236}">
                <a16:creationId xmlns:a16="http://schemas.microsoft.com/office/drawing/2014/main" id="{B1828385-0562-E100-AB51-0A72D9CB22CF}"/>
              </a:ext>
            </a:extLst>
          </p:cNvPr>
          <p:cNvGrpSpPr>
            <a:grpSpLocks/>
          </p:cNvGrpSpPr>
          <p:nvPr/>
        </p:nvGrpSpPr>
        <p:grpSpPr bwMode="auto">
          <a:xfrm>
            <a:off x="6643183" y="3356992"/>
            <a:ext cx="1296987" cy="1268413"/>
            <a:chOff x="2968" y="1525"/>
            <a:chExt cx="817" cy="799"/>
          </a:xfrm>
        </p:grpSpPr>
        <p:sp>
          <p:nvSpPr>
            <p:cNvPr id="27" name="Rectangle 67">
              <a:extLst>
                <a:ext uri="{FF2B5EF4-FFF2-40B4-BE49-F238E27FC236}">
                  <a16:creationId xmlns:a16="http://schemas.microsoft.com/office/drawing/2014/main" id="{5DAAFE95-2441-8B1C-4085-DB23829020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1" y="1570"/>
              <a:ext cx="635" cy="31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  <p:sp>
          <p:nvSpPr>
            <p:cNvPr id="28" name="Text Box 68">
              <a:extLst>
                <a:ext uri="{FF2B5EF4-FFF2-40B4-BE49-F238E27FC236}">
                  <a16:creationId xmlns:a16="http://schemas.microsoft.com/office/drawing/2014/main" id="{33D9E206-AEDF-CC2C-A29C-AB7F11AC8D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68" y="2053"/>
              <a:ext cx="817" cy="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_tradnl" sz="1100" dirty="0">
                  <a:solidFill>
                    <a:srgbClr val="000000"/>
                  </a:solidFill>
                </a:rPr>
                <a:t>FILTRACIÓN RÁPIDA</a:t>
              </a:r>
              <a:endParaRPr lang="es-MX" sz="1100" dirty="0">
                <a:solidFill>
                  <a:srgbClr val="000000"/>
                </a:solidFill>
              </a:endParaRPr>
            </a:p>
          </p:txBody>
        </p:sp>
        <p:sp>
          <p:nvSpPr>
            <p:cNvPr id="29" name="Rectangle 69" descr="Vertical clara">
              <a:extLst>
                <a:ext uri="{FF2B5EF4-FFF2-40B4-BE49-F238E27FC236}">
                  <a16:creationId xmlns:a16="http://schemas.microsoft.com/office/drawing/2014/main" id="{3CF8F501-507B-CCAD-C5B9-5601E20DD9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1" y="1888"/>
              <a:ext cx="635" cy="9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  <p:sp>
          <p:nvSpPr>
            <p:cNvPr id="30" name="Rectangle 70" descr="Confeti grande">
              <a:extLst>
                <a:ext uri="{FF2B5EF4-FFF2-40B4-BE49-F238E27FC236}">
                  <a16:creationId xmlns:a16="http://schemas.microsoft.com/office/drawing/2014/main" id="{E025522D-824C-0CEC-C8A9-19A48AA437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1" y="1661"/>
              <a:ext cx="635" cy="22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s-UY" sz="1800" dirty="0">
                <a:solidFill>
                  <a:srgbClr val="000000"/>
                </a:solidFill>
              </a:endParaRPr>
            </a:p>
          </p:txBody>
        </p:sp>
        <p:sp>
          <p:nvSpPr>
            <p:cNvPr id="31" name="Freeform 71">
              <a:extLst>
                <a:ext uri="{FF2B5EF4-FFF2-40B4-BE49-F238E27FC236}">
                  <a16:creationId xmlns:a16="http://schemas.microsoft.com/office/drawing/2014/main" id="{EC5CEB76-022C-8687-62F2-9722EC251F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1" y="1525"/>
              <a:ext cx="635" cy="454"/>
            </a:xfrm>
            <a:custGeom>
              <a:avLst/>
              <a:gdLst>
                <a:gd name="T0" fmla="*/ 0 w 635"/>
                <a:gd name="T1" fmla="*/ 0 h 454"/>
                <a:gd name="T2" fmla="*/ 0 w 635"/>
                <a:gd name="T3" fmla="*/ 454 h 454"/>
                <a:gd name="T4" fmla="*/ 635 w 635"/>
                <a:gd name="T5" fmla="*/ 454 h 454"/>
                <a:gd name="T6" fmla="*/ 635 w 635"/>
                <a:gd name="T7" fmla="*/ 0 h 45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35"/>
                <a:gd name="T13" fmla="*/ 0 h 454"/>
                <a:gd name="T14" fmla="*/ 635 w 635"/>
                <a:gd name="T15" fmla="*/ 454 h 45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35" h="454">
                  <a:moveTo>
                    <a:pt x="0" y="0"/>
                  </a:moveTo>
                  <a:lnTo>
                    <a:pt x="0" y="454"/>
                  </a:lnTo>
                  <a:lnTo>
                    <a:pt x="635" y="454"/>
                  </a:lnTo>
                  <a:lnTo>
                    <a:pt x="635" y="0"/>
                  </a:lnTo>
                </a:path>
              </a:pathLst>
            </a:cu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</p:grpSp>
      <p:sp>
        <p:nvSpPr>
          <p:cNvPr id="32" name="Text Box 78">
            <a:extLst>
              <a:ext uri="{FF2B5EF4-FFF2-40B4-BE49-F238E27FC236}">
                <a16:creationId xmlns:a16="http://schemas.microsoft.com/office/drawing/2014/main" id="{4F74F556-AB0D-D406-86E6-A55EE5CEA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8407" y="4449107"/>
            <a:ext cx="1522413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100" dirty="0">
                <a:solidFill>
                  <a:srgbClr val="000000"/>
                </a:solidFill>
              </a:rPr>
              <a:t>SEDIMENTACION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33" name="Text Box 11">
            <a:extLst>
              <a:ext uri="{FF2B5EF4-FFF2-40B4-BE49-F238E27FC236}">
                <a16:creationId xmlns:a16="http://schemas.microsoft.com/office/drawing/2014/main" id="{C07DEB2E-D03B-B386-DF38-B651A2B498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36812" y="4156996"/>
            <a:ext cx="1224135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sz="1050" dirty="0">
                <a:solidFill>
                  <a:srgbClr val="000000"/>
                </a:solidFill>
              </a:rPr>
              <a:t>DESINFECCIÓN</a:t>
            </a:r>
            <a:endParaRPr lang="es-MX" sz="1050" dirty="0">
              <a:solidFill>
                <a:srgbClr val="000000"/>
              </a:solidFill>
            </a:endParaRPr>
          </a:p>
        </p:txBody>
      </p:sp>
      <p:sp>
        <p:nvSpPr>
          <p:cNvPr id="34" name="Text Box 5">
            <a:extLst>
              <a:ext uri="{FF2B5EF4-FFF2-40B4-BE49-F238E27FC236}">
                <a16:creationId xmlns:a16="http://schemas.microsoft.com/office/drawing/2014/main" id="{BE7FCC62-1ABC-C49B-E172-C7CF7DA959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6026" y="3164270"/>
            <a:ext cx="11525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200" dirty="0">
                <a:solidFill>
                  <a:srgbClr val="000000"/>
                </a:solidFill>
              </a:rPr>
              <a:t>CAPTACIÓN</a:t>
            </a:r>
            <a:endParaRPr lang="es-MX" sz="1200" dirty="0">
              <a:solidFill>
                <a:srgbClr val="000000"/>
              </a:solidFill>
            </a:endParaRPr>
          </a:p>
        </p:txBody>
      </p:sp>
      <p:cxnSp>
        <p:nvCxnSpPr>
          <p:cNvPr id="36" name="Conector angular 8">
            <a:extLst>
              <a:ext uri="{FF2B5EF4-FFF2-40B4-BE49-F238E27FC236}">
                <a16:creationId xmlns:a16="http://schemas.microsoft.com/office/drawing/2014/main" id="{132D9D6E-7357-18FF-D6AB-DAB7B21B02DD}"/>
              </a:ext>
            </a:extLst>
          </p:cNvPr>
          <p:cNvCxnSpPr>
            <a:cxnSpLocks/>
          </p:cNvCxnSpPr>
          <p:nvPr/>
        </p:nvCxnSpPr>
        <p:spPr>
          <a:xfrm rot="10800000" flipV="1">
            <a:off x="2277390" y="2887458"/>
            <a:ext cx="1116994" cy="606125"/>
          </a:xfrm>
          <a:prstGeom prst="bentConnector2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8" name="Rectángulo 37">
            <a:extLst>
              <a:ext uri="{FF2B5EF4-FFF2-40B4-BE49-F238E27FC236}">
                <a16:creationId xmlns:a16="http://schemas.microsoft.com/office/drawing/2014/main" id="{59A21342-D1B0-78F3-08B4-519C70992CC2}"/>
              </a:ext>
            </a:extLst>
          </p:cNvPr>
          <p:cNvSpPr/>
          <p:nvPr/>
        </p:nvSpPr>
        <p:spPr>
          <a:xfrm>
            <a:off x="2144509" y="3507841"/>
            <a:ext cx="265763" cy="3064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s-UY" sz="1800">
              <a:solidFill>
                <a:srgbClr val="000000"/>
              </a:solidFill>
            </a:endParaRPr>
          </a:p>
        </p:txBody>
      </p:sp>
      <p:grpSp>
        <p:nvGrpSpPr>
          <p:cNvPr id="39" name="Group 8">
            <a:extLst>
              <a:ext uri="{FF2B5EF4-FFF2-40B4-BE49-F238E27FC236}">
                <a16:creationId xmlns:a16="http://schemas.microsoft.com/office/drawing/2014/main" id="{A93F7F93-7C5D-84D7-B84A-EC7E49C4FC04}"/>
              </a:ext>
            </a:extLst>
          </p:cNvPr>
          <p:cNvGrpSpPr>
            <a:grpSpLocks/>
          </p:cNvGrpSpPr>
          <p:nvPr/>
        </p:nvGrpSpPr>
        <p:grpSpPr bwMode="auto">
          <a:xfrm>
            <a:off x="8372190" y="3245284"/>
            <a:ext cx="1316908" cy="837394"/>
            <a:chOff x="4059" y="1480"/>
            <a:chExt cx="778" cy="453"/>
          </a:xfrm>
          <a:noFill/>
        </p:grpSpPr>
        <p:sp>
          <p:nvSpPr>
            <p:cNvPr id="40" name="Rectangle 9">
              <a:extLst>
                <a:ext uri="{FF2B5EF4-FFF2-40B4-BE49-F238E27FC236}">
                  <a16:creationId xmlns:a16="http://schemas.microsoft.com/office/drawing/2014/main" id="{7C60EA3C-D3B4-F56F-E2DB-C4E2AFB14C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9" y="1480"/>
              <a:ext cx="771" cy="453"/>
            </a:xfrm>
            <a:prstGeom prst="rect">
              <a:avLst/>
            </a:prstGeom>
            <a:grp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l"/>
              <a:endParaRPr lang="es-UY" sz="1800">
                <a:solidFill>
                  <a:srgbClr val="000000"/>
                </a:solidFill>
              </a:endParaRPr>
            </a:p>
          </p:txBody>
        </p:sp>
        <p:sp>
          <p:nvSpPr>
            <p:cNvPr id="41" name="Text Box 10">
              <a:extLst>
                <a:ext uri="{FF2B5EF4-FFF2-40B4-BE49-F238E27FC236}">
                  <a16:creationId xmlns:a16="http://schemas.microsoft.com/office/drawing/2014/main" id="{9B8DBA24-A24B-CADB-6171-EB7462B916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66" y="1596"/>
              <a:ext cx="771" cy="216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s-ES_tradnl" sz="1000" b="1" dirty="0">
                  <a:solidFill>
                    <a:srgbClr val="00001C"/>
                  </a:solidFill>
                </a:rPr>
                <a:t>DEPÓSITO DE AGUA FILTRADA</a:t>
              </a:r>
              <a:endParaRPr lang="es-MX" sz="1000" b="1" dirty="0">
                <a:solidFill>
                  <a:srgbClr val="00001C"/>
                </a:solidFill>
              </a:endParaRPr>
            </a:p>
          </p:txBody>
        </p:sp>
      </p:grpSp>
      <p:sp>
        <p:nvSpPr>
          <p:cNvPr id="43" name="Text Box 25">
            <a:extLst>
              <a:ext uri="{FF2B5EF4-FFF2-40B4-BE49-F238E27FC236}">
                <a16:creationId xmlns:a16="http://schemas.microsoft.com/office/drawing/2014/main" id="{A75DBC97-F3E7-1C9D-CA2F-C2617989E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410" y="4202443"/>
            <a:ext cx="1344676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100" dirty="0">
                <a:solidFill>
                  <a:srgbClr val="000000"/>
                </a:solidFill>
              </a:rPr>
              <a:t>FLOCULACIÓN</a:t>
            </a:r>
            <a:endParaRPr lang="es-MX" sz="1100" dirty="0">
              <a:solidFill>
                <a:srgbClr val="000000"/>
              </a:solidFill>
            </a:endParaRPr>
          </a:p>
        </p:txBody>
      </p: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BE543CBD-368B-EE4F-8FAB-60B9DB7503FA}"/>
              </a:ext>
            </a:extLst>
          </p:cNvPr>
          <p:cNvCxnSpPr>
            <a:cxnSpLocks/>
          </p:cNvCxnSpPr>
          <p:nvPr/>
        </p:nvCxnSpPr>
        <p:spPr bwMode="auto">
          <a:xfrm>
            <a:off x="3850959" y="3318334"/>
            <a:ext cx="0" cy="6519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Forma libre: forma 44">
            <a:extLst>
              <a:ext uri="{FF2B5EF4-FFF2-40B4-BE49-F238E27FC236}">
                <a16:creationId xmlns:a16="http://schemas.microsoft.com/office/drawing/2014/main" id="{298EBBDC-D452-A474-3CBD-7C6FD0826C33}"/>
              </a:ext>
            </a:extLst>
          </p:cNvPr>
          <p:cNvSpPr/>
          <p:nvPr/>
        </p:nvSpPr>
        <p:spPr bwMode="auto">
          <a:xfrm>
            <a:off x="3712991" y="3271532"/>
            <a:ext cx="1267691" cy="810491"/>
          </a:xfrm>
          <a:custGeom>
            <a:avLst/>
            <a:gdLst>
              <a:gd name="connsiteX0" fmla="*/ 0 w 1267691"/>
              <a:gd name="connsiteY0" fmla="*/ 20782 h 810491"/>
              <a:gd name="connsiteX1" fmla="*/ 0 w 1267691"/>
              <a:gd name="connsiteY1" fmla="*/ 810491 h 810491"/>
              <a:gd name="connsiteX2" fmla="*/ 1267691 w 1267691"/>
              <a:gd name="connsiteY2" fmla="*/ 810491 h 810491"/>
              <a:gd name="connsiteX3" fmla="*/ 1267691 w 1267691"/>
              <a:gd name="connsiteY3" fmla="*/ 0 h 810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7691" h="810491">
                <a:moveTo>
                  <a:pt x="0" y="20782"/>
                </a:moveTo>
                <a:lnTo>
                  <a:pt x="0" y="810491"/>
                </a:lnTo>
                <a:lnTo>
                  <a:pt x="1267691" y="810491"/>
                </a:lnTo>
                <a:lnTo>
                  <a:pt x="1267691" y="0"/>
                </a:lnTo>
              </a:path>
            </a:pathLst>
          </a:cu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UY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cxnSp>
        <p:nvCxnSpPr>
          <p:cNvPr id="46" name="Conector recto 45">
            <a:extLst>
              <a:ext uri="{FF2B5EF4-FFF2-40B4-BE49-F238E27FC236}">
                <a16:creationId xmlns:a16="http://schemas.microsoft.com/office/drawing/2014/main" id="{A661DC09-A55B-7535-E812-BFD18169E6EF}"/>
              </a:ext>
            </a:extLst>
          </p:cNvPr>
          <p:cNvCxnSpPr>
            <a:cxnSpLocks/>
          </p:cNvCxnSpPr>
          <p:nvPr/>
        </p:nvCxnSpPr>
        <p:spPr bwMode="auto">
          <a:xfrm>
            <a:off x="3976584" y="3318334"/>
            <a:ext cx="0" cy="7620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27F8AAEC-1162-050F-402B-EA9F4AB81F54}"/>
              </a:ext>
            </a:extLst>
          </p:cNvPr>
          <p:cNvCxnSpPr>
            <a:cxnSpLocks/>
          </p:cNvCxnSpPr>
          <p:nvPr/>
        </p:nvCxnSpPr>
        <p:spPr bwMode="auto">
          <a:xfrm>
            <a:off x="4138991" y="3314053"/>
            <a:ext cx="0" cy="6519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3CF8A69A-6887-313E-23DE-485761ABC989}"/>
              </a:ext>
            </a:extLst>
          </p:cNvPr>
          <p:cNvCxnSpPr>
            <a:cxnSpLocks/>
          </p:cNvCxnSpPr>
          <p:nvPr/>
        </p:nvCxnSpPr>
        <p:spPr bwMode="auto">
          <a:xfrm>
            <a:off x="4264616" y="3314053"/>
            <a:ext cx="0" cy="7620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Conector recto 48">
            <a:extLst>
              <a:ext uri="{FF2B5EF4-FFF2-40B4-BE49-F238E27FC236}">
                <a16:creationId xmlns:a16="http://schemas.microsoft.com/office/drawing/2014/main" id="{7FB84E24-9EE5-0255-C102-380F2385D9C5}"/>
              </a:ext>
            </a:extLst>
          </p:cNvPr>
          <p:cNvCxnSpPr>
            <a:cxnSpLocks/>
          </p:cNvCxnSpPr>
          <p:nvPr/>
        </p:nvCxnSpPr>
        <p:spPr bwMode="auto">
          <a:xfrm>
            <a:off x="4427023" y="3324883"/>
            <a:ext cx="0" cy="6519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Conector recto 49">
            <a:extLst>
              <a:ext uri="{FF2B5EF4-FFF2-40B4-BE49-F238E27FC236}">
                <a16:creationId xmlns:a16="http://schemas.microsoft.com/office/drawing/2014/main" id="{7475CBC8-CBD2-86E8-6639-92F7AF657AD9}"/>
              </a:ext>
            </a:extLst>
          </p:cNvPr>
          <p:cNvCxnSpPr>
            <a:cxnSpLocks/>
          </p:cNvCxnSpPr>
          <p:nvPr/>
        </p:nvCxnSpPr>
        <p:spPr bwMode="auto">
          <a:xfrm>
            <a:off x="4552648" y="3324883"/>
            <a:ext cx="0" cy="7620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Conector recto 50">
            <a:extLst>
              <a:ext uri="{FF2B5EF4-FFF2-40B4-BE49-F238E27FC236}">
                <a16:creationId xmlns:a16="http://schemas.microsoft.com/office/drawing/2014/main" id="{368B05CA-25E1-4E66-3241-5B215DFD03A3}"/>
              </a:ext>
            </a:extLst>
          </p:cNvPr>
          <p:cNvCxnSpPr>
            <a:cxnSpLocks/>
          </p:cNvCxnSpPr>
          <p:nvPr/>
        </p:nvCxnSpPr>
        <p:spPr bwMode="auto">
          <a:xfrm>
            <a:off x="4715055" y="3320602"/>
            <a:ext cx="0" cy="6519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Conector recto 51">
            <a:extLst>
              <a:ext uri="{FF2B5EF4-FFF2-40B4-BE49-F238E27FC236}">
                <a16:creationId xmlns:a16="http://schemas.microsoft.com/office/drawing/2014/main" id="{B67BE941-9742-1CE7-A171-42D0D54CFEF7}"/>
              </a:ext>
            </a:extLst>
          </p:cNvPr>
          <p:cNvCxnSpPr>
            <a:cxnSpLocks/>
          </p:cNvCxnSpPr>
          <p:nvPr/>
        </p:nvCxnSpPr>
        <p:spPr bwMode="auto">
          <a:xfrm>
            <a:off x="4840680" y="3320602"/>
            <a:ext cx="0" cy="7620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Line 24">
            <a:extLst>
              <a:ext uri="{FF2B5EF4-FFF2-40B4-BE49-F238E27FC236}">
                <a16:creationId xmlns:a16="http://schemas.microsoft.com/office/drawing/2014/main" id="{46B62C64-F867-63F6-20C1-5CD9B50E00B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09237" y="3665341"/>
            <a:ext cx="381583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sp>
        <p:nvSpPr>
          <p:cNvPr id="54" name="Line 24">
            <a:extLst>
              <a:ext uri="{FF2B5EF4-FFF2-40B4-BE49-F238E27FC236}">
                <a16:creationId xmlns:a16="http://schemas.microsoft.com/office/drawing/2014/main" id="{4900447C-671D-C4AC-4CBB-2B196B6E02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677255" y="3665341"/>
            <a:ext cx="1008062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sp>
        <p:nvSpPr>
          <p:cNvPr id="55" name="Rectángulo: esquinas superiores cortadas 54">
            <a:extLst>
              <a:ext uri="{FF2B5EF4-FFF2-40B4-BE49-F238E27FC236}">
                <a16:creationId xmlns:a16="http://schemas.microsoft.com/office/drawing/2014/main" id="{38AA4F54-B48E-8637-873A-E0FC6B7BE257}"/>
              </a:ext>
            </a:extLst>
          </p:cNvPr>
          <p:cNvSpPr/>
          <p:nvPr/>
        </p:nvSpPr>
        <p:spPr bwMode="auto">
          <a:xfrm rot="10800000">
            <a:off x="5351817" y="3320601"/>
            <a:ext cx="1055092" cy="1078543"/>
          </a:xfrm>
          <a:prstGeom prst="snip2SameRect">
            <a:avLst>
              <a:gd name="adj1" fmla="val 47120"/>
              <a:gd name="adj2" fmla="val 0"/>
            </a:avLst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UY" sz="20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56" name="Line 6">
            <a:extLst>
              <a:ext uri="{FF2B5EF4-FFF2-40B4-BE49-F238E27FC236}">
                <a16:creationId xmlns:a16="http://schemas.microsoft.com/office/drawing/2014/main" id="{3F027E7D-2D00-EA6B-AFBC-5899647FE5FF}"/>
              </a:ext>
            </a:extLst>
          </p:cNvPr>
          <p:cNvSpPr>
            <a:spLocks noChangeShapeType="1"/>
          </p:cNvSpPr>
          <p:nvPr/>
        </p:nvSpPr>
        <p:spPr bwMode="auto">
          <a:xfrm>
            <a:off x="2421491" y="3699459"/>
            <a:ext cx="412753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sp>
        <p:nvSpPr>
          <p:cNvPr id="57" name="Line 6">
            <a:extLst>
              <a:ext uri="{FF2B5EF4-FFF2-40B4-BE49-F238E27FC236}">
                <a16:creationId xmlns:a16="http://schemas.microsoft.com/office/drawing/2014/main" id="{4FD1C4AC-8A6E-165D-486F-310F321DBFF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31757" y="3672184"/>
            <a:ext cx="412753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sp>
        <p:nvSpPr>
          <p:cNvPr id="59" name="Line 24">
            <a:extLst>
              <a:ext uri="{FF2B5EF4-FFF2-40B4-BE49-F238E27FC236}">
                <a16:creationId xmlns:a16="http://schemas.microsoft.com/office/drawing/2014/main" id="{BD279A59-E9A4-EBA6-6121-E599802ADC8A}"/>
              </a:ext>
            </a:extLst>
          </p:cNvPr>
          <p:cNvSpPr>
            <a:spLocks noChangeShapeType="1"/>
          </p:cNvSpPr>
          <p:nvPr/>
        </p:nvSpPr>
        <p:spPr bwMode="auto">
          <a:xfrm>
            <a:off x="7803103" y="3662605"/>
            <a:ext cx="569092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l"/>
            <a:endParaRPr lang="es-UY" sz="1800">
              <a:solidFill>
                <a:srgbClr val="000000"/>
              </a:solidFill>
            </a:endParaRPr>
          </a:p>
        </p:txBody>
      </p:sp>
      <p:cxnSp>
        <p:nvCxnSpPr>
          <p:cNvPr id="60" name="Conector recto de flecha 59">
            <a:extLst>
              <a:ext uri="{FF2B5EF4-FFF2-40B4-BE49-F238E27FC236}">
                <a16:creationId xmlns:a16="http://schemas.microsoft.com/office/drawing/2014/main" id="{85423AC9-8BB3-E3EC-FF77-BBDE02833CF5}"/>
              </a:ext>
            </a:extLst>
          </p:cNvPr>
          <p:cNvCxnSpPr>
            <a:cxnSpLocks/>
          </p:cNvCxnSpPr>
          <p:nvPr/>
        </p:nvCxnSpPr>
        <p:spPr>
          <a:xfrm>
            <a:off x="8107143" y="2715681"/>
            <a:ext cx="0" cy="896789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 Box 78">
            <a:extLst>
              <a:ext uri="{FF2B5EF4-FFF2-40B4-BE49-F238E27FC236}">
                <a16:creationId xmlns:a16="http://schemas.microsoft.com/office/drawing/2014/main" id="{71C4B233-9EA8-2F55-0315-F729AC3AB9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4912" y="2393598"/>
            <a:ext cx="99340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600" dirty="0">
                <a:solidFill>
                  <a:srgbClr val="000000"/>
                </a:solidFill>
              </a:rPr>
              <a:t>ClO</a:t>
            </a:r>
            <a:r>
              <a:rPr lang="es-ES_tradnl" sz="1600" baseline="-25000" dirty="0">
                <a:solidFill>
                  <a:srgbClr val="000000"/>
                </a:solidFill>
              </a:rPr>
              <a:t>2</a:t>
            </a:r>
            <a:endParaRPr lang="es-MX" sz="1600" baseline="-25000" dirty="0">
              <a:solidFill>
                <a:srgbClr val="000000"/>
              </a:solidFill>
            </a:endParaRPr>
          </a:p>
        </p:txBody>
      </p:sp>
      <p:cxnSp>
        <p:nvCxnSpPr>
          <p:cNvPr id="62" name="Conector recto de flecha 61">
            <a:extLst>
              <a:ext uri="{FF2B5EF4-FFF2-40B4-BE49-F238E27FC236}">
                <a16:creationId xmlns:a16="http://schemas.microsoft.com/office/drawing/2014/main" id="{780781DA-677B-F582-9C95-7FEDF62B2F27}"/>
              </a:ext>
            </a:extLst>
          </p:cNvPr>
          <p:cNvCxnSpPr>
            <a:cxnSpLocks/>
          </p:cNvCxnSpPr>
          <p:nvPr/>
        </p:nvCxnSpPr>
        <p:spPr>
          <a:xfrm>
            <a:off x="6569474" y="2715681"/>
            <a:ext cx="0" cy="926429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uadroTexto 2">
            <a:extLst>
              <a:ext uri="{FF2B5EF4-FFF2-40B4-BE49-F238E27FC236}">
                <a16:creationId xmlns:a16="http://schemas.microsoft.com/office/drawing/2014/main" id="{0E56AD65-7502-8A0E-A488-C741C24659FA}"/>
              </a:ext>
            </a:extLst>
          </p:cNvPr>
          <p:cNvSpPr txBox="1"/>
          <p:nvPr/>
        </p:nvSpPr>
        <p:spPr>
          <a:xfrm>
            <a:off x="0" y="765526"/>
            <a:ext cx="1219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s-UY" sz="3600" dirty="0">
                <a:solidFill>
                  <a:srgbClr val="000000"/>
                </a:solidFill>
                <a:latin typeface="myriad-pro"/>
              </a:rPr>
              <a:t>Puntos de aplicación</a:t>
            </a:r>
            <a:endParaRPr kumimoji="0" lang="es-UY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yriad-pro"/>
              <a:ea typeface="+mn-ea"/>
              <a:cs typeface="+mn-cs"/>
            </a:endParaRPr>
          </a:p>
        </p:txBody>
      </p:sp>
      <p:sp>
        <p:nvSpPr>
          <p:cNvPr id="5" name="Text Box 78">
            <a:extLst>
              <a:ext uri="{FF2B5EF4-FFF2-40B4-BE49-F238E27FC236}">
                <a16:creationId xmlns:a16="http://schemas.microsoft.com/office/drawing/2014/main" id="{0F0ECE64-9449-55B0-74B0-788CDA407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3128" y="2484380"/>
            <a:ext cx="88100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600" dirty="0">
                <a:solidFill>
                  <a:srgbClr val="000000"/>
                </a:solidFill>
              </a:rPr>
              <a:t>ClO</a:t>
            </a:r>
            <a:r>
              <a:rPr lang="es-ES_tradnl" sz="1600" baseline="-25000" dirty="0">
                <a:solidFill>
                  <a:srgbClr val="000000"/>
                </a:solidFill>
              </a:rPr>
              <a:t>2</a:t>
            </a:r>
            <a:endParaRPr lang="es-MX" sz="1600" baseline="-25000" dirty="0">
              <a:solidFill>
                <a:srgbClr val="000000"/>
              </a:solidFill>
            </a:endParaRPr>
          </a:p>
        </p:txBody>
      </p:sp>
      <p:sp>
        <p:nvSpPr>
          <p:cNvPr id="37" name="Text Box 78">
            <a:extLst>
              <a:ext uri="{FF2B5EF4-FFF2-40B4-BE49-F238E27FC236}">
                <a16:creationId xmlns:a16="http://schemas.microsoft.com/office/drawing/2014/main" id="{26AFD380-0AF7-D52C-B1B6-ED20C4CC3F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6184" y="2401942"/>
            <a:ext cx="88100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_tradnl" sz="1600" dirty="0">
                <a:solidFill>
                  <a:srgbClr val="000000"/>
                </a:solidFill>
              </a:rPr>
              <a:t>ClO</a:t>
            </a:r>
            <a:r>
              <a:rPr lang="es-ES_tradnl" sz="1600" baseline="-25000" dirty="0">
                <a:solidFill>
                  <a:srgbClr val="000000"/>
                </a:solidFill>
              </a:rPr>
              <a:t>2</a:t>
            </a:r>
            <a:endParaRPr lang="es-MX" sz="1600" baseline="-25000" dirty="0">
              <a:solidFill>
                <a:srgbClr val="000000"/>
              </a:solidFill>
            </a:endParaRPr>
          </a:p>
        </p:txBody>
      </p:sp>
      <p:sp>
        <p:nvSpPr>
          <p:cNvPr id="73" name="CuadroTexto 72">
            <a:extLst>
              <a:ext uri="{FF2B5EF4-FFF2-40B4-BE49-F238E27FC236}">
                <a16:creationId xmlns:a16="http://schemas.microsoft.com/office/drawing/2014/main" id="{141559EA-70C1-4D37-F182-88E3F173FCDD}"/>
              </a:ext>
            </a:extLst>
          </p:cNvPr>
          <p:cNvSpPr txBox="1"/>
          <p:nvPr/>
        </p:nvSpPr>
        <p:spPr>
          <a:xfrm>
            <a:off x="752275" y="5877272"/>
            <a:ext cx="106874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sz="2400" dirty="0">
                <a:solidFill>
                  <a:schemeClr val="tx1"/>
                </a:solidFill>
                <a:latin typeface="myriad-pro"/>
              </a:rPr>
              <a:t>Observación: no es habitual su uso como desinfectante secundario</a:t>
            </a: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11904297-81A5-D0A9-A45F-A3A1D502A4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203" y="3284984"/>
            <a:ext cx="9706835" cy="2317601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E84F5CEC-6DAF-8901-1793-56296F7BC8D9}"/>
              </a:ext>
            </a:extLst>
          </p:cNvPr>
          <p:cNvSpPr txBox="1"/>
          <p:nvPr/>
        </p:nvSpPr>
        <p:spPr>
          <a:xfrm>
            <a:off x="0" y="6519446"/>
            <a:ext cx="3528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>
                <a:solidFill>
                  <a:schemeClr val="tx1"/>
                </a:solidFill>
              </a:rPr>
              <a:t>Fuente: EPA 815-R-99-14</a:t>
            </a:r>
            <a:endParaRPr lang="es-UY" sz="1400" dirty="0">
              <a:solidFill>
                <a:schemeClr val="tx1"/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EC05C5D1-6E31-7C71-EA82-C9349D74BE6D}"/>
              </a:ext>
            </a:extLst>
          </p:cNvPr>
          <p:cNvSpPr txBox="1"/>
          <p:nvPr/>
        </p:nvSpPr>
        <p:spPr>
          <a:xfrm>
            <a:off x="11104" y="680927"/>
            <a:ext cx="1219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s-UY" sz="3600" dirty="0">
                <a:solidFill>
                  <a:srgbClr val="000000"/>
                </a:solidFill>
                <a:latin typeface="myriad-pro"/>
              </a:rPr>
              <a:t>Formación de clorito y clorato</a:t>
            </a:r>
            <a:endParaRPr kumimoji="0" lang="es-UY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yriad-pro"/>
              <a:ea typeface="+mn-ea"/>
              <a:cs typeface="+mn-cs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9FDC7F4-BB7A-05DB-3D59-24FEC3EFEFE4}"/>
              </a:ext>
            </a:extLst>
          </p:cNvPr>
          <p:cNvSpPr txBox="1"/>
          <p:nvPr/>
        </p:nvSpPr>
        <p:spPr>
          <a:xfrm>
            <a:off x="1044687" y="1633594"/>
            <a:ext cx="971758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UY" sz="2400" dirty="0">
                <a:solidFill>
                  <a:schemeClr val="tx1"/>
                </a:solidFill>
                <a:latin typeface="myriad-pro"/>
              </a:rPr>
              <a:t>Cuando se aplica al agua, se descompone en clorito y clorato. Si la demanda de dióxido de cloro es muy alta, se pueden superar los </a:t>
            </a:r>
            <a:r>
              <a:rPr lang="es-UY" sz="2400" dirty="0" err="1">
                <a:solidFill>
                  <a:schemeClr val="tx1"/>
                </a:solidFill>
                <a:latin typeface="myriad-pro"/>
              </a:rPr>
              <a:t>VMPs</a:t>
            </a:r>
            <a:r>
              <a:rPr lang="es-UY" sz="2400" dirty="0">
                <a:solidFill>
                  <a:schemeClr val="tx1"/>
                </a:solidFill>
                <a:latin typeface="myriad-pro"/>
              </a:rPr>
              <a:t> de estos parámetros (0,7 mg/l en </a:t>
            </a:r>
            <a:r>
              <a:rPr lang="es-UY" sz="2400" dirty="0" err="1">
                <a:solidFill>
                  <a:schemeClr val="tx1"/>
                </a:solidFill>
                <a:latin typeface="myriad-pro"/>
              </a:rPr>
              <a:t>Unit</a:t>
            </a:r>
            <a:r>
              <a:rPr lang="es-UY" sz="2400" dirty="0">
                <a:solidFill>
                  <a:schemeClr val="tx1"/>
                </a:solidFill>
                <a:latin typeface="myriad-pro"/>
              </a:rPr>
              <a:t> 833:2008/2010).</a:t>
            </a:r>
            <a:endParaRPr lang="es-UY" sz="2400" dirty="0"/>
          </a:p>
        </p:txBody>
      </p:sp>
    </p:spTree>
    <p:extLst>
      <p:ext uri="{BB962C8B-B14F-4D97-AF65-F5344CB8AC3E}">
        <p14:creationId xmlns:p14="http://schemas.microsoft.com/office/powerpoint/2010/main" val="523620461"/>
      </p:ext>
    </p:extLst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0F818A4-2911-083E-5DCF-A0743DCAFDE9}"/>
              </a:ext>
            </a:extLst>
          </p:cNvPr>
          <p:cNvSpPr txBox="1"/>
          <p:nvPr/>
        </p:nvSpPr>
        <p:spPr>
          <a:xfrm>
            <a:off x="0" y="1128130"/>
            <a:ext cx="1219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s-UY" sz="3600" dirty="0">
                <a:solidFill>
                  <a:srgbClr val="000000"/>
                </a:solidFill>
                <a:latin typeface="myriad-pro"/>
              </a:rPr>
              <a:t>Inactivación de patógenos con dióxido de cloro</a:t>
            </a:r>
            <a:endParaRPr kumimoji="0" lang="es-UY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yriad-pro"/>
              <a:ea typeface="+mn-ea"/>
              <a:cs typeface="+mn-cs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7BF290D4-A466-3E1D-34C1-B3B28BF3E7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032353"/>
              </p:ext>
            </p:extLst>
          </p:nvPr>
        </p:nvGraphicFramePr>
        <p:xfrm>
          <a:off x="767404" y="2933781"/>
          <a:ext cx="10441159" cy="1982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5475">
                  <a:extLst>
                    <a:ext uri="{9D8B030D-6E8A-4147-A177-3AD203B41FA5}">
                      <a16:colId xmlns:a16="http://schemas.microsoft.com/office/drawing/2014/main" val="3121614705"/>
                    </a:ext>
                  </a:extLst>
                </a:gridCol>
                <a:gridCol w="1437965">
                  <a:extLst>
                    <a:ext uri="{9D8B030D-6E8A-4147-A177-3AD203B41FA5}">
                      <a16:colId xmlns:a16="http://schemas.microsoft.com/office/drawing/2014/main" val="585157794"/>
                    </a:ext>
                  </a:extLst>
                </a:gridCol>
                <a:gridCol w="1268792">
                  <a:extLst>
                    <a:ext uri="{9D8B030D-6E8A-4147-A177-3AD203B41FA5}">
                      <a16:colId xmlns:a16="http://schemas.microsoft.com/office/drawing/2014/main" val="1405027171"/>
                    </a:ext>
                  </a:extLst>
                </a:gridCol>
                <a:gridCol w="1268792">
                  <a:extLst>
                    <a:ext uri="{9D8B030D-6E8A-4147-A177-3AD203B41FA5}">
                      <a16:colId xmlns:a16="http://schemas.microsoft.com/office/drawing/2014/main" val="3124645475"/>
                    </a:ext>
                  </a:extLst>
                </a:gridCol>
                <a:gridCol w="1353378">
                  <a:extLst>
                    <a:ext uri="{9D8B030D-6E8A-4147-A177-3AD203B41FA5}">
                      <a16:colId xmlns:a16="http://schemas.microsoft.com/office/drawing/2014/main" val="1648032153"/>
                    </a:ext>
                  </a:extLst>
                </a:gridCol>
                <a:gridCol w="1353378">
                  <a:extLst>
                    <a:ext uri="{9D8B030D-6E8A-4147-A177-3AD203B41FA5}">
                      <a16:colId xmlns:a16="http://schemas.microsoft.com/office/drawing/2014/main" val="2931408471"/>
                    </a:ext>
                  </a:extLst>
                </a:gridCol>
                <a:gridCol w="1353379">
                  <a:extLst>
                    <a:ext uri="{9D8B030D-6E8A-4147-A177-3AD203B41FA5}">
                      <a16:colId xmlns:a16="http://schemas.microsoft.com/office/drawing/2014/main" val="3378608156"/>
                    </a:ext>
                  </a:extLst>
                </a:gridCol>
              </a:tblGrid>
              <a:tr h="397810">
                <a:tc gridSpan="7">
                  <a:txBody>
                    <a:bodyPr/>
                    <a:lstStyle/>
                    <a:p>
                      <a:pPr algn="ctr"/>
                      <a:r>
                        <a:rPr lang="es-AR" sz="2000" dirty="0">
                          <a:solidFill>
                            <a:schemeClr val="tx1"/>
                          </a:solidFill>
                          <a:latin typeface="+mn-lt"/>
                        </a:rPr>
                        <a:t>Temperatura (°C)</a:t>
                      </a:r>
                      <a:endParaRPr lang="es-UY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UY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06440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2000" b="1" dirty="0">
                          <a:latin typeface="+mn-lt"/>
                        </a:rPr>
                        <a:t>Log inactivación</a:t>
                      </a:r>
                      <a:endParaRPr lang="es-UY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+mn-lt"/>
                        </a:rPr>
                        <a:t>&lt; 1</a:t>
                      </a:r>
                      <a:endParaRPr lang="es-UY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+mn-lt"/>
                        </a:rPr>
                        <a:t>5</a:t>
                      </a:r>
                      <a:endParaRPr lang="es-UY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+mn-lt"/>
                        </a:rPr>
                        <a:t>10</a:t>
                      </a:r>
                      <a:endParaRPr lang="es-UY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+mn-lt"/>
                        </a:rPr>
                        <a:t>15</a:t>
                      </a:r>
                      <a:endParaRPr lang="es-UY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+mn-lt"/>
                        </a:rPr>
                        <a:t>20</a:t>
                      </a:r>
                      <a:endParaRPr lang="es-UY" sz="20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+mn-lt"/>
                        </a:rPr>
                        <a:t>25</a:t>
                      </a:r>
                      <a:endParaRPr lang="es-UY" sz="20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001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UY" sz="2000" b="1" dirty="0"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8,4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5,6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4,2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2,8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2,1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1,4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28163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UY" sz="2000" b="1" dirty="0">
                          <a:latin typeface="+mn-lt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25,6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17,1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12,8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8,6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6,4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UY" sz="2000" dirty="0">
                          <a:latin typeface="+mn-lt"/>
                        </a:rPr>
                        <a:t>4,3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473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UY" sz="2000" b="1" dirty="0">
                          <a:latin typeface="+mn-lt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50,1</a:t>
                      </a:r>
                      <a:endParaRPr lang="es-UY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33,4</a:t>
                      </a:r>
                      <a:endParaRPr lang="es-UY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25,1</a:t>
                      </a:r>
                      <a:endParaRPr lang="es-UY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16,7</a:t>
                      </a:r>
                      <a:endParaRPr lang="es-UY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12,5</a:t>
                      </a:r>
                      <a:endParaRPr lang="es-UY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+mn-lt"/>
                        </a:rPr>
                        <a:t>8,4</a:t>
                      </a:r>
                      <a:endParaRPr lang="es-UY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560493"/>
                  </a:ext>
                </a:extLst>
              </a:tr>
            </a:tbl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59B3B1DF-3BE2-4443-BFE1-D464D780CF77}"/>
              </a:ext>
            </a:extLst>
          </p:cNvPr>
          <p:cNvSpPr txBox="1"/>
          <p:nvPr/>
        </p:nvSpPr>
        <p:spPr>
          <a:xfrm>
            <a:off x="802990" y="2419717"/>
            <a:ext cx="1044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Y" sz="2400" b="1" dirty="0">
                <a:solidFill>
                  <a:schemeClr val="tx1"/>
                </a:solidFill>
                <a:latin typeface="myriad-pro"/>
              </a:rPr>
              <a:t>CT (mg/l*min) para inactivar Virus con dióxido de cloro (pH 6-9)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ADE6957-1211-B8F7-8165-38997902554B}"/>
              </a:ext>
            </a:extLst>
          </p:cNvPr>
          <p:cNvSpPr txBox="1"/>
          <p:nvPr/>
        </p:nvSpPr>
        <p:spPr>
          <a:xfrm>
            <a:off x="-5255" y="6550223"/>
            <a:ext cx="610125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Fuente: EPA 815-R-20-003 June 2020</a:t>
            </a:r>
            <a:endParaRPr lang="es-UY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6586</TotalTime>
  <Words>1148</Words>
  <Application>Microsoft Office PowerPoint</Application>
  <PresentationFormat>Panorámica</PresentationFormat>
  <Paragraphs>183</Paragraphs>
  <Slides>13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9" baseType="lpstr">
      <vt:lpstr>Arial</vt:lpstr>
      <vt:lpstr>Bahnschrift SemiLight SemiConde</vt:lpstr>
      <vt:lpstr>Calibri</vt:lpstr>
      <vt:lpstr>Candara</vt:lpstr>
      <vt:lpstr>myriad-pro</vt:lpstr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LA MIA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DESINFECCIÓN</dc:title>
  <dc:creator>DANILO RIOS</dc:creator>
  <cp:lastModifiedBy>365 Pro Plus</cp:lastModifiedBy>
  <cp:revision>370</cp:revision>
  <dcterms:created xsi:type="dcterms:W3CDTF">2004-05-22T01:20:57Z</dcterms:created>
  <dcterms:modified xsi:type="dcterms:W3CDTF">2023-12-05T12:02:15Z</dcterms:modified>
</cp:coreProperties>
</file>