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37" r:id="rId2"/>
    <p:sldId id="424" r:id="rId3"/>
    <p:sldId id="703" r:id="rId4"/>
  </p:sldIdLst>
  <p:sldSz cx="12192000" cy="6858000"/>
  <p:notesSz cx="7102475" cy="89916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D2FAE7"/>
    <a:srgbClr val="CCFFCC"/>
    <a:srgbClr val="66FF66"/>
    <a:srgbClr val="FF3300"/>
    <a:srgbClr val="FFFF00"/>
    <a:srgbClr val="33CC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6217B-E2C0-48B7-B23A-38FA62CC4F34}" v="1" dt="2023-11-28T13:52:07.591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1" d="100"/>
          <a:sy n="61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960" y="-90"/>
      </p:cViewPr>
      <p:guideLst>
        <p:guide orient="horz" pos="283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Ríos" userId="74fa47b150b6dd85" providerId="LiveId" clId="{74D6217B-E2C0-48B7-B23A-38FA62CC4F34}"/>
    <pc:docChg chg="delSld modSld modMainMaster">
      <pc:chgData name="Danilo Ríos" userId="74fa47b150b6dd85" providerId="LiveId" clId="{74D6217B-E2C0-48B7-B23A-38FA62CC4F34}" dt="2023-11-28T13:52:51.002" v="462" actId="2085"/>
      <pc:docMkLst>
        <pc:docMk/>
      </pc:docMkLst>
      <pc:sldChg chg="modSp mod">
        <pc:chgData name="Danilo Ríos" userId="74fa47b150b6dd85" providerId="LiveId" clId="{74D6217B-E2C0-48B7-B23A-38FA62CC4F34}" dt="2023-11-28T13:50:15.786" v="456" actId="20577"/>
        <pc:sldMkLst>
          <pc:docMk/>
          <pc:sldMk cId="0" sldId="424"/>
        </pc:sldMkLst>
        <pc:spChg chg="mod">
          <ac:chgData name="Danilo Ríos" userId="74fa47b150b6dd85" providerId="LiveId" clId="{74D6217B-E2C0-48B7-B23A-38FA62CC4F34}" dt="2023-11-28T13:48:54.429" v="420" actId="14100"/>
          <ac:spMkLst>
            <pc:docMk/>
            <pc:sldMk cId="0" sldId="424"/>
            <ac:spMk id="3" creationId="{22EEDB07-2C47-9CF2-8F12-80560E2A6F7D}"/>
          </ac:spMkLst>
        </pc:spChg>
        <pc:spChg chg="mod">
          <ac:chgData name="Danilo Ríos" userId="74fa47b150b6dd85" providerId="LiveId" clId="{74D6217B-E2C0-48B7-B23A-38FA62CC4F34}" dt="2023-11-28T13:50:15.786" v="456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modSp mod">
        <pc:chgData name="Danilo Ríos" userId="74fa47b150b6dd85" providerId="LiveId" clId="{74D6217B-E2C0-48B7-B23A-38FA62CC4F34}" dt="2023-11-28T13:50:49.428" v="457" actId="6549"/>
        <pc:sldMkLst>
          <pc:docMk/>
          <pc:sldMk cId="0" sldId="537"/>
        </pc:sldMkLst>
        <pc:spChg chg="mod">
          <ac:chgData name="Danilo Ríos" userId="74fa47b150b6dd85" providerId="LiveId" clId="{74D6217B-E2C0-48B7-B23A-38FA62CC4F34}" dt="2023-11-28T13:50:49.428" v="457" actId="6549"/>
          <ac:spMkLst>
            <pc:docMk/>
            <pc:sldMk cId="0" sldId="537"/>
            <ac:spMk id="295940" creationId="{00000000-0000-0000-0000-000000000000}"/>
          </ac:spMkLst>
        </pc:spChg>
      </pc:sldChg>
      <pc:sldChg chg="modSp mod modTransition">
        <pc:chgData name="Danilo Ríos" userId="74fa47b150b6dd85" providerId="LiveId" clId="{74D6217B-E2C0-48B7-B23A-38FA62CC4F34}" dt="2023-11-28T13:52:51.002" v="462" actId="2085"/>
        <pc:sldMkLst>
          <pc:docMk/>
          <pc:sldMk cId="2464151417" sldId="703"/>
        </pc:sldMkLst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2" creationId="{CAB05ED6-383A-3BEA-49EA-42198EB18E8C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3" creationId="{F79090DF-D8B4-1A27-57A3-E51DAB2C227E}"/>
          </ac:spMkLst>
        </pc:spChg>
        <pc:spChg chg="mod">
          <ac:chgData name="Danilo Ríos" userId="74fa47b150b6dd85" providerId="LiveId" clId="{74D6217B-E2C0-48B7-B23A-38FA62CC4F34}" dt="2023-11-28T13:52:51.002" v="462" actId="2085"/>
          <ac:spMkLst>
            <pc:docMk/>
            <pc:sldMk cId="2464151417" sldId="703"/>
            <ac:spMk id="4" creationId="{842200B2-9970-D653-D318-0B736C24BA87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5" creationId="{81986E34-78F0-BBE5-0508-26125E99B516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6" creationId="{A3B6C315-9655-BAA2-C94D-8E4FC05A5EF7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7" creationId="{5B85B404-5B8B-C254-C0E9-40176910FDDB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15" creationId="{CFD1F7F1-78BA-98AE-0875-60C94DB1B0BD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18" creationId="{0CDBA312-DD33-1D9E-D1E4-58D21FE0C4BF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26" creationId="{A457F3CE-164C-BF91-7CBC-5DB6C41695A1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32" creationId="{945FC81A-8608-A01B-C974-A8B0808CEEA4}"/>
          </ac:spMkLst>
        </pc:spChg>
        <pc:spChg chg="mod">
          <ac:chgData name="Danilo Ríos" userId="74fa47b150b6dd85" providerId="LiveId" clId="{74D6217B-E2C0-48B7-B23A-38FA62CC4F34}" dt="2023-11-28T13:52:37.592" v="460" actId="2085"/>
          <ac:spMkLst>
            <pc:docMk/>
            <pc:sldMk cId="2464151417" sldId="703"/>
            <ac:spMk id="36" creationId="{B3A17F62-67E0-7D04-C190-8B05C9639934}"/>
          </ac:spMkLst>
        </pc:spChg>
        <pc:spChg chg="mod">
          <ac:chgData name="Danilo Ríos" userId="74fa47b150b6dd85" providerId="LiveId" clId="{74D6217B-E2C0-48B7-B23A-38FA62CC4F34}" dt="2023-11-28T13:52:42.361" v="461" actId="2085"/>
          <ac:spMkLst>
            <pc:docMk/>
            <pc:sldMk cId="2464151417" sldId="703"/>
            <ac:spMk id="37" creationId="{4F920B51-66E6-0134-7882-3F33296445D4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39" creationId="{6112B89A-5204-6864-7290-DD4879E86EC7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40" creationId="{12E97ACC-A4A8-21F0-51C6-501D89A12724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41" creationId="{CB1C941B-3D27-A8C5-E1BF-2C8AE82183E3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42" creationId="{EEBD5F48-8681-CD85-4887-31EEF5FE92CC}"/>
          </ac:spMkLst>
        </pc:spChg>
        <pc:spChg chg="mod">
          <ac:chgData name="Danilo Ríos" userId="74fa47b150b6dd85" providerId="LiveId" clId="{74D6217B-E2C0-48B7-B23A-38FA62CC4F34}" dt="2023-11-28T13:52:28.278" v="459" actId="208"/>
          <ac:spMkLst>
            <pc:docMk/>
            <pc:sldMk cId="2464151417" sldId="703"/>
            <ac:spMk id="50" creationId="{DF8396CF-FF27-3BD0-9163-FCA80EF5E31E}"/>
          </ac:spMkLst>
        </pc:sp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8" creationId="{C2716252-9F8D-214B-FAC1-E73701CF1904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13" creationId="{0ABB4572-A2CE-B463-31B8-890265FA23AC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21" creationId="{2E34EBD5-FFBB-DD1F-620B-ED7C6251E119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24" creationId="{D70FEF4E-38AC-D390-DDB1-DF4BE5D3683B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27" creationId="{037D82DA-5926-37C4-AF97-79E2BACE0587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34" creationId="{2B491417-1216-40B5-D8B0-51C2FC42EC6D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43" creationId="{508448C8-71B7-73CF-2A9E-664C3B15D953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51" creationId="{7D0D0126-70EF-8F0C-4296-8EE732EAE664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54" creationId="{041EA026-4904-47E8-EECE-F238622A35BE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56" creationId="{69396084-3E7E-0C45-006A-4DA84A98B32E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57" creationId="{A69742C5-01D3-6651-BAEB-8238DADF3BCB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60" creationId="{480A5BF1-011A-5352-114C-BEF523ACA540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61" creationId="{040060AF-8D80-BFE8-9AC1-51241F5CF5E5}"/>
          </ac:cxnSpMkLst>
        </pc:cxnChg>
        <pc:cxnChg chg="mod">
          <ac:chgData name="Danilo Ríos" userId="74fa47b150b6dd85" providerId="LiveId" clId="{74D6217B-E2C0-48B7-B23A-38FA62CC4F34}" dt="2023-11-28T13:52:28.278" v="459" actId="208"/>
          <ac:cxnSpMkLst>
            <pc:docMk/>
            <pc:sldMk cId="2464151417" sldId="703"/>
            <ac:cxnSpMk id="72" creationId="{C8EA8D1C-19A9-F10D-9560-9657F370CBF0}"/>
          </ac:cxnSpMkLst>
        </pc:cxnChg>
      </pc:sldChg>
      <pc:sldChg chg="del">
        <pc:chgData name="Danilo Ríos" userId="74fa47b150b6dd85" providerId="LiveId" clId="{74D6217B-E2C0-48B7-B23A-38FA62CC4F34}" dt="2023-11-28T13:32:35.151" v="0" actId="47"/>
        <pc:sldMkLst>
          <pc:docMk/>
          <pc:sldMk cId="1763304709" sldId="704"/>
        </pc:sldMkLst>
      </pc:sldChg>
      <pc:sldMasterChg chg="modSldLayout">
        <pc:chgData name="Danilo Ríos" userId="74fa47b150b6dd85" providerId="LiveId" clId="{74D6217B-E2C0-48B7-B23A-38FA62CC4F34}" dt="2023-11-28T13:52:07.591" v="458"/>
        <pc:sldMasterMkLst>
          <pc:docMk/>
          <pc:sldMasterMk cId="0" sldId="2147483648"/>
        </pc:sldMasterMkLst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651901857" sldId="2147483732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067426001" sldId="2147483733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478027492" sldId="2147483734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772524055" sldId="2147483735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731386315" sldId="2147483736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904042309" sldId="2147483737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422279002" sldId="2147483739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914927545" sldId="2147483740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760150285" sldId="2147483741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571071652" sldId="2147483742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425164443" sldId="2147483743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27543371" sldId="2147483744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678959732" sldId="2147483745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439301698" sldId="2147483746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76821646" sldId="2147483747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4238041180" sldId="2147483748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799886706" sldId="2147483749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092794598" sldId="2147483750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4126161427" sldId="2147483751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767081620" sldId="2147483752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272517279" sldId="2147483753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238171265" sldId="2147483754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832907442" sldId="2147483755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843726525" sldId="2147483756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663899409" sldId="2147483757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052456313" sldId="2147483758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975821772" sldId="2147483759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514378237" sldId="2147483760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902385635" sldId="2147483761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976966374" sldId="2147483762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1847409055" sldId="2147483763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011796653" sldId="2147483764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544570536" sldId="2147483765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2376916227" sldId="2147483766"/>
          </pc:sldLayoutMkLst>
        </pc:sldLayoutChg>
        <pc:sldLayoutChg chg="modTransition">
          <pc:chgData name="Danilo Ríos" userId="74fa47b150b6dd85" providerId="LiveId" clId="{74D6217B-E2C0-48B7-B23A-38FA62CC4F34}" dt="2023-11-28T13:52:07.591" v="458"/>
          <pc:sldLayoutMkLst>
            <pc:docMk/>
            <pc:sldMasterMk cId="0" sldId="2147483648"/>
            <pc:sldLayoutMk cId="3571809570" sldId="214748376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802B7F-3886-4A25-8A4C-CD0227692A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96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4038" y="674688"/>
            <a:ext cx="59944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73350C-43AC-47D6-824B-0B1F475875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56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3075" cy="383857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9BA428-CBC0-4113-850E-764033AC70BE}" type="slidenum">
              <a:rPr lang="es-MX" smtClean="0"/>
              <a:pPr>
                <a:defRPr/>
              </a:pPr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344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3A8A1-F6EF-4E5C-8206-4EBF034FD8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5A6E1-AD2E-4171-89CC-E13D6B68C8E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94753" y="981075"/>
            <a:ext cx="2787649" cy="514508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31802" y="981075"/>
            <a:ext cx="8159751" cy="5145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4421-E192-4BCF-AC12-265C621163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8B10A-1549-4A95-88A9-3FCD9A4445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31800" y="981075"/>
            <a:ext cx="11150600" cy="5145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4E3B-B2BB-4CDE-AB24-E57111A73E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UY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67BFD-2375-426F-91FE-D0B19B8C21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1478235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901857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42600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02749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2AFE-1301-44B3-B21D-E1508BDE31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524055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86315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42309"/>
      </p:ext>
    </p:extLst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79002"/>
      </p:ext>
    </p:extLst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927545"/>
      </p:ext>
    </p:extLst>
  </p:cSld>
  <p:clrMapOvr>
    <a:masterClrMapping/>
  </p:clrMapOvr>
  <p:transition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150285"/>
      </p:ext>
    </p:extLst>
  </p:cSld>
  <p:clrMapOvr>
    <a:masterClrMapping/>
  </p:clrMapOvr>
  <p:transition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071652"/>
      </p:ext>
    </p:extLst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164443"/>
      </p:ext>
    </p:extLst>
  </p:cSld>
  <p:clrMapOvr>
    <a:masterClrMapping/>
  </p:clrMapOvr>
  <p:transition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43371"/>
      </p:ext>
    </p:extLst>
  </p:cSld>
  <p:clrMapOvr>
    <a:masterClrMapping/>
  </p:clrMapOvr>
  <p:transition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895973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B7FF2-B01E-445D-854D-F1DB02B723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301698"/>
      </p:ext>
    </p:extLst>
  </p:cSld>
  <p:clrMapOvr>
    <a:masterClrMapping/>
  </p:clrMapOvr>
  <p:transition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21646"/>
      </p:ext>
    </p:extLst>
  </p:cSld>
  <p:clrMapOvr>
    <a:masterClrMapping/>
  </p:clrMapOvr>
  <p:transition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041180"/>
      </p:ext>
    </p:extLst>
  </p:cSld>
  <p:clrMapOvr>
    <a:masterClrMapping/>
  </p:clrMapOvr>
  <p:transition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886706"/>
      </p:ext>
    </p:extLst>
  </p:cSld>
  <p:clrMapOvr>
    <a:masterClrMapping/>
  </p:clrMapOvr>
  <p:transition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794598"/>
      </p:ext>
    </p:extLst>
  </p:cSld>
  <p:clrMapOvr>
    <a:masterClrMapping/>
  </p:clrMapOvr>
  <p:transition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61427"/>
      </p:ext>
    </p:extLst>
  </p:cSld>
  <p:clrMapOvr>
    <a:masterClrMapping/>
  </p:clrMapOvr>
  <p:transition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081620"/>
      </p:ext>
    </p:extLst>
  </p:cSld>
  <p:clrMapOvr>
    <a:masterClrMapping/>
  </p:clrMapOvr>
  <p:transition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517279"/>
      </p:ext>
    </p:extLst>
  </p:cSld>
  <p:clrMapOvr>
    <a:masterClrMapping/>
  </p:clrMapOvr>
  <p:transition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171265"/>
      </p:ext>
    </p:extLst>
  </p:cSld>
  <p:clrMapOvr>
    <a:masterClrMapping/>
  </p:clrMapOvr>
  <p:transition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9074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370C-63FF-4C7E-9FD8-369F34DD87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726525"/>
      </p:ext>
    </p:extLst>
  </p:cSld>
  <p:clrMapOvr>
    <a:masterClrMapping/>
  </p:clrMapOvr>
  <p:transition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899409"/>
      </p:ext>
    </p:extLst>
  </p:cSld>
  <p:clrMapOvr>
    <a:masterClrMapping/>
  </p:clrMapOvr>
  <p:transition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456313"/>
      </p:ext>
    </p:extLst>
  </p:cSld>
  <p:clrMapOvr>
    <a:masterClrMapping/>
  </p:clrMapOvr>
  <p:transition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5821772"/>
      </p:ext>
    </p:extLst>
  </p:cSld>
  <p:clrMapOvr>
    <a:masterClrMapping/>
  </p:clrMapOvr>
  <p:transition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378237"/>
      </p:ext>
    </p:extLst>
  </p:cSld>
  <p:clrMapOvr>
    <a:masterClrMapping/>
  </p:clrMapOvr>
  <p:transition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385635"/>
      </p:ext>
    </p:extLst>
  </p:cSld>
  <p:clrMapOvr>
    <a:masterClrMapping/>
  </p:clrMapOvr>
  <p:transition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966374"/>
      </p:ext>
    </p:extLst>
  </p:cSld>
  <p:clrMapOvr>
    <a:masterClrMapping/>
  </p:clrMapOvr>
  <p:transition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409055"/>
      </p:ext>
    </p:extLst>
  </p:cSld>
  <p:clrMapOvr>
    <a:masterClrMapping/>
  </p:clrMapOvr>
  <p:transition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796653"/>
      </p:ext>
    </p:extLst>
  </p:cSld>
  <p:clrMapOvr>
    <a:masterClrMapping/>
  </p:clrMapOvr>
  <p:transition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57053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67F50-9A0F-4580-87D7-F14A7A233AA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6916227"/>
      </p:ext>
    </p:extLst>
  </p:cSld>
  <p:clrMapOvr>
    <a:masterClrMapping/>
  </p:clrMapOvr>
  <p:transition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80957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B3B57-A407-4CEE-A261-A2955BBBEF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4BF5-F580-467B-9D00-9563B6C3B0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3550-496A-4DEC-8994-F23D87640B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F14D-EA02-4957-9A4E-556BA1A859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" Target="../slides/slide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tón de acción: Comienzo 9">
            <a:hlinkClick r:id="rId53" action="ppaction://hlinksldjump" highlightClick="1"/>
          </p:cNvPr>
          <p:cNvSpPr/>
          <p:nvPr userDrawn="1"/>
        </p:nvSpPr>
        <p:spPr>
          <a:xfrm>
            <a:off x="11760632" y="6669360"/>
            <a:ext cx="418265" cy="188640"/>
          </a:xfrm>
          <a:prstGeom prst="actionButtonBeginning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1800">
              <a:solidFill>
                <a:srgbClr val="FFFFFF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B9293-8CEB-C291-401C-58AC03AA77D5}"/>
              </a:ext>
            </a:extLst>
          </p:cNvPr>
          <p:cNvSpPr txBox="1"/>
          <p:nvPr userDrawn="1"/>
        </p:nvSpPr>
        <p:spPr>
          <a:xfrm>
            <a:off x="8976320" y="116632"/>
            <a:ext cx="2901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DESINFECCIÓN DE AGUAS,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730" r:id="rId15"/>
    <p:sldLayoutId id="2147483726" r:id="rId16"/>
    <p:sldLayoutId id="2147483732" r:id="rId17"/>
    <p:sldLayoutId id="2147483733" r:id="rId18"/>
    <p:sldLayoutId id="2147483734" r:id="rId19"/>
    <p:sldLayoutId id="2147483735" r:id="rId20"/>
    <p:sldLayoutId id="2147483736" r:id="rId21"/>
    <p:sldLayoutId id="2147483737" r:id="rId22"/>
    <p:sldLayoutId id="2147483739" r:id="rId23"/>
    <p:sldLayoutId id="2147483740" r:id="rId24"/>
    <p:sldLayoutId id="2147483741" r:id="rId25"/>
    <p:sldLayoutId id="2147483742" r:id="rId26"/>
    <p:sldLayoutId id="2147483743" r:id="rId27"/>
    <p:sldLayoutId id="2147483744" r:id="rId28"/>
    <p:sldLayoutId id="2147483745" r:id="rId29"/>
    <p:sldLayoutId id="2147483746" r:id="rId30"/>
    <p:sldLayoutId id="2147483747" r:id="rId31"/>
    <p:sldLayoutId id="2147483748" r:id="rId32"/>
    <p:sldLayoutId id="2147483749" r:id="rId33"/>
    <p:sldLayoutId id="2147483750" r:id="rId34"/>
    <p:sldLayoutId id="2147483751" r:id="rId35"/>
    <p:sldLayoutId id="2147483752" r:id="rId36"/>
    <p:sldLayoutId id="2147483753" r:id="rId37"/>
    <p:sldLayoutId id="2147483754" r:id="rId38"/>
    <p:sldLayoutId id="2147483755" r:id="rId39"/>
    <p:sldLayoutId id="2147483756" r:id="rId40"/>
    <p:sldLayoutId id="2147483757" r:id="rId41"/>
    <p:sldLayoutId id="2147483758" r:id="rId42"/>
    <p:sldLayoutId id="2147483759" r:id="rId43"/>
    <p:sldLayoutId id="2147483760" r:id="rId44"/>
    <p:sldLayoutId id="2147483761" r:id="rId45"/>
    <p:sldLayoutId id="2147483762" r:id="rId46"/>
    <p:sldLayoutId id="2147483763" r:id="rId47"/>
    <p:sldLayoutId id="2147483764" r:id="rId48"/>
    <p:sldLayoutId id="2147483765" r:id="rId49"/>
    <p:sldLayoutId id="2147483766" r:id="rId50"/>
    <p:sldLayoutId id="2147483767" r:id="rId51"/>
  </p:sldLayoutIdLst>
  <p:transition>
    <p:dissolv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4007768" y="2132856"/>
            <a:ext cx="669674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Guía de procedimiento para el diseño de un sistema de desinfección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661B2B1-7977-E7AE-32E8-105DFA03790D}"/>
              </a:ext>
            </a:extLst>
          </p:cNvPr>
          <p:cNvSpPr/>
          <p:nvPr/>
        </p:nvSpPr>
        <p:spPr>
          <a:xfrm>
            <a:off x="0" y="0"/>
            <a:ext cx="3686175" cy="6858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063552" y="1052736"/>
            <a:ext cx="9794032" cy="52565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  <a:buFont typeface="+mj-lt"/>
              <a:buAutoNum type="arabicPeriod"/>
            </a:pPr>
            <a:r>
              <a:rPr lang="es-AR" sz="2400" dirty="0">
                <a:latin typeface="Candara" panose="020E0502030303020204" pitchFamily="34" charset="0"/>
              </a:rPr>
              <a:t>Identificar los contaminantes microbiológicos asociados al agua de bebida que podrían tener una consecuencia adversa en la salud.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</a:pPr>
            <a:r>
              <a:rPr lang="es-AR" sz="2400" dirty="0">
                <a:latin typeface="Candara" panose="020E0502030303020204" pitchFamily="34" charset="0"/>
              </a:rPr>
              <a:t>Adoptar la CMT definida a nivel país como meta de salud. 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Aplicar ECRM y calcular la eficacia de R/I requerida para cada patógeno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Medir o estimar la eficacia de remoción del sistema de potabilización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Calcular log de inactivación requerido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Selección del/los desinfectantes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Si es UV, diseñar instalaciones y seleccionar un desinfectante químico secundario.</a:t>
            </a:r>
          </a:p>
          <a:p>
            <a:pPr eaLnBrk="1" hangingPunct="1">
              <a:spcBef>
                <a:spcPts val="0"/>
              </a:spcBef>
              <a:buFont typeface="+mj-lt"/>
              <a:buAutoNum type="arabicPeriod"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Si es un desinfectante químico, diseñar el sistema: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		- Diseño de/los tanque/s de contacto, T, T</a:t>
            </a:r>
            <a:r>
              <a:rPr lang="es-AR" sz="2400" baseline="-25000" dirty="0">
                <a:latin typeface="Candara" panose="020E0502030303020204" pitchFamily="34" charset="0"/>
              </a:rPr>
              <a:t>10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		- Calcular desinfectante residual y su dosis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		- Evaluación de subproductos de la desinfección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95250" algn="l"/>
              </a:tabLst>
            </a:pPr>
            <a:r>
              <a:rPr lang="es-AR" sz="2400" dirty="0">
                <a:latin typeface="Candara" panose="020E0502030303020204" pitchFamily="34" charset="0"/>
              </a:rPr>
              <a:t>		- Diseño de instalaciones, selección de equipos</a:t>
            </a:r>
            <a:endParaRPr lang="es-MX" sz="24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2EEDB07-2C47-9CF2-8F12-80560E2A6F7D}"/>
              </a:ext>
            </a:extLst>
          </p:cNvPr>
          <p:cNvSpPr/>
          <p:nvPr/>
        </p:nvSpPr>
        <p:spPr>
          <a:xfrm>
            <a:off x="1" y="0"/>
            <a:ext cx="1919535" cy="6858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95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79090DF-D8B4-1A27-57A3-E51DAB2C227E}"/>
              </a:ext>
            </a:extLst>
          </p:cNvPr>
          <p:cNvSpPr txBox="1"/>
          <p:nvPr/>
        </p:nvSpPr>
        <p:spPr>
          <a:xfrm>
            <a:off x="4748038" y="404664"/>
            <a:ext cx="31197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META DE SALUD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</a:t>
            </a:r>
            <a:r>
              <a:rPr lang="es-AR" sz="1800" dirty="0">
                <a:solidFill>
                  <a:srgbClr val="151515"/>
                </a:solidFill>
                <a:latin typeface="Arial" charset="0"/>
              </a:rPr>
              <a:t>OMS sugiere </a:t>
            </a: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CMT =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10</a:t>
            </a:r>
            <a:r>
              <a:rPr kumimoji="0" lang="es-UY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-6</a:t>
            </a:r>
            <a:r>
              <a:rPr kumimoji="0" lang="es-UY" sz="6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AVAD por persona </a:t>
            </a:r>
            <a:r>
              <a:rPr kumimoji="0" lang="es-UY" sz="180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por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año)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42200B2-9970-D653-D318-0B736C24BA87}"/>
              </a:ext>
            </a:extLst>
          </p:cNvPr>
          <p:cNvSpPr txBox="1"/>
          <p:nvPr/>
        </p:nvSpPr>
        <p:spPr>
          <a:xfrm>
            <a:off x="5010141" y="2183144"/>
            <a:ext cx="260399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6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¿Se conoce la concentración del patógeno en el agua bruta?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1986E34-78F0-BBE5-0508-26125E99B516}"/>
              </a:ext>
            </a:extLst>
          </p:cNvPr>
          <p:cNvSpPr txBox="1"/>
          <p:nvPr/>
        </p:nvSpPr>
        <p:spPr>
          <a:xfrm>
            <a:off x="613602" y="629101"/>
            <a:ext cx="3512042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 aplica ECRM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sz="1600" dirty="0">
                <a:solidFill>
                  <a:srgbClr val="151515"/>
                </a:solidFill>
                <a:latin typeface="Arial" charset="0"/>
              </a:rPr>
              <a:t>- Modelos dosis – respuesta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6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 AVAD por caso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3B6C315-9655-BAA2-C94D-8E4FC05A5EF7}"/>
              </a:ext>
            </a:extLst>
          </p:cNvPr>
          <p:cNvSpPr txBox="1"/>
          <p:nvPr/>
        </p:nvSpPr>
        <p:spPr>
          <a:xfrm>
            <a:off x="606101" y="1811151"/>
            <a:ext cx="352946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Meta de eficacia requerida: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log (remoción + inactivación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C2716252-9F8D-214B-FAC1-E73701CF1904}"/>
              </a:ext>
            </a:extLst>
          </p:cNvPr>
          <p:cNvCxnSpPr>
            <a:cxnSpLocks/>
          </p:cNvCxnSpPr>
          <p:nvPr/>
        </p:nvCxnSpPr>
        <p:spPr>
          <a:xfrm>
            <a:off x="6312024" y="132799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mbo 25">
            <a:extLst>
              <a:ext uri="{FF2B5EF4-FFF2-40B4-BE49-F238E27FC236}">
                <a16:creationId xmlns:a16="http://schemas.microsoft.com/office/drawing/2014/main" id="{A457F3CE-164C-BF91-7CBC-5DB6C41695A1}"/>
              </a:ext>
            </a:extLst>
          </p:cNvPr>
          <p:cNvSpPr/>
          <p:nvPr/>
        </p:nvSpPr>
        <p:spPr>
          <a:xfrm>
            <a:off x="4992232" y="1716706"/>
            <a:ext cx="2603767" cy="1996253"/>
          </a:xfrm>
          <a:prstGeom prst="diamond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3A17F62-67E0-7D04-C190-8B05C9639934}"/>
              </a:ext>
            </a:extLst>
          </p:cNvPr>
          <p:cNvSpPr txBox="1"/>
          <p:nvPr/>
        </p:nvSpPr>
        <p:spPr>
          <a:xfrm>
            <a:off x="4558938" y="1829430"/>
            <a:ext cx="58287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SI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F920B51-66E6-0134-7882-3F33296445D4}"/>
              </a:ext>
            </a:extLst>
          </p:cNvPr>
          <p:cNvSpPr txBox="1"/>
          <p:nvPr/>
        </p:nvSpPr>
        <p:spPr>
          <a:xfrm>
            <a:off x="7949901" y="2407330"/>
            <a:ext cx="58287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112B89A-5204-6864-7290-DD4879E86EC7}"/>
              </a:ext>
            </a:extLst>
          </p:cNvPr>
          <p:cNvSpPr txBox="1"/>
          <p:nvPr/>
        </p:nvSpPr>
        <p:spPr>
          <a:xfrm>
            <a:off x="8799011" y="2260088"/>
            <a:ext cx="237720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Meta de tecnología específica o estimar y aplicar ECRM</a:t>
            </a: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037D82DA-5926-37C4-AF97-79E2BACE0587}"/>
              </a:ext>
            </a:extLst>
          </p:cNvPr>
          <p:cNvCxnSpPr>
            <a:cxnSpLocks/>
            <a:stCxn id="26" idx="3"/>
            <a:endCxn id="39" idx="1"/>
          </p:cNvCxnSpPr>
          <p:nvPr/>
        </p:nvCxnSpPr>
        <p:spPr>
          <a:xfrm>
            <a:off x="7595999" y="2714833"/>
            <a:ext cx="1203012" cy="6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2E97ACC-A4A8-21F0-51C6-501D89A12724}"/>
              </a:ext>
            </a:extLst>
          </p:cNvPr>
          <p:cNvSpPr txBox="1"/>
          <p:nvPr/>
        </p:nvSpPr>
        <p:spPr>
          <a:xfrm>
            <a:off x="596184" y="2911312"/>
            <a:ext cx="35294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Remoción esperada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B1C941B-3D27-A8C5-E1BF-2C8AE82183E3}"/>
              </a:ext>
            </a:extLst>
          </p:cNvPr>
          <p:cNvSpPr txBox="1"/>
          <p:nvPr/>
        </p:nvSpPr>
        <p:spPr>
          <a:xfrm>
            <a:off x="596184" y="3666724"/>
            <a:ext cx="35294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Inactivación requerida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EBD5F48-8681-CD85-4887-31EEF5FE92CC}"/>
              </a:ext>
            </a:extLst>
          </p:cNvPr>
          <p:cNvSpPr txBox="1"/>
          <p:nvPr/>
        </p:nvSpPr>
        <p:spPr>
          <a:xfrm>
            <a:off x="596184" y="4393457"/>
            <a:ext cx="35294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>
                <a:solidFill>
                  <a:srgbClr val="151515"/>
                </a:solidFill>
                <a:latin typeface="Arial" charset="0"/>
              </a:rPr>
              <a:t>Selección desinfectante</a:t>
            </a:r>
            <a:endParaRPr kumimoji="0" lang="es-AR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AB05ED6-383A-3BEA-49EA-42198EB18E8C}"/>
              </a:ext>
            </a:extLst>
          </p:cNvPr>
          <p:cNvSpPr txBox="1"/>
          <p:nvPr/>
        </p:nvSpPr>
        <p:spPr>
          <a:xfrm>
            <a:off x="4383610" y="5957351"/>
            <a:ext cx="147681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C*T</a:t>
            </a:r>
            <a:endParaRPr kumimoji="0" lang="es-AR" b="0" i="0" u="none" strike="noStrike" kern="1200" cap="none" spc="0" normalizeH="0" baseline="-2500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B85B404-5B8B-C254-C0E9-40176910FDDB}"/>
              </a:ext>
            </a:extLst>
          </p:cNvPr>
          <p:cNvSpPr txBox="1"/>
          <p:nvPr/>
        </p:nvSpPr>
        <p:spPr>
          <a:xfrm>
            <a:off x="6307916" y="5960152"/>
            <a:ext cx="223798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C, T, T</a:t>
            </a:r>
            <a:r>
              <a:rPr kumimoji="0" lang="es-AR" b="0" i="0" u="none" strike="noStrike" kern="1200" cap="none" spc="0" normalizeH="0" baseline="-25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10</a:t>
            </a:r>
          </a:p>
        </p:txBody>
      </p: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0ABB4572-A2CE-B463-31B8-890265FA23AC}"/>
              </a:ext>
            </a:extLst>
          </p:cNvPr>
          <p:cNvCxnSpPr>
            <a:cxnSpLocks/>
            <a:stCxn id="26" idx="1"/>
            <a:endCxn id="5" idx="3"/>
          </p:cNvCxnSpPr>
          <p:nvPr/>
        </p:nvCxnSpPr>
        <p:spPr>
          <a:xfrm rot="10800000">
            <a:off x="4125644" y="1059989"/>
            <a:ext cx="866588" cy="16548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CDBA312-DD33-1D9E-D1E4-58D21FE0C4BF}"/>
              </a:ext>
            </a:extLst>
          </p:cNvPr>
          <p:cNvSpPr txBox="1"/>
          <p:nvPr/>
        </p:nvSpPr>
        <p:spPr>
          <a:xfrm>
            <a:off x="596333" y="5234065"/>
            <a:ext cx="9361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>
                <a:solidFill>
                  <a:srgbClr val="151515"/>
                </a:solidFill>
                <a:latin typeface="Arial" charset="0"/>
              </a:rPr>
              <a:t>UV</a:t>
            </a:r>
            <a:endParaRPr kumimoji="0" lang="es-AR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70FEF4E-38AC-D390-DDB1-DF4BE5D3683B}"/>
              </a:ext>
            </a:extLst>
          </p:cNvPr>
          <p:cNvCxnSpPr>
            <a:cxnSpLocks/>
          </p:cNvCxnSpPr>
          <p:nvPr/>
        </p:nvCxnSpPr>
        <p:spPr>
          <a:xfrm>
            <a:off x="2360914" y="4793567"/>
            <a:ext cx="9917" cy="64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45FC81A-8608-A01B-C974-A8B0808CEEA4}"/>
              </a:ext>
            </a:extLst>
          </p:cNvPr>
          <p:cNvSpPr txBox="1"/>
          <p:nvPr/>
        </p:nvSpPr>
        <p:spPr>
          <a:xfrm>
            <a:off x="8793072" y="4101675"/>
            <a:ext cx="23772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Diseño de instalaciones</a:t>
            </a:r>
          </a:p>
        </p:txBody>
      </p:sp>
      <p:cxnSp>
        <p:nvCxnSpPr>
          <p:cNvPr id="34" name="Conector: angular 33">
            <a:extLst>
              <a:ext uri="{FF2B5EF4-FFF2-40B4-BE49-F238E27FC236}">
                <a16:creationId xmlns:a16="http://schemas.microsoft.com/office/drawing/2014/main" id="{2B491417-1216-40B5-D8B0-51C2FC42EC6D}"/>
              </a:ext>
            </a:extLst>
          </p:cNvPr>
          <p:cNvCxnSpPr>
            <a:cxnSpLocks/>
            <a:stCxn id="7" idx="0"/>
            <a:endCxn id="32" idx="1"/>
          </p:cNvCxnSpPr>
          <p:nvPr/>
        </p:nvCxnSpPr>
        <p:spPr>
          <a:xfrm rot="5400000" flipH="1" flipV="1">
            <a:off x="7342336" y="4509416"/>
            <a:ext cx="1535311" cy="136616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508448C8-71B7-73CF-2A9E-664C3B15D953}"/>
              </a:ext>
            </a:extLst>
          </p:cNvPr>
          <p:cNvCxnSpPr>
            <a:cxnSpLocks/>
            <a:stCxn id="6" idx="2"/>
            <a:endCxn id="40" idx="0"/>
          </p:cNvCxnSpPr>
          <p:nvPr/>
        </p:nvCxnSpPr>
        <p:spPr>
          <a:xfrm flipH="1">
            <a:off x="2360914" y="2519037"/>
            <a:ext cx="9917" cy="392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041EA026-4904-47E8-EECE-F238622A35BE}"/>
              </a:ext>
            </a:extLst>
          </p:cNvPr>
          <p:cNvCxnSpPr>
            <a:cxnSpLocks/>
            <a:stCxn id="40" idx="2"/>
            <a:endCxn id="41" idx="0"/>
          </p:cNvCxnSpPr>
          <p:nvPr/>
        </p:nvCxnSpPr>
        <p:spPr>
          <a:xfrm>
            <a:off x="2360914" y="3311422"/>
            <a:ext cx="0" cy="3553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A69742C5-01D3-6651-BAEB-8238DADF3BCB}"/>
              </a:ext>
            </a:extLst>
          </p:cNvPr>
          <p:cNvCxnSpPr>
            <a:cxnSpLocks/>
            <a:stCxn id="41" idx="2"/>
            <a:endCxn id="42" idx="0"/>
          </p:cNvCxnSpPr>
          <p:nvPr/>
        </p:nvCxnSpPr>
        <p:spPr>
          <a:xfrm>
            <a:off x="2360914" y="4066834"/>
            <a:ext cx="0" cy="3266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480A5BF1-011A-5352-114C-BEF523ACA540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5860424" y="6157406"/>
            <a:ext cx="447492" cy="2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C8EA8D1C-19A9-F10D-9560-9657F370CBF0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2369623" y="1490875"/>
            <a:ext cx="1208" cy="320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D1F7F1-78BA-98AE-0875-60C94DB1B0BD}"/>
              </a:ext>
            </a:extLst>
          </p:cNvPr>
          <p:cNvSpPr txBox="1"/>
          <p:nvPr/>
        </p:nvSpPr>
        <p:spPr>
          <a:xfrm>
            <a:off x="2910482" y="5234065"/>
            <a:ext cx="14731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QUÍMICO/S</a:t>
            </a:r>
            <a:endParaRPr kumimoji="0" lang="es-AR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2E34EBD5-FFBB-DD1F-620B-ED7C6251E119}"/>
              </a:ext>
            </a:extLst>
          </p:cNvPr>
          <p:cNvCxnSpPr>
            <a:cxnSpLocks/>
            <a:stCxn id="18" idx="3"/>
            <a:endCxn id="15" idx="1"/>
          </p:cNvCxnSpPr>
          <p:nvPr/>
        </p:nvCxnSpPr>
        <p:spPr>
          <a:xfrm>
            <a:off x="1532437" y="5434120"/>
            <a:ext cx="137804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DF8396CF-FF27-3BD0-9163-FCA80EF5E31E}"/>
              </a:ext>
            </a:extLst>
          </p:cNvPr>
          <p:cNvSpPr txBox="1"/>
          <p:nvPr/>
        </p:nvSpPr>
        <p:spPr>
          <a:xfrm>
            <a:off x="613601" y="5926809"/>
            <a:ext cx="164554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Diseño de instalaciones</a:t>
            </a:r>
          </a:p>
        </p:txBody>
      </p: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7D0D0126-70EF-8F0C-4296-8EE732EAE664}"/>
              </a:ext>
            </a:extLst>
          </p:cNvPr>
          <p:cNvCxnSpPr>
            <a:cxnSpLocks/>
          </p:cNvCxnSpPr>
          <p:nvPr/>
        </p:nvCxnSpPr>
        <p:spPr>
          <a:xfrm>
            <a:off x="1078928" y="5634175"/>
            <a:ext cx="0" cy="3266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69396084-3E7E-0C45-006A-4DA84A98B32E}"/>
              </a:ext>
            </a:extLst>
          </p:cNvPr>
          <p:cNvCxnSpPr>
            <a:cxnSpLocks/>
            <a:stCxn id="15" idx="3"/>
            <a:endCxn id="2" idx="0"/>
          </p:cNvCxnSpPr>
          <p:nvPr/>
        </p:nvCxnSpPr>
        <p:spPr>
          <a:xfrm>
            <a:off x="4383609" y="5434120"/>
            <a:ext cx="738408" cy="52323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: angular 60">
            <a:extLst>
              <a:ext uri="{FF2B5EF4-FFF2-40B4-BE49-F238E27FC236}">
                <a16:creationId xmlns:a16="http://schemas.microsoft.com/office/drawing/2014/main" id="{040060AF-8D80-BFE8-9AC1-51241F5CF5E5}"/>
              </a:ext>
            </a:extLst>
          </p:cNvPr>
          <p:cNvCxnSpPr>
            <a:cxnSpLocks/>
            <a:stCxn id="50" idx="3"/>
            <a:endCxn id="15" idx="2"/>
          </p:cNvCxnSpPr>
          <p:nvPr/>
        </p:nvCxnSpPr>
        <p:spPr>
          <a:xfrm flipV="1">
            <a:off x="2259147" y="5634175"/>
            <a:ext cx="1387899" cy="6158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151417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6154</TotalTime>
  <Words>229</Words>
  <Application>Microsoft Office PowerPoint</Application>
  <PresentationFormat>Panorámica</PresentationFormat>
  <Paragraphs>34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Bahnschrift SemiLight SemiConde</vt:lpstr>
      <vt:lpstr>Calibri</vt:lpstr>
      <vt:lpstr>Candara</vt:lpstr>
      <vt:lpstr>Diseño predeterminado</vt:lpstr>
      <vt:lpstr>Presentación de PowerPoint</vt:lpstr>
      <vt:lpstr>Presentación de PowerPoint</vt:lpstr>
      <vt:lpstr>Presentación de PowerPoint</vt:lpstr>
    </vt:vector>
  </TitlesOfParts>
  <Company>LA MIA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DESINFECCIÓN</dc:title>
  <dc:creator>DANILO RIOS</dc:creator>
  <cp:lastModifiedBy>365 Pro Plus</cp:lastModifiedBy>
  <cp:revision>369</cp:revision>
  <dcterms:created xsi:type="dcterms:W3CDTF">2004-05-22T01:20:57Z</dcterms:created>
  <dcterms:modified xsi:type="dcterms:W3CDTF">2023-11-28T13:53:00Z</dcterms:modified>
</cp:coreProperties>
</file>