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537" r:id="rId2"/>
    <p:sldId id="424" r:id="rId3"/>
    <p:sldId id="329" r:id="rId4"/>
    <p:sldId id="539" r:id="rId5"/>
    <p:sldId id="541" r:id="rId6"/>
    <p:sldId id="547" r:id="rId7"/>
    <p:sldId id="557" r:id="rId8"/>
    <p:sldId id="538" r:id="rId9"/>
    <p:sldId id="368" r:id="rId10"/>
    <p:sldId id="540" r:id="rId11"/>
    <p:sldId id="542" r:id="rId12"/>
    <p:sldId id="412" r:id="rId13"/>
    <p:sldId id="558" r:id="rId14"/>
    <p:sldId id="565" r:id="rId15"/>
    <p:sldId id="564" r:id="rId16"/>
    <p:sldId id="545" r:id="rId17"/>
    <p:sldId id="543" r:id="rId18"/>
    <p:sldId id="548" r:id="rId19"/>
    <p:sldId id="561" r:id="rId20"/>
    <p:sldId id="551" r:id="rId21"/>
    <p:sldId id="546" r:id="rId22"/>
    <p:sldId id="555" r:id="rId23"/>
    <p:sldId id="550" r:id="rId24"/>
    <p:sldId id="552" r:id="rId25"/>
    <p:sldId id="553" r:id="rId26"/>
    <p:sldId id="554" r:id="rId27"/>
    <p:sldId id="556" r:id="rId28"/>
    <p:sldId id="559" r:id="rId29"/>
    <p:sldId id="560" r:id="rId30"/>
    <p:sldId id="563" r:id="rId31"/>
    <p:sldId id="562" r:id="rId32"/>
  </p:sldIdLst>
  <p:sldSz cx="12192000" cy="6858000"/>
  <p:notesSz cx="7102475" cy="8991600"/>
  <p:defaultTextStyle>
    <a:defPPr>
      <a:defRPr lang="es-ES_tradnl"/>
    </a:defPPr>
    <a:lvl1pPr algn="l" rtl="0" fontAlgn="base">
      <a:spcBef>
        <a:spcPct val="0"/>
      </a:spcBef>
      <a:spcAft>
        <a:spcPct val="0"/>
      </a:spcAft>
      <a:defRPr sz="2000" kern="1200">
        <a:solidFill>
          <a:schemeClr val="bg1"/>
        </a:solidFill>
        <a:latin typeface="Arial" pitchFamily="34" charset="0"/>
        <a:ea typeface="+mn-ea"/>
        <a:cs typeface="+mn-cs"/>
      </a:defRPr>
    </a:lvl1pPr>
    <a:lvl2pPr marL="457200" algn="l" rtl="0" fontAlgn="base">
      <a:spcBef>
        <a:spcPct val="0"/>
      </a:spcBef>
      <a:spcAft>
        <a:spcPct val="0"/>
      </a:spcAft>
      <a:defRPr sz="2000" kern="1200">
        <a:solidFill>
          <a:schemeClr val="bg1"/>
        </a:solidFill>
        <a:latin typeface="Arial" pitchFamily="34" charset="0"/>
        <a:ea typeface="+mn-ea"/>
        <a:cs typeface="+mn-cs"/>
      </a:defRPr>
    </a:lvl2pPr>
    <a:lvl3pPr marL="914400" algn="l" rtl="0" fontAlgn="base">
      <a:spcBef>
        <a:spcPct val="0"/>
      </a:spcBef>
      <a:spcAft>
        <a:spcPct val="0"/>
      </a:spcAft>
      <a:defRPr sz="2000" kern="1200">
        <a:solidFill>
          <a:schemeClr val="bg1"/>
        </a:solidFill>
        <a:latin typeface="Arial" pitchFamily="34" charset="0"/>
        <a:ea typeface="+mn-ea"/>
        <a:cs typeface="+mn-cs"/>
      </a:defRPr>
    </a:lvl3pPr>
    <a:lvl4pPr marL="1371600" algn="l" rtl="0" fontAlgn="base">
      <a:spcBef>
        <a:spcPct val="0"/>
      </a:spcBef>
      <a:spcAft>
        <a:spcPct val="0"/>
      </a:spcAft>
      <a:defRPr sz="2000" kern="1200">
        <a:solidFill>
          <a:schemeClr val="bg1"/>
        </a:solidFill>
        <a:latin typeface="Arial" pitchFamily="34" charset="0"/>
        <a:ea typeface="+mn-ea"/>
        <a:cs typeface="+mn-cs"/>
      </a:defRPr>
    </a:lvl4pPr>
    <a:lvl5pPr marL="1828800" algn="l" rtl="0" fontAlgn="base">
      <a:spcBef>
        <a:spcPct val="0"/>
      </a:spcBef>
      <a:spcAft>
        <a:spcPct val="0"/>
      </a:spcAft>
      <a:defRPr sz="2000" kern="1200">
        <a:solidFill>
          <a:schemeClr val="bg1"/>
        </a:solidFill>
        <a:latin typeface="Arial" pitchFamily="34" charset="0"/>
        <a:ea typeface="+mn-ea"/>
        <a:cs typeface="+mn-cs"/>
      </a:defRPr>
    </a:lvl5pPr>
    <a:lvl6pPr marL="2286000" algn="l" defTabSz="914400" rtl="0" eaLnBrk="1" latinLnBrk="0" hangingPunct="1">
      <a:defRPr sz="2000" kern="1200">
        <a:solidFill>
          <a:schemeClr val="bg1"/>
        </a:solidFill>
        <a:latin typeface="Arial" pitchFamily="34" charset="0"/>
        <a:ea typeface="+mn-ea"/>
        <a:cs typeface="+mn-cs"/>
      </a:defRPr>
    </a:lvl6pPr>
    <a:lvl7pPr marL="2743200" algn="l" defTabSz="914400" rtl="0" eaLnBrk="1" latinLnBrk="0" hangingPunct="1">
      <a:defRPr sz="2000" kern="1200">
        <a:solidFill>
          <a:schemeClr val="bg1"/>
        </a:solidFill>
        <a:latin typeface="Arial" pitchFamily="34" charset="0"/>
        <a:ea typeface="+mn-ea"/>
        <a:cs typeface="+mn-cs"/>
      </a:defRPr>
    </a:lvl7pPr>
    <a:lvl8pPr marL="3200400" algn="l" defTabSz="914400" rtl="0" eaLnBrk="1" latinLnBrk="0" hangingPunct="1">
      <a:defRPr sz="2000" kern="1200">
        <a:solidFill>
          <a:schemeClr val="bg1"/>
        </a:solidFill>
        <a:latin typeface="Arial" pitchFamily="34" charset="0"/>
        <a:ea typeface="+mn-ea"/>
        <a:cs typeface="+mn-cs"/>
      </a:defRPr>
    </a:lvl8pPr>
    <a:lvl9pPr marL="3657600" algn="l" defTabSz="914400" rtl="0" eaLnBrk="1" latinLnBrk="0" hangingPunct="1">
      <a:defRPr sz="2000" kern="1200">
        <a:solidFill>
          <a:schemeClr val="bg1"/>
        </a:solidFill>
        <a:latin typeface="Arial"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32">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CC"/>
    <a:srgbClr val="0000FF"/>
    <a:srgbClr val="D2FAE7"/>
    <a:srgbClr val="CCFFCC"/>
    <a:srgbClr val="66FF66"/>
    <a:srgbClr val="FFFF00"/>
    <a:srgbClr val="33CC33"/>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D083AE6-46FA-4A59-8FB0-9F97EB10719F}" styleName="Estilo claro 3 - Acento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3837" autoAdjust="0"/>
  </p:normalViewPr>
  <p:slideViewPr>
    <p:cSldViewPr>
      <p:cViewPr varScale="1">
        <p:scale>
          <a:sx n="59" d="100"/>
          <a:sy n="59" d="100"/>
        </p:scale>
        <p:origin x="1080" y="78"/>
      </p:cViewPr>
      <p:guideLst>
        <p:guide orient="horz" pos="2160"/>
        <p:guide pos="3840"/>
      </p:guideLst>
    </p:cSldViewPr>
  </p:slideViewPr>
  <p:notesTextViewPr>
    <p:cViewPr>
      <p:scale>
        <a:sx n="100" d="100"/>
        <a:sy n="100" d="100"/>
      </p:scale>
      <p:origin x="0" y="0"/>
    </p:cViewPr>
  </p:notesTextViewPr>
  <p:notesViewPr>
    <p:cSldViewPr>
      <p:cViewPr varScale="1">
        <p:scale>
          <a:sx n="53" d="100"/>
          <a:sy n="53" d="100"/>
        </p:scale>
        <p:origin x="-960" y="-90"/>
      </p:cViewPr>
      <p:guideLst>
        <p:guide orient="horz" pos="2832"/>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lo Ríos" userId="74fa47b150b6dd85" providerId="LiveId" clId="{B22B5308-BF65-4BC9-907B-D5B1B6DA9C42}"/>
    <pc:docChg chg="undo custSel addSld delSld modSld sldOrd">
      <pc:chgData name="Danilo Ríos" userId="74fa47b150b6dd85" providerId="LiveId" clId="{B22B5308-BF65-4BC9-907B-D5B1B6DA9C42}" dt="2023-10-10T19:54:13.639" v="4939" actId="20577"/>
      <pc:docMkLst>
        <pc:docMk/>
      </pc:docMkLst>
      <pc:sldChg chg="modSp mod">
        <pc:chgData name="Danilo Ríos" userId="74fa47b150b6dd85" providerId="LiveId" clId="{B22B5308-BF65-4BC9-907B-D5B1B6DA9C42}" dt="2023-10-10T19:40:49.929" v="4619" actId="1076"/>
        <pc:sldMkLst>
          <pc:docMk/>
          <pc:sldMk cId="0" sldId="264"/>
        </pc:sldMkLst>
        <pc:spChg chg="mod">
          <ac:chgData name="Danilo Ríos" userId="74fa47b150b6dd85" providerId="LiveId" clId="{B22B5308-BF65-4BC9-907B-D5B1B6DA9C42}" dt="2023-10-10T19:40:49.929" v="4619" actId="1076"/>
          <ac:spMkLst>
            <pc:docMk/>
            <pc:sldMk cId="0" sldId="264"/>
            <ac:spMk id="10251" creationId="{00000000-0000-0000-0000-000000000000}"/>
          </ac:spMkLst>
        </pc:spChg>
        <pc:spChg chg="mod">
          <ac:chgData name="Danilo Ríos" userId="74fa47b150b6dd85" providerId="LiveId" clId="{B22B5308-BF65-4BC9-907B-D5B1B6DA9C42}" dt="2023-10-10T19:40:45.398" v="4618" actId="14100"/>
          <ac:spMkLst>
            <pc:docMk/>
            <pc:sldMk cId="0" sldId="264"/>
            <ac:spMk id="28675" creationId="{00000000-0000-0000-0000-000000000000}"/>
          </ac:spMkLst>
        </pc:spChg>
      </pc:sldChg>
      <pc:sldChg chg="modSp mod">
        <pc:chgData name="Danilo Ríos" userId="74fa47b150b6dd85" providerId="LiveId" clId="{B22B5308-BF65-4BC9-907B-D5B1B6DA9C42}" dt="2023-10-10T19:44:56.015" v="4662" actId="255"/>
        <pc:sldMkLst>
          <pc:docMk/>
          <pc:sldMk cId="0" sldId="298"/>
        </pc:sldMkLst>
        <pc:spChg chg="mod">
          <ac:chgData name="Danilo Ríos" userId="74fa47b150b6dd85" providerId="LiveId" clId="{B22B5308-BF65-4BC9-907B-D5B1B6DA9C42}" dt="2023-10-10T19:44:56.015" v="4662" actId="255"/>
          <ac:spMkLst>
            <pc:docMk/>
            <pc:sldMk cId="0" sldId="298"/>
            <ac:spMk id="11" creationId="{00000000-0000-0000-0000-000000000000}"/>
          </ac:spMkLst>
        </pc:spChg>
      </pc:sldChg>
      <pc:sldChg chg="modSp mod">
        <pc:chgData name="Danilo Ríos" userId="74fa47b150b6dd85" providerId="LiveId" clId="{B22B5308-BF65-4BC9-907B-D5B1B6DA9C42}" dt="2023-10-10T19:47:33.913" v="4679" actId="255"/>
        <pc:sldMkLst>
          <pc:docMk/>
          <pc:sldMk cId="0" sldId="305"/>
        </pc:sldMkLst>
        <pc:spChg chg="mod">
          <ac:chgData name="Danilo Ríos" userId="74fa47b150b6dd85" providerId="LiveId" clId="{B22B5308-BF65-4BC9-907B-D5B1B6DA9C42}" dt="2023-10-10T19:47:33.913" v="4679" actId="255"/>
          <ac:spMkLst>
            <pc:docMk/>
            <pc:sldMk cId="0" sldId="305"/>
            <ac:spMk id="112643" creationId="{00000000-0000-0000-0000-000000000000}"/>
          </ac:spMkLst>
        </pc:spChg>
      </pc:sldChg>
      <pc:sldChg chg="modSp mod">
        <pc:chgData name="Danilo Ríos" userId="74fa47b150b6dd85" providerId="LiveId" clId="{B22B5308-BF65-4BC9-907B-D5B1B6DA9C42}" dt="2023-10-10T19:48:54.570" v="4687" actId="14100"/>
        <pc:sldMkLst>
          <pc:docMk/>
          <pc:sldMk cId="0" sldId="309"/>
        </pc:sldMkLst>
        <pc:spChg chg="mod">
          <ac:chgData name="Danilo Ríos" userId="74fa47b150b6dd85" providerId="LiveId" clId="{B22B5308-BF65-4BC9-907B-D5B1B6DA9C42}" dt="2023-10-10T19:48:54.570" v="4687" actId="14100"/>
          <ac:spMkLst>
            <pc:docMk/>
            <pc:sldMk cId="0" sldId="309"/>
            <ac:spMk id="15" creationId="{00000000-0000-0000-0000-000000000000}"/>
          </ac:spMkLst>
        </pc:spChg>
      </pc:sldChg>
      <pc:sldChg chg="modSp mod">
        <pc:chgData name="Danilo Ríos" userId="74fa47b150b6dd85" providerId="LiveId" clId="{B22B5308-BF65-4BC9-907B-D5B1B6DA9C42}" dt="2023-10-10T19:46:21.551" v="4672" actId="1076"/>
        <pc:sldMkLst>
          <pc:docMk/>
          <pc:sldMk cId="0" sldId="312"/>
        </pc:sldMkLst>
        <pc:spChg chg="mod">
          <ac:chgData name="Danilo Ríos" userId="74fa47b150b6dd85" providerId="LiveId" clId="{B22B5308-BF65-4BC9-907B-D5B1B6DA9C42}" dt="2023-10-10T19:46:17.958" v="4671" actId="1076"/>
          <ac:spMkLst>
            <pc:docMk/>
            <pc:sldMk cId="0" sldId="312"/>
            <ac:spMk id="4" creationId="{00000000-0000-0000-0000-000000000000}"/>
          </ac:spMkLst>
        </pc:spChg>
        <pc:spChg chg="mod">
          <ac:chgData name="Danilo Ríos" userId="74fa47b150b6dd85" providerId="LiveId" clId="{B22B5308-BF65-4BC9-907B-D5B1B6DA9C42}" dt="2023-10-10T19:46:21.551" v="4672" actId="1076"/>
          <ac:spMkLst>
            <pc:docMk/>
            <pc:sldMk cId="0" sldId="312"/>
            <ac:spMk id="59395" creationId="{00000000-0000-0000-0000-000000000000}"/>
          </ac:spMkLst>
        </pc:spChg>
      </pc:sldChg>
      <pc:sldChg chg="addSp delSp modSp mod modAnim modShow">
        <pc:chgData name="Danilo Ríos" userId="74fa47b150b6dd85" providerId="LiveId" clId="{B22B5308-BF65-4BC9-907B-D5B1B6DA9C42}" dt="2023-10-08T17:58:04.228" v="1122" actId="729"/>
        <pc:sldMkLst>
          <pc:docMk/>
          <pc:sldMk cId="0" sldId="314"/>
        </pc:sldMkLst>
        <pc:spChg chg="add del mod">
          <ac:chgData name="Danilo Ríos" userId="74fa47b150b6dd85" providerId="LiveId" clId="{B22B5308-BF65-4BC9-907B-D5B1B6DA9C42}" dt="2023-10-08T17:39:07.942" v="569" actId="21"/>
          <ac:spMkLst>
            <pc:docMk/>
            <pc:sldMk cId="0" sldId="314"/>
            <ac:spMk id="4" creationId="{240DACBE-2B5A-91AE-91FB-467E53FF0E5F}"/>
          </ac:spMkLst>
        </pc:spChg>
        <pc:grpChg chg="mod">
          <ac:chgData name="Danilo Ríos" userId="74fa47b150b6dd85" providerId="LiveId" clId="{B22B5308-BF65-4BC9-907B-D5B1B6DA9C42}" dt="2023-10-08T17:46:18.541" v="642" actId="14100"/>
          <ac:grpSpMkLst>
            <pc:docMk/>
            <pc:sldMk cId="0" sldId="314"/>
            <ac:grpSpMk id="2" creationId="{00000000-0000-0000-0000-000000000000}"/>
          </ac:grpSpMkLst>
        </pc:grpChg>
        <pc:graphicFrameChg chg="mod">
          <ac:chgData name="Danilo Ríos" userId="74fa47b150b6dd85" providerId="LiveId" clId="{B22B5308-BF65-4BC9-907B-D5B1B6DA9C42}" dt="2023-10-08T17:46:01.183" v="639" actId="14100"/>
          <ac:graphicFrameMkLst>
            <pc:docMk/>
            <pc:sldMk cId="0" sldId="314"/>
            <ac:graphicFrameMk id="61442" creationId="{00000000-0000-0000-0000-000000000000}"/>
          </ac:graphicFrameMkLst>
        </pc:graphicFrameChg>
      </pc:sldChg>
      <pc:sldChg chg="modSp mod modShow">
        <pc:chgData name="Danilo Ríos" userId="74fa47b150b6dd85" providerId="LiveId" clId="{B22B5308-BF65-4BC9-907B-D5B1B6DA9C42}" dt="2023-10-08T18:21:53.359" v="1606" actId="729"/>
        <pc:sldMkLst>
          <pc:docMk/>
          <pc:sldMk cId="0" sldId="315"/>
        </pc:sldMkLst>
        <pc:spChg chg="mod">
          <ac:chgData name="Danilo Ríos" userId="74fa47b150b6dd85" providerId="LiveId" clId="{B22B5308-BF65-4BC9-907B-D5B1B6DA9C42}" dt="2023-10-08T18:15:22.429" v="1459" actId="1076"/>
          <ac:spMkLst>
            <pc:docMk/>
            <pc:sldMk cId="0" sldId="315"/>
            <ac:spMk id="101379" creationId="{00000000-0000-0000-0000-000000000000}"/>
          </ac:spMkLst>
        </pc:spChg>
        <pc:graphicFrameChg chg="mod modGraphic">
          <ac:chgData name="Danilo Ríos" userId="74fa47b150b6dd85" providerId="LiveId" clId="{B22B5308-BF65-4BC9-907B-D5B1B6DA9C42}" dt="2023-10-08T18:15:05.649" v="1456" actId="1076"/>
          <ac:graphicFrameMkLst>
            <pc:docMk/>
            <pc:sldMk cId="0" sldId="315"/>
            <ac:graphicFrameMk id="62503" creationId="{00000000-0000-0000-0000-000000000000}"/>
          </ac:graphicFrameMkLst>
        </pc:graphicFrameChg>
      </pc:sldChg>
      <pc:sldChg chg="modSp mod">
        <pc:chgData name="Danilo Ríos" userId="74fa47b150b6dd85" providerId="LiveId" clId="{B22B5308-BF65-4BC9-907B-D5B1B6DA9C42}" dt="2023-10-10T18:53:03.618" v="4122" actId="20577"/>
        <pc:sldMkLst>
          <pc:docMk/>
          <pc:sldMk cId="0" sldId="316"/>
        </pc:sldMkLst>
        <pc:spChg chg="mod">
          <ac:chgData name="Danilo Ríos" userId="74fa47b150b6dd85" providerId="LiveId" clId="{B22B5308-BF65-4BC9-907B-D5B1B6DA9C42}" dt="2023-10-10T18:53:03.618" v="4122" actId="20577"/>
          <ac:spMkLst>
            <pc:docMk/>
            <pc:sldMk cId="0" sldId="316"/>
            <ac:spMk id="102403" creationId="{00000000-0000-0000-0000-000000000000}"/>
          </ac:spMkLst>
        </pc:spChg>
        <pc:spChg chg="mod">
          <ac:chgData name="Danilo Ríos" userId="74fa47b150b6dd85" providerId="LiveId" clId="{B22B5308-BF65-4BC9-907B-D5B1B6DA9C42}" dt="2023-10-08T18:17:21.909" v="1485" actId="1076"/>
          <ac:spMkLst>
            <pc:docMk/>
            <pc:sldMk cId="0" sldId="316"/>
            <ac:spMk id="102405" creationId="{00000000-0000-0000-0000-000000000000}"/>
          </ac:spMkLst>
        </pc:spChg>
        <pc:spChg chg="mod">
          <ac:chgData name="Danilo Ríos" userId="74fa47b150b6dd85" providerId="LiveId" clId="{B22B5308-BF65-4BC9-907B-D5B1B6DA9C42}" dt="2023-10-08T18:39:47.941" v="1918" actId="1582"/>
          <ac:spMkLst>
            <pc:docMk/>
            <pc:sldMk cId="0" sldId="316"/>
            <ac:spMk id="102410" creationId="{00000000-0000-0000-0000-000000000000}"/>
          </ac:spMkLst>
        </pc:spChg>
        <pc:spChg chg="mod">
          <ac:chgData name="Danilo Ríos" userId="74fa47b150b6dd85" providerId="LiveId" clId="{B22B5308-BF65-4BC9-907B-D5B1B6DA9C42}" dt="2023-10-08T18:17:14.160" v="1483" actId="1076"/>
          <ac:spMkLst>
            <pc:docMk/>
            <pc:sldMk cId="0" sldId="316"/>
            <ac:spMk id="102417" creationId="{00000000-0000-0000-0000-000000000000}"/>
          </ac:spMkLst>
        </pc:spChg>
        <pc:spChg chg="mod">
          <ac:chgData name="Danilo Ríos" userId="74fa47b150b6dd85" providerId="LiveId" clId="{B22B5308-BF65-4BC9-907B-D5B1B6DA9C42}" dt="2023-10-08T18:39:53.659" v="1919" actId="1582"/>
          <ac:spMkLst>
            <pc:docMk/>
            <pc:sldMk cId="0" sldId="316"/>
            <ac:spMk id="102420" creationId="{00000000-0000-0000-0000-000000000000}"/>
          </ac:spMkLst>
        </pc:spChg>
      </pc:sldChg>
      <pc:sldChg chg="addSp delSp modSp mod">
        <pc:chgData name="Danilo Ríos" userId="74fa47b150b6dd85" providerId="LiveId" clId="{B22B5308-BF65-4BC9-907B-D5B1B6DA9C42}" dt="2023-10-10T18:53:32.850" v="4142" actId="20577"/>
        <pc:sldMkLst>
          <pc:docMk/>
          <pc:sldMk cId="0" sldId="317"/>
        </pc:sldMkLst>
        <pc:spChg chg="add del mod">
          <ac:chgData name="Danilo Ríos" userId="74fa47b150b6dd85" providerId="LiveId" clId="{B22B5308-BF65-4BC9-907B-D5B1B6DA9C42}" dt="2023-10-10T18:53:19.882" v="4124" actId="478"/>
          <ac:spMkLst>
            <pc:docMk/>
            <pc:sldMk cId="0" sldId="317"/>
            <ac:spMk id="5" creationId="{6346E835-9C3E-B50D-7D42-2D7BA5779FD3}"/>
          </ac:spMkLst>
        </pc:spChg>
        <pc:spChg chg="add mod">
          <ac:chgData name="Danilo Ríos" userId="74fa47b150b6dd85" providerId="LiveId" clId="{B22B5308-BF65-4BC9-907B-D5B1B6DA9C42}" dt="2023-10-10T18:53:32.850" v="4142" actId="20577"/>
          <ac:spMkLst>
            <pc:docMk/>
            <pc:sldMk cId="0" sldId="317"/>
            <ac:spMk id="6" creationId="{939D712A-14FC-8357-CBEC-A23CA14EC6E6}"/>
          </ac:spMkLst>
        </pc:spChg>
        <pc:spChg chg="del mod">
          <ac:chgData name="Danilo Ríos" userId="74fa47b150b6dd85" providerId="LiveId" clId="{B22B5308-BF65-4BC9-907B-D5B1B6DA9C42}" dt="2023-10-10T18:53:17.257" v="4123" actId="478"/>
          <ac:spMkLst>
            <pc:docMk/>
            <pc:sldMk cId="0" sldId="317"/>
            <ac:spMk id="103427" creationId="{00000000-0000-0000-0000-000000000000}"/>
          </ac:spMkLst>
        </pc:spChg>
        <pc:spChg chg="mod">
          <ac:chgData name="Danilo Ríos" userId="74fa47b150b6dd85" providerId="LiveId" clId="{B22B5308-BF65-4BC9-907B-D5B1B6DA9C42}" dt="2023-10-08T18:18:30.076" v="1504" actId="403"/>
          <ac:spMkLst>
            <pc:docMk/>
            <pc:sldMk cId="0" sldId="317"/>
            <ac:spMk id="103436" creationId="{00000000-0000-0000-0000-000000000000}"/>
          </ac:spMkLst>
        </pc:spChg>
        <pc:spChg chg="mod">
          <ac:chgData name="Danilo Ríos" userId="74fa47b150b6dd85" providerId="LiveId" clId="{B22B5308-BF65-4BC9-907B-D5B1B6DA9C42}" dt="2023-10-08T18:18:23.421" v="1503" actId="403"/>
          <ac:spMkLst>
            <pc:docMk/>
            <pc:sldMk cId="0" sldId="317"/>
            <ac:spMk id="103445" creationId="{00000000-0000-0000-0000-000000000000}"/>
          </ac:spMkLst>
        </pc:spChg>
      </pc:sldChg>
      <pc:sldChg chg="addSp delSp modSp mod setBg">
        <pc:chgData name="Danilo Ríos" userId="74fa47b150b6dd85" providerId="LiveId" clId="{B22B5308-BF65-4BC9-907B-D5B1B6DA9C42}" dt="2023-10-10T18:53:45.974" v="4145"/>
        <pc:sldMkLst>
          <pc:docMk/>
          <pc:sldMk cId="0" sldId="318"/>
        </pc:sldMkLst>
        <pc:spChg chg="add del mod">
          <ac:chgData name="Danilo Ríos" userId="74fa47b150b6dd85" providerId="LiveId" clId="{B22B5308-BF65-4BC9-907B-D5B1B6DA9C42}" dt="2023-10-10T18:53:44.490" v="4144" actId="478"/>
          <ac:spMkLst>
            <pc:docMk/>
            <pc:sldMk cId="0" sldId="318"/>
            <ac:spMk id="5" creationId="{954D1F39-6252-5993-695D-120B80776816}"/>
          </ac:spMkLst>
        </pc:spChg>
        <pc:spChg chg="add mod">
          <ac:chgData name="Danilo Ríos" userId="74fa47b150b6dd85" providerId="LiveId" clId="{B22B5308-BF65-4BC9-907B-D5B1B6DA9C42}" dt="2023-10-10T18:53:45.974" v="4145"/>
          <ac:spMkLst>
            <pc:docMk/>
            <pc:sldMk cId="0" sldId="318"/>
            <ac:spMk id="6" creationId="{83E7B115-899C-E553-C3DF-769ECA9EC48B}"/>
          </ac:spMkLst>
        </pc:spChg>
        <pc:spChg chg="del mod">
          <ac:chgData name="Danilo Ríos" userId="74fa47b150b6dd85" providerId="LiveId" clId="{B22B5308-BF65-4BC9-907B-D5B1B6DA9C42}" dt="2023-10-10T18:53:42.849" v="4143" actId="478"/>
          <ac:spMkLst>
            <pc:docMk/>
            <pc:sldMk cId="0" sldId="318"/>
            <ac:spMk id="33" creationId="{00000000-0000-0000-0000-000000000000}"/>
          </ac:spMkLst>
        </pc:spChg>
        <pc:spChg chg="mod">
          <ac:chgData name="Danilo Ríos" userId="74fa47b150b6dd85" providerId="LiveId" clId="{B22B5308-BF65-4BC9-907B-D5B1B6DA9C42}" dt="2023-10-08T18:19:34.603" v="1508" actId="403"/>
          <ac:spMkLst>
            <pc:docMk/>
            <pc:sldMk cId="0" sldId="318"/>
            <ac:spMk id="104460" creationId="{00000000-0000-0000-0000-000000000000}"/>
          </ac:spMkLst>
        </pc:spChg>
        <pc:spChg chg="mod">
          <ac:chgData name="Danilo Ríos" userId="74fa47b150b6dd85" providerId="LiveId" clId="{B22B5308-BF65-4BC9-907B-D5B1B6DA9C42}" dt="2023-10-08T18:19:56.851" v="1509" actId="403"/>
          <ac:spMkLst>
            <pc:docMk/>
            <pc:sldMk cId="0" sldId="318"/>
            <ac:spMk id="104476" creationId="{00000000-0000-0000-0000-000000000000}"/>
          </ac:spMkLst>
        </pc:spChg>
      </pc:sldChg>
      <pc:sldChg chg="mod ord modShow">
        <pc:chgData name="Danilo Ríos" userId="74fa47b150b6dd85" providerId="LiveId" clId="{B22B5308-BF65-4BC9-907B-D5B1B6DA9C42}" dt="2023-10-08T19:05:26.701" v="2798" actId="729"/>
        <pc:sldMkLst>
          <pc:docMk/>
          <pc:sldMk cId="0" sldId="321"/>
        </pc:sldMkLst>
      </pc:sldChg>
      <pc:sldChg chg="mod modShow">
        <pc:chgData name="Danilo Ríos" userId="74fa47b150b6dd85" providerId="LiveId" clId="{B22B5308-BF65-4BC9-907B-D5B1B6DA9C42}" dt="2023-10-08T19:05:31.126" v="2799" actId="729"/>
        <pc:sldMkLst>
          <pc:docMk/>
          <pc:sldMk cId="0" sldId="322"/>
        </pc:sldMkLst>
      </pc:sldChg>
      <pc:sldChg chg="modSp">
        <pc:chgData name="Danilo Ríos" userId="74fa47b150b6dd85" providerId="LiveId" clId="{B22B5308-BF65-4BC9-907B-D5B1B6DA9C42}" dt="2023-10-08T20:23:47.814" v="3063" actId="207"/>
        <pc:sldMkLst>
          <pc:docMk/>
          <pc:sldMk cId="0" sldId="325"/>
        </pc:sldMkLst>
        <pc:spChg chg="mod">
          <ac:chgData name="Danilo Ríos" userId="74fa47b150b6dd85" providerId="LiveId" clId="{B22B5308-BF65-4BC9-907B-D5B1B6DA9C42}" dt="2023-10-08T20:23:47.814" v="3063" actId="207"/>
          <ac:spMkLst>
            <pc:docMk/>
            <pc:sldMk cId="0" sldId="325"/>
            <ac:spMk id="72707" creationId="{00000000-0000-0000-0000-000000000000}"/>
          </ac:spMkLst>
        </pc:spChg>
      </pc:sldChg>
      <pc:sldChg chg="modSp">
        <pc:chgData name="Danilo Ríos" userId="74fa47b150b6dd85" providerId="LiveId" clId="{B22B5308-BF65-4BC9-907B-D5B1B6DA9C42}" dt="2023-10-08T20:23:56.096" v="3064" actId="207"/>
        <pc:sldMkLst>
          <pc:docMk/>
          <pc:sldMk cId="0" sldId="326"/>
        </pc:sldMkLst>
        <pc:spChg chg="mod">
          <ac:chgData name="Danilo Ríos" userId="74fa47b150b6dd85" providerId="LiveId" clId="{B22B5308-BF65-4BC9-907B-D5B1B6DA9C42}" dt="2023-10-08T20:23:56.096" v="3064" actId="207"/>
          <ac:spMkLst>
            <pc:docMk/>
            <pc:sldMk cId="0" sldId="326"/>
            <ac:spMk id="73731" creationId="{00000000-0000-0000-0000-000000000000}"/>
          </ac:spMkLst>
        </pc:spChg>
      </pc:sldChg>
      <pc:sldChg chg="modSp mod">
        <pc:chgData name="Danilo Ríos" userId="74fa47b150b6dd85" providerId="LiveId" clId="{B22B5308-BF65-4BC9-907B-D5B1B6DA9C42}" dt="2023-10-10T19:45:53.709" v="4668" actId="14100"/>
        <pc:sldMkLst>
          <pc:docMk/>
          <pc:sldMk cId="0" sldId="328"/>
        </pc:sldMkLst>
        <pc:spChg chg="mod">
          <ac:chgData name="Danilo Ríos" userId="74fa47b150b6dd85" providerId="LiveId" clId="{B22B5308-BF65-4BC9-907B-D5B1B6DA9C42}" dt="2023-10-10T19:45:53.709" v="4668" actId="14100"/>
          <ac:spMkLst>
            <pc:docMk/>
            <pc:sldMk cId="0" sldId="328"/>
            <ac:spMk id="7" creationId="{00000000-0000-0000-0000-000000000000}"/>
          </ac:spMkLst>
        </pc:spChg>
      </pc:sldChg>
      <pc:sldChg chg="modSp mod">
        <pc:chgData name="Danilo Ríos" userId="74fa47b150b6dd85" providerId="LiveId" clId="{B22B5308-BF65-4BC9-907B-D5B1B6DA9C42}" dt="2023-10-10T19:47:13.188" v="4678" actId="1076"/>
        <pc:sldMkLst>
          <pc:docMk/>
          <pc:sldMk cId="0" sldId="331"/>
        </pc:sldMkLst>
        <pc:spChg chg="mod">
          <ac:chgData name="Danilo Ríos" userId="74fa47b150b6dd85" providerId="LiveId" clId="{B22B5308-BF65-4BC9-907B-D5B1B6DA9C42}" dt="2023-10-10T19:47:13.188" v="4678" actId="1076"/>
          <ac:spMkLst>
            <pc:docMk/>
            <pc:sldMk cId="0" sldId="331"/>
            <ac:spMk id="2" creationId="{00000000-0000-0000-0000-000000000000}"/>
          </ac:spMkLst>
        </pc:spChg>
        <pc:spChg chg="mod">
          <ac:chgData name="Danilo Ríos" userId="74fa47b150b6dd85" providerId="LiveId" clId="{B22B5308-BF65-4BC9-907B-D5B1B6DA9C42}" dt="2023-10-08T20:00:29.385" v="2987" actId="33524"/>
          <ac:spMkLst>
            <pc:docMk/>
            <pc:sldMk cId="0" sldId="331"/>
            <ac:spMk id="78851" creationId="{00000000-0000-0000-0000-000000000000}"/>
          </ac:spMkLst>
        </pc:spChg>
      </pc:sldChg>
      <pc:sldChg chg="modSp mod">
        <pc:chgData name="Danilo Ríos" userId="74fa47b150b6dd85" providerId="LiveId" clId="{B22B5308-BF65-4BC9-907B-D5B1B6DA9C42}" dt="2023-10-08T20:01:20.110" v="3029" actId="20577"/>
        <pc:sldMkLst>
          <pc:docMk/>
          <pc:sldMk cId="0" sldId="333"/>
        </pc:sldMkLst>
        <pc:spChg chg="mod">
          <ac:chgData name="Danilo Ríos" userId="74fa47b150b6dd85" providerId="LiveId" clId="{B22B5308-BF65-4BC9-907B-D5B1B6DA9C42}" dt="2023-10-08T20:01:20.110" v="3029" actId="20577"/>
          <ac:spMkLst>
            <pc:docMk/>
            <pc:sldMk cId="0" sldId="333"/>
            <ac:spMk id="80899" creationId="{00000000-0000-0000-0000-000000000000}"/>
          </ac:spMkLst>
        </pc:spChg>
      </pc:sldChg>
      <pc:sldChg chg="delSp modSp mod">
        <pc:chgData name="Danilo Ríos" userId="74fa47b150b6dd85" providerId="LiveId" clId="{B22B5308-BF65-4BC9-907B-D5B1B6DA9C42}" dt="2023-10-10T19:39:37.413" v="4592" actId="1076"/>
        <pc:sldMkLst>
          <pc:docMk/>
          <pc:sldMk cId="0" sldId="347"/>
        </pc:sldMkLst>
        <pc:spChg chg="mod">
          <ac:chgData name="Danilo Ríos" userId="74fa47b150b6dd85" providerId="LiveId" clId="{B22B5308-BF65-4BC9-907B-D5B1B6DA9C42}" dt="2023-10-10T19:37:33.815" v="4456" actId="14100"/>
          <ac:spMkLst>
            <pc:docMk/>
            <pc:sldMk cId="0" sldId="347"/>
            <ac:spMk id="3" creationId="{A4F4ED51-B534-A3ED-950F-13F18A9F7A33}"/>
          </ac:spMkLst>
        </pc:spChg>
        <pc:spChg chg="mod">
          <ac:chgData name="Danilo Ríos" userId="74fa47b150b6dd85" providerId="LiveId" clId="{B22B5308-BF65-4BC9-907B-D5B1B6DA9C42}" dt="2023-10-10T19:39:37.413" v="4592" actId="1076"/>
          <ac:spMkLst>
            <pc:docMk/>
            <pc:sldMk cId="0" sldId="347"/>
            <ac:spMk id="95235" creationId="{00000000-0000-0000-0000-000000000000}"/>
          </ac:spMkLst>
        </pc:spChg>
        <pc:picChg chg="del">
          <ac:chgData name="Danilo Ríos" userId="74fa47b150b6dd85" providerId="LiveId" clId="{B22B5308-BF65-4BC9-907B-D5B1B6DA9C42}" dt="2023-10-10T19:36:25.026" v="4408" actId="478"/>
          <ac:picMkLst>
            <pc:docMk/>
            <pc:sldMk cId="0" sldId="347"/>
            <ac:picMk id="2" creationId="{43F9C044-8CE8-85B3-F7FB-DC710E221B93}"/>
          </ac:picMkLst>
        </pc:picChg>
      </pc:sldChg>
      <pc:sldChg chg="delSp modSp del mod ord">
        <pc:chgData name="Danilo Ríos" userId="74fa47b150b6dd85" providerId="LiveId" clId="{B22B5308-BF65-4BC9-907B-D5B1B6DA9C42}" dt="2023-10-10T13:00:52.722" v="3546" actId="47"/>
        <pc:sldMkLst>
          <pc:docMk/>
          <pc:sldMk cId="0" sldId="357"/>
        </pc:sldMkLst>
        <pc:spChg chg="del mod">
          <ac:chgData name="Danilo Ríos" userId="74fa47b150b6dd85" providerId="LiveId" clId="{B22B5308-BF65-4BC9-907B-D5B1B6DA9C42}" dt="2023-10-10T12:39:57.578" v="3339"/>
          <ac:spMkLst>
            <pc:docMk/>
            <pc:sldMk cId="0" sldId="357"/>
            <ac:spMk id="109571" creationId="{00000000-0000-0000-0000-000000000000}"/>
          </ac:spMkLst>
        </pc:spChg>
        <pc:spChg chg="del mod">
          <ac:chgData name="Danilo Ríos" userId="74fa47b150b6dd85" providerId="LiveId" clId="{B22B5308-BF65-4BC9-907B-D5B1B6DA9C42}" dt="2023-10-10T12:41:17.772" v="3340" actId="21"/>
          <ac:spMkLst>
            <pc:docMk/>
            <pc:sldMk cId="0" sldId="357"/>
            <ac:spMk id="109572" creationId="{00000000-0000-0000-0000-000000000000}"/>
          </ac:spMkLst>
        </pc:spChg>
      </pc:sldChg>
      <pc:sldChg chg="modSp mod">
        <pc:chgData name="Danilo Ríos" userId="74fa47b150b6dd85" providerId="LiveId" clId="{B22B5308-BF65-4BC9-907B-D5B1B6DA9C42}" dt="2023-10-10T19:48:26.087" v="4683" actId="114"/>
        <pc:sldMkLst>
          <pc:docMk/>
          <pc:sldMk cId="0" sldId="360"/>
        </pc:sldMkLst>
        <pc:spChg chg="mod">
          <ac:chgData name="Danilo Ríos" userId="74fa47b150b6dd85" providerId="LiveId" clId="{B22B5308-BF65-4BC9-907B-D5B1B6DA9C42}" dt="2023-10-10T19:48:26.087" v="4683" actId="114"/>
          <ac:spMkLst>
            <pc:docMk/>
            <pc:sldMk cId="0" sldId="360"/>
            <ac:spMk id="4" creationId="{00000000-0000-0000-0000-000000000000}"/>
          </ac:spMkLst>
        </pc:spChg>
      </pc:sldChg>
      <pc:sldChg chg="modSp mod">
        <pc:chgData name="Danilo Ríos" userId="74fa47b150b6dd85" providerId="LiveId" clId="{B22B5308-BF65-4BC9-907B-D5B1B6DA9C42}" dt="2023-10-08T20:25:00.076" v="3100" actId="20577"/>
        <pc:sldMkLst>
          <pc:docMk/>
          <pc:sldMk cId="0" sldId="367"/>
        </pc:sldMkLst>
        <pc:spChg chg="mod">
          <ac:chgData name="Danilo Ríos" userId="74fa47b150b6dd85" providerId="LiveId" clId="{B22B5308-BF65-4BC9-907B-D5B1B6DA9C42}" dt="2023-10-08T20:25:00.076" v="3100" actId="20577"/>
          <ac:spMkLst>
            <pc:docMk/>
            <pc:sldMk cId="0" sldId="367"/>
            <ac:spMk id="135172" creationId="{00000000-0000-0000-0000-000000000000}"/>
          </ac:spMkLst>
        </pc:spChg>
      </pc:sldChg>
      <pc:sldChg chg="modSp mod">
        <pc:chgData name="Danilo Ríos" userId="74fa47b150b6dd85" providerId="LiveId" clId="{B22B5308-BF65-4BC9-907B-D5B1B6DA9C42}" dt="2023-10-10T19:46:55.549" v="4676" actId="1076"/>
        <pc:sldMkLst>
          <pc:docMk/>
          <pc:sldMk cId="0" sldId="411"/>
        </pc:sldMkLst>
        <pc:spChg chg="mod">
          <ac:chgData name="Danilo Ríos" userId="74fa47b150b6dd85" providerId="LiveId" clId="{B22B5308-BF65-4BC9-907B-D5B1B6DA9C42}" dt="2023-10-10T19:46:55.549" v="4676" actId="1076"/>
          <ac:spMkLst>
            <pc:docMk/>
            <pc:sldMk cId="0" sldId="411"/>
            <ac:spMk id="108547" creationId="{00000000-0000-0000-0000-000000000000}"/>
          </ac:spMkLst>
        </pc:spChg>
        <pc:spChg chg="mod">
          <ac:chgData name="Danilo Ríos" userId="74fa47b150b6dd85" providerId="LiveId" clId="{B22B5308-BF65-4BC9-907B-D5B1B6DA9C42}" dt="2023-10-08T20:23:39.438" v="3061" actId="207"/>
          <ac:spMkLst>
            <pc:docMk/>
            <pc:sldMk cId="0" sldId="411"/>
            <ac:spMk id="327683" creationId="{00000000-0000-0000-0000-000000000000}"/>
          </ac:spMkLst>
        </pc:spChg>
      </pc:sldChg>
      <pc:sldChg chg="modSp mod">
        <pc:chgData name="Danilo Ríos" userId="74fa47b150b6dd85" providerId="LiveId" clId="{B22B5308-BF65-4BC9-907B-D5B1B6DA9C42}" dt="2023-10-10T19:43:30.365" v="4659" actId="255"/>
        <pc:sldMkLst>
          <pc:docMk/>
          <pc:sldMk cId="0" sldId="414"/>
        </pc:sldMkLst>
        <pc:spChg chg="mod">
          <ac:chgData name="Danilo Ríos" userId="74fa47b150b6dd85" providerId="LiveId" clId="{B22B5308-BF65-4BC9-907B-D5B1B6DA9C42}" dt="2023-10-10T19:43:30.365" v="4659" actId="255"/>
          <ac:spMkLst>
            <pc:docMk/>
            <pc:sldMk cId="0" sldId="414"/>
            <ac:spMk id="13" creationId="{00000000-0000-0000-0000-000000000000}"/>
          </ac:spMkLst>
        </pc:spChg>
      </pc:sldChg>
      <pc:sldChg chg="modSp mod">
        <pc:chgData name="Danilo Ríos" userId="74fa47b150b6dd85" providerId="LiveId" clId="{B22B5308-BF65-4BC9-907B-D5B1B6DA9C42}" dt="2023-10-10T19:54:13.639" v="4939" actId="20577"/>
        <pc:sldMkLst>
          <pc:docMk/>
          <pc:sldMk cId="0" sldId="424"/>
        </pc:sldMkLst>
        <pc:spChg chg="mod">
          <ac:chgData name="Danilo Ríos" userId="74fa47b150b6dd85" providerId="LiveId" clId="{B22B5308-BF65-4BC9-907B-D5B1B6DA9C42}" dt="2023-10-10T19:54:13.639" v="4939" actId="20577"/>
          <ac:spMkLst>
            <pc:docMk/>
            <pc:sldMk cId="0" sldId="424"/>
            <ac:spMk id="19460" creationId="{00000000-0000-0000-0000-000000000000}"/>
          </ac:spMkLst>
        </pc:spChg>
      </pc:sldChg>
      <pc:sldChg chg="modSp mod">
        <pc:chgData name="Danilo Ríos" userId="74fa47b150b6dd85" providerId="LiveId" clId="{B22B5308-BF65-4BC9-907B-D5B1B6DA9C42}" dt="2023-10-10T19:45:14.821" v="4665" actId="255"/>
        <pc:sldMkLst>
          <pc:docMk/>
          <pc:sldMk cId="0" sldId="430"/>
        </pc:sldMkLst>
        <pc:spChg chg="mod">
          <ac:chgData name="Danilo Ríos" userId="74fa47b150b6dd85" providerId="LiveId" clId="{B22B5308-BF65-4BC9-907B-D5B1B6DA9C42}" dt="2023-10-10T19:45:14.821" v="4665" actId="255"/>
          <ac:spMkLst>
            <pc:docMk/>
            <pc:sldMk cId="0" sldId="430"/>
            <ac:spMk id="189443" creationId="{00000000-0000-0000-0000-000000000000}"/>
          </ac:spMkLst>
        </pc:spChg>
      </pc:sldChg>
      <pc:sldChg chg="modSp">
        <pc:chgData name="Danilo Ríos" userId="74fa47b150b6dd85" providerId="LiveId" clId="{B22B5308-BF65-4BC9-907B-D5B1B6DA9C42}" dt="2023-10-08T20:23:43.809" v="3062" actId="207"/>
        <pc:sldMkLst>
          <pc:docMk/>
          <pc:sldMk cId="0" sldId="446"/>
        </pc:sldMkLst>
        <pc:spChg chg="mod">
          <ac:chgData name="Danilo Ríos" userId="74fa47b150b6dd85" providerId="LiveId" clId="{B22B5308-BF65-4BC9-907B-D5B1B6DA9C42}" dt="2023-10-08T20:23:43.809" v="3062" actId="207"/>
          <ac:spMkLst>
            <pc:docMk/>
            <pc:sldMk cId="0" sldId="446"/>
            <ac:spMk id="404483" creationId="{00000000-0000-0000-0000-000000000000}"/>
          </ac:spMkLst>
        </pc:spChg>
      </pc:sldChg>
      <pc:sldChg chg="ord">
        <pc:chgData name="Danilo Ríos" userId="74fa47b150b6dd85" providerId="LiveId" clId="{B22B5308-BF65-4BC9-907B-D5B1B6DA9C42}" dt="2023-10-10T19:38:38.933" v="4494"/>
        <pc:sldMkLst>
          <pc:docMk/>
          <pc:sldMk cId="3317344907" sldId="527"/>
        </pc:sldMkLst>
      </pc:sldChg>
      <pc:sldChg chg="del">
        <pc:chgData name="Danilo Ríos" userId="74fa47b150b6dd85" providerId="LiveId" clId="{B22B5308-BF65-4BC9-907B-D5B1B6DA9C42}" dt="2023-10-10T19:37:11.491" v="4434" actId="47"/>
        <pc:sldMkLst>
          <pc:docMk/>
          <pc:sldMk cId="1352419188" sldId="528"/>
        </pc:sldMkLst>
      </pc:sldChg>
      <pc:sldChg chg="modSp mod">
        <pc:chgData name="Danilo Ríos" userId="74fa47b150b6dd85" providerId="LiveId" clId="{B22B5308-BF65-4BC9-907B-D5B1B6DA9C42}" dt="2023-10-10T19:41:29.489" v="4622" actId="1076"/>
        <pc:sldMkLst>
          <pc:docMk/>
          <pc:sldMk cId="2380498034" sldId="529"/>
        </pc:sldMkLst>
        <pc:spChg chg="mod">
          <ac:chgData name="Danilo Ríos" userId="74fa47b150b6dd85" providerId="LiveId" clId="{B22B5308-BF65-4BC9-907B-D5B1B6DA9C42}" dt="2023-10-10T19:41:29.489" v="4622" actId="1076"/>
          <ac:spMkLst>
            <pc:docMk/>
            <pc:sldMk cId="2380498034" sldId="529"/>
            <ac:spMk id="28675" creationId="{00000000-0000-0000-0000-000000000000}"/>
          </ac:spMkLst>
        </pc:spChg>
      </pc:sldChg>
      <pc:sldChg chg="modSp mod">
        <pc:chgData name="Danilo Ríos" userId="74fa47b150b6dd85" providerId="LiveId" clId="{B22B5308-BF65-4BC9-907B-D5B1B6DA9C42}" dt="2023-10-10T19:52:09.362" v="4773" actId="20577"/>
        <pc:sldMkLst>
          <pc:docMk/>
          <pc:sldMk cId="0" sldId="537"/>
        </pc:sldMkLst>
        <pc:spChg chg="mod">
          <ac:chgData name="Danilo Ríos" userId="74fa47b150b6dd85" providerId="LiveId" clId="{B22B5308-BF65-4BC9-907B-D5B1B6DA9C42}" dt="2023-10-10T19:52:09.362" v="4773" actId="20577"/>
          <ac:spMkLst>
            <pc:docMk/>
            <pc:sldMk cId="0" sldId="537"/>
            <ac:spMk id="295940" creationId="{00000000-0000-0000-0000-000000000000}"/>
          </ac:spMkLst>
        </pc:spChg>
      </pc:sldChg>
      <pc:sldChg chg="addSp delSp modSp mod">
        <pc:chgData name="Danilo Ríos" userId="74fa47b150b6dd85" providerId="LiveId" clId="{B22B5308-BF65-4BC9-907B-D5B1B6DA9C42}" dt="2023-10-10T18:51:09.956" v="4047" actId="1076"/>
        <pc:sldMkLst>
          <pc:docMk/>
          <pc:sldMk cId="3445879384" sldId="538"/>
        </pc:sldMkLst>
        <pc:spChg chg="add mod">
          <ac:chgData name="Danilo Ríos" userId="74fa47b150b6dd85" providerId="LiveId" clId="{B22B5308-BF65-4BC9-907B-D5B1B6DA9C42}" dt="2023-10-10T12:56:28.834" v="3545" actId="6549"/>
          <ac:spMkLst>
            <pc:docMk/>
            <pc:sldMk cId="3445879384" sldId="538"/>
            <ac:spMk id="2" creationId="{9A7A46A7-D9D4-873A-8145-1EED3C38ABC3}"/>
          </ac:spMkLst>
        </pc:spChg>
        <pc:spChg chg="add mod">
          <ac:chgData name="Danilo Ríos" userId="74fa47b150b6dd85" providerId="LiveId" clId="{B22B5308-BF65-4BC9-907B-D5B1B6DA9C42}" dt="2023-10-10T12:42:02.761" v="3350" actId="14100"/>
          <ac:spMkLst>
            <pc:docMk/>
            <pc:sldMk cId="3445879384" sldId="538"/>
            <ac:spMk id="3" creationId="{80380CFC-1CE4-6CC2-534E-A9E7CEC7596F}"/>
          </ac:spMkLst>
        </pc:spChg>
        <pc:spChg chg="del mod">
          <ac:chgData name="Danilo Ríos" userId="74fa47b150b6dd85" providerId="LiveId" clId="{B22B5308-BF65-4BC9-907B-D5B1B6DA9C42}" dt="2023-10-08T17:41:19.823" v="625" actId="478"/>
          <ac:spMkLst>
            <pc:docMk/>
            <pc:sldMk cId="3445879384" sldId="538"/>
            <ac:spMk id="4" creationId="{00000000-0000-0000-0000-000000000000}"/>
          </ac:spMkLst>
        </pc:spChg>
        <pc:spChg chg="add mod">
          <ac:chgData name="Danilo Ríos" userId="74fa47b150b6dd85" providerId="LiveId" clId="{B22B5308-BF65-4BC9-907B-D5B1B6DA9C42}" dt="2023-10-10T12:41:42.012" v="3344" actId="1076"/>
          <ac:spMkLst>
            <pc:docMk/>
            <pc:sldMk cId="3445879384" sldId="538"/>
            <ac:spMk id="5" creationId="{B07705E9-C1FF-2B52-F9AC-FF9CACFE5080}"/>
          </ac:spMkLst>
        </pc:spChg>
        <pc:spChg chg="add mod">
          <ac:chgData name="Danilo Ríos" userId="74fa47b150b6dd85" providerId="LiveId" clId="{B22B5308-BF65-4BC9-907B-D5B1B6DA9C42}" dt="2023-10-10T18:51:09.956" v="4047" actId="1076"/>
          <ac:spMkLst>
            <pc:docMk/>
            <pc:sldMk cId="3445879384" sldId="538"/>
            <ac:spMk id="6" creationId="{5E72A55A-1EA5-4E8C-C894-72C881B0B3D2}"/>
          </ac:spMkLst>
        </pc:spChg>
        <pc:spChg chg="add mod">
          <ac:chgData name="Danilo Ríos" userId="74fa47b150b6dd85" providerId="LiveId" clId="{B22B5308-BF65-4BC9-907B-D5B1B6DA9C42}" dt="2023-10-10T12:41:42.012" v="3344" actId="1076"/>
          <ac:spMkLst>
            <pc:docMk/>
            <pc:sldMk cId="3445879384" sldId="538"/>
            <ac:spMk id="13" creationId="{BF66CEDC-0B35-70C6-D4EE-B09F017F6460}"/>
          </ac:spMkLst>
        </pc:spChg>
        <pc:spChg chg="add mod">
          <ac:chgData name="Danilo Ríos" userId="74fa47b150b6dd85" providerId="LiveId" clId="{B22B5308-BF65-4BC9-907B-D5B1B6DA9C42}" dt="2023-10-10T12:41:42.012" v="3344" actId="1076"/>
          <ac:spMkLst>
            <pc:docMk/>
            <pc:sldMk cId="3445879384" sldId="538"/>
            <ac:spMk id="14" creationId="{D1D584BF-5BE9-4D1B-15AD-A032BD85DB21}"/>
          </ac:spMkLst>
        </pc:spChg>
        <pc:spChg chg="add mod">
          <ac:chgData name="Danilo Ríos" userId="74fa47b150b6dd85" providerId="LiveId" clId="{B22B5308-BF65-4BC9-907B-D5B1B6DA9C42}" dt="2023-10-10T12:41:42.012" v="3344" actId="1076"/>
          <ac:spMkLst>
            <pc:docMk/>
            <pc:sldMk cId="3445879384" sldId="538"/>
            <ac:spMk id="15" creationId="{92CF0336-3EB5-1C37-53A9-8035597C6C38}"/>
          </ac:spMkLst>
        </pc:spChg>
        <pc:spChg chg="add mod">
          <ac:chgData name="Danilo Ríos" userId="74fa47b150b6dd85" providerId="LiveId" clId="{B22B5308-BF65-4BC9-907B-D5B1B6DA9C42}" dt="2023-10-10T12:41:42.012" v="3344" actId="1076"/>
          <ac:spMkLst>
            <pc:docMk/>
            <pc:sldMk cId="3445879384" sldId="538"/>
            <ac:spMk id="16" creationId="{788EA219-414D-2991-4A4A-78609CCEE95C}"/>
          </ac:spMkLst>
        </pc:spChg>
        <pc:spChg chg="add mod">
          <ac:chgData name="Danilo Ríos" userId="74fa47b150b6dd85" providerId="LiveId" clId="{B22B5308-BF65-4BC9-907B-D5B1B6DA9C42}" dt="2023-10-10T12:41:42.012" v="3344" actId="1076"/>
          <ac:spMkLst>
            <pc:docMk/>
            <pc:sldMk cId="3445879384" sldId="538"/>
            <ac:spMk id="17" creationId="{6A032D7D-9CA2-FB5A-1657-8DDC21B7CA48}"/>
          </ac:spMkLst>
        </pc:spChg>
        <pc:graphicFrameChg chg="add mod modGraphic">
          <ac:chgData name="Danilo Ríos" userId="74fa47b150b6dd85" providerId="LiveId" clId="{B22B5308-BF65-4BC9-907B-D5B1B6DA9C42}" dt="2023-10-10T12:41:42.012" v="3344" actId="1076"/>
          <ac:graphicFrameMkLst>
            <pc:docMk/>
            <pc:sldMk cId="3445879384" sldId="538"/>
            <ac:graphicFrameMk id="4" creationId="{24D7B9ED-412D-24A4-6CDC-AA34B9719CC5}"/>
          </ac:graphicFrameMkLst>
        </pc:graphicFrameChg>
        <pc:cxnChg chg="del">
          <ac:chgData name="Danilo Ríos" userId="74fa47b150b6dd85" providerId="LiveId" clId="{B22B5308-BF65-4BC9-907B-D5B1B6DA9C42}" dt="2023-10-08T17:41:49.071" v="627" actId="478"/>
          <ac:cxnSpMkLst>
            <pc:docMk/>
            <pc:sldMk cId="3445879384" sldId="538"/>
            <ac:cxnSpMk id="3" creationId="{00000000-0000-0000-0000-000000000000}"/>
          </ac:cxnSpMkLst>
        </pc:cxnChg>
        <pc:cxnChg chg="add mod">
          <ac:chgData name="Danilo Ríos" userId="74fa47b150b6dd85" providerId="LiveId" clId="{B22B5308-BF65-4BC9-907B-D5B1B6DA9C42}" dt="2023-10-10T12:41:42.012" v="3344" actId="1076"/>
          <ac:cxnSpMkLst>
            <pc:docMk/>
            <pc:sldMk cId="3445879384" sldId="538"/>
            <ac:cxnSpMk id="7" creationId="{88FEF1CA-67AF-A7D3-FC98-178668CD5676}"/>
          </ac:cxnSpMkLst>
        </pc:cxnChg>
        <pc:cxnChg chg="add mod">
          <ac:chgData name="Danilo Ríos" userId="74fa47b150b6dd85" providerId="LiveId" clId="{B22B5308-BF65-4BC9-907B-D5B1B6DA9C42}" dt="2023-10-10T12:41:42.012" v="3344" actId="1076"/>
          <ac:cxnSpMkLst>
            <pc:docMk/>
            <pc:sldMk cId="3445879384" sldId="538"/>
            <ac:cxnSpMk id="8" creationId="{11C89B1A-0A88-64E7-A9F9-9417BD3E8287}"/>
          </ac:cxnSpMkLst>
        </pc:cxnChg>
        <pc:cxnChg chg="add mod">
          <ac:chgData name="Danilo Ríos" userId="74fa47b150b6dd85" providerId="LiveId" clId="{B22B5308-BF65-4BC9-907B-D5B1B6DA9C42}" dt="2023-10-10T12:41:42.012" v="3344" actId="1076"/>
          <ac:cxnSpMkLst>
            <pc:docMk/>
            <pc:sldMk cId="3445879384" sldId="538"/>
            <ac:cxnSpMk id="12" creationId="{AAC0164A-1752-B844-E1C4-4B66A8600783}"/>
          </ac:cxnSpMkLst>
        </pc:cxnChg>
        <pc:cxnChg chg="add del">
          <ac:chgData name="Danilo Ríos" userId="74fa47b150b6dd85" providerId="LiveId" clId="{B22B5308-BF65-4BC9-907B-D5B1B6DA9C42}" dt="2023-10-08T17:54:48.592" v="906" actId="11529"/>
          <ac:cxnSpMkLst>
            <pc:docMk/>
            <pc:sldMk cId="3445879384" sldId="538"/>
            <ac:cxnSpMk id="19" creationId="{7C5CD2BB-31A2-5905-518D-50BC24436220}"/>
          </ac:cxnSpMkLst>
        </pc:cxnChg>
        <pc:cxnChg chg="add mod">
          <ac:chgData name="Danilo Ríos" userId="74fa47b150b6dd85" providerId="LiveId" clId="{B22B5308-BF65-4BC9-907B-D5B1B6DA9C42}" dt="2023-10-10T12:41:42.012" v="3344" actId="1076"/>
          <ac:cxnSpMkLst>
            <pc:docMk/>
            <pc:sldMk cId="3445879384" sldId="538"/>
            <ac:cxnSpMk id="21" creationId="{F95A3280-8D63-0659-F0FF-97CBBCBB68F1}"/>
          </ac:cxnSpMkLst>
        </pc:cxnChg>
        <pc:cxnChg chg="add mod">
          <ac:chgData name="Danilo Ríos" userId="74fa47b150b6dd85" providerId="LiveId" clId="{B22B5308-BF65-4BC9-907B-D5B1B6DA9C42}" dt="2023-10-10T12:41:42.012" v="3344" actId="1076"/>
          <ac:cxnSpMkLst>
            <pc:docMk/>
            <pc:sldMk cId="3445879384" sldId="538"/>
            <ac:cxnSpMk id="22" creationId="{B1762100-2276-750A-0B74-F788B41B6F08}"/>
          </ac:cxnSpMkLst>
        </pc:cxnChg>
      </pc:sldChg>
      <pc:sldChg chg="addSp delSp modSp add mod ord">
        <pc:chgData name="Danilo Ríos" userId="74fa47b150b6dd85" providerId="LiveId" clId="{B22B5308-BF65-4BC9-907B-D5B1B6DA9C42}" dt="2023-10-10T12:48:10.627" v="3530" actId="1076"/>
        <pc:sldMkLst>
          <pc:docMk/>
          <pc:sldMk cId="3711377603" sldId="539"/>
        </pc:sldMkLst>
        <pc:spChg chg="add mod">
          <ac:chgData name="Danilo Ríos" userId="74fa47b150b6dd85" providerId="LiveId" clId="{B22B5308-BF65-4BC9-907B-D5B1B6DA9C42}" dt="2023-10-10T12:48:10.627" v="3530" actId="1076"/>
          <ac:spMkLst>
            <pc:docMk/>
            <pc:sldMk cId="3711377603" sldId="539"/>
            <ac:spMk id="2" creationId="{4DD01B90-170E-711C-6437-5C6EF3B44E6E}"/>
          </ac:spMkLst>
        </pc:spChg>
        <pc:spChg chg="del mod">
          <ac:chgData name="Danilo Ríos" userId="74fa47b150b6dd85" providerId="LiveId" clId="{B22B5308-BF65-4BC9-907B-D5B1B6DA9C42}" dt="2023-10-08T17:58:57.912" v="1125" actId="478"/>
          <ac:spMkLst>
            <pc:docMk/>
            <pc:sldMk cId="3711377603" sldId="539"/>
            <ac:spMk id="2" creationId="{9A7A46A7-D9D4-873A-8145-1EED3C38ABC3}"/>
          </ac:spMkLst>
        </pc:spChg>
        <pc:spChg chg="mod">
          <ac:chgData name="Danilo Ríos" userId="74fa47b150b6dd85" providerId="LiveId" clId="{B22B5308-BF65-4BC9-907B-D5B1B6DA9C42}" dt="2023-10-10T12:47:48.531" v="3528" actId="1076"/>
          <ac:spMkLst>
            <pc:docMk/>
            <pc:sldMk cId="3711377603" sldId="539"/>
            <ac:spMk id="4" creationId="{00000000-0000-0000-0000-000000000000}"/>
          </ac:spMkLst>
        </pc:spChg>
        <pc:spChg chg="add mod">
          <ac:chgData name="Danilo Ríos" userId="74fa47b150b6dd85" providerId="LiveId" clId="{B22B5308-BF65-4BC9-907B-D5B1B6DA9C42}" dt="2023-10-10T12:47:48.531" v="3528" actId="1076"/>
          <ac:spMkLst>
            <pc:docMk/>
            <pc:sldMk cId="3711377603" sldId="539"/>
            <ac:spMk id="5" creationId="{A1F166D5-1A93-C532-7124-F52ACD102FA7}"/>
          </ac:spMkLst>
        </pc:spChg>
        <pc:spChg chg="add mod">
          <ac:chgData name="Danilo Ríos" userId="74fa47b150b6dd85" providerId="LiveId" clId="{B22B5308-BF65-4BC9-907B-D5B1B6DA9C42}" dt="2023-10-10T12:47:48.531" v="3528" actId="1076"/>
          <ac:spMkLst>
            <pc:docMk/>
            <pc:sldMk cId="3711377603" sldId="539"/>
            <ac:spMk id="9" creationId="{E49D3F0A-FF22-52F5-F3FF-0F495054FBFE}"/>
          </ac:spMkLst>
        </pc:spChg>
        <pc:spChg chg="add mod">
          <ac:chgData name="Danilo Ríos" userId="74fa47b150b6dd85" providerId="LiveId" clId="{B22B5308-BF65-4BC9-907B-D5B1B6DA9C42}" dt="2023-10-10T12:47:48.531" v="3528" actId="1076"/>
          <ac:spMkLst>
            <pc:docMk/>
            <pc:sldMk cId="3711377603" sldId="539"/>
            <ac:spMk id="10" creationId="{482F9CB5-1128-57D3-0BC8-6F1D4E27B0AE}"/>
          </ac:spMkLst>
        </pc:spChg>
        <pc:spChg chg="add mod">
          <ac:chgData name="Danilo Ríos" userId="74fa47b150b6dd85" providerId="LiveId" clId="{B22B5308-BF65-4BC9-907B-D5B1B6DA9C42}" dt="2023-10-10T12:47:48.531" v="3528" actId="1076"/>
          <ac:spMkLst>
            <pc:docMk/>
            <pc:sldMk cId="3711377603" sldId="539"/>
            <ac:spMk id="11" creationId="{72D2951D-3160-44B6-F3D6-CEA635C06A4E}"/>
          </ac:spMkLst>
        </pc:spChg>
        <pc:spChg chg="add mod">
          <ac:chgData name="Danilo Ríos" userId="74fa47b150b6dd85" providerId="LiveId" clId="{B22B5308-BF65-4BC9-907B-D5B1B6DA9C42}" dt="2023-10-10T12:47:48.531" v="3528" actId="1076"/>
          <ac:spMkLst>
            <pc:docMk/>
            <pc:sldMk cId="3711377603" sldId="539"/>
            <ac:spMk id="12" creationId="{5F4BE909-9EDE-CD18-48DC-FC1FB84D55AF}"/>
          </ac:spMkLst>
        </pc:spChg>
        <pc:spChg chg="add mod">
          <ac:chgData name="Danilo Ríos" userId="74fa47b150b6dd85" providerId="LiveId" clId="{B22B5308-BF65-4BC9-907B-D5B1B6DA9C42}" dt="2023-10-10T12:47:48.531" v="3528" actId="1076"/>
          <ac:spMkLst>
            <pc:docMk/>
            <pc:sldMk cId="3711377603" sldId="539"/>
            <ac:spMk id="13" creationId="{9F43D019-375D-9A24-3EA0-832CEBBEB8CE}"/>
          </ac:spMkLst>
        </pc:spChg>
        <pc:spChg chg="add del">
          <ac:chgData name="Danilo Ríos" userId="74fa47b150b6dd85" providerId="LiveId" clId="{B22B5308-BF65-4BC9-907B-D5B1B6DA9C42}" dt="2023-10-08T18:01:20.058" v="1177" actId="478"/>
          <ac:spMkLst>
            <pc:docMk/>
            <pc:sldMk cId="3711377603" sldId="539"/>
            <ac:spMk id="21" creationId="{459FC76F-BD17-5F29-B9D3-038AA717DDFE}"/>
          </ac:spMkLst>
        </pc:spChg>
        <pc:spChg chg="add mod">
          <ac:chgData name="Danilo Ríos" userId="74fa47b150b6dd85" providerId="LiveId" clId="{B22B5308-BF65-4BC9-907B-D5B1B6DA9C42}" dt="2023-10-08T18:10:39.342" v="1297" actId="1076"/>
          <ac:spMkLst>
            <pc:docMk/>
            <pc:sldMk cId="3711377603" sldId="539"/>
            <ac:spMk id="22" creationId="{33038E5B-25C5-AA7C-1CA0-6D9465363CBC}"/>
          </ac:spMkLst>
        </pc:spChg>
        <pc:spChg chg="add mod">
          <ac:chgData name="Danilo Ríos" userId="74fa47b150b6dd85" providerId="LiveId" clId="{B22B5308-BF65-4BC9-907B-D5B1B6DA9C42}" dt="2023-10-08T18:10:39.342" v="1297" actId="1076"/>
          <ac:spMkLst>
            <pc:docMk/>
            <pc:sldMk cId="3711377603" sldId="539"/>
            <ac:spMk id="25" creationId="{62A1E781-30F4-AB6E-EFC7-D2CB9F906682}"/>
          </ac:spMkLst>
        </pc:spChg>
        <pc:spChg chg="add mod">
          <ac:chgData name="Danilo Ríos" userId="74fa47b150b6dd85" providerId="LiveId" clId="{B22B5308-BF65-4BC9-907B-D5B1B6DA9C42}" dt="2023-10-08T18:10:39.342" v="1297" actId="1076"/>
          <ac:spMkLst>
            <pc:docMk/>
            <pc:sldMk cId="3711377603" sldId="539"/>
            <ac:spMk id="29" creationId="{DC76A1A0-E96E-24EA-FB60-6B7309475B59}"/>
          </ac:spMkLst>
        </pc:spChg>
        <pc:spChg chg="add mod">
          <ac:chgData name="Danilo Ríos" userId="74fa47b150b6dd85" providerId="LiveId" clId="{B22B5308-BF65-4BC9-907B-D5B1B6DA9C42}" dt="2023-10-08T18:10:39.342" v="1297" actId="1076"/>
          <ac:spMkLst>
            <pc:docMk/>
            <pc:sldMk cId="3711377603" sldId="539"/>
            <ac:spMk id="30" creationId="{57966CCF-7F73-46AF-6BF5-856CF5886E86}"/>
          </ac:spMkLst>
        </pc:spChg>
        <pc:spChg chg="add mod">
          <ac:chgData name="Danilo Ríos" userId="74fa47b150b6dd85" providerId="LiveId" clId="{B22B5308-BF65-4BC9-907B-D5B1B6DA9C42}" dt="2023-10-08T18:10:39.342" v="1297" actId="1076"/>
          <ac:spMkLst>
            <pc:docMk/>
            <pc:sldMk cId="3711377603" sldId="539"/>
            <ac:spMk id="31" creationId="{7B9A9B28-E1C9-3C9C-7F8C-42F079A87856}"/>
          </ac:spMkLst>
        </pc:spChg>
        <pc:cxnChg chg="del mod">
          <ac:chgData name="Danilo Ríos" userId="74fa47b150b6dd85" providerId="LiveId" clId="{B22B5308-BF65-4BC9-907B-D5B1B6DA9C42}" dt="2023-10-08T17:59:00.646" v="1126" actId="478"/>
          <ac:cxnSpMkLst>
            <pc:docMk/>
            <pc:sldMk cId="3711377603" sldId="539"/>
            <ac:cxnSpMk id="3" creationId="{00000000-0000-0000-0000-000000000000}"/>
          </ac:cxnSpMkLst>
        </pc:cxnChg>
        <pc:cxnChg chg="add mod">
          <ac:chgData name="Danilo Ríos" userId="74fa47b150b6dd85" providerId="LiveId" clId="{B22B5308-BF65-4BC9-907B-D5B1B6DA9C42}" dt="2023-10-10T12:47:48.531" v="3528" actId="1076"/>
          <ac:cxnSpMkLst>
            <pc:docMk/>
            <pc:sldMk cId="3711377603" sldId="539"/>
            <ac:cxnSpMk id="6" creationId="{AC286DFE-A97B-4DE9-1368-7EE9AFCAB7F3}"/>
          </ac:cxnSpMkLst>
        </pc:cxnChg>
        <pc:cxnChg chg="add mod">
          <ac:chgData name="Danilo Ríos" userId="74fa47b150b6dd85" providerId="LiveId" clId="{B22B5308-BF65-4BC9-907B-D5B1B6DA9C42}" dt="2023-10-10T12:47:48.531" v="3528" actId="1076"/>
          <ac:cxnSpMkLst>
            <pc:docMk/>
            <pc:sldMk cId="3711377603" sldId="539"/>
            <ac:cxnSpMk id="7" creationId="{62DC1067-A057-E3C4-D557-2506BDAEF8B4}"/>
          </ac:cxnSpMkLst>
        </pc:cxnChg>
        <pc:cxnChg chg="add mod">
          <ac:chgData name="Danilo Ríos" userId="74fa47b150b6dd85" providerId="LiveId" clId="{B22B5308-BF65-4BC9-907B-D5B1B6DA9C42}" dt="2023-10-10T12:47:48.531" v="3528" actId="1076"/>
          <ac:cxnSpMkLst>
            <pc:docMk/>
            <pc:sldMk cId="3711377603" sldId="539"/>
            <ac:cxnSpMk id="8" creationId="{F750A2A2-AC22-5960-F3C8-2894F0D5CAA5}"/>
          </ac:cxnSpMkLst>
        </pc:cxnChg>
        <pc:cxnChg chg="add mod">
          <ac:chgData name="Danilo Ríos" userId="74fa47b150b6dd85" providerId="LiveId" clId="{B22B5308-BF65-4BC9-907B-D5B1B6DA9C42}" dt="2023-10-10T12:47:48.531" v="3528" actId="1076"/>
          <ac:cxnSpMkLst>
            <pc:docMk/>
            <pc:sldMk cId="3711377603" sldId="539"/>
            <ac:cxnSpMk id="14" creationId="{D59D5205-4CD2-7A9E-A92A-0416DDF8009C}"/>
          </ac:cxnSpMkLst>
        </pc:cxnChg>
        <pc:cxnChg chg="add mod">
          <ac:chgData name="Danilo Ríos" userId="74fa47b150b6dd85" providerId="LiveId" clId="{B22B5308-BF65-4BC9-907B-D5B1B6DA9C42}" dt="2023-10-10T12:47:48.531" v="3528" actId="1076"/>
          <ac:cxnSpMkLst>
            <pc:docMk/>
            <pc:sldMk cId="3711377603" sldId="539"/>
            <ac:cxnSpMk id="15" creationId="{8C49AF05-3B25-324A-65A0-CA77F42469AC}"/>
          </ac:cxnSpMkLst>
        </pc:cxnChg>
        <pc:cxnChg chg="add mod">
          <ac:chgData name="Danilo Ríos" userId="74fa47b150b6dd85" providerId="LiveId" clId="{B22B5308-BF65-4BC9-907B-D5B1B6DA9C42}" dt="2023-10-08T18:10:39.342" v="1297" actId="1076"/>
          <ac:cxnSpMkLst>
            <pc:docMk/>
            <pc:sldMk cId="3711377603" sldId="539"/>
            <ac:cxnSpMk id="27" creationId="{8683AA9A-FE33-F163-33ED-E3934D9A9890}"/>
          </ac:cxnSpMkLst>
        </pc:cxnChg>
      </pc:sldChg>
      <pc:sldChg chg="new del">
        <pc:chgData name="Danilo Ríos" userId="74fa47b150b6dd85" providerId="LiveId" clId="{B22B5308-BF65-4BC9-907B-D5B1B6DA9C42}" dt="2023-10-08T18:14:23.824" v="1449" actId="47"/>
        <pc:sldMkLst>
          <pc:docMk/>
          <pc:sldMk cId="1737482734" sldId="540"/>
        </pc:sldMkLst>
      </pc:sldChg>
      <pc:sldChg chg="addSp delSp modSp add mod">
        <pc:chgData name="Danilo Ríos" userId="74fa47b150b6dd85" providerId="LiveId" clId="{B22B5308-BF65-4BC9-907B-D5B1B6DA9C42}" dt="2023-10-08T19:35:22.774" v="2985" actId="6549"/>
        <pc:sldMkLst>
          <pc:docMk/>
          <pc:sldMk cId="1536475550" sldId="541"/>
        </pc:sldMkLst>
        <pc:spChg chg="mod">
          <ac:chgData name="Danilo Ríos" userId="74fa47b150b6dd85" providerId="LiveId" clId="{B22B5308-BF65-4BC9-907B-D5B1B6DA9C42}" dt="2023-10-08T19:35:22.774" v="2985" actId="6549"/>
          <ac:spMkLst>
            <pc:docMk/>
            <pc:sldMk cId="1536475550" sldId="541"/>
            <ac:spMk id="2" creationId="{9A7A46A7-D9D4-873A-8145-1EED3C38ABC3}"/>
          </ac:spMkLst>
        </pc:spChg>
        <pc:spChg chg="del">
          <ac:chgData name="Danilo Ríos" userId="74fa47b150b6dd85" providerId="LiveId" clId="{B22B5308-BF65-4BC9-907B-D5B1B6DA9C42}" dt="2023-10-08T18:11:36.926" v="1398" actId="478"/>
          <ac:spMkLst>
            <pc:docMk/>
            <pc:sldMk cId="1536475550" sldId="541"/>
            <ac:spMk id="4" creationId="{00000000-0000-0000-0000-000000000000}"/>
          </ac:spMkLst>
        </pc:spChg>
        <pc:spChg chg="add mod">
          <ac:chgData name="Danilo Ríos" userId="74fa47b150b6dd85" providerId="LiveId" clId="{B22B5308-BF65-4BC9-907B-D5B1B6DA9C42}" dt="2023-10-08T18:21:25.970" v="1605" actId="1076"/>
          <ac:spMkLst>
            <pc:docMk/>
            <pc:sldMk cId="1536475550" sldId="541"/>
            <ac:spMk id="6" creationId="{9136AE6B-C615-067B-F498-9B8F97974152}"/>
          </ac:spMkLst>
        </pc:spChg>
        <pc:graphicFrameChg chg="add mod modGraphic">
          <ac:chgData name="Danilo Ríos" userId="74fa47b150b6dd85" providerId="LiveId" clId="{B22B5308-BF65-4BC9-907B-D5B1B6DA9C42}" dt="2023-10-08T18:15:34.647" v="1461" actId="1076"/>
          <ac:graphicFrameMkLst>
            <pc:docMk/>
            <pc:sldMk cId="1536475550" sldId="541"/>
            <ac:graphicFrameMk id="8" creationId="{0D73E869-8C4D-53F4-FD79-FC7E25DC9B29}"/>
          </ac:graphicFrameMkLst>
        </pc:graphicFrameChg>
      </pc:sldChg>
      <pc:sldChg chg="addSp delSp modSp new mod">
        <pc:chgData name="Danilo Ríos" userId="74fa47b150b6dd85" providerId="LiveId" clId="{B22B5308-BF65-4BC9-907B-D5B1B6DA9C42}" dt="2023-10-08T18:39:13.459" v="1917" actId="1076"/>
        <pc:sldMkLst>
          <pc:docMk/>
          <pc:sldMk cId="850485042" sldId="542"/>
        </pc:sldMkLst>
        <pc:spChg chg="del">
          <ac:chgData name="Danilo Ríos" userId="74fa47b150b6dd85" providerId="LiveId" clId="{B22B5308-BF65-4BC9-907B-D5B1B6DA9C42}" dt="2023-10-08T18:30:54.527" v="1608" actId="478"/>
          <ac:spMkLst>
            <pc:docMk/>
            <pc:sldMk cId="850485042" sldId="542"/>
            <ac:spMk id="2" creationId="{63CFA02F-4D96-4A48-6F49-814561A108F3}"/>
          </ac:spMkLst>
        </pc:spChg>
        <pc:spChg chg="del">
          <ac:chgData name="Danilo Ríos" userId="74fa47b150b6dd85" providerId="LiveId" clId="{B22B5308-BF65-4BC9-907B-D5B1B6DA9C42}" dt="2023-10-08T18:30:57.824" v="1609" actId="478"/>
          <ac:spMkLst>
            <pc:docMk/>
            <pc:sldMk cId="850485042" sldId="542"/>
            <ac:spMk id="3" creationId="{B2093453-86F7-24C1-BC86-02856DD798EE}"/>
          </ac:spMkLst>
        </pc:spChg>
        <pc:spChg chg="add mod">
          <ac:chgData name="Danilo Ríos" userId="74fa47b150b6dd85" providerId="LiveId" clId="{B22B5308-BF65-4BC9-907B-D5B1B6DA9C42}" dt="2023-10-08T18:39:13.459" v="1917" actId="1076"/>
          <ac:spMkLst>
            <pc:docMk/>
            <pc:sldMk cId="850485042" sldId="542"/>
            <ac:spMk id="4" creationId="{A75CCEFA-23FB-B748-69DE-4C0926A3513D}"/>
          </ac:spMkLst>
        </pc:spChg>
        <pc:spChg chg="add mod">
          <ac:chgData name="Danilo Ríos" userId="74fa47b150b6dd85" providerId="LiveId" clId="{B22B5308-BF65-4BC9-907B-D5B1B6DA9C42}" dt="2023-10-08T18:38:54.820" v="1915" actId="1076"/>
          <ac:spMkLst>
            <pc:docMk/>
            <pc:sldMk cId="850485042" sldId="542"/>
            <ac:spMk id="5" creationId="{C7B67B43-E641-1FC7-DAC9-95E99457F527}"/>
          </ac:spMkLst>
        </pc:spChg>
        <pc:spChg chg="add mod">
          <ac:chgData name="Danilo Ríos" userId="74fa47b150b6dd85" providerId="LiveId" clId="{B22B5308-BF65-4BC9-907B-D5B1B6DA9C42}" dt="2023-10-08T18:38:51.757" v="1914" actId="1076"/>
          <ac:spMkLst>
            <pc:docMk/>
            <pc:sldMk cId="850485042" sldId="542"/>
            <ac:spMk id="6" creationId="{9A8D3121-906D-D12B-BC7C-5607BE444B95}"/>
          </ac:spMkLst>
        </pc:spChg>
        <pc:spChg chg="add mod">
          <ac:chgData name="Danilo Ríos" userId="74fa47b150b6dd85" providerId="LiveId" clId="{B22B5308-BF65-4BC9-907B-D5B1B6DA9C42}" dt="2023-10-08T18:38:51.757" v="1914" actId="1076"/>
          <ac:spMkLst>
            <pc:docMk/>
            <pc:sldMk cId="850485042" sldId="542"/>
            <ac:spMk id="7" creationId="{9014F731-F8E0-5051-49D2-A05B445A1A87}"/>
          </ac:spMkLst>
        </pc:spChg>
        <pc:spChg chg="add mod">
          <ac:chgData name="Danilo Ríos" userId="74fa47b150b6dd85" providerId="LiveId" clId="{B22B5308-BF65-4BC9-907B-D5B1B6DA9C42}" dt="2023-10-08T18:38:51.757" v="1914" actId="1076"/>
          <ac:spMkLst>
            <pc:docMk/>
            <pc:sldMk cId="850485042" sldId="542"/>
            <ac:spMk id="8" creationId="{836F89F9-90CF-666E-A43F-68D830DEAC80}"/>
          </ac:spMkLst>
        </pc:spChg>
        <pc:spChg chg="add mod">
          <ac:chgData name="Danilo Ríos" userId="74fa47b150b6dd85" providerId="LiveId" clId="{B22B5308-BF65-4BC9-907B-D5B1B6DA9C42}" dt="2023-10-08T18:38:51.757" v="1914" actId="1076"/>
          <ac:spMkLst>
            <pc:docMk/>
            <pc:sldMk cId="850485042" sldId="542"/>
            <ac:spMk id="9" creationId="{E04480A9-8C07-1F76-1A2D-854CF26029B4}"/>
          </ac:spMkLst>
        </pc:spChg>
        <pc:spChg chg="add mod">
          <ac:chgData name="Danilo Ríos" userId="74fa47b150b6dd85" providerId="LiveId" clId="{B22B5308-BF65-4BC9-907B-D5B1B6DA9C42}" dt="2023-10-08T18:38:51.757" v="1914" actId="1076"/>
          <ac:spMkLst>
            <pc:docMk/>
            <pc:sldMk cId="850485042" sldId="542"/>
            <ac:spMk id="10" creationId="{FF508204-DF03-F185-365E-045167C42FB5}"/>
          </ac:spMkLst>
        </pc:spChg>
        <pc:spChg chg="add mod">
          <ac:chgData name="Danilo Ríos" userId="74fa47b150b6dd85" providerId="LiveId" clId="{B22B5308-BF65-4BC9-907B-D5B1B6DA9C42}" dt="2023-10-08T18:38:51.757" v="1914" actId="1076"/>
          <ac:spMkLst>
            <pc:docMk/>
            <pc:sldMk cId="850485042" sldId="542"/>
            <ac:spMk id="11" creationId="{FC36AC3B-9CB2-98F5-F3B9-323153974AC0}"/>
          </ac:spMkLst>
        </pc:spChg>
        <pc:spChg chg="add mod">
          <ac:chgData name="Danilo Ríos" userId="74fa47b150b6dd85" providerId="LiveId" clId="{B22B5308-BF65-4BC9-907B-D5B1B6DA9C42}" dt="2023-10-08T18:38:51.757" v="1914" actId="1076"/>
          <ac:spMkLst>
            <pc:docMk/>
            <pc:sldMk cId="850485042" sldId="542"/>
            <ac:spMk id="12" creationId="{D769B66F-AD10-645A-3144-5420346EA823}"/>
          </ac:spMkLst>
        </pc:spChg>
        <pc:spChg chg="add mod">
          <ac:chgData name="Danilo Ríos" userId="74fa47b150b6dd85" providerId="LiveId" clId="{B22B5308-BF65-4BC9-907B-D5B1B6DA9C42}" dt="2023-10-08T18:38:51.757" v="1914" actId="1076"/>
          <ac:spMkLst>
            <pc:docMk/>
            <pc:sldMk cId="850485042" sldId="542"/>
            <ac:spMk id="13" creationId="{177AA34C-2A80-D47D-F514-BBC66DD811D7}"/>
          </ac:spMkLst>
        </pc:spChg>
        <pc:spChg chg="add mod">
          <ac:chgData name="Danilo Ríos" userId="74fa47b150b6dd85" providerId="LiveId" clId="{B22B5308-BF65-4BC9-907B-D5B1B6DA9C42}" dt="2023-10-08T18:38:51.757" v="1914" actId="1076"/>
          <ac:spMkLst>
            <pc:docMk/>
            <pc:sldMk cId="850485042" sldId="542"/>
            <ac:spMk id="14" creationId="{45BC6DD0-91FC-5157-81A2-DBC3B5BD148F}"/>
          </ac:spMkLst>
        </pc:spChg>
        <pc:spChg chg="add del">
          <ac:chgData name="Danilo Ríos" userId="74fa47b150b6dd85" providerId="LiveId" clId="{B22B5308-BF65-4BC9-907B-D5B1B6DA9C42}" dt="2023-10-08T18:37:04.378" v="1868" actId="478"/>
          <ac:spMkLst>
            <pc:docMk/>
            <pc:sldMk cId="850485042" sldId="542"/>
            <ac:spMk id="15" creationId="{38D56367-6F75-69B6-246F-C5ABE2E9954F}"/>
          </ac:spMkLst>
        </pc:spChg>
      </pc:sldChg>
      <pc:sldChg chg="addSp delSp modSp new mod ord">
        <pc:chgData name="Danilo Ríos" userId="74fa47b150b6dd85" providerId="LiveId" clId="{B22B5308-BF65-4BC9-907B-D5B1B6DA9C42}" dt="2023-10-10T13:48:58.735" v="3554" actId="6549"/>
        <pc:sldMkLst>
          <pc:docMk/>
          <pc:sldMk cId="2111567081" sldId="543"/>
        </pc:sldMkLst>
        <pc:spChg chg="add mod">
          <ac:chgData name="Danilo Ríos" userId="74fa47b150b6dd85" providerId="LiveId" clId="{B22B5308-BF65-4BC9-907B-D5B1B6DA9C42}" dt="2023-10-10T13:48:58.735" v="3554" actId="6549"/>
          <ac:spMkLst>
            <pc:docMk/>
            <pc:sldMk cId="2111567081" sldId="543"/>
            <ac:spMk id="2" creationId="{E650EDED-F406-72DC-09CA-2491B47BB98C}"/>
          </ac:spMkLst>
        </pc:spChg>
        <pc:graphicFrameChg chg="add del mod modGraphic">
          <ac:chgData name="Danilo Ríos" userId="74fa47b150b6dd85" providerId="LiveId" clId="{B22B5308-BF65-4BC9-907B-D5B1B6DA9C42}" dt="2023-10-08T19:06:50.630" v="2803" actId="478"/>
          <ac:graphicFrameMkLst>
            <pc:docMk/>
            <pc:sldMk cId="2111567081" sldId="543"/>
            <ac:graphicFrameMk id="4" creationId="{61CB5EBC-1E07-0FA7-D282-3D86726961B6}"/>
          </ac:graphicFrameMkLst>
        </pc:graphicFrameChg>
        <pc:graphicFrameChg chg="add mod modGraphic">
          <ac:chgData name="Danilo Ríos" userId="74fa47b150b6dd85" providerId="LiveId" clId="{B22B5308-BF65-4BC9-907B-D5B1B6DA9C42}" dt="2023-10-08T19:07:21.660" v="2811"/>
          <ac:graphicFrameMkLst>
            <pc:docMk/>
            <pc:sldMk cId="2111567081" sldId="543"/>
            <ac:graphicFrameMk id="6" creationId="{D907ADC3-62B2-0BFB-7083-C8D953133D25}"/>
          </ac:graphicFrameMkLst>
        </pc:graphicFrameChg>
        <pc:graphicFrameChg chg="add mod modGraphic">
          <ac:chgData name="Danilo Ríos" userId="74fa47b150b6dd85" providerId="LiveId" clId="{B22B5308-BF65-4BC9-907B-D5B1B6DA9C42}" dt="2023-10-08T19:07:03.848" v="2807" actId="1076"/>
          <ac:graphicFrameMkLst>
            <pc:docMk/>
            <pc:sldMk cId="2111567081" sldId="543"/>
            <ac:graphicFrameMk id="8" creationId="{E7A6BC31-8997-76F9-8442-57F10B2D6E6B}"/>
          </ac:graphicFrameMkLst>
        </pc:graphicFrameChg>
      </pc:sldChg>
      <pc:sldChg chg="delSp modSp add mod">
        <pc:chgData name="Danilo Ríos" userId="74fa47b150b6dd85" providerId="LiveId" clId="{B22B5308-BF65-4BC9-907B-D5B1B6DA9C42}" dt="2023-10-10T12:38:57.986" v="3331" actId="1076"/>
        <pc:sldMkLst>
          <pc:docMk/>
          <pc:sldMk cId="977064213" sldId="544"/>
        </pc:sldMkLst>
        <pc:spChg chg="mod">
          <ac:chgData name="Danilo Ríos" userId="74fa47b150b6dd85" providerId="LiveId" clId="{B22B5308-BF65-4BC9-907B-D5B1B6DA9C42}" dt="2023-10-10T12:38:57.986" v="3331" actId="1076"/>
          <ac:spMkLst>
            <pc:docMk/>
            <pc:sldMk cId="977064213" sldId="544"/>
            <ac:spMk id="109571" creationId="{00000000-0000-0000-0000-000000000000}"/>
          </ac:spMkLst>
        </pc:spChg>
        <pc:spChg chg="del">
          <ac:chgData name="Danilo Ríos" userId="74fa47b150b6dd85" providerId="LiveId" clId="{B22B5308-BF65-4BC9-907B-D5B1B6DA9C42}" dt="2023-10-10T12:35:39.058" v="3123" actId="478"/>
          <ac:spMkLst>
            <pc:docMk/>
            <pc:sldMk cId="977064213" sldId="544"/>
            <ac:spMk id="109572" creationId="{00000000-0000-0000-0000-000000000000}"/>
          </ac:spMkLst>
        </pc:spChg>
      </pc:sldChg>
      <pc:sldChg chg="addSp delSp modSp new mod">
        <pc:chgData name="Danilo Ríos" userId="74fa47b150b6dd85" providerId="LiveId" clId="{B22B5308-BF65-4BC9-907B-D5B1B6DA9C42}" dt="2023-10-10T18:52:31.558" v="4054" actId="20577"/>
        <pc:sldMkLst>
          <pc:docMk/>
          <pc:sldMk cId="3408672667" sldId="545"/>
        </pc:sldMkLst>
        <pc:spChg chg="add mod ord">
          <ac:chgData name="Danilo Ríos" userId="74fa47b150b6dd85" providerId="LiveId" clId="{B22B5308-BF65-4BC9-907B-D5B1B6DA9C42}" dt="2023-10-10T18:48:00.074" v="4015" actId="1076"/>
          <ac:spMkLst>
            <pc:docMk/>
            <pc:sldMk cId="3408672667" sldId="545"/>
            <ac:spMk id="2" creationId="{C540D142-445C-A8B8-A218-7000F08C029C}"/>
          </ac:spMkLst>
        </pc:spChg>
        <pc:spChg chg="add del mod">
          <ac:chgData name="Danilo Ríos" userId="74fa47b150b6dd85" providerId="LiveId" clId="{B22B5308-BF65-4BC9-907B-D5B1B6DA9C42}" dt="2023-10-10T18:47:42.372" v="4010" actId="478"/>
          <ac:spMkLst>
            <pc:docMk/>
            <pc:sldMk cId="3408672667" sldId="545"/>
            <ac:spMk id="6" creationId="{DC9C9D02-57E5-E417-D851-31EC3DBAE03B}"/>
          </ac:spMkLst>
        </pc:spChg>
        <pc:spChg chg="add del mod">
          <ac:chgData name="Danilo Ríos" userId="74fa47b150b6dd85" providerId="LiveId" clId="{B22B5308-BF65-4BC9-907B-D5B1B6DA9C42}" dt="2023-10-10T18:47:54.121" v="4014" actId="478"/>
          <ac:spMkLst>
            <pc:docMk/>
            <pc:sldMk cId="3408672667" sldId="545"/>
            <ac:spMk id="7" creationId="{529BE22A-1D75-9F35-668E-19F66A8B5D8A}"/>
          </ac:spMkLst>
        </pc:spChg>
        <pc:spChg chg="add mod">
          <ac:chgData name="Danilo Ríos" userId="74fa47b150b6dd85" providerId="LiveId" clId="{B22B5308-BF65-4BC9-907B-D5B1B6DA9C42}" dt="2023-10-10T18:52:31.558" v="4054" actId="20577"/>
          <ac:spMkLst>
            <pc:docMk/>
            <pc:sldMk cId="3408672667" sldId="545"/>
            <ac:spMk id="8" creationId="{87A87818-7763-76B0-0EFC-2C1B7F5BFA99}"/>
          </ac:spMkLst>
        </pc:spChg>
        <pc:spChg chg="add mod">
          <ac:chgData name="Danilo Ríos" userId="74fa47b150b6dd85" providerId="LiveId" clId="{B22B5308-BF65-4BC9-907B-D5B1B6DA9C42}" dt="2023-10-10T18:48:00.074" v="4015" actId="1076"/>
          <ac:spMkLst>
            <pc:docMk/>
            <pc:sldMk cId="3408672667" sldId="545"/>
            <ac:spMk id="9" creationId="{8969A00E-45D4-97C5-B727-3F32FA78B0F2}"/>
          </ac:spMkLst>
        </pc:spChg>
        <pc:spChg chg="add mod">
          <ac:chgData name="Danilo Ríos" userId="74fa47b150b6dd85" providerId="LiveId" clId="{B22B5308-BF65-4BC9-907B-D5B1B6DA9C42}" dt="2023-10-10T18:48:00.074" v="4015" actId="1076"/>
          <ac:spMkLst>
            <pc:docMk/>
            <pc:sldMk cId="3408672667" sldId="545"/>
            <ac:spMk id="10" creationId="{DB86E9AB-CF5E-1881-356C-707379A71B8B}"/>
          </ac:spMkLst>
        </pc:spChg>
        <pc:spChg chg="add mod">
          <ac:chgData name="Danilo Ríos" userId="74fa47b150b6dd85" providerId="LiveId" clId="{B22B5308-BF65-4BC9-907B-D5B1B6DA9C42}" dt="2023-10-10T18:51:47.188" v="4052" actId="692"/>
          <ac:spMkLst>
            <pc:docMk/>
            <pc:sldMk cId="3408672667" sldId="545"/>
            <ac:spMk id="19" creationId="{EC293960-6509-ECA7-FBD1-931B0F435470}"/>
          </ac:spMkLst>
        </pc:spChg>
        <pc:spChg chg="add mod">
          <ac:chgData name="Danilo Ríos" userId="74fa47b150b6dd85" providerId="LiveId" clId="{B22B5308-BF65-4BC9-907B-D5B1B6DA9C42}" dt="2023-10-10T18:51:34.499" v="4050" actId="1076"/>
          <ac:spMkLst>
            <pc:docMk/>
            <pc:sldMk cId="3408672667" sldId="545"/>
            <ac:spMk id="21" creationId="{A8935823-7A1A-899B-B077-EFBB50EB7317}"/>
          </ac:spMkLst>
        </pc:spChg>
        <pc:spChg chg="add mod">
          <ac:chgData name="Danilo Ríos" userId="74fa47b150b6dd85" providerId="LiveId" clId="{B22B5308-BF65-4BC9-907B-D5B1B6DA9C42}" dt="2023-10-10T18:51:28.751" v="4049" actId="1076"/>
          <ac:spMkLst>
            <pc:docMk/>
            <pc:sldMk cId="3408672667" sldId="545"/>
            <ac:spMk id="22" creationId="{7CEF9D81-888F-B0C6-4424-765F5C942C53}"/>
          </ac:spMkLst>
        </pc:spChg>
        <pc:cxnChg chg="add mod">
          <ac:chgData name="Danilo Ríos" userId="74fa47b150b6dd85" providerId="LiveId" clId="{B22B5308-BF65-4BC9-907B-D5B1B6DA9C42}" dt="2023-10-10T18:48:00.074" v="4015" actId="1076"/>
          <ac:cxnSpMkLst>
            <pc:docMk/>
            <pc:sldMk cId="3408672667" sldId="545"/>
            <ac:cxnSpMk id="3" creationId="{F95F3398-92F2-1F71-6F67-78FA991AD6F4}"/>
          </ac:cxnSpMkLst>
        </pc:cxnChg>
        <pc:cxnChg chg="add mod">
          <ac:chgData name="Danilo Ríos" userId="74fa47b150b6dd85" providerId="LiveId" clId="{B22B5308-BF65-4BC9-907B-D5B1B6DA9C42}" dt="2023-10-10T18:48:00.074" v="4015" actId="1076"/>
          <ac:cxnSpMkLst>
            <pc:docMk/>
            <pc:sldMk cId="3408672667" sldId="545"/>
            <ac:cxnSpMk id="4" creationId="{58BEE1EC-81AD-8B3E-28B3-95616B465C38}"/>
          </ac:cxnSpMkLst>
        </pc:cxnChg>
        <pc:cxnChg chg="add del mod">
          <ac:chgData name="Danilo Ríos" userId="74fa47b150b6dd85" providerId="LiveId" clId="{B22B5308-BF65-4BC9-907B-D5B1B6DA9C42}" dt="2023-10-10T18:47:39.950" v="4009" actId="478"/>
          <ac:cxnSpMkLst>
            <pc:docMk/>
            <pc:sldMk cId="3408672667" sldId="545"/>
            <ac:cxnSpMk id="5" creationId="{4A0F7A0E-7928-B8D2-017E-CB56C7565C39}"/>
          </ac:cxnSpMkLst>
        </pc:cxnChg>
        <pc:cxnChg chg="add del mod">
          <ac:chgData name="Danilo Ríos" userId="74fa47b150b6dd85" providerId="LiveId" clId="{B22B5308-BF65-4BC9-907B-D5B1B6DA9C42}" dt="2023-10-10T18:47:44.872" v="4011" actId="478"/>
          <ac:cxnSpMkLst>
            <pc:docMk/>
            <pc:sldMk cId="3408672667" sldId="545"/>
            <ac:cxnSpMk id="11" creationId="{4BA44CA9-A380-24F3-2E57-A2B289C51310}"/>
          </ac:cxnSpMkLst>
        </pc:cxnChg>
        <pc:cxnChg chg="add del mod">
          <ac:chgData name="Danilo Ríos" userId="74fa47b150b6dd85" providerId="LiveId" clId="{B22B5308-BF65-4BC9-907B-D5B1B6DA9C42}" dt="2023-10-10T18:47:48.559" v="4012" actId="478"/>
          <ac:cxnSpMkLst>
            <pc:docMk/>
            <pc:sldMk cId="3408672667" sldId="545"/>
            <ac:cxnSpMk id="12" creationId="{9101B977-8D31-0438-1375-CA1AAC42314B}"/>
          </ac:cxnSpMkLst>
        </pc:cxnChg>
        <pc:cxnChg chg="add del mod">
          <ac:chgData name="Danilo Ríos" userId="74fa47b150b6dd85" providerId="LiveId" clId="{B22B5308-BF65-4BC9-907B-D5B1B6DA9C42}" dt="2023-10-10T18:41:49.070" v="3633" actId="478"/>
          <ac:cxnSpMkLst>
            <pc:docMk/>
            <pc:sldMk cId="3408672667" sldId="545"/>
            <ac:cxnSpMk id="16" creationId="{67E79AF6-0816-F848-FA8C-800E52714AE2}"/>
          </ac:cxnSpMkLst>
        </pc:cxnChg>
      </pc:sldChg>
      <pc:sldChg chg="new del">
        <pc:chgData name="Danilo Ríos" userId="74fa47b150b6dd85" providerId="LiveId" clId="{B22B5308-BF65-4BC9-907B-D5B1B6DA9C42}" dt="2023-10-10T19:28:20.453" v="4229" actId="47"/>
        <pc:sldMkLst>
          <pc:docMk/>
          <pc:sldMk cId="3796432640" sldId="546"/>
        </pc:sldMkLst>
      </pc:sldChg>
      <pc:sldChg chg="addSp delSp modSp mod">
        <pc:chgData name="Danilo Ríos" userId="74fa47b150b6dd85" providerId="LiveId" clId="{B22B5308-BF65-4BC9-907B-D5B1B6DA9C42}" dt="2023-10-10T19:10:22.656" v="4228" actId="14100"/>
        <pc:sldMkLst>
          <pc:docMk/>
          <pc:sldMk cId="1388326742" sldId="547"/>
        </pc:sldMkLst>
        <pc:spChg chg="add mod">
          <ac:chgData name="Danilo Ríos" userId="74fa47b150b6dd85" providerId="LiveId" clId="{B22B5308-BF65-4BC9-907B-D5B1B6DA9C42}" dt="2023-10-10T19:10:22.656" v="4228" actId="14100"/>
          <ac:spMkLst>
            <pc:docMk/>
            <pc:sldMk cId="1388326742" sldId="547"/>
            <ac:spMk id="2" creationId="{21B6BDFA-AFB8-274F-0F00-20FD643ADDFE}"/>
          </ac:spMkLst>
        </pc:spChg>
        <pc:spChg chg="del">
          <ac:chgData name="Danilo Ríos" userId="74fa47b150b6dd85" providerId="LiveId" clId="{B22B5308-BF65-4BC9-907B-D5B1B6DA9C42}" dt="2023-10-10T19:08:47.209" v="4182" actId="478"/>
          <ac:spMkLst>
            <pc:docMk/>
            <pc:sldMk cId="1388326742" sldId="547"/>
            <ac:spMk id="215042" creationId="{24FE180D-EA45-2B4E-1C44-FAFCDB89CD07}"/>
          </ac:spMkLst>
        </pc:spChg>
        <pc:picChg chg="mod">
          <ac:chgData name="Danilo Ríos" userId="74fa47b150b6dd85" providerId="LiveId" clId="{B22B5308-BF65-4BC9-907B-D5B1B6DA9C42}" dt="2023-10-10T19:09:49.100" v="4187" actId="1076"/>
          <ac:picMkLst>
            <pc:docMk/>
            <pc:sldMk cId="1388326742" sldId="547"/>
            <ac:picMk id="215043" creationId="{7F2921CA-A13F-064B-2FF0-993DB02D1DF5}"/>
          </ac:picMkLst>
        </pc:picChg>
      </pc:sldChg>
    </pc:docChg>
  </pc:docChgLst>
  <pc:docChgLst>
    <pc:chgData name="Danilo Ríos" userId="74fa47b150b6dd85" providerId="LiveId" clId="{C54A06A2-D2B9-4BB2-990E-2321C3B256FB}"/>
    <pc:docChg chg="custSel addSld delSld modSld modMainMaster">
      <pc:chgData name="Danilo Ríos" userId="74fa47b150b6dd85" providerId="LiveId" clId="{C54A06A2-D2B9-4BB2-990E-2321C3B256FB}" dt="2023-10-07T16:58:35.534" v="1382" actId="1076"/>
      <pc:docMkLst>
        <pc:docMk/>
      </pc:docMkLst>
      <pc:sldChg chg="del">
        <pc:chgData name="Danilo Ríos" userId="74fa47b150b6dd85" providerId="LiveId" clId="{C54A06A2-D2B9-4BB2-990E-2321C3B256FB}" dt="2023-10-07T12:48:21.038" v="282" actId="47"/>
        <pc:sldMkLst>
          <pc:docMk/>
          <pc:sldMk cId="0" sldId="261"/>
        </pc:sldMkLst>
      </pc:sldChg>
      <pc:sldChg chg="del">
        <pc:chgData name="Danilo Ríos" userId="74fa47b150b6dd85" providerId="LiveId" clId="{C54A06A2-D2B9-4BB2-990E-2321C3B256FB}" dt="2023-10-07T12:44:15.915" v="280" actId="47"/>
        <pc:sldMkLst>
          <pc:docMk/>
          <pc:sldMk cId="0" sldId="262"/>
        </pc:sldMkLst>
      </pc:sldChg>
      <pc:sldChg chg="setBg">
        <pc:chgData name="Danilo Ríos" userId="74fa47b150b6dd85" providerId="LiveId" clId="{C54A06A2-D2B9-4BB2-990E-2321C3B256FB}" dt="2023-10-07T12:39:43.877" v="261"/>
        <pc:sldMkLst>
          <pc:docMk/>
          <pc:sldMk cId="0" sldId="264"/>
        </pc:sldMkLst>
      </pc:sldChg>
      <pc:sldChg chg="modSp mod">
        <pc:chgData name="Danilo Ríos" userId="74fa47b150b6dd85" providerId="LiveId" clId="{C54A06A2-D2B9-4BB2-990E-2321C3B256FB}" dt="2023-10-07T14:06:49.724" v="1117" actId="14100"/>
        <pc:sldMkLst>
          <pc:docMk/>
          <pc:sldMk cId="0" sldId="312"/>
        </pc:sldMkLst>
        <pc:spChg chg="mod">
          <ac:chgData name="Danilo Ríos" userId="74fa47b150b6dd85" providerId="LiveId" clId="{C54A06A2-D2B9-4BB2-990E-2321C3B256FB}" dt="2023-10-07T14:06:49.724" v="1117" actId="14100"/>
          <ac:spMkLst>
            <pc:docMk/>
            <pc:sldMk cId="0" sldId="312"/>
            <ac:spMk id="4" creationId="{00000000-0000-0000-0000-000000000000}"/>
          </ac:spMkLst>
        </pc:spChg>
        <pc:spChg chg="mod">
          <ac:chgData name="Danilo Ríos" userId="74fa47b150b6dd85" providerId="LiveId" clId="{C54A06A2-D2B9-4BB2-990E-2321C3B256FB}" dt="2023-10-07T14:06:40.788" v="1115" actId="14100"/>
          <ac:spMkLst>
            <pc:docMk/>
            <pc:sldMk cId="0" sldId="312"/>
            <ac:spMk id="59395" creationId="{00000000-0000-0000-0000-000000000000}"/>
          </ac:spMkLst>
        </pc:spChg>
      </pc:sldChg>
      <pc:sldChg chg="modSp mod">
        <pc:chgData name="Danilo Ríos" userId="74fa47b150b6dd85" providerId="LiveId" clId="{C54A06A2-D2B9-4BB2-990E-2321C3B256FB}" dt="2023-10-07T14:13:20.134" v="1118" actId="1076"/>
        <pc:sldMkLst>
          <pc:docMk/>
          <pc:sldMk cId="0" sldId="314"/>
        </pc:sldMkLst>
        <pc:grpChg chg="mod">
          <ac:chgData name="Danilo Ríos" userId="74fa47b150b6dd85" providerId="LiveId" clId="{C54A06A2-D2B9-4BB2-990E-2321C3B256FB}" dt="2023-10-07T14:13:20.134" v="1118" actId="1076"/>
          <ac:grpSpMkLst>
            <pc:docMk/>
            <pc:sldMk cId="0" sldId="314"/>
            <ac:grpSpMk id="2" creationId="{00000000-0000-0000-0000-000000000000}"/>
          </ac:grpSpMkLst>
        </pc:grpChg>
      </pc:sldChg>
      <pc:sldChg chg="modSp mod">
        <pc:chgData name="Danilo Ríos" userId="74fa47b150b6dd85" providerId="LiveId" clId="{C54A06A2-D2B9-4BB2-990E-2321C3B256FB}" dt="2023-10-07T13:59:28.698" v="1107" actId="14100"/>
        <pc:sldMkLst>
          <pc:docMk/>
          <pc:sldMk cId="0" sldId="328"/>
        </pc:sldMkLst>
        <pc:spChg chg="mod">
          <ac:chgData name="Danilo Ríos" userId="74fa47b150b6dd85" providerId="LiveId" clId="{C54A06A2-D2B9-4BB2-990E-2321C3B256FB}" dt="2023-10-07T13:59:28.698" v="1107" actId="14100"/>
          <ac:spMkLst>
            <pc:docMk/>
            <pc:sldMk cId="0" sldId="328"/>
            <ac:spMk id="75779" creationId="{00000000-0000-0000-0000-000000000000}"/>
          </ac:spMkLst>
        </pc:spChg>
      </pc:sldChg>
      <pc:sldChg chg="del">
        <pc:chgData name="Danilo Ríos" userId="74fa47b150b6dd85" providerId="LiveId" clId="{C54A06A2-D2B9-4BB2-990E-2321C3B256FB}" dt="2023-10-07T12:44:14.712" v="279" actId="47"/>
        <pc:sldMkLst>
          <pc:docMk/>
          <pc:sldMk cId="0" sldId="347"/>
        </pc:sldMkLst>
      </pc:sldChg>
      <pc:sldChg chg="delSp modSp mod">
        <pc:chgData name="Danilo Ríos" userId="74fa47b150b6dd85" providerId="LiveId" clId="{C54A06A2-D2B9-4BB2-990E-2321C3B256FB}" dt="2023-10-07T16:58:35.534" v="1382" actId="1076"/>
        <pc:sldMkLst>
          <pc:docMk/>
          <pc:sldMk cId="0" sldId="357"/>
        </pc:sldMkLst>
        <pc:spChg chg="del mod">
          <ac:chgData name="Danilo Ríos" userId="74fa47b150b6dd85" providerId="LiveId" clId="{C54A06A2-D2B9-4BB2-990E-2321C3B256FB}" dt="2023-10-07T16:52:13.808" v="1123" actId="478"/>
          <ac:spMkLst>
            <pc:docMk/>
            <pc:sldMk cId="0" sldId="357"/>
            <ac:spMk id="4" creationId="{00000000-0000-0000-0000-000000000000}"/>
          </ac:spMkLst>
        </pc:spChg>
        <pc:spChg chg="mod">
          <ac:chgData name="Danilo Ríos" userId="74fa47b150b6dd85" providerId="LiveId" clId="{C54A06A2-D2B9-4BB2-990E-2321C3B256FB}" dt="2023-10-07T16:58:35.534" v="1382" actId="1076"/>
          <ac:spMkLst>
            <pc:docMk/>
            <pc:sldMk cId="0" sldId="357"/>
            <ac:spMk id="109571" creationId="{00000000-0000-0000-0000-000000000000}"/>
          </ac:spMkLst>
        </pc:spChg>
        <pc:spChg chg="mod">
          <ac:chgData name="Danilo Ríos" userId="74fa47b150b6dd85" providerId="LiveId" clId="{C54A06A2-D2B9-4BB2-990E-2321C3B256FB}" dt="2023-10-07T16:52:17.886" v="1124" actId="1076"/>
          <ac:spMkLst>
            <pc:docMk/>
            <pc:sldMk cId="0" sldId="357"/>
            <ac:spMk id="109572" creationId="{00000000-0000-0000-0000-000000000000}"/>
          </ac:spMkLst>
        </pc:spChg>
        <pc:cxnChg chg="del">
          <ac:chgData name="Danilo Ríos" userId="74fa47b150b6dd85" providerId="LiveId" clId="{C54A06A2-D2B9-4BB2-990E-2321C3B256FB}" dt="2023-10-07T16:52:13.808" v="1123" actId="478"/>
          <ac:cxnSpMkLst>
            <pc:docMk/>
            <pc:sldMk cId="0" sldId="357"/>
            <ac:cxnSpMk id="3" creationId="{00000000-0000-0000-0000-000000000000}"/>
          </ac:cxnSpMkLst>
        </pc:cxnChg>
      </pc:sldChg>
      <pc:sldChg chg="modSp mod">
        <pc:chgData name="Danilo Ríos" userId="74fa47b150b6dd85" providerId="LiveId" clId="{C54A06A2-D2B9-4BB2-990E-2321C3B256FB}" dt="2023-10-07T14:01:56.127" v="1114" actId="1076"/>
        <pc:sldMkLst>
          <pc:docMk/>
          <pc:sldMk cId="0" sldId="373"/>
        </pc:sldMkLst>
        <pc:spChg chg="mod">
          <ac:chgData name="Danilo Ríos" userId="74fa47b150b6dd85" providerId="LiveId" clId="{C54A06A2-D2B9-4BB2-990E-2321C3B256FB}" dt="2023-10-07T14:01:28.601" v="1113" actId="6549"/>
          <ac:spMkLst>
            <pc:docMk/>
            <pc:sldMk cId="0" sldId="373"/>
            <ac:spMk id="8" creationId="{00000000-0000-0000-0000-000000000000}"/>
          </ac:spMkLst>
        </pc:spChg>
        <pc:spChg chg="mod">
          <ac:chgData name="Danilo Ríos" userId="74fa47b150b6dd85" providerId="LiveId" clId="{C54A06A2-D2B9-4BB2-990E-2321C3B256FB}" dt="2023-10-07T14:01:56.127" v="1114" actId="1076"/>
          <ac:spMkLst>
            <pc:docMk/>
            <pc:sldMk cId="0" sldId="373"/>
            <ac:spMk id="1030" creationId="{00000000-0000-0000-0000-000000000000}"/>
          </ac:spMkLst>
        </pc:spChg>
      </pc:sldChg>
      <pc:sldChg chg="addSp delSp modSp mod">
        <pc:chgData name="Danilo Ríos" userId="74fa47b150b6dd85" providerId="LiveId" clId="{C54A06A2-D2B9-4BB2-990E-2321C3B256FB}" dt="2023-10-07T12:42:39.845" v="278" actId="207"/>
        <pc:sldMkLst>
          <pc:docMk/>
          <pc:sldMk cId="0" sldId="424"/>
        </pc:sldMkLst>
        <pc:spChg chg="add mod">
          <ac:chgData name="Danilo Ríos" userId="74fa47b150b6dd85" providerId="LiveId" clId="{C54A06A2-D2B9-4BB2-990E-2321C3B256FB}" dt="2023-10-07T12:42:39.845" v="278" actId="207"/>
          <ac:spMkLst>
            <pc:docMk/>
            <pc:sldMk cId="0" sldId="424"/>
            <ac:spMk id="3" creationId="{22EEDB07-2C47-9CF2-8F12-80560E2A6F7D}"/>
          </ac:spMkLst>
        </pc:spChg>
        <pc:spChg chg="mod">
          <ac:chgData name="Danilo Ríos" userId="74fa47b150b6dd85" providerId="LiveId" clId="{C54A06A2-D2B9-4BB2-990E-2321C3B256FB}" dt="2023-10-07T12:41:51.227" v="274" actId="207"/>
          <ac:spMkLst>
            <pc:docMk/>
            <pc:sldMk cId="0" sldId="424"/>
            <ac:spMk id="19460" creationId="{00000000-0000-0000-0000-000000000000}"/>
          </ac:spMkLst>
        </pc:spChg>
        <pc:picChg chg="add del mod">
          <ac:chgData name="Danilo Ríos" userId="74fa47b150b6dd85" providerId="LiveId" clId="{C54A06A2-D2B9-4BB2-990E-2321C3B256FB}" dt="2023-10-07T12:41:26.825" v="270" actId="478"/>
          <ac:picMkLst>
            <pc:docMk/>
            <pc:sldMk cId="0" sldId="424"/>
            <ac:picMk id="2" creationId="{8FBA7E9B-E7B3-947C-9569-8165326818D1}"/>
          </ac:picMkLst>
        </pc:picChg>
      </pc:sldChg>
      <pc:sldChg chg="del">
        <pc:chgData name="Danilo Ríos" userId="74fa47b150b6dd85" providerId="LiveId" clId="{C54A06A2-D2B9-4BB2-990E-2321C3B256FB}" dt="2023-10-07T12:35:38.647" v="30" actId="47"/>
        <pc:sldMkLst>
          <pc:docMk/>
          <pc:sldMk cId="246386659" sldId="526"/>
        </pc:sldMkLst>
      </pc:sldChg>
      <pc:sldChg chg="del">
        <pc:chgData name="Danilo Ríos" userId="74fa47b150b6dd85" providerId="LiveId" clId="{C54A06A2-D2B9-4BB2-990E-2321C3B256FB}" dt="2023-10-07T12:44:18.336" v="281" actId="47"/>
        <pc:sldMkLst>
          <pc:docMk/>
          <pc:sldMk cId="2263116958" sldId="531"/>
        </pc:sldMkLst>
      </pc:sldChg>
      <pc:sldChg chg="del">
        <pc:chgData name="Danilo Ríos" userId="74fa47b150b6dd85" providerId="LiveId" clId="{C54A06A2-D2B9-4BB2-990E-2321C3B256FB}" dt="2023-10-07T12:48:25.615" v="283" actId="47"/>
        <pc:sldMkLst>
          <pc:docMk/>
          <pc:sldMk cId="3120820304" sldId="533"/>
        </pc:sldMkLst>
      </pc:sldChg>
      <pc:sldChg chg="delSp del mod">
        <pc:chgData name="Danilo Ríos" userId="74fa47b150b6dd85" providerId="LiveId" clId="{C54A06A2-D2B9-4BB2-990E-2321C3B256FB}" dt="2023-10-07T12:34:52.045" v="5" actId="47"/>
        <pc:sldMkLst>
          <pc:docMk/>
          <pc:sldMk cId="3937400899" sldId="536"/>
        </pc:sldMkLst>
        <pc:spChg chg="del">
          <ac:chgData name="Danilo Ríos" userId="74fa47b150b6dd85" providerId="LiveId" clId="{C54A06A2-D2B9-4BB2-990E-2321C3B256FB}" dt="2023-10-07T12:26:49.314" v="0" actId="478"/>
          <ac:spMkLst>
            <pc:docMk/>
            <pc:sldMk cId="3937400899" sldId="536"/>
            <ac:spMk id="154" creationId="{00000000-0000-0000-0000-000000000000}"/>
          </ac:spMkLst>
        </pc:spChg>
      </pc:sldChg>
      <pc:sldChg chg="delSp modSp mod setBg">
        <pc:chgData name="Danilo Ríos" userId="74fa47b150b6dd85" providerId="LiveId" clId="{C54A06A2-D2B9-4BB2-990E-2321C3B256FB}" dt="2023-10-07T12:41:10.907" v="266" actId="1076"/>
        <pc:sldMkLst>
          <pc:docMk/>
          <pc:sldMk cId="0" sldId="537"/>
        </pc:sldMkLst>
        <pc:spChg chg="mod">
          <ac:chgData name="Danilo Ríos" userId="74fa47b150b6dd85" providerId="LiveId" clId="{C54A06A2-D2B9-4BB2-990E-2321C3B256FB}" dt="2023-10-07T12:41:10.407" v="265" actId="2085"/>
          <ac:spMkLst>
            <pc:docMk/>
            <pc:sldMk cId="0" sldId="537"/>
            <ac:spMk id="2" creationId="{4661B2B1-7977-E7AE-32E8-105DFA03790D}"/>
          </ac:spMkLst>
        </pc:spChg>
        <pc:spChg chg="del">
          <ac:chgData name="Danilo Ríos" userId="74fa47b150b6dd85" providerId="LiveId" clId="{C54A06A2-D2B9-4BB2-990E-2321C3B256FB}" dt="2023-10-07T12:35:34.616" v="29" actId="478"/>
          <ac:spMkLst>
            <pc:docMk/>
            <pc:sldMk cId="0" sldId="537"/>
            <ac:spMk id="295939" creationId="{00000000-0000-0000-0000-000000000000}"/>
          </ac:spMkLst>
        </pc:spChg>
        <pc:spChg chg="mod">
          <ac:chgData name="Danilo Ríos" userId="74fa47b150b6dd85" providerId="LiveId" clId="{C54A06A2-D2B9-4BB2-990E-2321C3B256FB}" dt="2023-10-07T12:41:10.907" v="266" actId="1076"/>
          <ac:spMkLst>
            <pc:docMk/>
            <pc:sldMk cId="0" sldId="537"/>
            <ac:spMk id="295940" creationId="{00000000-0000-0000-0000-000000000000}"/>
          </ac:spMkLst>
        </pc:spChg>
      </pc:sldChg>
      <pc:sldChg chg="modSp add del mod">
        <pc:chgData name="Danilo Ríos" userId="74fa47b150b6dd85" providerId="LiveId" clId="{C54A06A2-D2B9-4BB2-990E-2321C3B256FB}" dt="2023-10-07T13:59:31.401" v="1108" actId="47"/>
        <pc:sldMkLst>
          <pc:docMk/>
          <pc:sldMk cId="2217014581" sldId="538"/>
        </pc:sldMkLst>
        <pc:spChg chg="mod">
          <ac:chgData name="Danilo Ríos" userId="74fa47b150b6dd85" providerId="LiveId" clId="{C54A06A2-D2B9-4BB2-990E-2321C3B256FB}" dt="2023-10-07T13:59:12.029" v="1102" actId="21"/>
          <ac:spMkLst>
            <pc:docMk/>
            <pc:sldMk cId="2217014581" sldId="538"/>
            <ac:spMk id="75779" creationId="{00000000-0000-0000-0000-000000000000}"/>
          </ac:spMkLst>
        </pc:spChg>
      </pc:sldChg>
      <pc:sldChg chg="delSp add mod">
        <pc:chgData name="Danilo Ríos" userId="74fa47b150b6dd85" providerId="LiveId" clId="{C54A06A2-D2B9-4BB2-990E-2321C3B256FB}" dt="2023-10-07T16:52:03.777" v="1122" actId="478"/>
        <pc:sldMkLst>
          <pc:docMk/>
          <pc:sldMk cId="3445879384" sldId="538"/>
        </pc:sldMkLst>
        <pc:spChg chg="del">
          <ac:chgData name="Danilo Ríos" userId="74fa47b150b6dd85" providerId="LiveId" clId="{C54A06A2-D2B9-4BB2-990E-2321C3B256FB}" dt="2023-10-07T16:52:03.777" v="1122" actId="478"/>
          <ac:spMkLst>
            <pc:docMk/>
            <pc:sldMk cId="3445879384" sldId="538"/>
            <ac:spMk id="109571" creationId="{00000000-0000-0000-0000-000000000000}"/>
          </ac:spMkLst>
        </pc:spChg>
        <pc:spChg chg="del">
          <ac:chgData name="Danilo Ríos" userId="74fa47b150b6dd85" providerId="LiveId" clId="{C54A06A2-D2B9-4BB2-990E-2321C3B256FB}" dt="2023-10-07T16:52:03.777" v="1122" actId="478"/>
          <ac:spMkLst>
            <pc:docMk/>
            <pc:sldMk cId="3445879384" sldId="538"/>
            <ac:spMk id="109572" creationId="{00000000-0000-0000-0000-000000000000}"/>
          </ac:spMkLst>
        </pc:spChg>
      </pc:sldChg>
      <pc:sldMasterChg chg="addSp delSp modSp mod setBg delSldLayout modSldLayout">
        <pc:chgData name="Danilo Ríos" userId="74fa47b150b6dd85" providerId="LiveId" clId="{C54A06A2-D2B9-4BB2-990E-2321C3B256FB}" dt="2023-10-07T12:40:40.413" v="263" actId="207"/>
        <pc:sldMasterMkLst>
          <pc:docMk/>
          <pc:sldMasterMk cId="0" sldId="2147483648"/>
        </pc:sldMasterMkLst>
        <pc:spChg chg="add mod">
          <ac:chgData name="Danilo Ríos" userId="74fa47b150b6dd85" providerId="LiveId" clId="{C54A06A2-D2B9-4BB2-990E-2321C3B256FB}" dt="2023-10-07T12:40:40.413" v="263" actId="207"/>
          <ac:spMkLst>
            <pc:docMk/>
            <pc:sldMasterMk cId="0" sldId="2147483648"/>
            <ac:spMk id="2" creationId="{DEEB9293-8CEB-C291-401C-58AC03AA77D5}"/>
          </ac:spMkLst>
        </pc:spChg>
        <pc:spChg chg="del">
          <ac:chgData name="Danilo Ríos" userId="74fa47b150b6dd85" providerId="LiveId" clId="{C54A06A2-D2B9-4BB2-990E-2321C3B256FB}" dt="2023-10-07T12:27:28.259" v="2" actId="478"/>
          <ac:spMkLst>
            <pc:docMk/>
            <pc:sldMasterMk cId="0" sldId="2147483648"/>
            <ac:spMk id="9" creationId="{00000000-0000-0000-0000-000000000000}"/>
          </ac:spMkLst>
        </pc:spChg>
        <pc:picChg chg="del">
          <ac:chgData name="Danilo Ríos" userId="74fa47b150b6dd85" providerId="LiveId" clId="{C54A06A2-D2B9-4BB2-990E-2321C3B256FB}" dt="2023-10-07T12:27:30.696" v="3" actId="478"/>
          <ac:picMkLst>
            <pc:docMk/>
            <pc:sldMasterMk cId="0" sldId="2147483648"/>
            <ac:picMk id="7" creationId="{00000000-0000-0000-0000-000000000000}"/>
          </ac:picMkLst>
        </pc:picChg>
        <pc:cxnChg chg="del">
          <ac:chgData name="Danilo Ríos" userId="74fa47b150b6dd85" providerId="LiveId" clId="{C54A06A2-D2B9-4BB2-990E-2321C3B256FB}" dt="2023-10-07T12:27:23.260" v="1" actId="478"/>
          <ac:cxnSpMkLst>
            <pc:docMk/>
            <pc:sldMasterMk cId="0" sldId="2147483648"/>
            <ac:cxnSpMk id="8" creationId="{00000000-0000-0000-0000-000000000000}"/>
          </ac:cxnSpMkLst>
        </pc:cxnChg>
        <pc:sldLayoutChg chg="setBg">
          <pc:chgData name="Danilo Ríos" userId="74fa47b150b6dd85" providerId="LiveId" clId="{C54A06A2-D2B9-4BB2-990E-2321C3B256FB}" dt="2023-10-07T12:39:43.877" v="261"/>
          <pc:sldLayoutMkLst>
            <pc:docMk/>
            <pc:sldMasterMk cId="0" sldId="2147483648"/>
            <pc:sldLayoutMk cId="0" sldId="2147483649"/>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0"/>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1"/>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2"/>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3"/>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4"/>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5"/>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6"/>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7"/>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8"/>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9"/>
          </pc:sldLayoutMkLst>
        </pc:sldLayoutChg>
        <pc:sldLayoutChg chg="setBg">
          <pc:chgData name="Danilo Ríos" userId="74fa47b150b6dd85" providerId="LiveId" clId="{C54A06A2-D2B9-4BB2-990E-2321C3B256FB}" dt="2023-10-07T12:39:43.877" v="261"/>
          <pc:sldLayoutMkLst>
            <pc:docMk/>
            <pc:sldMasterMk cId="0" sldId="2147483648"/>
            <pc:sldLayoutMk cId="0" sldId="2147483660"/>
          </pc:sldLayoutMkLst>
        </pc:sldLayoutChg>
        <pc:sldLayoutChg chg="setBg">
          <pc:chgData name="Danilo Ríos" userId="74fa47b150b6dd85" providerId="LiveId" clId="{C54A06A2-D2B9-4BB2-990E-2321C3B256FB}" dt="2023-10-07T12:39:43.877" v="261"/>
          <pc:sldLayoutMkLst>
            <pc:docMk/>
            <pc:sldMasterMk cId="0" sldId="2147483648"/>
            <pc:sldLayoutMk cId="0" sldId="2147483661"/>
          </pc:sldLayoutMkLst>
        </pc:sldLayoutChg>
        <pc:sldLayoutChg chg="setBg">
          <pc:chgData name="Danilo Ríos" userId="74fa47b150b6dd85" providerId="LiveId" clId="{C54A06A2-D2B9-4BB2-990E-2321C3B256FB}" dt="2023-10-07T12:39:43.877" v="261"/>
          <pc:sldLayoutMkLst>
            <pc:docMk/>
            <pc:sldMasterMk cId="0" sldId="2147483648"/>
            <pc:sldLayoutMk cId="0" sldId="2147483662"/>
          </pc:sldLayoutMkLst>
        </pc:sldLayoutChg>
        <pc:sldLayoutChg chg="setBg">
          <pc:chgData name="Danilo Ríos" userId="74fa47b150b6dd85" providerId="LiveId" clId="{C54A06A2-D2B9-4BB2-990E-2321C3B256FB}" dt="2023-10-07T12:39:43.877" v="261"/>
          <pc:sldLayoutMkLst>
            <pc:docMk/>
            <pc:sldMasterMk cId="0" sldId="2147483648"/>
            <pc:sldLayoutMk cId="0" sldId="2147483726"/>
          </pc:sldLayoutMkLst>
        </pc:sldLayoutChg>
        <pc:sldLayoutChg chg="setBg">
          <pc:chgData name="Danilo Ríos" userId="74fa47b150b6dd85" providerId="LiveId" clId="{C54A06A2-D2B9-4BB2-990E-2321C3B256FB}" dt="2023-10-07T12:39:43.877" v="261"/>
          <pc:sldLayoutMkLst>
            <pc:docMk/>
            <pc:sldMasterMk cId="0" sldId="2147483648"/>
            <pc:sldLayoutMk cId="871478235" sldId="2147483730"/>
          </pc:sldLayoutMkLst>
        </pc:sldLayoutChg>
        <pc:sldLayoutChg chg="del">
          <pc:chgData name="Danilo Ríos" userId="74fa47b150b6dd85" providerId="LiveId" clId="{C54A06A2-D2B9-4BB2-990E-2321C3B256FB}" dt="2023-10-07T12:34:52.045" v="5" actId="47"/>
          <pc:sldLayoutMkLst>
            <pc:docMk/>
            <pc:sldMasterMk cId="0" sldId="2147483648"/>
            <pc:sldLayoutMk cId="3919340776" sldId="2147483733"/>
          </pc:sldLayoutMkLst>
        </pc:sldLayoutChg>
      </pc:sldMasterChg>
    </pc:docChg>
  </pc:docChgLst>
  <pc:docChgLst>
    <pc:chgData name="Danilo Ríos" userId="74fa47b150b6dd85" providerId="LiveId" clId="{224D6384-DDD9-44BC-83F6-1B671BC36A06}"/>
    <pc:docChg chg="undo custSel addSld delSld modSld">
      <pc:chgData name="Danilo Ríos" userId="74fa47b150b6dd85" providerId="LiveId" clId="{224D6384-DDD9-44BC-83F6-1B671BC36A06}" dt="2023-12-10T15:46:48.119" v="950" actId="20577"/>
      <pc:docMkLst>
        <pc:docMk/>
      </pc:docMkLst>
      <pc:sldChg chg="del">
        <pc:chgData name="Danilo Ríos" userId="74fa47b150b6dd85" providerId="LiveId" clId="{224D6384-DDD9-44BC-83F6-1B671BC36A06}" dt="2023-10-11T12:45:30.903" v="2" actId="47"/>
        <pc:sldMkLst>
          <pc:docMk/>
          <pc:sldMk cId="0" sldId="279"/>
        </pc:sldMkLst>
      </pc:sldChg>
      <pc:sldChg chg="del">
        <pc:chgData name="Danilo Ríos" userId="74fa47b150b6dd85" providerId="LiveId" clId="{224D6384-DDD9-44BC-83F6-1B671BC36A06}" dt="2023-10-11T12:45:31.809" v="3" actId="47"/>
        <pc:sldMkLst>
          <pc:docMk/>
          <pc:sldMk cId="0" sldId="280"/>
        </pc:sldMkLst>
      </pc:sldChg>
      <pc:sldChg chg="del">
        <pc:chgData name="Danilo Ríos" userId="74fa47b150b6dd85" providerId="LiveId" clId="{224D6384-DDD9-44BC-83F6-1B671BC36A06}" dt="2023-10-11T12:45:40.324" v="6" actId="47"/>
        <pc:sldMkLst>
          <pc:docMk/>
          <pc:sldMk cId="0" sldId="282"/>
        </pc:sldMkLst>
      </pc:sldChg>
      <pc:sldChg chg="modSp mod">
        <pc:chgData name="Danilo Ríos" userId="74fa47b150b6dd85" providerId="LiveId" clId="{224D6384-DDD9-44BC-83F6-1B671BC36A06}" dt="2023-11-24T14:50:46.601" v="694" actId="20577"/>
        <pc:sldMkLst>
          <pc:docMk/>
          <pc:sldMk cId="0" sldId="368"/>
        </pc:sldMkLst>
        <pc:spChg chg="mod">
          <ac:chgData name="Danilo Ríos" userId="74fa47b150b6dd85" providerId="LiveId" clId="{224D6384-DDD9-44BC-83F6-1B671BC36A06}" dt="2023-11-24T14:50:46.601" v="694" actId="20577"/>
          <ac:spMkLst>
            <pc:docMk/>
            <pc:sldMk cId="0" sldId="368"/>
            <ac:spMk id="3" creationId="{BC69404E-4693-9B65-6FF0-18CFE1CC6457}"/>
          </ac:spMkLst>
        </pc:spChg>
      </pc:sldChg>
      <pc:sldChg chg="del">
        <pc:chgData name="Danilo Ríos" userId="74fa47b150b6dd85" providerId="LiveId" clId="{224D6384-DDD9-44BC-83F6-1B671BC36A06}" dt="2023-10-11T12:45:25.763" v="0" actId="47"/>
        <pc:sldMkLst>
          <pc:docMk/>
          <pc:sldMk cId="0" sldId="425"/>
        </pc:sldMkLst>
      </pc:sldChg>
      <pc:sldChg chg="del">
        <pc:chgData name="Danilo Ríos" userId="74fa47b150b6dd85" providerId="LiveId" clId="{224D6384-DDD9-44BC-83F6-1B671BC36A06}" dt="2023-10-11T12:45:33.512" v="4" actId="47"/>
        <pc:sldMkLst>
          <pc:docMk/>
          <pc:sldMk cId="0" sldId="444"/>
        </pc:sldMkLst>
      </pc:sldChg>
      <pc:sldChg chg="del">
        <pc:chgData name="Danilo Ríos" userId="74fa47b150b6dd85" providerId="LiveId" clId="{224D6384-DDD9-44BC-83F6-1B671BC36A06}" dt="2023-10-11T12:45:37.028" v="5" actId="47"/>
        <pc:sldMkLst>
          <pc:docMk/>
          <pc:sldMk cId="0" sldId="492"/>
        </pc:sldMkLst>
      </pc:sldChg>
      <pc:sldChg chg="del">
        <pc:chgData name="Danilo Ríos" userId="74fa47b150b6dd85" providerId="LiveId" clId="{224D6384-DDD9-44BC-83F6-1B671BC36A06}" dt="2023-10-11T12:45:41.809" v="7" actId="47"/>
        <pc:sldMkLst>
          <pc:docMk/>
          <pc:sldMk cId="0" sldId="493"/>
        </pc:sldMkLst>
      </pc:sldChg>
      <pc:sldChg chg="del">
        <pc:chgData name="Danilo Ríos" userId="74fa47b150b6dd85" providerId="LiveId" clId="{224D6384-DDD9-44BC-83F6-1B671BC36A06}" dt="2023-10-11T12:45:29.294" v="1" actId="47"/>
        <pc:sldMkLst>
          <pc:docMk/>
          <pc:sldMk cId="1058663870" sldId="535"/>
        </pc:sldMkLst>
      </pc:sldChg>
      <pc:sldChg chg="modSp mod">
        <pc:chgData name="Danilo Ríos" userId="74fa47b150b6dd85" providerId="LiveId" clId="{224D6384-DDD9-44BC-83F6-1B671BC36A06}" dt="2023-11-24T14:48:07.228" v="591" actId="1076"/>
        <pc:sldMkLst>
          <pc:docMk/>
          <pc:sldMk cId="4152536112" sldId="538"/>
        </pc:sldMkLst>
        <pc:spChg chg="mod">
          <ac:chgData name="Danilo Ríos" userId="74fa47b150b6dd85" providerId="LiveId" clId="{224D6384-DDD9-44BC-83F6-1B671BC36A06}" dt="2023-11-24T14:48:07.228" v="591" actId="1076"/>
          <ac:spMkLst>
            <pc:docMk/>
            <pc:sldMk cId="4152536112" sldId="538"/>
            <ac:spMk id="76812" creationId="{00000000-0000-0000-0000-000000000000}"/>
          </ac:spMkLst>
        </pc:spChg>
      </pc:sldChg>
      <pc:sldChg chg="modSp mod">
        <pc:chgData name="Danilo Ríos" userId="74fa47b150b6dd85" providerId="LiveId" clId="{224D6384-DDD9-44BC-83F6-1B671BC36A06}" dt="2023-11-24T14:51:12.169" v="734" actId="6549"/>
        <pc:sldMkLst>
          <pc:docMk/>
          <pc:sldMk cId="884642573" sldId="540"/>
        </pc:sldMkLst>
        <pc:spChg chg="mod">
          <ac:chgData name="Danilo Ríos" userId="74fa47b150b6dd85" providerId="LiveId" clId="{224D6384-DDD9-44BC-83F6-1B671BC36A06}" dt="2023-11-24T14:51:12.169" v="734" actId="6549"/>
          <ac:spMkLst>
            <pc:docMk/>
            <pc:sldMk cId="884642573" sldId="540"/>
            <ac:spMk id="3" creationId="{BC69404E-4693-9B65-6FF0-18CFE1CC6457}"/>
          </ac:spMkLst>
        </pc:spChg>
      </pc:sldChg>
      <pc:sldChg chg="modSp mod">
        <pc:chgData name="Danilo Ríos" userId="74fa47b150b6dd85" providerId="LiveId" clId="{224D6384-DDD9-44BC-83F6-1B671BC36A06}" dt="2023-11-24T14:53:03.841" v="748" actId="6549"/>
        <pc:sldMkLst>
          <pc:docMk/>
          <pc:sldMk cId="3394968325" sldId="542"/>
        </pc:sldMkLst>
        <pc:spChg chg="mod">
          <ac:chgData name="Danilo Ríos" userId="74fa47b150b6dd85" providerId="LiveId" clId="{224D6384-DDD9-44BC-83F6-1B671BC36A06}" dt="2023-11-24T14:53:03.841" v="748" actId="6549"/>
          <ac:spMkLst>
            <pc:docMk/>
            <pc:sldMk cId="3394968325" sldId="542"/>
            <ac:spMk id="3" creationId="{659D905A-21D0-FEBB-FE17-2548AAB1DF62}"/>
          </ac:spMkLst>
        </pc:spChg>
      </pc:sldChg>
      <pc:sldChg chg="modSp mod">
        <pc:chgData name="Danilo Ríos" userId="74fa47b150b6dd85" providerId="LiveId" clId="{224D6384-DDD9-44BC-83F6-1B671BC36A06}" dt="2023-11-24T15:14:05.633" v="835" actId="114"/>
        <pc:sldMkLst>
          <pc:docMk/>
          <pc:sldMk cId="549574640" sldId="546"/>
        </pc:sldMkLst>
        <pc:spChg chg="mod">
          <ac:chgData name="Danilo Ríos" userId="74fa47b150b6dd85" providerId="LiveId" clId="{224D6384-DDD9-44BC-83F6-1B671BC36A06}" dt="2023-11-24T15:14:05.633" v="835" actId="114"/>
          <ac:spMkLst>
            <pc:docMk/>
            <pc:sldMk cId="549574640" sldId="546"/>
            <ac:spMk id="4" creationId="{B04A589A-8870-B41D-3EE1-01F6162FD935}"/>
          </ac:spMkLst>
        </pc:spChg>
      </pc:sldChg>
      <pc:sldChg chg="modSp mod">
        <pc:chgData name="Danilo Ríos" userId="74fa47b150b6dd85" providerId="LiveId" clId="{224D6384-DDD9-44BC-83F6-1B671BC36A06}" dt="2023-11-24T14:35:24.144" v="113" actId="1076"/>
        <pc:sldMkLst>
          <pc:docMk/>
          <pc:sldMk cId="1388326742" sldId="547"/>
        </pc:sldMkLst>
        <pc:spChg chg="mod">
          <ac:chgData name="Danilo Ríos" userId="74fa47b150b6dd85" providerId="LiveId" clId="{224D6384-DDD9-44BC-83F6-1B671BC36A06}" dt="2023-11-24T14:35:24.144" v="113" actId="1076"/>
          <ac:spMkLst>
            <pc:docMk/>
            <pc:sldMk cId="1388326742" sldId="547"/>
            <ac:spMk id="2" creationId="{BAA85166-18BE-45A6-D3A8-63D6DB03EC1B}"/>
          </ac:spMkLst>
        </pc:spChg>
      </pc:sldChg>
      <pc:sldChg chg="modSp mod">
        <pc:chgData name="Danilo Ríos" userId="74fa47b150b6dd85" providerId="LiveId" clId="{224D6384-DDD9-44BC-83F6-1B671BC36A06}" dt="2023-11-24T15:13:03.658" v="833" actId="1076"/>
        <pc:sldMkLst>
          <pc:docMk/>
          <pc:sldMk cId="1641744068" sldId="548"/>
        </pc:sldMkLst>
        <pc:spChg chg="mod">
          <ac:chgData name="Danilo Ríos" userId="74fa47b150b6dd85" providerId="LiveId" clId="{224D6384-DDD9-44BC-83F6-1B671BC36A06}" dt="2023-11-24T15:13:03.658" v="833" actId="1076"/>
          <ac:spMkLst>
            <pc:docMk/>
            <pc:sldMk cId="1641744068" sldId="548"/>
            <ac:spMk id="4" creationId="{E9291742-3889-5B32-31FC-E4E4E5048A05}"/>
          </ac:spMkLst>
        </pc:spChg>
      </pc:sldChg>
      <pc:sldChg chg="modSp mod">
        <pc:chgData name="Danilo Ríos" userId="74fa47b150b6dd85" providerId="LiveId" clId="{224D6384-DDD9-44BC-83F6-1B671BC36A06}" dt="2023-11-24T15:17:31.773" v="863" actId="6549"/>
        <pc:sldMkLst>
          <pc:docMk/>
          <pc:sldMk cId="3909277419" sldId="550"/>
        </pc:sldMkLst>
        <pc:spChg chg="mod">
          <ac:chgData name="Danilo Ríos" userId="74fa47b150b6dd85" providerId="LiveId" clId="{224D6384-DDD9-44BC-83F6-1B671BC36A06}" dt="2023-11-24T15:17:31.773" v="863" actId="6549"/>
          <ac:spMkLst>
            <pc:docMk/>
            <pc:sldMk cId="3909277419" sldId="550"/>
            <ac:spMk id="2" creationId="{9243D77D-12E2-356F-89A5-3C1B7C7767CD}"/>
          </ac:spMkLst>
        </pc:spChg>
      </pc:sldChg>
      <pc:sldChg chg="modSp mod">
        <pc:chgData name="Danilo Ríos" userId="74fa47b150b6dd85" providerId="LiveId" clId="{224D6384-DDD9-44BC-83F6-1B671BC36A06}" dt="2023-12-10T15:44:49.984" v="928" actId="20577"/>
        <pc:sldMkLst>
          <pc:docMk/>
          <pc:sldMk cId="264064757" sldId="552"/>
        </pc:sldMkLst>
        <pc:spChg chg="mod">
          <ac:chgData name="Danilo Ríos" userId="74fa47b150b6dd85" providerId="LiveId" clId="{224D6384-DDD9-44BC-83F6-1B671BC36A06}" dt="2023-12-10T15:44:49.984" v="928" actId="20577"/>
          <ac:spMkLst>
            <pc:docMk/>
            <pc:sldMk cId="264064757" sldId="552"/>
            <ac:spMk id="2" creationId="{FAFC1488-825D-FDBD-538C-0F053C43EBAB}"/>
          </ac:spMkLst>
        </pc:spChg>
      </pc:sldChg>
      <pc:sldChg chg="modSp mod">
        <pc:chgData name="Danilo Ríos" userId="74fa47b150b6dd85" providerId="LiveId" clId="{224D6384-DDD9-44BC-83F6-1B671BC36A06}" dt="2023-12-10T15:44:09.919" v="925" actId="20577"/>
        <pc:sldMkLst>
          <pc:docMk/>
          <pc:sldMk cId="1160585372" sldId="554"/>
        </pc:sldMkLst>
        <pc:spChg chg="mod">
          <ac:chgData name="Danilo Ríos" userId="74fa47b150b6dd85" providerId="LiveId" clId="{224D6384-DDD9-44BC-83F6-1B671BC36A06}" dt="2023-12-10T15:44:09.919" v="925" actId="20577"/>
          <ac:spMkLst>
            <pc:docMk/>
            <pc:sldMk cId="1160585372" sldId="554"/>
            <ac:spMk id="2" creationId="{FAFC1488-825D-FDBD-538C-0F053C43EBAB}"/>
          </ac:spMkLst>
        </pc:spChg>
      </pc:sldChg>
      <pc:sldChg chg="delSp modSp mod">
        <pc:chgData name="Danilo Ríos" userId="74fa47b150b6dd85" providerId="LiveId" clId="{224D6384-DDD9-44BC-83F6-1B671BC36A06}" dt="2023-11-24T15:10:51.114" v="831" actId="20577"/>
        <pc:sldMkLst>
          <pc:docMk/>
          <pc:sldMk cId="0" sldId="558"/>
        </pc:sldMkLst>
        <pc:spChg chg="mod">
          <ac:chgData name="Danilo Ríos" userId="74fa47b150b6dd85" providerId="LiveId" clId="{224D6384-DDD9-44BC-83F6-1B671BC36A06}" dt="2023-11-24T15:00:40.375" v="776" actId="1076"/>
          <ac:spMkLst>
            <pc:docMk/>
            <pc:sldMk cId="0" sldId="558"/>
            <ac:spMk id="2" creationId="{7C8BA021-9718-C942-7469-5D3B5EE7B280}"/>
          </ac:spMkLst>
        </pc:spChg>
        <pc:spChg chg="mod">
          <ac:chgData name="Danilo Ríos" userId="74fa47b150b6dd85" providerId="LiveId" clId="{224D6384-DDD9-44BC-83F6-1B671BC36A06}" dt="2023-11-24T15:00:40.375" v="776" actId="1076"/>
          <ac:spMkLst>
            <pc:docMk/>
            <pc:sldMk cId="0" sldId="558"/>
            <ac:spMk id="3" creationId="{47082E3A-2497-2564-3FED-C3AB4D6B5A0A}"/>
          </ac:spMkLst>
        </pc:spChg>
        <pc:spChg chg="mod">
          <ac:chgData name="Danilo Ríos" userId="74fa47b150b6dd85" providerId="LiveId" clId="{224D6384-DDD9-44BC-83F6-1B671BC36A06}" dt="2023-11-24T15:00:40.375" v="776" actId="1076"/>
          <ac:spMkLst>
            <pc:docMk/>
            <pc:sldMk cId="0" sldId="558"/>
            <ac:spMk id="4" creationId="{0ABA05F1-FF8D-0B0F-081B-7F2F7A73C506}"/>
          </ac:spMkLst>
        </pc:spChg>
        <pc:spChg chg="mod">
          <ac:chgData name="Danilo Ríos" userId="74fa47b150b6dd85" providerId="LiveId" clId="{224D6384-DDD9-44BC-83F6-1B671BC36A06}" dt="2023-11-24T15:00:40.375" v="776" actId="1076"/>
          <ac:spMkLst>
            <pc:docMk/>
            <pc:sldMk cId="0" sldId="558"/>
            <ac:spMk id="16" creationId="{FABEAE90-FB24-7F25-0AF2-81AB1634BFF0}"/>
          </ac:spMkLst>
        </pc:spChg>
        <pc:spChg chg="mod">
          <ac:chgData name="Danilo Ríos" userId="74fa47b150b6dd85" providerId="LiveId" clId="{224D6384-DDD9-44BC-83F6-1B671BC36A06}" dt="2023-11-24T15:10:51.114" v="831" actId="20577"/>
          <ac:spMkLst>
            <pc:docMk/>
            <pc:sldMk cId="0" sldId="558"/>
            <ac:spMk id="28" creationId="{33D9E206-AEDF-CC2C-A29C-AB7F11AC8DD7}"/>
          </ac:spMkLst>
        </pc:spChg>
        <pc:spChg chg="mod">
          <ac:chgData name="Danilo Ríos" userId="74fa47b150b6dd85" providerId="LiveId" clId="{224D6384-DDD9-44BC-83F6-1B671BC36A06}" dt="2023-11-24T15:00:40.375" v="776" actId="1076"/>
          <ac:spMkLst>
            <pc:docMk/>
            <pc:sldMk cId="0" sldId="558"/>
            <ac:spMk id="32" creationId="{4F74F556-AB0D-D406-86E6-A55EE5CEA128}"/>
          </ac:spMkLst>
        </pc:spChg>
        <pc:spChg chg="mod">
          <ac:chgData name="Danilo Ríos" userId="74fa47b150b6dd85" providerId="LiveId" clId="{224D6384-DDD9-44BC-83F6-1B671BC36A06}" dt="2023-11-24T15:00:40.375" v="776" actId="1076"/>
          <ac:spMkLst>
            <pc:docMk/>
            <pc:sldMk cId="0" sldId="558"/>
            <ac:spMk id="34" creationId="{BE7FCC62-1ABC-C49B-E172-C7CF7DA95939}"/>
          </ac:spMkLst>
        </pc:spChg>
        <pc:spChg chg="del">
          <ac:chgData name="Danilo Ríos" userId="74fa47b150b6dd85" providerId="LiveId" clId="{224D6384-DDD9-44BC-83F6-1B671BC36A06}" dt="2023-11-24T14:59:15.532" v="765" actId="478"/>
          <ac:spMkLst>
            <pc:docMk/>
            <pc:sldMk cId="0" sldId="558"/>
            <ac:spMk id="35" creationId="{8487DA31-FDD6-46CF-8AF7-E0568AB045DA}"/>
          </ac:spMkLst>
        </pc:spChg>
        <pc:spChg chg="mod">
          <ac:chgData name="Danilo Ríos" userId="74fa47b150b6dd85" providerId="LiveId" clId="{224D6384-DDD9-44BC-83F6-1B671BC36A06}" dt="2023-11-24T15:00:40.375" v="776" actId="1076"/>
          <ac:spMkLst>
            <pc:docMk/>
            <pc:sldMk cId="0" sldId="558"/>
            <ac:spMk id="38" creationId="{59A21342-D1B0-78F3-08B4-519C70992CC2}"/>
          </ac:spMkLst>
        </pc:spChg>
        <pc:spChg chg="mod">
          <ac:chgData name="Danilo Ríos" userId="74fa47b150b6dd85" providerId="LiveId" clId="{224D6384-DDD9-44BC-83F6-1B671BC36A06}" dt="2023-11-24T15:00:40.375" v="776" actId="1076"/>
          <ac:spMkLst>
            <pc:docMk/>
            <pc:sldMk cId="0" sldId="558"/>
            <ac:spMk id="43" creationId="{A75DBC97-F3E7-1C9D-CA2F-C2617989E1E4}"/>
          </ac:spMkLst>
        </pc:spChg>
        <pc:spChg chg="mod">
          <ac:chgData name="Danilo Ríos" userId="74fa47b150b6dd85" providerId="LiveId" clId="{224D6384-DDD9-44BC-83F6-1B671BC36A06}" dt="2023-11-24T15:00:40.375" v="776" actId="1076"/>
          <ac:spMkLst>
            <pc:docMk/>
            <pc:sldMk cId="0" sldId="558"/>
            <ac:spMk id="45" creationId="{298EBBDC-D452-A474-3CBD-7C6FD0826C33}"/>
          </ac:spMkLst>
        </pc:spChg>
        <pc:spChg chg="mod">
          <ac:chgData name="Danilo Ríos" userId="74fa47b150b6dd85" providerId="LiveId" clId="{224D6384-DDD9-44BC-83F6-1B671BC36A06}" dt="2023-11-24T15:00:40.375" v="776" actId="1076"/>
          <ac:spMkLst>
            <pc:docMk/>
            <pc:sldMk cId="0" sldId="558"/>
            <ac:spMk id="54" creationId="{4900447C-671D-C4AC-4CBB-2B196B6E02A6}"/>
          </ac:spMkLst>
        </pc:spChg>
        <pc:spChg chg="mod">
          <ac:chgData name="Danilo Ríos" userId="74fa47b150b6dd85" providerId="LiveId" clId="{224D6384-DDD9-44BC-83F6-1B671BC36A06}" dt="2023-11-24T15:00:40.375" v="776" actId="1076"/>
          <ac:spMkLst>
            <pc:docMk/>
            <pc:sldMk cId="0" sldId="558"/>
            <ac:spMk id="55" creationId="{38AA4F54-B48E-8637-873A-E0FC6B7BE257}"/>
          </ac:spMkLst>
        </pc:spChg>
        <pc:spChg chg="mod">
          <ac:chgData name="Danilo Ríos" userId="74fa47b150b6dd85" providerId="LiveId" clId="{224D6384-DDD9-44BC-83F6-1B671BC36A06}" dt="2023-11-24T15:00:40.375" v="776" actId="1076"/>
          <ac:spMkLst>
            <pc:docMk/>
            <pc:sldMk cId="0" sldId="558"/>
            <ac:spMk id="56" creationId="{3F027E7D-2D00-EA6B-AFBC-5899647FE5FF}"/>
          </ac:spMkLst>
        </pc:spChg>
        <pc:spChg chg="mod">
          <ac:chgData name="Danilo Ríos" userId="74fa47b150b6dd85" providerId="LiveId" clId="{224D6384-DDD9-44BC-83F6-1B671BC36A06}" dt="2023-11-24T15:00:40.375" v="776" actId="1076"/>
          <ac:spMkLst>
            <pc:docMk/>
            <pc:sldMk cId="0" sldId="558"/>
            <ac:spMk id="57" creationId="{4FD1C4AC-8A6E-165D-486F-310F321DBFF8}"/>
          </ac:spMkLst>
        </pc:spChg>
        <pc:spChg chg="del">
          <ac:chgData name="Danilo Ríos" userId="74fa47b150b6dd85" providerId="LiveId" clId="{224D6384-DDD9-44BC-83F6-1B671BC36A06}" dt="2023-11-24T14:57:44.687" v="751" actId="478"/>
          <ac:spMkLst>
            <pc:docMk/>
            <pc:sldMk cId="0" sldId="558"/>
            <ac:spMk id="59" creationId="{EF4AE2CB-37EA-0B11-D61F-5E26E7A8C1DE}"/>
          </ac:spMkLst>
        </pc:spChg>
        <pc:spChg chg="del">
          <ac:chgData name="Danilo Ríos" userId="74fa47b150b6dd85" providerId="LiveId" clId="{224D6384-DDD9-44BC-83F6-1B671BC36A06}" dt="2023-11-24T14:58:01.686" v="755" actId="478"/>
          <ac:spMkLst>
            <pc:docMk/>
            <pc:sldMk cId="0" sldId="558"/>
            <ac:spMk id="60" creationId="{9E34B0AF-143F-5889-F94B-BE06F0C5FB3F}"/>
          </ac:spMkLst>
        </pc:spChg>
        <pc:spChg chg="del">
          <ac:chgData name="Danilo Ríos" userId="74fa47b150b6dd85" providerId="LiveId" clId="{224D6384-DDD9-44BC-83F6-1B671BC36A06}" dt="2023-11-24T14:58:05.170" v="756" actId="478"/>
          <ac:spMkLst>
            <pc:docMk/>
            <pc:sldMk cId="0" sldId="558"/>
            <ac:spMk id="62" creationId="{44CC14D3-E1EE-B588-492C-9B4169F4FC73}"/>
          </ac:spMkLst>
        </pc:spChg>
        <pc:spChg chg="mod">
          <ac:chgData name="Danilo Ríos" userId="74fa47b150b6dd85" providerId="LiveId" clId="{224D6384-DDD9-44BC-83F6-1B671BC36A06}" dt="2023-11-24T15:00:40.375" v="776" actId="1076"/>
          <ac:spMkLst>
            <pc:docMk/>
            <pc:sldMk cId="0" sldId="558"/>
            <ac:spMk id="63" creationId="{CBF15A5E-C9AC-FDB0-82DD-6BCABA8B982A}"/>
          </ac:spMkLst>
        </pc:spChg>
        <pc:spChg chg="del">
          <ac:chgData name="Danilo Ríos" userId="74fa47b150b6dd85" providerId="LiveId" clId="{224D6384-DDD9-44BC-83F6-1B671BC36A06}" dt="2023-11-24T15:00:08.302" v="772" actId="478"/>
          <ac:spMkLst>
            <pc:docMk/>
            <pc:sldMk cId="0" sldId="558"/>
            <ac:spMk id="64" creationId="{893CD323-4F58-2C6E-DC34-515FA619A90C}"/>
          </ac:spMkLst>
        </pc:spChg>
        <pc:spChg chg="mod">
          <ac:chgData name="Danilo Ríos" userId="74fa47b150b6dd85" providerId="LiveId" clId="{224D6384-DDD9-44BC-83F6-1B671BC36A06}" dt="2023-11-24T15:00:44.125" v="777" actId="1076"/>
          <ac:spMkLst>
            <pc:docMk/>
            <pc:sldMk cId="0" sldId="558"/>
            <ac:spMk id="65" creationId="{64D9AC5F-34F3-4DF7-D3CF-7D17C322F11C}"/>
          </ac:spMkLst>
        </pc:spChg>
        <pc:spChg chg="mod">
          <ac:chgData name="Danilo Ríos" userId="74fa47b150b6dd85" providerId="LiveId" clId="{224D6384-DDD9-44BC-83F6-1B671BC36A06}" dt="2023-11-24T15:00:40.375" v="776" actId="1076"/>
          <ac:spMkLst>
            <pc:docMk/>
            <pc:sldMk cId="0" sldId="558"/>
            <ac:spMk id="66" creationId="{8076E6F0-D4DA-C438-73E6-1649AB666BA2}"/>
          </ac:spMkLst>
        </pc:spChg>
        <pc:spChg chg="del">
          <ac:chgData name="Danilo Ríos" userId="74fa47b150b6dd85" providerId="LiveId" clId="{224D6384-DDD9-44BC-83F6-1B671BC36A06}" dt="2023-11-24T15:00:11.211" v="773" actId="478"/>
          <ac:spMkLst>
            <pc:docMk/>
            <pc:sldMk cId="0" sldId="558"/>
            <ac:spMk id="68" creationId="{A6EF2A52-DB25-138A-3E64-C6660A2F416B}"/>
          </ac:spMkLst>
        </pc:spChg>
        <pc:spChg chg="del">
          <ac:chgData name="Danilo Ríos" userId="74fa47b150b6dd85" providerId="LiveId" clId="{224D6384-DDD9-44BC-83F6-1B671BC36A06}" dt="2023-11-24T14:57:55.624" v="753" actId="478"/>
          <ac:spMkLst>
            <pc:docMk/>
            <pc:sldMk cId="0" sldId="558"/>
            <ac:spMk id="76" creationId="{8CC8D931-F2BA-48D0-D203-9CD8D3BB60DE}"/>
          </ac:spMkLst>
        </pc:spChg>
        <pc:spChg chg="mod">
          <ac:chgData name="Danilo Ríos" userId="74fa47b150b6dd85" providerId="LiveId" clId="{224D6384-DDD9-44BC-83F6-1B671BC36A06}" dt="2023-11-24T15:00:40.375" v="776" actId="1076"/>
          <ac:spMkLst>
            <pc:docMk/>
            <pc:sldMk cId="0" sldId="558"/>
            <ac:spMk id="79" creationId="{6EC7F5D3-4FBC-43ED-3A24-C95F15863095}"/>
          </ac:spMkLst>
        </pc:spChg>
        <pc:grpChg chg="mod">
          <ac:chgData name="Danilo Ríos" userId="74fa47b150b6dd85" providerId="LiveId" clId="{224D6384-DDD9-44BC-83F6-1B671BC36A06}" dt="2023-11-24T15:00:40.375" v="776" actId="1076"/>
          <ac:grpSpMkLst>
            <pc:docMk/>
            <pc:sldMk cId="0" sldId="558"/>
            <ac:grpSpMk id="6" creationId="{68936B16-6059-F81B-22DE-3D384A224923}"/>
          </ac:grpSpMkLst>
        </pc:grpChg>
        <pc:grpChg chg="mod">
          <ac:chgData name="Danilo Ríos" userId="74fa47b150b6dd85" providerId="LiveId" clId="{224D6384-DDD9-44BC-83F6-1B671BC36A06}" dt="2023-11-24T15:00:40.375" v="776" actId="1076"/>
          <ac:grpSpMkLst>
            <pc:docMk/>
            <pc:sldMk cId="0" sldId="558"/>
            <ac:grpSpMk id="18" creationId="{24D176E6-0B88-45BA-3F26-1E6BBF2B74F5}"/>
          </ac:grpSpMkLst>
        </pc:grpChg>
        <pc:grpChg chg="mod">
          <ac:chgData name="Danilo Ríos" userId="74fa47b150b6dd85" providerId="LiveId" clId="{224D6384-DDD9-44BC-83F6-1B671BC36A06}" dt="2023-11-24T15:00:40.375" v="776" actId="1076"/>
          <ac:grpSpMkLst>
            <pc:docMk/>
            <pc:sldMk cId="0" sldId="558"/>
            <ac:grpSpMk id="26" creationId="{B1828385-0562-E100-AB51-0A72D9CB22CF}"/>
          </ac:grpSpMkLst>
        </pc:grpChg>
        <pc:grpChg chg="mod">
          <ac:chgData name="Danilo Ríos" userId="74fa47b150b6dd85" providerId="LiveId" clId="{224D6384-DDD9-44BC-83F6-1B671BC36A06}" dt="2023-11-24T15:00:40.375" v="776" actId="1076"/>
          <ac:grpSpMkLst>
            <pc:docMk/>
            <pc:sldMk cId="0" sldId="558"/>
            <ac:grpSpMk id="39" creationId="{A93F7F93-7C5D-84D7-B84A-EC7E49C4FC04}"/>
          </ac:grpSpMkLst>
        </pc:grpChg>
        <pc:cxnChg chg="mod">
          <ac:chgData name="Danilo Ríos" userId="74fa47b150b6dd85" providerId="LiveId" clId="{224D6384-DDD9-44BC-83F6-1B671BC36A06}" dt="2023-11-24T15:00:40.375" v="776" actId="1076"/>
          <ac:cxnSpMkLst>
            <pc:docMk/>
            <pc:sldMk cId="0" sldId="558"/>
            <ac:cxnSpMk id="5" creationId="{7FE06FC5-5A14-5173-AC67-5E1E0ED5889C}"/>
          </ac:cxnSpMkLst>
        </pc:cxnChg>
        <pc:cxnChg chg="mod">
          <ac:chgData name="Danilo Ríos" userId="74fa47b150b6dd85" providerId="LiveId" clId="{224D6384-DDD9-44BC-83F6-1B671BC36A06}" dt="2023-11-24T15:00:40.375" v="776" actId="1076"/>
          <ac:cxnSpMkLst>
            <pc:docMk/>
            <pc:sldMk cId="0" sldId="558"/>
            <ac:cxnSpMk id="17" creationId="{FB7BB4C1-3ADC-58E1-5F13-A128F881AC4F}"/>
          </ac:cxnSpMkLst>
        </pc:cxnChg>
        <pc:cxnChg chg="del">
          <ac:chgData name="Danilo Ríos" userId="74fa47b150b6dd85" providerId="LiveId" clId="{224D6384-DDD9-44BC-83F6-1B671BC36A06}" dt="2023-11-24T14:57:57.780" v="754" actId="478"/>
          <ac:cxnSpMkLst>
            <pc:docMk/>
            <pc:sldMk cId="0" sldId="558"/>
            <ac:cxnSpMk id="37" creationId="{BAA485DD-91F5-381C-1CA1-46C6570D3BD8}"/>
          </ac:cxnSpMkLst>
        </pc:cxnChg>
        <pc:cxnChg chg="del">
          <ac:chgData name="Danilo Ríos" userId="74fa47b150b6dd85" providerId="LiveId" clId="{224D6384-DDD9-44BC-83F6-1B671BC36A06}" dt="2023-11-24T14:57:49.687" v="752" actId="478"/>
          <ac:cxnSpMkLst>
            <pc:docMk/>
            <pc:sldMk cId="0" sldId="558"/>
            <ac:cxnSpMk id="42" creationId="{C29A3A28-CE41-13A5-3348-A213954E1DA1}"/>
          </ac:cxnSpMkLst>
        </pc:cxnChg>
        <pc:cxnChg chg="mod">
          <ac:chgData name="Danilo Ríos" userId="74fa47b150b6dd85" providerId="LiveId" clId="{224D6384-DDD9-44BC-83F6-1B671BC36A06}" dt="2023-11-24T15:00:40.375" v="776" actId="1076"/>
          <ac:cxnSpMkLst>
            <pc:docMk/>
            <pc:sldMk cId="0" sldId="558"/>
            <ac:cxnSpMk id="44" creationId="{BE543CBD-368B-EE4F-8FAB-60B9DB7503FA}"/>
          </ac:cxnSpMkLst>
        </pc:cxnChg>
        <pc:cxnChg chg="mod">
          <ac:chgData name="Danilo Ríos" userId="74fa47b150b6dd85" providerId="LiveId" clId="{224D6384-DDD9-44BC-83F6-1B671BC36A06}" dt="2023-11-24T15:00:40.375" v="776" actId="1076"/>
          <ac:cxnSpMkLst>
            <pc:docMk/>
            <pc:sldMk cId="0" sldId="558"/>
            <ac:cxnSpMk id="46" creationId="{A661DC09-A55B-7535-E812-BFD18169E6EF}"/>
          </ac:cxnSpMkLst>
        </pc:cxnChg>
        <pc:cxnChg chg="mod">
          <ac:chgData name="Danilo Ríos" userId="74fa47b150b6dd85" providerId="LiveId" clId="{224D6384-DDD9-44BC-83F6-1B671BC36A06}" dt="2023-11-24T15:00:40.375" v="776" actId="1076"/>
          <ac:cxnSpMkLst>
            <pc:docMk/>
            <pc:sldMk cId="0" sldId="558"/>
            <ac:cxnSpMk id="47" creationId="{27F8AAEC-1162-050F-402B-EA9F4AB81F54}"/>
          </ac:cxnSpMkLst>
        </pc:cxnChg>
        <pc:cxnChg chg="mod">
          <ac:chgData name="Danilo Ríos" userId="74fa47b150b6dd85" providerId="LiveId" clId="{224D6384-DDD9-44BC-83F6-1B671BC36A06}" dt="2023-11-24T15:00:40.375" v="776" actId="1076"/>
          <ac:cxnSpMkLst>
            <pc:docMk/>
            <pc:sldMk cId="0" sldId="558"/>
            <ac:cxnSpMk id="48" creationId="{3CF8A69A-6887-313E-23DE-485761ABC989}"/>
          </ac:cxnSpMkLst>
        </pc:cxnChg>
        <pc:cxnChg chg="mod">
          <ac:chgData name="Danilo Ríos" userId="74fa47b150b6dd85" providerId="LiveId" clId="{224D6384-DDD9-44BC-83F6-1B671BC36A06}" dt="2023-11-24T15:00:40.375" v="776" actId="1076"/>
          <ac:cxnSpMkLst>
            <pc:docMk/>
            <pc:sldMk cId="0" sldId="558"/>
            <ac:cxnSpMk id="49" creationId="{7FB84E24-9EE5-0255-C102-380F2385D9C5}"/>
          </ac:cxnSpMkLst>
        </pc:cxnChg>
        <pc:cxnChg chg="mod">
          <ac:chgData name="Danilo Ríos" userId="74fa47b150b6dd85" providerId="LiveId" clId="{224D6384-DDD9-44BC-83F6-1B671BC36A06}" dt="2023-11-24T15:00:40.375" v="776" actId="1076"/>
          <ac:cxnSpMkLst>
            <pc:docMk/>
            <pc:sldMk cId="0" sldId="558"/>
            <ac:cxnSpMk id="50" creationId="{7475CBC8-CBD2-86E8-6639-92F7AF657AD9}"/>
          </ac:cxnSpMkLst>
        </pc:cxnChg>
        <pc:cxnChg chg="mod">
          <ac:chgData name="Danilo Ríos" userId="74fa47b150b6dd85" providerId="LiveId" clId="{224D6384-DDD9-44BC-83F6-1B671BC36A06}" dt="2023-11-24T15:00:40.375" v="776" actId="1076"/>
          <ac:cxnSpMkLst>
            <pc:docMk/>
            <pc:sldMk cId="0" sldId="558"/>
            <ac:cxnSpMk id="51" creationId="{368B05CA-25E1-4E66-3241-5B215DFD03A3}"/>
          </ac:cxnSpMkLst>
        </pc:cxnChg>
        <pc:cxnChg chg="mod">
          <ac:chgData name="Danilo Ríos" userId="74fa47b150b6dd85" providerId="LiveId" clId="{224D6384-DDD9-44BC-83F6-1B671BC36A06}" dt="2023-11-24T15:00:40.375" v="776" actId="1076"/>
          <ac:cxnSpMkLst>
            <pc:docMk/>
            <pc:sldMk cId="0" sldId="558"/>
            <ac:cxnSpMk id="52" creationId="{B67BE941-9742-1CE7-A171-42D0D54CFEF7}"/>
          </ac:cxnSpMkLst>
        </pc:cxnChg>
        <pc:cxnChg chg="mod">
          <ac:chgData name="Danilo Ríos" userId="74fa47b150b6dd85" providerId="LiveId" clId="{224D6384-DDD9-44BC-83F6-1B671BC36A06}" dt="2023-11-24T15:00:40.375" v="776" actId="1076"/>
          <ac:cxnSpMkLst>
            <pc:docMk/>
            <pc:sldMk cId="0" sldId="558"/>
            <ac:cxnSpMk id="78" creationId="{9E1C7C83-CA96-8146-4A87-40BC04E2B7E1}"/>
          </ac:cxnSpMkLst>
        </pc:cxnChg>
      </pc:sldChg>
      <pc:sldChg chg="modSp mod">
        <pc:chgData name="Danilo Ríos" userId="74fa47b150b6dd85" providerId="LiveId" clId="{224D6384-DDD9-44BC-83F6-1B671BC36A06}" dt="2023-12-10T15:43:45.467" v="922" actId="6549"/>
        <pc:sldMkLst>
          <pc:docMk/>
          <pc:sldMk cId="1752122050" sldId="559"/>
        </pc:sldMkLst>
        <pc:spChg chg="mod">
          <ac:chgData name="Danilo Ríos" userId="74fa47b150b6dd85" providerId="LiveId" clId="{224D6384-DDD9-44BC-83F6-1B671BC36A06}" dt="2023-12-10T15:43:45.467" v="922" actId="6549"/>
          <ac:spMkLst>
            <pc:docMk/>
            <pc:sldMk cId="1752122050" sldId="559"/>
            <ac:spMk id="2" creationId="{FAFC1488-825D-FDBD-538C-0F053C43EBAB}"/>
          </ac:spMkLst>
        </pc:spChg>
      </pc:sldChg>
      <pc:sldChg chg="modSp mod">
        <pc:chgData name="Danilo Ríos" userId="74fa47b150b6dd85" providerId="LiveId" clId="{224D6384-DDD9-44BC-83F6-1B671BC36A06}" dt="2023-12-10T15:46:48.119" v="950" actId="20577"/>
        <pc:sldMkLst>
          <pc:docMk/>
          <pc:sldMk cId="3901551702" sldId="560"/>
        </pc:sldMkLst>
        <pc:spChg chg="mod">
          <ac:chgData name="Danilo Ríos" userId="74fa47b150b6dd85" providerId="LiveId" clId="{224D6384-DDD9-44BC-83F6-1B671BC36A06}" dt="2023-12-10T15:46:48.119" v="950" actId="20577"/>
          <ac:spMkLst>
            <pc:docMk/>
            <pc:sldMk cId="3901551702" sldId="560"/>
            <ac:spMk id="3" creationId="{2C4750E8-5AF0-2227-8DE4-8E09D0177ED2}"/>
          </ac:spMkLst>
        </pc:spChg>
        <pc:spChg chg="mod">
          <ac:chgData name="Danilo Ríos" userId="74fa47b150b6dd85" providerId="LiveId" clId="{224D6384-DDD9-44BC-83F6-1B671BC36A06}" dt="2023-12-10T15:35:39.722" v="905" actId="20577"/>
          <ac:spMkLst>
            <pc:docMk/>
            <pc:sldMk cId="3901551702" sldId="560"/>
            <ac:spMk id="5" creationId="{65711C08-BD53-6757-19C3-2932B45B6FAE}"/>
          </ac:spMkLst>
        </pc:spChg>
      </pc:sldChg>
      <pc:sldChg chg="modSp mod">
        <pc:chgData name="Danilo Ríos" userId="74fa47b150b6dd85" providerId="LiveId" clId="{224D6384-DDD9-44BC-83F6-1B671BC36A06}" dt="2023-11-24T15:21:00.280" v="874" actId="20577"/>
        <pc:sldMkLst>
          <pc:docMk/>
          <pc:sldMk cId="2823029903" sldId="562"/>
        </pc:sldMkLst>
        <pc:spChg chg="mod">
          <ac:chgData name="Danilo Ríos" userId="74fa47b150b6dd85" providerId="LiveId" clId="{224D6384-DDD9-44BC-83F6-1B671BC36A06}" dt="2023-11-24T15:21:00.280" v="874" actId="20577"/>
          <ac:spMkLst>
            <pc:docMk/>
            <pc:sldMk cId="2823029903" sldId="562"/>
            <ac:spMk id="2" creationId="{72D57D6B-5A06-229D-D393-EF56C8B08ED2}"/>
          </ac:spMkLst>
        </pc:spChg>
      </pc:sldChg>
      <pc:sldChg chg="delSp modSp add mod">
        <pc:chgData name="Danilo Ríos" userId="74fa47b150b6dd85" providerId="LiveId" clId="{224D6384-DDD9-44BC-83F6-1B671BC36A06}" dt="2023-11-24T15:03:05.805" v="809" actId="1076"/>
        <pc:sldMkLst>
          <pc:docMk/>
          <pc:sldMk cId="403335439" sldId="564"/>
        </pc:sldMkLst>
        <pc:spChg chg="mod">
          <ac:chgData name="Danilo Ríos" userId="74fa47b150b6dd85" providerId="LiveId" clId="{224D6384-DDD9-44BC-83F6-1B671BC36A06}" dt="2023-11-24T15:03:05.805" v="809" actId="1076"/>
          <ac:spMkLst>
            <pc:docMk/>
            <pc:sldMk cId="403335439" sldId="564"/>
            <ac:spMk id="2" creationId="{7C8BA021-9718-C942-7469-5D3B5EE7B280}"/>
          </ac:spMkLst>
        </pc:spChg>
        <pc:spChg chg="del">
          <ac:chgData name="Danilo Ríos" userId="74fa47b150b6dd85" providerId="LiveId" clId="{224D6384-DDD9-44BC-83F6-1B671BC36A06}" dt="2023-11-24T15:02:46.394" v="806" actId="478"/>
          <ac:spMkLst>
            <pc:docMk/>
            <pc:sldMk cId="403335439" sldId="564"/>
            <ac:spMk id="3" creationId="{47082E3A-2497-2564-3FED-C3AB4D6B5A0A}"/>
          </ac:spMkLst>
        </pc:spChg>
        <pc:spChg chg="mod">
          <ac:chgData name="Danilo Ríos" userId="74fa47b150b6dd85" providerId="LiveId" clId="{224D6384-DDD9-44BC-83F6-1B671BC36A06}" dt="2023-11-24T15:03:05.805" v="809" actId="1076"/>
          <ac:spMkLst>
            <pc:docMk/>
            <pc:sldMk cId="403335439" sldId="564"/>
            <ac:spMk id="4" creationId="{0ABA05F1-FF8D-0B0F-081B-7F2F7A73C506}"/>
          </ac:spMkLst>
        </pc:spChg>
        <pc:spChg chg="mod">
          <ac:chgData name="Danilo Ríos" userId="74fa47b150b6dd85" providerId="LiveId" clId="{224D6384-DDD9-44BC-83F6-1B671BC36A06}" dt="2023-11-24T15:03:05.805" v="809" actId="1076"/>
          <ac:spMkLst>
            <pc:docMk/>
            <pc:sldMk cId="403335439" sldId="564"/>
            <ac:spMk id="16" creationId="{FABEAE90-FB24-7F25-0AF2-81AB1634BFF0}"/>
          </ac:spMkLst>
        </pc:spChg>
        <pc:spChg chg="mod">
          <ac:chgData name="Danilo Ríos" userId="74fa47b150b6dd85" providerId="LiveId" clId="{224D6384-DDD9-44BC-83F6-1B671BC36A06}" dt="2023-11-24T15:03:05.805" v="809" actId="1076"/>
          <ac:spMkLst>
            <pc:docMk/>
            <pc:sldMk cId="403335439" sldId="564"/>
            <ac:spMk id="32" creationId="{4F74F556-AB0D-D406-86E6-A55EE5CEA128}"/>
          </ac:spMkLst>
        </pc:spChg>
        <pc:spChg chg="mod">
          <ac:chgData name="Danilo Ríos" userId="74fa47b150b6dd85" providerId="LiveId" clId="{224D6384-DDD9-44BC-83F6-1B671BC36A06}" dt="2023-11-24T15:03:05.805" v="809" actId="1076"/>
          <ac:spMkLst>
            <pc:docMk/>
            <pc:sldMk cId="403335439" sldId="564"/>
            <ac:spMk id="34" creationId="{BE7FCC62-1ABC-C49B-E172-C7CF7DA95939}"/>
          </ac:spMkLst>
        </pc:spChg>
        <pc:spChg chg="mod">
          <ac:chgData name="Danilo Ríos" userId="74fa47b150b6dd85" providerId="LiveId" clId="{224D6384-DDD9-44BC-83F6-1B671BC36A06}" dt="2023-11-24T15:03:05.805" v="809" actId="1076"/>
          <ac:spMkLst>
            <pc:docMk/>
            <pc:sldMk cId="403335439" sldId="564"/>
            <ac:spMk id="35" creationId="{8487DA31-FDD6-46CF-8AF7-E0568AB045DA}"/>
          </ac:spMkLst>
        </pc:spChg>
        <pc:spChg chg="mod">
          <ac:chgData name="Danilo Ríos" userId="74fa47b150b6dd85" providerId="LiveId" clId="{224D6384-DDD9-44BC-83F6-1B671BC36A06}" dt="2023-11-24T15:03:05.805" v="809" actId="1076"/>
          <ac:spMkLst>
            <pc:docMk/>
            <pc:sldMk cId="403335439" sldId="564"/>
            <ac:spMk id="38" creationId="{59A21342-D1B0-78F3-08B4-519C70992CC2}"/>
          </ac:spMkLst>
        </pc:spChg>
        <pc:spChg chg="mod">
          <ac:chgData name="Danilo Ríos" userId="74fa47b150b6dd85" providerId="LiveId" clId="{224D6384-DDD9-44BC-83F6-1B671BC36A06}" dt="2023-11-24T15:03:05.805" v="809" actId="1076"/>
          <ac:spMkLst>
            <pc:docMk/>
            <pc:sldMk cId="403335439" sldId="564"/>
            <ac:spMk id="43" creationId="{A75DBC97-F3E7-1C9D-CA2F-C2617989E1E4}"/>
          </ac:spMkLst>
        </pc:spChg>
        <pc:spChg chg="mod">
          <ac:chgData name="Danilo Ríos" userId="74fa47b150b6dd85" providerId="LiveId" clId="{224D6384-DDD9-44BC-83F6-1B671BC36A06}" dt="2023-11-24T15:03:05.805" v="809" actId="1076"/>
          <ac:spMkLst>
            <pc:docMk/>
            <pc:sldMk cId="403335439" sldId="564"/>
            <ac:spMk id="45" creationId="{298EBBDC-D452-A474-3CBD-7C6FD0826C33}"/>
          </ac:spMkLst>
        </pc:spChg>
        <pc:spChg chg="mod">
          <ac:chgData name="Danilo Ríos" userId="74fa47b150b6dd85" providerId="LiveId" clId="{224D6384-DDD9-44BC-83F6-1B671BC36A06}" dt="2023-11-24T15:03:05.805" v="809" actId="1076"/>
          <ac:spMkLst>
            <pc:docMk/>
            <pc:sldMk cId="403335439" sldId="564"/>
            <ac:spMk id="54" creationId="{4900447C-671D-C4AC-4CBB-2B196B6E02A6}"/>
          </ac:spMkLst>
        </pc:spChg>
        <pc:spChg chg="mod">
          <ac:chgData name="Danilo Ríos" userId="74fa47b150b6dd85" providerId="LiveId" clId="{224D6384-DDD9-44BC-83F6-1B671BC36A06}" dt="2023-11-24T15:03:05.805" v="809" actId="1076"/>
          <ac:spMkLst>
            <pc:docMk/>
            <pc:sldMk cId="403335439" sldId="564"/>
            <ac:spMk id="55" creationId="{38AA4F54-B48E-8637-873A-E0FC6B7BE257}"/>
          </ac:spMkLst>
        </pc:spChg>
        <pc:spChg chg="mod">
          <ac:chgData name="Danilo Ríos" userId="74fa47b150b6dd85" providerId="LiveId" clId="{224D6384-DDD9-44BC-83F6-1B671BC36A06}" dt="2023-11-24T15:03:05.805" v="809" actId="1076"/>
          <ac:spMkLst>
            <pc:docMk/>
            <pc:sldMk cId="403335439" sldId="564"/>
            <ac:spMk id="56" creationId="{3F027E7D-2D00-EA6B-AFBC-5899647FE5FF}"/>
          </ac:spMkLst>
        </pc:spChg>
        <pc:spChg chg="mod">
          <ac:chgData name="Danilo Ríos" userId="74fa47b150b6dd85" providerId="LiveId" clId="{224D6384-DDD9-44BC-83F6-1B671BC36A06}" dt="2023-11-24T15:03:05.805" v="809" actId="1076"/>
          <ac:spMkLst>
            <pc:docMk/>
            <pc:sldMk cId="403335439" sldId="564"/>
            <ac:spMk id="57" creationId="{4FD1C4AC-8A6E-165D-486F-310F321DBFF8}"/>
          </ac:spMkLst>
        </pc:spChg>
        <pc:spChg chg="del">
          <ac:chgData name="Danilo Ríos" userId="74fa47b150b6dd85" providerId="LiveId" clId="{224D6384-DDD9-44BC-83F6-1B671BC36A06}" dt="2023-11-24T15:02:27.728" v="802" actId="478"/>
          <ac:spMkLst>
            <pc:docMk/>
            <pc:sldMk cId="403335439" sldId="564"/>
            <ac:spMk id="59" creationId="{EF4AE2CB-37EA-0B11-D61F-5E26E7A8C1DE}"/>
          </ac:spMkLst>
        </pc:spChg>
        <pc:spChg chg="mod">
          <ac:chgData name="Danilo Ríos" userId="74fa47b150b6dd85" providerId="LiveId" clId="{224D6384-DDD9-44BC-83F6-1B671BC36A06}" dt="2023-11-24T15:03:05.805" v="809" actId="1076"/>
          <ac:spMkLst>
            <pc:docMk/>
            <pc:sldMk cId="403335439" sldId="564"/>
            <ac:spMk id="60" creationId="{9E34B0AF-143F-5889-F94B-BE06F0C5FB3F}"/>
          </ac:spMkLst>
        </pc:spChg>
        <pc:spChg chg="mod">
          <ac:chgData name="Danilo Ríos" userId="74fa47b150b6dd85" providerId="LiveId" clId="{224D6384-DDD9-44BC-83F6-1B671BC36A06}" dt="2023-11-24T15:03:05.805" v="809" actId="1076"/>
          <ac:spMkLst>
            <pc:docMk/>
            <pc:sldMk cId="403335439" sldId="564"/>
            <ac:spMk id="62" creationId="{44CC14D3-E1EE-B588-492C-9B4169F4FC73}"/>
          </ac:spMkLst>
        </pc:spChg>
        <pc:spChg chg="mod">
          <ac:chgData name="Danilo Ríos" userId="74fa47b150b6dd85" providerId="LiveId" clId="{224D6384-DDD9-44BC-83F6-1B671BC36A06}" dt="2023-11-24T15:03:05.805" v="809" actId="1076"/>
          <ac:spMkLst>
            <pc:docMk/>
            <pc:sldMk cId="403335439" sldId="564"/>
            <ac:spMk id="63" creationId="{CBF15A5E-C9AC-FDB0-82DD-6BCABA8B982A}"/>
          </ac:spMkLst>
        </pc:spChg>
        <pc:spChg chg="del">
          <ac:chgData name="Danilo Ríos" userId="74fa47b150b6dd85" providerId="LiveId" clId="{224D6384-DDD9-44BC-83F6-1B671BC36A06}" dt="2023-11-24T15:02:41.316" v="804" actId="478"/>
          <ac:spMkLst>
            <pc:docMk/>
            <pc:sldMk cId="403335439" sldId="564"/>
            <ac:spMk id="64" creationId="{893CD323-4F58-2C6E-DC34-515FA619A90C}"/>
          </ac:spMkLst>
        </pc:spChg>
        <pc:spChg chg="mod">
          <ac:chgData name="Danilo Ríos" userId="74fa47b150b6dd85" providerId="LiveId" clId="{224D6384-DDD9-44BC-83F6-1B671BC36A06}" dt="2023-11-24T15:03:05.805" v="809" actId="1076"/>
          <ac:spMkLst>
            <pc:docMk/>
            <pc:sldMk cId="403335439" sldId="564"/>
            <ac:spMk id="66" creationId="{8076E6F0-D4DA-C438-73E6-1649AB666BA2}"/>
          </ac:spMkLst>
        </pc:spChg>
        <pc:spChg chg="del">
          <ac:chgData name="Danilo Ríos" userId="74fa47b150b6dd85" providerId="LiveId" clId="{224D6384-DDD9-44BC-83F6-1B671BC36A06}" dt="2023-11-24T15:02:43.410" v="805" actId="478"/>
          <ac:spMkLst>
            <pc:docMk/>
            <pc:sldMk cId="403335439" sldId="564"/>
            <ac:spMk id="68" creationId="{A6EF2A52-DB25-138A-3E64-C6660A2F416B}"/>
          </ac:spMkLst>
        </pc:spChg>
        <pc:spChg chg="mod">
          <ac:chgData name="Danilo Ríos" userId="74fa47b150b6dd85" providerId="LiveId" clId="{224D6384-DDD9-44BC-83F6-1B671BC36A06}" dt="2023-11-24T15:03:05.805" v="809" actId="1076"/>
          <ac:spMkLst>
            <pc:docMk/>
            <pc:sldMk cId="403335439" sldId="564"/>
            <ac:spMk id="76" creationId="{8CC8D931-F2BA-48D0-D203-9CD8D3BB60DE}"/>
          </ac:spMkLst>
        </pc:spChg>
        <pc:spChg chg="mod">
          <ac:chgData name="Danilo Ríos" userId="74fa47b150b6dd85" providerId="LiveId" clId="{224D6384-DDD9-44BC-83F6-1B671BC36A06}" dt="2023-11-24T15:03:05.805" v="809" actId="1076"/>
          <ac:spMkLst>
            <pc:docMk/>
            <pc:sldMk cId="403335439" sldId="564"/>
            <ac:spMk id="79" creationId="{6EC7F5D3-4FBC-43ED-3A24-C95F15863095}"/>
          </ac:spMkLst>
        </pc:spChg>
        <pc:grpChg chg="mod">
          <ac:chgData name="Danilo Ríos" userId="74fa47b150b6dd85" providerId="LiveId" clId="{224D6384-DDD9-44BC-83F6-1B671BC36A06}" dt="2023-11-24T15:03:05.805" v="809" actId="1076"/>
          <ac:grpSpMkLst>
            <pc:docMk/>
            <pc:sldMk cId="403335439" sldId="564"/>
            <ac:grpSpMk id="6" creationId="{68936B16-6059-F81B-22DE-3D384A224923}"/>
          </ac:grpSpMkLst>
        </pc:grpChg>
        <pc:grpChg chg="mod">
          <ac:chgData name="Danilo Ríos" userId="74fa47b150b6dd85" providerId="LiveId" clId="{224D6384-DDD9-44BC-83F6-1B671BC36A06}" dt="2023-11-24T15:03:05.805" v="809" actId="1076"/>
          <ac:grpSpMkLst>
            <pc:docMk/>
            <pc:sldMk cId="403335439" sldId="564"/>
            <ac:grpSpMk id="18" creationId="{24D176E6-0B88-45BA-3F26-1E6BBF2B74F5}"/>
          </ac:grpSpMkLst>
        </pc:grpChg>
        <pc:grpChg chg="mod">
          <ac:chgData name="Danilo Ríos" userId="74fa47b150b6dd85" providerId="LiveId" clId="{224D6384-DDD9-44BC-83F6-1B671BC36A06}" dt="2023-11-24T15:03:05.805" v="809" actId="1076"/>
          <ac:grpSpMkLst>
            <pc:docMk/>
            <pc:sldMk cId="403335439" sldId="564"/>
            <ac:grpSpMk id="26" creationId="{B1828385-0562-E100-AB51-0A72D9CB22CF}"/>
          </ac:grpSpMkLst>
        </pc:grpChg>
        <pc:grpChg chg="mod">
          <ac:chgData name="Danilo Ríos" userId="74fa47b150b6dd85" providerId="LiveId" clId="{224D6384-DDD9-44BC-83F6-1B671BC36A06}" dt="2023-11-24T15:03:05.805" v="809" actId="1076"/>
          <ac:grpSpMkLst>
            <pc:docMk/>
            <pc:sldMk cId="403335439" sldId="564"/>
            <ac:grpSpMk id="39" creationId="{A93F7F93-7C5D-84D7-B84A-EC7E49C4FC04}"/>
          </ac:grpSpMkLst>
        </pc:grpChg>
        <pc:cxnChg chg="del">
          <ac:chgData name="Danilo Ríos" userId="74fa47b150b6dd85" providerId="LiveId" clId="{224D6384-DDD9-44BC-83F6-1B671BC36A06}" dt="2023-11-24T15:02:48.910" v="807" actId="478"/>
          <ac:cxnSpMkLst>
            <pc:docMk/>
            <pc:sldMk cId="403335439" sldId="564"/>
            <ac:cxnSpMk id="5" creationId="{7FE06FC5-5A14-5173-AC67-5E1E0ED5889C}"/>
          </ac:cxnSpMkLst>
        </pc:cxnChg>
        <pc:cxnChg chg="mod">
          <ac:chgData name="Danilo Ríos" userId="74fa47b150b6dd85" providerId="LiveId" clId="{224D6384-DDD9-44BC-83F6-1B671BC36A06}" dt="2023-11-24T15:03:05.805" v="809" actId="1076"/>
          <ac:cxnSpMkLst>
            <pc:docMk/>
            <pc:sldMk cId="403335439" sldId="564"/>
            <ac:cxnSpMk id="17" creationId="{FB7BB4C1-3ADC-58E1-5F13-A128F881AC4F}"/>
          </ac:cxnSpMkLst>
        </pc:cxnChg>
        <pc:cxnChg chg="mod">
          <ac:chgData name="Danilo Ríos" userId="74fa47b150b6dd85" providerId="LiveId" clId="{224D6384-DDD9-44BC-83F6-1B671BC36A06}" dt="2023-11-24T15:03:05.805" v="809" actId="1076"/>
          <ac:cxnSpMkLst>
            <pc:docMk/>
            <pc:sldMk cId="403335439" sldId="564"/>
            <ac:cxnSpMk id="37" creationId="{BAA485DD-91F5-381C-1CA1-46C6570D3BD8}"/>
          </ac:cxnSpMkLst>
        </pc:cxnChg>
        <pc:cxnChg chg="del">
          <ac:chgData name="Danilo Ríos" userId="74fa47b150b6dd85" providerId="LiveId" clId="{224D6384-DDD9-44BC-83F6-1B671BC36A06}" dt="2023-11-24T15:02:30.244" v="803" actId="478"/>
          <ac:cxnSpMkLst>
            <pc:docMk/>
            <pc:sldMk cId="403335439" sldId="564"/>
            <ac:cxnSpMk id="42" creationId="{C29A3A28-CE41-13A5-3348-A213954E1DA1}"/>
          </ac:cxnSpMkLst>
        </pc:cxnChg>
        <pc:cxnChg chg="mod">
          <ac:chgData name="Danilo Ríos" userId="74fa47b150b6dd85" providerId="LiveId" clId="{224D6384-DDD9-44BC-83F6-1B671BC36A06}" dt="2023-11-24T15:03:05.805" v="809" actId="1076"/>
          <ac:cxnSpMkLst>
            <pc:docMk/>
            <pc:sldMk cId="403335439" sldId="564"/>
            <ac:cxnSpMk id="44" creationId="{BE543CBD-368B-EE4F-8FAB-60B9DB7503FA}"/>
          </ac:cxnSpMkLst>
        </pc:cxnChg>
        <pc:cxnChg chg="mod">
          <ac:chgData name="Danilo Ríos" userId="74fa47b150b6dd85" providerId="LiveId" clId="{224D6384-DDD9-44BC-83F6-1B671BC36A06}" dt="2023-11-24T15:03:05.805" v="809" actId="1076"/>
          <ac:cxnSpMkLst>
            <pc:docMk/>
            <pc:sldMk cId="403335439" sldId="564"/>
            <ac:cxnSpMk id="46" creationId="{A661DC09-A55B-7535-E812-BFD18169E6EF}"/>
          </ac:cxnSpMkLst>
        </pc:cxnChg>
        <pc:cxnChg chg="mod">
          <ac:chgData name="Danilo Ríos" userId="74fa47b150b6dd85" providerId="LiveId" clId="{224D6384-DDD9-44BC-83F6-1B671BC36A06}" dt="2023-11-24T15:03:05.805" v="809" actId="1076"/>
          <ac:cxnSpMkLst>
            <pc:docMk/>
            <pc:sldMk cId="403335439" sldId="564"/>
            <ac:cxnSpMk id="47" creationId="{27F8AAEC-1162-050F-402B-EA9F4AB81F54}"/>
          </ac:cxnSpMkLst>
        </pc:cxnChg>
        <pc:cxnChg chg="mod">
          <ac:chgData name="Danilo Ríos" userId="74fa47b150b6dd85" providerId="LiveId" clId="{224D6384-DDD9-44BC-83F6-1B671BC36A06}" dt="2023-11-24T15:03:05.805" v="809" actId="1076"/>
          <ac:cxnSpMkLst>
            <pc:docMk/>
            <pc:sldMk cId="403335439" sldId="564"/>
            <ac:cxnSpMk id="48" creationId="{3CF8A69A-6887-313E-23DE-485761ABC989}"/>
          </ac:cxnSpMkLst>
        </pc:cxnChg>
        <pc:cxnChg chg="mod">
          <ac:chgData name="Danilo Ríos" userId="74fa47b150b6dd85" providerId="LiveId" clId="{224D6384-DDD9-44BC-83F6-1B671BC36A06}" dt="2023-11-24T15:03:05.805" v="809" actId="1076"/>
          <ac:cxnSpMkLst>
            <pc:docMk/>
            <pc:sldMk cId="403335439" sldId="564"/>
            <ac:cxnSpMk id="49" creationId="{7FB84E24-9EE5-0255-C102-380F2385D9C5}"/>
          </ac:cxnSpMkLst>
        </pc:cxnChg>
        <pc:cxnChg chg="mod">
          <ac:chgData name="Danilo Ríos" userId="74fa47b150b6dd85" providerId="LiveId" clId="{224D6384-DDD9-44BC-83F6-1B671BC36A06}" dt="2023-11-24T15:03:05.805" v="809" actId="1076"/>
          <ac:cxnSpMkLst>
            <pc:docMk/>
            <pc:sldMk cId="403335439" sldId="564"/>
            <ac:cxnSpMk id="50" creationId="{7475CBC8-CBD2-86E8-6639-92F7AF657AD9}"/>
          </ac:cxnSpMkLst>
        </pc:cxnChg>
        <pc:cxnChg chg="mod">
          <ac:chgData name="Danilo Ríos" userId="74fa47b150b6dd85" providerId="LiveId" clId="{224D6384-DDD9-44BC-83F6-1B671BC36A06}" dt="2023-11-24T15:03:05.805" v="809" actId="1076"/>
          <ac:cxnSpMkLst>
            <pc:docMk/>
            <pc:sldMk cId="403335439" sldId="564"/>
            <ac:cxnSpMk id="51" creationId="{368B05CA-25E1-4E66-3241-5B215DFD03A3}"/>
          </ac:cxnSpMkLst>
        </pc:cxnChg>
        <pc:cxnChg chg="mod">
          <ac:chgData name="Danilo Ríos" userId="74fa47b150b6dd85" providerId="LiveId" clId="{224D6384-DDD9-44BC-83F6-1B671BC36A06}" dt="2023-11-24T15:03:05.805" v="809" actId="1076"/>
          <ac:cxnSpMkLst>
            <pc:docMk/>
            <pc:sldMk cId="403335439" sldId="564"/>
            <ac:cxnSpMk id="52" creationId="{B67BE941-9742-1CE7-A171-42D0D54CFEF7}"/>
          </ac:cxnSpMkLst>
        </pc:cxnChg>
        <pc:cxnChg chg="mod">
          <ac:chgData name="Danilo Ríos" userId="74fa47b150b6dd85" providerId="LiveId" clId="{224D6384-DDD9-44BC-83F6-1B671BC36A06}" dt="2023-11-24T15:03:05.805" v="809" actId="1076"/>
          <ac:cxnSpMkLst>
            <pc:docMk/>
            <pc:sldMk cId="403335439" sldId="564"/>
            <ac:cxnSpMk id="78" creationId="{9E1C7C83-CA96-8146-4A87-40BC04E2B7E1}"/>
          </ac:cxnSpMkLst>
        </pc:cxnChg>
      </pc:sldChg>
      <pc:sldChg chg="addSp delSp modSp add mod">
        <pc:chgData name="Danilo Ríos" userId="74fa47b150b6dd85" providerId="LiveId" clId="{224D6384-DDD9-44BC-83F6-1B671BC36A06}" dt="2023-11-24T15:03:46.710" v="821" actId="20577"/>
        <pc:sldMkLst>
          <pc:docMk/>
          <pc:sldMk cId="611940077" sldId="565"/>
        </pc:sldMkLst>
        <pc:spChg chg="del">
          <ac:chgData name="Danilo Ríos" userId="74fa47b150b6dd85" providerId="LiveId" clId="{224D6384-DDD9-44BC-83F6-1B671BC36A06}" dt="2023-11-24T14:59:23.609" v="767" actId="478"/>
          <ac:spMkLst>
            <pc:docMk/>
            <pc:sldMk cId="611940077" sldId="565"/>
            <ac:spMk id="3" creationId="{47082E3A-2497-2564-3FED-C3AB4D6B5A0A}"/>
          </ac:spMkLst>
        </pc:spChg>
        <pc:spChg chg="mod">
          <ac:chgData name="Danilo Ríos" userId="74fa47b150b6dd85" providerId="LiveId" clId="{224D6384-DDD9-44BC-83F6-1B671BC36A06}" dt="2023-11-24T15:03:46.710" v="821" actId="20577"/>
          <ac:spMkLst>
            <pc:docMk/>
            <pc:sldMk cId="611940077" sldId="565"/>
            <ac:spMk id="28" creationId="{33D9E206-AEDF-CC2C-A29C-AB7F11AC8DD7}"/>
          </ac:spMkLst>
        </pc:spChg>
        <pc:spChg chg="del">
          <ac:chgData name="Danilo Ríos" userId="74fa47b150b6dd85" providerId="LiveId" clId="{224D6384-DDD9-44BC-83F6-1B671BC36A06}" dt="2023-11-24T14:59:09.376" v="764" actId="478"/>
          <ac:spMkLst>
            <pc:docMk/>
            <pc:sldMk cId="611940077" sldId="565"/>
            <ac:spMk id="35" creationId="{8487DA31-FDD6-46CF-8AF7-E0568AB045DA}"/>
          </ac:spMkLst>
        </pc:spChg>
        <pc:spChg chg="mod">
          <ac:chgData name="Danilo Ríos" userId="74fa47b150b6dd85" providerId="LiveId" clId="{224D6384-DDD9-44BC-83F6-1B671BC36A06}" dt="2023-11-24T15:01:23.614" v="780" actId="1076"/>
          <ac:spMkLst>
            <pc:docMk/>
            <pc:sldMk cId="611940077" sldId="565"/>
            <ac:spMk id="54" creationId="{4900447C-671D-C4AC-4CBB-2B196B6E02A6}"/>
          </ac:spMkLst>
        </pc:spChg>
        <pc:spChg chg="del">
          <ac:chgData name="Danilo Ríos" userId="74fa47b150b6dd85" providerId="LiveId" clId="{224D6384-DDD9-44BC-83F6-1B671BC36A06}" dt="2023-11-24T15:01:01.643" v="778" actId="478"/>
          <ac:spMkLst>
            <pc:docMk/>
            <pc:sldMk cId="611940077" sldId="565"/>
            <ac:spMk id="60" creationId="{9E34B0AF-143F-5889-F94B-BE06F0C5FB3F}"/>
          </ac:spMkLst>
        </pc:spChg>
        <pc:spChg chg="del">
          <ac:chgData name="Danilo Ríos" userId="74fa47b150b6dd85" providerId="LiveId" clId="{224D6384-DDD9-44BC-83F6-1B671BC36A06}" dt="2023-11-24T15:01:04.549" v="779" actId="478"/>
          <ac:spMkLst>
            <pc:docMk/>
            <pc:sldMk cId="611940077" sldId="565"/>
            <ac:spMk id="63" creationId="{CBF15A5E-C9AC-FDB0-82DD-6BCABA8B982A}"/>
          </ac:spMkLst>
        </pc:spChg>
        <pc:spChg chg="del">
          <ac:chgData name="Danilo Ríos" userId="74fa47b150b6dd85" providerId="LiveId" clId="{224D6384-DDD9-44BC-83F6-1B671BC36A06}" dt="2023-11-24T14:59:33.780" v="768" actId="478"/>
          <ac:spMkLst>
            <pc:docMk/>
            <pc:sldMk cId="611940077" sldId="565"/>
            <ac:spMk id="76" creationId="{8CC8D931-F2BA-48D0-D203-9CD8D3BB60DE}"/>
          </ac:spMkLst>
        </pc:spChg>
        <pc:spChg chg="mod">
          <ac:chgData name="Danilo Ríos" userId="74fa47b150b6dd85" providerId="LiveId" clId="{224D6384-DDD9-44BC-83F6-1B671BC36A06}" dt="2023-11-24T15:01:48.052" v="784" actId="1076"/>
          <ac:spMkLst>
            <pc:docMk/>
            <pc:sldMk cId="611940077" sldId="565"/>
            <ac:spMk id="79" creationId="{6EC7F5D3-4FBC-43ED-3A24-C95F15863095}"/>
          </ac:spMkLst>
        </pc:spChg>
        <pc:grpChg chg="mod">
          <ac:chgData name="Danilo Ríos" userId="74fa47b150b6dd85" providerId="LiveId" clId="{224D6384-DDD9-44BC-83F6-1B671BC36A06}" dt="2023-11-24T15:01:23.614" v="780" actId="1076"/>
          <ac:grpSpMkLst>
            <pc:docMk/>
            <pc:sldMk cId="611940077" sldId="565"/>
            <ac:grpSpMk id="39" creationId="{A93F7F93-7C5D-84D7-B84A-EC7E49C4FC04}"/>
          </ac:grpSpMkLst>
        </pc:grpChg>
        <pc:cxnChg chg="del">
          <ac:chgData name="Danilo Ríos" userId="74fa47b150b6dd85" providerId="LiveId" clId="{224D6384-DDD9-44BC-83F6-1B671BC36A06}" dt="2023-11-24T14:59:21.375" v="766" actId="478"/>
          <ac:cxnSpMkLst>
            <pc:docMk/>
            <pc:sldMk cId="611940077" sldId="565"/>
            <ac:cxnSpMk id="5" creationId="{7FE06FC5-5A14-5173-AC67-5E1E0ED5889C}"/>
          </ac:cxnSpMkLst>
        </pc:cxnChg>
        <pc:cxnChg chg="del">
          <ac:chgData name="Danilo Ríos" userId="74fa47b150b6dd85" providerId="LiveId" clId="{224D6384-DDD9-44BC-83F6-1B671BC36A06}" dt="2023-11-24T14:59:36.155" v="769" actId="478"/>
          <ac:cxnSpMkLst>
            <pc:docMk/>
            <pc:sldMk cId="611940077" sldId="565"/>
            <ac:cxnSpMk id="37" creationId="{BAA485DD-91F5-381C-1CA1-46C6570D3BD8}"/>
          </ac:cxnSpMkLst>
        </pc:cxnChg>
        <pc:cxnChg chg="add del mod">
          <ac:chgData name="Danilo Ríos" userId="74fa47b150b6dd85" providerId="LiveId" clId="{224D6384-DDD9-44BC-83F6-1B671BC36A06}" dt="2023-11-24T15:01:43.083" v="783" actId="1076"/>
          <ac:cxnSpMkLst>
            <pc:docMk/>
            <pc:sldMk cId="611940077" sldId="565"/>
            <ac:cxnSpMk id="78" creationId="{9E1C7C83-CA96-8146-4A87-40BC04E2B7E1}"/>
          </ac:cxnSpMkLst>
        </pc:cxnChg>
      </pc:sldChg>
    </pc:docChg>
  </pc:docChgLst>
  <pc:docChgLst>
    <pc:chgData name="Danilo Ríos" userId="74fa47b150b6dd85" providerId="LiveId" clId="{6E5CBBDC-C022-442D-8C91-2A45D900BA64}"/>
    <pc:docChg chg="undo custSel addSld delSld modSld sldOrd">
      <pc:chgData name="Danilo Ríos" userId="74fa47b150b6dd85" providerId="LiveId" clId="{6E5CBBDC-C022-442D-8C91-2A45D900BA64}" dt="2023-12-05T12:04:28.214" v="20520" actId="20577"/>
      <pc:docMkLst>
        <pc:docMk/>
      </pc:docMkLst>
      <pc:sldChg chg="delSp modSp mod modAnim">
        <pc:chgData name="Danilo Ríos" userId="74fa47b150b6dd85" providerId="LiveId" clId="{6E5CBBDC-C022-442D-8C91-2A45D900BA64}" dt="2023-10-20T20:03:17.385" v="15967" actId="1076"/>
        <pc:sldMkLst>
          <pc:docMk/>
          <pc:sldMk cId="0" sldId="329"/>
        </pc:sldMkLst>
        <pc:spChg chg="mod">
          <ac:chgData name="Danilo Ríos" userId="74fa47b150b6dd85" providerId="LiveId" clId="{6E5CBBDC-C022-442D-8C91-2A45D900BA64}" dt="2023-10-18T15:50:58.483" v="3927" actId="20577"/>
          <ac:spMkLst>
            <pc:docMk/>
            <pc:sldMk cId="0" sldId="329"/>
            <ac:spMk id="76812" creationId="{00000000-0000-0000-0000-000000000000}"/>
          </ac:spMkLst>
        </pc:spChg>
        <pc:spChg chg="mod">
          <ac:chgData name="Danilo Ríos" userId="74fa47b150b6dd85" providerId="LiveId" clId="{6E5CBBDC-C022-442D-8C91-2A45D900BA64}" dt="2023-10-20T20:03:17.385" v="15967" actId="1076"/>
          <ac:spMkLst>
            <pc:docMk/>
            <pc:sldMk cId="0" sldId="329"/>
            <ac:spMk id="126979" creationId="{00000000-0000-0000-0000-000000000000}"/>
          </ac:spMkLst>
        </pc:spChg>
        <pc:spChg chg="del">
          <ac:chgData name="Danilo Ríos" userId="74fa47b150b6dd85" providerId="LiveId" clId="{6E5CBBDC-C022-442D-8C91-2A45D900BA64}" dt="2023-10-18T18:50:49.044" v="5031" actId="21"/>
          <ac:spMkLst>
            <pc:docMk/>
            <pc:sldMk cId="0" sldId="329"/>
            <ac:spMk id="126981" creationId="{00000000-0000-0000-0000-000000000000}"/>
          </ac:spMkLst>
        </pc:spChg>
      </pc:sldChg>
      <pc:sldChg chg="addSp delSp modSp mod delAnim modAnim">
        <pc:chgData name="Danilo Ríos" userId="74fa47b150b6dd85" providerId="LiveId" clId="{6E5CBBDC-C022-442D-8C91-2A45D900BA64}" dt="2023-10-20T20:03:42.880" v="15972" actId="403"/>
        <pc:sldMkLst>
          <pc:docMk/>
          <pc:sldMk cId="0" sldId="368"/>
        </pc:sldMkLst>
        <pc:spChg chg="add mod">
          <ac:chgData name="Danilo Ríos" userId="74fa47b150b6dd85" providerId="LiveId" clId="{6E5CBBDC-C022-442D-8C91-2A45D900BA64}" dt="2023-10-18T15:53:17.836" v="4021" actId="6549"/>
          <ac:spMkLst>
            <pc:docMk/>
            <pc:sldMk cId="0" sldId="368"/>
            <ac:spMk id="3" creationId="{BC69404E-4693-9B65-6FF0-18CFE1CC6457}"/>
          </ac:spMkLst>
        </pc:spChg>
        <pc:spChg chg="add mod">
          <ac:chgData name="Danilo Ríos" userId="74fa47b150b6dd85" providerId="LiveId" clId="{6E5CBBDC-C022-442D-8C91-2A45D900BA64}" dt="2023-10-20T20:03:42.880" v="15972" actId="403"/>
          <ac:spMkLst>
            <pc:docMk/>
            <pc:sldMk cId="0" sldId="368"/>
            <ac:spMk id="4" creationId="{316D6EF7-8F5E-5319-2EFC-A60B88BADD67}"/>
          </ac:spMkLst>
        </pc:spChg>
        <pc:spChg chg="del mod">
          <ac:chgData name="Danilo Ríos" userId="74fa47b150b6dd85" providerId="LiveId" clId="{6E5CBBDC-C022-442D-8C91-2A45D900BA64}" dt="2023-10-18T12:07:19.103" v="718"/>
          <ac:spMkLst>
            <pc:docMk/>
            <pc:sldMk cId="0" sldId="368"/>
            <ac:spMk id="232457" creationId="{00000000-0000-0000-0000-000000000000}"/>
          </ac:spMkLst>
        </pc:spChg>
      </pc:sldChg>
      <pc:sldChg chg="addSp delSp modSp mod modTransition modAnim">
        <pc:chgData name="Danilo Ríos" userId="74fa47b150b6dd85" providerId="LiveId" clId="{6E5CBBDC-C022-442D-8C91-2A45D900BA64}" dt="2023-10-20T20:03:59.235" v="15976" actId="403"/>
        <pc:sldMkLst>
          <pc:docMk/>
          <pc:sldMk cId="0" sldId="412"/>
        </pc:sldMkLst>
        <pc:spChg chg="add mod">
          <ac:chgData name="Danilo Ríos" userId="74fa47b150b6dd85" providerId="LiveId" clId="{6E5CBBDC-C022-442D-8C91-2A45D900BA64}" dt="2023-10-20T20:03:59.235" v="15976" actId="403"/>
          <ac:spMkLst>
            <pc:docMk/>
            <pc:sldMk cId="0" sldId="412"/>
            <ac:spMk id="2" creationId="{E298A15C-B13B-2704-9154-6CAF2A2DE2F3}"/>
          </ac:spMkLst>
        </pc:spChg>
        <pc:spChg chg="add mod">
          <ac:chgData name="Danilo Ríos" userId="74fa47b150b6dd85" providerId="LiveId" clId="{6E5CBBDC-C022-442D-8C91-2A45D900BA64}" dt="2023-10-18T21:02:28.251" v="6313" actId="20577"/>
          <ac:spMkLst>
            <pc:docMk/>
            <pc:sldMk cId="0" sldId="412"/>
            <ac:spMk id="5" creationId="{10DFA9B4-A658-5CA8-5587-2A8EC7D2AAEE}"/>
          </ac:spMkLst>
        </pc:spChg>
        <pc:spChg chg="del">
          <ac:chgData name="Danilo Ríos" userId="74fa47b150b6dd85" providerId="LiveId" clId="{6E5CBBDC-C022-442D-8C91-2A45D900BA64}" dt="2023-10-18T12:25:48.388" v="1201" actId="478"/>
          <ac:spMkLst>
            <pc:docMk/>
            <pc:sldMk cId="0" sldId="412"/>
            <ac:spMk id="130075" creationId="{00000000-0000-0000-0000-000000000000}"/>
          </ac:spMkLst>
        </pc:spChg>
        <pc:graphicFrameChg chg="mod modGraphic">
          <ac:chgData name="Danilo Ríos" userId="74fa47b150b6dd85" providerId="LiveId" clId="{6E5CBBDC-C022-442D-8C91-2A45D900BA64}" dt="2023-10-18T19:09:40.142" v="5982" actId="1076"/>
          <ac:graphicFrameMkLst>
            <pc:docMk/>
            <pc:sldMk cId="0" sldId="412"/>
            <ac:graphicFrameMk id="329816" creationId="{00000000-0000-0000-0000-000000000000}"/>
          </ac:graphicFrameMkLst>
        </pc:graphicFrameChg>
        <pc:cxnChg chg="add mod">
          <ac:chgData name="Danilo Ríos" userId="74fa47b150b6dd85" providerId="LiveId" clId="{6E5CBBDC-C022-442D-8C91-2A45D900BA64}" dt="2023-10-18T19:10:12.829" v="5988" actId="1076"/>
          <ac:cxnSpMkLst>
            <pc:docMk/>
            <pc:sldMk cId="0" sldId="412"/>
            <ac:cxnSpMk id="4" creationId="{6B1068B7-FFAF-6F96-723A-DADE1F8E12CA}"/>
          </ac:cxnSpMkLst>
        </pc:cxnChg>
        <pc:cxnChg chg="add">
          <ac:chgData name="Danilo Ríos" userId="74fa47b150b6dd85" providerId="LiveId" clId="{6E5CBBDC-C022-442D-8C91-2A45D900BA64}" dt="2023-10-18T21:02:41.564" v="6314" actId="11529"/>
          <ac:cxnSpMkLst>
            <pc:docMk/>
            <pc:sldMk cId="0" sldId="412"/>
            <ac:cxnSpMk id="7" creationId="{696A3288-B563-3CAB-43FC-33305C19B6AB}"/>
          </ac:cxnSpMkLst>
        </pc:cxnChg>
      </pc:sldChg>
      <pc:sldChg chg="modSp mod">
        <pc:chgData name="Danilo Ríos" userId="74fa47b150b6dd85" providerId="LiveId" clId="{6E5CBBDC-C022-442D-8C91-2A45D900BA64}" dt="2023-11-30T17:16:05.972" v="19291" actId="6549"/>
        <pc:sldMkLst>
          <pc:docMk/>
          <pc:sldMk cId="0" sldId="424"/>
        </pc:sldMkLst>
        <pc:spChg chg="mod">
          <ac:chgData name="Danilo Ríos" userId="74fa47b150b6dd85" providerId="LiveId" clId="{6E5CBBDC-C022-442D-8C91-2A45D900BA64}" dt="2023-11-30T17:16:05.972" v="19291" actId="6549"/>
          <ac:spMkLst>
            <pc:docMk/>
            <pc:sldMk cId="0" sldId="424"/>
            <ac:spMk id="19460" creationId="{00000000-0000-0000-0000-000000000000}"/>
          </ac:spMkLst>
        </pc:spChg>
      </pc:sldChg>
      <pc:sldChg chg="addSp delSp modSp del mod ord delAnim modAnim">
        <pc:chgData name="Danilo Ríos" userId="74fa47b150b6dd85" providerId="LiveId" clId="{6E5CBBDC-C022-442D-8C91-2A45D900BA64}" dt="2023-10-27T19:31:27.479" v="16204" actId="47"/>
        <pc:sldMkLst>
          <pc:docMk/>
          <pc:sldMk cId="3317344907" sldId="527"/>
        </pc:sldMkLst>
        <pc:spChg chg="add mod">
          <ac:chgData name="Danilo Ríos" userId="74fa47b150b6dd85" providerId="LiveId" clId="{6E5CBBDC-C022-442D-8C91-2A45D900BA64}" dt="2023-10-27T19:19:53.073" v="16049" actId="20577"/>
          <ac:spMkLst>
            <pc:docMk/>
            <pc:sldMk cId="3317344907" sldId="527"/>
            <ac:spMk id="2" creationId="{1FB22B92-03CD-25DD-BE71-8DED0590FA4B}"/>
          </ac:spMkLst>
        </pc:spChg>
        <pc:spChg chg="add mod">
          <ac:chgData name="Danilo Ríos" userId="74fa47b150b6dd85" providerId="LiveId" clId="{6E5CBBDC-C022-442D-8C91-2A45D900BA64}" dt="2023-10-18T15:00:16.511" v="2174" actId="1076"/>
          <ac:spMkLst>
            <pc:docMk/>
            <pc:sldMk cId="3317344907" sldId="527"/>
            <ac:spMk id="4" creationId="{210718B7-37AE-4160-839A-66DA7B408325}"/>
          </ac:spMkLst>
        </pc:spChg>
        <pc:spChg chg="mod">
          <ac:chgData name="Danilo Ríos" userId="74fa47b150b6dd85" providerId="LiveId" clId="{6E5CBBDC-C022-442D-8C91-2A45D900BA64}" dt="2023-10-18T15:00:16.511" v="2174" actId="1076"/>
          <ac:spMkLst>
            <pc:docMk/>
            <pc:sldMk cId="3317344907" sldId="527"/>
            <ac:spMk id="5" creationId="{00000000-0000-0000-0000-000000000000}"/>
          </ac:spMkLst>
        </pc:spChg>
        <pc:spChg chg="mod">
          <ac:chgData name="Danilo Ríos" userId="74fa47b150b6dd85" providerId="LiveId" clId="{6E5CBBDC-C022-442D-8C91-2A45D900BA64}" dt="2023-10-18T15:00:16.511" v="2174" actId="1076"/>
          <ac:spMkLst>
            <pc:docMk/>
            <pc:sldMk cId="3317344907" sldId="527"/>
            <ac:spMk id="6" creationId="{BF4D35A8-9499-6C92-0588-F09B00DF2DC6}"/>
          </ac:spMkLst>
        </pc:spChg>
        <pc:spChg chg="del">
          <ac:chgData name="Danilo Ríos" userId="74fa47b150b6dd85" providerId="LiveId" clId="{6E5CBBDC-C022-442D-8C91-2A45D900BA64}" dt="2023-10-18T14:54:05.851" v="2076" actId="478"/>
          <ac:spMkLst>
            <pc:docMk/>
            <pc:sldMk cId="3317344907" sldId="527"/>
            <ac:spMk id="7" creationId="{00000000-0000-0000-0000-000000000000}"/>
          </ac:spMkLst>
        </pc:spChg>
        <pc:spChg chg="add mod">
          <ac:chgData name="Danilo Ríos" userId="74fa47b150b6dd85" providerId="LiveId" clId="{6E5CBBDC-C022-442D-8C91-2A45D900BA64}" dt="2023-10-18T15:00:16.511" v="2174" actId="1076"/>
          <ac:spMkLst>
            <pc:docMk/>
            <pc:sldMk cId="3317344907" sldId="527"/>
            <ac:spMk id="10" creationId="{7529C149-44A1-C588-4373-A20889A9A63F}"/>
          </ac:spMkLst>
        </pc:spChg>
        <pc:spChg chg="mod">
          <ac:chgData name="Danilo Ríos" userId="74fa47b150b6dd85" providerId="LiveId" clId="{6E5CBBDC-C022-442D-8C91-2A45D900BA64}" dt="2023-10-18T15:00:16.511" v="2174" actId="1076"/>
          <ac:spMkLst>
            <pc:docMk/>
            <pc:sldMk cId="3317344907" sldId="527"/>
            <ac:spMk id="11" creationId="{AE4B7006-A2AC-A204-ED15-C10FB80B4B8E}"/>
          </ac:spMkLst>
        </pc:spChg>
        <pc:spChg chg="add mod">
          <ac:chgData name="Danilo Ríos" userId="74fa47b150b6dd85" providerId="LiveId" clId="{6E5CBBDC-C022-442D-8C91-2A45D900BA64}" dt="2023-10-18T15:00:16.511" v="2174" actId="1076"/>
          <ac:spMkLst>
            <pc:docMk/>
            <pc:sldMk cId="3317344907" sldId="527"/>
            <ac:spMk id="19" creationId="{FF601604-3275-6EDA-CE37-996A51E7FE1D}"/>
          </ac:spMkLst>
        </pc:spChg>
        <pc:spChg chg="mod">
          <ac:chgData name="Danilo Ríos" userId="74fa47b150b6dd85" providerId="LiveId" clId="{6E5CBBDC-C022-442D-8C91-2A45D900BA64}" dt="2023-10-18T15:00:16.511" v="2174" actId="1076"/>
          <ac:spMkLst>
            <pc:docMk/>
            <pc:sldMk cId="3317344907" sldId="527"/>
            <ac:spMk id="20" creationId="{59AA5265-F5A7-4649-8C33-1578DF4B9B09}"/>
          </ac:spMkLst>
        </pc:spChg>
        <pc:spChg chg="del">
          <ac:chgData name="Danilo Ríos" userId="74fa47b150b6dd85" providerId="LiveId" clId="{6E5CBBDC-C022-442D-8C91-2A45D900BA64}" dt="2023-10-18T14:58:19.412" v="2113" actId="478"/>
          <ac:spMkLst>
            <pc:docMk/>
            <pc:sldMk cId="3317344907" sldId="527"/>
            <ac:spMk id="21" creationId="{2AA1540B-5B27-1177-12B1-60D982CC7A24}"/>
          </ac:spMkLst>
        </pc:spChg>
        <pc:spChg chg="add mod">
          <ac:chgData name="Danilo Ríos" userId="74fa47b150b6dd85" providerId="LiveId" clId="{6E5CBBDC-C022-442D-8C91-2A45D900BA64}" dt="2023-10-19T13:34:34.318" v="9221" actId="20577"/>
          <ac:spMkLst>
            <pc:docMk/>
            <pc:sldMk cId="3317344907" sldId="527"/>
            <ac:spMk id="22" creationId="{0332E470-7180-3092-44F2-0DF0DE1E7473}"/>
          </ac:spMkLst>
        </pc:spChg>
        <pc:spChg chg="mod">
          <ac:chgData name="Danilo Ríos" userId="74fa47b150b6dd85" providerId="LiveId" clId="{6E5CBBDC-C022-442D-8C91-2A45D900BA64}" dt="2023-10-18T15:00:16.511" v="2174" actId="1076"/>
          <ac:spMkLst>
            <pc:docMk/>
            <pc:sldMk cId="3317344907" sldId="527"/>
            <ac:spMk id="23" creationId="{5A970DF7-E8DD-C2E6-125A-6F1D08D6A011}"/>
          </ac:spMkLst>
        </pc:spChg>
        <pc:spChg chg="mod">
          <ac:chgData name="Danilo Ríos" userId="74fa47b150b6dd85" providerId="LiveId" clId="{6E5CBBDC-C022-442D-8C91-2A45D900BA64}" dt="2023-10-18T15:00:16.511" v="2174" actId="1076"/>
          <ac:spMkLst>
            <pc:docMk/>
            <pc:sldMk cId="3317344907" sldId="527"/>
            <ac:spMk id="24" creationId="{E94B1138-89AA-EA4C-8B65-36747DF0A8BC}"/>
          </ac:spMkLst>
        </pc:spChg>
        <pc:spChg chg="mod">
          <ac:chgData name="Danilo Ríos" userId="74fa47b150b6dd85" providerId="LiveId" clId="{6E5CBBDC-C022-442D-8C91-2A45D900BA64}" dt="2023-10-18T15:00:16.511" v="2174" actId="1076"/>
          <ac:spMkLst>
            <pc:docMk/>
            <pc:sldMk cId="3317344907" sldId="527"/>
            <ac:spMk id="25" creationId="{89980F44-3155-128D-FE04-BCC278241ACA}"/>
          </ac:spMkLst>
        </pc:spChg>
        <pc:spChg chg="add mod">
          <ac:chgData name="Danilo Ríos" userId="74fa47b150b6dd85" providerId="LiveId" clId="{6E5CBBDC-C022-442D-8C91-2A45D900BA64}" dt="2023-10-19T13:35:17.698" v="9261" actId="1076"/>
          <ac:spMkLst>
            <pc:docMk/>
            <pc:sldMk cId="3317344907" sldId="527"/>
            <ac:spMk id="27" creationId="{B36B78A0-4F5C-781A-4826-25BF09797FC1}"/>
          </ac:spMkLst>
        </pc:spChg>
        <pc:spChg chg="del mod">
          <ac:chgData name="Danilo Ríos" userId="74fa47b150b6dd85" providerId="LiveId" clId="{6E5CBBDC-C022-442D-8C91-2A45D900BA64}" dt="2023-10-18T14:58:34.569" v="2115" actId="478"/>
          <ac:spMkLst>
            <pc:docMk/>
            <pc:sldMk cId="3317344907" sldId="527"/>
            <ac:spMk id="79" creationId="{00000000-0000-0000-0000-000000000000}"/>
          </ac:spMkLst>
        </pc:spChg>
        <pc:spChg chg="del mod">
          <ac:chgData name="Danilo Ríos" userId="74fa47b150b6dd85" providerId="LiveId" clId="{6E5CBBDC-C022-442D-8C91-2A45D900BA64}" dt="2023-10-18T14:58:37.881" v="2116" actId="478"/>
          <ac:spMkLst>
            <pc:docMk/>
            <pc:sldMk cId="3317344907" sldId="527"/>
            <ac:spMk id="85" creationId="{00000000-0000-0000-0000-000000000000}"/>
          </ac:spMkLst>
        </pc:spChg>
        <pc:spChg chg="mod">
          <ac:chgData name="Danilo Ríos" userId="74fa47b150b6dd85" providerId="LiveId" clId="{6E5CBBDC-C022-442D-8C91-2A45D900BA64}" dt="2023-10-19T13:35:58.486" v="9320" actId="207"/>
          <ac:spMkLst>
            <pc:docMk/>
            <pc:sldMk cId="3317344907" sldId="527"/>
            <ac:spMk id="87" creationId="{00000000-0000-0000-0000-000000000000}"/>
          </ac:spMkLst>
        </pc:spChg>
        <pc:spChg chg="mod">
          <ac:chgData name="Danilo Ríos" userId="74fa47b150b6dd85" providerId="LiveId" clId="{6E5CBBDC-C022-442D-8C91-2A45D900BA64}" dt="2023-10-18T15:00:16.511" v="2174" actId="1076"/>
          <ac:spMkLst>
            <pc:docMk/>
            <pc:sldMk cId="3317344907" sldId="527"/>
            <ac:spMk id="14339" creationId="{00000000-0000-0000-0000-000000000000}"/>
          </ac:spMkLst>
        </pc:spChg>
        <pc:spChg chg="mod">
          <ac:chgData name="Danilo Ríos" userId="74fa47b150b6dd85" providerId="LiveId" clId="{6E5CBBDC-C022-442D-8C91-2A45D900BA64}" dt="2023-10-18T15:00:16.511" v="2174" actId="1076"/>
          <ac:spMkLst>
            <pc:docMk/>
            <pc:sldMk cId="3317344907" sldId="527"/>
            <ac:spMk id="14341" creationId="{00000000-0000-0000-0000-000000000000}"/>
          </ac:spMkLst>
        </pc:spChg>
        <pc:spChg chg="mod">
          <ac:chgData name="Danilo Ríos" userId="74fa47b150b6dd85" providerId="LiveId" clId="{6E5CBBDC-C022-442D-8C91-2A45D900BA64}" dt="2023-10-18T15:00:16.511" v="2174" actId="1076"/>
          <ac:spMkLst>
            <pc:docMk/>
            <pc:sldMk cId="3317344907" sldId="527"/>
            <ac:spMk id="14343" creationId="{00000000-0000-0000-0000-000000000000}"/>
          </ac:spMkLst>
        </pc:spChg>
        <pc:spChg chg="mod">
          <ac:chgData name="Danilo Ríos" userId="74fa47b150b6dd85" providerId="LiveId" clId="{6E5CBBDC-C022-442D-8C91-2A45D900BA64}" dt="2023-10-18T15:00:16.511" v="2174" actId="1076"/>
          <ac:spMkLst>
            <pc:docMk/>
            <pc:sldMk cId="3317344907" sldId="527"/>
            <ac:spMk id="14344" creationId="{00000000-0000-0000-0000-000000000000}"/>
          </ac:spMkLst>
        </pc:spChg>
        <pc:spChg chg="mod">
          <ac:chgData name="Danilo Ríos" userId="74fa47b150b6dd85" providerId="LiveId" clId="{6E5CBBDC-C022-442D-8C91-2A45D900BA64}" dt="2023-10-18T15:00:16.511" v="2174" actId="1076"/>
          <ac:spMkLst>
            <pc:docMk/>
            <pc:sldMk cId="3317344907" sldId="527"/>
            <ac:spMk id="14349" creationId="{00000000-0000-0000-0000-000000000000}"/>
          </ac:spMkLst>
        </pc:spChg>
        <pc:spChg chg="mod">
          <ac:chgData name="Danilo Ríos" userId="74fa47b150b6dd85" providerId="LiveId" clId="{6E5CBBDC-C022-442D-8C91-2A45D900BA64}" dt="2023-10-18T15:00:16.511" v="2174" actId="1076"/>
          <ac:spMkLst>
            <pc:docMk/>
            <pc:sldMk cId="3317344907" sldId="527"/>
            <ac:spMk id="14358" creationId="{00000000-0000-0000-0000-000000000000}"/>
          </ac:spMkLst>
        </pc:spChg>
        <pc:spChg chg="mod">
          <ac:chgData name="Danilo Ríos" userId="74fa47b150b6dd85" providerId="LiveId" clId="{6E5CBBDC-C022-442D-8C91-2A45D900BA64}" dt="2023-10-18T15:00:16.511" v="2174" actId="1076"/>
          <ac:spMkLst>
            <pc:docMk/>
            <pc:sldMk cId="3317344907" sldId="527"/>
            <ac:spMk id="14359" creationId="{00000000-0000-0000-0000-000000000000}"/>
          </ac:spMkLst>
        </pc:spChg>
        <pc:spChg chg="mod">
          <ac:chgData name="Danilo Ríos" userId="74fa47b150b6dd85" providerId="LiveId" clId="{6E5CBBDC-C022-442D-8C91-2A45D900BA64}" dt="2023-10-18T15:00:16.511" v="2174" actId="1076"/>
          <ac:spMkLst>
            <pc:docMk/>
            <pc:sldMk cId="3317344907" sldId="527"/>
            <ac:spMk id="14360" creationId="{00000000-0000-0000-0000-000000000000}"/>
          </ac:spMkLst>
        </pc:spChg>
        <pc:spChg chg="mod">
          <ac:chgData name="Danilo Ríos" userId="74fa47b150b6dd85" providerId="LiveId" clId="{6E5CBBDC-C022-442D-8C91-2A45D900BA64}" dt="2023-10-18T15:00:16.511" v="2174" actId="1076"/>
          <ac:spMkLst>
            <pc:docMk/>
            <pc:sldMk cId="3317344907" sldId="527"/>
            <ac:spMk id="14361" creationId="{00000000-0000-0000-0000-000000000000}"/>
          </ac:spMkLst>
        </pc:spChg>
        <pc:spChg chg="mod">
          <ac:chgData name="Danilo Ríos" userId="74fa47b150b6dd85" providerId="LiveId" clId="{6E5CBBDC-C022-442D-8C91-2A45D900BA64}" dt="2023-10-18T15:00:16.511" v="2174" actId="1076"/>
          <ac:spMkLst>
            <pc:docMk/>
            <pc:sldMk cId="3317344907" sldId="527"/>
            <ac:spMk id="14363" creationId="{00000000-0000-0000-0000-000000000000}"/>
          </ac:spMkLst>
        </pc:spChg>
        <pc:spChg chg="mod">
          <ac:chgData name="Danilo Ríos" userId="74fa47b150b6dd85" providerId="LiveId" clId="{6E5CBBDC-C022-442D-8C91-2A45D900BA64}" dt="2023-10-18T15:00:16.511" v="2174" actId="1076"/>
          <ac:spMkLst>
            <pc:docMk/>
            <pc:sldMk cId="3317344907" sldId="527"/>
            <ac:spMk id="14364" creationId="{00000000-0000-0000-0000-000000000000}"/>
          </ac:spMkLst>
        </pc:spChg>
        <pc:spChg chg="mod">
          <ac:chgData name="Danilo Ríos" userId="74fa47b150b6dd85" providerId="LiveId" clId="{6E5CBBDC-C022-442D-8C91-2A45D900BA64}" dt="2023-10-19T13:34:59.937" v="9260" actId="20577"/>
          <ac:spMkLst>
            <pc:docMk/>
            <pc:sldMk cId="3317344907" sldId="527"/>
            <ac:spMk id="14366" creationId="{00000000-0000-0000-0000-000000000000}"/>
          </ac:spMkLst>
        </pc:spChg>
        <pc:spChg chg="mod topLvl">
          <ac:chgData name="Danilo Ríos" userId="74fa47b150b6dd85" providerId="LiveId" clId="{6E5CBBDC-C022-442D-8C91-2A45D900BA64}" dt="2023-10-18T15:00:16.511" v="2174" actId="1076"/>
          <ac:spMkLst>
            <pc:docMk/>
            <pc:sldMk cId="3317344907" sldId="527"/>
            <ac:spMk id="14413" creationId="{00000000-0000-0000-0000-000000000000}"/>
          </ac:spMkLst>
        </pc:spChg>
        <pc:spChg chg="del mod topLvl">
          <ac:chgData name="Danilo Ríos" userId="74fa47b150b6dd85" providerId="LiveId" clId="{6E5CBBDC-C022-442D-8C91-2A45D900BA64}" dt="2023-10-18T14:57:36.668" v="2108" actId="478"/>
          <ac:spMkLst>
            <pc:docMk/>
            <pc:sldMk cId="3317344907" sldId="527"/>
            <ac:spMk id="14414" creationId="{00000000-0000-0000-0000-000000000000}"/>
          </ac:spMkLst>
        </pc:spChg>
        <pc:grpChg chg="mod">
          <ac:chgData name="Danilo Ríos" userId="74fa47b150b6dd85" providerId="LiveId" clId="{6E5CBBDC-C022-442D-8C91-2A45D900BA64}" dt="2023-10-18T15:00:16.511" v="2174" actId="1076"/>
          <ac:grpSpMkLst>
            <pc:docMk/>
            <pc:sldMk cId="3317344907" sldId="527"/>
            <ac:grpSpMk id="83" creationId="{00000000-0000-0000-0000-000000000000}"/>
          </ac:grpSpMkLst>
        </pc:grpChg>
        <pc:grpChg chg="del mod">
          <ac:chgData name="Danilo Ríos" userId="74fa47b150b6dd85" providerId="LiveId" clId="{6E5CBBDC-C022-442D-8C91-2A45D900BA64}" dt="2023-10-18T14:57:36.668" v="2108" actId="478"/>
          <ac:grpSpMkLst>
            <pc:docMk/>
            <pc:sldMk cId="3317344907" sldId="527"/>
            <ac:grpSpMk id="14345" creationId="{00000000-0000-0000-0000-000000000000}"/>
          </ac:grpSpMkLst>
        </pc:grpChg>
        <pc:grpChg chg="mod">
          <ac:chgData name="Danilo Ríos" userId="74fa47b150b6dd85" providerId="LiveId" clId="{6E5CBBDC-C022-442D-8C91-2A45D900BA64}" dt="2023-10-18T15:00:16.511" v="2174" actId="1076"/>
          <ac:grpSpMkLst>
            <pc:docMk/>
            <pc:sldMk cId="3317344907" sldId="527"/>
            <ac:grpSpMk id="14347" creationId="{00000000-0000-0000-0000-000000000000}"/>
          </ac:grpSpMkLst>
        </pc:grpChg>
        <pc:grpChg chg="mod">
          <ac:chgData name="Danilo Ríos" userId="74fa47b150b6dd85" providerId="LiveId" clId="{6E5CBBDC-C022-442D-8C91-2A45D900BA64}" dt="2023-10-18T15:00:16.511" v="2174" actId="1076"/>
          <ac:grpSpMkLst>
            <pc:docMk/>
            <pc:sldMk cId="3317344907" sldId="527"/>
            <ac:grpSpMk id="14355" creationId="{00000000-0000-0000-0000-000000000000}"/>
          </ac:grpSpMkLst>
        </pc:grpChg>
        <pc:grpChg chg="mod">
          <ac:chgData name="Danilo Ríos" userId="74fa47b150b6dd85" providerId="LiveId" clId="{6E5CBBDC-C022-442D-8C91-2A45D900BA64}" dt="2023-10-18T15:00:16.511" v="2174" actId="1076"/>
          <ac:grpSpMkLst>
            <pc:docMk/>
            <pc:sldMk cId="3317344907" sldId="527"/>
            <ac:grpSpMk id="14356" creationId="{00000000-0000-0000-0000-000000000000}"/>
          </ac:grpSpMkLst>
        </pc:grpChg>
        <pc:cxnChg chg="add mod">
          <ac:chgData name="Danilo Ríos" userId="74fa47b150b6dd85" providerId="LiveId" clId="{6E5CBBDC-C022-442D-8C91-2A45D900BA64}" dt="2023-10-18T15:01:13.669" v="2180" actId="1582"/>
          <ac:cxnSpMkLst>
            <pc:docMk/>
            <pc:sldMk cId="3317344907" sldId="527"/>
            <ac:cxnSpMk id="3" creationId="{EAE54CB2-0A0C-694C-C1E4-3FB6D6BB097B}"/>
          </ac:cxnSpMkLst>
        </pc:cxnChg>
        <pc:cxnChg chg="mod">
          <ac:chgData name="Danilo Ríos" userId="74fa47b150b6dd85" providerId="LiveId" clId="{6E5CBBDC-C022-442D-8C91-2A45D900BA64}" dt="2023-10-18T15:00:16.511" v="2174" actId="1076"/>
          <ac:cxnSpMkLst>
            <pc:docMk/>
            <pc:sldMk cId="3317344907" sldId="527"/>
            <ac:cxnSpMk id="8" creationId="{A525FD45-7C36-4B77-E04F-873262FD1A0C}"/>
          </ac:cxnSpMkLst>
        </pc:cxnChg>
        <pc:cxnChg chg="del mod">
          <ac:chgData name="Danilo Ríos" userId="74fa47b150b6dd85" providerId="LiveId" clId="{6E5CBBDC-C022-442D-8C91-2A45D900BA64}" dt="2023-10-18T14:53:59.915" v="2075" actId="478"/>
          <ac:cxnSpMkLst>
            <pc:docMk/>
            <pc:sldMk cId="3317344907" sldId="527"/>
            <ac:cxnSpMk id="9" creationId="{00000000-0000-0000-0000-000000000000}"/>
          </ac:cxnSpMkLst>
        </pc:cxnChg>
        <pc:cxnChg chg="mod">
          <ac:chgData name="Danilo Ríos" userId="74fa47b150b6dd85" providerId="LiveId" clId="{6E5CBBDC-C022-442D-8C91-2A45D900BA64}" dt="2023-10-18T15:00:16.511" v="2174" actId="1076"/>
          <ac:cxnSpMkLst>
            <pc:docMk/>
            <pc:sldMk cId="3317344907" sldId="527"/>
            <ac:cxnSpMk id="12" creationId="{466E898E-2B2B-09E6-485A-D8D71E77244C}"/>
          </ac:cxnSpMkLst>
        </pc:cxnChg>
        <pc:cxnChg chg="mod">
          <ac:chgData name="Danilo Ríos" userId="74fa47b150b6dd85" providerId="LiveId" clId="{6E5CBBDC-C022-442D-8C91-2A45D900BA64}" dt="2023-10-18T15:00:16.511" v="2174" actId="1076"/>
          <ac:cxnSpMkLst>
            <pc:docMk/>
            <pc:sldMk cId="3317344907" sldId="527"/>
            <ac:cxnSpMk id="13" creationId="{EF6192AF-24E3-AF65-11B0-CC7E19E36370}"/>
          </ac:cxnSpMkLst>
        </pc:cxnChg>
        <pc:cxnChg chg="mod">
          <ac:chgData name="Danilo Ríos" userId="74fa47b150b6dd85" providerId="LiveId" clId="{6E5CBBDC-C022-442D-8C91-2A45D900BA64}" dt="2023-10-18T15:00:16.511" v="2174" actId="1076"/>
          <ac:cxnSpMkLst>
            <pc:docMk/>
            <pc:sldMk cId="3317344907" sldId="527"/>
            <ac:cxnSpMk id="14" creationId="{F46D01EC-0E56-F175-9281-BD3F422F80FF}"/>
          </ac:cxnSpMkLst>
        </pc:cxnChg>
        <pc:cxnChg chg="mod">
          <ac:chgData name="Danilo Ríos" userId="74fa47b150b6dd85" providerId="LiveId" clId="{6E5CBBDC-C022-442D-8C91-2A45D900BA64}" dt="2023-10-18T15:00:16.511" v="2174" actId="1076"/>
          <ac:cxnSpMkLst>
            <pc:docMk/>
            <pc:sldMk cId="3317344907" sldId="527"/>
            <ac:cxnSpMk id="15" creationId="{85B94F0B-0167-72C0-9E04-8C6E202A883C}"/>
          </ac:cxnSpMkLst>
        </pc:cxnChg>
        <pc:cxnChg chg="mod">
          <ac:chgData name="Danilo Ríos" userId="74fa47b150b6dd85" providerId="LiveId" clId="{6E5CBBDC-C022-442D-8C91-2A45D900BA64}" dt="2023-10-18T15:00:16.511" v="2174" actId="1076"/>
          <ac:cxnSpMkLst>
            <pc:docMk/>
            <pc:sldMk cId="3317344907" sldId="527"/>
            <ac:cxnSpMk id="16" creationId="{D66D87C7-4E91-CC4E-121A-5CDD72CE7C1D}"/>
          </ac:cxnSpMkLst>
        </pc:cxnChg>
        <pc:cxnChg chg="mod">
          <ac:chgData name="Danilo Ríos" userId="74fa47b150b6dd85" providerId="LiveId" clId="{6E5CBBDC-C022-442D-8C91-2A45D900BA64}" dt="2023-10-18T15:00:16.511" v="2174" actId="1076"/>
          <ac:cxnSpMkLst>
            <pc:docMk/>
            <pc:sldMk cId="3317344907" sldId="527"/>
            <ac:cxnSpMk id="17" creationId="{E55422AC-86A3-A0E7-1402-BA940349F0A5}"/>
          </ac:cxnSpMkLst>
        </pc:cxnChg>
        <pc:cxnChg chg="mod">
          <ac:chgData name="Danilo Ríos" userId="74fa47b150b6dd85" providerId="LiveId" clId="{6E5CBBDC-C022-442D-8C91-2A45D900BA64}" dt="2023-10-18T15:00:16.511" v="2174" actId="1076"/>
          <ac:cxnSpMkLst>
            <pc:docMk/>
            <pc:sldMk cId="3317344907" sldId="527"/>
            <ac:cxnSpMk id="18" creationId="{E1832093-0394-A1AC-4815-8FB59999472F}"/>
          </ac:cxnSpMkLst>
        </pc:cxnChg>
        <pc:cxnChg chg="add mod">
          <ac:chgData name="Danilo Ríos" userId="74fa47b150b6dd85" providerId="LiveId" clId="{6E5CBBDC-C022-442D-8C91-2A45D900BA64}" dt="2023-10-18T15:01:36.466" v="2186" actId="1582"/>
          <ac:cxnSpMkLst>
            <pc:docMk/>
            <pc:sldMk cId="3317344907" sldId="527"/>
            <ac:cxnSpMk id="26" creationId="{270126BC-7187-70CF-1E5B-F9EC9A8919F3}"/>
          </ac:cxnSpMkLst>
        </pc:cxnChg>
        <pc:cxnChg chg="add mod">
          <ac:chgData name="Danilo Ríos" userId="74fa47b150b6dd85" providerId="LiveId" clId="{6E5CBBDC-C022-442D-8C91-2A45D900BA64}" dt="2023-10-18T15:01:44.339" v="2188" actId="1582"/>
          <ac:cxnSpMkLst>
            <pc:docMk/>
            <pc:sldMk cId="3317344907" sldId="527"/>
            <ac:cxnSpMk id="28" creationId="{86B066A2-3CCC-C97A-6EC2-0C51313697C7}"/>
          </ac:cxnSpMkLst>
        </pc:cxnChg>
        <pc:cxnChg chg="mod">
          <ac:chgData name="Danilo Ríos" userId="74fa47b150b6dd85" providerId="LiveId" clId="{6E5CBBDC-C022-442D-8C91-2A45D900BA64}" dt="2023-10-18T15:00:16.511" v="2174" actId="1076"/>
          <ac:cxnSpMkLst>
            <pc:docMk/>
            <pc:sldMk cId="3317344907" sldId="527"/>
            <ac:cxnSpMk id="14354" creationId="{00000000-0000-0000-0000-000000000000}"/>
          </ac:cxnSpMkLst>
        </pc:cxnChg>
      </pc:sldChg>
      <pc:sldChg chg="modSp mod">
        <pc:chgData name="Danilo Ríos" userId="74fa47b150b6dd85" providerId="LiveId" clId="{6E5CBBDC-C022-442D-8C91-2A45D900BA64}" dt="2023-10-18T11:52:55.459" v="9" actId="1076"/>
        <pc:sldMkLst>
          <pc:docMk/>
          <pc:sldMk cId="0" sldId="537"/>
        </pc:sldMkLst>
        <pc:spChg chg="mod">
          <ac:chgData name="Danilo Ríos" userId="74fa47b150b6dd85" providerId="LiveId" clId="{6E5CBBDC-C022-442D-8C91-2A45D900BA64}" dt="2023-10-18T11:52:55.459" v="9" actId="1076"/>
          <ac:spMkLst>
            <pc:docMk/>
            <pc:sldMk cId="0" sldId="537"/>
            <ac:spMk id="295940" creationId="{00000000-0000-0000-0000-000000000000}"/>
          </ac:spMkLst>
        </pc:spChg>
      </pc:sldChg>
      <pc:sldChg chg="modSp add mod ord modAnim modNotesTx">
        <pc:chgData name="Danilo Ríos" userId="74fa47b150b6dd85" providerId="LiveId" clId="{6E5CBBDC-C022-442D-8C91-2A45D900BA64}" dt="2023-12-05T12:04:28.214" v="20520" actId="20577"/>
        <pc:sldMkLst>
          <pc:docMk/>
          <pc:sldMk cId="4152536112" sldId="538"/>
        </pc:sldMkLst>
        <pc:spChg chg="mod">
          <ac:chgData name="Danilo Ríos" userId="74fa47b150b6dd85" providerId="LiveId" clId="{6E5CBBDC-C022-442D-8C91-2A45D900BA64}" dt="2023-11-30T17:22:56.305" v="20033" actId="1076"/>
          <ac:spMkLst>
            <pc:docMk/>
            <pc:sldMk cId="4152536112" sldId="538"/>
            <ac:spMk id="76812" creationId="{00000000-0000-0000-0000-000000000000}"/>
          </ac:spMkLst>
        </pc:spChg>
        <pc:spChg chg="mod">
          <ac:chgData name="Danilo Ríos" userId="74fa47b150b6dd85" providerId="LiveId" clId="{6E5CBBDC-C022-442D-8C91-2A45D900BA64}" dt="2023-10-20T20:03:35.756" v="15970" actId="1076"/>
          <ac:spMkLst>
            <pc:docMk/>
            <pc:sldMk cId="4152536112" sldId="538"/>
            <ac:spMk id="126979" creationId="{00000000-0000-0000-0000-000000000000}"/>
          </ac:spMkLst>
        </pc:spChg>
        <pc:spChg chg="mod">
          <ac:chgData name="Danilo Ríos" userId="74fa47b150b6dd85" providerId="LiveId" clId="{6E5CBBDC-C022-442D-8C91-2A45D900BA64}" dt="2023-10-18T12:06:25.644" v="711" actId="20577"/>
          <ac:spMkLst>
            <pc:docMk/>
            <pc:sldMk cId="4152536112" sldId="538"/>
            <ac:spMk id="126981" creationId="{00000000-0000-0000-0000-000000000000}"/>
          </ac:spMkLst>
        </pc:spChg>
      </pc:sldChg>
      <pc:sldChg chg="addSp delSp modSp new mod">
        <pc:chgData name="Danilo Ríos" userId="74fa47b150b6dd85" providerId="LiveId" clId="{6E5CBBDC-C022-442D-8C91-2A45D900BA64}" dt="2023-10-18T13:30:42.896" v="2015" actId="1076"/>
        <pc:sldMkLst>
          <pc:docMk/>
          <pc:sldMk cId="3292488872" sldId="539"/>
        </pc:sldMkLst>
        <pc:spChg chg="del">
          <ac:chgData name="Danilo Ríos" userId="74fa47b150b6dd85" providerId="LiveId" clId="{6E5CBBDC-C022-442D-8C91-2A45D900BA64}" dt="2023-10-18T12:52:21.973" v="1723" actId="478"/>
          <ac:spMkLst>
            <pc:docMk/>
            <pc:sldMk cId="3292488872" sldId="539"/>
            <ac:spMk id="2" creationId="{1AFD65A9-B7D4-2952-2D51-C4292C3C5D85}"/>
          </ac:spMkLst>
        </pc:spChg>
        <pc:spChg chg="del">
          <ac:chgData name="Danilo Ríos" userId="74fa47b150b6dd85" providerId="LiveId" clId="{6E5CBBDC-C022-442D-8C91-2A45D900BA64}" dt="2023-10-18T12:52:23.472" v="1724" actId="478"/>
          <ac:spMkLst>
            <pc:docMk/>
            <pc:sldMk cId="3292488872" sldId="539"/>
            <ac:spMk id="3" creationId="{51CBE49E-8DFA-9A32-7A30-6E25D8C9055C}"/>
          </ac:spMkLst>
        </pc:spChg>
        <pc:spChg chg="add del">
          <ac:chgData name="Danilo Ríos" userId="74fa47b150b6dd85" providerId="LiveId" clId="{6E5CBBDC-C022-442D-8C91-2A45D900BA64}" dt="2023-10-18T12:52:28.112" v="1726" actId="22"/>
          <ac:spMkLst>
            <pc:docMk/>
            <pc:sldMk cId="3292488872" sldId="539"/>
            <ac:spMk id="5" creationId="{2C615E15-6FB6-B541-F76B-E1AD22D18992}"/>
          </ac:spMkLst>
        </pc:spChg>
        <pc:spChg chg="add mod">
          <ac:chgData name="Danilo Ríos" userId="74fa47b150b6dd85" providerId="LiveId" clId="{6E5CBBDC-C022-442D-8C91-2A45D900BA64}" dt="2023-10-18T13:30:30.415" v="2013" actId="1076"/>
          <ac:spMkLst>
            <pc:docMk/>
            <pc:sldMk cId="3292488872" sldId="539"/>
            <ac:spMk id="7" creationId="{BE7C7132-6836-638A-771E-AAF46C4ECB13}"/>
          </ac:spMkLst>
        </pc:spChg>
        <pc:spChg chg="add mod">
          <ac:chgData name="Danilo Ríos" userId="74fa47b150b6dd85" providerId="LiveId" clId="{6E5CBBDC-C022-442D-8C91-2A45D900BA64}" dt="2023-10-18T13:01:54.279" v="1908" actId="164"/>
          <ac:spMkLst>
            <pc:docMk/>
            <pc:sldMk cId="3292488872" sldId="539"/>
            <ac:spMk id="8" creationId="{10270971-811B-53B3-EDDE-090B8B92DDE1}"/>
          </ac:spMkLst>
        </pc:spChg>
        <pc:spChg chg="add mod">
          <ac:chgData name="Danilo Ríos" userId="74fa47b150b6dd85" providerId="LiveId" clId="{6E5CBBDC-C022-442D-8C91-2A45D900BA64}" dt="2023-10-18T13:01:54.279" v="1908" actId="164"/>
          <ac:spMkLst>
            <pc:docMk/>
            <pc:sldMk cId="3292488872" sldId="539"/>
            <ac:spMk id="9" creationId="{AF8024F9-2D09-0F8B-BC42-537446FA0694}"/>
          </ac:spMkLst>
        </pc:spChg>
        <pc:spChg chg="add mod">
          <ac:chgData name="Danilo Ríos" userId="74fa47b150b6dd85" providerId="LiveId" clId="{6E5CBBDC-C022-442D-8C91-2A45D900BA64}" dt="2023-10-18T13:01:54.279" v="1908" actId="164"/>
          <ac:spMkLst>
            <pc:docMk/>
            <pc:sldMk cId="3292488872" sldId="539"/>
            <ac:spMk id="10" creationId="{1A2E65AB-4446-04B7-B25D-F3EC9748FBBC}"/>
          </ac:spMkLst>
        </pc:spChg>
        <pc:spChg chg="add mod">
          <ac:chgData name="Danilo Ríos" userId="74fa47b150b6dd85" providerId="LiveId" clId="{6E5CBBDC-C022-442D-8C91-2A45D900BA64}" dt="2023-10-18T13:01:54.279" v="1908" actId="164"/>
          <ac:spMkLst>
            <pc:docMk/>
            <pc:sldMk cId="3292488872" sldId="539"/>
            <ac:spMk id="11" creationId="{3C28EFB7-4AC6-A802-F00A-7872A25625AC}"/>
          </ac:spMkLst>
        </pc:spChg>
        <pc:spChg chg="add del mod">
          <ac:chgData name="Danilo Ríos" userId="74fa47b150b6dd85" providerId="LiveId" clId="{6E5CBBDC-C022-442D-8C91-2A45D900BA64}" dt="2023-10-18T12:54:59.784" v="1789" actId="478"/>
          <ac:spMkLst>
            <pc:docMk/>
            <pc:sldMk cId="3292488872" sldId="539"/>
            <ac:spMk id="12" creationId="{7E017B48-E469-F1A6-9EA9-F1F037A038A1}"/>
          </ac:spMkLst>
        </pc:spChg>
        <pc:spChg chg="add mod">
          <ac:chgData name="Danilo Ríos" userId="74fa47b150b6dd85" providerId="LiveId" clId="{6E5CBBDC-C022-442D-8C91-2A45D900BA64}" dt="2023-10-18T13:01:54.279" v="1908" actId="164"/>
          <ac:spMkLst>
            <pc:docMk/>
            <pc:sldMk cId="3292488872" sldId="539"/>
            <ac:spMk id="13" creationId="{6B35CA7A-A0E0-2EC1-3BC4-E08C09C04BC5}"/>
          </ac:spMkLst>
        </pc:spChg>
        <pc:spChg chg="add mod">
          <ac:chgData name="Danilo Ríos" userId="74fa47b150b6dd85" providerId="LiveId" clId="{6E5CBBDC-C022-442D-8C91-2A45D900BA64}" dt="2023-10-18T13:01:54.279" v="1908" actId="164"/>
          <ac:spMkLst>
            <pc:docMk/>
            <pc:sldMk cId="3292488872" sldId="539"/>
            <ac:spMk id="14" creationId="{0A682B16-B3A7-C1A7-3BA8-0F4D648B8CF3}"/>
          </ac:spMkLst>
        </pc:spChg>
        <pc:spChg chg="add mod">
          <ac:chgData name="Danilo Ríos" userId="74fa47b150b6dd85" providerId="LiveId" clId="{6E5CBBDC-C022-442D-8C91-2A45D900BA64}" dt="2023-10-18T13:01:54.279" v="1908" actId="164"/>
          <ac:spMkLst>
            <pc:docMk/>
            <pc:sldMk cId="3292488872" sldId="539"/>
            <ac:spMk id="15" creationId="{1744763E-A5E4-089E-53E4-42A6688A09EF}"/>
          </ac:spMkLst>
        </pc:spChg>
        <pc:spChg chg="add del mod">
          <ac:chgData name="Danilo Ríos" userId="74fa47b150b6dd85" providerId="LiveId" clId="{6E5CBBDC-C022-442D-8C91-2A45D900BA64}" dt="2023-10-18T13:00:38.587" v="1903" actId="478"/>
          <ac:spMkLst>
            <pc:docMk/>
            <pc:sldMk cId="3292488872" sldId="539"/>
            <ac:spMk id="16" creationId="{1B0D8508-CC8C-530A-78C8-346D39EF6271}"/>
          </ac:spMkLst>
        </pc:spChg>
        <pc:spChg chg="add mod">
          <ac:chgData name="Danilo Ríos" userId="74fa47b150b6dd85" providerId="LiveId" clId="{6E5CBBDC-C022-442D-8C91-2A45D900BA64}" dt="2023-10-18T13:01:54.279" v="1908" actId="164"/>
          <ac:spMkLst>
            <pc:docMk/>
            <pc:sldMk cId="3292488872" sldId="539"/>
            <ac:spMk id="20" creationId="{CF8E0827-A95C-AC1D-D3C0-987389DEF3EE}"/>
          </ac:spMkLst>
        </pc:spChg>
        <pc:spChg chg="add del mod">
          <ac:chgData name="Danilo Ríos" userId="74fa47b150b6dd85" providerId="LiveId" clId="{6E5CBBDC-C022-442D-8C91-2A45D900BA64}" dt="2023-10-18T13:01:54.279" v="1908" actId="164"/>
          <ac:spMkLst>
            <pc:docMk/>
            <pc:sldMk cId="3292488872" sldId="539"/>
            <ac:spMk id="21" creationId="{D8ED0D48-75E4-E520-ED5C-13D06AE87495}"/>
          </ac:spMkLst>
        </pc:spChg>
        <pc:spChg chg="add mod">
          <ac:chgData name="Danilo Ríos" userId="74fa47b150b6dd85" providerId="LiveId" clId="{6E5CBBDC-C022-442D-8C91-2A45D900BA64}" dt="2023-10-18T13:01:54.279" v="1908" actId="164"/>
          <ac:spMkLst>
            <pc:docMk/>
            <pc:sldMk cId="3292488872" sldId="539"/>
            <ac:spMk id="22" creationId="{A4AF027C-8B7E-5A18-A750-F109BC60979A}"/>
          </ac:spMkLst>
        </pc:spChg>
        <pc:spChg chg="add mod">
          <ac:chgData name="Danilo Ríos" userId="74fa47b150b6dd85" providerId="LiveId" clId="{6E5CBBDC-C022-442D-8C91-2A45D900BA64}" dt="2023-10-18T13:01:54.279" v="1908" actId="164"/>
          <ac:spMkLst>
            <pc:docMk/>
            <pc:sldMk cId="3292488872" sldId="539"/>
            <ac:spMk id="23" creationId="{4FE6895F-1F3A-A13E-7594-920C749FF155}"/>
          </ac:spMkLst>
        </pc:spChg>
        <pc:spChg chg="add mod">
          <ac:chgData name="Danilo Ríos" userId="74fa47b150b6dd85" providerId="LiveId" clId="{6E5CBBDC-C022-442D-8C91-2A45D900BA64}" dt="2023-10-18T13:01:54.279" v="1908" actId="164"/>
          <ac:spMkLst>
            <pc:docMk/>
            <pc:sldMk cId="3292488872" sldId="539"/>
            <ac:spMk id="25" creationId="{E83E476E-CB7B-49FC-DCBC-027DABF241F8}"/>
          </ac:spMkLst>
        </pc:spChg>
        <pc:spChg chg="add mod">
          <ac:chgData name="Danilo Ríos" userId="74fa47b150b6dd85" providerId="LiveId" clId="{6E5CBBDC-C022-442D-8C91-2A45D900BA64}" dt="2023-10-18T13:01:54.279" v="1908" actId="164"/>
          <ac:spMkLst>
            <pc:docMk/>
            <pc:sldMk cId="3292488872" sldId="539"/>
            <ac:spMk id="26" creationId="{D901CDD2-45FD-24E3-169C-5DD273003DDF}"/>
          </ac:spMkLst>
        </pc:spChg>
        <pc:spChg chg="add mod">
          <ac:chgData name="Danilo Ríos" userId="74fa47b150b6dd85" providerId="LiveId" clId="{6E5CBBDC-C022-442D-8C91-2A45D900BA64}" dt="2023-10-18T13:01:54.279" v="1908" actId="164"/>
          <ac:spMkLst>
            <pc:docMk/>
            <pc:sldMk cId="3292488872" sldId="539"/>
            <ac:spMk id="27" creationId="{0436C4C5-9236-EAA5-F868-2862F8CC78E2}"/>
          </ac:spMkLst>
        </pc:spChg>
        <pc:spChg chg="add mod">
          <ac:chgData name="Danilo Ríos" userId="74fa47b150b6dd85" providerId="LiveId" clId="{6E5CBBDC-C022-442D-8C91-2A45D900BA64}" dt="2023-10-18T13:01:54.279" v="1908" actId="164"/>
          <ac:spMkLst>
            <pc:docMk/>
            <pc:sldMk cId="3292488872" sldId="539"/>
            <ac:spMk id="28" creationId="{87AB33E2-F49B-580F-2B59-0135862DDDE4}"/>
          </ac:spMkLst>
        </pc:spChg>
        <pc:spChg chg="add mod">
          <ac:chgData name="Danilo Ríos" userId="74fa47b150b6dd85" providerId="LiveId" clId="{6E5CBBDC-C022-442D-8C91-2A45D900BA64}" dt="2023-10-18T13:30:42.896" v="2015" actId="1076"/>
          <ac:spMkLst>
            <pc:docMk/>
            <pc:sldMk cId="3292488872" sldId="539"/>
            <ac:spMk id="31" creationId="{8A03E92F-4C4E-BFA9-3905-6E4B03D830CF}"/>
          </ac:spMkLst>
        </pc:spChg>
        <pc:grpChg chg="add mod">
          <ac:chgData name="Danilo Ríos" userId="74fa47b150b6dd85" providerId="LiveId" clId="{6E5CBBDC-C022-442D-8C91-2A45D900BA64}" dt="2023-10-18T13:30:34.758" v="2014" actId="1076"/>
          <ac:grpSpMkLst>
            <pc:docMk/>
            <pc:sldMk cId="3292488872" sldId="539"/>
            <ac:grpSpMk id="29" creationId="{ED3C13DC-C260-C89D-DCB4-F1A15CC17159}"/>
          </ac:grpSpMkLst>
        </pc:grpChg>
        <pc:graphicFrameChg chg="add mod modGraphic">
          <ac:chgData name="Danilo Ríos" userId="74fa47b150b6dd85" providerId="LiveId" clId="{6E5CBBDC-C022-442D-8C91-2A45D900BA64}" dt="2023-10-18T13:30:42.896" v="2015" actId="1076"/>
          <ac:graphicFrameMkLst>
            <pc:docMk/>
            <pc:sldMk cId="3292488872" sldId="539"/>
            <ac:graphicFrameMk id="30" creationId="{0655A2F7-18EE-FDDF-5309-66FC928A94B1}"/>
          </ac:graphicFrameMkLst>
        </pc:graphicFrameChg>
        <pc:cxnChg chg="add mod">
          <ac:chgData name="Danilo Ríos" userId="74fa47b150b6dd85" providerId="LiveId" clId="{6E5CBBDC-C022-442D-8C91-2A45D900BA64}" dt="2023-10-18T13:01:54.279" v="1908" actId="164"/>
          <ac:cxnSpMkLst>
            <pc:docMk/>
            <pc:sldMk cId="3292488872" sldId="539"/>
            <ac:cxnSpMk id="18" creationId="{757E589E-81D7-EBD0-E6BD-6497D628DC32}"/>
          </ac:cxnSpMkLst>
        </pc:cxnChg>
        <pc:cxnChg chg="add mod">
          <ac:chgData name="Danilo Ríos" userId="74fa47b150b6dd85" providerId="LiveId" clId="{6E5CBBDC-C022-442D-8C91-2A45D900BA64}" dt="2023-10-18T13:01:54.279" v="1908" actId="164"/>
          <ac:cxnSpMkLst>
            <pc:docMk/>
            <pc:sldMk cId="3292488872" sldId="539"/>
            <ac:cxnSpMk id="24" creationId="{19D99745-1233-337F-9CE5-24895487BB4A}"/>
          </ac:cxnSpMkLst>
        </pc:cxnChg>
      </pc:sldChg>
      <pc:sldChg chg="addSp delSp modSp add mod">
        <pc:chgData name="Danilo Ríos" userId="74fa47b150b6dd85" providerId="LiveId" clId="{6E5CBBDC-C022-442D-8C91-2A45D900BA64}" dt="2023-10-20T20:03:50.893" v="15974" actId="403"/>
        <pc:sldMkLst>
          <pc:docMk/>
          <pc:sldMk cId="884642573" sldId="540"/>
        </pc:sldMkLst>
        <pc:spChg chg="mod">
          <ac:chgData name="Danilo Ríos" userId="74fa47b150b6dd85" providerId="LiveId" clId="{6E5CBBDC-C022-442D-8C91-2A45D900BA64}" dt="2023-10-18T18:43:16.643" v="4819" actId="1076"/>
          <ac:spMkLst>
            <pc:docMk/>
            <pc:sldMk cId="884642573" sldId="540"/>
            <ac:spMk id="3" creationId="{BC69404E-4693-9B65-6FF0-18CFE1CC6457}"/>
          </ac:spMkLst>
        </pc:spChg>
        <pc:spChg chg="mod">
          <ac:chgData name="Danilo Ríos" userId="74fa47b150b6dd85" providerId="LiveId" clId="{6E5CBBDC-C022-442D-8C91-2A45D900BA64}" dt="2023-10-20T20:03:50.893" v="15974" actId="403"/>
          <ac:spMkLst>
            <pc:docMk/>
            <pc:sldMk cId="884642573" sldId="540"/>
            <ac:spMk id="4" creationId="{316D6EF7-8F5E-5319-2EFC-A60B88BADD67}"/>
          </ac:spMkLst>
        </pc:spChg>
        <pc:spChg chg="add mod">
          <ac:chgData name="Danilo Ríos" userId="74fa47b150b6dd85" providerId="LiveId" clId="{6E5CBBDC-C022-442D-8C91-2A45D900BA64}" dt="2023-10-18T18:46:28.918" v="5022" actId="164"/>
          <ac:spMkLst>
            <pc:docMk/>
            <pc:sldMk cId="884642573" sldId="540"/>
            <ac:spMk id="5" creationId="{85E60A71-3C54-C918-7284-B1ED54FD6725}"/>
          </ac:spMkLst>
        </pc:spChg>
        <pc:spChg chg="add mod">
          <ac:chgData name="Danilo Ríos" userId="74fa47b150b6dd85" providerId="LiveId" clId="{6E5CBBDC-C022-442D-8C91-2A45D900BA64}" dt="2023-10-18T18:46:28.918" v="5022" actId="164"/>
          <ac:spMkLst>
            <pc:docMk/>
            <pc:sldMk cId="884642573" sldId="540"/>
            <ac:spMk id="7" creationId="{F490B692-B8C7-B923-E0FE-6E541967A0C3}"/>
          </ac:spMkLst>
        </pc:spChg>
        <pc:spChg chg="add mod">
          <ac:chgData name="Danilo Ríos" userId="74fa47b150b6dd85" providerId="LiveId" clId="{6E5CBBDC-C022-442D-8C91-2A45D900BA64}" dt="2023-10-18T18:46:14.389" v="5021" actId="14100"/>
          <ac:spMkLst>
            <pc:docMk/>
            <pc:sldMk cId="884642573" sldId="540"/>
            <ac:spMk id="11" creationId="{2092F5B0-5385-B285-FAF1-43FECDBB562E}"/>
          </ac:spMkLst>
        </pc:spChg>
        <pc:spChg chg="del">
          <ac:chgData name="Danilo Ríos" userId="74fa47b150b6dd85" providerId="LiveId" clId="{6E5CBBDC-C022-442D-8C91-2A45D900BA64}" dt="2023-10-18T15:58:28.306" v="4232" actId="478"/>
          <ac:spMkLst>
            <pc:docMk/>
            <pc:sldMk cId="884642573" sldId="540"/>
            <ac:spMk id="128004" creationId="{00000000-0000-0000-0000-000000000000}"/>
          </ac:spMkLst>
        </pc:spChg>
        <pc:grpChg chg="add mod">
          <ac:chgData name="Danilo Ríos" userId="74fa47b150b6dd85" providerId="LiveId" clId="{6E5CBBDC-C022-442D-8C91-2A45D900BA64}" dt="2023-10-18T18:46:34.948" v="5023" actId="1076"/>
          <ac:grpSpMkLst>
            <pc:docMk/>
            <pc:sldMk cId="884642573" sldId="540"/>
            <ac:grpSpMk id="12" creationId="{4F396403-99A3-685F-8D94-B7CF070662C3}"/>
          </ac:grpSpMkLst>
        </pc:grpChg>
        <pc:cxnChg chg="add mod">
          <ac:chgData name="Danilo Ríos" userId="74fa47b150b6dd85" providerId="LiveId" clId="{6E5CBBDC-C022-442D-8C91-2A45D900BA64}" dt="2023-10-18T18:46:28.918" v="5022" actId="164"/>
          <ac:cxnSpMkLst>
            <pc:docMk/>
            <pc:sldMk cId="884642573" sldId="540"/>
            <ac:cxnSpMk id="9" creationId="{B67A4E81-1B59-97F3-AB0E-676B0E5779A9}"/>
          </ac:cxnSpMkLst>
        </pc:cxnChg>
      </pc:sldChg>
      <pc:sldChg chg="addSp delSp modSp new mod">
        <pc:chgData name="Danilo Ríos" userId="74fa47b150b6dd85" providerId="LiveId" clId="{6E5CBBDC-C022-442D-8C91-2A45D900BA64}" dt="2023-10-18T20:34:52.109" v="6183" actId="1076"/>
        <pc:sldMkLst>
          <pc:docMk/>
          <pc:sldMk cId="2069062162" sldId="541"/>
        </pc:sldMkLst>
        <pc:spChg chg="add mod">
          <ac:chgData name="Danilo Ríos" userId="74fa47b150b6dd85" providerId="LiveId" clId="{6E5CBBDC-C022-442D-8C91-2A45D900BA64}" dt="2023-10-18T20:34:52.109" v="6183" actId="1076"/>
          <ac:spMkLst>
            <pc:docMk/>
            <pc:sldMk cId="2069062162" sldId="541"/>
            <ac:spMk id="2" creationId="{36BD4E57-CBD2-4147-C038-BB5CEEB766D9}"/>
          </ac:spMkLst>
        </pc:spChg>
        <pc:spChg chg="add mod">
          <ac:chgData name="Danilo Ríos" userId="74fa47b150b6dd85" providerId="LiveId" clId="{6E5CBBDC-C022-442D-8C91-2A45D900BA64}" dt="2023-10-18T18:39:02.096" v="4811" actId="164"/>
          <ac:spMkLst>
            <pc:docMk/>
            <pc:sldMk cId="2069062162" sldId="541"/>
            <ac:spMk id="3" creationId="{C317AD7F-C756-BA39-C105-A4E04CBE4659}"/>
          </ac:spMkLst>
        </pc:spChg>
        <pc:spChg chg="add mod">
          <ac:chgData name="Danilo Ríos" userId="74fa47b150b6dd85" providerId="LiveId" clId="{6E5CBBDC-C022-442D-8C91-2A45D900BA64}" dt="2023-10-18T18:39:02.096" v="4811" actId="164"/>
          <ac:spMkLst>
            <pc:docMk/>
            <pc:sldMk cId="2069062162" sldId="541"/>
            <ac:spMk id="4" creationId="{9E31FE47-1022-22B9-C9F3-6A09450C56EE}"/>
          </ac:spMkLst>
        </pc:spChg>
        <pc:spChg chg="add mod">
          <ac:chgData name="Danilo Ríos" userId="74fa47b150b6dd85" providerId="LiveId" clId="{6E5CBBDC-C022-442D-8C91-2A45D900BA64}" dt="2023-10-18T18:39:02.096" v="4811" actId="164"/>
          <ac:spMkLst>
            <pc:docMk/>
            <pc:sldMk cId="2069062162" sldId="541"/>
            <ac:spMk id="5" creationId="{6B39F76E-A033-C993-83D9-D8475A964A3E}"/>
          </ac:spMkLst>
        </pc:spChg>
        <pc:spChg chg="add mod">
          <ac:chgData name="Danilo Ríos" userId="74fa47b150b6dd85" providerId="LiveId" clId="{6E5CBBDC-C022-442D-8C91-2A45D900BA64}" dt="2023-10-18T18:39:02.096" v="4811" actId="164"/>
          <ac:spMkLst>
            <pc:docMk/>
            <pc:sldMk cId="2069062162" sldId="541"/>
            <ac:spMk id="6" creationId="{678A5BA2-F32C-4D20-1F29-78D6A26E46E0}"/>
          </ac:spMkLst>
        </pc:spChg>
        <pc:spChg chg="add mod">
          <ac:chgData name="Danilo Ríos" userId="74fa47b150b6dd85" providerId="LiveId" clId="{6E5CBBDC-C022-442D-8C91-2A45D900BA64}" dt="2023-10-18T18:39:02.096" v="4811" actId="164"/>
          <ac:spMkLst>
            <pc:docMk/>
            <pc:sldMk cId="2069062162" sldId="541"/>
            <ac:spMk id="11" creationId="{9B0FA0D5-25DA-4863-FCC2-DB6AE5AD9EA4}"/>
          </ac:spMkLst>
        </pc:spChg>
        <pc:spChg chg="add mod">
          <ac:chgData name="Danilo Ríos" userId="74fa47b150b6dd85" providerId="LiveId" clId="{6E5CBBDC-C022-442D-8C91-2A45D900BA64}" dt="2023-10-18T18:39:02.096" v="4811" actId="164"/>
          <ac:spMkLst>
            <pc:docMk/>
            <pc:sldMk cId="2069062162" sldId="541"/>
            <ac:spMk id="12" creationId="{6D1D18C5-E23C-14FF-703E-0E1B6DB59649}"/>
          </ac:spMkLst>
        </pc:spChg>
        <pc:spChg chg="add mod">
          <ac:chgData name="Danilo Ríos" userId="74fa47b150b6dd85" providerId="LiveId" clId="{6E5CBBDC-C022-442D-8C91-2A45D900BA64}" dt="2023-10-18T18:39:02.096" v="4811" actId="164"/>
          <ac:spMkLst>
            <pc:docMk/>
            <pc:sldMk cId="2069062162" sldId="541"/>
            <ac:spMk id="17" creationId="{08706218-0310-C723-48A9-BF0906BF5CC6}"/>
          </ac:spMkLst>
        </pc:spChg>
        <pc:spChg chg="add mod">
          <ac:chgData name="Danilo Ríos" userId="74fa47b150b6dd85" providerId="LiveId" clId="{6E5CBBDC-C022-442D-8C91-2A45D900BA64}" dt="2023-10-18T18:39:02.096" v="4811" actId="164"/>
          <ac:spMkLst>
            <pc:docMk/>
            <pc:sldMk cId="2069062162" sldId="541"/>
            <ac:spMk id="18" creationId="{34126EDD-176B-73D4-8996-C91D645E238B}"/>
          </ac:spMkLst>
        </pc:spChg>
        <pc:spChg chg="add del">
          <ac:chgData name="Danilo Ríos" userId="74fa47b150b6dd85" providerId="LiveId" clId="{6E5CBBDC-C022-442D-8C91-2A45D900BA64}" dt="2023-10-18T18:35:20.232" v="4791" actId="478"/>
          <ac:spMkLst>
            <pc:docMk/>
            <pc:sldMk cId="2069062162" sldId="541"/>
            <ac:spMk id="19" creationId="{CADF4EEC-47EB-B36B-5637-27968831194F}"/>
          </ac:spMkLst>
        </pc:spChg>
        <pc:spChg chg="add mod">
          <ac:chgData name="Danilo Ríos" userId="74fa47b150b6dd85" providerId="LiveId" clId="{6E5CBBDC-C022-442D-8C91-2A45D900BA64}" dt="2023-10-18T18:39:02.096" v="4811" actId="164"/>
          <ac:spMkLst>
            <pc:docMk/>
            <pc:sldMk cId="2069062162" sldId="541"/>
            <ac:spMk id="20" creationId="{51C61DEF-8E65-8479-4403-B320D236C211}"/>
          </ac:spMkLst>
        </pc:spChg>
        <pc:grpChg chg="add mod">
          <ac:chgData name="Danilo Ríos" userId="74fa47b150b6dd85" providerId="LiveId" clId="{6E5CBBDC-C022-442D-8C91-2A45D900BA64}" dt="2023-10-18T18:39:04.658" v="4812" actId="1076"/>
          <ac:grpSpMkLst>
            <pc:docMk/>
            <pc:sldMk cId="2069062162" sldId="541"/>
            <ac:grpSpMk id="25" creationId="{90D7303D-8619-5340-189D-53673287B284}"/>
          </ac:grpSpMkLst>
        </pc:grpChg>
        <pc:cxnChg chg="add mod">
          <ac:chgData name="Danilo Ríos" userId="74fa47b150b6dd85" providerId="LiveId" clId="{6E5CBBDC-C022-442D-8C91-2A45D900BA64}" dt="2023-10-18T18:39:02.096" v="4811" actId="164"/>
          <ac:cxnSpMkLst>
            <pc:docMk/>
            <pc:sldMk cId="2069062162" sldId="541"/>
            <ac:cxnSpMk id="8" creationId="{71AB195E-20A4-4B89-B220-BD14B28388E9}"/>
          </ac:cxnSpMkLst>
        </pc:cxnChg>
        <pc:cxnChg chg="add mod">
          <ac:chgData name="Danilo Ríos" userId="74fa47b150b6dd85" providerId="LiveId" clId="{6E5CBBDC-C022-442D-8C91-2A45D900BA64}" dt="2023-10-18T18:39:02.096" v="4811" actId="164"/>
          <ac:cxnSpMkLst>
            <pc:docMk/>
            <pc:sldMk cId="2069062162" sldId="541"/>
            <ac:cxnSpMk id="10" creationId="{1BF5FEE1-477B-EC4F-6B85-A99A174A8D65}"/>
          </ac:cxnSpMkLst>
        </pc:cxnChg>
        <pc:cxnChg chg="add mod">
          <ac:chgData name="Danilo Ríos" userId="74fa47b150b6dd85" providerId="LiveId" clId="{6E5CBBDC-C022-442D-8C91-2A45D900BA64}" dt="2023-10-18T18:39:02.096" v="4811" actId="164"/>
          <ac:cxnSpMkLst>
            <pc:docMk/>
            <pc:sldMk cId="2069062162" sldId="541"/>
            <ac:cxnSpMk id="14" creationId="{83D39654-7ED4-F1E0-D7F6-71C893DD7D69}"/>
          </ac:cxnSpMkLst>
        </pc:cxnChg>
        <pc:cxnChg chg="add mod">
          <ac:chgData name="Danilo Ríos" userId="74fa47b150b6dd85" providerId="LiveId" clId="{6E5CBBDC-C022-442D-8C91-2A45D900BA64}" dt="2023-10-18T18:39:02.096" v="4811" actId="164"/>
          <ac:cxnSpMkLst>
            <pc:docMk/>
            <pc:sldMk cId="2069062162" sldId="541"/>
            <ac:cxnSpMk id="16" creationId="{50CEFFA2-12AE-CDAC-9684-D910B142A023}"/>
          </ac:cxnSpMkLst>
        </pc:cxnChg>
        <pc:cxnChg chg="add del mod">
          <ac:chgData name="Danilo Ríos" userId="74fa47b150b6dd85" providerId="LiveId" clId="{6E5CBBDC-C022-442D-8C91-2A45D900BA64}" dt="2023-10-18T18:37:05.244" v="4803" actId="478"/>
          <ac:cxnSpMkLst>
            <pc:docMk/>
            <pc:sldMk cId="2069062162" sldId="541"/>
            <ac:cxnSpMk id="22" creationId="{0797DB8F-A43B-921C-36B3-43E3FC94B4B8}"/>
          </ac:cxnSpMkLst>
        </pc:cxnChg>
        <pc:cxnChg chg="add mod">
          <ac:chgData name="Danilo Ríos" userId="74fa47b150b6dd85" providerId="LiveId" clId="{6E5CBBDC-C022-442D-8C91-2A45D900BA64}" dt="2023-10-18T18:39:02.096" v="4811" actId="164"/>
          <ac:cxnSpMkLst>
            <pc:docMk/>
            <pc:sldMk cId="2069062162" sldId="541"/>
            <ac:cxnSpMk id="24" creationId="{6E1CC75D-41C3-F6DE-47A2-5C849F405EC4}"/>
          </ac:cxnSpMkLst>
        </pc:cxnChg>
      </pc:sldChg>
      <pc:sldChg chg="modSp del mod">
        <pc:chgData name="Danilo Ríos" userId="74fa47b150b6dd85" providerId="LiveId" clId="{6E5CBBDC-C022-442D-8C91-2A45D900BA64}" dt="2023-10-18T15:23:17.070" v="3351" actId="47"/>
        <pc:sldMkLst>
          <pc:docMk/>
          <pc:sldMk cId="3486405981" sldId="541"/>
        </pc:sldMkLst>
        <pc:spChg chg="mod">
          <ac:chgData name="Danilo Ríos" userId="74fa47b150b6dd85" providerId="LiveId" clId="{6E5CBBDC-C022-442D-8C91-2A45D900BA64}" dt="2023-10-18T15:16:46.321" v="3350" actId="6549"/>
          <ac:spMkLst>
            <pc:docMk/>
            <pc:sldMk cId="3486405981" sldId="541"/>
            <ac:spMk id="3" creationId="{BC69404E-4693-9B65-6FF0-18CFE1CC6457}"/>
          </ac:spMkLst>
        </pc:spChg>
        <pc:spChg chg="mod">
          <ac:chgData name="Danilo Ríos" userId="74fa47b150b6dd85" providerId="LiveId" clId="{6E5CBBDC-C022-442D-8C91-2A45D900BA64}" dt="2023-10-18T15:16:29.653" v="3329" actId="6549"/>
          <ac:spMkLst>
            <pc:docMk/>
            <pc:sldMk cId="3486405981" sldId="541"/>
            <ac:spMk id="4" creationId="{316D6EF7-8F5E-5319-2EFC-A60B88BADD67}"/>
          </ac:spMkLst>
        </pc:spChg>
      </pc:sldChg>
      <pc:sldChg chg="addSp modSp new mod">
        <pc:chgData name="Danilo Ríos" userId="74fa47b150b6dd85" providerId="LiveId" clId="{6E5CBBDC-C022-442D-8C91-2A45D900BA64}" dt="2023-12-04T12:35:12.131" v="20336" actId="14100"/>
        <pc:sldMkLst>
          <pc:docMk/>
          <pc:sldMk cId="3394968325" sldId="542"/>
        </pc:sldMkLst>
        <pc:spChg chg="add mod">
          <ac:chgData name="Danilo Ríos" userId="74fa47b150b6dd85" providerId="LiveId" clId="{6E5CBBDC-C022-442D-8C91-2A45D900BA64}" dt="2023-12-04T12:35:12.131" v="20336" actId="14100"/>
          <ac:spMkLst>
            <pc:docMk/>
            <pc:sldMk cId="3394968325" sldId="542"/>
            <ac:spMk id="3" creationId="{659D905A-21D0-FEBB-FE17-2548AAB1DF62}"/>
          </ac:spMkLst>
        </pc:spChg>
        <pc:spChg chg="add mod">
          <ac:chgData name="Danilo Ríos" userId="74fa47b150b6dd85" providerId="LiveId" clId="{6E5CBBDC-C022-442D-8C91-2A45D900BA64}" dt="2023-10-18T18:50:52.840" v="5032"/>
          <ac:spMkLst>
            <pc:docMk/>
            <pc:sldMk cId="3394968325" sldId="542"/>
            <ac:spMk id="4" creationId="{A266F947-A2BB-5E5A-0044-91606A659254}"/>
          </ac:spMkLst>
        </pc:spChg>
      </pc:sldChg>
      <pc:sldChg chg="addSp delSp modSp new mod">
        <pc:chgData name="Danilo Ríos" userId="74fa47b150b6dd85" providerId="LiveId" clId="{6E5CBBDC-C022-442D-8C91-2A45D900BA64}" dt="2023-10-20T20:04:19.747" v="15981" actId="478"/>
        <pc:sldMkLst>
          <pc:docMk/>
          <pc:sldMk cId="253213662" sldId="543"/>
        </pc:sldMkLst>
        <pc:spChg chg="add mod">
          <ac:chgData name="Danilo Ríos" userId="74fa47b150b6dd85" providerId="LiveId" clId="{6E5CBBDC-C022-442D-8C91-2A45D900BA64}" dt="2023-10-20T20:04:14.951" v="15980" actId="403"/>
          <ac:spMkLst>
            <pc:docMk/>
            <pc:sldMk cId="253213662" sldId="543"/>
            <ac:spMk id="2" creationId="{9AB30CE8-DBF5-DE01-C0DF-B2C7E4B23363}"/>
          </ac:spMkLst>
        </pc:spChg>
        <pc:spChg chg="add del mod">
          <ac:chgData name="Danilo Ríos" userId="74fa47b150b6dd85" providerId="LiveId" clId="{6E5CBBDC-C022-442D-8C91-2A45D900BA64}" dt="2023-10-20T20:04:19.747" v="15981" actId="478"/>
          <ac:spMkLst>
            <pc:docMk/>
            <pc:sldMk cId="253213662" sldId="543"/>
            <ac:spMk id="3" creationId="{ACA2B66B-E8F2-F3FB-B71D-85946AFD62A9}"/>
          </ac:spMkLst>
        </pc:spChg>
        <pc:spChg chg="add mod">
          <ac:chgData name="Danilo Ríos" userId="74fa47b150b6dd85" providerId="LiveId" clId="{6E5CBBDC-C022-442D-8C91-2A45D900BA64}" dt="2023-10-19T13:18:23.202" v="8415" actId="1076"/>
          <ac:spMkLst>
            <pc:docMk/>
            <pc:sldMk cId="253213662" sldId="543"/>
            <ac:spMk id="4" creationId="{E9291742-3889-5B32-31FC-E4E4E5048A05}"/>
          </ac:spMkLst>
        </pc:spChg>
      </pc:sldChg>
      <pc:sldChg chg="addSp delSp modSp new del mod">
        <pc:chgData name="Danilo Ríos" userId="74fa47b150b6dd85" providerId="LiveId" clId="{6E5CBBDC-C022-442D-8C91-2A45D900BA64}" dt="2023-10-19T12:35:13.388" v="6762" actId="47"/>
        <pc:sldMkLst>
          <pc:docMk/>
          <pc:sldMk cId="2681735779" sldId="544"/>
        </pc:sldMkLst>
        <pc:spChg chg="add mod">
          <ac:chgData name="Danilo Ríos" userId="74fa47b150b6dd85" providerId="LiveId" clId="{6E5CBBDC-C022-442D-8C91-2A45D900BA64}" dt="2023-10-18T20:38:54.969" v="6229" actId="6549"/>
          <ac:spMkLst>
            <pc:docMk/>
            <pc:sldMk cId="2681735779" sldId="544"/>
            <ac:spMk id="2" creationId="{B68B472F-3552-4D53-F7CC-75A26BE32C5D}"/>
          </ac:spMkLst>
        </pc:spChg>
        <pc:picChg chg="add del mod modCrop">
          <ac:chgData name="Danilo Ríos" userId="74fa47b150b6dd85" providerId="LiveId" clId="{6E5CBBDC-C022-442D-8C91-2A45D900BA64}" dt="2023-10-19T12:34:35.989" v="6761" actId="478"/>
          <ac:picMkLst>
            <pc:docMk/>
            <pc:sldMk cId="2681735779" sldId="544"/>
            <ac:picMk id="4" creationId="{0256670B-AB1C-C6FB-7549-390A14B986CC}"/>
          </ac:picMkLst>
        </pc:picChg>
      </pc:sldChg>
      <pc:sldChg chg="addSp delSp modSp add mod ord delAnim">
        <pc:chgData name="Danilo Ríos" userId="74fa47b150b6dd85" providerId="LiveId" clId="{6E5CBBDC-C022-442D-8C91-2A45D900BA64}" dt="2023-10-20T20:04:06.390" v="15978" actId="403"/>
        <pc:sldMkLst>
          <pc:docMk/>
          <pc:sldMk cId="1788363753" sldId="545"/>
        </pc:sldMkLst>
        <pc:spChg chg="mod">
          <ac:chgData name="Danilo Ríos" userId="74fa47b150b6dd85" providerId="LiveId" clId="{6E5CBBDC-C022-442D-8C91-2A45D900BA64}" dt="2023-10-20T20:04:06.390" v="15978" actId="403"/>
          <ac:spMkLst>
            <pc:docMk/>
            <pc:sldMk cId="1788363753" sldId="545"/>
            <ac:spMk id="2" creationId="{E298A15C-B13B-2704-9154-6CAF2A2DE2F3}"/>
          </ac:spMkLst>
        </pc:spChg>
        <pc:spChg chg="add mod">
          <ac:chgData name="Danilo Ríos" userId="74fa47b150b6dd85" providerId="LiveId" clId="{6E5CBBDC-C022-442D-8C91-2A45D900BA64}" dt="2023-10-19T13:08:37.015" v="7880" actId="114"/>
          <ac:spMkLst>
            <pc:docMk/>
            <pc:sldMk cId="1788363753" sldId="545"/>
            <ac:spMk id="3" creationId="{59DD30FB-687B-493E-131F-A597BF08C326}"/>
          </ac:spMkLst>
        </pc:spChg>
        <pc:spChg chg="add del mod">
          <ac:chgData name="Danilo Ríos" userId="74fa47b150b6dd85" providerId="LiveId" clId="{6E5CBBDC-C022-442D-8C91-2A45D900BA64}" dt="2023-10-19T13:08:19.923" v="7878" actId="478"/>
          <ac:spMkLst>
            <pc:docMk/>
            <pc:sldMk cId="1788363753" sldId="545"/>
            <ac:spMk id="5" creationId="{028BB655-F45A-136D-47B0-0974F6CFE543}"/>
          </ac:spMkLst>
        </pc:spChg>
        <pc:spChg chg="del">
          <ac:chgData name="Danilo Ríos" userId="74fa47b150b6dd85" providerId="LiveId" clId="{6E5CBBDC-C022-442D-8C91-2A45D900BA64}" dt="2023-10-18T21:07:33.949" v="6321" actId="478"/>
          <ac:spMkLst>
            <pc:docMk/>
            <pc:sldMk cId="1788363753" sldId="545"/>
            <ac:spMk id="5" creationId="{10DFA9B4-A658-5CA8-5587-2A8EC7D2AAEE}"/>
          </ac:spMkLst>
        </pc:spChg>
        <pc:graphicFrameChg chg="del">
          <ac:chgData name="Danilo Ríos" userId="74fa47b150b6dd85" providerId="LiveId" clId="{6E5CBBDC-C022-442D-8C91-2A45D900BA64}" dt="2023-10-18T21:07:28.326" v="6319" actId="478"/>
          <ac:graphicFrameMkLst>
            <pc:docMk/>
            <pc:sldMk cId="1788363753" sldId="545"/>
            <ac:graphicFrameMk id="329816" creationId="{00000000-0000-0000-0000-000000000000}"/>
          </ac:graphicFrameMkLst>
        </pc:graphicFrameChg>
        <pc:cxnChg chg="del">
          <ac:chgData name="Danilo Ríos" userId="74fa47b150b6dd85" providerId="LiveId" clId="{6E5CBBDC-C022-442D-8C91-2A45D900BA64}" dt="2023-10-18T21:07:31.247" v="6320" actId="478"/>
          <ac:cxnSpMkLst>
            <pc:docMk/>
            <pc:sldMk cId="1788363753" sldId="545"/>
            <ac:cxnSpMk id="4" creationId="{6B1068B7-FFAF-6F96-723A-DADE1F8E12CA}"/>
          </ac:cxnSpMkLst>
        </pc:cxnChg>
        <pc:cxnChg chg="del mod">
          <ac:chgData name="Danilo Ríos" userId="74fa47b150b6dd85" providerId="LiveId" clId="{6E5CBBDC-C022-442D-8C91-2A45D900BA64}" dt="2023-10-18T21:07:33.949" v="6321" actId="478"/>
          <ac:cxnSpMkLst>
            <pc:docMk/>
            <pc:sldMk cId="1788363753" sldId="545"/>
            <ac:cxnSpMk id="7" creationId="{696A3288-B563-3CAB-43FC-33305C19B6AB}"/>
          </ac:cxnSpMkLst>
        </pc:cxnChg>
      </pc:sldChg>
      <pc:sldChg chg="addSp delSp modSp mod">
        <pc:chgData name="Danilo Ríos" userId="74fa47b150b6dd85" providerId="LiveId" clId="{6E5CBBDC-C022-442D-8C91-2A45D900BA64}" dt="2023-11-16T16:49:50.694" v="16718" actId="947"/>
        <pc:sldMkLst>
          <pc:docMk/>
          <pc:sldMk cId="549574640" sldId="546"/>
        </pc:sldMkLst>
        <pc:spChg chg="del mod">
          <ac:chgData name="Danilo Ríos" userId="74fa47b150b6dd85" providerId="LiveId" clId="{6E5CBBDC-C022-442D-8C91-2A45D900BA64}" dt="2023-11-16T16:47:02.012" v="16677" actId="21"/>
          <ac:spMkLst>
            <pc:docMk/>
            <pc:sldMk cId="549574640" sldId="546"/>
            <ac:spMk id="2" creationId="{E298A15C-B13B-2704-9154-6CAF2A2DE2F3}"/>
          </ac:spMkLst>
        </pc:spChg>
        <pc:spChg chg="del mod">
          <ac:chgData name="Danilo Ríos" userId="74fa47b150b6dd85" providerId="LiveId" clId="{6E5CBBDC-C022-442D-8C91-2A45D900BA64}" dt="2023-10-20T14:55:07.451" v="11533" actId="478"/>
          <ac:spMkLst>
            <pc:docMk/>
            <pc:sldMk cId="549574640" sldId="546"/>
            <ac:spMk id="3" creationId="{59DD30FB-687B-493E-131F-A597BF08C326}"/>
          </ac:spMkLst>
        </pc:spChg>
        <pc:spChg chg="add mod">
          <ac:chgData name="Danilo Ríos" userId="74fa47b150b6dd85" providerId="LiveId" clId="{6E5CBBDC-C022-442D-8C91-2A45D900BA64}" dt="2023-11-16T16:49:50.694" v="16718" actId="947"/>
          <ac:spMkLst>
            <pc:docMk/>
            <pc:sldMk cId="549574640" sldId="546"/>
            <ac:spMk id="4" creationId="{B04A589A-8870-B41D-3EE1-01F6162FD935}"/>
          </ac:spMkLst>
        </pc:spChg>
        <pc:spChg chg="add del mod">
          <ac:chgData name="Danilo Ríos" userId="74fa47b150b6dd85" providerId="LiveId" clId="{6E5CBBDC-C022-442D-8C91-2A45D900BA64}" dt="2023-11-16T16:47:05.092" v="16678" actId="478"/>
          <ac:spMkLst>
            <pc:docMk/>
            <pc:sldMk cId="549574640" sldId="546"/>
            <ac:spMk id="5" creationId="{102F528A-8F53-2D58-2488-6DA331485657}"/>
          </ac:spMkLst>
        </pc:spChg>
      </pc:sldChg>
      <pc:sldChg chg="addSp delSp modSp mod ord setBg">
        <pc:chgData name="Danilo Ríos" userId="74fa47b150b6dd85" providerId="LiveId" clId="{6E5CBBDC-C022-442D-8C91-2A45D900BA64}" dt="2023-11-16T15:15:54.622" v="16299" actId="14100"/>
        <pc:sldMkLst>
          <pc:docMk/>
          <pc:sldMk cId="1388326742" sldId="547"/>
        </pc:sldMkLst>
        <pc:spChg chg="del">
          <ac:chgData name="Danilo Ríos" userId="74fa47b150b6dd85" providerId="LiveId" clId="{6E5CBBDC-C022-442D-8C91-2A45D900BA64}" dt="2023-10-19T12:27:52.763" v="6663" actId="478"/>
          <ac:spMkLst>
            <pc:docMk/>
            <pc:sldMk cId="1388326742" sldId="547"/>
            <ac:spMk id="2" creationId="{B68B472F-3552-4D53-F7CC-75A26BE32C5D}"/>
          </ac:spMkLst>
        </pc:spChg>
        <pc:spChg chg="add mod">
          <ac:chgData name="Danilo Ríos" userId="74fa47b150b6dd85" providerId="LiveId" clId="{6E5CBBDC-C022-442D-8C91-2A45D900BA64}" dt="2023-11-16T15:15:54.622" v="16299" actId="14100"/>
          <ac:spMkLst>
            <pc:docMk/>
            <pc:sldMk cId="1388326742" sldId="547"/>
            <ac:spMk id="2" creationId="{BAA85166-18BE-45A6-D3A8-63D6DB03EC1B}"/>
          </ac:spMkLst>
        </pc:spChg>
        <pc:spChg chg="add mod">
          <ac:chgData name="Danilo Ríos" userId="74fa47b150b6dd85" providerId="LiveId" clId="{6E5CBBDC-C022-442D-8C91-2A45D900BA64}" dt="2023-11-16T15:15:43.179" v="16297" actId="1076"/>
          <ac:spMkLst>
            <pc:docMk/>
            <pc:sldMk cId="1388326742" sldId="547"/>
            <ac:spMk id="3" creationId="{9FDFD1D9-39DE-F078-668D-93BB193B03E5}"/>
          </ac:spMkLst>
        </pc:spChg>
        <pc:picChg chg="mod">
          <ac:chgData name="Danilo Ríos" userId="74fa47b150b6dd85" providerId="LiveId" clId="{6E5CBBDC-C022-442D-8C91-2A45D900BA64}" dt="2023-11-16T15:15:37.009" v="16296" actId="1076"/>
          <ac:picMkLst>
            <pc:docMk/>
            <pc:sldMk cId="1388326742" sldId="547"/>
            <ac:picMk id="4" creationId="{0256670B-AB1C-C6FB-7549-390A14B986CC}"/>
          </ac:picMkLst>
        </pc:picChg>
      </pc:sldChg>
      <pc:sldChg chg="delSp modSp add mod">
        <pc:chgData name="Danilo Ríos" userId="74fa47b150b6dd85" providerId="LiveId" clId="{6E5CBBDC-C022-442D-8C91-2A45D900BA64}" dt="2023-10-20T20:04:26.495" v="15983" actId="403"/>
        <pc:sldMkLst>
          <pc:docMk/>
          <pc:sldMk cId="1641744068" sldId="548"/>
        </pc:sldMkLst>
        <pc:spChg chg="mod">
          <ac:chgData name="Danilo Ríos" userId="74fa47b150b6dd85" providerId="LiveId" clId="{6E5CBBDC-C022-442D-8C91-2A45D900BA64}" dt="2023-10-20T20:04:26.495" v="15983" actId="403"/>
          <ac:spMkLst>
            <pc:docMk/>
            <pc:sldMk cId="1641744068" sldId="548"/>
            <ac:spMk id="2" creationId="{9AB30CE8-DBF5-DE01-C0DF-B2C7E4B23363}"/>
          </ac:spMkLst>
        </pc:spChg>
        <pc:spChg chg="del">
          <ac:chgData name="Danilo Ríos" userId="74fa47b150b6dd85" providerId="LiveId" clId="{6E5CBBDC-C022-442D-8C91-2A45D900BA64}" dt="2023-10-19T13:43:52.664" v="9334" actId="478"/>
          <ac:spMkLst>
            <pc:docMk/>
            <pc:sldMk cId="1641744068" sldId="548"/>
            <ac:spMk id="3" creationId="{ACA2B66B-E8F2-F3FB-B71D-85946AFD62A9}"/>
          </ac:spMkLst>
        </pc:spChg>
        <pc:spChg chg="mod">
          <ac:chgData name="Danilo Ríos" userId="74fa47b150b6dd85" providerId="LiveId" clId="{6E5CBBDC-C022-442D-8C91-2A45D900BA64}" dt="2023-10-19T13:28:52.573" v="9188" actId="20577"/>
          <ac:spMkLst>
            <pc:docMk/>
            <pc:sldMk cId="1641744068" sldId="548"/>
            <ac:spMk id="4" creationId="{E9291742-3889-5B32-31FC-E4E4E5048A05}"/>
          </ac:spMkLst>
        </pc:spChg>
      </pc:sldChg>
      <pc:sldChg chg="addSp delSp modSp new del mod">
        <pc:chgData name="Danilo Ríos" userId="74fa47b150b6dd85" providerId="LiveId" clId="{6E5CBBDC-C022-442D-8C91-2A45D900BA64}" dt="2023-11-16T16:54:03.956" v="16753" actId="47"/>
        <pc:sldMkLst>
          <pc:docMk/>
          <pc:sldMk cId="1629416312" sldId="549"/>
        </pc:sldMkLst>
        <pc:spChg chg="add del mod">
          <ac:chgData name="Danilo Ríos" userId="74fa47b150b6dd85" providerId="LiveId" clId="{6E5CBBDC-C022-442D-8C91-2A45D900BA64}" dt="2023-11-16T16:50:38.132" v="16719" actId="21"/>
          <ac:spMkLst>
            <pc:docMk/>
            <pc:sldMk cId="1629416312" sldId="549"/>
            <ac:spMk id="2" creationId="{CF078540-DFB4-7568-B4AE-AB74BDE3A350}"/>
          </ac:spMkLst>
        </pc:spChg>
        <pc:spChg chg="add mod">
          <ac:chgData name="Danilo Ríos" userId="74fa47b150b6dd85" providerId="LiveId" clId="{6E5CBBDC-C022-442D-8C91-2A45D900BA64}" dt="2023-11-16T16:47:42.158" v="16688" actId="6549"/>
          <ac:spMkLst>
            <pc:docMk/>
            <pc:sldMk cId="1629416312" sldId="549"/>
            <ac:spMk id="3" creationId="{A9E2E046-6656-22B2-8703-B17C9D236270}"/>
          </ac:spMkLst>
        </pc:spChg>
      </pc:sldChg>
      <pc:sldChg chg="addSp modSp new mod ord">
        <pc:chgData name="Danilo Ríos" userId="74fa47b150b6dd85" providerId="LiveId" clId="{6E5CBBDC-C022-442D-8C91-2A45D900BA64}" dt="2023-12-04T20:59:12.123" v="20337" actId="14100"/>
        <pc:sldMkLst>
          <pc:docMk/>
          <pc:sldMk cId="3909277419" sldId="550"/>
        </pc:sldMkLst>
        <pc:spChg chg="add mod">
          <ac:chgData name="Danilo Ríos" userId="74fa47b150b6dd85" providerId="LiveId" clId="{6E5CBBDC-C022-442D-8C91-2A45D900BA64}" dt="2023-12-04T20:59:12.123" v="20337" actId="14100"/>
          <ac:spMkLst>
            <pc:docMk/>
            <pc:sldMk cId="3909277419" sldId="550"/>
            <ac:spMk id="2" creationId="{9243D77D-12E2-356F-89A5-3C1B7C7767CD}"/>
          </ac:spMkLst>
        </pc:spChg>
        <pc:spChg chg="add mod">
          <ac:chgData name="Danilo Ríos" userId="74fa47b150b6dd85" providerId="LiveId" clId="{6E5CBBDC-C022-442D-8C91-2A45D900BA64}" dt="2023-11-28T14:40:34.739" v="19254" actId="1076"/>
          <ac:spMkLst>
            <pc:docMk/>
            <pc:sldMk cId="3909277419" sldId="550"/>
            <ac:spMk id="3" creationId="{1D3920EF-407D-166B-3FC1-1E42C9646E6A}"/>
          </ac:spMkLst>
        </pc:spChg>
      </pc:sldChg>
      <pc:sldChg chg="addSp delSp modSp new mod ord">
        <pc:chgData name="Danilo Ríos" userId="74fa47b150b6dd85" providerId="LiveId" clId="{6E5CBBDC-C022-442D-8C91-2A45D900BA64}" dt="2023-11-20T13:55:29.584" v="19124" actId="14100"/>
        <pc:sldMkLst>
          <pc:docMk/>
          <pc:sldMk cId="1219668492" sldId="551"/>
        </pc:sldMkLst>
        <pc:spChg chg="add mod">
          <ac:chgData name="Danilo Ríos" userId="74fa47b150b6dd85" providerId="LiveId" clId="{6E5CBBDC-C022-442D-8C91-2A45D900BA64}" dt="2023-11-20T13:51:38.347" v="18854" actId="1076"/>
          <ac:spMkLst>
            <pc:docMk/>
            <pc:sldMk cId="1219668492" sldId="551"/>
            <ac:spMk id="3" creationId="{5E529D62-BD42-C499-080C-9DD601D79E31}"/>
          </ac:spMkLst>
        </pc:spChg>
        <pc:spChg chg="add mod">
          <ac:chgData name="Danilo Ríos" userId="74fa47b150b6dd85" providerId="LiveId" clId="{6E5CBBDC-C022-442D-8C91-2A45D900BA64}" dt="2023-10-20T17:56:56.185" v="13186" actId="1076"/>
          <ac:spMkLst>
            <pc:docMk/>
            <pc:sldMk cId="1219668492" sldId="551"/>
            <ac:spMk id="4" creationId="{DC96C8DF-EB9E-1083-8D61-573E3AABFBD9}"/>
          </ac:spMkLst>
        </pc:spChg>
        <pc:spChg chg="add del">
          <ac:chgData name="Danilo Ríos" userId="74fa47b150b6dd85" providerId="LiveId" clId="{6E5CBBDC-C022-442D-8C91-2A45D900BA64}" dt="2023-10-20T18:01:09.358" v="13189" actId="478"/>
          <ac:spMkLst>
            <pc:docMk/>
            <pc:sldMk cId="1219668492" sldId="551"/>
            <ac:spMk id="5" creationId="{C65AB767-E8AF-1238-9A45-8E73675E695A}"/>
          </ac:spMkLst>
        </pc:spChg>
        <pc:spChg chg="add mod">
          <ac:chgData name="Danilo Ríos" userId="74fa47b150b6dd85" providerId="LiveId" clId="{6E5CBBDC-C022-442D-8C91-2A45D900BA64}" dt="2023-11-20T13:51:19.392" v="18843" actId="1076"/>
          <ac:spMkLst>
            <pc:docMk/>
            <pc:sldMk cId="1219668492" sldId="551"/>
            <ac:spMk id="6" creationId="{26389EBE-5851-45AC-87EC-9893814C17DC}"/>
          </ac:spMkLst>
        </pc:spChg>
        <pc:spChg chg="add mod">
          <ac:chgData name="Danilo Ríos" userId="74fa47b150b6dd85" providerId="LiveId" clId="{6E5CBBDC-C022-442D-8C91-2A45D900BA64}" dt="2023-11-20T13:51:19.392" v="18843" actId="1076"/>
          <ac:spMkLst>
            <pc:docMk/>
            <pc:sldMk cId="1219668492" sldId="551"/>
            <ac:spMk id="7" creationId="{274C189C-E4A0-BEDE-3DBA-D8BB776B1007}"/>
          </ac:spMkLst>
        </pc:spChg>
        <pc:spChg chg="add mod">
          <ac:chgData name="Danilo Ríos" userId="74fa47b150b6dd85" providerId="LiveId" clId="{6E5CBBDC-C022-442D-8C91-2A45D900BA64}" dt="2023-11-20T13:51:19.392" v="18843" actId="1076"/>
          <ac:spMkLst>
            <pc:docMk/>
            <pc:sldMk cId="1219668492" sldId="551"/>
            <ac:spMk id="8" creationId="{3C9100B3-E9E2-7163-F687-B242ECF828D1}"/>
          </ac:spMkLst>
        </pc:spChg>
        <pc:spChg chg="add mod">
          <ac:chgData name="Danilo Ríos" userId="74fa47b150b6dd85" providerId="LiveId" clId="{6E5CBBDC-C022-442D-8C91-2A45D900BA64}" dt="2023-11-20T13:51:19.392" v="18843" actId="1076"/>
          <ac:spMkLst>
            <pc:docMk/>
            <pc:sldMk cId="1219668492" sldId="551"/>
            <ac:spMk id="9" creationId="{DE3BB1CE-ADE2-8F86-57EF-B25A27C35CA2}"/>
          </ac:spMkLst>
        </pc:spChg>
        <pc:spChg chg="add mod">
          <ac:chgData name="Danilo Ríos" userId="74fa47b150b6dd85" providerId="LiveId" clId="{6E5CBBDC-C022-442D-8C91-2A45D900BA64}" dt="2023-11-20T13:51:19.392" v="18843" actId="1076"/>
          <ac:spMkLst>
            <pc:docMk/>
            <pc:sldMk cId="1219668492" sldId="551"/>
            <ac:spMk id="10" creationId="{8364B26D-D0EC-F608-C2EF-D0C2F964D90E}"/>
          </ac:spMkLst>
        </pc:spChg>
        <pc:spChg chg="add mod">
          <ac:chgData name="Danilo Ríos" userId="74fa47b150b6dd85" providerId="LiveId" clId="{6E5CBBDC-C022-442D-8C91-2A45D900BA64}" dt="2023-11-20T13:51:19.392" v="18843" actId="1076"/>
          <ac:spMkLst>
            <pc:docMk/>
            <pc:sldMk cId="1219668492" sldId="551"/>
            <ac:spMk id="11" creationId="{97C1756A-0618-24A4-7FAF-9AD7F81D7D2B}"/>
          </ac:spMkLst>
        </pc:spChg>
        <pc:spChg chg="add mod">
          <ac:chgData name="Danilo Ríos" userId="74fa47b150b6dd85" providerId="LiveId" clId="{6E5CBBDC-C022-442D-8C91-2A45D900BA64}" dt="2023-11-20T13:51:19.392" v="18843" actId="1076"/>
          <ac:spMkLst>
            <pc:docMk/>
            <pc:sldMk cId="1219668492" sldId="551"/>
            <ac:spMk id="12" creationId="{1B51D0E8-D883-695D-5368-0FF696DF1421}"/>
          </ac:spMkLst>
        </pc:spChg>
        <pc:spChg chg="add mod">
          <ac:chgData name="Danilo Ríos" userId="74fa47b150b6dd85" providerId="LiveId" clId="{6E5CBBDC-C022-442D-8C91-2A45D900BA64}" dt="2023-11-20T13:51:19.392" v="18843" actId="1076"/>
          <ac:spMkLst>
            <pc:docMk/>
            <pc:sldMk cId="1219668492" sldId="551"/>
            <ac:spMk id="13" creationId="{5DD0A5D9-E8F5-B78E-F67D-D844AE0A2248}"/>
          </ac:spMkLst>
        </pc:spChg>
        <pc:spChg chg="add mod">
          <ac:chgData name="Danilo Ríos" userId="74fa47b150b6dd85" providerId="LiveId" clId="{6E5CBBDC-C022-442D-8C91-2A45D900BA64}" dt="2023-11-20T13:51:19.392" v="18843" actId="1076"/>
          <ac:spMkLst>
            <pc:docMk/>
            <pc:sldMk cId="1219668492" sldId="551"/>
            <ac:spMk id="14" creationId="{49012F4F-B179-D46B-2381-94DE8173A9AE}"/>
          </ac:spMkLst>
        </pc:spChg>
        <pc:spChg chg="add mod">
          <ac:chgData name="Danilo Ríos" userId="74fa47b150b6dd85" providerId="LiveId" clId="{6E5CBBDC-C022-442D-8C91-2A45D900BA64}" dt="2023-11-20T13:51:19.392" v="18843" actId="1076"/>
          <ac:spMkLst>
            <pc:docMk/>
            <pc:sldMk cId="1219668492" sldId="551"/>
            <ac:spMk id="15" creationId="{179EA3D0-10F4-04FB-29BB-555297E8B738}"/>
          </ac:spMkLst>
        </pc:spChg>
        <pc:spChg chg="add mod">
          <ac:chgData name="Danilo Ríos" userId="74fa47b150b6dd85" providerId="LiveId" clId="{6E5CBBDC-C022-442D-8C91-2A45D900BA64}" dt="2023-11-20T13:51:19.392" v="18843" actId="1076"/>
          <ac:spMkLst>
            <pc:docMk/>
            <pc:sldMk cId="1219668492" sldId="551"/>
            <ac:spMk id="16" creationId="{6EAA142F-3E77-EBCF-7FC1-246FC83E8DB0}"/>
          </ac:spMkLst>
        </pc:spChg>
        <pc:spChg chg="add mod">
          <ac:chgData name="Danilo Ríos" userId="74fa47b150b6dd85" providerId="LiveId" clId="{6E5CBBDC-C022-442D-8C91-2A45D900BA64}" dt="2023-11-20T13:51:19.392" v="18843" actId="1076"/>
          <ac:spMkLst>
            <pc:docMk/>
            <pc:sldMk cId="1219668492" sldId="551"/>
            <ac:spMk id="17" creationId="{287EEFB2-09D4-B28A-D3BB-A16B5A33D8F5}"/>
          </ac:spMkLst>
        </pc:spChg>
        <pc:spChg chg="add mod">
          <ac:chgData name="Danilo Ríos" userId="74fa47b150b6dd85" providerId="LiveId" clId="{6E5CBBDC-C022-442D-8C91-2A45D900BA64}" dt="2023-11-20T13:51:19.392" v="18843" actId="1076"/>
          <ac:spMkLst>
            <pc:docMk/>
            <pc:sldMk cId="1219668492" sldId="551"/>
            <ac:spMk id="18" creationId="{47298E1A-579E-184D-B4C5-FCA599BE23C0}"/>
          </ac:spMkLst>
        </pc:spChg>
        <pc:spChg chg="add mod">
          <ac:chgData name="Danilo Ríos" userId="74fa47b150b6dd85" providerId="LiveId" clId="{6E5CBBDC-C022-442D-8C91-2A45D900BA64}" dt="2023-11-20T13:51:19.392" v="18843" actId="1076"/>
          <ac:spMkLst>
            <pc:docMk/>
            <pc:sldMk cId="1219668492" sldId="551"/>
            <ac:spMk id="19" creationId="{1A418516-C89E-6351-8965-2116CEAABB6D}"/>
          </ac:spMkLst>
        </pc:spChg>
        <pc:spChg chg="add mod">
          <ac:chgData name="Danilo Ríos" userId="74fa47b150b6dd85" providerId="LiveId" clId="{6E5CBBDC-C022-442D-8C91-2A45D900BA64}" dt="2023-11-20T13:51:19.392" v="18843" actId="1076"/>
          <ac:spMkLst>
            <pc:docMk/>
            <pc:sldMk cId="1219668492" sldId="551"/>
            <ac:spMk id="20" creationId="{DC6F8BF0-40BF-427B-B334-C73B03CC4F99}"/>
          </ac:spMkLst>
        </pc:spChg>
        <pc:spChg chg="add del">
          <ac:chgData name="Danilo Ríos" userId="74fa47b150b6dd85" providerId="LiveId" clId="{6E5CBBDC-C022-442D-8C91-2A45D900BA64}" dt="2023-10-20T18:07:20.262" v="13223" actId="478"/>
          <ac:spMkLst>
            <pc:docMk/>
            <pc:sldMk cId="1219668492" sldId="551"/>
            <ac:spMk id="23" creationId="{EBAC39A0-05B8-0058-B3E6-649D55CBF0C0}"/>
          </ac:spMkLst>
        </pc:spChg>
        <pc:spChg chg="add mod">
          <ac:chgData name="Danilo Ríos" userId="74fa47b150b6dd85" providerId="LiveId" clId="{6E5CBBDC-C022-442D-8C91-2A45D900BA64}" dt="2023-11-20T13:51:19.392" v="18843" actId="1076"/>
          <ac:spMkLst>
            <pc:docMk/>
            <pc:sldMk cId="1219668492" sldId="551"/>
            <ac:spMk id="24" creationId="{D28603F4-E724-5539-6762-789EB956031F}"/>
          </ac:spMkLst>
        </pc:spChg>
        <pc:spChg chg="add mod">
          <ac:chgData name="Danilo Ríos" userId="74fa47b150b6dd85" providerId="LiveId" clId="{6E5CBBDC-C022-442D-8C91-2A45D900BA64}" dt="2023-11-20T13:51:19.392" v="18843" actId="1076"/>
          <ac:spMkLst>
            <pc:docMk/>
            <pc:sldMk cId="1219668492" sldId="551"/>
            <ac:spMk id="30" creationId="{AA300170-BF04-3C5D-35A7-AD3884C1E799}"/>
          </ac:spMkLst>
        </pc:spChg>
        <pc:spChg chg="add mod">
          <ac:chgData name="Danilo Ríos" userId="74fa47b150b6dd85" providerId="LiveId" clId="{6E5CBBDC-C022-442D-8C91-2A45D900BA64}" dt="2023-11-20T13:51:19.392" v="18843" actId="1076"/>
          <ac:spMkLst>
            <pc:docMk/>
            <pc:sldMk cId="1219668492" sldId="551"/>
            <ac:spMk id="31" creationId="{073AF653-18E6-C5C8-B1D4-F9C58A6F457D}"/>
          </ac:spMkLst>
        </pc:spChg>
        <pc:spChg chg="add mod">
          <ac:chgData name="Danilo Ríos" userId="74fa47b150b6dd85" providerId="LiveId" clId="{6E5CBBDC-C022-442D-8C91-2A45D900BA64}" dt="2023-11-20T13:55:29.584" v="19124" actId="14100"/>
          <ac:spMkLst>
            <pc:docMk/>
            <pc:sldMk cId="1219668492" sldId="551"/>
            <ac:spMk id="33" creationId="{D9C7027D-F673-6B71-36EC-EE7B25A9F5E7}"/>
          </ac:spMkLst>
        </pc:spChg>
        <pc:graphicFrameChg chg="add mod modGraphic">
          <ac:chgData name="Danilo Ríos" userId="74fa47b150b6dd85" providerId="LiveId" clId="{6E5CBBDC-C022-442D-8C91-2A45D900BA64}" dt="2023-11-20T13:53:27.516" v="19054" actId="1076"/>
          <ac:graphicFrameMkLst>
            <pc:docMk/>
            <pc:sldMk cId="1219668492" sldId="551"/>
            <ac:graphicFrameMk id="2" creationId="{729E746A-DD62-A9A7-C520-0EE3795E5E1F}"/>
          </ac:graphicFrameMkLst>
        </pc:graphicFrameChg>
        <pc:cxnChg chg="add mod">
          <ac:chgData name="Danilo Ríos" userId="74fa47b150b6dd85" providerId="LiveId" clId="{6E5CBBDC-C022-442D-8C91-2A45D900BA64}" dt="2023-11-20T13:51:19.392" v="18843" actId="1076"/>
          <ac:cxnSpMkLst>
            <pc:docMk/>
            <pc:sldMk cId="1219668492" sldId="551"/>
            <ac:cxnSpMk id="22" creationId="{32661707-56B8-0ED1-A4F6-376A34DB62C0}"/>
          </ac:cxnSpMkLst>
        </pc:cxnChg>
        <pc:cxnChg chg="add mod">
          <ac:chgData name="Danilo Ríos" userId="74fa47b150b6dd85" providerId="LiveId" clId="{6E5CBBDC-C022-442D-8C91-2A45D900BA64}" dt="2023-11-20T13:51:19.392" v="18843" actId="1076"/>
          <ac:cxnSpMkLst>
            <pc:docMk/>
            <pc:sldMk cId="1219668492" sldId="551"/>
            <ac:cxnSpMk id="26" creationId="{BD847B25-E4E2-C660-6428-4033DAA1FC94}"/>
          </ac:cxnSpMkLst>
        </pc:cxnChg>
        <pc:cxnChg chg="add mod">
          <ac:chgData name="Danilo Ríos" userId="74fa47b150b6dd85" providerId="LiveId" clId="{6E5CBBDC-C022-442D-8C91-2A45D900BA64}" dt="2023-11-20T13:51:19.392" v="18843" actId="1076"/>
          <ac:cxnSpMkLst>
            <pc:docMk/>
            <pc:sldMk cId="1219668492" sldId="551"/>
            <ac:cxnSpMk id="28" creationId="{A6A4A639-65A0-1F9E-8C7F-F45BA7DFCFA1}"/>
          </ac:cxnSpMkLst>
        </pc:cxnChg>
      </pc:sldChg>
      <pc:sldChg chg="addSp delSp modSp new mod">
        <pc:chgData name="Danilo Ríos" userId="74fa47b150b6dd85" providerId="LiveId" clId="{6E5CBBDC-C022-442D-8C91-2A45D900BA64}" dt="2023-11-20T12:23:02.320" v="16918" actId="114"/>
        <pc:sldMkLst>
          <pc:docMk/>
          <pc:sldMk cId="264064757" sldId="552"/>
        </pc:sldMkLst>
        <pc:spChg chg="add mod">
          <ac:chgData name="Danilo Ríos" userId="74fa47b150b6dd85" providerId="LiveId" clId="{6E5CBBDC-C022-442D-8C91-2A45D900BA64}" dt="2023-11-20T12:23:02.320" v="16918" actId="114"/>
          <ac:spMkLst>
            <pc:docMk/>
            <pc:sldMk cId="264064757" sldId="552"/>
            <ac:spMk id="2" creationId="{FAFC1488-825D-FDBD-538C-0F053C43EBAB}"/>
          </ac:spMkLst>
        </pc:spChg>
        <pc:spChg chg="add mod">
          <ac:chgData name="Danilo Ríos" userId="74fa47b150b6dd85" providerId="LiveId" clId="{6E5CBBDC-C022-442D-8C91-2A45D900BA64}" dt="2023-10-20T20:01:34.935" v="15931" actId="1076"/>
          <ac:spMkLst>
            <pc:docMk/>
            <pc:sldMk cId="264064757" sldId="552"/>
            <ac:spMk id="3" creationId="{4D901590-D5C2-7494-7649-B35FCEA1A368}"/>
          </ac:spMkLst>
        </pc:spChg>
        <pc:spChg chg="add mod">
          <ac:chgData name="Danilo Ríos" userId="74fa47b150b6dd85" providerId="LiveId" clId="{6E5CBBDC-C022-442D-8C91-2A45D900BA64}" dt="2023-10-20T20:01:34.935" v="15931" actId="1076"/>
          <ac:spMkLst>
            <pc:docMk/>
            <pc:sldMk cId="264064757" sldId="552"/>
            <ac:spMk id="4" creationId="{F7411F05-8989-D7BC-840F-A893372AE3ED}"/>
          </ac:spMkLst>
        </pc:spChg>
        <pc:spChg chg="add mod">
          <ac:chgData name="Danilo Ríos" userId="74fa47b150b6dd85" providerId="LiveId" clId="{6E5CBBDC-C022-442D-8C91-2A45D900BA64}" dt="2023-10-20T20:01:34.935" v="15931" actId="1076"/>
          <ac:spMkLst>
            <pc:docMk/>
            <pc:sldMk cId="264064757" sldId="552"/>
            <ac:spMk id="5" creationId="{CFEBDF2D-AC22-F3B9-F23B-1DC53189CE44}"/>
          </ac:spMkLst>
        </pc:spChg>
        <pc:spChg chg="add mod">
          <ac:chgData name="Danilo Ríos" userId="74fa47b150b6dd85" providerId="LiveId" clId="{6E5CBBDC-C022-442D-8C91-2A45D900BA64}" dt="2023-10-20T20:01:34.935" v="15931" actId="1076"/>
          <ac:spMkLst>
            <pc:docMk/>
            <pc:sldMk cId="264064757" sldId="552"/>
            <ac:spMk id="6" creationId="{522FFE15-6621-1B89-1A33-C4F7C84A9D2B}"/>
          </ac:spMkLst>
        </pc:spChg>
        <pc:spChg chg="add mod">
          <ac:chgData name="Danilo Ríos" userId="74fa47b150b6dd85" providerId="LiveId" clId="{6E5CBBDC-C022-442D-8C91-2A45D900BA64}" dt="2023-10-20T20:01:34.935" v="15931" actId="1076"/>
          <ac:spMkLst>
            <pc:docMk/>
            <pc:sldMk cId="264064757" sldId="552"/>
            <ac:spMk id="7" creationId="{75AB2BC0-1D38-9445-3F88-052BE898B994}"/>
          </ac:spMkLst>
        </pc:spChg>
        <pc:spChg chg="add mod">
          <ac:chgData name="Danilo Ríos" userId="74fa47b150b6dd85" providerId="LiveId" clId="{6E5CBBDC-C022-442D-8C91-2A45D900BA64}" dt="2023-10-20T20:01:34.935" v="15931" actId="1076"/>
          <ac:spMkLst>
            <pc:docMk/>
            <pc:sldMk cId="264064757" sldId="552"/>
            <ac:spMk id="8" creationId="{0A04620E-B02C-864C-035A-44C027A407DB}"/>
          </ac:spMkLst>
        </pc:spChg>
        <pc:spChg chg="add mod">
          <ac:chgData name="Danilo Ríos" userId="74fa47b150b6dd85" providerId="LiveId" clId="{6E5CBBDC-C022-442D-8C91-2A45D900BA64}" dt="2023-10-20T20:01:34.935" v="15931" actId="1076"/>
          <ac:spMkLst>
            <pc:docMk/>
            <pc:sldMk cId="264064757" sldId="552"/>
            <ac:spMk id="9" creationId="{0FC2B424-CCD6-3EE4-3A28-38EA273B4A75}"/>
          </ac:spMkLst>
        </pc:spChg>
        <pc:spChg chg="add mod">
          <ac:chgData name="Danilo Ríos" userId="74fa47b150b6dd85" providerId="LiveId" clId="{6E5CBBDC-C022-442D-8C91-2A45D900BA64}" dt="2023-10-20T20:01:34.935" v="15931" actId="1076"/>
          <ac:spMkLst>
            <pc:docMk/>
            <pc:sldMk cId="264064757" sldId="552"/>
            <ac:spMk id="10" creationId="{3FBE0065-6D2E-A5CA-F615-C43F6C08BC78}"/>
          </ac:spMkLst>
        </pc:spChg>
        <pc:spChg chg="add mod">
          <ac:chgData name="Danilo Ríos" userId="74fa47b150b6dd85" providerId="LiveId" clId="{6E5CBBDC-C022-442D-8C91-2A45D900BA64}" dt="2023-10-20T20:01:34.935" v="15931" actId="1076"/>
          <ac:spMkLst>
            <pc:docMk/>
            <pc:sldMk cId="264064757" sldId="552"/>
            <ac:spMk id="11" creationId="{9B9ACE8B-C87E-5F28-06B7-B6ABEE7D3580}"/>
          </ac:spMkLst>
        </pc:spChg>
        <pc:spChg chg="add mod">
          <ac:chgData name="Danilo Ríos" userId="74fa47b150b6dd85" providerId="LiveId" clId="{6E5CBBDC-C022-442D-8C91-2A45D900BA64}" dt="2023-10-20T20:01:34.935" v="15931" actId="1076"/>
          <ac:spMkLst>
            <pc:docMk/>
            <pc:sldMk cId="264064757" sldId="552"/>
            <ac:spMk id="12" creationId="{54E40142-C9BD-DBE4-7162-48E396A10E21}"/>
          </ac:spMkLst>
        </pc:spChg>
        <pc:spChg chg="add mod">
          <ac:chgData name="Danilo Ríos" userId="74fa47b150b6dd85" providerId="LiveId" clId="{6E5CBBDC-C022-442D-8C91-2A45D900BA64}" dt="2023-10-20T20:01:34.935" v="15931" actId="1076"/>
          <ac:spMkLst>
            <pc:docMk/>
            <pc:sldMk cId="264064757" sldId="552"/>
            <ac:spMk id="13" creationId="{5E7C09D0-F7D0-5CA4-C606-B286CDC4CD68}"/>
          </ac:spMkLst>
        </pc:spChg>
        <pc:spChg chg="add mod">
          <ac:chgData name="Danilo Ríos" userId="74fa47b150b6dd85" providerId="LiveId" clId="{6E5CBBDC-C022-442D-8C91-2A45D900BA64}" dt="2023-10-20T20:01:34.935" v="15931" actId="1076"/>
          <ac:spMkLst>
            <pc:docMk/>
            <pc:sldMk cId="264064757" sldId="552"/>
            <ac:spMk id="14" creationId="{0F2D9EE4-D0DA-D1E7-D170-2F7FEAA3B5E6}"/>
          </ac:spMkLst>
        </pc:spChg>
        <pc:spChg chg="add mod">
          <ac:chgData name="Danilo Ríos" userId="74fa47b150b6dd85" providerId="LiveId" clId="{6E5CBBDC-C022-442D-8C91-2A45D900BA64}" dt="2023-10-20T20:01:34.935" v="15931" actId="1076"/>
          <ac:spMkLst>
            <pc:docMk/>
            <pc:sldMk cId="264064757" sldId="552"/>
            <ac:spMk id="15" creationId="{3B086E06-572D-DB14-DBAB-6D551465CCCF}"/>
          </ac:spMkLst>
        </pc:spChg>
        <pc:spChg chg="add mod">
          <ac:chgData name="Danilo Ríos" userId="74fa47b150b6dd85" providerId="LiveId" clId="{6E5CBBDC-C022-442D-8C91-2A45D900BA64}" dt="2023-10-20T20:01:34.935" v="15931" actId="1076"/>
          <ac:spMkLst>
            <pc:docMk/>
            <pc:sldMk cId="264064757" sldId="552"/>
            <ac:spMk id="16" creationId="{97078900-6B87-8734-C213-F8BD82A4238F}"/>
          </ac:spMkLst>
        </pc:spChg>
        <pc:spChg chg="add mod">
          <ac:chgData name="Danilo Ríos" userId="74fa47b150b6dd85" providerId="LiveId" clId="{6E5CBBDC-C022-442D-8C91-2A45D900BA64}" dt="2023-10-20T20:01:34.935" v="15931" actId="1076"/>
          <ac:spMkLst>
            <pc:docMk/>
            <pc:sldMk cId="264064757" sldId="552"/>
            <ac:spMk id="17" creationId="{109C5C0E-1849-2B1F-D912-DC734A0FDCD6}"/>
          </ac:spMkLst>
        </pc:spChg>
        <pc:spChg chg="add mod">
          <ac:chgData name="Danilo Ríos" userId="74fa47b150b6dd85" providerId="LiveId" clId="{6E5CBBDC-C022-442D-8C91-2A45D900BA64}" dt="2023-10-20T20:01:34.935" v="15931" actId="1076"/>
          <ac:spMkLst>
            <pc:docMk/>
            <pc:sldMk cId="264064757" sldId="552"/>
            <ac:spMk id="19" creationId="{29EFFAB1-1584-B673-1C73-F70B06B406F0}"/>
          </ac:spMkLst>
        </pc:spChg>
        <pc:spChg chg="add mod">
          <ac:chgData name="Danilo Ríos" userId="74fa47b150b6dd85" providerId="LiveId" clId="{6E5CBBDC-C022-442D-8C91-2A45D900BA64}" dt="2023-10-20T20:01:34.935" v="15931" actId="1076"/>
          <ac:spMkLst>
            <pc:docMk/>
            <pc:sldMk cId="264064757" sldId="552"/>
            <ac:spMk id="22" creationId="{6635AD86-2C84-8BBD-17B0-356DC5D32BE1}"/>
          </ac:spMkLst>
        </pc:spChg>
        <pc:spChg chg="add del mod">
          <ac:chgData name="Danilo Ríos" userId="74fa47b150b6dd85" providerId="LiveId" clId="{6E5CBBDC-C022-442D-8C91-2A45D900BA64}" dt="2023-10-20T18:19:38.008" v="13609" actId="478"/>
          <ac:spMkLst>
            <pc:docMk/>
            <pc:sldMk cId="264064757" sldId="552"/>
            <ac:spMk id="23" creationId="{B24F761C-3C55-96DA-BA07-F95B69AD0941}"/>
          </ac:spMkLst>
        </pc:spChg>
        <pc:spChg chg="add mod">
          <ac:chgData name="Danilo Ríos" userId="74fa47b150b6dd85" providerId="LiveId" clId="{6E5CBBDC-C022-442D-8C91-2A45D900BA64}" dt="2023-10-20T20:01:34.935" v="15931" actId="1076"/>
          <ac:spMkLst>
            <pc:docMk/>
            <pc:sldMk cId="264064757" sldId="552"/>
            <ac:spMk id="24" creationId="{EA010347-8D48-8E6B-99FC-733A0805E631}"/>
          </ac:spMkLst>
        </pc:spChg>
        <pc:spChg chg="add mod">
          <ac:chgData name="Danilo Ríos" userId="74fa47b150b6dd85" providerId="LiveId" clId="{6E5CBBDC-C022-442D-8C91-2A45D900BA64}" dt="2023-10-20T20:01:34.935" v="15931" actId="1076"/>
          <ac:spMkLst>
            <pc:docMk/>
            <pc:sldMk cId="264064757" sldId="552"/>
            <ac:spMk id="26" creationId="{A2E496A1-296A-2815-A035-D26C985EF2CF}"/>
          </ac:spMkLst>
        </pc:spChg>
        <pc:spChg chg="add mod">
          <ac:chgData name="Danilo Ríos" userId="74fa47b150b6dd85" providerId="LiveId" clId="{6E5CBBDC-C022-442D-8C91-2A45D900BA64}" dt="2023-10-20T20:01:34.935" v="15931" actId="1076"/>
          <ac:spMkLst>
            <pc:docMk/>
            <pc:sldMk cId="264064757" sldId="552"/>
            <ac:spMk id="27" creationId="{E4E0FED4-E33A-4B96-1235-06A012232211}"/>
          </ac:spMkLst>
        </pc:spChg>
        <pc:spChg chg="add del mod">
          <ac:chgData name="Danilo Ríos" userId="74fa47b150b6dd85" providerId="LiveId" clId="{6E5CBBDC-C022-442D-8C91-2A45D900BA64}" dt="2023-10-20T18:28:47.394" v="13660" actId="478"/>
          <ac:spMkLst>
            <pc:docMk/>
            <pc:sldMk cId="264064757" sldId="552"/>
            <ac:spMk id="28" creationId="{4D9FF78C-55BD-BC7C-EEC1-7BB1595555D6}"/>
          </ac:spMkLst>
        </pc:spChg>
        <pc:spChg chg="add del mod">
          <ac:chgData name="Danilo Ríos" userId="74fa47b150b6dd85" providerId="LiveId" clId="{6E5CBBDC-C022-442D-8C91-2A45D900BA64}" dt="2023-11-16T16:57:31.589" v="16776" actId="21"/>
          <ac:spMkLst>
            <pc:docMk/>
            <pc:sldMk cId="264064757" sldId="552"/>
            <ac:spMk id="33" creationId="{58F321D0-2EFA-9BD2-A105-4CBAB43CD642}"/>
          </ac:spMkLst>
        </pc:spChg>
        <pc:cxnChg chg="add mod">
          <ac:chgData name="Danilo Ríos" userId="74fa47b150b6dd85" providerId="LiveId" clId="{6E5CBBDC-C022-442D-8C91-2A45D900BA64}" dt="2023-10-20T20:01:34.935" v="15931" actId="1076"/>
          <ac:cxnSpMkLst>
            <pc:docMk/>
            <pc:sldMk cId="264064757" sldId="552"/>
            <ac:cxnSpMk id="18" creationId="{26852064-93F6-5086-E522-868695237B1E}"/>
          </ac:cxnSpMkLst>
        </pc:cxnChg>
        <pc:cxnChg chg="add mod">
          <ac:chgData name="Danilo Ríos" userId="74fa47b150b6dd85" providerId="LiveId" clId="{6E5CBBDC-C022-442D-8C91-2A45D900BA64}" dt="2023-10-20T20:01:34.935" v="15931" actId="1076"/>
          <ac:cxnSpMkLst>
            <pc:docMk/>
            <pc:sldMk cId="264064757" sldId="552"/>
            <ac:cxnSpMk id="20" creationId="{8D2281BB-CB1C-9DD9-603D-624536029AC5}"/>
          </ac:cxnSpMkLst>
        </pc:cxnChg>
        <pc:cxnChg chg="add mod">
          <ac:chgData name="Danilo Ríos" userId="74fa47b150b6dd85" providerId="LiveId" clId="{6E5CBBDC-C022-442D-8C91-2A45D900BA64}" dt="2023-10-20T20:01:34.935" v="15931" actId="1076"/>
          <ac:cxnSpMkLst>
            <pc:docMk/>
            <pc:sldMk cId="264064757" sldId="552"/>
            <ac:cxnSpMk id="21" creationId="{16AC55D6-A82A-6BE9-C502-DA65A0D7FD56}"/>
          </ac:cxnSpMkLst>
        </pc:cxnChg>
        <pc:cxnChg chg="add mod">
          <ac:chgData name="Danilo Ríos" userId="74fa47b150b6dd85" providerId="LiveId" clId="{6E5CBBDC-C022-442D-8C91-2A45D900BA64}" dt="2023-10-20T20:01:34.935" v="15931" actId="1076"/>
          <ac:cxnSpMkLst>
            <pc:docMk/>
            <pc:sldMk cId="264064757" sldId="552"/>
            <ac:cxnSpMk id="25" creationId="{967FD17F-9A6B-D62E-7886-0FB5EB827522}"/>
          </ac:cxnSpMkLst>
        </pc:cxnChg>
      </pc:sldChg>
      <pc:sldChg chg="addSp modSp new mod">
        <pc:chgData name="Danilo Ríos" userId="74fa47b150b6dd85" providerId="LiveId" clId="{6E5CBBDC-C022-442D-8C91-2A45D900BA64}" dt="2023-11-28T14:41:47.663" v="19288" actId="20577"/>
        <pc:sldMkLst>
          <pc:docMk/>
          <pc:sldMk cId="2507180080" sldId="553"/>
        </pc:sldMkLst>
        <pc:spChg chg="add mod">
          <ac:chgData name="Danilo Ríos" userId="74fa47b150b6dd85" providerId="LiveId" clId="{6E5CBBDC-C022-442D-8C91-2A45D900BA64}" dt="2023-11-28T14:41:47.663" v="19288" actId="20577"/>
          <ac:spMkLst>
            <pc:docMk/>
            <pc:sldMk cId="2507180080" sldId="553"/>
            <ac:spMk id="2" creationId="{CB38EEB5-E3FC-B78E-1761-45FBCC81C623}"/>
          </ac:spMkLst>
        </pc:spChg>
        <pc:graphicFrameChg chg="add mod modGraphic">
          <ac:chgData name="Danilo Ríos" userId="74fa47b150b6dd85" providerId="LiveId" clId="{6E5CBBDC-C022-442D-8C91-2A45D900BA64}" dt="2023-11-20T12:21:02.939" v="16866" actId="1076"/>
          <ac:graphicFrameMkLst>
            <pc:docMk/>
            <pc:sldMk cId="2507180080" sldId="553"/>
            <ac:graphicFrameMk id="4" creationId="{945234D4-D585-3B2B-73F5-4699AE204C26}"/>
          </ac:graphicFrameMkLst>
        </pc:graphicFrameChg>
        <pc:graphicFrameChg chg="add mod modGraphic">
          <ac:chgData name="Danilo Ríos" userId="74fa47b150b6dd85" providerId="LiveId" clId="{6E5CBBDC-C022-442D-8C91-2A45D900BA64}" dt="2023-11-20T12:21:04.659" v="16867" actId="1076"/>
          <ac:graphicFrameMkLst>
            <pc:docMk/>
            <pc:sldMk cId="2507180080" sldId="553"/>
            <ac:graphicFrameMk id="6" creationId="{C5976C68-72BE-29AB-5CA0-5E5FF1ADD148}"/>
          </ac:graphicFrameMkLst>
        </pc:graphicFrameChg>
      </pc:sldChg>
      <pc:sldChg chg="modSp mod">
        <pc:chgData name="Danilo Ríos" userId="74fa47b150b6dd85" providerId="LiveId" clId="{6E5CBBDC-C022-442D-8C91-2A45D900BA64}" dt="2023-11-16T16:58:19.702" v="16808" actId="6549"/>
        <pc:sldMkLst>
          <pc:docMk/>
          <pc:sldMk cId="1160585372" sldId="554"/>
        </pc:sldMkLst>
        <pc:spChg chg="mod">
          <ac:chgData name="Danilo Ríos" userId="74fa47b150b6dd85" providerId="LiveId" clId="{6E5CBBDC-C022-442D-8C91-2A45D900BA64}" dt="2023-11-16T16:58:19.702" v="16808" actId="6549"/>
          <ac:spMkLst>
            <pc:docMk/>
            <pc:sldMk cId="1160585372" sldId="554"/>
            <ac:spMk id="2" creationId="{FAFC1488-825D-FDBD-538C-0F053C43EBAB}"/>
          </ac:spMkLst>
        </pc:spChg>
        <pc:spChg chg="mod">
          <ac:chgData name="Danilo Ríos" userId="74fa47b150b6dd85" providerId="LiveId" clId="{6E5CBBDC-C022-442D-8C91-2A45D900BA64}" dt="2023-10-20T19:17:23.903" v="14886" actId="1076"/>
          <ac:spMkLst>
            <pc:docMk/>
            <pc:sldMk cId="1160585372" sldId="554"/>
            <ac:spMk id="3" creationId="{4D901590-D5C2-7494-7649-B35FCEA1A368}"/>
          </ac:spMkLst>
        </pc:spChg>
        <pc:spChg chg="mod">
          <ac:chgData name="Danilo Ríos" userId="74fa47b150b6dd85" providerId="LiveId" clId="{6E5CBBDC-C022-442D-8C91-2A45D900BA64}" dt="2023-10-20T19:17:23.903" v="14886" actId="1076"/>
          <ac:spMkLst>
            <pc:docMk/>
            <pc:sldMk cId="1160585372" sldId="554"/>
            <ac:spMk id="4" creationId="{F7411F05-8989-D7BC-840F-A893372AE3ED}"/>
          </ac:spMkLst>
        </pc:spChg>
        <pc:spChg chg="mod">
          <ac:chgData name="Danilo Ríos" userId="74fa47b150b6dd85" providerId="LiveId" clId="{6E5CBBDC-C022-442D-8C91-2A45D900BA64}" dt="2023-10-20T19:17:23.903" v="14886" actId="1076"/>
          <ac:spMkLst>
            <pc:docMk/>
            <pc:sldMk cId="1160585372" sldId="554"/>
            <ac:spMk id="5" creationId="{CFEBDF2D-AC22-F3B9-F23B-1DC53189CE44}"/>
          </ac:spMkLst>
        </pc:spChg>
        <pc:spChg chg="mod">
          <ac:chgData name="Danilo Ríos" userId="74fa47b150b6dd85" providerId="LiveId" clId="{6E5CBBDC-C022-442D-8C91-2A45D900BA64}" dt="2023-10-20T19:17:23.903" v="14886" actId="1076"/>
          <ac:spMkLst>
            <pc:docMk/>
            <pc:sldMk cId="1160585372" sldId="554"/>
            <ac:spMk id="6" creationId="{522FFE15-6621-1B89-1A33-C4F7C84A9D2B}"/>
          </ac:spMkLst>
        </pc:spChg>
        <pc:spChg chg="mod">
          <ac:chgData name="Danilo Ríos" userId="74fa47b150b6dd85" providerId="LiveId" clId="{6E5CBBDC-C022-442D-8C91-2A45D900BA64}" dt="2023-10-20T19:17:23.903" v="14886" actId="1076"/>
          <ac:spMkLst>
            <pc:docMk/>
            <pc:sldMk cId="1160585372" sldId="554"/>
            <ac:spMk id="7" creationId="{75AB2BC0-1D38-9445-3F88-052BE898B994}"/>
          </ac:spMkLst>
        </pc:spChg>
        <pc:spChg chg="mod">
          <ac:chgData name="Danilo Ríos" userId="74fa47b150b6dd85" providerId="LiveId" clId="{6E5CBBDC-C022-442D-8C91-2A45D900BA64}" dt="2023-10-20T19:17:23.903" v="14886" actId="1076"/>
          <ac:spMkLst>
            <pc:docMk/>
            <pc:sldMk cId="1160585372" sldId="554"/>
            <ac:spMk id="8" creationId="{0A04620E-B02C-864C-035A-44C027A407DB}"/>
          </ac:spMkLst>
        </pc:spChg>
        <pc:spChg chg="mod">
          <ac:chgData name="Danilo Ríos" userId="74fa47b150b6dd85" providerId="LiveId" clId="{6E5CBBDC-C022-442D-8C91-2A45D900BA64}" dt="2023-10-20T19:17:23.903" v="14886" actId="1076"/>
          <ac:spMkLst>
            <pc:docMk/>
            <pc:sldMk cId="1160585372" sldId="554"/>
            <ac:spMk id="9" creationId="{0FC2B424-CCD6-3EE4-3A28-38EA273B4A75}"/>
          </ac:spMkLst>
        </pc:spChg>
        <pc:spChg chg="mod">
          <ac:chgData name="Danilo Ríos" userId="74fa47b150b6dd85" providerId="LiveId" clId="{6E5CBBDC-C022-442D-8C91-2A45D900BA64}" dt="2023-10-20T19:17:23.903" v="14886" actId="1076"/>
          <ac:spMkLst>
            <pc:docMk/>
            <pc:sldMk cId="1160585372" sldId="554"/>
            <ac:spMk id="10" creationId="{3FBE0065-6D2E-A5CA-F615-C43F6C08BC78}"/>
          </ac:spMkLst>
        </pc:spChg>
        <pc:spChg chg="mod">
          <ac:chgData name="Danilo Ríos" userId="74fa47b150b6dd85" providerId="LiveId" clId="{6E5CBBDC-C022-442D-8C91-2A45D900BA64}" dt="2023-10-20T19:17:23.903" v="14886" actId="1076"/>
          <ac:spMkLst>
            <pc:docMk/>
            <pc:sldMk cId="1160585372" sldId="554"/>
            <ac:spMk id="11" creationId="{9B9ACE8B-C87E-5F28-06B7-B6ABEE7D3580}"/>
          </ac:spMkLst>
        </pc:spChg>
        <pc:spChg chg="mod">
          <ac:chgData name="Danilo Ríos" userId="74fa47b150b6dd85" providerId="LiveId" clId="{6E5CBBDC-C022-442D-8C91-2A45D900BA64}" dt="2023-10-20T19:17:23.903" v="14886" actId="1076"/>
          <ac:spMkLst>
            <pc:docMk/>
            <pc:sldMk cId="1160585372" sldId="554"/>
            <ac:spMk id="12" creationId="{54E40142-C9BD-DBE4-7162-48E396A10E21}"/>
          </ac:spMkLst>
        </pc:spChg>
        <pc:spChg chg="mod">
          <ac:chgData name="Danilo Ríos" userId="74fa47b150b6dd85" providerId="LiveId" clId="{6E5CBBDC-C022-442D-8C91-2A45D900BA64}" dt="2023-10-20T19:17:23.903" v="14886" actId="1076"/>
          <ac:spMkLst>
            <pc:docMk/>
            <pc:sldMk cId="1160585372" sldId="554"/>
            <ac:spMk id="13" creationId="{5E7C09D0-F7D0-5CA4-C606-B286CDC4CD68}"/>
          </ac:spMkLst>
        </pc:spChg>
        <pc:spChg chg="mod">
          <ac:chgData name="Danilo Ríos" userId="74fa47b150b6dd85" providerId="LiveId" clId="{6E5CBBDC-C022-442D-8C91-2A45D900BA64}" dt="2023-10-20T19:17:23.903" v="14886" actId="1076"/>
          <ac:spMkLst>
            <pc:docMk/>
            <pc:sldMk cId="1160585372" sldId="554"/>
            <ac:spMk id="14" creationId="{0F2D9EE4-D0DA-D1E7-D170-2F7FEAA3B5E6}"/>
          </ac:spMkLst>
        </pc:spChg>
        <pc:spChg chg="mod">
          <ac:chgData name="Danilo Ríos" userId="74fa47b150b6dd85" providerId="LiveId" clId="{6E5CBBDC-C022-442D-8C91-2A45D900BA64}" dt="2023-10-20T19:17:23.903" v="14886" actId="1076"/>
          <ac:spMkLst>
            <pc:docMk/>
            <pc:sldMk cId="1160585372" sldId="554"/>
            <ac:spMk id="15" creationId="{3B086E06-572D-DB14-DBAB-6D551465CCCF}"/>
          </ac:spMkLst>
        </pc:spChg>
        <pc:spChg chg="mod">
          <ac:chgData name="Danilo Ríos" userId="74fa47b150b6dd85" providerId="LiveId" clId="{6E5CBBDC-C022-442D-8C91-2A45D900BA64}" dt="2023-10-20T19:17:23.903" v="14886" actId="1076"/>
          <ac:spMkLst>
            <pc:docMk/>
            <pc:sldMk cId="1160585372" sldId="554"/>
            <ac:spMk id="16" creationId="{97078900-6B87-8734-C213-F8BD82A4238F}"/>
          </ac:spMkLst>
        </pc:spChg>
        <pc:spChg chg="mod">
          <ac:chgData name="Danilo Ríos" userId="74fa47b150b6dd85" providerId="LiveId" clId="{6E5CBBDC-C022-442D-8C91-2A45D900BA64}" dt="2023-10-20T19:17:23.903" v="14886" actId="1076"/>
          <ac:spMkLst>
            <pc:docMk/>
            <pc:sldMk cId="1160585372" sldId="554"/>
            <ac:spMk id="17" creationId="{109C5C0E-1849-2B1F-D912-DC734A0FDCD6}"/>
          </ac:spMkLst>
        </pc:spChg>
        <pc:spChg chg="mod">
          <ac:chgData name="Danilo Ríos" userId="74fa47b150b6dd85" providerId="LiveId" clId="{6E5CBBDC-C022-442D-8C91-2A45D900BA64}" dt="2023-10-20T19:17:23.903" v="14886" actId="1076"/>
          <ac:spMkLst>
            <pc:docMk/>
            <pc:sldMk cId="1160585372" sldId="554"/>
            <ac:spMk id="19" creationId="{29EFFAB1-1584-B673-1C73-F70B06B406F0}"/>
          </ac:spMkLst>
        </pc:spChg>
        <pc:spChg chg="mod">
          <ac:chgData name="Danilo Ríos" userId="74fa47b150b6dd85" providerId="LiveId" clId="{6E5CBBDC-C022-442D-8C91-2A45D900BA64}" dt="2023-10-20T19:17:23.903" v="14886" actId="1076"/>
          <ac:spMkLst>
            <pc:docMk/>
            <pc:sldMk cId="1160585372" sldId="554"/>
            <ac:spMk id="22" creationId="{6635AD86-2C84-8BBD-17B0-356DC5D32BE1}"/>
          </ac:spMkLst>
        </pc:spChg>
        <pc:spChg chg="mod">
          <ac:chgData name="Danilo Ríos" userId="74fa47b150b6dd85" providerId="LiveId" clId="{6E5CBBDC-C022-442D-8C91-2A45D900BA64}" dt="2023-10-20T19:17:23.903" v="14886" actId="1076"/>
          <ac:spMkLst>
            <pc:docMk/>
            <pc:sldMk cId="1160585372" sldId="554"/>
            <ac:spMk id="24" creationId="{EA010347-8D48-8E6B-99FC-733A0805E631}"/>
          </ac:spMkLst>
        </pc:spChg>
        <pc:spChg chg="mod">
          <ac:chgData name="Danilo Ríos" userId="74fa47b150b6dd85" providerId="LiveId" clId="{6E5CBBDC-C022-442D-8C91-2A45D900BA64}" dt="2023-10-20T19:17:23.903" v="14886" actId="1076"/>
          <ac:spMkLst>
            <pc:docMk/>
            <pc:sldMk cId="1160585372" sldId="554"/>
            <ac:spMk id="26" creationId="{A2E496A1-296A-2815-A035-D26C985EF2CF}"/>
          </ac:spMkLst>
        </pc:spChg>
        <pc:spChg chg="mod">
          <ac:chgData name="Danilo Ríos" userId="74fa47b150b6dd85" providerId="LiveId" clId="{6E5CBBDC-C022-442D-8C91-2A45D900BA64}" dt="2023-10-20T19:17:23.903" v="14886" actId="1076"/>
          <ac:spMkLst>
            <pc:docMk/>
            <pc:sldMk cId="1160585372" sldId="554"/>
            <ac:spMk id="27" creationId="{E4E0FED4-E33A-4B96-1235-06A012232211}"/>
          </ac:spMkLst>
        </pc:spChg>
        <pc:cxnChg chg="mod">
          <ac:chgData name="Danilo Ríos" userId="74fa47b150b6dd85" providerId="LiveId" clId="{6E5CBBDC-C022-442D-8C91-2A45D900BA64}" dt="2023-10-20T19:17:23.903" v="14886" actId="1076"/>
          <ac:cxnSpMkLst>
            <pc:docMk/>
            <pc:sldMk cId="1160585372" sldId="554"/>
            <ac:cxnSpMk id="18" creationId="{26852064-93F6-5086-E522-868695237B1E}"/>
          </ac:cxnSpMkLst>
        </pc:cxnChg>
        <pc:cxnChg chg="mod">
          <ac:chgData name="Danilo Ríos" userId="74fa47b150b6dd85" providerId="LiveId" clId="{6E5CBBDC-C022-442D-8C91-2A45D900BA64}" dt="2023-10-20T19:17:23.903" v="14886" actId="1076"/>
          <ac:cxnSpMkLst>
            <pc:docMk/>
            <pc:sldMk cId="1160585372" sldId="554"/>
            <ac:cxnSpMk id="20" creationId="{8D2281BB-CB1C-9DD9-603D-624536029AC5}"/>
          </ac:cxnSpMkLst>
        </pc:cxnChg>
        <pc:cxnChg chg="mod">
          <ac:chgData name="Danilo Ríos" userId="74fa47b150b6dd85" providerId="LiveId" clId="{6E5CBBDC-C022-442D-8C91-2A45D900BA64}" dt="2023-10-20T19:17:23.903" v="14886" actId="1076"/>
          <ac:cxnSpMkLst>
            <pc:docMk/>
            <pc:sldMk cId="1160585372" sldId="554"/>
            <ac:cxnSpMk id="21" creationId="{16AC55D6-A82A-6BE9-C502-DA65A0D7FD56}"/>
          </ac:cxnSpMkLst>
        </pc:cxnChg>
        <pc:cxnChg chg="mod">
          <ac:chgData name="Danilo Ríos" userId="74fa47b150b6dd85" providerId="LiveId" clId="{6E5CBBDC-C022-442D-8C91-2A45D900BA64}" dt="2023-10-20T19:17:23.903" v="14886" actId="1076"/>
          <ac:cxnSpMkLst>
            <pc:docMk/>
            <pc:sldMk cId="1160585372" sldId="554"/>
            <ac:cxnSpMk id="25" creationId="{967FD17F-9A6B-D62E-7886-0FB5EB827522}"/>
          </ac:cxnSpMkLst>
        </pc:cxnChg>
      </pc:sldChg>
      <pc:sldChg chg="addSp modSp add mod">
        <pc:chgData name="Danilo Ríos" userId="74fa47b150b6dd85" providerId="LiveId" clId="{6E5CBBDC-C022-442D-8C91-2A45D900BA64}" dt="2023-11-27T21:46:40.625" v="19126" actId="6549"/>
        <pc:sldMkLst>
          <pc:docMk/>
          <pc:sldMk cId="3170153154" sldId="555"/>
        </pc:sldMkLst>
        <pc:spChg chg="mod">
          <ac:chgData name="Danilo Ríos" userId="74fa47b150b6dd85" providerId="LiveId" clId="{6E5CBBDC-C022-442D-8C91-2A45D900BA64}" dt="2023-11-16T16:53:44.940" v="16751" actId="1076"/>
          <ac:spMkLst>
            <pc:docMk/>
            <pc:sldMk cId="3170153154" sldId="555"/>
            <ac:spMk id="2" creationId="{CF078540-DFB4-7568-B4AE-AB74BDE3A350}"/>
          </ac:spMkLst>
        </pc:spChg>
        <pc:spChg chg="add mod">
          <ac:chgData name="Danilo Ríos" userId="74fa47b150b6dd85" providerId="LiveId" clId="{6E5CBBDC-C022-442D-8C91-2A45D900BA64}" dt="2023-11-27T21:46:40.625" v="19126" actId="6549"/>
          <ac:spMkLst>
            <pc:docMk/>
            <pc:sldMk cId="3170153154" sldId="555"/>
            <ac:spMk id="3" creationId="{AD79C88E-4900-A86E-57DB-4DDC12E9CAF6}"/>
          </ac:spMkLst>
        </pc:spChg>
        <pc:spChg chg="add mod">
          <ac:chgData name="Danilo Ríos" userId="74fa47b150b6dd85" providerId="LiveId" clId="{6E5CBBDC-C022-442D-8C91-2A45D900BA64}" dt="2023-11-16T16:51:57.892" v="16730" actId="1076"/>
          <ac:spMkLst>
            <pc:docMk/>
            <pc:sldMk cId="3170153154" sldId="555"/>
            <ac:spMk id="4" creationId="{67892ADC-5DB7-CD6C-62CC-FCA92FD1A458}"/>
          </ac:spMkLst>
        </pc:spChg>
      </pc:sldChg>
      <pc:sldChg chg="addSp delSp modSp del mod delAnim modAnim">
        <pc:chgData name="Danilo Ríos" userId="74fa47b150b6dd85" providerId="LiveId" clId="{6E5CBBDC-C022-442D-8C91-2A45D900BA64}" dt="2023-10-18T15:00:26.821" v="2175" actId="47"/>
        <pc:sldMkLst>
          <pc:docMk/>
          <pc:sldMk cId="3319009032" sldId="555"/>
        </pc:sldMkLst>
        <pc:spChg chg="del">
          <ac:chgData name="Danilo Ríos" userId="74fa47b150b6dd85" providerId="LiveId" clId="{6E5CBBDC-C022-442D-8C91-2A45D900BA64}" dt="2023-10-18T14:50:58.340" v="2017" actId="478"/>
          <ac:spMkLst>
            <pc:docMk/>
            <pc:sldMk cId="3319009032" sldId="555"/>
            <ac:spMk id="3" creationId="{19BC58F4-6EE1-AE7C-318F-3D65CE63CEC0}"/>
          </ac:spMkLst>
        </pc:spChg>
        <pc:spChg chg="del mod">
          <ac:chgData name="Danilo Ríos" userId="74fa47b150b6dd85" providerId="LiveId" clId="{6E5CBBDC-C022-442D-8C91-2A45D900BA64}" dt="2023-10-18T14:54:14.194" v="2077" actId="21"/>
          <ac:spMkLst>
            <pc:docMk/>
            <pc:sldMk cId="3319009032" sldId="555"/>
            <ac:spMk id="4" creationId="{152C447F-A505-4C36-C321-016970ACBFD0}"/>
          </ac:spMkLst>
        </pc:spChg>
        <pc:spChg chg="del">
          <ac:chgData name="Danilo Ríos" userId="74fa47b150b6dd85" providerId="LiveId" clId="{6E5CBBDC-C022-442D-8C91-2A45D900BA64}" dt="2023-10-18T14:51:26.560" v="2052" actId="478"/>
          <ac:spMkLst>
            <pc:docMk/>
            <pc:sldMk cId="3319009032" sldId="555"/>
            <ac:spMk id="7" creationId="{00000000-0000-0000-0000-000000000000}"/>
          </ac:spMkLst>
        </pc:spChg>
        <pc:spChg chg="add mod">
          <ac:chgData name="Danilo Ríos" userId="74fa47b150b6dd85" providerId="LiveId" clId="{6E5CBBDC-C022-442D-8C91-2A45D900BA64}" dt="2023-10-18T14:52:11.912" v="2070" actId="6549"/>
          <ac:spMkLst>
            <pc:docMk/>
            <pc:sldMk cId="3319009032" sldId="555"/>
            <ac:spMk id="10" creationId="{1495451D-F74E-4A92-FBF5-0ABC8B82F8C9}"/>
          </ac:spMkLst>
        </pc:spChg>
        <pc:cxnChg chg="del mod">
          <ac:chgData name="Danilo Ríos" userId="74fa47b150b6dd85" providerId="LiveId" clId="{6E5CBBDC-C022-442D-8C91-2A45D900BA64}" dt="2023-10-18T14:51:30.074" v="2053" actId="478"/>
          <ac:cxnSpMkLst>
            <pc:docMk/>
            <pc:sldMk cId="3319009032" sldId="555"/>
            <ac:cxnSpMk id="9" creationId="{00000000-0000-0000-0000-000000000000}"/>
          </ac:cxnSpMkLst>
        </pc:cxnChg>
        <pc:cxnChg chg="del mod">
          <ac:chgData name="Danilo Ríos" userId="74fa47b150b6dd85" providerId="LiveId" clId="{6E5CBBDC-C022-442D-8C91-2A45D900BA64}" dt="2023-10-18T14:54:14.194" v="2077" actId="21"/>
          <ac:cxnSpMkLst>
            <pc:docMk/>
            <pc:sldMk cId="3319009032" sldId="555"/>
            <ac:cxnSpMk id="19" creationId="{FC4DD935-1B4A-B567-109D-F5D5322C1E68}"/>
          </ac:cxnSpMkLst>
        </pc:cxnChg>
        <pc:cxnChg chg="mod">
          <ac:chgData name="Danilo Ríos" userId="74fa47b150b6dd85" providerId="LiveId" clId="{6E5CBBDC-C022-442D-8C91-2A45D900BA64}" dt="2023-10-18T14:52:38.862" v="2074" actId="1076"/>
          <ac:cxnSpMkLst>
            <pc:docMk/>
            <pc:sldMk cId="3319009032" sldId="555"/>
            <ac:cxnSpMk id="22" creationId="{8C8A66CB-90A6-15DC-0EF9-E17C8F53EA1B}"/>
          </ac:cxnSpMkLst>
        </pc:cxnChg>
        <pc:cxnChg chg="add mod">
          <ac:chgData name="Danilo Ríos" userId="74fa47b150b6dd85" providerId="LiveId" clId="{6E5CBBDC-C022-442D-8C91-2A45D900BA64}" dt="2023-10-18T14:52:28.208" v="2073" actId="1076"/>
          <ac:cxnSpMkLst>
            <pc:docMk/>
            <pc:sldMk cId="3319009032" sldId="555"/>
            <ac:cxnSpMk id="26" creationId="{50F021DD-7EB5-EA9F-9A12-8158BA8A808C}"/>
          </ac:cxnSpMkLst>
        </pc:cxnChg>
      </pc:sldChg>
      <pc:sldChg chg="addSp modSp new mod">
        <pc:chgData name="Danilo Ríos" userId="74fa47b150b6dd85" providerId="LiveId" clId="{6E5CBBDC-C022-442D-8C91-2A45D900BA64}" dt="2023-10-20T19:44:34.170" v="15416" actId="20577"/>
        <pc:sldMkLst>
          <pc:docMk/>
          <pc:sldMk cId="4078237306" sldId="556"/>
        </pc:sldMkLst>
        <pc:spChg chg="add mod">
          <ac:chgData name="Danilo Ríos" userId="74fa47b150b6dd85" providerId="LiveId" clId="{6E5CBBDC-C022-442D-8C91-2A45D900BA64}" dt="2023-10-20T19:44:01.361" v="15408" actId="20577"/>
          <ac:spMkLst>
            <pc:docMk/>
            <pc:sldMk cId="4078237306" sldId="556"/>
            <ac:spMk id="3" creationId="{2C4750E8-5AF0-2227-8DE4-8E09D0177ED2}"/>
          </ac:spMkLst>
        </pc:spChg>
        <pc:spChg chg="add mod">
          <ac:chgData name="Danilo Ríos" userId="74fa47b150b6dd85" providerId="LiveId" clId="{6E5CBBDC-C022-442D-8C91-2A45D900BA64}" dt="2023-10-20T19:35:29.468" v="15358" actId="1076"/>
          <ac:spMkLst>
            <pc:docMk/>
            <pc:sldMk cId="4078237306" sldId="556"/>
            <ac:spMk id="4" creationId="{CE3C4A0D-7AB8-C27C-C019-D1C03A24945C}"/>
          </ac:spMkLst>
        </pc:spChg>
        <pc:spChg chg="add mod">
          <ac:chgData name="Danilo Ríos" userId="74fa47b150b6dd85" providerId="LiveId" clId="{6E5CBBDC-C022-442D-8C91-2A45D900BA64}" dt="2023-10-20T19:44:34.170" v="15416" actId="20577"/>
          <ac:spMkLst>
            <pc:docMk/>
            <pc:sldMk cId="4078237306" sldId="556"/>
            <ac:spMk id="5" creationId="{65711C08-BD53-6757-19C3-2932B45B6FAE}"/>
          </ac:spMkLst>
        </pc:spChg>
        <pc:graphicFrameChg chg="add mod modGraphic">
          <ac:chgData name="Danilo Ríos" userId="74fa47b150b6dd85" providerId="LiveId" clId="{6E5CBBDC-C022-442D-8C91-2A45D900BA64}" dt="2023-10-20T19:36:23.251" v="15368" actId="1076"/>
          <ac:graphicFrameMkLst>
            <pc:docMk/>
            <pc:sldMk cId="4078237306" sldId="556"/>
            <ac:graphicFrameMk id="7" creationId="{CC59D32A-6E7D-0727-CAA5-7FC42DC213EB}"/>
          </ac:graphicFrameMkLst>
        </pc:graphicFrameChg>
      </pc:sldChg>
      <pc:sldChg chg="addSp modSp new mod setBg">
        <pc:chgData name="Danilo Ríos" userId="74fa47b150b6dd85" providerId="LiveId" clId="{6E5CBBDC-C022-442D-8C91-2A45D900BA64}" dt="2023-10-21T21:10:28.611" v="16035" actId="1076"/>
        <pc:sldMkLst>
          <pc:docMk/>
          <pc:sldMk cId="269027184" sldId="557"/>
        </pc:sldMkLst>
        <pc:spChg chg="add mod">
          <ac:chgData name="Danilo Ríos" userId="74fa47b150b6dd85" providerId="LiveId" clId="{6E5CBBDC-C022-442D-8C91-2A45D900BA64}" dt="2023-10-21T21:10:28.611" v="16035" actId="1076"/>
          <ac:spMkLst>
            <pc:docMk/>
            <pc:sldMk cId="269027184" sldId="557"/>
            <ac:spMk id="4" creationId="{45141A29-2B0C-3937-FE18-69A5436C27C8}"/>
          </ac:spMkLst>
        </pc:spChg>
        <pc:picChg chg="add mod modCrop">
          <ac:chgData name="Danilo Ríos" userId="74fa47b150b6dd85" providerId="LiveId" clId="{6E5CBBDC-C022-442D-8C91-2A45D900BA64}" dt="2023-10-21T21:08:52.623" v="15994" actId="732"/>
          <ac:picMkLst>
            <pc:docMk/>
            <pc:sldMk cId="269027184" sldId="557"/>
            <ac:picMk id="3" creationId="{95F68B21-6705-9A6E-7B48-84E8225C37FA}"/>
          </ac:picMkLst>
        </pc:picChg>
      </pc:sldChg>
      <pc:sldChg chg="addSp delSp modSp mod">
        <pc:chgData name="Danilo Ríos" userId="74fa47b150b6dd85" providerId="LiveId" clId="{6E5CBBDC-C022-442D-8C91-2A45D900BA64}" dt="2023-11-20T13:03:14.949" v="17524" actId="1076"/>
        <pc:sldMkLst>
          <pc:docMk/>
          <pc:sldMk cId="0" sldId="558"/>
        </pc:sldMkLst>
        <pc:spChg chg="mod">
          <ac:chgData name="Danilo Ríos" userId="74fa47b150b6dd85" providerId="LiveId" clId="{6E5CBBDC-C022-442D-8C91-2A45D900BA64}" dt="2023-11-20T13:03:14.949" v="17524" actId="1076"/>
          <ac:spMkLst>
            <pc:docMk/>
            <pc:sldMk cId="0" sldId="558"/>
            <ac:spMk id="2" creationId="{7C8BA021-9718-C942-7469-5D3B5EE7B280}"/>
          </ac:spMkLst>
        </pc:spChg>
        <pc:spChg chg="add mod">
          <ac:chgData name="Danilo Ríos" userId="74fa47b150b6dd85" providerId="LiveId" clId="{6E5CBBDC-C022-442D-8C91-2A45D900BA64}" dt="2023-11-20T13:03:14.949" v="17524" actId="1076"/>
          <ac:spMkLst>
            <pc:docMk/>
            <pc:sldMk cId="0" sldId="558"/>
            <ac:spMk id="3" creationId="{47082E3A-2497-2564-3FED-C3AB4D6B5A0A}"/>
          </ac:spMkLst>
        </pc:spChg>
        <pc:spChg chg="mod">
          <ac:chgData name="Danilo Ríos" userId="74fa47b150b6dd85" providerId="LiveId" clId="{6E5CBBDC-C022-442D-8C91-2A45D900BA64}" dt="2023-11-20T13:03:14.949" v="17524" actId="1076"/>
          <ac:spMkLst>
            <pc:docMk/>
            <pc:sldMk cId="0" sldId="558"/>
            <ac:spMk id="4" creationId="{0ABA05F1-FF8D-0B0F-081B-7F2F7A73C506}"/>
          </ac:spMkLst>
        </pc:spChg>
        <pc:spChg chg="mod">
          <ac:chgData name="Danilo Ríos" userId="74fa47b150b6dd85" providerId="LiveId" clId="{6E5CBBDC-C022-442D-8C91-2A45D900BA64}" dt="2023-11-20T13:03:14.949" v="17524" actId="1076"/>
          <ac:spMkLst>
            <pc:docMk/>
            <pc:sldMk cId="0" sldId="558"/>
            <ac:spMk id="16" creationId="{FABEAE90-FB24-7F25-0AF2-81AB1634BFF0}"/>
          </ac:spMkLst>
        </pc:spChg>
        <pc:spChg chg="mod">
          <ac:chgData name="Danilo Ríos" userId="74fa47b150b6dd85" providerId="LiveId" clId="{6E5CBBDC-C022-442D-8C91-2A45D900BA64}" dt="2023-11-20T13:03:14.949" v="17524" actId="1076"/>
          <ac:spMkLst>
            <pc:docMk/>
            <pc:sldMk cId="0" sldId="558"/>
            <ac:spMk id="32" creationId="{4F74F556-AB0D-D406-86E6-A55EE5CEA128}"/>
          </ac:spMkLst>
        </pc:spChg>
        <pc:spChg chg="del mod">
          <ac:chgData name="Danilo Ríos" userId="74fa47b150b6dd85" providerId="LiveId" clId="{6E5CBBDC-C022-442D-8C91-2A45D900BA64}" dt="2023-10-27T19:23:15.538" v="16084" actId="478"/>
          <ac:spMkLst>
            <pc:docMk/>
            <pc:sldMk cId="0" sldId="558"/>
            <ac:spMk id="33" creationId="{C07DEB2E-D03B-B386-DF38-B651A2B49816}"/>
          </ac:spMkLst>
        </pc:spChg>
        <pc:spChg chg="mod">
          <ac:chgData name="Danilo Ríos" userId="74fa47b150b6dd85" providerId="LiveId" clId="{6E5CBBDC-C022-442D-8C91-2A45D900BA64}" dt="2023-11-20T13:03:14.949" v="17524" actId="1076"/>
          <ac:spMkLst>
            <pc:docMk/>
            <pc:sldMk cId="0" sldId="558"/>
            <ac:spMk id="34" creationId="{BE7FCC62-1ABC-C49B-E172-C7CF7DA95939}"/>
          </ac:spMkLst>
        </pc:spChg>
        <pc:spChg chg="mod">
          <ac:chgData name="Danilo Ríos" userId="74fa47b150b6dd85" providerId="LiveId" clId="{6E5CBBDC-C022-442D-8C91-2A45D900BA64}" dt="2023-11-20T13:03:14.949" v="17524" actId="1076"/>
          <ac:spMkLst>
            <pc:docMk/>
            <pc:sldMk cId="0" sldId="558"/>
            <ac:spMk id="35" creationId="{8487DA31-FDD6-46CF-8AF7-E0568AB045DA}"/>
          </ac:spMkLst>
        </pc:spChg>
        <pc:spChg chg="mod">
          <ac:chgData name="Danilo Ríos" userId="74fa47b150b6dd85" providerId="LiveId" clId="{6E5CBBDC-C022-442D-8C91-2A45D900BA64}" dt="2023-11-20T13:03:14.949" v="17524" actId="1076"/>
          <ac:spMkLst>
            <pc:docMk/>
            <pc:sldMk cId="0" sldId="558"/>
            <ac:spMk id="38" creationId="{59A21342-D1B0-78F3-08B4-519C70992CC2}"/>
          </ac:spMkLst>
        </pc:spChg>
        <pc:spChg chg="mod">
          <ac:chgData name="Danilo Ríos" userId="74fa47b150b6dd85" providerId="LiveId" clId="{6E5CBBDC-C022-442D-8C91-2A45D900BA64}" dt="2023-11-20T13:03:14.949" v="17524" actId="1076"/>
          <ac:spMkLst>
            <pc:docMk/>
            <pc:sldMk cId="0" sldId="558"/>
            <ac:spMk id="43" creationId="{A75DBC97-F3E7-1C9D-CA2F-C2617989E1E4}"/>
          </ac:spMkLst>
        </pc:spChg>
        <pc:spChg chg="mod">
          <ac:chgData name="Danilo Ríos" userId="74fa47b150b6dd85" providerId="LiveId" clId="{6E5CBBDC-C022-442D-8C91-2A45D900BA64}" dt="2023-11-20T13:03:14.949" v="17524" actId="1076"/>
          <ac:spMkLst>
            <pc:docMk/>
            <pc:sldMk cId="0" sldId="558"/>
            <ac:spMk id="45" creationId="{298EBBDC-D452-A474-3CBD-7C6FD0826C33}"/>
          </ac:spMkLst>
        </pc:spChg>
        <pc:spChg chg="del mod">
          <ac:chgData name="Danilo Ríos" userId="74fa47b150b6dd85" providerId="LiveId" clId="{6E5CBBDC-C022-442D-8C91-2A45D900BA64}" dt="2023-10-27T19:27:24.850" v="16124" actId="478"/>
          <ac:spMkLst>
            <pc:docMk/>
            <pc:sldMk cId="0" sldId="558"/>
            <ac:spMk id="53" creationId="{46B62C64-F867-63F6-20C1-5CD9B50E00B1}"/>
          </ac:spMkLst>
        </pc:spChg>
        <pc:spChg chg="mod">
          <ac:chgData name="Danilo Ríos" userId="74fa47b150b6dd85" providerId="LiveId" clId="{6E5CBBDC-C022-442D-8C91-2A45D900BA64}" dt="2023-11-20T13:03:14.949" v="17524" actId="1076"/>
          <ac:spMkLst>
            <pc:docMk/>
            <pc:sldMk cId="0" sldId="558"/>
            <ac:spMk id="54" creationId="{4900447C-671D-C4AC-4CBB-2B196B6E02A6}"/>
          </ac:spMkLst>
        </pc:spChg>
        <pc:spChg chg="mod">
          <ac:chgData name="Danilo Ríos" userId="74fa47b150b6dd85" providerId="LiveId" clId="{6E5CBBDC-C022-442D-8C91-2A45D900BA64}" dt="2023-11-20T13:03:14.949" v="17524" actId="1076"/>
          <ac:spMkLst>
            <pc:docMk/>
            <pc:sldMk cId="0" sldId="558"/>
            <ac:spMk id="55" creationId="{38AA4F54-B48E-8637-873A-E0FC6B7BE257}"/>
          </ac:spMkLst>
        </pc:spChg>
        <pc:spChg chg="mod">
          <ac:chgData name="Danilo Ríos" userId="74fa47b150b6dd85" providerId="LiveId" clId="{6E5CBBDC-C022-442D-8C91-2A45D900BA64}" dt="2023-11-20T13:03:14.949" v="17524" actId="1076"/>
          <ac:spMkLst>
            <pc:docMk/>
            <pc:sldMk cId="0" sldId="558"/>
            <ac:spMk id="56" creationId="{3F027E7D-2D00-EA6B-AFBC-5899647FE5FF}"/>
          </ac:spMkLst>
        </pc:spChg>
        <pc:spChg chg="mod">
          <ac:chgData name="Danilo Ríos" userId="74fa47b150b6dd85" providerId="LiveId" clId="{6E5CBBDC-C022-442D-8C91-2A45D900BA64}" dt="2023-11-20T13:03:14.949" v="17524" actId="1076"/>
          <ac:spMkLst>
            <pc:docMk/>
            <pc:sldMk cId="0" sldId="558"/>
            <ac:spMk id="57" creationId="{4FD1C4AC-8A6E-165D-486F-310F321DBFF8}"/>
          </ac:spMkLst>
        </pc:spChg>
        <pc:spChg chg="add mod">
          <ac:chgData name="Danilo Ríos" userId="74fa47b150b6dd85" providerId="LiveId" clId="{6E5CBBDC-C022-442D-8C91-2A45D900BA64}" dt="2023-11-20T13:03:14.949" v="17524" actId="1076"/>
          <ac:spMkLst>
            <pc:docMk/>
            <pc:sldMk cId="0" sldId="558"/>
            <ac:spMk id="59" creationId="{EF4AE2CB-37EA-0B11-D61F-5E26E7A8C1DE}"/>
          </ac:spMkLst>
        </pc:spChg>
        <pc:spChg chg="add del mod">
          <ac:chgData name="Danilo Ríos" userId="74fa47b150b6dd85" providerId="LiveId" clId="{6E5CBBDC-C022-442D-8C91-2A45D900BA64}" dt="2023-11-20T13:03:14.949" v="17524" actId="1076"/>
          <ac:spMkLst>
            <pc:docMk/>
            <pc:sldMk cId="0" sldId="558"/>
            <ac:spMk id="60" creationId="{9E34B0AF-143F-5889-F94B-BE06F0C5FB3F}"/>
          </ac:spMkLst>
        </pc:spChg>
        <pc:spChg chg="add del mod">
          <ac:chgData name="Danilo Ríos" userId="74fa47b150b6dd85" providerId="LiveId" clId="{6E5CBBDC-C022-442D-8C91-2A45D900BA64}" dt="2023-10-27T19:28:35.534" v="16133" actId="478"/>
          <ac:spMkLst>
            <pc:docMk/>
            <pc:sldMk cId="0" sldId="558"/>
            <ac:spMk id="61" creationId="{6919FB73-E81D-5428-86C0-E4E66F8DC1DD}"/>
          </ac:spMkLst>
        </pc:spChg>
        <pc:spChg chg="add mod">
          <ac:chgData name="Danilo Ríos" userId="74fa47b150b6dd85" providerId="LiveId" clId="{6E5CBBDC-C022-442D-8C91-2A45D900BA64}" dt="2023-11-20T13:03:14.949" v="17524" actId="1076"/>
          <ac:spMkLst>
            <pc:docMk/>
            <pc:sldMk cId="0" sldId="558"/>
            <ac:spMk id="62" creationId="{44CC14D3-E1EE-B588-492C-9B4169F4FC73}"/>
          </ac:spMkLst>
        </pc:spChg>
        <pc:spChg chg="add mod">
          <ac:chgData name="Danilo Ríos" userId="74fa47b150b6dd85" providerId="LiveId" clId="{6E5CBBDC-C022-442D-8C91-2A45D900BA64}" dt="2023-11-20T13:03:14.949" v="17524" actId="1076"/>
          <ac:spMkLst>
            <pc:docMk/>
            <pc:sldMk cId="0" sldId="558"/>
            <ac:spMk id="63" creationId="{CBF15A5E-C9AC-FDB0-82DD-6BCABA8B982A}"/>
          </ac:spMkLst>
        </pc:spChg>
        <pc:spChg chg="add mod">
          <ac:chgData name="Danilo Ríos" userId="74fa47b150b6dd85" providerId="LiveId" clId="{6E5CBBDC-C022-442D-8C91-2A45D900BA64}" dt="2023-11-20T13:03:14.949" v="17524" actId="1076"/>
          <ac:spMkLst>
            <pc:docMk/>
            <pc:sldMk cId="0" sldId="558"/>
            <ac:spMk id="64" creationId="{893CD323-4F58-2C6E-DC34-515FA619A90C}"/>
          </ac:spMkLst>
        </pc:spChg>
        <pc:spChg chg="mod">
          <ac:chgData name="Danilo Ríos" userId="74fa47b150b6dd85" providerId="LiveId" clId="{6E5CBBDC-C022-442D-8C91-2A45D900BA64}" dt="2023-11-20T13:03:14.949" v="17524" actId="1076"/>
          <ac:spMkLst>
            <pc:docMk/>
            <pc:sldMk cId="0" sldId="558"/>
            <ac:spMk id="65" creationId="{64D9AC5F-34F3-4DF7-D3CF-7D17C322F11C}"/>
          </ac:spMkLst>
        </pc:spChg>
        <pc:spChg chg="add mod">
          <ac:chgData name="Danilo Ríos" userId="74fa47b150b6dd85" providerId="LiveId" clId="{6E5CBBDC-C022-442D-8C91-2A45D900BA64}" dt="2023-11-20T13:03:14.949" v="17524" actId="1076"/>
          <ac:spMkLst>
            <pc:docMk/>
            <pc:sldMk cId="0" sldId="558"/>
            <ac:spMk id="66" creationId="{8076E6F0-D4DA-C438-73E6-1649AB666BA2}"/>
          </ac:spMkLst>
        </pc:spChg>
        <pc:spChg chg="add mod">
          <ac:chgData name="Danilo Ríos" userId="74fa47b150b6dd85" providerId="LiveId" clId="{6E5CBBDC-C022-442D-8C91-2A45D900BA64}" dt="2023-11-20T13:03:14.949" v="17524" actId="1076"/>
          <ac:spMkLst>
            <pc:docMk/>
            <pc:sldMk cId="0" sldId="558"/>
            <ac:spMk id="68" creationId="{A6EF2A52-DB25-138A-3E64-C6660A2F416B}"/>
          </ac:spMkLst>
        </pc:spChg>
        <pc:spChg chg="del mod">
          <ac:chgData name="Danilo Ríos" userId="74fa47b150b6dd85" providerId="LiveId" clId="{6E5CBBDC-C022-442D-8C91-2A45D900BA64}" dt="2023-10-27T19:28:34.550" v="16132" actId="478"/>
          <ac:spMkLst>
            <pc:docMk/>
            <pc:sldMk cId="0" sldId="558"/>
            <ac:spMk id="71" creationId="{D58C8CCB-66B8-3462-761B-762E5AF7463E}"/>
          </ac:spMkLst>
        </pc:spChg>
        <pc:spChg chg="del">
          <ac:chgData name="Danilo Ríos" userId="74fa47b150b6dd85" providerId="LiveId" clId="{6E5CBBDC-C022-442D-8C91-2A45D900BA64}" dt="2023-10-27T19:22:34.860" v="16076" actId="478"/>
          <ac:spMkLst>
            <pc:docMk/>
            <pc:sldMk cId="0" sldId="558"/>
            <ac:spMk id="72" creationId="{AF4652EC-6323-7B04-4B16-145D757BE12A}"/>
          </ac:spMkLst>
        </pc:spChg>
        <pc:spChg chg="del">
          <ac:chgData name="Danilo Ríos" userId="74fa47b150b6dd85" providerId="LiveId" clId="{6E5CBBDC-C022-442D-8C91-2A45D900BA64}" dt="2023-10-27T19:22:32.548" v="16075" actId="478"/>
          <ac:spMkLst>
            <pc:docMk/>
            <pc:sldMk cId="0" sldId="558"/>
            <ac:spMk id="73" creationId="{141559EA-70C1-4D37-F182-88E3F173FCDD}"/>
          </ac:spMkLst>
        </pc:spChg>
        <pc:spChg chg="del">
          <ac:chgData name="Danilo Ríos" userId="74fa47b150b6dd85" providerId="LiveId" clId="{6E5CBBDC-C022-442D-8C91-2A45D900BA64}" dt="2023-10-27T19:22:37.656" v="16077" actId="478"/>
          <ac:spMkLst>
            <pc:docMk/>
            <pc:sldMk cId="0" sldId="558"/>
            <ac:spMk id="74" creationId="{4C0564B2-64DC-CED2-92FD-CFC49B56EA37}"/>
          </ac:spMkLst>
        </pc:spChg>
        <pc:spChg chg="add mod">
          <ac:chgData name="Danilo Ríos" userId="74fa47b150b6dd85" providerId="LiveId" clId="{6E5CBBDC-C022-442D-8C91-2A45D900BA64}" dt="2023-11-20T13:03:14.949" v="17524" actId="1076"/>
          <ac:spMkLst>
            <pc:docMk/>
            <pc:sldMk cId="0" sldId="558"/>
            <ac:spMk id="76" creationId="{8CC8D931-F2BA-48D0-D203-9CD8D3BB60DE}"/>
          </ac:spMkLst>
        </pc:spChg>
        <pc:spChg chg="add mod">
          <ac:chgData name="Danilo Ríos" userId="74fa47b150b6dd85" providerId="LiveId" clId="{6E5CBBDC-C022-442D-8C91-2A45D900BA64}" dt="2023-11-20T13:03:14.949" v="17524" actId="1076"/>
          <ac:spMkLst>
            <pc:docMk/>
            <pc:sldMk cId="0" sldId="558"/>
            <ac:spMk id="79" creationId="{6EC7F5D3-4FBC-43ED-3A24-C95F15863095}"/>
          </ac:spMkLst>
        </pc:spChg>
        <pc:grpChg chg="mod">
          <ac:chgData name="Danilo Ríos" userId="74fa47b150b6dd85" providerId="LiveId" clId="{6E5CBBDC-C022-442D-8C91-2A45D900BA64}" dt="2023-11-20T13:03:14.949" v="17524" actId="1076"/>
          <ac:grpSpMkLst>
            <pc:docMk/>
            <pc:sldMk cId="0" sldId="558"/>
            <ac:grpSpMk id="6" creationId="{68936B16-6059-F81B-22DE-3D384A224923}"/>
          </ac:grpSpMkLst>
        </pc:grpChg>
        <pc:grpChg chg="mod">
          <ac:chgData name="Danilo Ríos" userId="74fa47b150b6dd85" providerId="LiveId" clId="{6E5CBBDC-C022-442D-8C91-2A45D900BA64}" dt="2023-11-20T13:03:14.949" v="17524" actId="1076"/>
          <ac:grpSpMkLst>
            <pc:docMk/>
            <pc:sldMk cId="0" sldId="558"/>
            <ac:grpSpMk id="18" creationId="{24D176E6-0B88-45BA-3F26-1E6BBF2B74F5}"/>
          </ac:grpSpMkLst>
        </pc:grpChg>
        <pc:grpChg chg="mod">
          <ac:chgData name="Danilo Ríos" userId="74fa47b150b6dd85" providerId="LiveId" clId="{6E5CBBDC-C022-442D-8C91-2A45D900BA64}" dt="2023-11-20T13:03:14.949" v="17524" actId="1076"/>
          <ac:grpSpMkLst>
            <pc:docMk/>
            <pc:sldMk cId="0" sldId="558"/>
            <ac:grpSpMk id="26" creationId="{B1828385-0562-E100-AB51-0A72D9CB22CF}"/>
          </ac:grpSpMkLst>
        </pc:grpChg>
        <pc:grpChg chg="mod">
          <ac:chgData name="Danilo Ríos" userId="74fa47b150b6dd85" providerId="LiveId" clId="{6E5CBBDC-C022-442D-8C91-2A45D900BA64}" dt="2023-11-20T13:03:14.949" v="17524" actId="1076"/>
          <ac:grpSpMkLst>
            <pc:docMk/>
            <pc:sldMk cId="0" sldId="558"/>
            <ac:grpSpMk id="39" creationId="{A93F7F93-7C5D-84D7-B84A-EC7E49C4FC04}"/>
          </ac:grpSpMkLst>
        </pc:grpChg>
        <pc:cxnChg chg="add mod">
          <ac:chgData name="Danilo Ríos" userId="74fa47b150b6dd85" providerId="LiveId" clId="{6E5CBBDC-C022-442D-8C91-2A45D900BA64}" dt="2023-11-20T13:03:14.949" v="17524" actId="1076"/>
          <ac:cxnSpMkLst>
            <pc:docMk/>
            <pc:sldMk cId="0" sldId="558"/>
            <ac:cxnSpMk id="5" creationId="{7FE06FC5-5A14-5173-AC67-5E1E0ED5889C}"/>
          </ac:cxnSpMkLst>
        </pc:cxnChg>
        <pc:cxnChg chg="mod">
          <ac:chgData name="Danilo Ríos" userId="74fa47b150b6dd85" providerId="LiveId" clId="{6E5CBBDC-C022-442D-8C91-2A45D900BA64}" dt="2023-11-20T13:03:14.949" v="17524" actId="1076"/>
          <ac:cxnSpMkLst>
            <pc:docMk/>
            <pc:sldMk cId="0" sldId="558"/>
            <ac:cxnSpMk id="17" creationId="{FB7BB4C1-3ADC-58E1-5F13-A128F881AC4F}"/>
          </ac:cxnSpMkLst>
        </pc:cxnChg>
        <pc:cxnChg chg="add mod">
          <ac:chgData name="Danilo Ríos" userId="74fa47b150b6dd85" providerId="LiveId" clId="{6E5CBBDC-C022-442D-8C91-2A45D900BA64}" dt="2023-11-20T13:03:14.949" v="17524" actId="1076"/>
          <ac:cxnSpMkLst>
            <pc:docMk/>
            <pc:sldMk cId="0" sldId="558"/>
            <ac:cxnSpMk id="37" creationId="{BAA485DD-91F5-381C-1CA1-46C6570D3BD8}"/>
          </ac:cxnSpMkLst>
        </pc:cxnChg>
        <pc:cxnChg chg="add mod">
          <ac:chgData name="Danilo Ríos" userId="74fa47b150b6dd85" providerId="LiveId" clId="{6E5CBBDC-C022-442D-8C91-2A45D900BA64}" dt="2023-11-20T13:03:14.949" v="17524" actId="1076"/>
          <ac:cxnSpMkLst>
            <pc:docMk/>
            <pc:sldMk cId="0" sldId="558"/>
            <ac:cxnSpMk id="42" creationId="{C29A3A28-CE41-13A5-3348-A213954E1DA1}"/>
          </ac:cxnSpMkLst>
        </pc:cxnChg>
        <pc:cxnChg chg="mod">
          <ac:chgData name="Danilo Ríos" userId="74fa47b150b6dd85" providerId="LiveId" clId="{6E5CBBDC-C022-442D-8C91-2A45D900BA64}" dt="2023-11-20T13:03:14.949" v="17524" actId="1076"/>
          <ac:cxnSpMkLst>
            <pc:docMk/>
            <pc:sldMk cId="0" sldId="558"/>
            <ac:cxnSpMk id="44" creationId="{BE543CBD-368B-EE4F-8FAB-60B9DB7503FA}"/>
          </ac:cxnSpMkLst>
        </pc:cxnChg>
        <pc:cxnChg chg="mod">
          <ac:chgData name="Danilo Ríos" userId="74fa47b150b6dd85" providerId="LiveId" clId="{6E5CBBDC-C022-442D-8C91-2A45D900BA64}" dt="2023-11-20T13:03:14.949" v="17524" actId="1076"/>
          <ac:cxnSpMkLst>
            <pc:docMk/>
            <pc:sldMk cId="0" sldId="558"/>
            <ac:cxnSpMk id="46" creationId="{A661DC09-A55B-7535-E812-BFD18169E6EF}"/>
          </ac:cxnSpMkLst>
        </pc:cxnChg>
        <pc:cxnChg chg="mod">
          <ac:chgData name="Danilo Ríos" userId="74fa47b150b6dd85" providerId="LiveId" clId="{6E5CBBDC-C022-442D-8C91-2A45D900BA64}" dt="2023-11-20T13:03:14.949" v="17524" actId="1076"/>
          <ac:cxnSpMkLst>
            <pc:docMk/>
            <pc:sldMk cId="0" sldId="558"/>
            <ac:cxnSpMk id="47" creationId="{27F8AAEC-1162-050F-402B-EA9F4AB81F54}"/>
          </ac:cxnSpMkLst>
        </pc:cxnChg>
        <pc:cxnChg chg="mod">
          <ac:chgData name="Danilo Ríos" userId="74fa47b150b6dd85" providerId="LiveId" clId="{6E5CBBDC-C022-442D-8C91-2A45D900BA64}" dt="2023-11-20T13:03:14.949" v="17524" actId="1076"/>
          <ac:cxnSpMkLst>
            <pc:docMk/>
            <pc:sldMk cId="0" sldId="558"/>
            <ac:cxnSpMk id="48" creationId="{3CF8A69A-6887-313E-23DE-485761ABC989}"/>
          </ac:cxnSpMkLst>
        </pc:cxnChg>
        <pc:cxnChg chg="mod">
          <ac:chgData name="Danilo Ríos" userId="74fa47b150b6dd85" providerId="LiveId" clId="{6E5CBBDC-C022-442D-8C91-2A45D900BA64}" dt="2023-11-20T13:03:14.949" v="17524" actId="1076"/>
          <ac:cxnSpMkLst>
            <pc:docMk/>
            <pc:sldMk cId="0" sldId="558"/>
            <ac:cxnSpMk id="49" creationId="{7FB84E24-9EE5-0255-C102-380F2385D9C5}"/>
          </ac:cxnSpMkLst>
        </pc:cxnChg>
        <pc:cxnChg chg="mod">
          <ac:chgData name="Danilo Ríos" userId="74fa47b150b6dd85" providerId="LiveId" clId="{6E5CBBDC-C022-442D-8C91-2A45D900BA64}" dt="2023-11-20T13:03:14.949" v="17524" actId="1076"/>
          <ac:cxnSpMkLst>
            <pc:docMk/>
            <pc:sldMk cId="0" sldId="558"/>
            <ac:cxnSpMk id="50" creationId="{7475CBC8-CBD2-86E8-6639-92F7AF657AD9}"/>
          </ac:cxnSpMkLst>
        </pc:cxnChg>
        <pc:cxnChg chg="mod">
          <ac:chgData name="Danilo Ríos" userId="74fa47b150b6dd85" providerId="LiveId" clId="{6E5CBBDC-C022-442D-8C91-2A45D900BA64}" dt="2023-11-20T13:03:14.949" v="17524" actId="1076"/>
          <ac:cxnSpMkLst>
            <pc:docMk/>
            <pc:sldMk cId="0" sldId="558"/>
            <ac:cxnSpMk id="51" creationId="{368B05CA-25E1-4E66-3241-5B215DFD03A3}"/>
          </ac:cxnSpMkLst>
        </pc:cxnChg>
        <pc:cxnChg chg="mod">
          <ac:chgData name="Danilo Ríos" userId="74fa47b150b6dd85" providerId="LiveId" clId="{6E5CBBDC-C022-442D-8C91-2A45D900BA64}" dt="2023-11-20T13:03:14.949" v="17524" actId="1076"/>
          <ac:cxnSpMkLst>
            <pc:docMk/>
            <pc:sldMk cId="0" sldId="558"/>
            <ac:cxnSpMk id="52" creationId="{B67BE941-9742-1CE7-A171-42D0D54CFEF7}"/>
          </ac:cxnSpMkLst>
        </pc:cxnChg>
        <pc:cxnChg chg="del">
          <ac:chgData name="Danilo Ríos" userId="74fa47b150b6dd85" providerId="LiveId" clId="{6E5CBBDC-C022-442D-8C91-2A45D900BA64}" dt="2023-10-27T19:20:16.145" v="16053" actId="478"/>
          <ac:cxnSpMkLst>
            <pc:docMk/>
            <pc:sldMk cId="0" sldId="558"/>
            <ac:cxnSpMk id="58" creationId="{462A78F1-CE1A-3F15-E8B1-1A1B73125223}"/>
          </ac:cxnSpMkLst>
        </pc:cxnChg>
        <pc:cxnChg chg="del">
          <ac:chgData name="Danilo Ríos" userId="74fa47b150b6dd85" providerId="LiveId" clId="{6E5CBBDC-C022-442D-8C91-2A45D900BA64}" dt="2023-10-27T19:22:26.285" v="16073" actId="478"/>
          <ac:cxnSpMkLst>
            <pc:docMk/>
            <pc:sldMk cId="0" sldId="558"/>
            <ac:cxnSpMk id="67" creationId="{479B4898-2099-D442-6733-4FBA09F967A4}"/>
          </ac:cxnSpMkLst>
        </pc:cxnChg>
        <pc:cxnChg chg="del mod">
          <ac:chgData name="Danilo Ríos" userId="74fa47b150b6dd85" providerId="LiveId" clId="{6E5CBBDC-C022-442D-8C91-2A45D900BA64}" dt="2023-10-27T19:22:22.941" v="16072" actId="478"/>
          <ac:cxnSpMkLst>
            <pc:docMk/>
            <pc:sldMk cId="0" sldId="558"/>
            <ac:cxnSpMk id="69" creationId="{A3ED52E3-2489-5F91-7CED-44E316C5A190}"/>
          </ac:cxnSpMkLst>
        </pc:cxnChg>
        <pc:cxnChg chg="del">
          <ac:chgData name="Danilo Ríos" userId="74fa47b150b6dd85" providerId="LiveId" clId="{6E5CBBDC-C022-442D-8C91-2A45D900BA64}" dt="2023-10-27T19:22:40.593" v="16078" actId="478"/>
          <ac:cxnSpMkLst>
            <pc:docMk/>
            <pc:sldMk cId="0" sldId="558"/>
            <ac:cxnSpMk id="70" creationId="{82907E41-408F-84C5-5865-1FF6D94BFB2A}"/>
          </ac:cxnSpMkLst>
        </pc:cxnChg>
        <pc:cxnChg chg="del">
          <ac:chgData name="Danilo Ríos" userId="74fa47b150b6dd85" providerId="LiveId" clId="{6E5CBBDC-C022-442D-8C91-2A45D900BA64}" dt="2023-10-27T19:22:29.346" v="16074" actId="478"/>
          <ac:cxnSpMkLst>
            <pc:docMk/>
            <pc:sldMk cId="0" sldId="558"/>
            <ac:cxnSpMk id="77" creationId="{484F95AB-47B5-60E7-EAAE-20FF4503FAC3}"/>
          </ac:cxnSpMkLst>
        </pc:cxnChg>
        <pc:cxnChg chg="add mod">
          <ac:chgData name="Danilo Ríos" userId="74fa47b150b6dd85" providerId="LiveId" clId="{6E5CBBDC-C022-442D-8C91-2A45D900BA64}" dt="2023-11-20T13:03:14.949" v="17524" actId="1076"/>
          <ac:cxnSpMkLst>
            <pc:docMk/>
            <pc:sldMk cId="0" sldId="558"/>
            <ac:cxnSpMk id="78" creationId="{9E1C7C83-CA96-8146-4A87-40BC04E2B7E1}"/>
          </ac:cxnSpMkLst>
        </pc:cxnChg>
      </pc:sldChg>
      <pc:sldChg chg="addSp modSp mod">
        <pc:chgData name="Danilo Ríos" userId="74fa47b150b6dd85" providerId="LiveId" clId="{6E5CBBDC-C022-442D-8C91-2A45D900BA64}" dt="2023-12-04T21:04:51.429" v="20342" actId="20577"/>
        <pc:sldMkLst>
          <pc:docMk/>
          <pc:sldMk cId="1752122050" sldId="559"/>
        </pc:sldMkLst>
        <pc:spChg chg="mod">
          <ac:chgData name="Danilo Ríos" userId="74fa47b150b6dd85" providerId="LiveId" clId="{6E5CBBDC-C022-442D-8C91-2A45D900BA64}" dt="2023-12-04T21:04:51.429" v="20342" actId="20577"/>
          <ac:spMkLst>
            <pc:docMk/>
            <pc:sldMk cId="1752122050" sldId="559"/>
            <ac:spMk id="2" creationId="{FAFC1488-825D-FDBD-538C-0F053C43EBAB}"/>
          </ac:spMkLst>
        </pc:spChg>
        <pc:spChg chg="mod">
          <ac:chgData name="Danilo Ríos" userId="74fa47b150b6dd85" providerId="LiveId" clId="{6E5CBBDC-C022-442D-8C91-2A45D900BA64}" dt="2023-11-16T15:53:45.818" v="16388" actId="1076"/>
          <ac:spMkLst>
            <pc:docMk/>
            <pc:sldMk cId="1752122050" sldId="559"/>
            <ac:spMk id="3" creationId="{4D901590-D5C2-7494-7649-B35FCEA1A368}"/>
          </ac:spMkLst>
        </pc:spChg>
        <pc:spChg chg="mod">
          <ac:chgData name="Danilo Ríos" userId="74fa47b150b6dd85" providerId="LiveId" clId="{6E5CBBDC-C022-442D-8C91-2A45D900BA64}" dt="2023-11-16T15:53:45.818" v="16388" actId="1076"/>
          <ac:spMkLst>
            <pc:docMk/>
            <pc:sldMk cId="1752122050" sldId="559"/>
            <ac:spMk id="4" creationId="{F7411F05-8989-D7BC-840F-A893372AE3ED}"/>
          </ac:spMkLst>
        </pc:spChg>
        <pc:spChg chg="mod">
          <ac:chgData name="Danilo Ríos" userId="74fa47b150b6dd85" providerId="LiveId" clId="{6E5CBBDC-C022-442D-8C91-2A45D900BA64}" dt="2023-11-16T15:53:45.818" v="16388" actId="1076"/>
          <ac:spMkLst>
            <pc:docMk/>
            <pc:sldMk cId="1752122050" sldId="559"/>
            <ac:spMk id="5" creationId="{CFEBDF2D-AC22-F3B9-F23B-1DC53189CE44}"/>
          </ac:spMkLst>
        </pc:spChg>
        <pc:spChg chg="mod">
          <ac:chgData name="Danilo Ríos" userId="74fa47b150b6dd85" providerId="LiveId" clId="{6E5CBBDC-C022-442D-8C91-2A45D900BA64}" dt="2023-11-16T15:53:45.818" v="16388" actId="1076"/>
          <ac:spMkLst>
            <pc:docMk/>
            <pc:sldMk cId="1752122050" sldId="559"/>
            <ac:spMk id="6" creationId="{522FFE15-6621-1B89-1A33-C4F7C84A9D2B}"/>
          </ac:spMkLst>
        </pc:spChg>
        <pc:spChg chg="mod">
          <ac:chgData name="Danilo Ríos" userId="74fa47b150b6dd85" providerId="LiveId" clId="{6E5CBBDC-C022-442D-8C91-2A45D900BA64}" dt="2023-11-16T15:53:45.818" v="16388" actId="1076"/>
          <ac:spMkLst>
            <pc:docMk/>
            <pc:sldMk cId="1752122050" sldId="559"/>
            <ac:spMk id="7" creationId="{75AB2BC0-1D38-9445-3F88-052BE898B994}"/>
          </ac:spMkLst>
        </pc:spChg>
        <pc:spChg chg="mod">
          <ac:chgData name="Danilo Ríos" userId="74fa47b150b6dd85" providerId="LiveId" clId="{6E5CBBDC-C022-442D-8C91-2A45D900BA64}" dt="2023-11-16T15:53:45.818" v="16388" actId="1076"/>
          <ac:spMkLst>
            <pc:docMk/>
            <pc:sldMk cId="1752122050" sldId="559"/>
            <ac:spMk id="8" creationId="{0A04620E-B02C-864C-035A-44C027A407DB}"/>
          </ac:spMkLst>
        </pc:spChg>
        <pc:spChg chg="mod">
          <ac:chgData name="Danilo Ríos" userId="74fa47b150b6dd85" providerId="LiveId" clId="{6E5CBBDC-C022-442D-8C91-2A45D900BA64}" dt="2023-11-16T15:53:45.818" v="16388" actId="1076"/>
          <ac:spMkLst>
            <pc:docMk/>
            <pc:sldMk cId="1752122050" sldId="559"/>
            <ac:spMk id="9" creationId="{0FC2B424-CCD6-3EE4-3A28-38EA273B4A75}"/>
          </ac:spMkLst>
        </pc:spChg>
        <pc:spChg chg="mod">
          <ac:chgData name="Danilo Ríos" userId="74fa47b150b6dd85" providerId="LiveId" clId="{6E5CBBDC-C022-442D-8C91-2A45D900BA64}" dt="2023-11-16T15:53:45.818" v="16388" actId="1076"/>
          <ac:spMkLst>
            <pc:docMk/>
            <pc:sldMk cId="1752122050" sldId="559"/>
            <ac:spMk id="10" creationId="{3FBE0065-6D2E-A5CA-F615-C43F6C08BC78}"/>
          </ac:spMkLst>
        </pc:spChg>
        <pc:spChg chg="mod">
          <ac:chgData name="Danilo Ríos" userId="74fa47b150b6dd85" providerId="LiveId" clId="{6E5CBBDC-C022-442D-8C91-2A45D900BA64}" dt="2023-11-16T15:53:45.818" v="16388" actId="1076"/>
          <ac:spMkLst>
            <pc:docMk/>
            <pc:sldMk cId="1752122050" sldId="559"/>
            <ac:spMk id="11" creationId="{9B9ACE8B-C87E-5F28-06B7-B6ABEE7D3580}"/>
          </ac:spMkLst>
        </pc:spChg>
        <pc:spChg chg="mod">
          <ac:chgData name="Danilo Ríos" userId="74fa47b150b6dd85" providerId="LiveId" clId="{6E5CBBDC-C022-442D-8C91-2A45D900BA64}" dt="2023-11-16T15:53:45.818" v="16388" actId="1076"/>
          <ac:spMkLst>
            <pc:docMk/>
            <pc:sldMk cId="1752122050" sldId="559"/>
            <ac:spMk id="12" creationId="{54E40142-C9BD-DBE4-7162-48E396A10E21}"/>
          </ac:spMkLst>
        </pc:spChg>
        <pc:spChg chg="mod">
          <ac:chgData name="Danilo Ríos" userId="74fa47b150b6dd85" providerId="LiveId" clId="{6E5CBBDC-C022-442D-8C91-2A45D900BA64}" dt="2023-11-16T15:53:45.818" v="16388" actId="1076"/>
          <ac:spMkLst>
            <pc:docMk/>
            <pc:sldMk cId="1752122050" sldId="559"/>
            <ac:spMk id="13" creationId="{5E7C09D0-F7D0-5CA4-C606-B286CDC4CD68}"/>
          </ac:spMkLst>
        </pc:spChg>
        <pc:spChg chg="mod">
          <ac:chgData name="Danilo Ríos" userId="74fa47b150b6dd85" providerId="LiveId" clId="{6E5CBBDC-C022-442D-8C91-2A45D900BA64}" dt="2023-11-16T15:53:45.818" v="16388" actId="1076"/>
          <ac:spMkLst>
            <pc:docMk/>
            <pc:sldMk cId="1752122050" sldId="559"/>
            <ac:spMk id="14" creationId="{0F2D9EE4-D0DA-D1E7-D170-2F7FEAA3B5E6}"/>
          </ac:spMkLst>
        </pc:spChg>
        <pc:spChg chg="mod">
          <ac:chgData name="Danilo Ríos" userId="74fa47b150b6dd85" providerId="LiveId" clId="{6E5CBBDC-C022-442D-8C91-2A45D900BA64}" dt="2023-11-16T15:53:45.818" v="16388" actId="1076"/>
          <ac:spMkLst>
            <pc:docMk/>
            <pc:sldMk cId="1752122050" sldId="559"/>
            <ac:spMk id="15" creationId="{3B086E06-572D-DB14-DBAB-6D551465CCCF}"/>
          </ac:spMkLst>
        </pc:spChg>
        <pc:spChg chg="mod">
          <ac:chgData name="Danilo Ríos" userId="74fa47b150b6dd85" providerId="LiveId" clId="{6E5CBBDC-C022-442D-8C91-2A45D900BA64}" dt="2023-11-16T15:53:45.818" v="16388" actId="1076"/>
          <ac:spMkLst>
            <pc:docMk/>
            <pc:sldMk cId="1752122050" sldId="559"/>
            <ac:spMk id="16" creationId="{97078900-6B87-8734-C213-F8BD82A4238F}"/>
          </ac:spMkLst>
        </pc:spChg>
        <pc:spChg chg="mod">
          <ac:chgData name="Danilo Ríos" userId="74fa47b150b6dd85" providerId="LiveId" clId="{6E5CBBDC-C022-442D-8C91-2A45D900BA64}" dt="2023-11-16T15:53:45.818" v="16388" actId="1076"/>
          <ac:spMkLst>
            <pc:docMk/>
            <pc:sldMk cId="1752122050" sldId="559"/>
            <ac:spMk id="17" creationId="{109C5C0E-1849-2B1F-D912-DC734A0FDCD6}"/>
          </ac:spMkLst>
        </pc:spChg>
        <pc:spChg chg="mod">
          <ac:chgData name="Danilo Ríos" userId="74fa47b150b6dd85" providerId="LiveId" clId="{6E5CBBDC-C022-442D-8C91-2A45D900BA64}" dt="2023-11-16T15:53:45.818" v="16388" actId="1076"/>
          <ac:spMkLst>
            <pc:docMk/>
            <pc:sldMk cId="1752122050" sldId="559"/>
            <ac:spMk id="19" creationId="{29EFFAB1-1584-B673-1C73-F70B06B406F0}"/>
          </ac:spMkLst>
        </pc:spChg>
        <pc:spChg chg="mod">
          <ac:chgData name="Danilo Ríos" userId="74fa47b150b6dd85" providerId="LiveId" clId="{6E5CBBDC-C022-442D-8C91-2A45D900BA64}" dt="2023-11-16T15:53:45.818" v="16388" actId="1076"/>
          <ac:spMkLst>
            <pc:docMk/>
            <pc:sldMk cId="1752122050" sldId="559"/>
            <ac:spMk id="22" creationId="{6635AD86-2C84-8BBD-17B0-356DC5D32BE1}"/>
          </ac:spMkLst>
        </pc:spChg>
        <pc:spChg chg="add mod">
          <ac:chgData name="Danilo Ríos" userId="74fa47b150b6dd85" providerId="LiveId" clId="{6E5CBBDC-C022-442D-8C91-2A45D900BA64}" dt="2023-11-16T15:53:45.818" v="16388" actId="1076"/>
          <ac:spMkLst>
            <pc:docMk/>
            <pc:sldMk cId="1752122050" sldId="559"/>
            <ac:spMk id="23" creationId="{B1E7E46F-005D-DC85-7254-27238065E028}"/>
          </ac:spMkLst>
        </pc:spChg>
        <pc:spChg chg="mod">
          <ac:chgData name="Danilo Ríos" userId="74fa47b150b6dd85" providerId="LiveId" clId="{6E5CBBDC-C022-442D-8C91-2A45D900BA64}" dt="2023-11-16T15:53:45.818" v="16388" actId="1076"/>
          <ac:spMkLst>
            <pc:docMk/>
            <pc:sldMk cId="1752122050" sldId="559"/>
            <ac:spMk id="24" creationId="{EA010347-8D48-8E6B-99FC-733A0805E631}"/>
          </ac:spMkLst>
        </pc:spChg>
        <pc:spChg chg="mod">
          <ac:chgData name="Danilo Ríos" userId="74fa47b150b6dd85" providerId="LiveId" clId="{6E5CBBDC-C022-442D-8C91-2A45D900BA64}" dt="2023-11-16T15:53:45.818" v="16388" actId="1076"/>
          <ac:spMkLst>
            <pc:docMk/>
            <pc:sldMk cId="1752122050" sldId="559"/>
            <ac:spMk id="26" creationId="{A2E496A1-296A-2815-A035-D26C985EF2CF}"/>
          </ac:spMkLst>
        </pc:spChg>
        <pc:spChg chg="mod">
          <ac:chgData name="Danilo Ríos" userId="74fa47b150b6dd85" providerId="LiveId" clId="{6E5CBBDC-C022-442D-8C91-2A45D900BA64}" dt="2023-11-16T15:53:45.818" v="16388" actId="1076"/>
          <ac:spMkLst>
            <pc:docMk/>
            <pc:sldMk cId="1752122050" sldId="559"/>
            <ac:spMk id="27" creationId="{E4E0FED4-E33A-4B96-1235-06A012232211}"/>
          </ac:spMkLst>
        </pc:spChg>
        <pc:spChg chg="add mod">
          <ac:chgData name="Danilo Ríos" userId="74fa47b150b6dd85" providerId="LiveId" clId="{6E5CBBDC-C022-442D-8C91-2A45D900BA64}" dt="2023-11-16T16:08:35.366" v="16464" actId="6549"/>
          <ac:spMkLst>
            <pc:docMk/>
            <pc:sldMk cId="1752122050" sldId="559"/>
            <ac:spMk id="29" creationId="{09C8B0F6-431C-2958-547A-F895E08EB701}"/>
          </ac:spMkLst>
        </pc:spChg>
        <pc:spChg chg="add mod">
          <ac:chgData name="Danilo Ríos" userId="74fa47b150b6dd85" providerId="LiveId" clId="{6E5CBBDC-C022-442D-8C91-2A45D900BA64}" dt="2023-11-16T15:53:45.818" v="16388" actId="1076"/>
          <ac:spMkLst>
            <pc:docMk/>
            <pc:sldMk cId="1752122050" sldId="559"/>
            <ac:spMk id="30" creationId="{608FBC94-541C-81E1-95D4-642CC7DD3C51}"/>
          </ac:spMkLst>
        </pc:spChg>
        <pc:spChg chg="add mod">
          <ac:chgData name="Danilo Ríos" userId="74fa47b150b6dd85" providerId="LiveId" clId="{6E5CBBDC-C022-442D-8C91-2A45D900BA64}" dt="2023-11-16T15:53:45.818" v="16388" actId="1076"/>
          <ac:spMkLst>
            <pc:docMk/>
            <pc:sldMk cId="1752122050" sldId="559"/>
            <ac:spMk id="31" creationId="{96502EFF-C0D8-A922-D45D-818885CD766B}"/>
          </ac:spMkLst>
        </pc:spChg>
        <pc:spChg chg="add mod">
          <ac:chgData name="Danilo Ríos" userId="74fa47b150b6dd85" providerId="LiveId" clId="{6E5CBBDC-C022-442D-8C91-2A45D900BA64}" dt="2023-11-16T15:53:45.818" v="16388" actId="1076"/>
          <ac:spMkLst>
            <pc:docMk/>
            <pc:sldMk cId="1752122050" sldId="559"/>
            <ac:spMk id="32" creationId="{7D5CDBF5-22D3-87D9-950F-A851F3531456}"/>
          </ac:spMkLst>
        </pc:spChg>
        <pc:spChg chg="add mod">
          <ac:chgData name="Danilo Ríos" userId="74fa47b150b6dd85" providerId="LiveId" clId="{6E5CBBDC-C022-442D-8C91-2A45D900BA64}" dt="2023-11-16T15:53:45.818" v="16388" actId="1076"/>
          <ac:spMkLst>
            <pc:docMk/>
            <pc:sldMk cId="1752122050" sldId="559"/>
            <ac:spMk id="33" creationId="{6FA43816-B62B-46BE-F31A-B96873AB61E2}"/>
          </ac:spMkLst>
        </pc:spChg>
        <pc:spChg chg="add mod">
          <ac:chgData name="Danilo Ríos" userId="74fa47b150b6dd85" providerId="LiveId" clId="{6E5CBBDC-C022-442D-8C91-2A45D900BA64}" dt="2023-11-16T15:53:45.818" v="16388" actId="1076"/>
          <ac:spMkLst>
            <pc:docMk/>
            <pc:sldMk cId="1752122050" sldId="559"/>
            <ac:spMk id="34" creationId="{9608C0A9-13BE-3791-5AB8-166C717CB5C8}"/>
          </ac:spMkLst>
        </pc:spChg>
        <pc:spChg chg="add mod">
          <ac:chgData name="Danilo Ríos" userId="74fa47b150b6dd85" providerId="LiveId" clId="{6E5CBBDC-C022-442D-8C91-2A45D900BA64}" dt="2023-11-16T15:53:45.818" v="16388" actId="1076"/>
          <ac:spMkLst>
            <pc:docMk/>
            <pc:sldMk cId="1752122050" sldId="559"/>
            <ac:spMk id="35" creationId="{1C45E45B-C782-1D05-2E13-7A1030F7A6D5}"/>
          </ac:spMkLst>
        </pc:spChg>
        <pc:spChg chg="add mod">
          <ac:chgData name="Danilo Ríos" userId="74fa47b150b6dd85" providerId="LiveId" clId="{6E5CBBDC-C022-442D-8C91-2A45D900BA64}" dt="2023-11-16T15:53:45.818" v="16388" actId="1076"/>
          <ac:spMkLst>
            <pc:docMk/>
            <pc:sldMk cId="1752122050" sldId="559"/>
            <ac:spMk id="36" creationId="{255DA6DA-1868-24A0-F66D-292292E788A0}"/>
          </ac:spMkLst>
        </pc:spChg>
        <pc:spChg chg="add mod">
          <ac:chgData name="Danilo Ríos" userId="74fa47b150b6dd85" providerId="LiveId" clId="{6E5CBBDC-C022-442D-8C91-2A45D900BA64}" dt="2023-11-16T15:53:45.818" v="16388" actId="1076"/>
          <ac:spMkLst>
            <pc:docMk/>
            <pc:sldMk cId="1752122050" sldId="559"/>
            <ac:spMk id="37" creationId="{53BED47C-D60B-E30C-1CD5-77952C41A0D6}"/>
          </ac:spMkLst>
        </pc:spChg>
        <pc:spChg chg="add mod">
          <ac:chgData name="Danilo Ríos" userId="74fa47b150b6dd85" providerId="LiveId" clId="{6E5CBBDC-C022-442D-8C91-2A45D900BA64}" dt="2023-11-16T15:53:45.818" v="16388" actId="1076"/>
          <ac:spMkLst>
            <pc:docMk/>
            <pc:sldMk cId="1752122050" sldId="559"/>
            <ac:spMk id="38" creationId="{52DB5C0E-60C1-E9FA-72B7-5201F751E950}"/>
          </ac:spMkLst>
        </pc:spChg>
        <pc:spChg chg="add mod">
          <ac:chgData name="Danilo Ríos" userId="74fa47b150b6dd85" providerId="LiveId" clId="{6E5CBBDC-C022-442D-8C91-2A45D900BA64}" dt="2023-11-16T15:53:45.818" v="16388" actId="1076"/>
          <ac:spMkLst>
            <pc:docMk/>
            <pc:sldMk cId="1752122050" sldId="559"/>
            <ac:spMk id="39" creationId="{C1B99303-15CB-01AA-762B-D5F7CE8E1E69}"/>
          </ac:spMkLst>
        </pc:spChg>
        <pc:spChg chg="add mod">
          <ac:chgData name="Danilo Ríos" userId="74fa47b150b6dd85" providerId="LiveId" clId="{6E5CBBDC-C022-442D-8C91-2A45D900BA64}" dt="2023-11-16T15:53:45.818" v="16388" actId="1076"/>
          <ac:spMkLst>
            <pc:docMk/>
            <pc:sldMk cId="1752122050" sldId="559"/>
            <ac:spMk id="40" creationId="{A36BAF0A-6EF0-52BF-900A-9A74A0AEE196}"/>
          </ac:spMkLst>
        </pc:spChg>
        <pc:spChg chg="add mod">
          <ac:chgData name="Danilo Ríos" userId="74fa47b150b6dd85" providerId="LiveId" clId="{6E5CBBDC-C022-442D-8C91-2A45D900BA64}" dt="2023-11-16T15:53:45.818" v="16388" actId="1076"/>
          <ac:spMkLst>
            <pc:docMk/>
            <pc:sldMk cId="1752122050" sldId="559"/>
            <ac:spMk id="41" creationId="{D9703954-DFA3-186B-2F32-8952C312A1AA}"/>
          </ac:spMkLst>
        </pc:spChg>
        <pc:spChg chg="add mod">
          <ac:chgData name="Danilo Ríos" userId="74fa47b150b6dd85" providerId="LiveId" clId="{6E5CBBDC-C022-442D-8C91-2A45D900BA64}" dt="2023-11-16T15:53:45.818" v="16388" actId="1076"/>
          <ac:spMkLst>
            <pc:docMk/>
            <pc:sldMk cId="1752122050" sldId="559"/>
            <ac:spMk id="42" creationId="{ECCD7FF8-16E6-1ED1-C633-7AE13A9DF11F}"/>
          </ac:spMkLst>
        </pc:spChg>
        <pc:spChg chg="add mod">
          <ac:chgData name="Danilo Ríos" userId="74fa47b150b6dd85" providerId="LiveId" clId="{6E5CBBDC-C022-442D-8C91-2A45D900BA64}" dt="2023-11-16T15:53:45.818" v="16388" actId="1076"/>
          <ac:spMkLst>
            <pc:docMk/>
            <pc:sldMk cId="1752122050" sldId="559"/>
            <ac:spMk id="43" creationId="{6100BB04-B674-B7F9-72F9-18F08AD2E7FC}"/>
          </ac:spMkLst>
        </pc:spChg>
        <pc:spChg chg="add mod">
          <ac:chgData name="Danilo Ríos" userId="74fa47b150b6dd85" providerId="LiveId" clId="{6E5CBBDC-C022-442D-8C91-2A45D900BA64}" dt="2023-11-16T15:53:45.818" v="16388" actId="1076"/>
          <ac:spMkLst>
            <pc:docMk/>
            <pc:sldMk cId="1752122050" sldId="559"/>
            <ac:spMk id="45" creationId="{FFDE51AE-3D81-297A-C4AC-447556135E73}"/>
          </ac:spMkLst>
        </pc:spChg>
        <pc:cxnChg chg="mod">
          <ac:chgData name="Danilo Ríos" userId="74fa47b150b6dd85" providerId="LiveId" clId="{6E5CBBDC-C022-442D-8C91-2A45D900BA64}" dt="2023-11-16T15:53:45.818" v="16388" actId="1076"/>
          <ac:cxnSpMkLst>
            <pc:docMk/>
            <pc:sldMk cId="1752122050" sldId="559"/>
            <ac:cxnSpMk id="18" creationId="{26852064-93F6-5086-E522-868695237B1E}"/>
          </ac:cxnSpMkLst>
        </pc:cxnChg>
        <pc:cxnChg chg="mod">
          <ac:chgData name="Danilo Ríos" userId="74fa47b150b6dd85" providerId="LiveId" clId="{6E5CBBDC-C022-442D-8C91-2A45D900BA64}" dt="2023-11-16T15:53:45.818" v="16388" actId="1076"/>
          <ac:cxnSpMkLst>
            <pc:docMk/>
            <pc:sldMk cId="1752122050" sldId="559"/>
            <ac:cxnSpMk id="20" creationId="{8D2281BB-CB1C-9DD9-603D-624536029AC5}"/>
          </ac:cxnSpMkLst>
        </pc:cxnChg>
        <pc:cxnChg chg="mod">
          <ac:chgData name="Danilo Ríos" userId="74fa47b150b6dd85" providerId="LiveId" clId="{6E5CBBDC-C022-442D-8C91-2A45D900BA64}" dt="2023-11-16T15:53:45.818" v="16388" actId="1076"/>
          <ac:cxnSpMkLst>
            <pc:docMk/>
            <pc:sldMk cId="1752122050" sldId="559"/>
            <ac:cxnSpMk id="21" creationId="{16AC55D6-A82A-6BE9-C502-DA65A0D7FD56}"/>
          </ac:cxnSpMkLst>
        </pc:cxnChg>
        <pc:cxnChg chg="mod">
          <ac:chgData name="Danilo Ríos" userId="74fa47b150b6dd85" providerId="LiveId" clId="{6E5CBBDC-C022-442D-8C91-2A45D900BA64}" dt="2023-11-16T15:53:45.818" v="16388" actId="1076"/>
          <ac:cxnSpMkLst>
            <pc:docMk/>
            <pc:sldMk cId="1752122050" sldId="559"/>
            <ac:cxnSpMk id="25" creationId="{967FD17F-9A6B-D62E-7886-0FB5EB827522}"/>
          </ac:cxnSpMkLst>
        </pc:cxnChg>
        <pc:cxnChg chg="add mod">
          <ac:chgData name="Danilo Ríos" userId="74fa47b150b6dd85" providerId="LiveId" clId="{6E5CBBDC-C022-442D-8C91-2A45D900BA64}" dt="2023-11-16T15:53:45.818" v="16388" actId="1076"/>
          <ac:cxnSpMkLst>
            <pc:docMk/>
            <pc:sldMk cId="1752122050" sldId="559"/>
            <ac:cxnSpMk id="28" creationId="{F4B1F11C-0FEC-7E3D-1B33-F4EC6BF84626}"/>
          </ac:cxnSpMkLst>
        </pc:cxnChg>
        <pc:cxnChg chg="add mod">
          <ac:chgData name="Danilo Ríos" userId="74fa47b150b6dd85" providerId="LiveId" clId="{6E5CBBDC-C022-442D-8C91-2A45D900BA64}" dt="2023-11-16T15:53:45.818" v="16388" actId="1076"/>
          <ac:cxnSpMkLst>
            <pc:docMk/>
            <pc:sldMk cId="1752122050" sldId="559"/>
            <ac:cxnSpMk id="44" creationId="{9C48C7C6-CA87-031B-4861-BC6359DCE526}"/>
          </ac:cxnSpMkLst>
        </pc:cxnChg>
      </pc:sldChg>
      <pc:sldChg chg="modSp mod">
        <pc:chgData name="Danilo Ríos" userId="74fa47b150b6dd85" providerId="LiveId" clId="{6E5CBBDC-C022-442D-8C91-2A45D900BA64}" dt="2023-11-16T16:39:25.264" v="16661" actId="404"/>
        <pc:sldMkLst>
          <pc:docMk/>
          <pc:sldMk cId="3901551702" sldId="560"/>
        </pc:sldMkLst>
        <pc:spChg chg="mod">
          <ac:chgData name="Danilo Ríos" userId="74fa47b150b6dd85" providerId="LiveId" clId="{6E5CBBDC-C022-442D-8C91-2A45D900BA64}" dt="2023-11-16T16:37:39.940" v="16652" actId="1076"/>
          <ac:spMkLst>
            <pc:docMk/>
            <pc:sldMk cId="3901551702" sldId="560"/>
            <ac:spMk id="3" creationId="{2C4750E8-5AF0-2227-8DE4-8E09D0177ED2}"/>
          </ac:spMkLst>
        </pc:spChg>
        <pc:spChg chg="mod">
          <ac:chgData name="Danilo Ríos" userId="74fa47b150b6dd85" providerId="LiveId" clId="{6E5CBBDC-C022-442D-8C91-2A45D900BA64}" dt="2023-11-16T16:37:39.940" v="16652" actId="1076"/>
          <ac:spMkLst>
            <pc:docMk/>
            <pc:sldMk cId="3901551702" sldId="560"/>
            <ac:spMk id="4" creationId="{CE3C4A0D-7AB8-C27C-C019-D1C03A24945C}"/>
          </ac:spMkLst>
        </pc:spChg>
        <pc:spChg chg="mod">
          <ac:chgData name="Danilo Ríos" userId="74fa47b150b6dd85" providerId="LiveId" clId="{6E5CBBDC-C022-442D-8C91-2A45D900BA64}" dt="2023-11-16T16:39:25.264" v="16661" actId="404"/>
          <ac:spMkLst>
            <pc:docMk/>
            <pc:sldMk cId="3901551702" sldId="560"/>
            <ac:spMk id="5" creationId="{65711C08-BD53-6757-19C3-2932B45B6FAE}"/>
          </ac:spMkLst>
        </pc:spChg>
      </pc:sldChg>
      <pc:sldChg chg="addSp delSp modSp mod ord">
        <pc:chgData name="Danilo Ríos" userId="74fa47b150b6dd85" providerId="LiveId" clId="{6E5CBBDC-C022-442D-8C91-2A45D900BA64}" dt="2023-11-16T16:54:58.843" v="16758" actId="1076"/>
        <pc:sldMkLst>
          <pc:docMk/>
          <pc:sldMk cId="2074618379" sldId="561"/>
        </pc:sldMkLst>
        <pc:spChg chg="mod">
          <ac:chgData name="Danilo Ríos" userId="74fa47b150b6dd85" providerId="LiveId" clId="{6E5CBBDC-C022-442D-8C91-2A45D900BA64}" dt="2023-11-16T16:54:53.183" v="16757" actId="1076"/>
          <ac:spMkLst>
            <pc:docMk/>
            <pc:sldMk cId="2074618379" sldId="561"/>
            <ac:spMk id="2" creationId="{CF078540-DFB4-7568-B4AE-AB74BDE3A350}"/>
          </ac:spMkLst>
        </pc:spChg>
        <pc:spChg chg="del">
          <ac:chgData name="Danilo Ríos" userId="74fa47b150b6dd85" providerId="LiveId" clId="{6E5CBBDC-C022-442D-8C91-2A45D900BA64}" dt="2023-11-16T16:47:09.061" v="16679" actId="478"/>
          <ac:spMkLst>
            <pc:docMk/>
            <pc:sldMk cId="2074618379" sldId="561"/>
            <ac:spMk id="3" creationId="{A9E2E046-6656-22B2-8703-B17C9D236270}"/>
          </ac:spMkLst>
        </pc:spChg>
        <pc:spChg chg="add mod">
          <ac:chgData name="Danilo Ríos" userId="74fa47b150b6dd85" providerId="LiveId" clId="{6E5CBBDC-C022-442D-8C91-2A45D900BA64}" dt="2023-11-16T16:54:58.843" v="16758" actId="1076"/>
          <ac:spMkLst>
            <pc:docMk/>
            <pc:sldMk cId="2074618379" sldId="561"/>
            <ac:spMk id="4" creationId="{FF3D20BC-87AA-1A90-88B5-1450B0D8626F}"/>
          </ac:spMkLst>
        </pc:spChg>
        <pc:spChg chg="add del mod">
          <ac:chgData name="Danilo Ríos" userId="74fa47b150b6dd85" providerId="LiveId" clId="{6E5CBBDC-C022-442D-8C91-2A45D900BA64}" dt="2023-11-16T16:48:27.683" v="16696" actId="478"/>
          <ac:spMkLst>
            <pc:docMk/>
            <pc:sldMk cId="2074618379" sldId="561"/>
            <ac:spMk id="6" creationId="{B1433E77-7B6A-3580-EC8B-34CBBCB2947F}"/>
          </ac:spMkLst>
        </pc:spChg>
      </pc:sldChg>
      <pc:sldChg chg="addSp modSp new mod">
        <pc:chgData name="Danilo Ríos" userId="74fa47b150b6dd85" providerId="LiveId" clId="{6E5CBBDC-C022-442D-8C91-2A45D900BA64}" dt="2023-11-20T13:47:29.617" v="18463" actId="20577"/>
        <pc:sldMkLst>
          <pc:docMk/>
          <pc:sldMk cId="2823029903" sldId="562"/>
        </pc:sldMkLst>
        <pc:spChg chg="add mod">
          <ac:chgData name="Danilo Ríos" userId="74fa47b150b6dd85" providerId="LiveId" clId="{6E5CBBDC-C022-442D-8C91-2A45D900BA64}" dt="2023-11-20T13:47:29.617" v="18463" actId="20577"/>
          <ac:spMkLst>
            <pc:docMk/>
            <pc:sldMk cId="2823029903" sldId="562"/>
            <ac:spMk id="2" creationId="{72D57D6B-5A06-229D-D393-EF56C8B08ED2}"/>
          </ac:spMkLst>
        </pc:spChg>
        <pc:spChg chg="add mod">
          <ac:chgData name="Danilo Ríos" userId="74fa47b150b6dd85" providerId="LiveId" clId="{6E5CBBDC-C022-442D-8C91-2A45D900BA64}" dt="2023-11-20T13:45:51.071" v="18403" actId="6549"/>
          <ac:spMkLst>
            <pc:docMk/>
            <pc:sldMk cId="2823029903" sldId="562"/>
            <ac:spMk id="3" creationId="{6CC26E68-841A-17DB-4720-834C963E5426}"/>
          </ac:spMkLst>
        </pc:spChg>
        <pc:spChg chg="add mod">
          <ac:chgData name="Danilo Ríos" userId="74fa47b150b6dd85" providerId="LiveId" clId="{6E5CBBDC-C022-442D-8C91-2A45D900BA64}" dt="2023-11-20T13:46:11.051" v="18407" actId="6549"/>
          <ac:spMkLst>
            <pc:docMk/>
            <pc:sldMk cId="2823029903" sldId="562"/>
            <ac:spMk id="4" creationId="{11C83B5D-5670-6077-6146-18491F492D66}"/>
          </ac:spMkLst>
        </pc:spChg>
      </pc:sldChg>
      <pc:sldChg chg="addSp delSp modSp add mod ord">
        <pc:chgData name="Danilo Ríos" userId="74fa47b150b6dd85" providerId="LiveId" clId="{6E5CBBDC-C022-442D-8C91-2A45D900BA64}" dt="2023-11-20T13:28:53.187" v="18154" actId="6549"/>
        <pc:sldMkLst>
          <pc:docMk/>
          <pc:sldMk cId="58580101" sldId="563"/>
        </pc:sldMkLst>
        <pc:spChg chg="del mod">
          <ac:chgData name="Danilo Ríos" userId="74fa47b150b6dd85" providerId="LiveId" clId="{6E5CBBDC-C022-442D-8C91-2A45D900BA64}" dt="2023-11-20T12:51:59.898" v="17319" actId="478"/>
          <ac:spMkLst>
            <pc:docMk/>
            <pc:sldMk cId="58580101" sldId="563"/>
            <ac:spMk id="2" creationId="{7C8BA021-9718-C942-7469-5D3B5EE7B280}"/>
          </ac:spMkLst>
        </pc:spChg>
        <pc:spChg chg="del">
          <ac:chgData name="Danilo Ríos" userId="74fa47b150b6dd85" providerId="LiveId" clId="{6E5CBBDC-C022-442D-8C91-2A45D900BA64}" dt="2023-11-20T12:26:40.591" v="16923" actId="478"/>
          <ac:spMkLst>
            <pc:docMk/>
            <pc:sldMk cId="58580101" sldId="563"/>
            <ac:spMk id="3" creationId="{47082E3A-2497-2564-3FED-C3AB4D6B5A0A}"/>
          </ac:spMkLst>
        </pc:spChg>
        <pc:spChg chg="mod">
          <ac:chgData name="Danilo Ríos" userId="74fa47b150b6dd85" providerId="LiveId" clId="{6E5CBBDC-C022-442D-8C91-2A45D900BA64}" dt="2023-11-20T12:51:39.619" v="17316" actId="1076"/>
          <ac:spMkLst>
            <pc:docMk/>
            <pc:sldMk cId="58580101" sldId="563"/>
            <ac:spMk id="4" creationId="{0ABA05F1-FF8D-0B0F-081B-7F2F7A73C506}"/>
          </ac:spMkLst>
        </pc:spChg>
        <pc:spChg chg="mod">
          <ac:chgData name="Danilo Ríos" userId="74fa47b150b6dd85" providerId="LiveId" clId="{6E5CBBDC-C022-442D-8C91-2A45D900BA64}" dt="2023-11-20T12:51:39.619" v="17316" actId="1076"/>
          <ac:spMkLst>
            <pc:docMk/>
            <pc:sldMk cId="58580101" sldId="563"/>
            <ac:spMk id="16" creationId="{FABEAE90-FB24-7F25-0AF2-81AB1634BFF0}"/>
          </ac:spMkLst>
        </pc:spChg>
        <pc:spChg chg="del">
          <ac:chgData name="Danilo Ríos" userId="74fa47b150b6dd85" providerId="LiveId" clId="{6E5CBBDC-C022-442D-8C91-2A45D900BA64}" dt="2023-11-20T12:51:48.135" v="17317" actId="478"/>
          <ac:spMkLst>
            <pc:docMk/>
            <pc:sldMk cId="58580101" sldId="563"/>
            <ac:spMk id="28" creationId="{33D9E206-AEDF-CC2C-A29C-AB7F11AC8DD7}"/>
          </ac:spMkLst>
        </pc:spChg>
        <pc:spChg chg="del mod">
          <ac:chgData name="Danilo Ríos" userId="74fa47b150b6dd85" providerId="LiveId" clId="{6E5CBBDC-C022-442D-8C91-2A45D900BA64}" dt="2023-11-20T12:51:21.916" v="17315" actId="478"/>
          <ac:spMkLst>
            <pc:docMk/>
            <pc:sldMk cId="58580101" sldId="563"/>
            <ac:spMk id="32" creationId="{4F74F556-AB0D-D406-86E6-A55EE5CEA128}"/>
          </ac:spMkLst>
        </pc:spChg>
        <pc:spChg chg="add mod">
          <ac:chgData name="Danilo Ríos" userId="74fa47b150b6dd85" providerId="LiveId" clId="{6E5CBBDC-C022-442D-8C91-2A45D900BA64}" dt="2023-11-20T12:51:39.619" v="17316" actId="1076"/>
          <ac:spMkLst>
            <pc:docMk/>
            <pc:sldMk cId="58580101" sldId="563"/>
            <ac:spMk id="33" creationId="{5A3017E7-2D26-9D4E-3794-EDA4655FD7DA}"/>
          </ac:spMkLst>
        </pc:spChg>
        <pc:spChg chg="mod">
          <ac:chgData name="Danilo Ríos" userId="74fa47b150b6dd85" providerId="LiveId" clId="{6E5CBBDC-C022-442D-8C91-2A45D900BA64}" dt="2023-11-20T13:28:53.187" v="18154" actId="6549"/>
          <ac:spMkLst>
            <pc:docMk/>
            <pc:sldMk cId="58580101" sldId="563"/>
            <ac:spMk id="34" creationId="{BE7FCC62-1ABC-C49B-E172-C7CF7DA95939}"/>
          </ac:spMkLst>
        </pc:spChg>
        <pc:spChg chg="del mod">
          <ac:chgData name="Danilo Ríos" userId="74fa47b150b6dd85" providerId="LiveId" clId="{6E5CBBDC-C022-442D-8C91-2A45D900BA64}" dt="2023-11-20T12:45:24.292" v="17107" actId="478"/>
          <ac:spMkLst>
            <pc:docMk/>
            <pc:sldMk cId="58580101" sldId="563"/>
            <ac:spMk id="35" creationId="{8487DA31-FDD6-46CF-8AF7-E0568AB045DA}"/>
          </ac:spMkLst>
        </pc:spChg>
        <pc:spChg chg="del">
          <ac:chgData name="Danilo Ríos" userId="74fa47b150b6dd85" providerId="LiveId" clId="{6E5CBBDC-C022-442D-8C91-2A45D900BA64}" dt="2023-11-20T12:26:47.467" v="16925" actId="478"/>
          <ac:spMkLst>
            <pc:docMk/>
            <pc:sldMk cId="58580101" sldId="563"/>
            <ac:spMk id="38" creationId="{59A21342-D1B0-78F3-08B4-519C70992CC2}"/>
          </ac:spMkLst>
        </pc:spChg>
        <pc:spChg chg="del mod">
          <ac:chgData name="Danilo Ríos" userId="74fa47b150b6dd85" providerId="LiveId" clId="{6E5CBBDC-C022-442D-8C91-2A45D900BA64}" dt="2023-11-20T12:51:56.712" v="17318" actId="478"/>
          <ac:spMkLst>
            <pc:docMk/>
            <pc:sldMk cId="58580101" sldId="563"/>
            <ac:spMk id="43" creationId="{A75DBC97-F3E7-1C9D-CA2F-C2617989E1E4}"/>
          </ac:spMkLst>
        </pc:spChg>
        <pc:spChg chg="mod">
          <ac:chgData name="Danilo Ríos" userId="74fa47b150b6dd85" providerId="LiveId" clId="{6E5CBBDC-C022-442D-8C91-2A45D900BA64}" dt="2023-11-20T12:51:39.619" v="17316" actId="1076"/>
          <ac:spMkLst>
            <pc:docMk/>
            <pc:sldMk cId="58580101" sldId="563"/>
            <ac:spMk id="45" creationId="{298EBBDC-D452-A474-3CBD-7C6FD0826C33}"/>
          </ac:spMkLst>
        </pc:spChg>
        <pc:spChg chg="mod">
          <ac:chgData name="Danilo Ríos" userId="74fa47b150b6dd85" providerId="LiveId" clId="{6E5CBBDC-C022-442D-8C91-2A45D900BA64}" dt="2023-11-20T13:00:38.729" v="17515" actId="1076"/>
          <ac:spMkLst>
            <pc:docMk/>
            <pc:sldMk cId="58580101" sldId="563"/>
            <ac:spMk id="54" creationId="{4900447C-671D-C4AC-4CBB-2B196B6E02A6}"/>
          </ac:spMkLst>
        </pc:spChg>
        <pc:spChg chg="mod">
          <ac:chgData name="Danilo Ríos" userId="74fa47b150b6dd85" providerId="LiveId" clId="{6E5CBBDC-C022-442D-8C91-2A45D900BA64}" dt="2023-11-20T12:51:39.619" v="17316" actId="1076"/>
          <ac:spMkLst>
            <pc:docMk/>
            <pc:sldMk cId="58580101" sldId="563"/>
            <ac:spMk id="55" creationId="{38AA4F54-B48E-8637-873A-E0FC6B7BE257}"/>
          </ac:spMkLst>
        </pc:spChg>
        <pc:spChg chg="del">
          <ac:chgData name="Danilo Ríos" userId="74fa47b150b6dd85" providerId="LiveId" clId="{6E5CBBDC-C022-442D-8C91-2A45D900BA64}" dt="2023-11-20T12:27:00.421" v="16928" actId="478"/>
          <ac:spMkLst>
            <pc:docMk/>
            <pc:sldMk cId="58580101" sldId="563"/>
            <ac:spMk id="56" creationId="{3F027E7D-2D00-EA6B-AFBC-5899647FE5FF}"/>
          </ac:spMkLst>
        </pc:spChg>
        <pc:spChg chg="mod">
          <ac:chgData name="Danilo Ríos" userId="74fa47b150b6dd85" providerId="LiveId" clId="{6E5CBBDC-C022-442D-8C91-2A45D900BA64}" dt="2023-11-20T12:51:39.619" v="17316" actId="1076"/>
          <ac:spMkLst>
            <pc:docMk/>
            <pc:sldMk cId="58580101" sldId="563"/>
            <ac:spMk id="57" creationId="{4FD1C4AC-8A6E-165D-486F-310F321DBFF8}"/>
          </ac:spMkLst>
        </pc:spChg>
        <pc:spChg chg="mod">
          <ac:chgData name="Danilo Ríos" userId="74fa47b150b6dd85" providerId="LiveId" clId="{6E5CBBDC-C022-442D-8C91-2A45D900BA64}" dt="2023-11-20T12:51:39.619" v="17316" actId="1076"/>
          <ac:spMkLst>
            <pc:docMk/>
            <pc:sldMk cId="58580101" sldId="563"/>
            <ac:spMk id="59" creationId="{EF4AE2CB-37EA-0B11-D61F-5E26E7A8C1DE}"/>
          </ac:spMkLst>
        </pc:spChg>
        <pc:spChg chg="del">
          <ac:chgData name="Danilo Ríos" userId="74fa47b150b6dd85" providerId="LiveId" clId="{6E5CBBDC-C022-442D-8C91-2A45D900BA64}" dt="2023-11-20T12:27:18.044" v="16930" actId="478"/>
          <ac:spMkLst>
            <pc:docMk/>
            <pc:sldMk cId="58580101" sldId="563"/>
            <ac:spMk id="60" creationId="{9E34B0AF-143F-5889-F94B-BE06F0C5FB3F}"/>
          </ac:spMkLst>
        </pc:spChg>
        <pc:spChg chg="del mod">
          <ac:chgData name="Danilo Ríos" userId="74fa47b150b6dd85" providerId="LiveId" clId="{6E5CBBDC-C022-442D-8C91-2A45D900BA64}" dt="2023-11-20T12:28:27.050" v="16961" actId="478"/>
          <ac:spMkLst>
            <pc:docMk/>
            <pc:sldMk cId="58580101" sldId="563"/>
            <ac:spMk id="62" creationId="{44CC14D3-E1EE-B588-492C-9B4169F4FC73}"/>
          </ac:spMkLst>
        </pc:spChg>
        <pc:spChg chg="del mod">
          <ac:chgData name="Danilo Ríos" userId="74fa47b150b6dd85" providerId="LiveId" clId="{6E5CBBDC-C022-442D-8C91-2A45D900BA64}" dt="2023-11-20T12:28:08.081" v="16959" actId="478"/>
          <ac:spMkLst>
            <pc:docMk/>
            <pc:sldMk cId="58580101" sldId="563"/>
            <ac:spMk id="63" creationId="{CBF15A5E-C9AC-FDB0-82DD-6BCABA8B982A}"/>
          </ac:spMkLst>
        </pc:spChg>
        <pc:spChg chg="mod">
          <ac:chgData name="Danilo Ríos" userId="74fa47b150b6dd85" providerId="LiveId" clId="{6E5CBBDC-C022-442D-8C91-2A45D900BA64}" dt="2023-11-20T12:51:39.619" v="17316" actId="1076"/>
          <ac:spMkLst>
            <pc:docMk/>
            <pc:sldMk cId="58580101" sldId="563"/>
            <ac:spMk id="64" creationId="{893CD323-4F58-2C6E-DC34-515FA619A90C}"/>
          </ac:spMkLst>
        </pc:spChg>
        <pc:spChg chg="add del mod">
          <ac:chgData name="Danilo Ríos" userId="74fa47b150b6dd85" providerId="LiveId" clId="{6E5CBBDC-C022-442D-8C91-2A45D900BA64}" dt="2023-11-20T13:00:20.685" v="17514" actId="1076"/>
          <ac:spMkLst>
            <pc:docMk/>
            <pc:sldMk cId="58580101" sldId="563"/>
            <ac:spMk id="65" creationId="{64D9AC5F-34F3-4DF7-D3CF-7D17C322F11C}"/>
          </ac:spMkLst>
        </pc:spChg>
        <pc:spChg chg="mod">
          <ac:chgData name="Danilo Ríos" userId="74fa47b150b6dd85" providerId="LiveId" clId="{6E5CBBDC-C022-442D-8C91-2A45D900BA64}" dt="2023-11-20T12:51:39.619" v="17316" actId="1076"/>
          <ac:spMkLst>
            <pc:docMk/>
            <pc:sldMk cId="58580101" sldId="563"/>
            <ac:spMk id="66" creationId="{8076E6F0-D4DA-C438-73E6-1649AB666BA2}"/>
          </ac:spMkLst>
        </pc:spChg>
        <pc:spChg chg="mod">
          <ac:chgData name="Danilo Ríos" userId="74fa47b150b6dd85" providerId="LiveId" clId="{6E5CBBDC-C022-442D-8C91-2A45D900BA64}" dt="2023-11-20T12:51:39.619" v="17316" actId="1076"/>
          <ac:spMkLst>
            <pc:docMk/>
            <pc:sldMk cId="58580101" sldId="563"/>
            <ac:spMk id="68" creationId="{A6EF2A52-DB25-138A-3E64-C6660A2F416B}"/>
          </ac:spMkLst>
        </pc:spChg>
        <pc:spChg chg="add del mod">
          <ac:chgData name="Danilo Ríos" userId="74fa47b150b6dd85" providerId="LiveId" clId="{6E5CBBDC-C022-442D-8C91-2A45D900BA64}" dt="2023-11-20T12:30:46.330" v="17019"/>
          <ac:spMkLst>
            <pc:docMk/>
            <pc:sldMk cId="58580101" sldId="563"/>
            <ac:spMk id="74" creationId="{DF951033-6558-918C-F17B-3773DA50A0D6}"/>
          </ac:spMkLst>
        </pc:spChg>
        <pc:spChg chg="add del mod">
          <ac:chgData name="Danilo Ríos" userId="74fa47b150b6dd85" providerId="LiveId" clId="{6E5CBBDC-C022-442D-8C91-2A45D900BA64}" dt="2023-11-20T12:30:46.330" v="17019"/>
          <ac:spMkLst>
            <pc:docMk/>
            <pc:sldMk cId="58580101" sldId="563"/>
            <ac:spMk id="75" creationId="{27401D2E-43BF-B78C-F1D3-DC32B82A4625}"/>
          </ac:spMkLst>
        </pc:spChg>
        <pc:spChg chg="mod">
          <ac:chgData name="Danilo Ríos" userId="74fa47b150b6dd85" providerId="LiveId" clId="{6E5CBBDC-C022-442D-8C91-2A45D900BA64}" dt="2023-11-20T12:51:39.619" v="17316" actId="1076"/>
          <ac:spMkLst>
            <pc:docMk/>
            <pc:sldMk cId="58580101" sldId="563"/>
            <ac:spMk id="76" creationId="{8CC8D931-F2BA-48D0-D203-9CD8D3BB60DE}"/>
          </ac:spMkLst>
        </pc:spChg>
        <pc:spChg chg="add del mod">
          <ac:chgData name="Danilo Ríos" userId="74fa47b150b6dd85" providerId="LiveId" clId="{6E5CBBDC-C022-442D-8C91-2A45D900BA64}" dt="2023-11-20T12:30:46.330" v="17019"/>
          <ac:spMkLst>
            <pc:docMk/>
            <pc:sldMk cId="58580101" sldId="563"/>
            <ac:spMk id="77" creationId="{67C2DA9F-2261-24E3-4B0F-755E15C5F56F}"/>
          </ac:spMkLst>
        </pc:spChg>
        <pc:spChg chg="del">
          <ac:chgData name="Danilo Ríos" userId="74fa47b150b6dd85" providerId="LiveId" clId="{6E5CBBDC-C022-442D-8C91-2A45D900BA64}" dt="2023-11-20T12:27:45.673" v="16955" actId="478"/>
          <ac:spMkLst>
            <pc:docMk/>
            <pc:sldMk cId="58580101" sldId="563"/>
            <ac:spMk id="79" creationId="{6EC7F5D3-4FBC-43ED-3A24-C95F15863095}"/>
          </ac:spMkLst>
        </pc:spChg>
        <pc:spChg chg="add del mod">
          <ac:chgData name="Danilo Ríos" userId="74fa47b150b6dd85" providerId="LiveId" clId="{6E5CBBDC-C022-442D-8C91-2A45D900BA64}" dt="2023-11-20T12:30:46.330" v="17019"/>
          <ac:spMkLst>
            <pc:docMk/>
            <pc:sldMk cId="58580101" sldId="563"/>
            <ac:spMk id="80" creationId="{DE703A0E-DC46-E128-0900-ABF7AF31E060}"/>
          </ac:spMkLst>
        </pc:spChg>
        <pc:spChg chg="add del mod">
          <ac:chgData name="Danilo Ríos" userId="74fa47b150b6dd85" providerId="LiveId" clId="{6E5CBBDC-C022-442D-8C91-2A45D900BA64}" dt="2023-11-20T12:30:46.330" v="17019"/>
          <ac:spMkLst>
            <pc:docMk/>
            <pc:sldMk cId="58580101" sldId="563"/>
            <ac:spMk id="81" creationId="{8C7FE050-4AC0-CC80-C79F-8F7AF4EB1985}"/>
          </ac:spMkLst>
        </pc:spChg>
        <pc:spChg chg="add del mod">
          <ac:chgData name="Danilo Ríos" userId="74fa47b150b6dd85" providerId="LiveId" clId="{6E5CBBDC-C022-442D-8C91-2A45D900BA64}" dt="2023-11-20T12:30:46.330" v="17019"/>
          <ac:spMkLst>
            <pc:docMk/>
            <pc:sldMk cId="58580101" sldId="563"/>
            <ac:spMk id="82" creationId="{0BDD97DA-A7DB-800B-AF4A-FDF77E858B9F}"/>
          </ac:spMkLst>
        </pc:spChg>
        <pc:spChg chg="add del mod">
          <ac:chgData name="Danilo Ríos" userId="74fa47b150b6dd85" providerId="LiveId" clId="{6E5CBBDC-C022-442D-8C91-2A45D900BA64}" dt="2023-11-20T12:30:46.330" v="17019"/>
          <ac:spMkLst>
            <pc:docMk/>
            <pc:sldMk cId="58580101" sldId="563"/>
            <ac:spMk id="83" creationId="{CE3D9E81-D90C-B6FA-F183-A21CA05A3E3A}"/>
          </ac:spMkLst>
        </pc:spChg>
        <pc:spChg chg="add del mod">
          <ac:chgData name="Danilo Ríos" userId="74fa47b150b6dd85" providerId="LiveId" clId="{6E5CBBDC-C022-442D-8C91-2A45D900BA64}" dt="2023-11-20T12:30:46.330" v="17019"/>
          <ac:spMkLst>
            <pc:docMk/>
            <pc:sldMk cId="58580101" sldId="563"/>
            <ac:spMk id="84" creationId="{5A16E007-449F-F652-6E60-95718C538751}"/>
          </ac:spMkLst>
        </pc:spChg>
        <pc:spChg chg="add del mod">
          <ac:chgData name="Danilo Ríos" userId="74fa47b150b6dd85" providerId="LiveId" clId="{6E5CBBDC-C022-442D-8C91-2A45D900BA64}" dt="2023-11-20T12:30:46.330" v="17019"/>
          <ac:spMkLst>
            <pc:docMk/>
            <pc:sldMk cId="58580101" sldId="563"/>
            <ac:spMk id="85" creationId="{E1FD5C49-59A7-2E2D-0DC2-A158D9447D5D}"/>
          </ac:spMkLst>
        </pc:spChg>
        <pc:spChg chg="add del mod">
          <ac:chgData name="Danilo Ríos" userId="74fa47b150b6dd85" providerId="LiveId" clId="{6E5CBBDC-C022-442D-8C91-2A45D900BA64}" dt="2023-11-20T12:30:46.330" v="17019"/>
          <ac:spMkLst>
            <pc:docMk/>
            <pc:sldMk cId="58580101" sldId="563"/>
            <ac:spMk id="86" creationId="{8F9C9F95-9C95-BD26-0EA0-43588F2409D7}"/>
          </ac:spMkLst>
        </pc:spChg>
        <pc:spChg chg="add del mod">
          <ac:chgData name="Danilo Ríos" userId="74fa47b150b6dd85" providerId="LiveId" clId="{6E5CBBDC-C022-442D-8C91-2A45D900BA64}" dt="2023-11-20T12:30:46.330" v="17019"/>
          <ac:spMkLst>
            <pc:docMk/>
            <pc:sldMk cId="58580101" sldId="563"/>
            <ac:spMk id="87" creationId="{79716DBE-DA8B-F3B9-CCCA-EC46C703810C}"/>
          </ac:spMkLst>
        </pc:spChg>
        <pc:spChg chg="add del mod">
          <ac:chgData name="Danilo Ríos" userId="74fa47b150b6dd85" providerId="LiveId" clId="{6E5CBBDC-C022-442D-8C91-2A45D900BA64}" dt="2023-11-20T12:30:46.330" v="17019"/>
          <ac:spMkLst>
            <pc:docMk/>
            <pc:sldMk cId="58580101" sldId="563"/>
            <ac:spMk id="88" creationId="{FC3D8F11-8334-0224-919A-AD08A28B9F54}"/>
          </ac:spMkLst>
        </pc:spChg>
        <pc:spChg chg="add del mod">
          <ac:chgData name="Danilo Ríos" userId="74fa47b150b6dd85" providerId="LiveId" clId="{6E5CBBDC-C022-442D-8C91-2A45D900BA64}" dt="2023-11-20T12:30:46.330" v="17019"/>
          <ac:spMkLst>
            <pc:docMk/>
            <pc:sldMk cId="58580101" sldId="563"/>
            <ac:spMk id="89" creationId="{2F399AAF-12C4-D72F-8A78-7AB577B33A37}"/>
          </ac:spMkLst>
        </pc:spChg>
        <pc:spChg chg="add del mod">
          <ac:chgData name="Danilo Ríos" userId="74fa47b150b6dd85" providerId="LiveId" clId="{6E5CBBDC-C022-442D-8C91-2A45D900BA64}" dt="2023-11-20T12:30:46.330" v="17019"/>
          <ac:spMkLst>
            <pc:docMk/>
            <pc:sldMk cId="58580101" sldId="563"/>
            <ac:spMk id="90" creationId="{276F136C-BF07-4F25-D3E4-E2A81F9EA88A}"/>
          </ac:spMkLst>
        </pc:spChg>
        <pc:spChg chg="add del mod">
          <ac:chgData name="Danilo Ríos" userId="74fa47b150b6dd85" providerId="LiveId" clId="{6E5CBBDC-C022-442D-8C91-2A45D900BA64}" dt="2023-11-20T12:30:46.330" v="17019"/>
          <ac:spMkLst>
            <pc:docMk/>
            <pc:sldMk cId="58580101" sldId="563"/>
            <ac:spMk id="91" creationId="{FA70A307-63E5-548B-3823-FEFDE30291DD}"/>
          </ac:spMkLst>
        </pc:spChg>
        <pc:spChg chg="add del mod">
          <ac:chgData name="Danilo Ríos" userId="74fa47b150b6dd85" providerId="LiveId" clId="{6E5CBBDC-C022-442D-8C91-2A45D900BA64}" dt="2023-11-20T12:30:46.330" v="17019"/>
          <ac:spMkLst>
            <pc:docMk/>
            <pc:sldMk cId="58580101" sldId="563"/>
            <ac:spMk id="93" creationId="{B3FB629E-50AA-9C7E-7B1C-513002872560}"/>
          </ac:spMkLst>
        </pc:spChg>
        <pc:spChg chg="add del mod">
          <ac:chgData name="Danilo Ríos" userId="74fa47b150b6dd85" providerId="LiveId" clId="{6E5CBBDC-C022-442D-8C91-2A45D900BA64}" dt="2023-11-20T12:30:46.330" v="17019"/>
          <ac:spMkLst>
            <pc:docMk/>
            <pc:sldMk cId="58580101" sldId="563"/>
            <ac:spMk id="96" creationId="{09FF0866-F7F5-ECE3-90CA-A933CBB1FFF2}"/>
          </ac:spMkLst>
        </pc:spChg>
        <pc:spChg chg="add del mod">
          <ac:chgData name="Danilo Ríos" userId="74fa47b150b6dd85" providerId="LiveId" clId="{6E5CBBDC-C022-442D-8C91-2A45D900BA64}" dt="2023-11-20T12:30:46.330" v="17019"/>
          <ac:spMkLst>
            <pc:docMk/>
            <pc:sldMk cId="58580101" sldId="563"/>
            <ac:spMk id="97" creationId="{094FAF80-4881-AA15-5970-8806759B0E9B}"/>
          </ac:spMkLst>
        </pc:spChg>
        <pc:spChg chg="add del mod">
          <ac:chgData name="Danilo Ríos" userId="74fa47b150b6dd85" providerId="LiveId" clId="{6E5CBBDC-C022-442D-8C91-2A45D900BA64}" dt="2023-11-20T12:30:46.330" v="17019"/>
          <ac:spMkLst>
            <pc:docMk/>
            <pc:sldMk cId="58580101" sldId="563"/>
            <ac:spMk id="99" creationId="{41E3BE02-4E09-1F55-3AE0-7E7EF1D02B1A}"/>
          </ac:spMkLst>
        </pc:spChg>
        <pc:spChg chg="add del mod">
          <ac:chgData name="Danilo Ríos" userId="74fa47b150b6dd85" providerId="LiveId" clId="{6E5CBBDC-C022-442D-8C91-2A45D900BA64}" dt="2023-11-20T12:30:46.330" v="17019"/>
          <ac:spMkLst>
            <pc:docMk/>
            <pc:sldMk cId="58580101" sldId="563"/>
            <ac:spMk id="100" creationId="{14290EA4-1B31-83A3-EEBD-962095DC60AA}"/>
          </ac:spMkLst>
        </pc:spChg>
        <pc:spChg chg="add del mod">
          <ac:chgData name="Danilo Ríos" userId="74fa47b150b6dd85" providerId="LiveId" clId="{6E5CBBDC-C022-442D-8C91-2A45D900BA64}" dt="2023-11-20T12:30:46.330" v="17019"/>
          <ac:spMkLst>
            <pc:docMk/>
            <pc:sldMk cId="58580101" sldId="563"/>
            <ac:spMk id="101" creationId="{34BC72F2-27AE-E20A-34A9-D882A44AB663}"/>
          </ac:spMkLst>
        </pc:spChg>
        <pc:spChg chg="add del mod">
          <ac:chgData name="Danilo Ríos" userId="74fa47b150b6dd85" providerId="LiveId" clId="{6E5CBBDC-C022-442D-8C91-2A45D900BA64}" dt="2023-11-20T12:30:46.330" v="17019"/>
          <ac:spMkLst>
            <pc:docMk/>
            <pc:sldMk cId="58580101" sldId="563"/>
            <ac:spMk id="103" creationId="{83E95717-D23E-E8D3-AF73-18CF365481A6}"/>
          </ac:spMkLst>
        </pc:spChg>
        <pc:spChg chg="add del mod">
          <ac:chgData name="Danilo Ríos" userId="74fa47b150b6dd85" providerId="LiveId" clId="{6E5CBBDC-C022-442D-8C91-2A45D900BA64}" dt="2023-11-20T12:30:46.330" v="17019"/>
          <ac:spMkLst>
            <pc:docMk/>
            <pc:sldMk cId="58580101" sldId="563"/>
            <ac:spMk id="104" creationId="{C799FFBF-19D6-F8A9-C351-5B35F28195D2}"/>
          </ac:spMkLst>
        </pc:spChg>
        <pc:spChg chg="add del mod">
          <ac:chgData name="Danilo Ríos" userId="74fa47b150b6dd85" providerId="LiveId" clId="{6E5CBBDC-C022-442D-8C91-2A45D900BA64}" dt="2023-11-20T12:30:46.330" v="17019"/>
          <ac:spMkLst>
            <pc:docMk/>
            <pc:sldMk cId="58580101" sldId="563"/>
            <ac:spMk id="105" creationId="{561379EA-47B8-1C03-D193-A22716AA2E7E}"/>
          </ac:spMkLst>
        </pc:spChg>
        <pc:spChg chg="add del mod">
          <ac:chgData name="Danilo Ríos" userId="74fa47b150b6dd85" providerId="LiveId" clId="{6E5CBBDC-C022-442D-8C91-2A45D900BA64}" dt="2023-11-20T12:30:46.330" v="17019"/>
          <ac:spMkLst>
            <pc:docMk/>
            <pc:sldMk cId="58580101" sldId="563"/>
            <ac:spMk id="106" creationId="{27187B7A-C82D-9854-89BE-D48CE4ADF7E5}"/>
          </ac:spMkLst>
        </pc:spChg>
        <pc:spChg chg="add del mod">
          <ac:chgData name="Danilo Ríos" userId="74fa47b150b6dd85" providerId="LiveId" clId="{6E5CBBDC-C022-442D-8C91-2A45D900BA64}" dt="2023-11-20T12:30:46.330" v="17019"/>
          <ac:spMkLst>
            <pc:docMk/>
            <pc:sldMk cId="58580101" sldId="563"/>
            <ac:spMk id="107" creationId="{54EC3311-BF8E-0D52-1D4B-6B1E2479A0A1}"/>
          </ac:spMkLst>
        </pc:spChg>
        <pc:spChg chg="add del mod">
          <ac:chgData name="Danilo Ríos" userId="74fa47b150b6dd85" providerId="LiveId" clId="{6E5CBBDC-C022-442D-8C91-2A45D900BA64}" dt="2023-11-20T12:30:46.330" v="17019"/>
          <ac:spMkLst>
            <pc:docMk/>
            <pc:sldMk cId="58580101" sldId="563"/>
            <ac:spMk id="108" creationId="{4B2AE33B-00F9-5FF2-CEB8-D8508F6693DA}"/>
          </ac:spMkLst>
        </pc:spChg>
        <pc:spChg chg="add del mod">
          <ac:chgData name="Danilo Ríos" userId="74fa47b150b6dd85" providerId="LiveId" clId="{6E5CBBDC-C022-442D-8C91-2A45D900BA64}" dt="2023-11-20T12:30:46.330" v="17019"/>
          <ac:spMkLst>
            <pc:docMk/>
            <pc:sldMk cId="58580101" sldId="563"/>
            <ac:spMk id="109" creationId="{6D638268-4D50-2EB6-F420-DD3E491572A0}"/>
          </ac:spMkLst>
        </pc:spChg>
        <pc:spChg chg="add del mod">
          <ac:chgData name="Danilo Ríos" userId="74fa47b150b6dd85" providerId="LiveId" clId="{6E5CBBDC-C022-442D-8C91-2A45D900BA64}" dt="2023-11-20T12:30:46.330" v="17019"/>
          <ac:spMkLst>
            <pc:docMk/>
            <pc:sldMk cId="58580101" sldId="563"/>
            <ac:spMk id="110" creationId="{73EBA147-6696-3A4F-3F51-B9005B19778E}"/>
          </ac:spMkLst>
        </pc:spChg>
        <pc:spChg chg="add del mod">
          <ac:chgData name="Danilo Ríos" userId="74fa47b150b6dd85" providerId="LiveId" clId="{6E5CBBDC-C022-442D-8C91-2A45D900BA64}" dt="2023-11-20T12:30:46.330" v="17019"/>
          <ac:spMkLst>
            <pc:docMk/>
            <pc:sldMk cId="58580101" sldId="563"/>
            <ac:spMk id="111" creationId="{C7B9C948-996A-5EDE-044C-CB39A8C26B6B}"/>
          </ac:spMkLst>
        </pc:spChg>
        <pc:spChg chg="add del mod">
          <ac:chgData name="Danilo Ríos" userId="74fa47b150b6dd85" providerId="LiveId" clId="{6E5CBBDC-C022-442D-8C91-2A45D900BA64}" dt="2023-11-20T12:30:46.330" v="17019"/>
          <ac:spMkLst>
            <pc:docMk/>
            <pc:sldMk cId="58580101" sldId="563"/>
            <ac:spMk id="112" creationId="{51DFD356-49EC-C226-8B0B-02920BE718A8}"/>
          </ac:spMkLst>
        </pc:spChg>
        <pc:spChg chg="add del mod">
          <ac:chgData name="Danilo Ríos" userId="74fa47b150b6dd85" providerId="LiveId" clId="{6E5CBBDC-C022-442D-8C91-2A45D900BA64}" dt="2023-11-20T12:30:46.330" v="17019"/>
          <ac:spMkLst>
            <pc:docMk/>
            <pc:sldMk cId="58580101" sldId="563"/>
            <ac:spMk id="113" creationId="{EE5678E3-D85C-6BA6-67DF-13912757FEE3}"/>
          </ac:spMkLst>
        </pc:spChg>
        <pc:spChg chg="add del mod">
          <ac:chgData name="Danilo Ríos" userId="74fa47b150b6dd85" providerId="LiveId" clId="{6E5CBBDC-C022-442D-8C91-2A45D900BA64}" dt="2023-11-20T12:30:46.330" v="17019"/>
          <ac:spMkLst>
            <pc:docMk/>
            <pc:sldMk cId="58580101" sldId="563"/>
            <ac:spMk id="114" creationId="{C7B37177-6DA7-A65D-4E7B-4909F12F9177}"/>
          </ac:spMkLst>
        </pc:spChg>
        <pc:spChg chg="add del mod">
          <ac:chgData name="Danilo Ríos" userId="74fa47b150b6dd85" providerId="LiveId" clId="{6E5CBBDC-C022-442D-8C91-2A45D900BA64}" dt="2023-11-20T12:30:46.330" v="17019"/>
          <ac:spMkLst>
            <pc:docMk/>
            <pc:sldMk cId="58580101" sldId="563"/>
            <ac:spMk id="115" creationId="{FD602D61-8802-7B91-93C3-75E73D5CA829}"/>
          </ac:spMkLst>
        </pc:spChg>
        <pc:spChg chg="add del mod">
          <ac:chgData name="Danilo Ríos" userId="74fa47b150b6dd85" providerId="LiveId" clId="{6E5CBBDC-C022-442D-8C91-2A45D900BA64}" dt="2023-11-20T12:30:46.330" v="17019"/>
          <ac:spMkLst>
            <pc:docMk/>
            <pc:sldMk cId="58580101" sldId="563"/>
            <ac:spMk id="116" creationId="{4DB6C9DB-8CD4-1429-CBB7-4E7CB8496A3D}"/>
          </ac:spMkLst>
        </pc:spChg>
        <pc:spChg chg="add del mod">
          <ac:chgData name="Danilo Ríos" userId="74fa47b150b6dd85" providerId="LiveId" clId="{6E5CBBDC-C022-442D-8C91-2A45D900BA64}" dt="2023-11-20T12:30:46.330" v="17019"/>
          <ac:spMkLst>
            <pc:docMk/>
            <pc:sldMk cId="58580101" sldId="563"/>
            <ac:spMk id="117" creationId="{338F6F87-2567-9745-EF9D-AAD823352B5F}"/>
          </ac:spMkLst>
        </pc:spChg>
        <pc:spChg chg="add del mod">
          <ac:chgData name="Danilo Ríos" userId="74fa47b150b6dd85" providerId="LiveId" clId="{6E5CBBDC-C022-442D-8C91-2A45D900BA64}" dt="2023-11-20T12:30:46.330" v="17019"/>
          <ac:spMkLst>
            <pc:docMk/>
            <pc:sldMk cId="58580101" sldId="563"/>
            <ac:spMk id="119" creationId="{D2E9402A-84FF-FC74-20C1-267290AB1E84}"/>
          </ac:spMkLst>
        </pc:spChg>
        <pc:spChg chg="add mod">
          <ac:chgData name="Danilo Ríos" userId="74fa47b150b6dd85" providerId="LiveId" clId="{6E5CBBDC-C022-442D-8C91-2A45D900BA64}" dt="2023-11-20T13:01:11.621" v="17517" actId="207"/>
          <ac:spMkLst>
            <pc:docMk/>
            <pc:sldMk cId="58580101" sldId="563"/>
            <ac:spMk id="120" creationId="{1F64F623-72A4-E249-D0D5-F643D27E53C9}"/>
          </ac:spMkLst>
        </pc:spChg>
        <pc:spChg chg="add mod">
          <ac:chgData name="Danilo Ríos" userId="74fa47b150b6dd85" providerId="LiveId" clId="{6E5CBBDC-C022-442D-8C91-2A45D900BA64}" dt="2023-11-20T12:30:56.673" v="17022" actId="1076"/>
          <ac:spMkLst>
            <pc:docMk/>
            <pc:sldMk cId="58580101" sldId="563"/>
            <ac:spMk id="121" creationId="{2CF876DE-74FD-CF93-3FFE-651269C82C05}"/>
          </ac:spMkLst>
        </pc:spChg>
        <pc:spChg chg="add mod">
          <ac:chgData name="Danilo Ríos" userId="74fa47b150b6dd85" providerId="LiveId" clId="{6E5CBBDC-C022-442D-8C91-2A45D900BA64}" dt="2023-11-20T12:30:56.673" v="17022" actId="1076"/>
          <ac:spMkLst>
            <pc:docMk/>
            <pc:sldMk cId="58580101" sldId="563"/>
            <ac:spMk id="122" creationId="{D1A2EE32-0578-49C4-5134-00195C95B841}"/>
          </ac:spMkLst>
        </pc:spChg>
        <pc:spChg chg="add mod">
          <ac:chgData name="Danilo Ríos" userId="74fa47b150b6dd85" providerId="LiveId" clId="{6E5CBBDC-C022-442D-8C91-2A45D900BA64}" dt="2023-11-20T12:30:56.673" v="17022" actId="1076"/>
          <ac:spMkLst>
            <pc:docMk/>
            <pc:sldMk cId="58580101" sldId="563"/>
            <ac:spMk id="123" creationId="{2E202453-D48B-6734-0367-A4319DD4798A}"/>
          </ac:spMkLst>
        </pc:spChg>
        <pc:spChg chg="add mod">
          <ac:chgData name="Danilo Ríos" userId="74fa47b150b6dd85" providerId="LiveId" clId="{6E5CBBDC-C022-442D-8C91-2A45D900BA64}" dt="2023-11-20T12:30:56.673" v="17022" actId="1076"/>
          <ac:spMkLst>
            <pc:docMk/>
            <pc:sldMk cId="58580101" sldId="563"/>
            <ac:spMk id="124" creationId="{F2F85E25-1E68-2ECF-6958-B40C24CEEE26}"/>
          </ac:spMkLst>
        </pc:spChg>
        <pc:spChg chg="add mod">
          <ac:chgData name="Danilo Ríos" userId="74fa47b150b6dd85" providerId="LiveId" clId="{6E5CBBDC-C022-442D-8C91-2A45D900BA64}" dt="2023-11-20T12:30:56.673" v="17022" actId="1076"/>
          <ac:spMkLst>
            <pc:docMk/>
            <pc:sldMk cId="58580101" sldId="563"/>
            <ac:spMk id="125" creationId="{12596BE0-975A-A4EC-65DA-DDA02AFC3ED7}"/>
          </ac:spMkLst>
        </pc:spChg>
        <pc:spChg chg="add mod">
          <ac:chgData name="Danilo Ríos" userId="74fa47b150b6dd85" providerId="LiveId" clId="{6E5CBBDC-C022-442D-8C91-2A45D900BA64}" dt="2023-11-20T12:30:56.673" v="17022" actId="1076"/>
          <ac:spMkLst>
            <pc:docMk/>
            <pc:sldMk cId="58580101" sldId="563"/>
            <ac:spMk id="126" creationId="{C90EF199-2353-6FA5-B435-D94C04955844}"/>
          </ac:spMkLst>
        </pc:spChg>
        <pc:spChg chg="add mod">
          <ac:chgData name="Danilo Ríos" userId="74fa47b150b6dd85" providerId="LiveId" clId="{6E5CBBDC-C022-442D-8C91-2A45D900BA64}" dt="2023-11-20T12:30:56.673" v="17022" actId="1076"/>
          <ac:spMkLst>
            <pc:docMk/>
            <pc:sldMk cId="58580101" sldId="563"/>
            <ac:spMk id="127" creationId="{75F53ED5-FEFE-B45E-F338-2349E1F9D8C2}"/>
          </ac:spMkLst>
        </pc:spChg>
        <pc:spChg chg="add mod">
          <ac:chgData name="Danilo Ríos" userId="74fa47b150b6dd85" providerId="LiveId" clId="{6E5CBBDC-C022-442D-8C91-2A45D900BA64}" dt="2023-11-20T12:30:56.673" v="17022" actId="1076"/>
          <ac:spMkLst>
            <pc:docMk/>
            <pc:sldMk cId="58580101" sldId="563"/>
            <ac:spMk id="128" creationId="{50773F47-D464-3990-3A09-9A1B32D35D12}"/>
          </ac:spMkLst>
        </pc:spChg>
        <pc:spChg chg="add mod">
          <ac:chgData name="Danilo Ríos" userId="74fa47b150b6dd85" providerId="LiveId" clId="{6E5CBBDC-C022-442D-8C91-2A45D900BA64}" dt="2023-11-20T12:30:56.673" v="17022" actId="1076"/>
          <ac:spMkLst>
            <pc:docMk/>
            <pc:sldMk cId="58580101" sldId="563"/>
            <ac:spMk id="129" creationId="{9A31B9AB-4513-AC9E-8092-458EE56526E3}"/>
          </ac:spMkLst>
        </pc:spChg>
        <pc:spChg chg="add mod">
          <ac:chgData name="Danilo Ríos" userId="74fa47b150b6dd85" providerId="LiveId" clId="{6E5CBBDC-C022-442D-8C91-2A45D900BA64}" dt="2023-11-20T12:30:56.673" v="17022" actId="1076"/>
          <ac:spMkLst>
            <pc:docMk/>
            <pc:sldMk cId="58580101" sldId="563"/>
            <ac:spMk id="130" creationId="{1D6EB9DD-2530-9FC1-0199-0672E3F50521}"/>
          </ac:spMkLst>
        </pc:spChg>
        <pc:spChg chg="add mod">
          <ac:chgData name="Danilo Ríos" userId="74fa47b150b6dd85" providerId="LiveId" clId="{6E5CBBDC-C022-442D-8C91-2A45D900BA64}" dt="2023-11-20T12:30:56.673" v="17022" actId="1076"/>
          <ac:spMkLst>
            <pc:docMk/>
            <pc:sldMk cId="58580101" sldId="563"/>
            <ac:spMk id="131" creationId="{D59C96E9-C0DF-4AAF-900A-3DD275E2BD53}"/>
          </ac:spMkLst>
        </pc:spChg>
        <pc:spChg chg="add mod">
          <ac:chgData name="Danilo Ríos" userId="74fa47b150b6dd85" providerId="LiveId" clId="{6E5CBBDC-C022-442D-8C91-2A45D900BA64}" dt="2023-11-20T12:30:56.673" v="17022" actId="1076"/>
          <ac:spMkLst>
            <pc:docMk/>
            <pc:sldMk cId="58580101" sldId="563"/>
            <ac:spMk id="132" creationId="{680424AA-999E-95C0-BB21-DD6B4320B144}"/>
          </ac:spMkLst>
        </pc:spChg>
        <pc:spChg chg="add mod">
          <ac:chgData name="Danilo Ríos" userId="74fa47b150b6dd85" providerId="LiveId" clId="{6E5CBBDC-C022-442D-8C91-2A45D900BA64}" dt="2023-11-20T12:30:56.673" v="17022" actId="1076"/>
          <ac:spMkLst>
            <pc:docMk/>
            <pc:sldMk cId="58580101" sldId="563"/>
            <ac:spMk id="133" creationId="{23842FF8-CCAA-BDAF-1E71-87C184024CC2}"/>
          </ac:spMkLst>
        </pc:spChg>
        <pc:spChg chg="add mod">
          <ac:chgData name="Danilo Ríos" userId="74fa47b150b6dd85" providerId="LiveId" clId="{6E5CBBDC-C022-442D-8C91-2A45D900BA64}" dt="2023-11-20T12:30:56.673" v="17022" actId="1076"/>
          <ac:spMkLst>
            <pc:docMk/>
            <pc:sldMk cId="58580101" sldId="563"/>
            <ac:spMk id="134" creationId="{7E0B9E73-160F-D026-C453-16DDF7930206}"/>
          </ac:spMkLst>
        </pc:spChg>
        <pc:spChg chg="add del mod">
          <ac:chgData name="Danilo Ríos" userId="74fa47b150b6dd85" providerId="LiveId" clId="{6E5CBBDC-C022-442D-8C91-2A45D900BA64}" dt="2023-11-20T12:31:55.900" v="17028" actId="478"/>
          <ac:spMkLst>
            <pc:docMk/>
            <pc:sldMk cId="58580101" sldId="563"/>
            <ac:spMk id="136" creationId="{BD395E77-B937-EA6C-7E26-24E95F696085}"/>
          </ac:spMkLst>
        </pc:spChg>
        <pc:spChg chg="add mod">
          <ac:chgData name="Danilo Ríos" userId="74fa47b150b6dd85" providerId="LiveId" clId="{6E5CBBDC-C022-442D-8C91-2A45D900BA64}" dt="2023-11-20T12:42:44.718" v="17085" actId="1076"/>
          <ac:spMkLst>
            <pc:docMk/>
            <pc:sldMk cId="58580101" sldId="563"/>
            <ac:spMk id="139" creationId="{7751CFAD-0C49-191C-7525-D5BF89DCE2C5}"/>
          </ac:spMkLst>
        </pc:spChg>
        <pc:spChg chg="add del mod">
          <ac:chgData name="Danilo Ríos" userId="74fa47b150b6dd85" providerId="LiveId" clId="{6E5CBBDC-C022-442D-8C91-2A45D900BA64}" dt="2023-11-20T12:32:47.482" v="17036" actId="478"/>
          <ac:spMkLst>
            <pc:docMk/>
            <pc:sldMk cId="58580101" sldId="563"/>
            <ac:spMk id="140" creationId="{F2C64673-4076-63A0-942A-9B60111EF226}"/>
          </ac:spMkLst>
        </pc:spChg>
        <pc:spChg chg="add mod">
          <ac:chgData name="Danilo Ríos" userId="74fa47b150b6dd85" providerId="LiveId" clId="{6E5CBBDC-C022-442D-8C91-2A45D900BA64}" dt="2023-11-20T12:43:57.031" v="17092" actId="1076"/>
          <ac:spMkLst>
            <pc:docMk/>
            <pc:sldMk cId="58580101" sldId="563"/>
            <ac:spMk id="142" creationId="{F01B5D25-A916-531A-E7DF-9C98C9DF5897}"/>
          </ac:spMkLst>
        </pc:spChg>
        <pc:spChg chg="add mod">
          <ac:chgData name="Danilo Ríos" userId="74fa47b150b6dd85" providerId="LiveId" clId="{6E5CBBDC-C022-442D-8C91-2A45D900BA64}" dt="2023-11-20T12:51:14.461" v="17314" actId="1076"/>
          <ac:spMkLst>
            <pc:docMk/>
            <pc:sldMk cId="58580101" sldId="563"/>
            <ac:spMk id="143" creationId="{8DA8EB16-8D5E-3645-7305-AE006BA5BF4D}"/>
          </ac:spMkLst>
        </pc:spChg>
        <pc:spChg chg="add del mod">
          <ac:chgData name="Danilo Ríos" userId="74fa47b150b6dd85" providerId="LiveId" clId="{6E5CBBDC-C022-442D-8C91-2A45D900BA64}" dt="2023-11-20T12:33:18.951" v="17041" actId="478"/>
          <ac:spMkLst>
            <pc:docMk/>
            <pc:sldMk cId="58580101" sldId="563"/>
            <ac:spMk id="144" creationId="{CB3BE3F4-F37A-0296-BF6A-6E2FF8F616E0}"/>
          </ac:spMkLst>
        </pc:spChg>
        <pc:spChg chg="add del mod">
          <ac:chgData name="Danilo Ríos" userId="74fa47b150b6dd85" providerId="LiveId" clId="{6E5CBBDC-C022-442D-8C91-2A45D900BA64}" dt="2023-11-20T12:45:13.057" v="17105" actId="478"/>
          <ac:spMkLst>
            <pc:docMk/>
            <pc:sldMk cId="58580101" sldId="563"/>
            <ac:spMk id="146" creationId="{3D7DEC69-D4DC-292A-DC9E-542490BE0559}"/>
          </ac:spMkLst>
        </pc:spChg>
        <pc:spChg chg="add del mod">
          <ac:chgData name="Danilo Ríos" userId="74fa47b150b6dd85" providerId="LiveId" clId="{6E5CBBDC-C022-442D-8C91-2A45D900BA64}" dt="2023-11-20T12:33:11.811" v="17039" actId="478"/>
          <ac:spMkLst>
            <pc:docMk/>
            <pc:sldMk cId="58580101" sldId="563"/>
            <ac:spMk id="147" creationId="{5E004B0A-BC8E-3D9A-786F-9DA6D919D665}"/>
          </ac:spMkLst>
        </pc:spChg>
        <pc:spChg chg="add del mod">
          <ac:chgData name="Danilo Ríos" userId="74fa47b150b6dd85" providerId="LiveId" clId="{6E5CBBDC-C022-442D-8C91-2A45D900BA64}" dt="2023-11-20T12:33:11.811" v="17039" actId="478"/>
          <ac:spMkLst>
            <pc:docMk/>
            <pc:sldMk cId="58580101" sldId="563"/>
            <ac:spMk id="148" creationId="{6BD736EA-EB89-5417-6F12-44A0600C9EDD}"/>
          </ac:spMkLst>
        </pc:spChg>
        <pc:spChg chg="add del mod">
          <ac:chgData name="Danilo Ríos" userId="74fa47b150b6dd85" providerId="LiveId" clId="{6E5CBBDC-C022-442D-8C91-2A45D900BA64}" dt="2023-11-20T12:33:11.811" v="17039" actId="478"/>
          <ac:spMkLst>
            <pc:docMk/>
            <pc:sldMk cId="58580101" sldId="563"/>
            <ac:spMk id="149" creationId="{74329D8C-3E3E-B827-5CDE-A834AF57421E}"/>
          </ac:spMkLst>
        </pc:spChg>
        <pc:spChg chg="add del mod">
          <ac:chgData name="Danilo Ríos" userId="74fa47b150b6dd85" providerId="LiveId" clId="{6E5CBBDC-C022-442D-8C91-2A45D900BA64}" dt="2023-11-20T12:33:11.811" v="17039" actId="478"/>
          <ac:spMkLst>
            <pc:docMk/>
            <pc:sldMk cId="58580101" sldId="563"/>
            <ac:spMk id="150" creationId="{36024100-A2CD-E58E-A0BC-B7A3307E0553}"/>
          </ac:spMkLst>
        </pc:spChg>
        <pc:spChg chg="add del mod">
          <ac:chgData name="Danilo Ríos" userId="74fa47b150b6dd85" providerId="LiveId" clId="{6E5CBBDC-C022-442D-8C91-2A45D900BA64}" dt="2023-11-20T12:33:11.811" v="17039" actId="478"/>
          <ac:spMkLst>
            <pc:docMk/>
            <pc:sldMk cId="58580101" sldId="563"/>
            <ac:spMk id="151" creationId="{6802E639-2FDD-2951-F6B8-611BA5C9BE9C}"/>
          </ac:spMkLst>
        </pc:spChg>
        <pc:spChg chg="add del mod">
          <ac:chgData name="Danilo Ríos" userId="74fa47b150b6dd85" providerId="LiveId" clId="{6E5CBBDC-C022-442D-8C91-2A45D900BA64}" dt="2023-11-20T12:33:11.811" v="17039" actId="478"/>
          <ac:spMkLst>
            <pc:docMk/>
            <pc:sldMk cId="58580101" sldId="563"/>
            <ac:spMk id="152" creationId="{98A00F24-D617-CAC6-51EC-61AB2D697CD5}"/>
          </ac:spMkLst>
        </pc:spChg>
        <pc:spChg chg="add del mod">
          <ac:chgData name="Danilo Ríos" userId="74fa47b150b6dd85" providerId="LiveId" clId="{6E5CBBDC-C022-442D-8C91-2A45D900BA64}" dt="2023-11-20T12:33:11.811" v="17039" actId="478"/>
          <ac:spMkLst>
            <pc:docMk/>
            <pc:sldMk cId="58580101" sldId="563"/>
            <ac:spMk id="153" creationId="{DBA82ED1-27A3-E552-47D5-E32DBD997C56}"/>
          </ac:spMkLst>
        </pc:spChg>
        <pc:spChg chg="add del mod">
          <ac:chgData name="Danilo Ríos" userId="74fa47b150b6dd85" providerId="LiveId" clId="{6E5CBBDC-C022-442D-8C91-2A45D900BA64}" dt="2023-11-20T12:33:11.811" v="17039" actId="478"/>
          <ac:spMkLst>
            <pc:docMk/>
            <pc:sldMk cId="58580101" sldId="563"/>
            <ac:spMk id="154" creationId="{22E9A7E6-95C2-D110-5C31-133E10571391}"/>
          </ac:spMkLst>
        </pc:spChg>
        <pc:spChg chg="add del mod">
          <ac:chgData name="Danilo Ríos" userId="74fa47b150b6dd85" providerId="LiveId" clId="{6E5CBBDC-C022-442D-8C91-2A45D900BA64}" dt="2023-11-20T12:33:11.811" v="17039" actId="478"/>
          <ac:spMkLst>
            <pc:docMk/>
            <pc:sldMk cId="58580101" sldId="563"/>
            <ac:spMk id="155" creationId="{C6A99F84-3E5C-68AA-4267-403D6362E531}"/>
          </ac:spMkLst>
        </pc:spChg>
        <pc:spChg chg="add del mod">
          <ac:chgData name="Danilo Ríos" userId="74fa47b150b6dd85" providerId="LiveId" clId="{6E5CBBDC-C022-442D-8C91-2A45D900BA64}" dt="2023-11-20T12:33:11.811" v="17039" actId="478"/>
          <ac:spMkLst>
            <pc:docMk/>
            <pc:sldMk cId="58580101" sldId="563"/>
            <ac:spMk id="156" creationId="{29B96A64-8A2B-C1F9-9038-5A56D64A7002}"/>
          </ac:spMkLst>
        </pc:spChg>
        <pc:spChg chg="add del mod">
          <ac:chgData name="Danilo Ríos" userId="74fa47b150b6dd85" providerId="LiveId" clId="{6E5CBBDC-C022-442D-8C91-2A45D900BA64}" dt="2023-11-20T12:33:11.811" v="17039" actId="478"/>
          <ac:spMkLst>
            <pc:docMk/>
            <pc:sldMk cId="58580101" sldId="563"/>
            <ac:spMk id="157" creationId="{4A06B608-E462-2A43-1510-4E1F746D38D1}"/>
          </ac:spMkLst>
        </pc:spChg>
        <pc:spChg chg="add del mod">
          <ac:chgData name="Danilo Ríos" userId="74fa47b150b6dd85" providerId="LiveId" clId="{6E5CBBDC-C022-442D-8C91-2A45D900BA64}" dt="2023-11-20T12:33:11.811" v="17039" actId="478"/>
          <ac:spMkLst>
            <pc:docMk/>
            <pc:sldMk cId="58580101" sldId="563"/>
            <ac:spMk id="158" creationId="{E1F8FD78-C29F-EB98-3B81-EB3C13672ABF}"/>
          </ac:spMkLst>
        </pc:spChg>
        <pc:spChg chg="add del mod">
          <ac:chgData name="Danilo Ríos" userId="74fa47b150b6dd85" providerId="LiveId" clId="{6E5CBBDC-C022-442D-8C91-2A45D900BA64}" dt="2023-11-20T12:33:11.811" v="17039" actId="478"/>
          <ac:spMkLst>
            <pc:docMk/>
            <pc:sldMk cId="58580101" sldId="563"/>
            <ac:spMk id="159" creationId="{6C0E82AD-728F-2DCE-AB79-427904D96E47}"/>
          </ac:spMkLst>
        </pc:spChg>
        <pc:spChg chg="add del mod">
          <ac:chgData name="Danilo Ríos" userId="74fa47b150b6dd85" providerId="LiveId" clId="{6E5CBBDC-C022-442D-8C91-2A45D900BA64}" dt="2023-11-20T12:33:11.811" v="17039" actId="478"/>
          <ac:spMkLst>
            <pc:docMk/>
            <pc:sldMk cId="58580101" sldId="563"/>
            <ac:spMk id="160" creationId="{42D70E9F-0D48-7EDD-420D-DA4B80C80713}"/>
          </ac:spMkLst>
        </pc:spChg>
        <pc:spChg chg="add del mod">
          <ac:chgData name="Danilo Ríos" userId="74fa47b150b6dd85" providerId="LiveId" clId="{6E5CBBDC-C022-442D-8C91-2A45D900BA64}" dt="2023-11-20T12:32:01.041" v="17029" actId="478"/>
          <ac:spMkLst>
            <pc:docMk/>
            <pc:sldMk cId="58580101" sldId="563"/>
            <ac:spMk id="162" creationId="{2C9AEC3B-07BA-60B8-CF7C-591AAC317A07}"/>
          </ac:spMkLst>
        </pc:spChg>
        <pc:spChg chg="add del mod">
          <ac:chgData name="Danilo Ríos" userId="74fa47b150b6dd85" providerId="LiveId" clId="{6E5CBBDC-C022-442D-8C91-2A45D900BA64}" dt="2023-11-20T12:33:37.184" v="17043"/>
          <ac:spMkLst>
            <pc:docMk/>
            <pc:sldMk cId="58580101" sldId="563"/>
            <ac:spMk id="163" creationId="{46446E3B-84BD-6731-F350-9F70839C174E}"/>
          </ac:spMkLst>
        </pc:spChg>
        <pc:spChg chg="add del mod">
          <ac:chgData name="Danilo Ríos" userId="74fa47b150b6dd85" providerId="LiveId" clId="{6E5CBBDC-C022-442D-8C91-2A45D900BA64}" dt="2023-11-20T12:33:37.184" v="17043"/>
          <ac:spMkLst>
            <pc:docMk/>
            <pc:sldMk cId="58580101" sldId="563"/>
            <ac:spMk id="164" creationId="{0ACADFFD-909F-0237-657F-4B1D911F81EF}"/>
          </ac:spMkLst>
        </pc:spChg>
        <pc:spChg chg="add del mod">
          <ac:chgData name="Danilo Ríos" userId="74fa47b150b6dd85" providerId="LiveId" clId="{6E5CBBDC-C022-442D-8C91-2A45D900BA64}" dt="2023-11-20T12:33:37.184" v="17043"/>
          <ac:spMkLst>
            <pc:docMk/>
            <pc:sldMk cId="58580101" sldId="563"/>
            <ac:spMk id="165" creationId="{4F89014C-74BD-857C-5158-F18600EA5E4A}"/>
          </ac:spMkLst>
        </pc:spChg>
        <pc:spChg chg="add del mod">
          <ac:chgData name="Danilo Ríos" userId="74fa47b150b6dd85" providerId="LiveId" clId="{6E5CBBDC-C022-442D-8C91-2A45D900BA64}" dt="2023-11-20T12:33:37.184" v="17043"/>
          <ac:spMkLst>
            <pc:docMk/>
            <pc:sldMk cId="58580101" sldId="563"/>
            <ac:spMk id="166" creationId="{19027ABA-43E0-5868-D2C2-F009B9D56FA0}"/>
          </ac:spMkLst>
        </pc:spChg>
        <pc:spChg chg="add del mod">
          <ac:chgData name="Danilo Ríos" userId="74fa47b150b6dd85" providerId="LiveId" clId="{6E5CBBDC-C022-442D-8C91-2A45D900BA64}" dt="2023-11-20T12:33:37.184" v="17043"/>
          <ac:spMkLst>
            <pc:docMk/>
            <pc:sldMk cId="58580101" sldId="563"/>
            <ac:spMk id="167" creationId="{D94DAE22-B19D-B30F-23CD-B3B89A61B63B}"/>
          </ac:spMkLst>
        </pc:spChg>
        <pc:spChg chg="add del mod">
          <ac:chgData name="Danilo Ríos" userId="74fa47b150b6dd85" providerId="LiveId" clId="{6E5CBBDC-C022-442D-8C91-2A45D900BA64}" dt="2023-11-20T12:33:37.184" v="17043"/>
          <ac:spMkLst>
            <pc:docMk/>
            <pc:sldMk cId="58580101" sldId="563"/>
            <ac:spMk id="168" creationId="{EB327C31-7D79-D64F-149A-C10DD7C967E2}"/>
          </ac:spMkLst>
        </pc:spChg>
        <pc:spChg chg="add del mod">
          <ac:chgData name="Danilo Ríos" userId="74fa47b150b6dd85" providerId="LiveId" clId="{6E5CBBDC-C022-442D-8C91-2A45D900BA64}" dt="2023-11-20T12:33:37.184" v="17043"/>
          <ac:spMkLst>
            <pc:docMk/>
            <pc:sldMk cId="58580101" sldId="563"/>
            <ac:spMk id="169" creationId="{754CD22D-6605-6001-207E-5CBD56C28869}"/>
          </ac:spMkLst>
        </pc:spChg>
        <pc:spChg chg="add del mod">
          <ac:chgData name="Danilo Ríos" userId="74fa47b150b6dd85" providerId="LiveId" clId="{6E5CBBDC-C022-442D-8C91-2A45D900BA64}" dt="2023-11-20T12:33:37.184" v="17043"/>
          <ac:spMkLst>
            <pc:docMk/>
            <pc:sldMk cId="58580101" sldId="563"/>
            <ac:spMk id="170" creationId="{453F01DF-C28E-CF74-6FCF-4FE7C8D7779A}"/>
          </ac:spMkLst>
        </pc:spChg>
        <pc:spChg chg="add del mod">
          <ac:chgData name="Danilo Ríos" userId="74fa47b150b6dd85" providerId="LiveId" clId="{6E5CBBDC-C022-442D-8C91-2A45D900BA64}" dt="2023-11-20T12:33:37.184" v="17043"/>
          <ac:spMkLst>
            <pc:docMk/>
            <pc:sldMk cId="58580101" sldId="563"/>
            <ac:spMk id="171" creationId="{2E85DC2C-1677-7167-801C-E3B9F2F44D8D}"/>
          </ac:spMkLst>
        </pc:spChg>
        <pc:spChg chg="add del mod">
          <ac:chgData name="Danilo Ríos" userId="74fa47b150b6dd85" providerId="LiveId" clId="{6E5CBBDC-C022-442D-8C91-2A45D900BA64}" dt="2023-11-20T12:33:37.184" v="17043"/>
          <ac:spMkLst>
            <pc:docMk/>
            <pc:sldMk cId="58580101" sldId="563"/>
            <ac:spMk id="172" creationId="{55A84193-4A7E-9729-2E83-BC4532EE9E58}"/>
          </ac:spMkLst>
        </pc:spChg>
        <pc:spChg chg="add del mod">
          <ac:chgData name="Danilo Ríos" userId="74fa47b150b6dd85" providerId="LiveId" clId="{6E5CBBDC-C022-442D-8C91-2A45D900BA64}" dt="2023-11-20T12:33:37.184" v="17043"/>
          <ac:spMkLst>
            <pc:docMk/>
            <pc:sldMk cId="58580101" sldId="563"/>
            <ac:spMk id="173" creationId="{AA1E64F2-38BB-00EE-FC4A-5DBE94262411}"/>
          </ac:spMkLst>
        </pc:spChg>
        <pc:spChg chg="add del mod">
          <ac:chgData name="Danilo Ríos" userId="74fa47b150b6dd85" providerId="LiveId" clId="{6E5CBBDC-C022-442D-8C91-2A45D900BA64}" dt="2023-11-20T12:33:37.184" v="17043"/>
          <ac:spMkLst>
            <pc:docMk/>
            <pc:sldMk cId="58580101" sldId="563"/>
            <ac:spMk id="174" creationId="{71B38FBB-4C16-98BC-7C44-D87F1B299C8C}"/>
          </ac:spMkLst>
        </pc:spChg>
        <pc:spChg chg="add del mod">
          <ac:chgData name="Danilo Ríos" userId="74fa47b150b6dd85" providerId="LiveId" clId="{6E5CBBDC-C022-442D-8C91-2A45D900BA64}" dt="2023-11-20T12:33:37.184" v="17043"/>
          <ac:spMkLst>
            <pc:docMk/>
            <pc:sldMk cId="58580101" sldId="563"/>
            <ac:spMk id="175" creationId="{ADC72AC6-A971-F077-4E54-741383B18985}"/>
          </ac:spMkLst>
        </pc:spChg>
        <pc:spChg chg="add del mod">
          <ac:chgData name="Danilo Ríos" userId="74fa47b150b6dd85" providerId="LiveId" clId="{6E5CBBDC-C022-442D-8C91-2A45D900BA64}" dt="2023-11-20T12:33:37.184" v="17043"/>
          <ac:spMkLst>
            <pc:docMk/>
            <pc:sldMk cId="58580101" sldId="563"/>
            <ac:spMk id="176" creationId="{C44FEE2B-1218-CC04-6D61-A89EDE041E3F}"/>
          </ac:spMkLst>
        </pc:spChg>
        <pc:spChg chg="add del mod">
          <ac:chgData name="Danilo Ríos" userId="74fa47b150b6dd85" providerId="LiveId" clId="{6E5CBBDC-C022-442D-8C91-2A45D900BA64}" dt="2023-11-20T12:33:37.184" v="17043"/>
          <ac:spMkLst>
            <pc:docMk/>
            <pc:sldMk cId="58580101" sldId="563"/>
            <ac:spMk id="177" creationId="{8F7061B9-C97D-8080-420D-E5E6AB7BF2B7}"/>
          </ac:spMkLst>
        </pc:spChg>
        <pc:spChg chg="add mod">
          <ac:chgData name="Danilo Ríos" userId="74fa47b150b6dd85" providerId="LiveId" clId="{6E5CBBDC-C022-442D-8C91-2A45D900BA64}" dt="2023-11-20T13:01:14.948" v="17518" actId="207"/>
          <ac:spMkLst>
            <pc:docMk/>
            <pc:sldMk cId="58580101" sldId="563"/>
            <ac:spMk id="179" creationId="{CA768BAB-1D0C-FE9D-5F14-EBCE4DE2A31B}"/>
          </ac:spMkLst>
        </pc:spChg>
        <pc:spChg chg="add mod">
          <ac:chgData name="Danilo Ríos" userId="74fa47b150b6dd85" providerId="LiveId" clId="{6E5CBBDC-C022-442D-8C91-2A45D900BA64}" dt="2023-11-20T12:34:09.465" v="17048" actId="1076"/>
          <ac:spMkLst>
            <pc:docMk/>
            <pc:sldMk cId="58580101" sldId="563"/>
            <ac:spMk id="180" creationId="{87A837EC-F31C-9EAF-A945-9AD576C83B38}"/>
          </ac:spMkLst>
        </pc:spChg>
        <pc:spChg chg="add mod">
          <ac:chgData name="Danilo Ríos" userId="74fa47b150b6dd85" providerId="LiveId" clId="{6E5CBBDC-C022-442D-8C91-2A45D900BA64}" dt="2023-11-20T12:34:09.465" v="17048" actId="1076"/>
          <ac:spMkLst>
            <pc:docMk/>
            <pc:sldMk cId="58580101" sldId="563"/>
            <ac:spMk id="181" creationId="{91C7E49F-DDB9-9DF5-A261-436EF68D07FE}"/>
          </ac:spMkLst>
        </pc:spChg>
        <pc:spChg chg="add mod">
          <ac:chgData name="Danilo Ríos" userId="74fa47b150b6dd85" providerId="LiveId" clId="{6E5CBBDC-C022-442D-8C91-2A45D900BA64}" dt="2023-11-20T12:34:09.465" v="17048" actId="1076"/>
          <ac:spMkLst>
            <pc:docMk/>
            <pc:sldMk cId="58580101" sldId="563"/>
            <ac:spMk id="182" creationId="{4A55DE79-B272-A662-282B-3449CDF87308}"/>
          </ac:spMkLst>
        </pc:spChg>
        <pc:spChg chg="add mod">
          <ac:chgData name="Danilo Ríos" userId="74fa47b150b6dd85" providerId="LiveId" clId="{6E5CBBDC-C022-442D-8C91-2A45D900BA64}" dt="2023-11-20T12:34:09.465" v="17048" actId="1076"/>
          <ac:spMkLst>
            <pc:docMk/>
            <pc:sldMk cId="58580101" sldId="563"/>
            <ac:spMk id="183" creationId="{136A640C-7ADD-30E2-D59D-9839EE852843}"/>
          </ac:spMkLst>
        </pc:spChg>
        <pc:spChg chg="add mod">
          <ac:chgData name="Danilo Ríos" userId="74fa47b150b6dd85" providerId="LiveId" clId="{6E5CBBDC-C022-442D-8C91-2A45D900BA64}" dt="2023-11-20T12:34:09.465" v="17048" actId="1076"/>
          <ac:spMkLst>
            <pc:docMk/>
            <pc:sldMk cId="58580101" sldId="563"/>
            <ac:spMk id="184" creationId="{A5FC2BF4-83B8-3594-504F-5B5F08ADC559}"/>
          </ac:spMkLst>
        </pc:spChg>
        <pc:spChg chg="add mod">
          <ac:chgData name="Danilo Ríos" userId="74fa47b150b6dd85" providerId="LiveId" clId="{6E5CBBDC-C022-442D-8C91-2A45D900BA64}" dt="2023-11-20T12:34:09.465" v="17048" actId="1076"/>
          <ac:spMkLst>
            <pc:docMk/>
            <pc:sldMk cId="58580101" sldId="563"/>
            <ac:spMk id="185" creationId="{5A10C93A-638C-3C95-F7FD-BF7AFEFC9B26}"/>
          </ac:spMkLst>
        </pc:spChg>
        <pc:spChg chg="add mod">
          <ac:chgData name="Danilo Ríos" userId="74fa47b150b6dd85" providerId="LiveId" clId="{6E5CBBDC-C022-442D-8C91-2A45D900BA64}" dt="2023-11-20T12:34:09.465" v="17048" actId="1076"/>
          <ac:spMkLst>
            <pc:docMk/>
            <pc:sldMk cId="58580101" sldId="563"/>
            <ac:spMk id="186" creationId="{1A087C3A-28E0-5743-A63A-A10C1AA03C40}"/>
          </ac:spMkLst>
        </pc:spChg>
        <pc:spChg chg="add mod">
          <ac:chgData name="Danilo Ríos" userId="74fa47b150b6dd85" providerId="LiveId" clId="{6E5CBBDC-C022-442D-8C91-2A45D900BA64}" dt="2023-11-20T12:34:09.465" v="17048" actId="1076"/>
          <ac:spMkLst>
            <pc:docMk/>
            <pc:sldMk cId="58580101" sldId="563"/>
            <ac:spMk id="187" creationId="{3B5810CE-9D50-C1CD-EDF2-9DB873C8A9E5}"/>
          </ac:spMkLst>
        </pc:spChg>
        <pc:spChg chg="add mod">
          <ac:chgData name="Danilo Ríos" userId="74fa47b150b6dd85" providerId="LiveId" clId="{6E5CBBDC-C022-442D-8C91-2A45D900BA64}" dt="2023-11-20T12:34:09.465" v="17048" actId="1076"/>
          <ac:spMkLst>
            <pc:docMk/>
            <pc:sldMk cId="58580101" sldId="563"/>
            <ac:spMk id="188" creationId="{6ADEECED-1962-DDA0-AC9B-3F1F18F58B62}"/>
          </ac:spMkLst>
        </pc:spChg>
        <pc:spChg chg="add mod">
          <ac:chgData name="Danilo Ríos" userId="74fa47b150b6dd85" providerId="LiveId" clId="{6E5CBBDC-C022-442D-8C91-2A45D900BA64}" dt="2023-11-20T12:34:09.465" v="17048" actId="1076"/>
          <ac:spMkLst>
            <pc:docMk/>
            <pc:sldMk cId="58580101" sldId="563"/>
            <ac:spMk id="189" creationId="{EDE3A4BD-CD4B-6ABD-A7A5-CFB3C9822332}"/>
          </ac:spMkLst>
        </pc:spChg>
        <pc:spChg chg="add mod">
          <ac:chgData name="Danilo Ríos" userId="74fa47b150b6dd85" providerId="LiveId" clId="{6E5CBBDC-C022-442D-8C91-2A45D900BA64}" dt="2023-11-20T12:34:09.465" v="17048" actId="1076"/>
          <ac:spMkLst>
            <pc:docMk/>
            <pc:sldMk cId="58580101" sldId="563"/>
            <ac:spMk id="190" creationId="{B561E069-D409-0F74-F7A7-29554D077853}"/>
          </ac:spMkLst>
        </pc:spChg>
        <pc:spChg chg="add mod">
          <ac:chgData name="Danilo Ríos" userId="74fa47b150b6dd85" providerId="LiveId" clId="{6E5CBBDC-C022-442D-8C91-2A45D900BA64}" dt="2023-11-20T12:34:09.465" v="17048" actId="1076"/>
          <ac:spMkLst>
            <pc:docMk/>
            <pc:sldMk cId="58580101" sldId="563"/>
            <ac:spMk id="191" creationId="{23E3F1E5-0B15-BA90-B26C-FFC634CB3604}"/>
          </ac:spMkLst>
        </pc:spChg>
        <pc:spChg chg="add mod">
          <ac:chgData name="Danilo Ríos" userId="74fa47b150b6dd85" providerId="LiveId" clId="{6E5CBBDC-C022-442D-8C91-2A45D900BA64}" dt="2023-11-20T12:34:09.465" v="17048" actId="1076"/>
          <ac:spMkLst>
            <pc:docMk/>
            <pc:sldMk cId="58580101" sldId="563"/>
            <ac:spMk id="192" creationId="{3180F4CA-C2CD-B031-DDE1-849AC4139347}"/>
          </ac:spMkLst>
        </pc:spChg>
        <pc:spChg chg="add mod">
          <ac:chgData name="Danilo Ríos" userId="74fa47b150b6dd85" providerId="LiveId" clId="{6E5CBBDC-C022-442D-8C91-2A45D900BA64}" dt="2023-11-20T12:34:09.465" v="17048" actId="1076"/>
          <ac:spMkLst>
            <pc:docMk/>
            <pc:sldMk cId="58580101" sldId="563"/>
            <ac:spMk id="193" creationId="{104AA0C3-B530-DAAA-2AD6-E25542087CB1}"/>
          </ac:spMkLst>
        </pc:spChg>
        <pc:spChg chg="add mod">
          <ac:chgData name="Danilo Ríos" userId="74fa47b150b6dd85" providerId="LiveId" clId="{6E5CBBDC-C022-442D-8C91-2A45D900BA64}" dt="2023-11-20T13:01:17.919" v="17519" actId="207"/>
          <ac:spMkLst>
            <pc:docMk/>
            <pc:sldMk cId="58580101" sldId="563"/>
            <ac:spMk id="195" creationId="{76B668B3-19D1-F3FD-1E4D-04926A5825D8}"/>
          </ac:spMkLst>
        </pc:spChg>
        <pc:spChg chg="add mod">
          <ac:chgData name="Danilo Ríos" userId="74fa47b150b6dd85" providerId="LiveId" clId="{6E5CBBDC-C022-442D-8C91-2A45D900BA64}" dt="2023-11-20T12:34:23.667" v="17049" actId="1076"/>
          <ac:spMkLst>
            <pc:docMk/>
            <pc:sldMk cId="58580101" sldId="563"/>
            <ac:spMk id="196" creationId="{501A0458-F999-8EE2-F1EA-59F2693B463A}"/>
          </ac:spMkLst>
        </pc:spChg>
        <pc:spChg chg="add mod">
          <ac:chgData name="Danilo Ríos" userId="74fa47b150b6dd85" providerId="LiveId" clId="{6E5CBBDC-C022-442D-8C91-2A45D900BA64}" dt="2023-11-20T12:34:23.667" v="17049" actId="1076"/>
          <ac:spMkLst>
            <pc:docMk/>
            <pc:sldMk cId="58580101" sldId="563"/>
            <ac:spMk id="197" creationId="{B4EA5903-AE45-D004-F313-0AF68B0F92E9}"/>
          </ac:spMkLst>
        </pc:spChg>
        <pc:spChg chg="add mod">
          <ac:chgData name="Danilo Ríos" userId="74fa47b150b6dd85" providerId="LiveId" clId="{6E5CBBDC-C022-442D-8C91-2A45D900BA64}" dt="2023-11-20T12:34:23.667" v="17049" actId="1076"/>
          <ac:spMkLst>
            <pc:docMk/>
            <pc:sldMk cId="58580101" sldId="563"/>
            <ac:spMk id="198" creationId="{4A800E3D-EB31-6176-C5EE-F4B92F1486B1}"/>
          </ac:spMkLst>
        </pc:spChg>
        <pc:spChg chg="add mod">
          <ac:chgData name="Danilo Ríos" userId="74fa47b150b6dd85" providerId="LiveId" clId="{6E5CBBDC-C022-442D-8C91-2A45D900BA64}" dt="2023-11-20T12:34:23.667" v="17049" actId="1076"/>
          <ac:spMkLst>
            <pc:docMk/>
            <pc:sldMk cId="58580101" sldId="563"/>
            <ac:spMk id="199" creationId="{098C0695-E2E6-359E-BC3C-FBD6B0FCE727}"/>
          </ac:spMkLst>
        </pc:spChg>
        <pc:spChg chg="add mod">
          <ac:chgData name="Danilo Ríos" userId="74fa47b150b6dd85" providerId="LiveId" clId="{6E5CBBDC-C022-442D-8C91-2A45D900BA64}" dt="2023-11-20T12:34:23.667" v="17049" actId="1076"/>
          <ac:spMkLst>
            <pc:docMk/>
            <pc:sldMk cId="58580101" sldId="563"/>
            <ac:spMk id="200" creationId="{A6EA6A11-4AF4-667C-792A-F68C8E229561}"/>
          </ac:spMkLst>
        </pc:spChg>
        <pc:spChg chg="add mod">
          <ac:chgData name="Danilo Ríos" userId="74fa47b150b6dd85" providerId="LiveId" clId="{6E5CBBDC-C022-442D-8C91-2A45D900BA64}" dt="2023-11-20T12:34:23.667" v="17049" actId="1076"/>
          <ac:spMkLst>
            <pc:docMk/>
            <pc:sldMk cId="58580101" sldId="563"/>
            <ac:spMk id="201" creationId="{B459CC88-97C0-1E02-CB04-94DF44185E96}"/>
          </ac:spMkLst>
        </pc:spChg>
        <pc:spChg chg="add mod">
          <ac:chgData name="Danilo Ríos" userId="74fa47b150b6dd85" providerId="LiveId" clId="{6E5CBBDC-C022-442D-8C91-2A45D900BA64}" dt="2023-11-20T12:34:23.667" v="17049" actId="1076"/>
          <ac:spMkLst>
            <pc:docMk/>
            <pc:sldMk cId="58580101" sldId="563"/>
            <ac:spMk id="202" creationId="{95CF31DF-6C6B-FC9A-26D7-2A673EE02BD0}"/>
          </ac:spMkLst>
        </pc:spChg>
        <pc:spChg chg="add mod">
          <ac:chgData name="Danilo Ríos" userId="74fa47b150b6dd85" providerId="LiveId" clId="{6E5CBBDC-C022-442D-8C91-2A45D900BA64}" dt="2023-11-20T12:34:23.667" v="17049" actId="1076"/>
          <ac:spMkLst>
            <pc:docMk/>
            <pc:sldMk cId="58580101" sldId="563"/>
            <ac:spMk id="203" creationId="{95FBA868-4217-AA31-27DF-A6AC469B56C0}"/>
          </ac:spMkLst>
        </pc:spChg>
        <pc:spChg chg="add mod">
          <ac:chgData name="Danilo Ríos" userId="74fa47b150b6dd85" providerId="LiveId" clId="{6E5CBBDC-C022-442D-8C91-2A45D900BA64}" dt="2023-11-20T12:34:23.667" v="17049" actId="1076"/>
          <ac:spMkLst>
            <pc:docMk/>
            <pc:sldMk cId="58580101" sldId="563"/>
            <ac:spMk id="204" creationId="{78A98FE0-73AA-D1FB-5E1B-AFA068F45F0C}"/>
          </ac:spMkLst>
        </pc:spChg>
        <pc:spChg chg="add mod">
          <ac:chgData name="Danilo Ríos" userId="74fa47b150b6dd85" providerId="LiveId" clId="{6E5CBBDC-C022-442D-8C91-2A45D900BA64}" dt="2023-11-20T12:34:23.667" v="17049" actId="1076"/>
          <ac:spMkLst>
            <pc:docMk/>
            <pc:sldMk cId="58580101" sldId="563"/>
            <ac:spMk id="205" creationId="{B2A88CD2-B3D1-F4C2-936A-83B6C57FCF13}"/>
          </ac:spMkLst>
        </pc:spChg>
        <pc:spChg chg="add mod">
          <ac:chgData name="Danilo Ríos" userId="74fa47b150b6dd85" providerId="LiveId" clId="{6E5CBBDC-C022-442D-8C91-2A45D900BA64}" dt="2023-11-20T12:34:23.667" v="17049" actId="1076"/>
          <ac:spMkLst>
            <pc:docMk/>
            <pc:sldMk cId="58580101" sldId="563"/>
            <ac:spMk id="206" creationId="{12A8FE43-0E75-6BBF-F142-2A983C1635DE}"/>
          </ac:spMkLst>
        </pc:spChg>
        <pc:spChg chg="add mod">
          <ac:chgData name="Danilo Ríos" userId="74fa47b150b6dd85" providerId="LiveId" clId="{6E5CBBDC-C022-442D-8C91-2A45D900BA64}" dt="2023-11-20T12:34:23.667" v="17049" actId="1076"/>
          <ac:spMkLst>
            <pc:docMk/>
            <pc:sldMk cId="58580101" sldId="563"/>
            <ac:spMk id="207" creationId="{40A89CD8-649E-C62F-05CC-94BB45508776}"/>
          </ac:spMkLst>
        </pc:spChg>
        <pc:spChg chg="add mod">
          <ac:chgData name="Danilo Ríos" userId="74fa47b150b6dd85" providerId="LiveId" clId="{6E5CBBDC-C022-442D-8C91-2A45D900BA64}" dt="2023-11-20T12:34:23.667" v="17049" actId="1076"/>
          <ac:spMkLst>
            <pc:docMk/>
            <pc:sldMk cId="58580101" sldId="563"/>
            <ac:spMk id="208" creationId="{FC86704D-13DC-7A2D-3AF7-150995AF8452}"/>
          </ac:spMkLst>
        </pc:spChg>
        <pc:spChg chg="add mod">
          <ac:chgData name="Danilo Ríos" userId="74fa47b150b6dd85" providerId="LiveId" clId="{6E5CBBDC-C022-442D-8C91-2A45D900BA64}" dt="2023-11-20T12:34:23.667" v="17049" actId="1076"/>
          <ac:spMkLst>
            <pc:docMk/>
            <pc:sldMk cId="58580101" sldId="563"/>
            <ac:spMk id="209" creationId="{5AF354CC-030E-5AE9-317D-3AF2E916E47F}"/>
          </ac:spMkLst>
        </pc:spChg>
        <pc:spChg chg="add del">
          <ac:chgData name="Danilo Ríos" userId="74fa47b150b6dd85" providerId="LiveId" clId="{6E5CBBDC-C022-442D-8C91-2A45D900BA64}" dt="2023-11-20T12:35:20.008" v="17051" actId="478"/>
          <ac:spMkLst>
            <pc:docMk/>
            <pc:sldMk cId="58580101" sldId="563"/>
            <ac:spMk id="211" creationId="{A0ABB295-70A5-4A76-E3DC-3009840FB582}"/>
          </ac:spMkLst>
        </pc:spChg>
        <pc:spChg chg="add mod">
          <ac:chgData name="Danilo Ríos" userId="74fa47b150b6dd85" providerId="LiveId" clId="{6E5CBBDC-C022-442D-8C91-2A45D900BA64}" dt="2023-11-20T12:36:11.874" v="17054"/>
          <ac:spMkLst>
            <pc:docMk/>
            <pc:sldMk cId="58580101" sldId="563"/>
            <ac:spMk id="212" creationId="{423AF646-1B94-150E-2694-E7597994D4B3}"/>
          </ac:spMkLst>
        </pc:spChg>
        <pc:spChg chg="add del mod">
          <ac:chgData name="Danilo Ríos" userId="74fa47b150b6dd85" providerId="LiveId" clId="{6E5CBBDC-C022-442D-8C91-2A45D900BA64}" dt="2023-11-20T12:38:26.311" v="17065" actId="478"/>
          <ac:spMkLst>
            <pc:docMk/>
            <pc:sldMk cId="58580101" sldId="563"/>
            <ac:spMk id="213" creationId="{6B5B1D37-00A7-722E-220D-F9CF4759CE47}"/>
          </ac:spMkLst>
        </pc:spChg>
        <pc:spChg chg="add del">
          <ac:chgData name="Danilo Ríos" userId="74fa47b150b6dd85" providerId="LiveId" clId="{6E5CBBDC-C022-442D-8C91-2A45D900BA64}" dt="2023-11-20T12:37:11.442" v="17059" actId="478"/>
          <ac:spMkLst>
            <pc:docMk/>
            <pc:sldMk cId="58580101" sldId="563"/>
            <ac:spMk id="214" creationId="{65F0B1BA-FD5E-05D8-11CB-C44504138337}"/>
          </ac:spMkLst>
        </pc:spChg>
        <pc:spChg chg="add mod">
          <ac:chgData name="Danilo Ríos" userId="74fa47b150b6dd85" providerId="LiveId" clId="{6E5CBBDC-C022-442D-8C91-2A45D900BA64}" dt="2023-11-20T12:37:53.537" v="17064"/>
          <ac:spMkLst>
            <pc:docMk/>
            <pc:sldMk cId="58580101" sldId="563"/>
            <ac:spMk id="215" creationId="{DCB80D70-C44C-F9C9-6648-103BAED8AF2E}"/>
          </ac:spMkLst>
        </pc:spChg>
        <pc:spChg chg="add del">
          <ac:chgData name="Danilo Ríos" userId="74fa47b150b6dd85" providerId="LiveId" clId="{6E5CBBDC-C022-442D-8C91-2A45D900BA64}" dt="2023-11-20T12:39:01.406" v="17067" actId="478"/>
          <ac:spMkLst>
            <pc:docMk/>
            <pc:sldMk cId="58580101" sldId="563"/>
            <ac:spMk id="216" creationId="{8A46244F-3FCA-9A50-039C-1AD113149ACA}"/>
          </ac:spMkLst>
        </pc:spChg>
        <pc:spChg chg="add del">
          <ac:chgData name="Danilo Ríos" userId="74fa47b150b6dd85" providerId="LiveId" clId="{6E5CBBDC-C022-442D-8C91-2A45D900BA64}" dt="2023-11-20T12:39:28.016" v="17069" actId="478"/>
          <ac:spMkLst>
            <pc:docMk/>
            <pc:sldMk cId="58580101" sldId="563"/>
            <ac:spMk id="217" creationId="{870B19FF-44E7-EE2C-B392-E68536F70985}"/>
          </ac:spMkLst>
        </pc:spChg>
        <pc:spChg chg="add del">
          <ac:chgData name="Danilo Ríos" userId="74fa47b150b6dd85" providerId="LiveId" clId="{6E5CBBDC-C022-442D-8C91-2A45D900BA64}" dt="2023-11-20T12:40:24.232" v="17071" actId="478"/>
          <ac:spMkLst>
            <pc:docMk/>
            <pc:sldMk cId="58580101" sldId="563"/>
            <ac:spMk id="218" creationId="{190108B5-5D3A-9F92-B4A9-4974873561CD}"/>
          </ac:spMkLst>
        </pc:spChg>
        <pc:spChg chg="add">
          <ac:chgData name="Danilo Ríos" userId="74fa47b150b6dd85" providerId="LiveId" clId="{6E5CBBDC-C022-442D-8C91-2A45D900BA64}" dt="2023-11-20T12:40:48.761" v="17072" actId="11529"/>
          <ac:spMkLst>
            <pc:docMk/>
            <pc:sldMk cId="58580101" sldId="563"/>
            <ac:spMk id="219" creationId="{3FE6532B-28C4-BC21-FEF6-96A65ECBF68D}"/>
          </ac:spMkLst>
        </pc:spChg>
        <pc:spChg chg="add mod">
          <ac:chgData name="Danilo Ríos" userId="74fa47b150b6dd85" providerId="LiveId" clId="{6E5CBBDC-C022-442D-8C91-2A45D900BA64}" dt="2023-11-20T12:41:12.356" v="17074"/>
          <ac:spMkLst>
            <pc:docMk/>
            <pc:sldMk cId="58580101" sldId="563"/>
            <ac:spMk id="220" creationId="{4321A189-FC76-9FA9-E63E-2FB5B156BD32}"/>
          </ac:spMkLst>
        </pc:spChg>
        <pc:spChg chg="add mod">
          <ac:chgData name="Danilo Ríos" userId="74fa47b150b6dd85" providerId="LiveId" clId="{6E5CBBDC-C022-442D-8C91-2A45D900BA64}" dt="2023-11-20T12:41:45.579" v="17076"/>
          <ac:spMkLst>
            <pc:docMk/>
            <pc:sldMk cId="58580101" sldId="563"/>
            <ac:spMk id="221" creationId="{D2D5F30A-159F-81BC-143E-52A6F237A535}"/>
          </ac:spMkLst>
        </pc:spChg>
        <pc:spChg chg="add mod">
          <ac:chgData name="Danilo Ríos" userId="74fa47b150b6dd85" providerId="LiveId" clId="{6E5CBBDC-C022-442D-8C91-2A45D900BA64}" dt="2023-11-20T13:06:29.022" v="17535" actId="20577"/>
          <ac:spMkLst>
            <pc:docMk/>
            <pc:sldMk cId="58580101" sldId="563"/>
            <ac:spMk id="222" creationId="{8322B9AE-D123-BA02-DD22-F2D3E39E83F6}"/>
          </ac:spMkLst>
        </pc:spChg>
        <pc:spChg chg="add mod">
          <ac:chgData name="Danilo Ríos" userId="74fa47b150b6dd85" providerId="LiveId" clId="{6E5CBBDC-C022-442D-8C91-2A45D900BA64}" dt="2023-11-20T13:06:41.334" v="17537" actId="6549"/>
          <ac:spMkLst>
            <pc:docMk/>
            <pc:sldMk cId="58580101" sldId="563"/>
            <ac:spMk id="223" creationId="{6E1E3C91-9BD5-138B-4014-9017FFD1DC40}"/>
          </ac:spMkLst>
        </pc:spChg>
        <pc:spChg chg="add mod">
          <ac:chgData name="Danilo Ríos" userId="74fa47b150b6dd85" providerId="LiveId" clId="{6E5CBBDC-C022-442D-8C91-2A45D900BA64}" dt="2023-11-20T13:06:45.787" v="17539" actId="6549"/>
          <ac:spMkLst>
            <pc:docMk/>
            <pc:sldMk cId="58580101" sldId="563"/>
            <ac:spMk id="224" creationId="{3A200FD3-6B75-0E5B-BBA7-4BD92A9C4243}"/>
          </ac:spMkLst>
        </pc:spChg>
        <pc:spChg chg="add mod ord">
          <ac:chgData name="Danilo Ríos" userId="74fa47b150b6dd85" providerId="LiveId" clId="{6E5CBBDC-C022-442D-8C91-2A45D900BA64}" dt="2023-11-20T13:05:52.443" v="17533" actId="114"/>
          <ac:spMkLst>
            <pc:docMk/>
            <pc:sldMk cId="58580101" sldId="563"/>
            <ac:spMk id="225" creationId="{1A9D8FBF-344D-DE20-ED4D-0C19983331CC}"/>
          </ac:spMkLst>
        </pc:spChg>
        <pc:spChg chg="add del">
          <ac:chgData name="Danilo Ríos" userId="74fa47b150b6dd85" providerId="LiveId" clId="{6E5CBBDC-C022-442D-8C91-2A45D900BA64}" dt="2023-11-20T12:52:24.343" v="17322" actId="478"/>
          <ac:spMkLst>
            <pc:docMk/>
            <pc:sldMk cId="58580101" sldId="563"/>
            <ac:spMk id="228" creationId="{3497BFF9-0F7A-8F43-DA1E-D986FBAC4346}"/>
          </ac:spMkLst>
        </pc:spChg>
        <pc:spChg chg="add del">
          <ac:chgData name="Danilo Ríos" userId="74fa47b150b6dd85" providerId="LiveId" clId="{6E5CBBDC-C022-442D-8C91-2A45D900BA64}" dt="2023-11-20T12:52:54.065" v="17326" actId="478"/>
          <ac:spMkLst>
            <pc:docMk/>
            <pc:sldMk cId="58580101" sldId="563"/>
            <ac:spMk id="229" creationId="{52F48264-D415-9A67-7563-E402AB9CB144}"/>
          </ac:spMkLst>
        </pc:spChg>
        <pc:spChg chg="add del">
          <ac:chgData name="Danilo Ríos" userId="74fa47b150b6dd85" providerId="LiveId" clId="{6E5CBBDC-C022-442D-8C91-2A45D900BA64}" dt="2023-11-20T12:55:08.716" v="17393" actId="478"/>
          <ac:spMkLst>
            <pc:docMk/>
            <pc:sldMk cId="58580101" sldId="563"/>
            <ac:spMk id="230" creationId="{BB4749AA-FC75-8348-9DE9-6CF968BC07BC}"/>
          </ac:spMkLst>
        </pc:spChg>
        <pc:spChg chg="add del">
          <ac:chgData name="Danilo Ríos" userId="74fa47b150b6dd85" providerId="LiveId" clId="{6E5CBBDC-C022-442D-8C91-2A45D900BA64}" dt="2023-11-20T12:55:27.446" v="17395" actId="478"/>
          <ac:spMkLst>
            <pc:docMk/>
            <pc:sldMk cId="58580101" sldId="563"/>
            <ac:spMk id="231" creationId="{A4923D0F-5DEF-8E2A-6E01-77D3167EA423}"/>
          </ac:spMkLst>
        </pc:spChg>
        <pc:spChg chg="add mod">
          <ac:chgData name="Danilo Ríos" userId="74fa47b150b6dd85" providerId="LiveId" clId="{6E5CBBDC-C022-442D-8C91-2A45D900BA64}" dt="2023-11-20T13:01:56.688" v="17523" actId="207"/>
          <ac:spMkLst>
            <pc:docMk/>
            <pc:sldMk cId="58580101" sldId="563"/>
            <ac:spMk id="232" creationId="{B20E277D-8968-69F9-F5F5-C617A33F3105}"/>
          </ac:spMkLst>
        </pc:spChg>
        <pc:grpChg chg="mod">
          <ac:chgData name="Danilo Ríos" userId="74fa47b150b6dd85" providerId="LiveId" clId="{6E5CBBDC-C022-442D-8C91-2A45D900BA64}" dt="2023-11-20T12:51:39.619" v="17316" actId="1076"/>
          <ac:grpSpMkLst>
            <pc:docMk/>
            <pc:sldMk cId="58580101" sldId="563"/>
            <ac:grpSpMk id="6" creationId="{68936B16-6059-F81B-22DE-3D384A224923}"/>
          </ac:grpSpMkLst>
        </pc:grpChg>
        <pc:grpChg chg="mod">
          <ac:chgData name="Danilo Ríos" userId="74fa47b150b6dd85" providerId="LiveId" clId="{6E5CBBDC-C022-442D-8C91-2A45D900BA64}" dt="2023-11-20T12:51:39.619" v="17316" actId="1076"/>
          <ac:grpSpMkLst>
            <pc:docMk/>
            <pc:sldMk cId="58580101" sldId="563"/>
            <ac:grpSpMk id="18" creationId="{24D176E6-0B88-45BA-3F26-1E6BBF2B74F5}"/>
          </ac:grpSpMkLst>
        </pc:grpChg>
        <pc:grpChg chg="mod">
          <ac:chgData name="Danilo Ríos" userId="74fa47b150b6dd85" providerId="LiveId" clId="{6E5CBBDC-C022-442D-8C91-2A45D900BA64}" dt="2023-11-20T12:51:39.619" v="17316" actId="1076"/>
          <ac:grpSpMkLst>
            <pc:docMk/>
            <pc:sldMk cId="58580101" sldId="563"/>
            <ac:grpSpMk id="26" creationId="{B1828385-0562-E100-AB51-0A72D9CB22CF}"/>
          </ac:grpSpMkLst>
        </pc:grpChg>
        <pc:grpChg chg="mod">
          <ac:chgData name="Danilo Ríos" userId="74fa47b150b6dd85" providerId="LiveId" clId="{6E5CBBDC-C022-442D-8C91-2A45D900BA64}" dt="2023-11-20T13:00:38.729" v="17515" actId="1076"/>
          <ac:grpSpMkLst>
            <pc:docMk/>
            <pc:sldMk cId="58580101" sldId="563"/>
            <ac:grpSpMk id="39" creationId="{A93F7F93-7C5D-84D7-B84A-EC7E49C4FC04}"/>
          </ac:grpSpMkLst>
        </pc:grpChg>
        <pc:cxnChg chg="del">
          <ac:chgData name="Danilo Ríos" userId="74fa47b150b6dd85" providerId="LiveId" clId="{6E5CBBDC-C022-442D-8C91-2A45D900BA64}" dt="2023-11-20T12:26:44.280" v="16924" actId="478"/>
          <ac:cxnSpMkLst>
            <pc:docMk/>
            <pc:sldMk cId="58580101" sldId="563"/>
            <ac:cxnSpMk id="5" creationId="{7FE06FC5-5A14-5173-AC67-5E1E0ED5889C}"/>
          </ac:cxnSpMkLst>
        </pc:cxnChg>
        <pc:cxnChg chg="mod">
          <ac:chgData name="Danilo Ríos" userId="74fa47b150b6dd85" providerId="LiveId" clId="{6E5CBBDC-C022-442D-8C91-2A45D900BA64}" dt="2023-11-20T12:51:39.619" v="17316" actId="1076"/>
          <ac:cxnSpMkLst>
            <pc:docMk/>
            <pc:sldMk cId="58580101" sldId="563"/>
            <ac:cxnSpMk id="17" creationId="{FB7BB4C1-3ADC-58E1-5F13-A128F881AC4F}"/>
          </ac:cxnSpMkLst>
        </pc:cxnChg>
        <pc:cxnChg chg="add del mod">
          <ac:chgData name="Danilo Ríos" userId="74fa47b150b6dd85" providerId="LiveId" clId="{6E5CBBDC-C022-442D-8C91-2A45D900BA64}" dt="2023-11-20T12:51:39.619" v="17316" actId="1076"/>
          <ac:cxnSpMkLst>
            <pc:docMk/>
            <pc:sldMk cId="58580101" sldId="563"/>
            <ac:cxnSpMk id="37" creationId="{BAA485DD-91F5-381C-1CA1-46C6570D3BD8}"/>
          </ac:cxnSpMkLst>
        </pc:cxnChg>
        <pc:cxnChg chg="mod">
          <ac:chgData name="Danilo Ríos" userId="74fa47b150b6dd85" providerId="LiveId" clId="{6E5CBBDC-C022-442D-8C91-2A45D900BA64}" dt="2023-11-20T12:51:39.619" v="17316" actId="1076"/>
          <ac:cxnSpMkLst>
            <pc:docMk/>
            <pc:sldMk cId="58580101" sldId="563"/>
            <ac:cxnSpMk id="42" creationId="{C29A3A28-CE41-13A5-3348-A213954E1DA1}"/>
          </ac:cxnSpMkLst>
        </pc:cxnChg>
        <pc:cxnChg chg="mod">
          <ac:chgData name="Danilo Ríos" userId="74fa47b150b6dd85" providerId="LiveId" clId="{6E5CBBDC-C022-442D-8C91-2A45D900BA64}" dt="2023-11-20T12:51:39.619" v="17316" actId="1076"/>
          <ac:cxnSpMkLst>
            <pc:docMk/>
            <pc:sldMk cId="58580101" sldId="563"/>
            <ac:cxnSpMk id="44" creationId="{BE543CBD-368B-EE4F-8FAB-60B9DB7503FA}"/>
          </ac:cxnSpMkLst>
        </pc:cxnChg>
        <pc:cxnChg chg="mod">
          <ac:chgData name="Danilo Ríos" userId="74fa47b150b6dd85" providerId="LiveId" clId="{6E5CBBDC-C022-442D-8C91-2A45D900BA64}" dt="2023-11-20T12:51:39.619" v="17316" actId="1076"/>
          <ac:cxnSpMkLst>
            <pc:docMk/>
            <pc:sldMk cId="58580101" sldId="563"/>
            <ac:cxnSpMk id="46" creationId="{A661DC09-A55B-7535-E812-BFD18169E6EF}"/>
          </ac:cxnSpMkLst>
        </pc:cxnChg>
        <pc:cxnChg chg="mod">
          <ac:chgData name="Danilo Ríos" userId="74fa47b150b6dd85" providerId="LiveId" clId="{6E5CBBDC-C022-442D-8C91-2A45D900BA64}" dt="2023-11-20T12:51:39.619" v="17316" actId="1076"/>
          <ac:cxnSpMkLst>
            <pc:docMk/>
            <pc:sldMk cId="58580101" sldId="563"/>
            <ac:cxnSpMk id="47" creationId="{27F8AAEC-1162-050F-402B-EA9F4AB81F54}"/>
          </ac:cxnSpMkLst>
        </pc:cxnChg>
        <pc:cxnChg chg="mod">
          <ac:chgData name="Danilo Ríos" userId="74fa47b150b6dd85" providerId="LiveId" clId="{6E5CBBDC-C022-442D-8C91-2A45D900BA64}" dt="2023-11-20T12:51:39.619" v="17316" actId="1076"/>
          <ac:cxnSpMkLst>
            <pc:docMk/>
            <pc:sldMk cId="58580101" sldId="563"/>
            <ac:cxnSpMk id="48" creationId="{3CF8A69A-6887-313E-23DE-485761ABC989}"/>
          </ac:cxnSpMkLst>
        </pc:cxnChg>
        <pc:cxnChg chg="mod">
          <ac:chgData name="Danilo Ríos" userId="74fa47b150b6dd85" providerId="LiveId" clId="{6E5CBBDC-C022-442D-8C91-2A45D900BA64}" dt="2023-11-20T12:51:39.619" v="17316" actId="1076"/>
          <ac:cxnSpMkLst>
            <pc:docMk/>
            <pc:sldMk cId="58580101" sldId="563"/>
            <ac:cxnSpMk id="49" creationId="{7FB84E24-9EE5-0255-C102-380F2385D9C5}"/>
          </ac:cxnSpMkLst>
        </pc:cxnChg>
        <pc:cxnChg chg="mod">
          <ac:chgData name="Danilo Ríos" userId="74fa47b150b6dd85" providerId="LiveId" clId="{6E5CBBDC-C022-442D-8C91-2A45D900BA64}" dt="2023-11-20T12:51:39.619" v="17316" actId="1076"/>
          <ac:cxnSpMkLst>
            <pc:docMk/>
            <pc:sldMk cId="58580101" sldId="563"/>
            <ac:cxnSpMk id="50" creationId="{7475CBC8-CBD2-86E8-6639-92F7AF657AD9}"/>
          </ac:cxnSpMkLst>
        </pc:cxnChg>
        <pc:cxnChg chg="mod">
          <ac:chgData name="Danilo Ríos" userId="74fa47b150b6dd85" providerId="LiveId" clId="{6E5CBBDC-C022-442D-8C91-2A45D900BA64}" dt="2023-11-20T12:51:39.619" v="17316" actId="1076"/>
          <ac:cxnSpMkLst>
            <pc:docMk/>
            <pc:sldMk cId="58580101" sldId="563"/>
            <ac:cxnSpMk id="51" creationId="{368B05CA-25E1-4E66-3241-5B215DFD03A3}"/>
          </ac:cxnSpMkLst>
        </pc:cxnChg>
        <pc:cxnChg chg="mod">
          <ac:chgData name="Danilo Ríos" userId="74fa47b150b6dd85" providerId="LiveId" clId="{6E5CBBDC-C022-442D-8C91-2A45D900BA64}" dt="2023-11-20T12:51:39.619" v="17316" actId="1076"/>
          <ac:cxnSpMkLst>
            <pc:docMk/>
            <pc:sldMk cId="58580101" sldId="563"/>
            <ac:cxnSpMk id="52" creationId="{B67BE941-9742-1CE7-A171-42D0D54CFEF7}"/>
          </ac:cxnSpMkLst>
        </pc:cxnChg>
        <pc:cxnChg chg="del">
          <ac:chgData name="Danilo Ríos" userId="74fa47b150b6dd85" providerId="LiveId" clId="{6E5CBBDC-C022-442D-8C91-2A45D900BA64}" dt="2023-11-20T12:27:47.594" v="16956" actId="478"/>
          <ac:cxnSpMkLst>
            <pc:docMk/>
            <pc:sldMk cId="58580101" sldId="563"/>
            <ac:cxnSpMk id="78" creationId="{9E1C7C83-CA96-8146-4A87-40BC04E2B7E1}"/>
          </ac:cxnSpMkLst>
        </pc:cxnChg>
        <pc:cxnChg chg="add del mod">
          <ac:chgData name="Danilo Ríos" userId="74fa47b150b6dd85" providerId="LiveId" clId="{6E5CBBDC-C022-442D-8C91-2A45D900BA64}" dt="2023-11-20T12:30:46.330" v="17019"/>
          <ac:cxnSpMkLst>
            <pc:docMk/>
            <pc:sldMk cId="58580101" sldId="563"/>
            <ac:cxnSpMk id="92" creationId="{7697DB13-532C-1252-46C6-F336090CEFFD}"/>
          </ac:cxnSpMkLst>
        </pc:cxnChg>
        <pc:cxnChg chg="add del mod">
          <ac:chgData name="Danilo Ríos" userId="74fa47b150b6dd85" providerId="LiveId" clId="{6E5CBBDC-C022-442D-8C91-2A45D900BA64}" dt="2023-11-20T12:30:46.330" v="17019"/>
          <ac:cxnSpMkLst>
            <pc:docMk/>
            <pc:sldMk cId="58580101" sldId="563"/>
            <ac:cxnSpMk id="94" creationId="{9CCE5075-868E-5247-8534-619E5B1065C2}"/>
          </ac:cxnSpMkLst>
        </pc:cxnChg>
        <pc:cxnChg chg="add del mod">
          <ac:chgData name="Danilo Ríos" userId="74fa47b150b6dd85" providerId="LiveId" clId="{6E5CBBDC-C022-442D-8C91-2A45D900BA64}" dt="2023-11-20T12:30:46.330" v="17019"/>
          <ac:cxnSpMkLst>
            <pc:docMk/>
            <pc:sldMk cId="58580101" sldId="563"/>
            <ac:cxnSpMk id="95" creationId="{D972E9FF-CB68-1C9F-D293-BD49C679C186}"/>
          </ac:cxnSpMkLst>
        </pc:cxnChg>
        <pc:cxnChg chg="add del mod">
          <ac:chgData name="Danilo Ríos" userId="74fa47b150b6dd85" providerId="LiveId" clId="{6E5CBBDC-C022-442D-8C91-2A45D900BA64}" dt="2023-11-20T12:30:46.330" v="17019"/>
          <ac:cxnSpMkLst>
            <pc:docMk/>
            <pc:sldMk cId="58580101" sldId="563"/>
            <ac:cxnSpMk id="98" creationId="{80FF49EC-C7F7-D833-8593-1292954CEB1B}"/>
          </ac:cxnSpMkLst>
        </pc:cxnChg>
        <pc:cxnChg chg="add del mod">
          <ac:chgData name="Danilo Ríos" userId="74fa47b150b6dd85" providerId="LiveId" clId="{6E5CBBDC-C022-442D-8C91-2A45D900BA64}" dt="2023-11-20T12:30:46.330" v="17019"/>
          <ac:cxnSpMkLst>
            <pc:docMk/>
            <pc:sldMk cId="58580101" sldId="563"/>
            <ac:cxnSpMk id="102" creationId="{CE2D699B-CE96-95A2-112A-F6CAF5E3C82A}"/>
          </ac:cxnSpMkLst>
        </pc:cxnChg>
        <pc:cxnChg chg="add del mod">
          <ac:chgData name="Danilo Ríos" userId="74fa47b150b6dd85" providerId="LiveId" clId="{6E5CBBDC-C022-442D-8C91-2A45D900BA64}" dt="2023-11-20T12:30:46.330" v="17019"/>
          <ac:cxnSpMkLst>
            <pc:docMk/>
            <pc:sldMk cId="58580101" sldId="563"/>
            <ac:cxnSpMk id="118" creationId="{2C7625FD-9D87-B3B2-A459-0309B1AB9ED3}"/>
          </ac:cxnSpMkLst>
        </pc:cxnChg>
        <pc:cxnChg chg="add mod">
          <ac:chgData name="Danilo Ríos" userId="74fa47b150b6dd85" providerId="LiveId" clId="{6E5CBBDC-C022-442D-8C91-2A45D900BA64}" dt="2023-11-20T12:30:56.673" v="17022" actId="1076"/>
          <ac:cxnSpMkLst>
            <pc:docMk/>
            <pc:sldMk cId="58580101" sldId="563"/>
            <ac:cxnSpMk id="135" creationId="{8D40AADA-D331-29E9-E66E-80A5CF3DAB5F}"/>
          </ac:cxnSpMkLst>
        </pc:cxnChg>
        <pc:cxnChg chg="add del mod">
          <ac:chgData name="Danilo Ríos" userId="74fa47b150b6dd85" providerId="LiveId" clId="{6E5CBBDC-C022-442D-8C91-2A45D900BA64}" dt="2023-11-20T12:36:52.616" v="17057" actId="478"/>
          <ac:cxnSpMkLst>
            <pc:docMk/>
            <pc:sldMk cId="58580101" sldId="563"/>
            <ac:cxnSpMk id="137" creationId="{99C8829A-41F4-8974-6C0D-2C73D692D175}"/>
          </ac:cxnSpMkLst>
        </pc:cxnChg>
        <pc:cxnChg chg="add del mod">
          <ac:chgData name="Danilo Ríos" userId="74fa47b150b6dd85" providerId="LiveId" clId="{6E5CBBDC-C022-442D-8C91-2A45D900BA64}" dt="2023-11-20T12:32:06.010" v="17030" actId="478"/>
          <ac:cxnSpMkLst>
            <pc:docMk/>
            <pc:sldMk cId="58580101" sldId="563"/>
            <ac:cxnSpMk id="138" creationId="{D036D037-2C0D-0A83-038E-9212FD84BCFB}"/>
          </ac:cxnSpMkLst>
        </pc:cxnChg>
        <pc:cxnChg chg="add del mod">
          <ac:chgData name="Danilo Ríos" userId="74fa47b150b6dd85" providerId="LiveId" clId="{6E5CBBDC-C022-442D-8C91-2A45D900BA64}" dt="2023-11-20T12:33:15.888" v="17040" actId="478"/>
          <ac:cxnSpMkLst>
            <pc:docMk/>
            <pc:sldMk cId="58580101" sldId="563"/>
            <ac:cxnSpMk id="141" creationId="{6EFD9410-0AEC-DA11-2FC2-1E12865ABB31}"/>
          </ac:cxnSpMkLst>
        </pc:cxnChg>
        <pc:cxnChg chg="add del mod">
          <ac:chgData name="Danilo Ríos" userId="74fa47b150b6dd85" providerId="LiveId" clId="{6E5CBBDC-C022-442D-8C91-2A45D900BA64}" dt="2023-11-20T12:45:13.057" v="17105" actId="478"/>
          <ac:cxnSpMkLst>
            <pc:docMk/>
            <pc:sldMk cId="58580101" sldId="563"/>
            <ac:cxnSpMk id="145" creationId="{87FE08F4-B867-BDAC-047C-10EA9DD6A742}"/>
          </ac:cxnSpMkLst>
        </pc:cxnChg>
        <pc:cxnChg chg="add del mod">
          <ac:chgData name="Danilo Ríos" userId="74fa47b150b6dd85" providerId="LiveId" clId="{6E5CBBDC-C022-442D-8C91-2A45D900BA64}" dt="2023-11-20T12:33:11.811" v="17039" actId="478"/>
          <ac:cxnSpMkLst>
            <pc:docMk/>
            <pc:sldMk cId="58580101" sldId="563"/>
            <ac:cxnSpMk id="161" creationId="{5BC62C3B-4FD2-7CBC-6B21-C2CAC713AC0B}"/>
          </ac:cxnSpMkLst>
        </pc:cxnChg>
        <pc:cxnChg chg="add del mod">
          <ac:chgData name="Danilo Ríos" userId="74fa47b150b6dd85" providerId="LiveId" clId="{6E5CBBDC-C022-442D-8C91-2A45D900BA64}" dt="2023-11-20T12:33:37.184" v="17043"/>
          <ac:cxnSpMkLst>
            <pc:docMk/>
            <pc:sldMk cId="58580101" sldId="563"/>
            <ac:cxnSpMk id="178" creationId="{4177A6D9-7467-122C-C4CB-931A7E19C36C}"/>
          </ac:cxnSpMkLst>
        </pc:cxnChg>
        <pc:cxnChg chg="add mod">
          <ac:chgData name="Danilo Ríos" userId="74fa47b150b6dd85" providerId="LiveId" clId="{6E5CBBDC-C022-442D-8C91-2A45D900BA64}" dt="2023-11-20T12:34:09.465" v="17048" actId="1076"/>
          <ac:cxnSpMkLst>
            <pc:docMk/>
            <pc:sldMk cId="58580101" sldId="563"/>
            <ac:cxnSpMk id="194" creationId="{EF284E87-F986-AC33-4B47-06787807A21F}"/>
          </ac:cxnSpMkLst>
        </pc:cxnChg>
        <pc:cxnChg chg="add mod">
          <ac:chgData name="Danilo Ríos" userId="74fa47b150b6dd85" providerId="LiveId" clId="{6E5CBBDC-C022-442D-8C91-2A45D900BA64}" dt="2023-11-20T12:34:23.667" v="17049" actId="1076"/>
          <ac:cxnSpMkLst>
            <pc:docMk/>
            <pc:sldMk cId="58580101" sldId="563"/>
            <ac:cxnSpMk id="210" creationId="{3C745B70-ED13-6FAC-F76D-A75989C97751}"/>
          </ac:cxnSpMkLst>
        </pc:cxnChg>
      </pc:sldChg>
    </pc:docChg>
  </pc:docChgLst>
  <pc:docChgLst>
    <pc:chgData name="Danilo Ríos" userId="74fa47b150b6dd85" providerId="LiveId" clId="{13EC9843-7447-4639-909A-8C6CBB3C4C24}"/>
    <pc:docChg chg="delSld modSld">
      <pc:chgData name="Danilo Ríos" userId="74fa47b150b6dd85" providerId="LiveId" clId="{13EC9843-7447-4639-909A-8C6CBB3C4C24}" dt="2023-10-10T20:19:53.915" v="160" actId="2696"/>
      <pc:docMkLst>
        <pc:docMk/>
      </pc:docMkLst>
      <pc:sldChg chg="del">
        <pc:chgData name="Danilo Ríos" userId="74fa47b150b6dd85" providerId="LiveId" clId="{13EC9843-7447-4639-909A-8C6CBB3C4C24}" dt="2023-10-10T20:05:43.409" v="109" actId="47"/>
        <pc:sldMkLst>
          <pc:docMk/>
          <pc:sldMk cId="0" sldId="264"/>
        </pc:sldMkLst>
      </pc:sldChg>
      <pc:sldChg chg="del">
        <pc:chgData name="Danilo Ríos" userId="74fa47b150b6dd85" providerId="LiveId" clId="{13EC9843-7447-4639-909A-8C6CBB3C4C24}" dt="2023-10-10T20:05:43.784" v="111" actId="47"/>
        <pc:sldMkLst>
          <pc:docMk/>
          <pc:sldMk cId="0" sldId="298"/>
        </pc:sldMkLst>
      </pc:sldChg>
      <pc:sldChg chg="del">
        <pc:chgData name="Danilo Ríos" userId="74fa47b150b6dd85" providerId="LiveId" clId="{13EC9843-7447-4639-909A-8C6CBB3C4C24}" dt="2023-10-10T20:05:45.877" v="122" actId="47"/>
        <pc:sldMkLst>
          <pc:docMk/>
          <pc:sldMk cId="0" sldId="299"/>
        </pc:sldMkLst>
      </pc:sldChg>
      <pc:sldChg chg="del">
        <pc:chgData name="Danilo Ríos" userId="74fa47b150b6dd85" providerId="LiveId" clId="{13EC9843-7447-4639-909A-8C6CBB3C4C24}" dt="2023-10-10T20:06:00.235" v="150" actId="47"/>
        <pc:sldMkLst>
          <pc:docMk/>
          <pc:sldMk cId="0" sldId="305"/>
        </pc:sldMkLst>
      </pc:sldChg>
      <pc:sldChg chg="del">
        <pc:chgData name="Danilo Ríos" userId="74fa47b150b6dd85" providerId="LiveId" clId="{13EC9843-7447-4639-909A-8C6CBB3C4C24}" dt="2023-10-10T20:06:01.720" v="152" actId="47"/>
        <pc:sldMkLst>
          <pc:docMk/>
          <pc:sldMk cId="0" sldId="306"/>
        </pc:sldMkLst>
      </pc:sldChg>
      <pc:sldChg chg="del">
        <pc:chgData name="Danilo Ríos" userId="74fa47b150b6dd85" providerId="LiveId" clId="{13EC9843-7447-4639-909A-8C6CBB3C4C24}" dt="2023-10-10T20:06:04.876" v="154" actId="47"/>
        <pc:sldMkLst>
          <pc:docMk/>
          <pc:sldMk cId="0" sldId="308"/>
        </pc:sldMkLst>
      </pc:sldChg>
      <pc:sldChg chg="del">
        <pc:chgData name="Danilo Ríos" userId="74fa47b150b6dd85" providerId="LiveId" clId="{13EC9843-7447-4639-909A-8C6CBB3C4C24}" dt="2023-10-10T20:06:09.094" v="158" actId="47"/>
        <pc:sldMkLst>
          <pc:docMk/>
          <pc:sldMk cId="0" sldId="309"/>
        </pc:sldMkLst>
      </pc:sldChg>
      <pc:sldChg chg="del">
        <pc:chgData name="Danilo Ríos" userId="74fa47b150b6dd85" providerId="LiveId" clId="{13EC9843-7447-4639-909A-8C6CBB3C4C24}" dt="2023-10-10T20:06:09.939" v="159" actId="47"/>
        <pc:sldMkLst>
          <pc:docMk/>
          <pc:sldMk cId="0" sldId="310"/>
        </pc:sldMkLst>
      </pc:sldChg>
      <pc:sldChg chg="del">
        <pc:chgData name="Danilo Ríos" userId="74fa47b150b6dd85" providerId="LiveId" clId="{13EC9843-7447-4639-909A-8C6CBB3C4C24}" dt="2023-10-10T20:05:48.330" v="129" actId="47"/>
        <pc:sldMkLst>
          <pc:docMk/>
          <pc:sldMk cId="0" sldId="312"/>
        </pc:sldMkLst>
      </pc:sldChg>
      <pc:sldChg chg="del">
        <pc:chgData name="Danilo Ríos" userId="74fa47b150b6dd85" providerId="LiveId" clId="{13EC9843-7447-4639-909A-8C6CBB3C4C24}" dt="2023-10-10T20:05:50.377" v="132" actId="47"/>
        <pc:sldMkLst>
          <pc:docMk/>
          <pc:sldMk cId="0" sldId="314"/>
        </pc:sldMkLst>
      </pc:sldChg>
      <pc:sldChg chg="del">
        <pc:chgData name="Danilo Ríos" userId="74fa47b150b6dd85" providerId="LiveId" clId="{13EC9843-7447-4639-909A-8C6CBB3C4C24}" dt="2023-10-10T20:05:51.314" v="136" actId="47"/>
        <pc:sldMkLst>
          <pc:docMk/>
          <pc:sldMk cId="0" sldId="315"/>
        </pc:sldMkLst>
      </pc:sldChg>
      <pc:sldChg chg="del">
        <pc:chgData name="Danilo Ríos" userId="74fa47b150b6dd85" providerId="LiveId" clId="{13EC9843-7447-4639-909A-8C6CBB3C4C24}" dt="2023-10-10T20:05:51.486" v="137" actId="47"/>
        <pc:sldMkLst>
          <pc:docMk/>
          <pc:sldMk cId="0" sldId="316"/>
        </pc:sldMkLst>
      </pc:sldChg>
      <pc:sldChg chg="del">
        <pc:chgData name="Danilo Ríos" userId="74fa47b150b6dd85" providerId="LiveId" clId="{13EC9843-7447-4639-909A-8C6CBB3C4C24}" dt="2023-10-10T20:05:51.752" v="138" actId="47"/>
        <pc:sldMkLst>
          <pc:docMk/>
          <pc:sldMk cId="0" sldId="317"/>
        </pc:sldMkLst>
      </pc:sldChg>
      <pc:sldChg chg="del">
        <pc:chgData name="Danilo Ríos" userId="74fa47b150b6dd85" providerId="LiveId" clId="{13EC9843-7447-4639-909A-8C6CBB3C4C24}" dt="2023-10-10T20:05:51.986" v="139" actId="47"/>
        <pc:sldMkLst>
          <pc:docMk/>
          <pc:sldMk cId="0" sldId="318"/>
        </pc:sldMkLst>
      </pc:sldChg>
      <pc:sldChg chg="del">
        <pc:chgData name="Danilo Ríos" userId="74fa47b150b6dd85" providerId="LiveId" clId="{13EC9843-7447-4639-909A-8C6CBB3C4C24}" dt="2023-10-10T20:05:53.970" v="142" actId="47"/>
        <pc:sldMkLst>
          <pc:docMk/>
          <pc:sldMk cId="0" sldId="321"/>
        </pc:sldMkLst>
      </pc:sldChg>
      <pc:sldChg chg="del">
        <pc:chgData name="Danilo Ríos" userId="74fa47b150b6dd85" providerId="LiveId" clId="{13EC9843-7447-4639-909A-8C6CBB3C4C24}" dt="2023-10-10T20:05:54.533" v="143" actId="47"/>
        <pc:sldMkLst>
          <pc:docMk/>
          <pc:sldMk cId="0" sldId="322"/>
        </pc:sldMkLst>
      </pc:sldChg>
      <pc:sldChg chg="del">
        <pc:chgData name="Danilo Ríos" userId="74fa47b150b6dd85" providerId="LiveId" clId="{13EC9843-7447-4639-909A-8C6CBB3C4C24}" dt="2023-10-10T20:05:56.704" v="146" actId="47"/>
        <pc:sldMkLst>
          <pc:docMk/>
          <pc:sldMk cId="0" sldId="325"/>
        </pc:sldMkLst>
      </pc:sldChg>
      <pc:sldChg chg="del">
        <pc:chgData name="Danilo Ríos" userId="74fa47b150b6dd85" providerId="LiveId" clId="{13EC9843-7447-4639-909A-8C6CBB3C4C24}" dt="2023-10-10T20:05:57.204" v="147" actId="47"/>
        <pc:sldMkLst>
          <pc:docMk/>
          <pc:sldMk cId="0" sldId="326"/>
        </pc:sldMkLst>
      </pc:sldChg>
      <pc:sldChg chg="del">
        <pc:chgData name="Danilo Ríos" userId="74fa47b150b6dd85" providerId="LiveId" clId="{13EC9843-7447-4639-909A-8C6CBB3C4C24}" dt="2023-10-10T20:05:46.596" v="126" actId="47"/>
        <pc:sldMkLst>
          <pc:docMk/>
          <pc:sldMk cId="0" sldId="328"/>
        </pc:sldMkLst>
      </pc:sldChg>
      <pc:sldChg chg="del">
        <pc:chgData name="Danilo Ríos" userId="74fa47b150b6dd85" providerId="LiveId" clId="{13EC9843-7447-4639-909A-8C6CBB3C4C24}" dt="2023-10-10T20:05:57.751" v="148" actId="47"/>
        <pc:sldMkLst>
          <pc:docMk/>
          <pc:sldMk cId="0" sldId="331"/>
        </pc:sldMkLst>
      </pc:sldChg>
      <pc:sldChg chg="del">
        <pc:chgData name="Danilo Ríos" userId="74fa47b150b6dd85" providerId="LiveId" clId="{13EC9843-7447-4639-909A-8C6CBB3C4C24}" dt="2023-10-10T20:05:58.845" v="149" actId="47"/>
        <pc:sldMkLst>
          <pc:docMk/>
          <pc:sldMk cId="0" sldId="333"/>
        </pc:sldMkLst>
      </pc:sldChg>
      <pc:sldChg chg="del">
        <pc:chgData name="Danilo Ríos" userId="74fa47b150b6dd85" providerId="LiveId" clId="{13EC9843-7447-4639-909A-8C6CBB3C4C24}" dt="2023-10-10T20:05:39.284" v="108" actId="47"/>
        <pc:sldMkLst>
          <pc:docMk/>
          <pc:sldMk cId="0" sldId="347"/>
        </pc:sldMkLst>
      </pc:sldChg>
      <pc:sldChg chg="del">
        <pc:chgData name="Danilo Ríos" userId="74fa47b150b6dd85" providerId="LiveId" clId="{13EC9843-7447-4639-909A-8C6CBB3C4C24}" dt="2023-10-10T20:06:00.907" v="151" actId="47"/>
        <pc:sldMkLst>
          <pc:docMk/>
          <pc:sldMk cId="0" sldId="360"/>
        </pc:sldMkLst>
      </pc:sldChg>
      <pc:sldChg chg="del">
        <pc:chgData name="Danilo Ríos" userId="74fa47b150b6dd85" providerId="LiveId" clId="{13EC9843-7447-4639-909A-8C6CBB3C4C24}" dt="2023-10-10T20:06:06.282" v="155" actId="47"/>
        <pc:sldMkLst>
          <pc:docMk/>
          <pc:sldMk cId="0" sldId="361"/>
        </pc:sldMkLst>
      </pc:sldChg>
      <pc:sldChg chg="del">
        <pc:chgData name="Danilo Ríos" userId="74fa47b150b6dd85" providerId="LiveId" clId="{13EC9843-7447-4639-909A-8C6CBB3C4C24}" dt="2023-10-10T20:06:07.329" v="156" actId="47"/>
        <pc:sldMkLst>
          <pc:docMk/>
          <pc:sldMk cId="0" sldId="363"/>
        </pc:sldMkLst>
      </pc:sldChg>
      <pc:sldChg chg="del">
        <pc:chgData name="Danilo Ríos" userId="74fa47b150b6dd85" providerId="LiveId" clId="{13EC9843-7447-4639-909A-8C6CBB3C4C24}" dt="2023-10-10T20:06:08.173" v="157" actId="47"/>
        <pc:sldMkLst>
          <pc:docMk/>
          <pc:sldMk cId="0" sldId="364"/>
        </pc:sldMkLst>
      </pc:sldChg>
      <pc:sldChg chg="modSp mod">
        <pc:chgData name="Danilo Ríos" userId="74fa47b150b6dd85" providerId="LiveId" clId="{13EC9843-7447-4639-909A-8C6CBB3C4C24}" dt="2023-10-10T20:04:10.411" v="107" actId="20577"/>
        <pc:sldMkLst>
          <pc:docMk/>
          <pc:sldMk cId="0" sldId="367"/>
        </pc:sldMkLst>
        <pc:spChg chg="mod">
          <ac:chgData name="Danilo Ríos" userId="74fa47b150b6dd85" providerId="LiveId" clId="{13EC9843-7447-4639-909A-8C6CBB3C4C24}" dt="2023-10-10T20:04:10.411" v="107" actId="20577"/>
          <ac:spMkLst>
            <pc:docMk/>
            <pc:sldMk cId="0" sldId="367"/>
            <ac:spMk id="135172" creationId="{00000000-0000-0000-0000-000000000000}"/>
          </ac:spMkLst>
        </pc:spChg>
      </pc:sldChg>
      <pc:sldChg chg="del">
        <pc:chgData name="Danilo Ríos" userId="74fa47b150b6dd85" providerId="LiveId" clId="{13EC9843-7447-4639-909A-8C6CBB3C4C24}" dt="2023-10-10T20:05:47.674" v="128" actId="47"/>
        <pc:sldMkLst>
          <pc:docMk/>
          <pc:sldMk cId="0" sldId="373"/>
        </pc:sldMkLst>
      </pc:sldChg>
      <pc:sldChg chg="del">
        <pc:chgData name="Danilo Ríos" userId="74fa47b150b6dd85" providerId="LiveId" clId="{13EC9843-7447-4639-909A-8C6CBB3C4C24}" dt="2023-10-10T20:19:53.915" v="160" actId="2696"/>
        <pc:sldMkLst>
          <pc:docMk/>
          <pc:sldMk cId="0" sldId="392"/>
        </pc:sldMkLst>
      </pc:sldChg>
      <pc:sldChg chg="del">
        <pc:chgData name="Danilo Ríos" userId="74fa47b150b6dd85" providerId="LiveId" clId="{13EC9843-7447-4639-909A-8C6CBB3C4C24}" dt="2023-10-10T20:19:53.915" v="160" actId="2696"/>
        <pc:sldMkLst>
          <pc:docMk/>
          <pc:sldMk cId="0" sldId="393"/>
        </pc:sldMkLst>
      </pc:sldChg>
      <pc:sldChg chg="del">
        <pc:chgData name="Danilo Ríos" userId="74fa47b150b6dd85" providerId="LiveId" clId="{13EC9843-7447-4639-909A-8C6CBB3C4C24}" dt="2023-10-10T20:19:53.915" v="160" actId="2696"/>
        <pc:sldMkLst>
          <pc:docMk/>
          <pc:sldMk cId="0" sldId="394"/>
        </pc:sldMkLst>
      </pc:sldChg>
      <pc:sldChg chg="del">
        <pc:chgData name="Danilo Ríos" userId="74fa47b150b6dd85" providerId="LiveId" clId="{13EC9843-7447-4639-909A-8C6CBB3C4C24}" dt="2023-10-10T20:05:55.908" v="144" actId="47"/>
        <pc:sldMkLst>
          <pc:docMk/>
          <pc:sldMk cId="0" sldId="411"/>
        </pc:sldMkLst>
      </pc:sldChg>
      <pc:sldChg chg="del">
        <pc:chgData name="Danilo Ríos" userId="74fa47b150b6dd85" providerId="LiveId" clId="{13EC9843-7447-4639-909A-8C6CBB3C4C24}" dt="2023-10-10T20:05:44.549" v="115" actId="47"/>
        <pc:sldMkLst>
          <pc:docMk/>
          <pc:sldMk cId="0" sldId="414"/>
        </pc:sldMkLst>
      </pc:sldChg>
      <pc:sldChg chg="del">
        <pc:chgData name="Danilo Ríos" userId="74fa47b150b6dd85" providerId="LiveId" clId="{13EC9843-7447-4639-909A-8C6CBB3C4C24}" dt="2023-10-10T20:05:44.768" v="116" actId="47"/>
        <pc:sldMkLst>
          <pc:docMk/>
          <pc:sldMk cId="0" sldId="418"/>
        </pc:sldMkLst>
      </pc:sldChg>
      <pc:sldChg chg="del">
        <pc:chgData name="Danilo Ríos" userId="74fa47b150b6dd85" providerId="LiveId" clId="{13EC9843-7447-4639-909A-8C6CBB3C4C24}" dt="2023-10-10T20:05:45.221" v="119" actId="47"/>
        <pc:sldMkLst>
          <pc:docMk/>
          <pc:sldMk cId="0" sldId="420"/>
        </pc:sldMkLst>
      </pc:sldChg>
      <pc:sldChg chg="del">
        <pc:chgData name="Danilo Ríos" userId="74fa47b150b6dd85" providerId="LiveId" clId="{13EC9843-7447-4639-909A-8C6CBB3C4C24}" dt="2023-10-10T20:05:44.908" v="117" actId="47"/>
        <pc:sldMkLst>
          <pc:docMk/>
          <pc:sldMk cId="0" sldId="421"/>
        </pc:sldMkLst>
      </pc:sldChg>
      <pc:sldChg chg="del">
        <pc:chgData name="Danilo Ríos" userId="74fa47b150b6dd85" providerId="LiveId" clId="{13EC9843-7447-4639-909A-8C6CBB3C4C24}" dt="2023-10-10T20:05:45.487" v="120" actId="47"/>
        <pc:sldMkLst>
          <pc:docMk/>
          <pc:sldMk cId="0" sldId="422"/>
        </pc:sldMkLst>
      </pc:sldChg>
      <pc:sldChg chg="del">
        <pc:chgData name="Danilo Ríos" userId="74fa47b150b6dd85" providerId="LiveId" clId="{13EC9843-7447-4639-909A-8C6CBB3C4C24}" dt="2023-10-10T20:05:45.612" v="121" actId="47"/>
        <pc:sldMkLst>
          <pc:docMk/>
          <pc:sldMk cId="0" sldId="423"/>
        </pc:sldMkLst>
      </pc:sldChg>
      <pc:sldChg chg="modSp mod">
        <pc:chgData name="Danilo Ríos" userId="74fa47b150b6dd85" providerId="LiveId" clId="{13EC9843-7447-4639-909A-8C6CBB3C4C24}" dt="2023-10-10T20:03:43.350" v="79" actId="13926"/>
        <pc:sldMkLst>
          <pc:docMk/>
          <pc:sldMk cId="0" sldId="424"/>
        </pc:sldMkLst>
        <pc:spChg chg="mod">
          <ac:chgData name="Danilo Ríos" userId="74fa47b150b6dd85" providerId="LiveId" clId="{13EC9843-7447-4639-909A-8C6CBB3C4C24}" dt="2023-10-10T20:03:43.350" v="79" actId="13926"/>
          <ac:spMkLst>
            <pc:docMk/>
            <pc:sldMk cId="0" sldId="424"/>
            <ac:spMk id="19460" creationId="{00000000-0000-0000-0000-000000000000}"/>
          </ac:spMkLst>
        </pc:spChg>
      </pc:sldChg>
      <pc:sldChg chg="del">
        <pc:chgData name="Danilo Ríos" userId="74fa47b150b6dd85" providerId="LiveId" clId="{13EC9843-7447-4639-909A-8C6CBB3C4C24}" dt="2023-10-10T20:05:44.002" v="112" actId="47"/>
        <pc:sldMkLst>
          <pc:docMk/>
          <pc:sldMk cId="0" sldId="430"/>
        </pc:sldMkLst>
      </pc:sldChg>
      <pc:sldChg chg="del">
        <pc:chgData name="Danilo Ríos" userId="74fa47b150b6dd85" providerId="LiveId" clId="{13EC9843-7447-4639-909A-8C6CBB3C4C24}" dt="2023-10-10T20:05:44.112" v="113" actId="47"/>
        <pc:sldMkLst>
          <pc:docMk/>
          <pc:sldMk cId="0" sldId="433"/>
        </pc:sldMkLst>
      </pc:sldChg>
      <pc:sldChg chg="del">
        <pc:chgData name="Danilo Ríos" userId="74fa47b150b6dd85" providerId="LiveId" clId="{13EC9843-7447-4639-909A-8C6CBB3C4C24}" dt="2023-10-10T20:05:56.376" v="145" actId="47"/>
        <pc:sldMkLst>
          <pc:docMk/>
          <pc:sldMk cId="0" sldId="446"/>
        </pc:sldMkLst>
      </pc:sldChg>
      <pc:sldChg chg="del">
        <pc:chgData name="Danilo Ríos" userId="74fa47b150b6dd85" providerId="LiveId" clId="{13EC9843-7447-4639-909A-8C6CBB3C4C24}" dt="2023-10-10T20:05:44.424" v="114" actId="47"/>
        <pc:sldMkLst>
          <pc:docMk/>
          <pc:sldMk cId="0" sldId="462"/>
        </pc:sldMkLst>
      </pc:sldChg>
      <pc:sldChg chg="del">
        <pc:chgData name="Danilo Ríos" userId="74fa47b150b6dd85" providerId="LiveId" clId="{13EC9843-7447-4639-909A-8C6CBB3C4C24}" dt="2023-10-10T20:05:46.205" v="123" actId="47"/>
        <pc:sldMkLst>
          <pc:docMk/>
          <pc:sldMk cId="0" sldId="480"/>
        </pc:sldMkLst>
      </pc:sldChg>
      <pc:sldChg chg="del">
        <pc:chgData name="Danilo Ríos" userId="74fa47b150b6dd85" providerId="LiveId" clId="{13EC9843-7447-4639-909A-8C6CBB3C4C24}" dt="2023-10-10T20:05:46.377" v="124" actId="47"/>
        <pc:sldMkLst>
          <pc:docMk/>
          <pc:sldMk cId="0" sldId="482"/>
        </pc:sldMkLst>
      </pc:sldChg>
      <pc:sldChg chg="del">
        <pc:chgData name="Danilo Ríos" userId="74fa47b150b6dd85" providerId="LiveId" clId="{13EC9843-7447-4639-909A-8C6CBB3C4C24}" dt="2023-10-10T20:05:45.096" v="118" actId="47"/>
        <pc:sldMkLst>
          <pc:docMk/>
          <pc:sldMk cId="0" sldId="483"/>
        </pc:sldMkLst>
      </pc:sldChg>
      <pc:sldChg chg="del">
        <pc:chgData name="Danilo Ríos" userId="74fa47b150b6dd85" providerId="LiveId" clId="{13EC9843-7447-4639-909A-8C6CBB3C4C24}" dt="2023-10-10T20:05:43.612" v="110" actId="47"/>
        <pc:sldMkLst>
          <pc:docMk/>
          <pc:sldMk cId="2380498034" sldId="529"/>
        </pc:sldMkLst>
      </pc:sldChg>
      <pc:sldChg chg="del">
        <pc:chgData name="Danilo Ríos" userId="74fa47b150b6dd85" providerId="LiveId" clId="{13EC9843-7447-4639-909A-8C6CBB3C4C24}" dt="2023-10-10T20:05:46.440" v="125" actId="47"/>
        <pc:sldMkLst>
          <pc:docMk/>
          <pc:sldMk cId="3504793840" sldId="530"/>
        </pc:sldMkLst>
      </pc:sldChg>
      <pc:sldChg chg="del">
        <pc:chgData name="Danilo Ríos" userId="74fa47b150b6dd85" providerId="LiveId" clId="{13EC9843-7447-4639-909A-8C6CBB3C4C24}" dt="2023-10-10T20:06:02.579" v="153" actId="47"/>
        <pc:sldMkLst>
          <pc:docMk/>
          <pc:sldMk cId="2373346271" sldId="534"/>
        </pc:sldMkLst>
      </pc:sldChg>
      <pc:sldChg chg="modSp mod">
        <pc:chgData name="Danilo Ríos" userId="74fa47b150b6dd85" providerId="LiveId" clId="{13EC9843-7447-4639-909A-8C6CBB3C4C24}" dt="2023-10-10T20:03:07.728" v="75" actId="1076"/>
        <pc:sldMkLst>
          <pc:docMk/>
          <pc:sldMk cId="0" sldId="537"/>
        </pc:sldMkLst>
        <pc:spChg chg="mod">
          <ac:chgData name="Danilo Ríos" userId="74fa47b150b6dd85" providerId="LiveId" clId="{13EC9843-7447-4639-909A-8C6CBB3C4C24}" dt="2023-10-10T20:03:07.728" v="75" actId="1076"/>
          <ac:spMkLst>
            <pc:docMk/>
            <pc:sldMk cId="0" sldId="537"/>
            <ac:spMk id="295940" creationId="{00000000-0000-0000-0000-000000000000}"/>
          </ac:spMkLst>
        </pc:spChg>
      </pc:sldChg>
      <pc:sldChg chg="del">
        <pc:chgData name="Danilo Ríos" userId="74fa47b150b6dd85" providerId="LiveId" clId="{13EC9843-7447-4639-909A-8C6CBB3C4C24}" dt="2023-10-10T20:05:49.705" v="131" actId="47"/>
        <pc:sldMkLst>
          <pc:docMk/>
          <pc:sldMk cId="3445879384" sldId="538"/>
        </pc:sldMkLst>
      </pc:sldChg>
      <pc:sldChg chg="del">
        <pc:chgData name="Danilo Ríos" userId="74fa47b150b6dd85" providerId="LiveId" clId="{13EC9843-7447-4639-909A-8C6CBB3C4C24}" dt="2023-10-10T20:05:50.689" v="133" actId="47"/>
        <pc:sldMkLst>
          <pc:docMk/>
          <pc:sldMk cId="3711377603" sldId="539"/>
        </pc:sldMkLst>
      </pc:sldChg>
      <pc:sldChg chg="del">
        <pc:chgData name="Danilo Ríos" userId="74fa47b150b6dd85" providerId="LiveId" clId="{13EC9843-7447-4639-909A-8C6CBB3C4C24}" dt="2023-10-10T20:05:50.986" v="134" actId="47"/>
        <pc:sldMkLst>
          <pc:docMk/>
          <pc:sldMk cId="1536475550" sldId="541"/>
        </pc:sldMkLst>
      </pc:sldChg>
      <pc:sldChg chg="del">
        <pc:chgData name="Danilo Ríos" userId="74fa47b150b6dd85" providerId="LiveId" clId="{13EC9843-7447-4639-909A-8C6CBB3C4C24}" dt="2023-10-10T20:05:52.627" v="140" actId="47"/>
        <pc:sldMkLst>
          <pc:docMk/>
          <pc:sldMk cId="850485042" sldId="542"/>
        </pc:sldMkLst>
      </pc:sldChg>
      <pc:sldChg chg="del">
        <pc:chgData name="Danilo Ríos" userId="74fa47b150b6dd85" providerId="LiveId" clId="{13EC9843-7447-4639-909A-8C6CBB3C4C24}" dt="2023-10-10T20:05:53.173" v="141" actId="47"/>
        <pc:sldMkLst>
          <pc:docMk/>
          <pc:sldMk cId="2111567081" sldId="543"/>
        </pc:sldMkLst>
      </pc:sldChg>
      <pc:sldChg chg="del">
        <pc:chgData name="Danilo Ríos" userId="74fa47b150b6dd85" providerId="LiveId" clId="{13EC9843-7447-4639-909A-8C6CBB3C4C24}" dt="2023-10-10T20:05:49.064" v="130" actId="47"/>
        <pc:sldMkLst>
          <pc:docMk/>
          <pc:sldMk cId="977064213" sldId="544"/>
        </pc:sldMkLst>
      </pc:sldChg>
      <pc:sldChg chg="del">
        <pc:chgData name="Danilo Ríos" userId="74fa47b150b6dd85" providerId="LiveId" clId="{13EC9843-7447-4639-909A-8C6CBB3C4C24}" dt="2023-10-10T20:05:51.158" v="135" actId="47"/>
        <pc:sldMkLst>
          <pc:docMk/>
          <pc:sldMk cId="3408672667" sldId="545"/>
        </pc:sldMkLst>
      </pc:sldChg>
      <pc:sldChg chg="del">
        <pc:chgData name="Danilo Ríos" userId="74fa47b150b6dd85" providerId="LiveId" clId="{13EC9843-7447-4639-909A-8C6CBB3C4C24}" dt="2023-10-10T20:05:46.799" v="127" actId="47"/>
        <pc:sldMkLst>
          <pc:docMk/>
          <pc:sldMk cId="1388326742" sldId="54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es-ES_tradnl"/>
          </a:p>
        </p:txBody>
      </p:sp>
      <p:sp>
        <p:nvSpPr>
          <p:cNvPr id="98307" name="Rectangle 3"/>
          <p:cNvSpPr>
            <a:spLocks noGrp="1" noChangeArrowheads="1"/>
          </p:cNvSpPr>
          <p:nvPr>
            <p:ph type="dt" sz="quarter"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es-ES_tradnl"/>
          </a:p>
        </p:txBody>
      </p:sp>
      <p:sp>
        <p:nvSpPr>
          <p:cNvPr id="98308" name="Rectangle 4"/>
          <p:cNvSpPr>
            <a:spLocks noGrp="1" noChangeArrowheads="1"/>
          </p:cNvSpPr>
          <p:nvPr>
            <p:ph type="ftr" sz="quarter" idx="2"/>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es-ES_tradnl"/>
          </a:p>
        </p:txBody>
      </p:sp>
      <p:sp>
        <p:nvSpPr>
          <p:cNvPr id="98309" name="Rectangle 5"/>
          <p:cNvSpPr>
            <a:spLocks noGrp="1" noChangeArrowheads="1"/>
          </p:cNvSpPr>
          <p:nvPr>
            <p:ph type="sldNum" sz="quarter" idx="3"/>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EA802B7F-3886-4A25-8A4C-CD0227692A63}" type="slidenum">
              <a:rPr lang="es-ES_tradnl"/>
              <a:pPr>
                <a:defRPr/>
              </a:pPr>
              <a:t>‹Nº›</a:t>
            </a:fld>
            <a:endParaRPr lang="es-ES_tradnl"/>
          </a:p>
        </p:txBody>
      </p:sp>
    </p:spTree>
    <p:extLst>
      <p:ext uri="{BB962C8B-B14F-4D97-AF65-F5344CB8AC3E}">
        <p14:creationId xmlns:p14="http://schemas.microsoft.com/office/powerpoint/2010/main" val="2741961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es-ES_tradnl"/>
          </a:p>
        </p:txBody>
      </p:sp>
      <p:sp>
        <p:nvSpPr>
          <p:cNvPr id="96259" name="Rectangle 3"/>
          <p:cNvSpPr>
            <a:spLocks noGrp="1" noChangeArrowheads="1"/>
          </p:cNvSpPr>
          <p:nvPr>
            <p:ph type="dt"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es-ES_tradnl"/>
          </a:p>
        </p:txBody>
      </p:sp>
      <p:sp>
        <p:nvSpPr>
          <p:cNvPr id="215044" name="Rectangle 4"/>
          <p:cNvSpPr>
            <a:spLocks noGrp="1" noRot="1" noChangeAspect="1" noChangeArrowheads="1" noTextEdit="1"/>
          </p:cNvSpPr>
          <p:nvPr>
            <p:ph type="sldImg" idx="2"/>
          </p:nvPr>
        </p:nvSpPr>
        <p:spPr bwMode="auto">
          <a:xfrm>
            <a:off x="554038" y="674688"/>
            <a:ext cx="5994400" cy="3371850"/>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709613" y="4270375"/>
            <a:ext cx="5683250" cy="4046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a:t>Haga clic para modificar el estilo de texto del patrón</a:t>
            </a:r>
          </a:p>
          <a:p>
            <a:pPr lvl="1"/>
            <a:r>
              <a:rPr lang="es-ES_tradnl" noProof="0"/>
              <a:t>Segundo nivel</a:t>
            </a:r>
          </a:p>
          <a:p>
            <a:pPr lvl="2"/>
            <a:r>
              <a:rPr lang="es-ES_tradnl" noProof="0"/>
              <a:t>Tercer nivel</a:t>
            </a:r>
          </a:p>
          <a:p>
            <a:pPr lvl="3"/>
            <a:r>
              <a:rPr lang="es-ES_tradnl" noProof="0"/>
              <a:t>Cuarto nivel</a:t>
            </a:r>
          </a:p>
          <a:p>
            <a:pPr lvl="4"/>
            <a:r>
              <a:rPr lang="es-ES_tradnl" noProof="0"/>
              <a:t>Quinto nivel</a:t>
            </a:r>
          </a:p>
        </p:txBody>
      </p:sp>
      <p:sp>
        <p:nvSpPr>
          <p:cNvPr id="96262" name="Rectangle 6"/>
          <p:cNvSpPr>
            <a:spLocks noGrp="1" noChangeArrowheads="1"/>
          </p:cNvSpPr>
          <p:nvPr>
            <p:ph type="ftr" sz="quarter" idx="4"/>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es-ES_tradnl"/>
          </a:p>
        </p:txBody>
      </p:sp>
      <p:sp>
        <p:nvSpPr>
          <p:cNvPr id="96263" name="Rectangle 7"/>
          <p:cNvSpPr>
            <a:spLocks noGrp="1" noChangeArrowheads="1"/>
          </p:cNvSpPr>
          <p:nvPr>
            <p:ph type="sldNum" sz="quarter" idx="5"/>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F073350C-43AC-47D6-824B-0B1F47587542}" type="slidenum">
              <a:rPr lang="es-ES_tradnl"/>
              <a:pPr>
                <a:defRPr/>
              </a:pPr>
              <a:t>‹Nº›</a:t>
            </a:fld>
            <a:endParaRPr lang="es-ES_tradnl"/>
          </a:p>
        </p:txBody>
      </p:sp>
    </p:spTree>
    <p:extLst>
      <p:ext uri="{BB962C8B-B14F-4D97-AF65-F5344CB8AC3E}">
        <p14:creationId xmlns:p14="http://schemas.microsoft.com/office/powerpoint/2010/main" val="12556273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41288" y="768350"/>
            <a:ext cx="6823075" cy="3838575"/>
          </a:xfrm>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pPr>
              <a:defRPr/>
            </a:pPr>
            <a:fld id="{A39BA428-CBC0-4113-850E-764033AC70BE}" type="slidenum">
              <a:rPr lang="es-MX" smtClean="0"/>
              <a:pPr>
                <a:defRPr/>
              </a:pPr>
              <a:t>1</a:t>
            </a:fld>
            <a:endParaRPr lang="es-MX" dirty="0"/>
          </a:p>
        </p:txBody>
      </p:sp>
    </p:spTree>
    <p:extLst>
      <p:ext uri="{BB962C8B-B14F-4D97-AF65-F5344CB8AC3E}">
        <p14:creationId xmlns:p14="http://schemas.microsoft.com/office/powerpoint/2010/main" val="1909344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7"/>
          <p:cNvSpPr>
            <a:spLocks noGrp="1" noChangeArrowheads="1"/>
          </p:cNvSpPr>
          <p:nvPr>
            <p:ph type="sldNum" sz="quarter" idx="5"/>
          </p:nvPr>
        </p:nvSpPr>
        <p:spPr>
          <a:noFill/>
        </p:spPr>
        <p:txBody>
          <a:bodyPr/>
          <a:lstStyle/>
          <a:p>
            <a:fld id="{A655D92D-43EC-4F59-8795-FF6DD77BCE1E}" type="slidenum">
              <a:rPr lang="es-ES_tradnl" smtClean="0"/>
              <a:pPr/>
              <a:t>16</a:t>
            </a:fld>
            <a:endParaRPr lang="es-ES_tradnl"/>
          </a:p>
        </p:txBody>
      </p:sp>
      <p:sp>
        <p:nvSpPr>
          <p:cNvPr id="329731" name="Rectangle 2"/>
          <p:cNvSpPr>
            <a:spLocks noGrp="1" noRot="1" noChangeAspect="1" noChangeArrowheads="1" noTextEdit="1"/>
          </p:cNvSpPr>
          <p:nvPr>
            <p:ph type="sldImg"/>
          </p:nvPr>
        </p:nvSpPr>
        <p:spPr>
          <a:xfrm>
            <a:off x="554038" y="674688"/>
            <a:ext cx="5994400" cy="3371850"/>
          </a:xfrm>
          <a:ln/>
        </p:spPr>
      </p:sp>
      <p:sp>
        <p:nvSpPr>
          <p:cNvPr id="329732"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310072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7"/>
          <p:cNvSpPr>
            <a:spLocks noGrp="1" noChangeArrowheads="1"/>
          </p:cNvSpPr>
          <p:nvPr>
            <p:ph type="sldNum" sz="quarter" idx="5"/>
          </p:nvPr>
        </p:nvSpPr>
        <p:spPr>
          <a:noFill/>
        </p:spPr>
        <p:txBody>
          <a:bodyPr/>
          <a:lstStyle/>
          <a:p>
            <a:fld id="{A655D92D-43EC-4F59-8795-FF6DD77BCE1E}" type="slidenum">
              <a:rPr lang="es-ES_tradnl" smtClean="0"/>
              <a:pPr/>
              <a:t>21</a:t>
            </a:fld>
            <a:endParaRPr lang="es-ES_tradnl"/>
          </a:p>
        </p:txBody>
      </p:sp>
      <p:sp>
        <p:nvSpPr>
          <p:cNvPr id="329731" name="Rectangle 2"/>
          <p:cNvSpPr>
            <a:spLocks noGrp="1" noRot="1" noChangeAspect="1" noChangeArrowheads="1" noTextEdit="1"/>
          </p:cNvSpPr>
          <p:nvPr>
            <p:ph type="sldImg"/>
          </p:nvPr>
        </p:nvSpPr>
        <p:spPr>
          <a:xfrm>
            <a:off x="554038" y="674688"/>
            <a:ext cx="5994400" cy="3371850"/>
          </a:xfrm>
          <a:ln/>
        </p:spPr>
      </p:sp>
      <p:sp>
        <p:nvSpPr>
          <p:cNvPr id="329732"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2800604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779362DE-313A-41CE-A5BD-F05EC41EA2B1}" type="slidenum">
              <a:rPr lang="es-ES_tradnl" smtClean="0"/>
              <a:pPr/>
              <a:t>30</a:t>
            </a:fld>
            <a:endParaRPr lang="es-ES_tradnl"/>
          </a:p>
        </p:txBody>
      </p:sp>
      <p:sp>
        <p:nvSpPr>
          <p:cNvPr id="264195" name="Rectangle 2"/>
          <p:cNvSpPr>
            <a:spLocks noGrp="1" noRot="1" noChangeAspect="1" noChangeArrowheads="1" noTextEdit="1"/>
          </p:cNvSpPr>
          <p:nvPr>
            <p:ph type="sldImg"/>
          </p:nvPr>
        </p:nvSpPr>
        <p:spPr>
          <a:xfrm>
            <a:off x="554038" y="674688"/>
            <a:ext cx="5994400" cy="3371850"/>
          </a:xfrm>
          <a:ln/>
        </p:spPr>
      </p:sp>
      <p:sp>
        <p:nvSpPr>
          <p:cNvPr id="264196"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777731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Y" dirty="0"/>
          </a:p>
        </p:txBody>
      </p:sp>
      <p:sp>
        <p:nvSpPr>
          <p:cNvPr id="4" name="Marcador de número de diapositiva 3"/>
          <p:cNvSpPr>
            <a:spLocks noGrp="1"/>
          </p:cNvSpPr>
          <p:nvPr>
            <p:ph type="sldNum" sz="quarter" idx="5"/>
          </p:nvPr>
        </p:nvSpPr>
        <p:spPr/>
        <p:txBody>
          <a:bodyPr/>
          <a:lstStyle/>
          <a:p>
            <a:pPr>
              <a:defRPr/>
            </a:pPr>
            <a:fld id="{F073350C-43AC-47D6-824B-0B1F47587542}" type="slidenum">
              <a:rPr lang="es-ES_tradnl" smtClean="0"/>
              <a:pPr>
                <a:defRPr/>
              </a:pPr>
              <a:t>31</a:t>
            </a:fld>
            <a:endParaRPr lang="es-ES_tradnl"/>
          </a:p>
        </p:txBody>
      </p:sp>
    </p:spTree>
    <p:extLst>
      <p:ext uri="{BB962C8B-B14F-4D97-AF65-F5344CB8AC3E}">
        <p14:creationId xmlns:p14="http://schemas.microsoft.com/office/powerpoint/2010/main" val="405451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7"/>
          <p:cNvSpPr>
            <a:spLocks noGrp="1" noChangeArrowheads="1"/>
          </p:cNvSpPr>
          <p:nvPr>
            <p:ph type="sldNum" sz="quarter" idx="5"/>
          </p:nvPr>
        </p:nvSpPr>
        <p:spPr>
          <a:noFill/>
        </p:spPr>
        <p:txBody>
          <a:bodyPr/>
          <a:lstStyle/>
          <a:p>
            <a:fld id="{01896FC3-082E-49C0-BCE1-885531E50B4D}" type="slidenum">
              <a:rPr lang="es-ES_tradnl" smtClean="0"/>
              <a:pPr/>
              <a:t>3</a:t>
            </a:fld>
            <a:endParaRPr lang="es-ES_tradnl" dirty="0"/>
          </a:p>
        </p:txBody>
      </p:sp>
      <p:sp>
        <p:nvSpPr>
          <p:cNvPr id="326659" name="Rectangle 2"/>
          <p:cNvSpPr>
            <a:spLocks noGrp="1" noRot="1" noChangeAspect="1" noChangeArrowheads="1" noTextEdit="1"/>
          </p:cNvSpPr>
          <p:nvPr>
            <p:ph type="sldImg"/>
          </p:nvPr>
        </p:nvSpPr>
        <p:spPr>
          <a:xfrm>
            <a:off x="554038" y="674688"/>
            <a:ext cx="5994400" cy="3371850"/>
          </a:xfrm>
          <a:ln/>
        </p:spPr>
      </p:sp>
      <p:sp>
        <p:nvSpPr>
          <p:cNvPr id="326660"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2165138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7"/>
          <p:cNvSpPr>
            <a:spLocks noGrp="1" noChangeArrowheads="1"/>
          </p:cNvSpPr>
          <p:nvPr>
            <p:ph type="sldNum" sz="quarter" idx="5"/>
          </p:nvPr>
        </p:nvSpPr>
        <p:spPr>
          <a:noFill/>
        </p:spPr>
        <p:txBody>
          <a:bodyPr/>
          <a:lstStyle/>
          <a:p>
            <a:fld id="{01896FC3-082E-49C0-BCE1-885531E50B4D}" type="slidenum">
              <a:rPr lang="es-ES_tradnl" smtClean="0"/>
              <a:pPr/>
              <a:t>8</a:t>
            </a:fld>
            <a:endParaRPr lang="es-ES_tradnl"/>
          </a:p>
        </p:txBody>
      </p:sp>
      <p:sp>
        <p:nvSpPr>
          <p:cNvPr id="326659" name="Rectangle 2"/>
          <p:cNvSpPr>
            <a:spLocks noGrp="1" noRot="1" noChangeAspect="1" noChangeArrowheads="1" noTextEdit="1"/>
          </p:cNvSpPr>
          <p:nvPr>
            <p:ph type="sldImg"/>
          </p:nvPr>
        </p:nvSpPr>
        <p:spPr>
          <a:xfrm>
            <a:off x="554038" y="674688"/>
            <a:ext cx="5994400" cy="3371850"/>
          </a:xfrm>
          <a:ln/>
        </p:spPr>
      </p:sp>
      <p:sp>
        <p:nvSpPr>
          <p:cNvPr id="326660" name="Rectangle 3"/>
          <p:cNvSpPr>
            <a:spLocks noGrp="1" noChangeArrowheads="1"/>
          </p:cNvSpPr>
          <p:nvPr>
            <p:ph type="body" idx="1"/>
          </p:nvPr>
        </p:nvSpPr>
        <p:spPr>
          <a:noFill/>
          <a:ln/>
        </p:spPr>
        <p:txBody>
          <a:bodyPr/>
          <a:lstStyle/>
          <a:p>
            <a:pPr eaLnBrk="1" hangingPunct="1"/>
            <a:r>
              <a:rPr lang="es-ES" dirty="0" err="1"/>
              <a:t>Bessuat</a:t>
            </a:r>
            <a:r>
              <a:rPr lang="es-ES" dirty="0"/>
              <a:t> sobre Laguna del Sauce: Dos generadores en base a oxígeno (suministrado a granel en tanque que se construirá) que funcionarán en paralelo. EL ozono se aplicará al </a:t>
            </a:r>
            <a:r>
              <a:rPr lang="es-ES" dirty="0" err="1"/>
              <a:t>ppio</a:t>
            </a:r>
            <a:r>
              <a:rPr lang="es-ES" dirty="0"/>
              <a:t> del reactor, el cual tendrá chicanas para favorecer el contacto. El ozono va a un eyector y luego solución </a:t>
            </a:r>
            <a:r>
              <a:rPr lang="es-ES" dirty="0" err="1"/>
              <a:t>superozonizada</a:t>
            </a:r>
            <a:r>
              <a:rPr lang="es-ES" dirty="0"/>
              <a:t> al reactor, mediante difusor. No se usarán difusores de burbuja fina, tipo piedra poroso o EPDM. Diseño para dosis 5 mg/l. En el tercio final del reactor se dosificará H2O2 para potenciar la capacidad oxidativa y destruir el ozono residual de modo que no se afecte la filtración biológica.</a:t>
            </a:r>
          </a:p>
        </p:txBody>
      </p:sp>
    </p:spTree>
    <p:extLst>
      <p:ext uri="{BB962C8B-B14F-4D97-AF65-F5344CB8AC3E}">
        <p14:creationId xmlns:p14="http://schemas.microsoft.com/office/powerpoint/2010/main" val="3076517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7"/>
          <p:cNvSpPr>
            <a:spLocks noGrp="1" noChangeArrowheads="1"/>
          </p:cNvSpPr>
          <p:nvPr>
            <p:ph type="sldNum" sz="quarter" idx="5"/>
          </p:nvPr>
        </p:nvSpPr>
        <p:spPr>
          <a:noFill/>
        </p:spPr>
        <p:txBody>
          <a:bodyPr/>
          <a:lstStyle/>
          <a:p>
            <a:fld id="{59B8770A-604C-4718-B1D9-72DC5B4E7E6E}" type="slidenum">
              <a:rPr lang="es-ES_tradnl" smtClean="0"/>
              <a:pPr/>
              <a:t>9</a:t>
            </a:fld>
            <a:endParaRPr lang="es-ES_tradnl"/>
          </a:p>
        </p:txBody>
      </p:sp>
      <p:sp>
        <p:nvSpPr>
          <p:cNvPr id="327683" name="Rectangle 2"/>
          <p:cNvSpPr>
            <a:spLocks noGrp="1" noRot="1" noChangeAspect="1" noChangeArrowheads="1" noTextEdit="1"/>
          </p:cNvSpPr>
          <p:nvPr>
            <p:ph type="sldImg"/>
          </p:nvPr>
        </p:nvSpPr>
        <p:spPr>
          <a:xfrm>
            <a:off x="554038" y="674688"/>
            <a:ext cx="5994400" cy="3371850"/>
          </a:xfrm>
          <a:ln/>
        </p:spPr>
      </p:sp>
      <p:sp>
        <p:nvSpPr>
          <p:cNvPr id="327684"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2621537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7"/>
          <p:cNvSpPr>
            <a:spLocks noGrp="1" noChangeArrowheads="1"/>
          </p:cNvSpPr>
          <p:nvPr>
            <p:ph type="sldNum" sz="quarter" idx="5"/>
          </p:nvPr>
        </p:nvSpPr>
        <p:spPr>
          <a:noFill/>
        </p:spPr>
        <p:txBody>
          <a:bodyPr/>
          <a:lstStyle/>
          <a:p>
            <a:fld id="{59B8770A-604C-4718-B1D9-72DC5B4E7E6E}" type="slidenum">
              <a:rPr lang="es-ES_tradnl" smtClean="0"/>
              <a:pPr/>
              <a:t>10</a:t>
            </a:fld>
            <a:endParaRPr lang="es-ES_tradnl"/>
          </a:p>
        </p:txBody>
      </p:sp>
      <p:sp>
        <p:nvSpPr>
          <p:cNvPr id="327683" name="Rectangle 2"/>
          <p:cNvSpPr>
            <a:spLocks noGrp="1" noRot="1" noChangeAspect="1" noChangeArrowheads="1" noTextEdit="1"/>
          </p:cNvSpPr>
          <p:nvPr>
            <p:ph type="sldImg"/>
          </p:nvPr>
        </p:nvSpPr>
        <p:spPr>
          <a:xfrm>
            <a:off x="554038" y="674688"/>
            <a:ext cx="5994400" cy="3371850"/>
          </a:xfrm>
          <a:ln/>
        </p:spPr>
      </p:sp>
      <p:sp>
        <p:nvSpPr>
          <p:cNvPr id="327684"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3512783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7"/>
          <p:cNvSpPr>
            <a:spLocks noGrp="1" noChangeArrowheads="1"/>
          </p:cNvSpPr>
          <p:nvPr>
            <p:ph type="sldNum" sz="quarter" idx="5"/>
          </p:nvPr>
        </p:nvSpPr>
        <p:spPr>
          <a:noFill/>
        </p:spPr>
        <p:txBody>
          <a:bodyPr/>
          <a:lstStyle/>
          <a:p>
            <a:fld id="{A655D92D-43EC-4F59-8795-FF6DD77BCE1E}" type="slidenum">
              <a:rPr lang="es-ES_tradnl" smtClean="0"/>
              <a:pPr/>
              <a:t>12</a:t>
            </a:fld>
            <a:endParaRPr lang="es-ES_tradnl"/>
          </a:p>
        </p:txBody>
      </p:sp>
      <p:sp>
        <p:nvSpPr>
          <p:cNvPr id="329731" name="Rectangle 2"/>
          <p:cNvSpPr>
            <a:spLocks noGrp="1" noRot="1" noChangeAspect="1" noChangeArrowheads="1" noTextEdit="1"/>
          </p:cNvSpPr>
          <p:nvPr>
            <p:ph type="sldImg"/>
          </p:nvPr>
        </p:nvSpPr>
        <p:spPr>
          <a:xfrm>
            <a:off x="554038" y="674688"/>
            <a:ext cx="5994400" cy="3371850"/>
          </a:xfrm>
          <a:ln/>
        </p:spPr>
      </p:sp>
      <p:sp>
        <p:nvSpPr>
          <p:cNvPr id="329732"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2217130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779362DE-313A-41CE-A5BD-F05EC41EA2B1}" type="slidenum">
              <a:rPr lang="es-ES_tradnl" smtClean="0"/>
              <a:pPr/>
              <a:t>13</a:t>
            </a:fld>
            <a:endParaRPr lang="es-ES_tradnl"/>
          </a:p>
        </p:txBody>
      </p:sp>
      <p:sp>
        <p:nvSpPr>
          <p:cNvPr id="264195" name="Rectangle 2"/>
          <p:cNvSpPr>
            <a:spLocks noGrp="1" noRot="1" noChangeAspect="1" noChangeArrowheads="1" noTextEdit="1"/>
          </p:cNvSpPr>
          <p:nvPr>
            <p:ph type="sldImg"/>
          </p:nvPr>
        </p:nvSpPr>
        <p:spPr>
          <a:xfrm>
            <a:off x="554038" y="674688"/>
            <a:ext cx="5994400" cy="3371850"/>
          </a:xfrm>
          <a:ln/>
        </p:spPr>
      </p:sp>
      <p:sp>
        <p:nvSpPr>
          <p:cNvPr id="264196"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1415870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779362DE-313A-41CE-A5BD-F05EC41EA2B1}" type="slidenum">
              <a:rPr lang="es-ES_tradnl" smtClean="0"/>
              <a:pPr/>
              <a:t>14</a:t>
            </a:fld>
            <a:endParaRPr lang="es-ES_tradnl"/>
          </a:p>
        </p:txBody>
      </p:sp>
      <p:sp>
        <p:nvSpPr>
          <p:cNvPr id="264195" name="Rectangle 2"/>
          <p:cNvSpPr>
            <a:spLocks noGrp="1" noRot="1" noChangeAspect="1" noChangeArrowheads="1" noTextEdit="1"/>
          </p:cNvSpPr>
          <p:nvPr>
            <p:ph type="sldImg"/>
          </p:nvPr>
        </p:nvSpPr>
        <p:spPr>
          <a:xfrm>
            <a:off x="554038" y="674688"/>
            <a:ext cx="5994400" cy="3371850"/>
          </a:xfrm>
          <a:ln/>
        </p:spPr>
      </p:sp>
      <p:sp>
        <p:nvSpPr>
          <p:cNvPr id="264196"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521216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779362DE-313A-41CE-A5BD-F05EC41EA2B1}" type="slidenum">
              <a:rPr lang="es-ES_tradnl" smtClean="0"/>
              <a:pPr/>
              <a:t>15</a:t>
            </a:fld>
            <a:endParaRPr lang="es-ES_tradnl"/>
          </a:p>
        </p:txBody>
      </p:sp>
      <p:sp>
        <p:nvSpPr>
          <p:cNvPr id="264195" name="Rectangle 2"/>
          <p:cNvSpPr>
            <a:spLocks noGrp="1" noRot="1" noChangeAspect="1" noChangeArrowheads="1" noTextEdit="1"/>
          </p:cNvSpPr>
          <p:nvPr>
            <p:ph type="sldImg"/>
          </p:nvPr>
        </p:nvSpPr>
        <p:spPr>
          <a:xfrm>
            <a:off x="554038" y="674688"/>
            <a:ext cx="5994400" cy="3371850"/>
          </a:xfrm>
          <a:ln/>
        </p:spPr>
      </p:sp>
      <p:sp>
        <p:nvSpPr>
          <p:cNvPr id="264196"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3732044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a:prstGeom prst="rect">
            <a:avLst/>
          </a:prstGeom>
        </p:spPr>
        <p:txBody>
          <a:bodyPr/>
          <a:lstStyle/>
          <a:p>
            <a:r>
              <a:rPr lang="es-ES"/>
              <a:t>Haga clic para modificar el estilo de título del patrón</a:t>
            </a:r>
            <a:endParaRPr lang="es-UY"/>
          </a:p>
        </p:txBody>
      </p:sp>
      <p:sp>
        <p:nvSpPr>
          <p:cNvPr id="3" name="2 Subtítulo"/>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UY"/>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A6D3A8A1-F6EF-4E5C-8206-4EBF034FD8BA}" type="slidenum">
              <a:rPr lang="es-ES_tradnl"/>
              <a:pPr>
                <a:defRPr/>
              </a:pPr>
              <a:t>‹Nº›</a:t>
            </a:fld>
            <a:endParaRPr lang="es-ES_tradnl"/>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2 Marcador de texto vertical"/>
          <p:cNvSpPr>
            <a:spLocks noGrp="1"/>
          </p:cNvSpPr>
          <p:nvPr>
            <p:ph type="body" orient="vert" idx="1"/>
          </p:nvPr>
        </p:nvSpPr>
        <p:spPr>
          <a:xfrm>
            <a:off x="609600" y="1600203"/>
            <a:ext cx="109728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1885A6E1-AD2E-4171-89CC-E13D6B68C8EC}" type="slidenum">
              <a:rPr lang="es-ES_tradnl"/>
              <a:pPr>
                <a:defRPr/>
              </a:pPr>
              <a:t>‹Nº›</a:t>
            </a:fld>
            <a:endParaRPr lang="es-ES_tradnl"/>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794753" y="981075"/>
            <a:ext cx="2787649" cy="5145088"/>
          </a:xfrm>
          <a:prstGeom prst="rect">
            <a:avLst/>
          </a:prstGeom>
        </p:spPr>
        <p:txBody>
          <a:bodyPr vert="eaVert"/>
          <a:lstStyle/>
          <a:p>
            <a:r>
              <a:rPr lang="es-ES"/>
              <a:t>Haga clic para modificar el estilo de título del patrón</a:t>
            </a:r>
            <a:endParaRPr lang="es-UY"/>
          </a:p>
        </p:txBody>
      </p:sp>
      <p:sp>
        <p:nvSpPr>
          <p:cNvPr id="3" name="2 Marcador de texto vertical"/>
          <p:cNvSpPr>
            <a:spLocks noGrp="1"/>
          </p:cNvSpPr>
          <p:nvPr>
            <p:ph type="body" orient="vert" idx="1"/>
          </p:nvPr>
        </p:nvSpPr>
        <p:spPr>
          <a:xfrm>
            <a:off x="431802" y="981075"/>
            <a:ext cx="8159751" cy="5145088"/>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28E34421-E192-4BCF-AC12-265C62116347}" type="slidenum">
              <a:rPr lang="es-ES_tradnl"/>
              <a:pPr>
                <a:defRPr/>
              </a:pPr>
              <a:t>‹Nº›</a:t>
            </a:fld>
            <a:endParaRPr lang="es-ES_tradnl"/>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2 Marcador de texto"/>
          <p:cNvSpPr>
            <a:spLocks noGrp="1"/>
          </p:cNvSpPr>
          <p:nvPr>
            <p:ph type="body" sz="half" idx="1"/>
          </p:nvPr>
        </p:nvSpPr>
        <p:spPr>
          <a:xfrm>
            <a:off x="609600" y="1600203"/>
            <a:ext cx="53848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contenido"/>
          <p:cNvSpPr>
            <a:spLocks noGrp="1"/>
          </p:cNvSpPr>
          <p:nvPr>
            <p:ph sz="quarter" idx="2"/>
          </p:nvPr>
        </p:nvSpPr>
        <p:spPr>
          <a:xfrm>
            <a:off x="6197600" y="1600200"/>
            <a:ext cx="5384800" cy="218598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4 Marcador de contenido"/>
          <p:cNvSpPr>
            <a:spLocks noGrp="1"/>
          </p:cNvSpPr>
          <p:nvPr>
            <p:ph sz="quarter" idx="3"/>
          </p:nvPr>
        </p:nvSpPr>
        <p:spPr>
          <a:xfrm>
            <a:off x="6197600" y="3938591"/>
            <a:ext cx="5384800" cy="2187575"/>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6"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7"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8"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6418B10A-1549-4A95-88A9-3FCD9A4445EB}" type="slidenum">
              <a:rPr lang="es-ES_tradnl"/>
              <a:pPr>
                <a:defRPr/>
              </a:pPr>
              <a:t>‹Nº›</a:t>
            </a:fld>
            <a:endParaRPr lang="es-ES_tradnl"/>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31800" y="981075"/>
            <a:ext cx="11150600" cy="514508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3"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4"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D1DE4E3B-B2BB-4CDE-AB24-E57111A73EC8}" type="slidenum">
              <a:rPr lang="es-ES_tradnl"/>
              <a:pPr>
                <a:defRPr/>
              </a:pPr>
              <a:t>‹Nº›</a:t>
            </a:fld>
            <a:endParaRPr lang="es-ES_tradnl"/>
          </a:p>
        </p:txBody>
      </p:sp>
    </p:spTree>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2 Marcador de tabla"/>
          <p:cNvSpPr>
            <a:spLocks noGrp="1"/>
          </p:cNvSpPr>
          <p:nvPr>
            <p:ph type="tbl" idx="1"/>
          </p:nvPr>
        </p:nvSpPr>
        <p:spPr>
          <a:xfrm>
            <a:off x="609600" y="1600203"/>
            <a:ext cx="10972800" cy="4525963"/>
          </a:xfrm>
          <a:prstGeom prst="rect">
            <a:avLst/>
          </a:prstGeom>
        </p:spPr>
        <p:txBody>
          <a:bodyPr/>
          <a:lstStyle/>
          <a:p>
            <a:pPr lvl="0"/>
            <a:endParaRPr lang="es-UY" noProof="0"/>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DCE67BFD-2375-426F-91FE-D0B19B8C2177}" type="slidenum">
              <a:rPr lang="es-ES_tradnl"/>
              <a:pPr>
                <a:defRPr/>
              </a:pPr>
              <a:t>‹Nº›</a:t>
            </a:fld>
            <a:endParaRPr lang="es-ES_tradnl"/>
          </a:p>
        </p:txBody>
      </p:sp>
    </p:spTree>
  </p:cSld>
  <p:clrMapOvr>
    <a:masterClrMapping/>
  </p:clrMapOvr>
  <p:transitio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ítulo, texto y 2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871478235"/>
      </p:ext>
    </p:extLst>
  </p:cSld>
  <p:clrMapOvr>
    <a:masterClrMapping/>
  </p:clrMapOvr>
  <p:transition>
    <p:zoom dir="in"/>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UY"/>
          </a:p>
        </p:txBody>
      </p:sp>
      <p:sp>
        <p:nvSpPr>
          <p:cNvPr id="3" name="2 Marcador de texto"/>
          <p:cNvSpPr>
            <a:spLocks noGrp="1"/>
          </p:cNvSpPr>
          <p:nvPr>
            <p:ph type="body" sz="half" idx="1"/>
          </p:nvPr>
        </p:nvSpPr>
        <p:spPr>
          <a:xfrm>
            <a:off x="609600" y="1600203"/>
            <a:ext cx="53848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contenido"/>
          <p:cNvSpPr>
            <a:spLocks noGrp="1"/>
          </p:cNvSpPr>
          <p:nvPr>
            <p:ph sz="quarter" idx="2"/>
          </p:nvPr>
        </p:nvSpPr>
        <p:spPr>
          <a:xfrm>
            <a:off x="6197600" y="1600200"/>
            <a:ext cx="5384800" cy="218598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5 Marcador de fecha"/>
          <p:cNvSpPr>
            <a:spLocks noGrp="1"/>
          </p:cNvSpPr>
          <p:nvPr>
            <p:ph type="dt" sz="half" idx="10"/>
          </p:nvPr>
        </p:nvSpPr>
        <p:spPr>
          <a:xfrm>
            <a:off x="609600" y="6245225"/>
            <a:ext cx="2844800" cy="476250"/>
          </a:xfrm>
          <a:prstGeom prst="rect">
            <a:avLst/>
          </a:prstGeom>
        </p:spPr>
        <p:txBody>
          <a:bodyPr/>
          <a:lstStyle>
            <a:lvl1pPr>
              <a:defRPr/>
            </a:lvl1pPr>
          </a:lstStyle>
          <a:p>
            <a:pPr>
              <a:defRPr/>
            </a:pPr>
            <a:endParaRPr lang="es-ES_tradnl" sz="1800">
              <a:solidFill>
                <a:srgbClr val="000000"/>
              </a:solidFill>
              <a:latin typeface="Arial" charset="0"/>
            </a:endParaRPr>
          </a:p>
        </p:txBody>
      </p:sp>
      <p:sp>
        <p:nvSpPr>
          <p:cNvPr id="6" name="6 Marcador de pie de página"/>
          <p:cNvSpPr>
            <a:spLocks noGrp="1"/>
          </p:cNvSpPr>
          <p:nvPr>
            <p:ph type="ftr" sz="quarter" idx="11"/>
          </p:nvPr>
        </p:nvSpPr>
        <p:spPr>
          <a:xfrm>
            <a:off x="4165600" y="6245225"/>
            <a:ext cx="3860800" cy="476250"/>
          </a:xfrm>
          <a:prstGeom prst="rect">
            <a:avLst/>
          </a:prstGeom>
        </p:spPr>
        <p:txBody>
          <a:bodyPr/>
          <a:lstStyle>
            <a:lvl1pPr>
              <a:defRPr/>
            </a:lvl1pPr>
          </a:lstStyle>
          <a:p>
            <a:pPr>
              <a:defRPr/>
            </a:pPr>
            <a:endParaRPr lang="es-ES_tradnl" sz="1800">
              <a:solidFill>
                <a:srgbClr val="000000"/>
              </a:solidFill>
              <a:latin typeface="Arial" charset="0"/>
            </a:endParaRP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2 Marcador de contenido"/>
          <p:cNvSpPr>
            <a:spLocks noGrp="1"/>
          </p:cNvSpPr>
          <p:nvPr>
            <p:ph idx="1"/>
          </p:nvPr>
        </p:nvSpPr>
        <p:spPr>
          <a:xfrm>
            <a:off x="609600" y="1600203"/>
            <a:ext cx="109728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52C62AFE-1301-44B3-B21D-E1508BDE3129}" type="slidenum">
              <a:rPr lang="es-ES_tradnl"/>
              <a:pPr>
                <a:defRPr/>
              </a:pPr>
              <a:t>‹Nº›</a:t>
            </a:fld>
            <a:endParaRPr lang="es-ES_tradnl"/>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a:prstGeom prst="rect">
            <a:avLst/>
          </a:prstGeom>
        </p:spPr>
        <p:txBody>
          <a:bodyPr anchor="t"/>
          <a:lstStyle>
            <a:lvl1pPr algn="l">
              <a:defRPr sz="4000" b="1" cap="all"/>
            </a:lvl1pPr>
          </a:lstStyle>
          <a:p>
            <a:r>
              <a:rPr lang="es-ES"/>
              <a:t>Haga clic para modificar el estilo de título del patrón</a:t>
            </a:r>
            <a:endParaRPr lang="es-UY"/>
          </a:p>
        </p:txBody>
      </p:sp>
      <p:sp>
        <p:nvSpPr>
          <p:cNvPr id="3" name="2 Marcador de texto"/>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F3FB7FF2-B01E-445D-854D-F1DB02B72337}" type="slidenum">
              <a:rPr lang="es-ES_tradnl"/>
              <a:pPr>
                <a:defRPr/>
              </a:pPr>
              <a:t>‹Nº›</a:t>
            </a:fld>
            <a:endParaRPr lang="es-ES_tradnl"/>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2 Marcador de contenido"/>
          <p:cNvSpPr>
            <a:spLocks noGrp="1"/>
          </p:cNvSpPr>
          <p:nvPr>
            <p:ph sz="half" idx="1"/>
          </p:nvPr>
        </p:nvSpPr>
        <p:spPr>
          <a:xfrm>
            <a:off x="609600" y="1600203"/>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contenido"/>
          <p:cNvSpPr>
            <a:spLocks noGrp="1"/>
          </p:cNvSpPr>
          <p:nvPr>
            <p:ph sz="half" idx="2"/>
          </p:nvPr>
        </p:nvSpPr>
        <p:spPr>
          <a:xfrm>
            <a:off x="6197600" y="1600203"/>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C25A370C-63FF-4C7E-9FD8-369F34DD8742}" type="slidenum">
              <a:rPr lang="es-ES_tradnl"/>
              <a:pPr>
                <a:defRPr/>
              </a:pPr>
              <a:t>‹Nº›</a:t>
            </a:fld>
            <a:endParaRPr lang="es-ES_tradnl"/>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lvl1pPr>
              <a:defRPr/>
            </a:lvl1pPr>
          </a:lstStyle>
          <a:p>
            <a:r>
              <a:rPr lang="es-ES"/>
              <a:t>Haga clic para modificar el estilo de título del patrón</a:t>
            </a:r>
            <a:endParaRPr lang="es-UY"/>
          </a:p>
        </p:txBody>
      </p:sp>
      <p:sp>
        <p:nvSpPr>
          <p:cNvPr id="3" name="2 Marcador de texto"/>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4 Marcador de texto"/>
          <p:cNvSpPr>
            <a:spLocks noGrp="1"/>
          </p:cNvSpPr>
          <p:nvPr>
            <p:ph type="body" sz="quarter" idx="3"/>
          </p:nvPr>
        </p:nvSpPr>
        <p:spPr>
          <a:xfrm>
            <a:off x="6193369"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8"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9"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A8167F50-9A0F-4580-87D7-F14A7A233AAB}" type="slidenum">
              <a:rPr lang="es-ES_tradnl"/>
              <a:pPr>
                <a:defRPr/>
              </a:pPr>
              <a:t>‹Nº›</a:t>
            </a:fld>
            <a:endParaRPr lang="es-ES_tradnl"/>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4"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7B1B3B57-A407-4CEE-A261-A2955BBBEF5D}" type="slidenum">
              <a:rPr lang="es-ES_tradnl"/>
              <a:pPr>
                <a:defRPr/>
              </a:pPr>
              <a:t>‹Nº›</a:t>
            </a:fld>
            <a:endParaRPr lang="es-ES_tradnl"/>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3"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4"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FCA94BF5-F580-467B-9D00-9563B6C3B0C0}" type="slidenum">
              <a:rPr lang="es-ES_tradnl"/>
              <a:pPr>
                <a:defRPr/>
              </a:pPr>
              <a:t>‹Nº›</a:t>
            </a:fld>
            <a:endParaRPr lang="es-ES_tradnl"/>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a:prstGeom prst="rect">
            <a:avLst/>
          </a:prstGeom>
        </p:spPr>
        <p:txBody>
          <a:bodyPr anchor="b"/>
          <a:lstStyle>
            <a:lvl1pPr algn="l">
              <a:defRPr sz="2000" b="1"/>
            </a:lvl1pPr>
          </a:lstStyle>
          <a:p>
            <a:r>
              <a:rPr lang="es-ES"/>
              <a:t>Haga clic para modificar el estilo de título del patrón</a:t>
            </a:r>
            <a:endParaRPr lang="es-UY"/>
          </a:p>
        </p:txBody>
      </p:sp>
      <p:sp>
        <p:nvSpPr>
          <p:cNvPr id="3" name="2 Marcador de contenido"/>
          <p:cNvSpPr>
            <a:spLocks noGrp="1"/>
          </p:cNvSpPr>
          <p:nvPr>
            <p:ph idx="1"/>
          </p:nvPr>
        </p:nvSpPr>
        <p:spPr>
          <a:xfrm>
            <a:off x="4766733"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texto"/>
          <p:cNvSpPr>
            <a:spLocks noGrp="1"/>
          </p:cNvSpPr>
          <p:nvPr>
            <p:ph type="body" sz="half" idx="2"/>
          </p:nvPr>
        </p:nvSpPr>
        <p:spPr>
          <a:xfrm>
            <a:off x="609602" y="1435103"/>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911C3550-496A-4DEC-8994-F23D87640B03}" type="slidenum">
              <a:rPr lang="es-ES_tradnl"/>
              <a:pPr>
                <a:defRPr/>
              </a:pPr>
              <a:t>‹Nº›</a:t>
            </a:fld>
            <a:endParaRPr lang="es-ES_tradnl"/>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a:prstGeom prst="rect">
            <a:avLst/>
          </a:prstGeom>
        </p:spPr>
        <p:txBody>
          <a:bodyPr anchor="b"/>
          <a:lstStyle>
            <a:lvl1pPr algn="l">
              <a:defRPr sz="2000" b="1"/>
            </a:lvl1pPr>
          </a:lstStyle>
          <a:p>
            <a:r>
              <a:rPr lang="es-ES"/>
              <a:t>Haga clic para modificar el estilo de título del patrón</a:t>
            </a:r>
            <a:endParaRPr lang="es-UY"/>
          </a:p>
        </p:txBody>
      </p:sp>
      <p:sp>
        <p:nvSpPr>
          <p:cNvPr id="3" name="2 Marcador de posición de imagen"/>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Y" noProof="0"/>
          </a:p>
        </p:txBody>
      </p:sp>
      <p:sp>
        <p:nvSpPr>
          <p:cNvPr id="4" name="3 Marcador de texto"/>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7E63F14D-EA02-4957-9A4E-556BA1A8596A}" type="slidenum">
              <a:rPr lang="es-ES_tradnl"/>
              <a:pPr>
                <a:defRPr/>
              </a:pPr>
              <a:t>‹Nº›</a:t>
            </a:fld>
            <a:endParaRPr lang="es-ES_tradnl"/>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 Target="../slides/slide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50"/>
            </a:gs>
            <a:gs pos="100000">
              <a:schemeClr val="accent1">
                <a:lumMod val="45000"/>
                <a:lumOff val="55000"/>
              </a:schemeClr>
            </a:gs>
            <a:gs pos="83000">
              <a:schemeClr val="accent1">
                <a:lumMod val="45000"/>
                <a:lumOff val="55000"/>
              </a:schemeClr>
            </a:gs>
            <a:gs pos="95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 name="Botón de acción: Comienzo 9">
            <a:hlinkClick r:id="rId18" action="ppaction://hlinksldjump" highlightClick="1"/>
          </p:cNvPr>
          <p:cNvSpPr/>
          <p:nvPr userDrawn="1"/>
        </p:nvSpPr>
        <p:spPr>
          <a:xfrm>
            <a:off x="11760632" y="6669360"/>
            <a:ext cx="418265" cy="188640"/>
          </a:xfrm>
          <a:prstGeom prst="actionButtonBeginning">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sz="1800">
              <a:solidFill>
                <a:srgbClr val="FFFFFF"/>
              </a:solidFill>
            </a:endParaRPr>
          </a:p>
        </p:txBody>
      </p:sp>
      <p:sp>
        <p:nvSpPr>
          <p:cNvPr id="2" name="CuadroTexto 1">
            <a:extLst>
              <a:ext uri="{FF2B5EF4-FFF2-40B4-BE49-F238E27FC236}">
                <a16:creationId xmlns:a16="http://schemas.microsoft.com/office/drawing/2014/main" id="{DEEB9293-8CEB-C291-401C-58AC03AA77D5}"/>
              </a:ext>
            </a:extLst>
          </p:cNvPr>
          <p:cNvSpPr txBox="1"/>
          <p:nvPr userDrawn="1"/>
        </p:nvSpPr>
        <p:spPr>
          <a:xfrm>
            <a:off x="8976320" y="116632"/>
            <a:ext cx="2901440" cy="338554"/>
          </a:xfrm>
          <a:prstGeom prst="rect">
            <a:avLst/>
          </a:prstGeom>
          <a:noFill/>
        </p:spPr>
        <p:txBody>
          <a:bodyPr wrap="square" rtlCol="0">
            <a:spAutoFit/>
          </a:bodyPr>
          <a:lstStyle/>
          <a:p>
            <a:pPr algn="ctr"/>
            <a:r>
              <a:rPr lang="es-UY" sz="1600" dirty="0">
                <a:solidFill>
                  <a:schemeClr val="bg1"/>
                </a:solidFill>
                <a:latin typeface="Bahnschrift SemiLight SemiConde" panose="020B0502040204020203" pitchFamily="34" charset="0"/>
              </a:rPr>
              <a:t>DESINFECCIÓN DE AGUAS,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730" r:id="rId15"/>
    <p:sldLayoutId id="2147483726" r:id="rId16"/>
  </p:sldLayoutIdLst>
  <p:transition>
    <p:dissolve/>
  </p:transition>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8" Type="http://schemas.openxmlformats.org/officeDocument/2006/relationships/slide" Target="slide17.xml"/><Relationship Id="rId13" Type="http://schemas.openxmlformats.org/officeDocument/2006/relationships/slide" Target="slide23.xml"/><Relationship Id="rId3" Type="http://schemas.openxmlformats.org/officeDocument/2006/relationships/slide" Target="slide8.xml"/><Relationship Id="rId7" Type="http://schemas.openxmlformats.org/officeDocument/2006/relationships/slide" Target="slide16.xml"/><Relationship Id="rId12" Type="http://schemas.openxmlformats.org/officeDocument/2006/relationships/slide" Target="slide22.xml"/><Relationship Id="rId2" Type="http://schemas.openxmlformats.org/officeDocument/2006/relationships/slide" Target="slide2.xml"/><Relationship Id="rId1" Type="http://schemas.openxmlformats.org/officeDocument/2006/relationships/slideLayout" Target="../slideLayouts/slideLayout12.xml"/><Relationship Id="rId6" Type="http://schemas.openxmlformats.org/officeDocument/2006/relationships/slide" Target="slide12.xml"/><Relationship Id="rId11" Type="http://schemas.openxmlformats.org/officeDocument/2006/relationships/slide" Target="slide21.xml"/><Relationship Id="rId5" Type="http://schemas.openxmlformats.org/officeDocument/2006/relationships/slide" Target="slide10.xml"/><Relationship Id="rId10" Type="http://schemas.openxmlformats.org/officeDocument/2006/relationships/slide" Target="slide19.xml"/><Relationship Id="rId4" Type="http://schemas.openxmlformats.org/officeDocument/2006/relationships/slide" Target="slide9.xml"/><Relationship Id="rId9" Type="http://schemas.openxmlformats.org/officeDocument/2006/relationships/slide" Target="slide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3.png"/><Relationship Id="rId1" Type="http://schemas.openxmlformats.org/officeDocument/2006/relationships/slideLayout" Target="../slideLayouts/slideLayout15.xml"/><Relationship Id="rId5" Type="http://schemas.openxmlformats.org/officeDocument/2006/relationships/image" Target="../media/image40.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40" name="Text Box 4"/>
          <p:cNvSpPr txBox="1">
            <a:spLocks noChangeArrowheads="1"/>
          </p:cNvSpPr>
          <p:nvPr/>
        </p:nvSpPr>
        <p:spPr bwMode="auto">
          <a:xfrm>
            <a:off x="3686175" y="3044279"/>
            <a:ext cx="7560840" cy="769441"/>
          </a:xfrm>
          <a:prstGeom prst="rect">
            <a:avLst/>
          </a:prstGeom>
          <a:noFill/>
          <a:ln w="9525">
            <a:noFill/>
            <a:miter lim="800000"/>
            <a:headEnd/>
            <a:tailEnd/>
          </a:ln>
          <a:effectLst/>
        </p:spPr>
        <p:txBody>
          <a:bodyPr wrap="square">
            <a:spAutoFit/>
          </a:bodyPr>
          <a:lstStyle/>
          <a:p>
            <a:pPr algn="ctr">
              <a:spcBef>
                <a:spcPct val="50000"/>
              </a:spcBef>
              <a:defRPr/>
            </a:pPr>
            <a:r>
              <a:rPr lang="es-ES" sz="4400" b="1" dirty="0">
                <a:solidFill>
                  <a:schemeClr val="tx1"/>
                </a:solidFill>
              </a:rPr>
              <a:t>OZONIZACIÓN</a:t>
            </a:r>
          </a:p>
        </p:txBody>
      </p:sp>
      <p:sp>
        <p:nvSpPr>
          <p:cNvPr id="2" name="Rectángulo 1">
            <a:extLst>
              <a:ext uri="{FF2B5EF4-FFF2-40B4-BE49-F238E27FC236}">
                <a16:creationId xmlns:a16="http://schemas.microsoft.com/office/drawing/2014/main" id="{4661B2B1-7977-E7AE-32E8-105DFA03790D}"/>
              </a:ext>
            </a:extLst>
          </p:cNvPr>
          <p:cNvSpPr/>
          <p:nvPr/>
        </p:nvSpPr>
        <p:spPr>
          <a:xfrm>
            <a:off x="0" y="0"/>
            <a:ext cx="3686175" cy="6858000"/>
          </a:xfrm>
          <a:prstGeom prst="rect">
            <a:avLst/>
          </a:prstGeom>
          <a:solidFill>
            <a:srgbClr val="00B050"/>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AR"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cSld>
  <p:clrMapOvr>
    <a:masterClrMapping/>
  </p:clrMapOvr>
  <p:transition>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C69404E-4693-9B65-6FF0-18CFE1CC6457}"/>
              </a:ext>
            </a:extLst>
          </p:cNvPr>
          <p:cNvSpPr txBox="1"/>
          <p:nvPr/>
        </p:nvSpPr>
        <p:spPr>
          <a:xfrm>
            <a:off x="759613" y="1518398"/>
            <a:ext cx="10693188" cy="1938992"/>
          </a:xfrm>
          <a:prstGeom prst="rect">
            <a:avLst/>
          </a:prstGeom>
          <a:noFill/>
        </p:spPr>
        <p:txBody>
          <a:bodyPr wrap="square">
            <a:spAutoFit/>
          </a:bodyPr>
          <a:lstStyle/>
          <a:p>
            <a:r>
              <a:rPr lang="es-UY" sz="2400" dirty="0">
                <a:solidFill>
                  <a:schemeClr val="tx1"/>
                </a:solidFill>
                <a:latin typeface="Candara" panose="020E0502030303020204" pitchFamily="34" charset="0"/>
              </a:rPr>
              <a:t>El ozono reacciona con casi todos los compuestos orgánicos transformándolos en CO2, pero su corta “vida útil” no le permite completar muchas de las reacciones, en especial las que requieren mayor tiempo para desarrollarse. El rompimiento de las cadenas orgánicas vuelve más biodegradable a la materia orgánica, por lo que se recomienda la instalación de filtros biológicos.</a:t>
            </a:r>
          </a:p>
        </p:txBody>
      </p:sp>
      <p:sp>
        <p:nvSpPr>
          <p:cNvPr id="4" name="Rectangle 11">
            <a:extLst>
              <a:ext uri="{FF2B5EF4-FFF2-40B4-BE49-F238E27FC236}">
                <a16:creationId xmlns:a16="http://schemas.microsoft.com/office/drawing/2014/main" id="{316D6EF7-8F5E-5319-2EFC-A60B88BADD67}"/>
              </a:ext>
            </a:extLst>
          </p:cNvPr>
          <p:cNvSpPr>
            <a:spLocks noGrp="1" noChangeArrowheads="1"/>
          </p:cNvSpPr>
          <p:nvPr>
            <p:ph type="title"/>
          </p:nvPr>
        </p:nvSpPr>
        <p:spPr>
          <a:xfrm>
            <a:off x="20414" y="829174"/>
            <a:ext cx="12171586" cy="513879"/>
          </a:xfrm>
          <a:noFill/>
        </p:spPr>
        <p:txBody>
          <a:bodyPr/>
          <a:lstStyle/>
          <a:p>
            <a:pPr eaLnBrk="1" hangingPunct="1"/>
            <a:r>
              <a:rPr lang="es-MX" sz="3600" b="1" dirty="0">
                <a:solidFill>
                  <a:schemeClr val="tx1"/>
                </a:solidFill>
                <a:latin typeface="Candara" panose="020E0502030303020204" pitchFamily="34" charset="0"/>
              </a:rPr>
              <a:t>Reacción con la materia orgánica</a:t>
            </a:r>
          </a:p>
        </p:txBody>
      </p:sp>
      <p:grpSp>
        <p:nvGrpSpPr>
          <p:cNvPr id="12" name="Grupo 11">
            <a:extLst>
              <a:ext uri="{FF2B5EF4-FFF2-40B4-BE49-F238E27FC236}">
                <a16:creationId xmlns:a16="http://schemas.microsoft.com/office/drawing/2014/main" id="{4F396403-99A3-685F-8D94-B7CF070662C3}"/>
              </a:ext>
            </a:extLst>
          </p:cNvPr>
          <p:cNvGrpSpPr/>
          <p:nvPr/>
        </p:nvGrpSpPr>
        <p:grpSpPr>
          <a:xfrm>
            <a:off x="1641710" y="3993744"/>
            <a:ext cx="8928992" cy="1015663"/>
            <a:chOff x="1684086" y="4002067"/>
            <a:chExt cx="8928992" cy="1015663"/>
          </a:xfrm>
        </p:grpSpPr>
        <p:sp>
          <p:nvSpPr>
            <p:cNvPr id="5" name="CuadroTexto 4">
              <a:extLst>
                <a:ext uri="{FF2B5EF4-FFF2-40B4-BE49-F238E27FC236}">
                  <a16:creationId xmlns:a16="http://schemas.microsoft.com/office/drawing/2014/main" id="{85E60A71-3C54-C918-7284-B1ED54FD6725}"/>
                </a:ext>
              </a:extLst>
            </p:cNvPr>
            <p:cNvSpPr txBox="1"/>
            <p:nvPr/>
          </p:nvSpPr>
          <p:spPr>
            <a:xfrm>
              <a:off x="1684086" y="4155955"/>
              <a:ext cx="2088232" cy="707886"/>
            </a:xfrm>
            <a:prstGeom prst="rect">
              <a:avLst/>
            </a:prstGeom>
            <a:noFill/>
          </p:spPr>
          <p:txBody>
            <a:bodyPr wrap="square">
              <a:spAutoFit/>
            </a:bodyPr>
            <a:lstStyle/>
            <a:p>
              <a:pPr algn="ctr"/>
              <a:r>
                <a:rPr lang="es-UY" sz="2000" b="1" dirty="0">
                  <a:solidFill>
                    <a:schemeClr val="tx1"/>
                  </a:solidFill>
                  <a:latin typeface="Candara" panose="020E0502030303020204" pitchFamily="34" charset="0"/>
                </a:rPr>
                <a:t>REACCIONES DEL OZONO EN AGUA </a:t>
              </a:r>
              <a:endParaRPr lang="es-UY" b="1" dirty="0"/>
            </a:p>
          </p:txBody>
        </p:sp>
        <p:sp>
          <p:nvSpPr>
            <p:cNvPr id="7" name="CuadroTexto 6">
              <a:extLst>
                <a:ext uri="{FF2B5EF4-FFF2-40B4-BE49-F238E27FC236}">
                  <a16:creationId xmlns:a16="http://schemas.microsoft.com/office/drawing/2014/main" id="{F490B692-B8C7-B923-E0FE-6E541967A0C3}"/>
                </a:ext>
              </a:extLst>
            </p:cNvPr>
            <p:cNvSpPr txBox="1"/>
            <p:nvPr/>
          </p:nvSpPr>
          <p:spPr>
            <a:xfrm>
              <a:off x="5879976" y="4002067"/>
              <a:ext cx="4733102" cy="1015663"/>
            </a:xfrm>
            <a:prstGeom prst="rect">
              <a:avLst/>
            </a:prstGeom>
            <a:noFill/>
          </p:spPr>
          <p:txBody>
            <a:bodyPr wrap="square">
              <a:spAutoFit/>
            </a:bodyPr>
            <a:lstStyle/>
            <a:p>
              <a:r>
                <a:rPr lang="es-UY" b="1" dirty="0">
                  <a:solidFill>
                    <a:schemeClr val="tx1"/>
                  </a:solidFill>
                  <a:latin typeface="Candara" panose="020E0502030303020204" pitchFamily="34" charset="0"/>
                </a:rPr>
                <a:t>CO2, AGUA</a:t>
              </a:r>
            </a:p>
            <a:p>
              <a:r>
                <a:rPr lang="es-UY" b="1" dirty="0">
                  <a:solidFill>
                    <a:schemeClr val="tx1"/>
                  </a:solidFill>
                  <a:latin typeface="Candara" panose="020E0502030303020204" pitchFamily="34" charset="0"/>
                </a:rPr>
                <a:t>COMPUESTOS INORGÁNICOS OXIDADOS</a:t>
              </a:r>
            </a:p>
            <a:p>
              <a:r>
                <a:rPr lang="es-UY" b="1" dirty="0">
                  <a:solidFill>
                    <a:schemeClr val="tx1"/>
                  </a:solidFill>
                  <a:latin typeface="Candara" panose="020E0502030303020204" pitchFamily="34" charset="0"/>
                </a:rPr>
                <a:t>MATERIA ORGÁNICA BIODEGRADABLE </a:t>
              </a:r>
              <a:endParaRPr lang="es-UY" b="1" dirty="0"/>
            </a:p>
          </p:txBody>
        </p:sp>
        <p:cxnSp>
          <p:nvCxnSpPr>
            <p:cNvPr id="9" name="Conector recto de flecha 8">
              <a:extLst>
                <a:ext uri="{FF2B5EF4-FFF2-40B4-BE49-F238E27FC236}">
                  <a16:creationId xmlns:a16="http://schemas.microsoft.com/office/drawing/2014/main" id="{B67A4E81-1B59-97F3-AB0E-676B0E5779A9}"/>
                </a:ext>
              </a:extLst>
            </p:cNvPr>
            <p:cNvCxnSpPr/>
            <p:nvPr/>
          </p:nvCxnSpPr>
          <p:spPr bwMode="auto">
            <a:xfrm>
              <a:off x="4132358" y="4509898"/>
              <a:ext cx="1440160" cy="0"/>
            </a:xfrm>
            <a:prstGeom prst="straightConnector1">
              <a:avLst/>
            </a:prstGeom>
            <a:solidFill>
              <a:schemeClr val="accent1"/>
            </a:solidFill>
            <a:ln w="28575" cap="flat" cmpd="sng" algn="ctr">
              <a:solidFill>
                <a:schemeClr val="tx2"/>
              </a:solidFill>
              <a:prstDash val="solid"/>
              <a:round/>
              <a:headEnd type="none" w="med" len="med"/>
              <a:tailEnd type="triangle"/>
            </a:ln>
            <a:effectLst/>
          </p:spPr>
        </p:cxnSp>
      </p:grpSp>
      <p:sp>
        <p:nvSpPr>
          <p:cNvPr id="11" name="CuadroTexto 10">
            <a:extLst>
              <a:ext uri="{FF2B5EF4-FFF2-40B4-BE49-F238E27FC236}">
                <a16:creationId xmlns:a16="http://schemas.microsoft.com/office/drawing/2014/main" id="{2092F5B0-5385-B285-FAF1-43FECDBB562E}"/>
              </a:ext>
            </a:extLst>
          </p:cNvPr>
          <p:cNvSpPr txBox="1"/>
          <p:nvPr/>
        </p:nvSpPr>
        <p:spPr>
          <a:xfrm>
            <a:off x="759612" y="5195891"/>
            <a:ext cx="10693188" cy="1200329"/>
          </a:xfrm>
          <a:prstGeom prst="rect">
            <a:avLst/>
          </a:prstGeom>
          <a:noFill/>
        </p:spPr>
        <p:txBody>
          <a:bodyPr wrap="square">
            <a:spAutoFit/>
          </a:bodyPr>
          <a:lstStyle/>
          <a:p>
            <a:r>
              <a:rPr lang="es-UY" sz="2400" dirty="0">
                <a:solidFill>
                  <a:schemeClr val="tx1"/>
                </a:solidFill>
                <a:latin typeface="Candara" panose="020E0502030303020204" pitchFamily="34" charset="0"/>
              </a:rPr>
              <a:t>La filtración biológica mineraliza a los compuestos parcialmente oxidados. Estos compuestos pueden evaluarse midiendo el Carbono Orgánico Asimilable y el Carbono Orgánico Disuelto Biodegradable.</a:t>
            </a:r>
          </a:p>
        </p:txBody>
      </p:sp>
    </p:spTree>
    <p:extLst>
      <p:ext uri="{BB962C8B-B14F-4D97-AF65-F5344CB8AC3E}">
        <p14:creationId xmlns:p14="http://schemas.microsoft.com/office/powerpoint/2010/main" val="884642573"/>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59D905A-21D0-FEBB-FE17-2548AAB1DF62}"/>
              </a:ext>
            </a:extLst>
          </p:cNvPr>
          <p:cNvSpPr txBox="1"/>
          <p:nvPr/>
        </p:nvSpPr>
        <p:spPr>
          <a:xfrm>
            <a:off x="767408" y="908720"/>
            <a:ext cx="10657184" cy="5139869"/>
          </a:xfrm>
          <a:prstGeom prst="rect">
            <a:avLst/>
          </a:prstGeom>
          <a:noFill/>
        </p:spPr>
        <p:txBody>
          <a:bodyPr wrap="square">
            <a:spAutoFit/>
          </a:bodyPr>
          <a:lstStyle/>
          <a:p>
            <a:pPr>
              <a:spcBef>
                <a:spcPts val="600"/>
              </a:spcBef>
              <a:spcAft>
                <a:spcPts val="600"/>
              </a:spcAft>
            </a:pPr>
            <a:r>
              <a:rPr lang="es-UY" sz="2400" dirty="0">
                <a:solidFill>
                  <a:schemeClr val="tx1"/>
                </a:solidFill>
                <a:latin typeface="Candara" panose="020E0502030303020204" pitchFamily="34" charset="0"/>
              </a:rPr>
              <a:t>Se estima que la dosificación de 1 mg/l de O3 a un agua que contiene 1,0 mg/l de carbono orgánico disuelto (DOC), convierte el 75% de éste en compuestos biodegradables. Dosificando 2,0 mg/litro se convierte el 90% del DOC.</a:t>
            </a:r>
          </a:p>
          <a:p>
            <a:pPr>
              <a:spcBef>
                <a:spcPts val="600"/>
              </a:spcBef>
              <a:spcAft>
                <a:spcPts val="600"/>
              </a:spcAft>
            </a:pPr>
            <a:r>
              <a:rPr lang="es-UY" sz="2400" dirty="0">
                <a:solidFill>
                  <a:schemeClr val="tx1"/>
                </a:solidFill>
                <a:latin typeface="Candara" panose="020E0502030303020204" pitchFamily="34" charset="0"/>
              </a:rPr>
              <a:t>Las dosis habituales de ozono van de 1,5 a 3 mg/l (diseño para 5 mg/l), o de 0,3 a 1,0 mg/l de ozono por mg/l de TOC.</a:t>
            </a:r>
          </a:p>
          <a:p>
            <a:pPr>
              <a:spcBef>
                <a:spcPts val="600"/>
              </a:spcBef>
              <a:spcAft>
                <a:spcPts val="600"/>
              </a:spcAft>
            </a:pPr>
            <a:r>
              <a:rPr lang="es-UY" sz="2400" dirty="0">
                <a:solidFill>
                  <a:schemeClr val="tx1"/>
                </a:solidFill>
                <a:latin typeface="Candara" panose="020E0502030303020204" pitchFamily="34" charset="0"/>
              </a:rPr>
              <a:t>La remoción de estos compuestos biodegradables es imprescindible pues su presencia podría favorecer el crecimiento de microorganismos en la red de distribución, al utilizarlos como nutrientes.</a:t>
            </a:r>
          </a:p>
          <a:p>
            <a:pPr>
              <a:spcBef>
                <a:spcPts val="600"/>
              </a:spcBef>
              <a:spcAft>
                <a:spcPts val="600"/>
              </a:spcAft>
            </a:pPr>
            <a:r>
              <a:rPr lang="es-UY" sz="2400" dirty="0">
                <a:solidFill>
                  <a:schemeClr val="tx1"/>
                </a:solidFill>
                <a:latin typeface="Candara" panose="020E0502030303020204" pitchFamily="34" charset="0"/>
              </a:rPr>
              <a:t>Si se combina ozono con radiación ultravioleta o con peróxido de hidrógeno, se puede lograr mayor eficacia en oxidar muchos compuestos orgánicos.</a:t>
            </a:r>
          </a:p>
          <a:p>
            <a:pPr>
              <a:spcBef>
                <a:spcPts val="600"/>
              </a:spcBef>
              <a:spcAft>
                <a:spcPts val="600"/>
              </a:spcAft>
            </a:pPr>
            <a:r>
              <a:rPr lang="es-UY" sz="2400" dirty="0">
                <a:solidFill>
                  <a:schemeClr val="tx1"/>
                </a:solidFill>
                <a:latin typeface="Candara" panose="020E0502030303020204" pitchFamily="34" charset="0"/>
              </a:rPr>
              <a:t>Antes de que el agua ozonizada ingrese a los filtros biológicos se debe asegurar el agotamiento del ozono residual.</a:t>
            </a:r>
          </a:p>
        </p:txBody>
      </p:sp>
      <p:sp>
        <p:nvSpPr>
          <p:cNvPr id="4" name="Text Box 13">
            <a:extLst>
              <a:ext uri="{FF2B5EF4-FFF2-40B4-BE49-F238E27FC236}">
                <a16:creationId xmlns:a16="http://schemas.microsoft.com/office/drawing/2014/main" id="{A266F947-A2BB-5E5A-0044-91606A659254}"/>
              </a:ext>
            </a:extLst>
          </p:cNvPr>
          <p:cNvSpPr txBox="1">
            <a:spLocks noChangeArrowheads="1"/>
          </p:cNvSpPr>
          <p:nvPr/>
        </p:nvSpPr>
        <p:spPr bwMode="auto">
          <a:xfrm>
            <a:off x="20414" y="6581001"/>
            <a:ext cx="2447925" cy="276999"/>
          </a:xfrm>
          <a:prstGeom prst="rect">
            <a:avLst/>
          </a:prstGeom>
          <a:noFill/>
          <a:ln w="9525">
            <a:noFill/>
            <a:miter lim="800000"/>
            <a:headEnd/>
            <a:tailEnd/>
          </a:ln>
        </p:spPr>
        <p:txBody>
          <a:bodyPr>
            <a:spAutoFit/>
          </a:bodyPr>
          <a:lstStyle/>
          <a:p>
            <a:pPr>
              <a:spcBef>
                <a:spcPct val="50000"/>
              </a:spcBef>
            </a:pPr>
            <a:r>
              <a:rPr lang="es-ES_tradnl" sz="1200" dirty="0">
                <a:solidFill>
                  <a:schemeClr val="tx1"/>
                </a:solidFill>
              </a:rPr>
              <a:t>FUENTE: ENOHSA</a:t>
            </a:r>
          </a:p>
        </p:txBody>
      </p:sp>
    </p:spTree>
    <p:extLst>
      <p:ext uri="{BB962C8B-B14F-4D97-AF65-F5344CB8AC3E}">
        <p14:creationId xmlns:p14="http://schemas.microsoft.com/office/powerpoint/2010/main" val="3394968325"/>
      </p:ext>
    </p:extLst>
  </p:cSld>
  <p:clrMapOvr>
    <a:masterClrMapping/>
  </p:clrMapOvr>
  <p:transition>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9816" name="Group 88"/>
          <p:cNvGraphicFramePr>
            <a:graphicFrameLocks noGrp="1"/>
          </p:cNvGraphicFramePr>
          <p:nvPr>
            <p:extLst>
              <p:ext uri="{D42A27DB-BD31-4B8C-83A1-F6EECF244321}">
                <p14:modId xmlns:p14="http://schemas.microsoft.com/office/powerpoint/2010/main" val="125666422"/>
              </p:ext>
            </p:extLst>
          </p:nvPr>
        </p:nvGraphicFramePr>
        <p:xfrm>
          <a:off x="1415480" y="1988840"/>
          <a:ext cx="9577064" cy="3307398"/>
        </p:xfrm>
        <a:graphic>
          <a:graphicData uri="http://schemas.openxmlformats.org/drawingml/2006/table">
            <a:tbl>
              <a:tblPr/>
              <a:tblGrid>
                <a:gridCol w="3312368">
                  <a:extLst>
                    <a:ext uri="{9D8B030D-6E8A-4147-A177-3AD203B41FA5}">
                      <a16:colId xmlns:a16="http://schemas.microsoft.com/office/drawing/2014/main" val="20000"/>
                    </a:ext>
                  </a:extLst>
                </a:gridCol>
                <a:gridCol w="6264696">
                  <a:extLst>
                    <a:ext uri="{9D8B030D-6E8A-4147-A177-3AD203B41FA5}">
                      <a16:colId xmlns:a16="http://schemas.microsoft.com/office/drawing/2014/main" val="20001"/>
                    </a:ext>
                  </a:extLst>
                </a:gridCol>
              </a:tblGrid>
              <a:tr h="3111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a:ln>
                            <a:noFill/>
                          </a:ln>
                          <a:solidFill>
                            <a:schemeClr val="tx1"/>
                          </a:solidFill>
                          <a:effectLst/>
                          <a:latin typeface="Arial" pitchFamily="34" charset="0"/>
                          <a:ea typeface="Times New Roman" pitchFamily="18" charset="0"/>
                          <a:cs typeface="Arial" pitchFamily="34" charset="0"/>
                        </a:rPr>
                        <a:t>Tratamiento</a:t>
                      </a:r>
                      <a:endParaRPr kumimoji="0" lang="es-MX" sz="3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a:ln>
                            <a:noFill/>
                          </a:ln>
                          <a:solidFill>
                            <a:schemeClr val="tx1"/>
                          </a:solidFill>
                          <a:effectLst/>
                          <a:latin typeface="Arial" pitchFamily="34" charset="0"/>
                          <a:ea typeface="Times New Roman" pitchFamily="18" charset="0"/>
                          <a:cs typeface="Arial" pitchFamily="34" charset="0"/>
                        </a:rPr>
                        <a:t>Objetivos del tratamiento</a:t>
                      </a:r>
                      <a:endParaRPr kumimoji="0" lang="es-MX" sz="36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a:ln>
                            <a:noFill/>
                          </a:ln>
                          <a:solidFill>
                            <a:schemeClr val="tx1"/>
                          </a:solidFill>
                          <a:effectLst/>
                          <a:latin typeface="Arial" pitchFamily="34" charset="0"/>
                          <a:ea typeface="Times New Roman" pitchFamily="18" charset="0"/>
                          <a:cs typeface="Arial" pitchFamily="34" charset="0"/>
                        </a:rPr>
                        <a:t>Desinfección</a:t>
                      </a:r>
                      <a:endParaRPr kumimoji="0" lang="es-MX" sz="3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Arial" pitchFamily="34" charset="0"/>
                          <a:ea typeface="Times New Roman" pitchFamily="18" charset="0"/>
                          <a:cs typeface="ArialMT" charset="0"/>
                        </a:rPr>
                        <a:t>Inactivación de bacterias, virus, quistes de protozoarios, huevos de helmintos</a:t>
                      </a:r>
                      <a:endParaRPr kumimoji="0" lang="es-MX" sz="3600" b="0" i="0" u="none" strike="noStrike" cap="none" normalizeH="0" baseline="0" dirty="0">
                        <a:ln>
                          <a:noFill/>
                        </a:ln>
                        <a:solidFill>
                          <a:schemeClr val="tx1"/>
                        </a:solidFill>
                        <a:effectLst/>
                        <a:latin typeface="Arial" pitchFamily="34" charset="0"/>
                        <a:ea typeface="Times New Roman" pitchFamily="18" charset="0"/>
                        <a:cs typeface="ArialMT"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03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a:ln>
                            <a:noFill/>
                          </a:ln>
                          <a:solidFill>
                            <a:schemeClr val="tx1"/>
                          </a:solidFill>
                          <a:effectLst/>
                          <a:latin typeface="Arial" pitchFamily="34" charset="0"/>
                          <a:ea typeface="Times New Roman" pitchFamily="18" charset="0"/>
                          <a:cs typeface="Arial" pitchFamily="34" charset="0"/>
                        </a:rPr>
                        <a:t>Oxidación de compuestos inorgánicos</a:t>
                      </a:r>
                      <a:endParaRPr kumimoji="0" lang="es-MX" sz="3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Arial" pitchFamily="34" charset="0"/>
                          <a:ea typeface="Times New Roman" pitchFamily="18" charset="0"/>
                          <a:cs typeface="ArialMT" charset="0"/>
                        </a:rPr>
                        <a:t>Hierro, Manganeso, iones Nitrito, Sulfuro y Cianuro, Arsénico</a:t>
                      </a:r>
                      <a:endParaRPr kumimoji="0" lang="es-MX" sz="3600" b="0" i="0" u="none" strike="noStrike" cap="none" normalizeH="0" baseline="0" dirty="0">
                        <a:ln>
                          <a:noFill/>
                        </a:ln>
                        <a:solidFill>
                          <a:schemeClr val="tx1"/>
                        </a:solidFill>
                        <a:effectLst/>
                        <a:latin typeface="Arial" pitchFamily="34" charset="0"/>
                        <a:ea typeface="Times New Roman" pitchFamily="18" charset="0"/>
                        <a:cs typeface="ArialMT"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698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a:ln>
                            <a:noFill/>
                          </a:ln>
                          <a:solidFill>
                            <a:schemeClr val="tx1"/>
                          </a:solidFill>
                          <a:effectLst/>
                          <a:latin typeface="Arial" pitchFamily="34" charset="0"/>
                          <a:ea typeface="Times New Roman" pitchFamily="18" charset="0"/>
                          <a:cs typeface="Arial" pitchFamily="34" charset="0"/>
                        </a:rPr>
                        <a:t>Oxidación de compuestos orgánicos</a:t>
                      </a:r>
                      <a:endParaRPr kumimoji="0" lang="es-MX" sz="36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Arial" pitchFamily="34" charset="0"/>
                          <a:ea typeface="Times New Roman" pitchFamily="18" charset="0"/>
                          <a:cs typeface="ArialMT" charset="0"/>
                        </a:rPr>
                        <a:t>Fenoles, detergentes, pesticidas, precursores de THM, control de formación de películas biológicas, estimulación de la biodegradación</a:t>
                      </a:r>
                      <a:endParaRPr kumimoji="0" lang="es-MX" sz="3600" b="0" i="0" u="none" strike="noStrike" cap="none" normalizeH="0" baseline="0" dirty="0">
                        <a:ln>
                          <a:noFill/>
                        </a:ln>
                        <a:solidFill>
                          <a:schemeClr val="tx1"/>
                        </a:solidFill>
                        <a:effectLst/>
                        <a:latin typeface="Arial" pitchFamily="34" charset="0"/>
                        <a:ea typeface="Times New Roman" pitchFamily="18" charset="0"/>
                        <a:cs typeface="ArialMT"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03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a:ln>
                            <a:noFill/>
                          </a:ln>
                          <a:solidFill>
                            <a:schemeClr val="tx1"/>
                          </a:solidFill>
                          <a:effectLst/>
                          <a:latin typeface="Arial" pitchFamily="34" charset="0"/>
                          <a:ea typeface="Times New Roman" pitchFamily="18" charset="0"/>
                          <a:cs typeface="Arial" pitchFamily="34" charset="0"/>
                        </a:rPr>
                        <a:t>Control olores y sabores</a:t>
                      </a:r>
                      <a:endParaRPr kumimoji="0" lang="es-MX" sz="3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Arial" pitchFamily="34" charset="0"/>
                          <a:ea typeface="Times New Roman" pitchFamily="18" charset="0"/>
                          <a:cs typeface="ArialMT" charset="0"/>
                        </a:rPr>
                        <a:t>Oxidación de </a:t>
                      </a:r>
                      <a:r>
                        <a:rPr kumimoji="0" lang="es-MX" sz="2000" b="0" i="0" u="none" strike="noStrike" cap="none" normalizeH="0" baseline="0" dirty="0" err="1">
                          <a:ln>
                            <a:noFill/>
                          </a:ln>
                          <a:solidFill>
                            <a:schemeClr val="tx1"/>
                          </a:solidFill>
                          <a:effectLst/>
                          <a:latin typeface="Arial" pitchFamily="34" charset="0"/>
                          <a:ea typeface="Times New Roman" pitchFamily="18" charset="0"/>
                          <a:cs typeface="ArialMT" charset="0"/>
                        </a:rPr>
                        <a:t>Geosmina</a:t>
                      </a:r>
                      <a:r>
                        <a:rPr kumimoji="0" lang="es-MX" sz="2000" b="0" i="0" u="none" strike="noStrike" cap="none" normalizeH="0" baseline="0" dirty="0">
                          <a:ln>
                            <a:noFill/>
                          </a:ln>
                          <a:solidFill>
                            <a:schemeClr val="tx1"/>
                          </a:solidFill>
                          <a:effectLst/>
                          <a:latin typeface="Arial" pitchFamily="34" charset="0"/>
                          <a:ea typeface="Times New Roman" pitchFamily="18" charset="0"/>
                          <a:cs typeface="ArialMT" charset="0"/>
                        </a:rPr>
                        <a:t> y 2-Metilisoborneol</a:t>
                      </a:r>
                      <a:endParaRPr kumimoji="0" lang="es-MX" sz="3600" b="0" i="0" u="none" strike="noStrike" cap="none" normalizeH="0" baseline="0" dirty="0">
                        <a:ln>
                          <a:noFill/>
                        </a:ln>
                        <a:solidFill>
                          <a:schemeClr val="tx1"/>
                        </a:solidFill>
                        <a:effectLst/>
                        <a:latin typeface="Arial" pitchFamily="34" charset="0"/>
                        <a:ea typeface="Times New Roman" pitchFamily="18" charset="0"/>
                        <a:cs typeface="ArialMT"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
        <p:nvSpPr>
          <p:cNvPr id="2" name="Rectangle 11">
            <a:extLst>
              <a:ext uri="{FF2B5EF4-FFF2-40B4-BE49-F238E27FC236}">
                <a16:creationId xmlns:a16="http://schemas.microsoft.com/office/drawing/2014/main" id="{E298A15C-B13B-2704-9154-6CAF2A2DE2F3}"/>
              </a:ext>
            </a:extLst>
          </p:cNvPr>
          <p:cNvSpPr>
            <a:spLocks noGrp="1" noChangeArrowheads="1"/>
          </p:cNvSpPr>
          <p:nvPr>
            <p:ph type="title"/>
          </p:nvPr>
        </p:nvSpPr>
        <p:spPr>
          <a:xfrm>
            <a:off x="0" y="1014925"/>
            <a:ext cx="12171586" cy="513879"/>
          </a:xfrm>
          <a:noFill/>
        </p:spPr>
        <p:txBody>
          <a:bodyPr/>
          <a:lstStyle/>
          <a:p>
            <a:pPr eaLnBrk="1" hangingPunct="1"/>
            <a:r>
              <a:rPr lang="es-MX" sz="3600" b="1" dirty="0">
                <a:solidFill>
                  <a:schemeClr val="tx1"/>
                </a:solidFill>
                <a:latin typeface="Candara" panose="020E0502030303020204" pitchFamily="34" charset="0"/>
              </a:rPr>
              <a:t>Principales aplicaciones del Ozono</a:t>
            </a:r>
          </a:p>
        </p:txBody>
      </p:sp>
      <p:cxnSp>
        <p:nvCxnSpPr>
          <p:cNvPr id="4" name="Conector recto de flecha 3">
            <a:extLst>
              <a:ext uri="{FF2B5EF4-FFF2-40B4-BE49-F238E27FC236}">
                <a16:creationId xmlns:a16="http://schemas.microsoft.com/office/drawing/2014/main" id="{6B1068B7-FFAF-6F96-723A-DADE1F8E12CA}"/>
              </a:ext>
            </a:extLst>
          </p:cNvPr>
          <p:cNvCxnSpPr/>
          <p:nvPr/>
        </p:nvCxnSpPr>
        <p:spPr bwMode="auto">
          <a:xfrm>
            <a:off x="767408" y="2708920"/>
            <a:ext cx="504056" cy="0"/>
          </a:xfrm>
          <a:prstGeom prst="straightConnector1">
            <a:avLst/>
          </a:prstGeom>
          <a:solidFill>
            <a:schemeClr val="accent1"/>
          </a:solidFill>
          <a:ln w="57150" cap="flat" cmpd="sng" algn="ctr">
            <a:solidFill>
              <a:srgbClr val="FF3300"/>
            </a:solidFill>
            <a:prstDash val="solid"/>
            <a:round/>
            <a:headEnd type="none" w="med" len="med"/>
            <a:tailEnd type="triangle"/>
          </a:ln>
          <a:effectLst/>
        </p:spPr>
      </p:cxnSp>
      <p:sp>
        <p:nvSpPr>
          <p:cNvPr id="5" name="CuadroTexto 4">
            <a:extLst>
              <a:ext uri="{FF2B5EF4-FFF2-40B4-BE49-F238E27FC236}">
                <a16:creationId xmlns:a16="http://schemas.microsoft.com/office/drawing/2014/main" id="{10DFA9B4-A658-5CA8-5587-2A8EC7D2AAEE}"/>
              </a:ext>
            </a:extLst>
          </p:cNvPr>
          <p:cNvSpPr txBox="1"/>
          <p:nvPr/>
        </p:nvSpPr>
        <p:spPr>
          <a:xfrm>
            <a:off x="2999656" y="5843075"/>
            <a:ext cx="4536504" cy="400110"/>
          </a:xfrm>
          <a:prstGeom prst="rect">
            <a:avLst/>
          </a:prstGeom>
          <a:noFill/>
        </p:spPr>
        <p:txBody>
          <a:bodyPr wrap="square" rtlCol="0">
            <a:spAutoFit/>
          </a:bodyPr>
          <a:lstStyle/>
          <a:p>
            <a:r>
              <a:rPr lang="es-AR" dirty="0">
                <a:solidFill>
                  <a:schemeClr val="tx1"/>
                </a:solidFill>
              </a:rPr>
              <a:t>2,5 mg/l de ozono durante 10 minutos </a:t>
            </a:r>
            <a:endParaRPr lang="es-UY" dirty="0">
              <a:solidFill>
                <a:schemeClr val="tx1"/>
              </a:solidFill>
            </a:endParaRPr>
          </a:p>
        </p:txBody>
      </p:sp>
      <p:cxnSp>
        <p:nvCxnSpPr>
          <p:cNvPr id="7" name="Conector recto de flecha 6">
            <a:extLst>
              <a:ext uri="{FF2B5EF4-FFF2-40B4-BE49-F238E27FC236}">
                <a16:creationId xmlns:a16="http://schemas.microsoft.com/office/drawing/2014/main" id="{696A3288-B563-3CAB-43FC-33305C19B6AB}"/>
              </a:ext>
            </a:extLst>
          </p:cNvPr>
          <p:cNvCxnSpPr>
            <a:stCxn id="5" idx="0"/>
          </p:cNvCxnSpPr>
          <p:nvPr/>
        </p:nvCxnSpPr>
        <p:spPr bwMode="auto">
          <a:xfrm flipV="1">
            <a:off x="5267908" y="5157192"/>
            <a:ext cx="1692188" cy="68588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 name="Rectángulo 64">
            <a:extLst>
              <a:ext uri="{FF2B5EF4-FFF2-40B4-BE49-F238E27FC236}">
                <a16:creationId xmlns:a16="http://schemas.microsoft.com/office/drawing/2014/main" id="{64D9AC5F-34F3-4DF7-D3CF-7D17C322F11C}"/>
              </a:ext>
            </a:extLst>
          </p:cNvPr>
          <p:cNvSpPr/>
          <p:nvPr/>
        </p:nvSpPr>
        <p:spPr bwMode="auto">
          <a:xfrm>
            <a:off x="507813" y="1600954"/>
            <a:ext cx="11176373" cy="3672408"/>
          </a:xfrm>
          <a:prstGeom prst="rect">
            <a:avLst/>
          </a:prstGeom>
          <a:solidFill>
            <a:schemeClr val="bg1"/>
          </a:solidFill>
          <a:ln w="9525" cap="flat" cmpd="sng" algn="ctr">
            <a:solidFill>
              <a:schemeClr val="tx2">
                <a:lumMod val="95000"/>
                <a:lumOff val="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 name="Text Box 3">
            <a:extLst>
              <a:ext uri="{FF2B5EF4-FFF2-40B4-BE49-F238E27FC236}">
                <a16:creationId xmlns:a16="http://schemas.microsoft.com/office/drawing/2014/main" id="{7C8BA021-9718-C942-7469-5D3B5EE7B280}"/>
              </a:ext>
            </a:extLst>
          </p:cNvPr>
          <p:cNvSpPr txBox="1">
            <a:spLocks noChangeArrowheads="1"/>
          </p:cNvSpPr>
          <p:nvPr/>
        </p:nvSpPr>
        <p:spPr bwMode="auto">
          <a:xfrm>
            <a:off x="2787062" y="4053454"/>
            <a:ext cx="1295400" cy="261610"/>
          </a:xfrm>
          <a:prstGeom prst="rect">
            <a:avLst/>
          </a:prstGeom>
          <a:noFill/>
          <a:ln w="9525">
            <a:noFill/>
            <a:miter lim="800000"/>
            <a:headEnd/>
            <a:tailEnd/>
          </a:ln>
        </p:spPr>
        <p:txBody>
          <a:bodyPr>
            <a:spAutoFit/>
          </a:bodyPr>
          <a:lstStyle/>
          <a:p>
            <a:pPr>
              <a:spcBef>
                <a:spcPct val="50000"/>
              </a:spcBef>
            </a:pPr>
            <a:r>
              <a:rPr lang="es-ES_tradnl" sz="1100" dirty="0">
                <a:solidFill>
                  <a:srgbClr val="000000"/>
                </a:solidFill>
              </a:rPr>
              <a:t>COAGULACIÓN</a:t>
            </a:r>
            <a:endParaRPr lang="es-MX" sz="1100" dirty="0">
              <a:solidFill>
                <a:srgbClr val="000000"/>
              </a:solidFill>
            </a:endParaRPr>
          </a:p>
        </p:txBody>
      </p:sp>
      <p:sp>
        <p:nvSpPr>
          <p:cNvPr id="4" name="Line 6">
            <a:extLst>
              <a:ext uri="{FF2B5EF4-FFF2-40B4-BE49-F238E27FC236}">
                <a16:creationId xmlns:a16="http://schemas.microsoft.com/office/drawing/2014/main" id="{0ABA05F1-FF8D-0B0F-081B-7F2F7A73C506}"/>
              </a:ext>
            </a:extLst>
          </p:cNvPr>
          <p:cNvSpPr>
            <a:spLocks noChangeShapeType="1"/>
          </p:cNvSpPr>
          <p:nvPr/>
        </p:nvSpPr>
        <p:spPr bwMode="auto">
          <a:xfrm>
            <a:off x="3602093" y="3572768"/>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grpSp>
        <p:nvGrpSpPr>
          <p:cNvPr id="6" name="Group 13">
            <a:extLst>
              <a:ext uri="{FF2B5EF4-FFF2-40B4-BE49-F238E27FC236}">
                <a16:creationId xmlns:a16="http://schemas.microsoft.com/office/drawing/2014/main" id="{68936B16-6059-F81B-22DE-3D384A224923}"/>
              </a:ext>
            </a:extLst>
          </p:cNvPr>
          <p:cNvGrpSpPr>
            <a:grpSpLocks/>
          </p:cNvGrpSpPr>
          <p:nvPr/>
        </p:nvGrpSpPr>
        <p:grpSpPr bwMode="auto">
          <a:xfrm>
            <a:off x="1445565" y="2573558"/>
            <a:ext cx="649287" cy="1800225"/>
            <a:chOff x="385" y="1162"/>
            <a:chExt cx="409" cy="1134"/>
          </a:xfrm>
        </p:grpSpPr>
        <p:grpSp>
          <p:nvGrpSpPr>
            <p:cNvPr id="7" name="Group 14">
              <a:extLst>
                <a:ext uri="{FF2B5EF4-FFF2-40B4-BE49-F238E27FC236}">
                  <a16:creationId xmlns:a16="http://schemas.microsoft.com/office/drawing/2014/main" id="{2D6810B4-FEE3-3F7E-E6A1-70E5F052849C}"/>
                </a:ext>
              </a:extLst>
            </p:cNvPr>
            <p:cNvGrpSpPr>
              <a:grpSpLocks/>
            </p:cNvGrpSpPr>
            <p:nvPr/>
          </p:nvGrpSpPr>
          <p:grpSpPr bwMode="auto">
            <a:xfrm>
              <a:off x="476" y="1162"/>
              <a:ext cx="318" cy="1134"/>
              <a:chOff x="612" y="1162"/>
              <a:chExt cx="318" cy="1134"/>
            </a:xfrm>
          </p:grpSpPr>
          <p:sp>
            <p:nvSpPr>
              <p:cNvPr id="13" name="Freeform 15">
                <a:extLst>
                  <a:ext uri="{FF2B5EF4-FFF2-40B4-BE49-F238E27FC236}">
                    <a16:creationId xmlns:a16="http://schemas.microsoft.com/office/drawing/2014/main" id="{1A9C35A1-007C-DF0E-67B5-177A375B444E}"/>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4" name="Freeform 16">
                <a:extLst>
                  <a:ext uri="{FF2B5EF4-FFF2-40B4-BE49-F238E27FC236}">
                    <a16:creationId xmlns:a16="http://schemas.microsoft.com/office/drawing/2014/main" id="{3464310D-AF64-0200-5011-36022527E9F7}"/>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5" name="Freeform 17">
                <a:extLst>
                  <a:ext uri="{FF2B5EF4-FFF2-40B4-BE49-F238E27FC236}">
                    <a16:creationId xmlns:a16="http://schemas.microsoft.com/office/drawing/2014/main" id="{542C0244-AAC4-9EC0-3C3F-2F297132E1BA}"/>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grpSp>
          <p:nvGrpSpPr>
            <p:cNvPr id="8" name="Group 18">
              <a:extLst>
                <a:ext uri="{FF2B5EF4-FFF2-40B4-BE49-F238E27FC236}">
                  <a16:creationId xmlns:a16="http://schemas.microsoft.com/office/drawing/2014/main" id="{7B0A08B5-92D7-7EAC-5860-B0A6B69EBD5F}"/>
                </a:ext>
              </a:extLst>
            </p:cNvPr>
            <p:cNvGrpSpPr>
              <a:grpSpLocks/>
            </p:cNvGrpSpPr>
            <p:nvPr/>
          </p:nvGrpSpPr>
          <p:grpSpPr bwMode="auto">
            <a:xfrm>
              <a:off x="385" y="1162"/>
              <a:ext cx="318" cy="1134"/>
              <a:chOff x="612" y="1162"/>
              <a:chExt cx="318" cy="1134"/>
            </a:xfrm>
          </p:grpSpPr>
          <p:sp>
            <p:nvSpPr>
              <p:cNvPr id="10" name="Freeform 19">
                <a:extLst>
                  <a:ext uri="{FF2B5EF4-FFF2-40B4-BE49-F238E27FC236}">
                    <a16:creationId xmlns:a16="http://schemas.microsoft.com/office/drawing/2014/main" id="{DCC9B9A6-55AE-F0FF-D8FC-D76A85CAE0C5}"/>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1" name="Freeform 20">
                <a:extLst>
                  <a:ext uri="{FF2B5EF4-FFF2-40B4-BE49-F238E27FC236}">
                    <a16:creationId xmlns:a16="http://schemas.microsoft.com/office/drawing/2014/main" id="{132D72CE-580D-4EBF-9206-ACA395C5BCA8}"/>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2" name="Freeform 21">
                <a:extLst>
                  <a:ext uri="{FF2B5EF4-FFF2-40B4-BE49-F238E27FC236}">
                    <a16:creationId xmlns:a16="http://schemas.microsoft.com/office/drawing/2014/main" id="{D47DD15B-8AA9-9814-779D-6235B4BCC0ED}"/>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sp>
          <p:nvSpPr>
            <p:cNvPr id="9" name="Oval 22">
              <a:extLst>
                <a:ext uri="{FF2B5EF4-FFF2-40B4-BE49-F238E27FC236}">
                  <a16:creationId xmlns:a16="http://schemas.microsoft.com/office/drawing/2014/main" id="{91129F77-15BD-76B4-CC04-7A0DF0C8286E}"/>
                </a:ext>
              </a:extLst>
            </p:cNvPr>
            <p:cNvSpPr>
              <a:spLocks noChangeArrowheads="1"/>
            </p:cNvSpPr>
            <p:nvPr/>
          </p:nvSpPr>
          <p:spPr bwMode="auto">
            <a:xfrm>
              <a:off x="657" y="1706"/>
              <a:ext cx="136" cy="136"/>
            </a:xfrm>
            <a:prstGeom prst="ellipse">
              <a:avLst/>
            </a:prstGeom>
            <a:solidFill>
              <a:srgbClr val="00001C"/>
            </a:solidFill>
            <a:ln w="9525">
              <a:solidFill>
                <a:schemeClr val="bg1">
                  <a:lumMod val="85000"/>
                </a:schemeClr>
              </a:solidFill>
              <a:round/>
              <a:headEnd/>
              <a:tailEnd/>
            </a:ln>
          </p:spPr>
          <p:txBody>
            <a:bodyPr wrap="none" anchor="ctr"/>
            <a:lstStyle/>
            <a:p>
              <a:pPr algn="l"/>
              <a:endParaRPr lang="es-UY" sz="1800">
                <a:solidFill>
                  <a:srgbClr val="000000"/>
                </a:solidFill>
              </a:endParaRPr>
            </a:p>
          </p:txBody>
        </p:sp>
      </p:grpSp>
      <p:sp>
        <p:nvSpPr>
          <p:cNvPr id="16" name="Line 24">
            <a:extLst>
              <a:ext uri="{FF2B5EF4-FFF2-40B4-BE49-F238E27FC236}">
                <a16:creationId xmlns:a16="http://schemas.microsoft.com/office/drawing/2014/main" id="{FABEAE90-FB24-7F25-0AF2-81AB1634BFF0}"/>
              </a:ext>
            </a:extLst>
          </p:cNvPr>
          <p:cNvSpPr>
            <a:spLocks noChangeShapeType="1"/>
          </p:cNvSpPr>
          <p:nvPr/>
        </p:nvSpPr>
        <p:spPr bwMode="auto">
          <a:xfrm>
            <a:off x="5325468" y="3554894"/>
            <a:ext cx="375177"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17" name="AutoShape 57">
            <a:extLst>
              <a:ext uri="{FF2B5EF4-FFF2-40B4-BE49-F238E27FC236}">
                <a16:creationId xmlns:a16="http://schemas.microsoft.com/office/drawing/2014/main" id="{FB7BB4C1-3ADC-58E1-5F13-A128F881AC4F}"/>
              </a:ext>
            </a:extLst>
          </p:cNvPr>
          <p:cNvCxnSpPr>
            <a:cxnSpLocks noChangeShapeType="1"/>
            <a:stCxn id="24" idx="1"/>
            <a:endCxn id="25" idx="1"/>
          </p:cNvCxnSpPr>
          <p:nvPr/>
        </p:nvCxnSpPr>
        <p:spPr bwMode="auto">
          <a:xfrm>
            <a:off x="3170297" y="3979168"/>
            <a:ext cx="422275" cy="0"/>
          </a:xfrm>
          <a:prstGeom prst="straightConnector1">
            <a:avLst/>
          </a:prstGeom>
          <a:noFill/>
          <a:ln w="28575">
            <a:solidFill>
              <a:schemeClr val="tx1"/>
            </a:solidFill>
            <a:round/>
            <a:headEnd/>
            <a:tailEnd/>
          </a:ln>
        </p:spPr>
      </p:cxnSp>
      <p:grpSp>
        <p:nvGrpSpPr>
          <p:cNvPr id="18" name="Group 58">
            <a:extLst>
              <a:ext uri="{FF2B5EF4-FFF2-40B4-BE49-F238E27FC236}">
                <a16:creationId xmlns:a16="http://schemas.microsoft.com/office/drawing/2014/main" id="{24D176E6-0B88-45BA-3F26-1E6BBF2B74F5}"/>
              </a:ext>
            </a:extLst>
          </p:cNvPr>
          <p:cNvGrpSpPr>
            <a:grpSpLocks/>
          </p:cNvGrpSpPr>
          <p:nvPr/>
        </p:nvGrpSpPr>
        <p:grpSpPr bwMode="auto">
          <a:xfrm>
            <a:off x="3170296" y="3140968"/>
            <a:ext cx="422275" cy="838200"/>
            <a:chOff x="1728" y="1584"/>
            <a:chExt cx="288" cy="528"/>
          </a:xfrm>
        </p:grpSpPr>
        <p:grpSp>
          <p:nvGrpSpPr>
            <p:cNvPr id="19" name="Group 59">
              <a:extLst>
                <a:ext uri="{FF2B5EF4-FFF2-40B4-BE49-F238E27FC236}">
                  <a16:creationId xmlns:a16="http://schemas.microsoft.com/office/drawing/2014/main" id="{0691A15E-FBCB-0164-A21E-C16E68420E1E}"/>
                </a:ext>
              </a:extLst>
            </p:cNvPr>
            <p:cNvGrpSpPr>
              <a:grpSpLocks/>
            </p:cNvGrpSpPr>
            <p:nvPr/>
          </p:nvGrpSpPr>
          <p:grpSpPr bwMode="auto">
            <a:xfrm>
              <a:off x="1728" y="1632"/>
              <a:ext cx="288" cy="480"/>
              <a:chOff x="1728" y="1632"/>
              <a:chExt cx="336" cy="480"/>
            </a:xfrm>
          </p:grpSpPr>
          <p:sp>
            <p:nvSpPr>
              <p:cNvPr id="24" name="Line 60">
                <a:extLst>
                  <a:ext uri="{FF2B5EF4-FFF2-40B4-BE49-F238E27FC236}">
                    <a16:creationId xmlns:a16="http://schemas.microsoft.com/office/drawing/2014/main" id="{F2CA915C-E8E8-7F23-54A2-0620422634F0}"/>
                  </a:ext>
                </a:extLst>
              </p:cNvPr>
              <p:cNvSpPr>
                <a:spLocks noChangeShapeType="1"/>
              </p:cNvSpPr>
              <p:nvPr/>
            </p:nvSpPr>
            <p:spPr bwMode="auto">
              <a:xfrm>
                <a:off x="1728"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5" name="Line 61">
                <a:extLst>
                  <a:ext uri="{FF2B5EF4-FFF2-40B4-BE49-F238E27FC236}">
                    <a16:creationId xmlns:a16="http://schemas.microsoft.com/office/drawing/2014/main" id="{3045A90F-5082-2F6D-11E0-EE7148517E46}"/>
                  </a:ext>
                </a:extLst>
              </p:cNvPr>
              <p:cNvSpPr>
                <a:spLocks noChangeShapeType="1"/>
              </p:cNvSpPr>
              <p:nvPr/>
            </p:nvSpPr>
            <p:spPr bwMode="auto">
              <a:xfrm>
                <a:off x="2064"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0" name="Group 62">
              <a:extLst>
                <a:ext uri="{FF2B5EF4-FFF2-40B4-BE49-F238E27FC236}">
                  <a16:creationId xmlns:a16="http://schemas.microsoft.com/office/drawing/2014/main" id="{620265ED-CB9B-453F-BDE8-73ED03996F73}"/>
                </a:ext>
              </a:extLst>
            </p:cNvPr>
            <p:cNvGrpSpPr>
              <a:grpSpLocks/>
            </p:cNvGrpSpPr>
            <p:nvPr/>
          </p:nvGrpSpPr>
          <p:grpSpPr bwMode="auto">
            <a:xfrm>
              <a:off x="1776" y="1968"/>
              <a:ext cx="192" cy="48"/>
              <a:chOff x="1392" y="2832"/>
              <a:chExt cx="192" cy="48"/>
            </a:xfrm>
          </p:grpSpPr>
          <p:sp>
            <p:nvSpPr>
              <p:cNvPr id="22" name="Oval 63">
                <a:extLst>
                  <a:ext uri="{FF2B5EF4-FFF2-40B4-BE49-F238E27FC236}">
                    <a16:creationId xmlns:a16="http://schemas.microsoft.com/office/drawing/2014/main" id="{E2DB50F9-678C-EA9B-2862-40C22702D62F}"/>
                  </a:ext>
                </a:extLst>
              </p:cNvPr>
              <p:cNvSpPr>
                <a:spLocks noChangeArrowheads="1"/>
              </p:cNvSpPr>
              <p:nvPr/>
            </p:nvSpPr>
            <p:spPr bwMode="auto">
              <a:xfrm>
                <a:off x="1392"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3" name="Oval 64">
                <a:extLst>
                  <a:ext uri="{FF2B5EF4-FFF2-40B4-BE49-F238E27FC236}">
                    <a16:creationId xmlns:a16="http://schemas.microsoft.com/office/drawing/2014/main" id="{0E6C7557-B7E2-3CE0-38C9-E3A450F805ED}"/>
                  </a:ext>
                </a:extLst>
              </p:cNvPr>
              <p:cNvSpPr>
                <a:spLocks noChangeArrowheads="1"/>
              </p:cNvSpPr>
              <p:nvPr/>
            </p:nvSpPr>
            <p:spPr bwMode="auto">
              <a:xfrm>
                <a:off x="1488"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grpSp>
        <p:sp>
          <p:nvSpPr>
            <p:cNvPr id="21" name="Line 65">
              <a:extLst>
                <a:ext uri="{FF2B5EF4-FFF2-40B4-BE49-F238E27FC236}">
                  <a16:creationId xmlns:a16="http://schemas.microsoft.com/office/drawing/2014/main" id="{5918A938-3445-2515-0E70-3356FFB5599C}"/>
                </a:ext>
              </a:extLst>
            </p:cNvPr>
            <p:cNvSpPr>
              <a:spLocks noChangeShapeType="1"/>
            </p:cNvSpPr>
            <p:nvPr/>
          </p:nvSpPr>
          <p:spPr bwMode="auto">
            <a:xfrm flipV="1">
              <a:off x="1872" y="1584"/>
              <a:ext cx="0" cy="432"/>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6" name="Group 66">
            <a:extLst>
              <a:ext uri="{FF2B5EF4-FFF2-40B4-BE49-F238E27FC236}">
                <a16:creationId xmlns:a16="http://schemas.microsoft.com/office/drawing/2014/main" id="{B1828385-0562-E100-AB51-0A72D9CB22CF}"/>
              </a:ext>
            </a:extLst>
          </p:cNvPr>
          <p:cNvGrpSpPr>
            <a:grpSpLocks/>
          </p:cNvGrpSpPr>
          <p:nvPr/>
        </p:nvGrpSpPr>
        <p:grpSpPr bwMode="auto">
          <a:xfrm>
            <a:off x="7248128" y="3140969"/>
            <a:ext cx="1296987" cy="1438276"/>
            <a:chOff x="2968" y="1525"/>
            <a:chExt cx="817" cy="906"/>
          </a:xfrm>
        </p:grpSpPr>
        <p:sp>
          <p:nvSpPr>
            <p:cNvPr id="27" name="Rectangle 67">
              <a:extLst>
                <a:ext uri="{FF2B5EF4-FFF2-40B4-BE49-F238E27FC236}">
                  <a16:creationId xmlns:a16="http://schemas.microsoft.com/office/drawing/2014/main" id="{5DAAFE95-2441-8B1C-4085-DB2382902087}"/>
                </a:ext>
              </a:extLst>
            </p:cNvPr>
            <p:cNvSpPr>
              <a:spLocks noChangeArrowheads="1"/>
            </p:cNvSpPr>
            <p:nvPr/>
          </p:nvSpPr>
          <p:spPr bwMode="auto">
            <a:xfrm>
              <a:off x="3061" y="1570"/>
              <a:ext cx="635" cy="318"/>
            </a:xfrm>
            <a:prstGeom prst="rect">
              <a:avLst/>
            </a:prstGeom>
            <a:noFill/>
            <a:ln w="12700">
              <a:solidFill>
                <a:schemeClr val="tx1"/>
              </a:solidFill>
              <a:miter lim="800000"/>
              <a:headEnd/>
              <a:tailEnd/>
            </a:ln>
          </p:spPr>
          <p:txBody>
            <a:bodyPr wrap="none" anchor="ctr"/>
            <a:lstStyle/>
            <a:p>
              <a:pPr algn="l"/>
              <a:endParaRPr lang="es-UY" sz="1800">
                <a:solidFill>
                  <a:srgbClr val="000000"/>
                </a:solidFill>
              </a:endParaRPr>
            </a:p>
          </p:txBody>
        </p:sp>
        <p:sp>
          <p:nvSpPr>
            <p:cNvPr id="28" name="Text Box 68">
              <a:extLst>
                <a:ext uri="{FF2B5EF4-FFF2-40B4-BE49-F238E27FC236}">
                  <a16:creationId xmlns:a16="http://schemas.microsoft.com/office/drawing/2014/main" id="{33D9E206-AEDF-CC2C-A29C-AB7F11AC8DD7}"/>
                </a:ext>
              </a:extLst>
            </p:cNvPr>
            <p:cNvSpPr txBox="1">
              <a:spLocks noChangeArrowheads="1"/>
            </p:cNvSpPr>
            <p:nvPr/>
          </p:nvSpPr>
          <p:spPr bwMode="auto">
            <a:xfrm>
              <a:off x="2968" y="2053"/>
              <a:ext cx="817" cy="378"/>
            </a:xfrm>
            <a:prstGeom prst="rect">
              <a:avLst/>
            </a:prstGeom>
            <a:noFill/>
            <a:ln w="9525">
              <a:noFill/>
              <a:miter lim="800000"/>
              <a:headEnd/>
              <a:tailEnd/>
            </a:ln>
          </p:spPr>
          <p:txBody>
            <a:bodyPr>
              <a:spAutoFit/>
            </a:bodyPr>
            <a:lstStyle/>
            <a:p>
              <a:pPr algn="ctr">
                <a:spcBef>
                  <a:spcPct val="50000"/>
                </a:spcBef>
              </a:pPr>
              <a:r>
                <a:rPr lang="es-ES_tradnl" sz="1100" dirty="0">
                  <a:solidFill>
                    <a:srgbClr val="000000"/>
                  </a:solidFill>
                </a:rPr>
                <a:t>FILTRACIÓN RÁPIDA BIOLÓGICA</a:t>
              </a:r>
              <a:endParaRPr lang="es-MX" sz="1100" dirty="0">
                <a:solidFill>
                  <a:srgbClr val="000000"/>
                </a:solidFill>
              </a:endParaRPr>
            </a:p>
          </p:txBody>
        </p:sp>
        <p:sp>
          <p:nvSpPr>
            <p:cNvPr id="29" name="Rectangle 69" descr="Vertical clara">
              <a:extLst>
                <a:ext uri="{FF2B5EF4-FFF2-40B4-BE49-F238E27FC236}">
                  <a16:creationId xmlns:a16="http://schemas.microsoft.com/office/drawing/2014/main" id="{3CF8F501-507B-CCAD-C5B9-5601E20DD9F3}"/>
                </a:ext>
              </a:extLst>
            </p:cNvPr>
            <p:cNvSpPr>
              <a:spLocks noChangeArrowheads="1"/>
            </p:cNvSpPr>
            <p:nvPr/>
          </p:nvSpPr>
          <p:spPr bwMode="auto">
            <a:xfrm>
              <a:off x="3061" y="1888"/>
              <a:ext cx="635" cy="91"/>
            </a:xfrm>
            <a:prstGeom prst="rect">
              <a:avLst/>
            </a:prstGeom>
            <a:noFill/>
            <a:ln w="28575">
              <a:solidFill>
                <a:schemeClr val="tx1"/>
              </a:solidFill>
              <a:miter lim="800000"/>
              <a:headEnd/>
              <a:tailEnd/>
            </a:ln>
          </p:spPr>
          <p:txBody>
            <a:bodyPr wrap="none" anchor="ctr"/>
            <a:lstStyle/>
            <a:p>
              <a:pPr algn="l"/>
              <a:endParaRPr lang="es-UY" sz="1800">
                <a:solidFill>
                  <a:srgbClr val="000000"/>
                </a:solidFill>
              </a:endParaRPr>
            </a:p>
          </p:txBody>
        </p:sp>
        <p:sp>
          <p:nvSpPr>
            <p:cNvPr id="30" name="Rectangle 70" descr="Confeti grande">
              <a:extLst>
                <a:ext uri="{FF2B5EF4-FFF2-40B4-BE49-F238E27FC236}">
                  <a16:creationId xmlns:a16="http://schemas.microsoft.com/office/drawing/2014/main" id="{E025522D-824C-0CEC-C8A9-19A48AA43775}"/>
                </a:ext>
              </a:extLst>
            </p:cNvPr>
            <p:cNvSpPr>
              <a:spLocks noChangeArrowheads="1"/>
            </p:cNvSpPr>
            <p:nvPr/>
          </p:nvSpPr>
          <p:spPr bwMode="auto">
            <a:xfrm>
              <a:off x="3061" y="1661"/>
              <a:ext cx="635" cy="227"/>
            </a:xfrm>
            <a:prstGeom prst="rect">
              <a:avLst/>
            </a:prstGeom>
            <a:noFill/>
            <a:ln w="9525">
              <a:solidFill>
                <a:schemeClr val="tx1"/>
              </a:solidFill>
              <a:miter lim="800000"/>
              <a:headEnd/>
              <a:tailEnd/>
            </a:ln>
          </p:spPr>
          <p:txBody>
            <a:bodyPr wrap="none" anchor="ctr"/>
            <a:lstStyle/>
            <a:p>
              <a:pPr algn="l"/>
              <a:endParaRPr lang="es-UY" sz="1800" dirty="0">
                <a:solidFill>
                  <a:srgbClr val="000000"/>
                </a:solidFill>
              </a:endParaRPr>
            </a:p>
          </p:txBody>
        </p:sp>
        <p:sp>
          <p:nvSpPr>
            <p:cNvPr id="31" name="Freeform 71">
              <a:extLst>
                <a:ext uri="{FF2B5EF4-FFF2-40B4-BE49-F238E27FC236}">
                  <a16:creationId xmlns:a16="http://schemas.microsoft.com/office/drawing/2014/main" id="{EC5CEB76-022C-8687-62F2-9722EC251F7E}"/>
                </a:ext>
              </a:extLst>
            </p:cNvPr>
            <p:cNvSpPr>
              <a:spLocks/>
            </p:cNvSpPr>
            <p:nvPr/>
          </p:nvSpPr>
          <p:spPr bwMode="auto">
            <a:xfrm>
              <a:off x="3061" y="1525"/>
              <a:ext cx="635" cy="454"/>
            </a:xfrm>
            <a:custGeom>
              <a:avLst/>
              <a:gdLst>
                <a:gd name="T0" fmla="*/ 0 w 635"/>
                <a:gd name="T1" fmla="*/ 0 h 454"/>
                <a:gd name="T2" fmla="*/ 0 w 635"/>
                <a:gd name="T3" fmla="*/ 454 h 454"/>
                <a:gd name="T4" fmla="*/ 635 w 635"/>
                <a:gd name="T5" fmla="*/ 454 h 454"/>
                <a:gd name="T6" fmla="*/ 635 w 635"/>
                <a:gd name="T7" fmla="*/ 0 h 454"/>
                <a:gd name="T8" fmla="*/ 0 60000 65536"/>
                <a:gd name="T9" fmla="*/ 0 60000 65536"/>
                <a:gd name="T10" fmla="*/ 0 60000 65536"/>
                <a:gd name="T11" fmla="*/ 0 60000 65536"/>
                <a:gd name="T12" fmla="*/ 0 w 635"/>
                <a:gd name="T13" fmla="*/ 0 h 454"/>
                <a:gd name="T14" fmla="*/ 635 w 635"/>
                <a:gd name="T15" fmla="*/ 454 h 454"/>
              </a:gdLst>
              <a:ahLst/>
              <a:cxnLst>
                <a:cxn ang="T8">
                  <a:pos x="T0" y="T1"/>
                </a:cxn>
                <a:cxn ang="T9">
                  <a:pos x="T2" y="T3"/>
                </a:cxn>
                <a:cxn ang="T10">
                  <a:pos x="T4" y="T5"/>
                </a:cxn>
                <a:cxn ang="T11">
                  <a:pos x="T6" y="T7"/>
                </a:cxn>
              </a:cxnLst>
              <a:rect l="T12" t="T13" r="T14" b="T15"/>
              <a:pathLst>
                <a:path w="635" h="454">
                  <a:moveTo>
                    <a:pt x="0" y="0"/>
                  </a:moveTo>
                  <a:lnTo>
                    <a:pt x="0" y="454"/>
                  </a:lnTo>
                  <a:lnTo>
                    <a:pt x="635" y="454"/>
                  </a:lnTo>
                  <a:lnTo>
                    <a:pt x="635" y="0"/>
                  </a:lnTo>
                </a:path>
              </a:pathLst>
            </a:custGeom>
            <a:noFill/>
            <a:ln w="57150">
              <a:solidFill>
                <a:schemeClr val="tx1"/>
              </a:solidFill>
              <a:round/>
              <a:headEnd/>
              <a:tailEnd/>
            </a:ln>
          </p:spPr>
          <p:txBody>
            <a:bodyPr/>
            <a:lstStyle/>
            <a:p>
              <a:pPr algn="l"/>
              <a:endParaRPr lang="es-UY" sz="1800">
                <a:solidFill>
                  <a:srgbClr val="000000"/>
                </a:solidFill>
              </a:endParaRPr>
            </a:p>
          </p:txBody>
        </p:sp>
      </p:grpSp>
      <p:sp>
        <p:nvSpPr>
          <p:cNvPr id="32" name="Text Box 78">
            <a:extLst>
              <a:ext uri="{FF2B5EF4-FFF2-40B4-BE49-F238E27FC236}">
                <a16:creationId xmlns:a16="http://schemas.microsoft.com/office/drawing/2014/main" id="{4F74F556-AB0D-D406-86E6-A55EE5CEA128}"/>
              </a:ext>
            </a:extLst>
          </p:cNvPr>
          <p:cNvSpPr txBox="1">
            <a:spLocks noChangeArrowheads="1"/>
          </p:cNvSpPr>
          <p:nvPr/>
        </p:nvSpPr>
        <p:spPr bwMode="auto">
          <a:xfrm>
            <a:off x="5604459" y="4306984"/>
            <a:ext cx="1522413"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SEDIMENTACION</a:t>
            </a:r>
            <a:endParaRPr lang="es-MX" sz="1100" dirty="0">
              <a:solidFill>
                <a:srgbClr val="000000"/>
              </a:solidFill>
            </a:endParaRPr>
          </a:p>
        </p:txBody>
      </p:sp>
      <p:sp>
        <p:nvSpPr>
          <p:cNvPr id="34" name="Text Box 5">
            <a:extLst>
              <a:ext uri="{FF2B5EF4-FFF2-40B4-BE49-F238E27FC236}">
                <a16:creationId xmlns:a16="http://schemas.microsoft.com/office/drawing/2014/main" id="{BE7FCC62-1ABC-C49B-E172-C7CF7DA95939}"/>
              </a:ext>
            </a:extLst>
          </p:cNvPr>
          <p:cNvSpPr txBox="1">
            <a:spLocks noChangeArrowheads="1"/>
          </p:cNvSpPr>
          <p:nvPr/>
        </p:nvSpPr>
        <p:spPr bwMode="auto">
          <a:xfrm>
            <a:off x="1202078" y="3022147"/>
            <a:ext cx="1152525" cy="274638"/>
          </a:xfrm>
          <a:prstGeom prst="rect">
            <a:avLst/>
          </a:prstGeom>
          <a:noFill/>
          <a:ln w="9525">
            <a:noFill/>
            <a:miter lim="800000"/>
            <a:headEnd/>
            <a:tailEnd/>
          </a:ln>
        </p:spPr>
        <p:txBody>
          <a:bodyPr>
            <a:spAutoFit/>
          </a:bodyPr>
          <a:lstStyle/>
          <a:p>
            <a:pPr algn="l">
              <a:spcBef>
                <a:spcPct val="50000"/>
              </a:spcBef>
            </a:pPr>
            <a:r>
              <a:rPr lang="es-ES_tradnl" sz="1200" dirty="0">
                <a:solidFill>
                  <a:srgbClr val="000000"/>
                </a:solidFill>
              </a:rPr>
              <a:t>CAPTACIÓN</a:t>
            </a:r>
            <a:endParaRPr lang="es-MX" sz="1200" dirty="0">
              <a:solidFill>
                <a:srgbClr val="000000"/>
              </a:solidFill>
            </a:endParaRPr>
          </a:p>
        </p:txBody>
      </p:sp>
      <p:sp>
        <p:nvSpPr>
          <p:cNvPr id="38" name="Rectángulo 37">
            <a:extLst>
              <a:ext uri="{FF2B5EF4-FFF2-40B4-BE49-F238E27FC236}">
                <a16:creationId xmlns:a16="http://schemas.microsoft.com/office/drawing/2014/main" id="{59A21342-D1B0-78F3-08B4-519C70992CC2}"/>
              </a:ext>
            </a:extLst>
          </p:cNvPr>
          <p:cNvSpPr/>
          <p:nvPr/>
        </p:nvSpPr>
        <p:spPr>
          <a:xfrm>
            <a:off x="2480561" y="3365718"/>
            <a:ext cx="265763" cy="306496"/>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grpSp>
        <p:nvGrpSpPr>
          <p:cNvPr id="39" name="Group 8">
            <a:extLst>
              <a:ext uri="{FF2B5EF4-FFF2-40B4-BE49-F238E27FC236}">
                <a16:creationId xmlns:a16="http://schemas.microsoft.com/office/drawing/2014/main" id="{A93F7F93-7C5D-84D7-B84A-EC7E49C4FC04}"/>
              </a:ext>
            </a:extLst>
          </p:cNvPr>
          <p:cNvGrpSpPr>
            <a:grpSpLocks/>
          </p:cNvGrpSpPr>
          <p:nvPr/>
        </p:nvGrpSpPr>
        <p:grpSpPr bwMode="auto">
          <a:xfrm>
            <a:off x="8799958" y="3125876"/>
            <a:ext cx="1266253" cy="837394"/>
            <a:chOff x="4059" y="1480"/>
            <a:chExt cx="778" cy="453"/>
          </a:xfrm>
          <a:noFill/>
        </p:grpSpPr>
        <p:sp>
          <p:nvSpPr>
            <p:cNvPr id="40" name="Rectangle 9">
              <a:extLst>
                <a:ext uri="{FF2B5EF4-FFF2-40B4-BE49-F238E27FC236}">
                  <a16:creationId xmlns:a16="http://schemas.microsoft.com/office/drawing/2014/main" id="{7C60EA3C-D3B4-F56F-E2DB-C4E2AFB14C0A}"/>
                </a:ext>
              </a:extLst>
            </p:cNvPr>
            <p:cNvSpPr>
              <a:spLocks noChangeArrowheads="1"/>
            </p:cNvSpPr>
            <p:nvPr/>
          </p:nvSpPr>
          <p:spPr bwMode="auto">
            <a:xfrm>
              <a:off x="4059" y="1480"/>
              <a:ext cx="771" cy="453"/>
            </a:xfrm>
            <a:prstGeom prst="rect">
              <a:avLst/>
            </a:prstGeom>
            <a:grpFill/>
            <a:ln w="38100">
              <a:solidFill>
                <a:schemeClr val="tx1"/>
              </a:solidFill>
              <a:miter lim="800000"/>
              <a:headEnd/>
              <a:tailEnd/>
            </a:ln>
          </p:spPr>
          <p:txBody>
            <a:bodyPr wrap="none" anchor="ctr"/>
            <a:lstStyle/>
            <a:p>
              <a:pPr algn="l"/>
              <a:endParaRPr lang="es-UY" sz="1800">
                <a:solidFill>
                  <a:srgbClr val="000000"/>
                </a:solidFill>
              </a:endParaRPr>
            </a:p>
          </p:txBody>
        </p:sp>
        <p:sp>
          <p:nvSpPr>
            <p:cNvPr id="41" name="Text Box 10">
              <a:extLst>
                <a:ext uri="{FF2B5EF4-FFF2-40B4-BE49-F238E27FC236}">
                  <a16:creationId xmlns:a16="http://schemas.microsoft.com/office/drawing/2014/main" id="{9B8DBA24-A24B-CADB-6171-EB7462B916C3}"/>
                </a:ext>
              </a:extLst>
            </p:cNvPr>
            <p:cNvSpPr txBox="1">
              <a:spLocks noChangeArrowheads="1"/>
            </p:cNvSpPr>
            <p:nvPr/>
          </p:nvSpPr>
          <p:spPr bwMode="auto">
            <a:xfrm>
              <a:off x="4066" y="1596"/>
              <a:ext cx="771" cy="216"/>
            </a:xfrm>
            <a:prstGeom prst="rect">
              <a:avLst/>
            </a:prstGeom>
            <a:grpFill/>
            <a:ln w="9525">
              <a:noFill/>
              <a:miter lim="800000"/>
              <a:headEnd/>
              <a:tailEnd/>
            </a:ln>
          </p:spPr>
          <p:txBody>
            <a:bodyPr>
              <a:spAutoFit/>
            </a:bodyPr>
            <a:lstStyle/>
            <a:p>
              <a:pPr algn="ctr">
                <a:spcBef>
                  <a:spcPct val="50000"/>
                </a:spcBef>
              </a:pPr>
              <a:r>
                <a:rPr lang="es-ES_tradnl" sz="1000" b="1" dirty="0">
                  <a:solidFill>
                    <a:srgbClr val="00001C"/>
                  </a:solidFill>
                </a:rPr>
                <a:t>DEPÓSITO DE AGUA FILTRADA</a:t>
              </a:r>
              <a:endParaRPr lang="es-MX" sz="1000" b="1" dirty="0">
                <a:solidFill>
                  <a:srgbClr val="00001C"/>
                </a:solidFill>
              </a:endParaRPr>
            </a:p>
          </p:txBody>
        </p:sp>
      </p:grpSp>
      <p:sp>
        <p:nvSpPr>
          <p:cNvPr id="43" name="Text Box 25">
            <a:extLst>
              <a:ext uri="{FF2B5EF4-FFF2-40B4-BE49-F238E27FC236}">
                <a16:creationId xmlns:a16="http://schemas.microsoft.com/office/drawing/2014/main" id="{A75DBC97-F3E7-1C9D-CA2F-C2617989E1E4}"/>
              </a:ext>
            </a:extLst>
          </p:cNvPr>
          <p:cNvSpPr txBox="1">
            <a:spLocks noChangeArrowheads="1"/>
          </p:cNvSpPr>
          <p:nvPr/>
        </p:nvSpPr>
        <p:spPr bwMode="auto">
          <a:xfrm>
            <a:off x="4082462" y="4060320"/>
            <a:ext cx="1344676"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FLOCULACIÓN</a:t>
            </a:r>
            <a:endParaRPr lang="es-MX" sz="1100" dirty="0">
              <a:solidFill>
                <a:srgbClr val="000000"/>
              </a:solidFill>
            </a:endParaRPr>
          </a:p>
        </p:txBody>
      </p:sp>
      <p:cxnSp>
        <p:nvCxnSpPr>
          <p:cNvPr id="44" name="Conector recto 43">
            <a:extLst>
              <a:ext uri="{FF2B5EF4-FFF2-40B4-BE49-F238E27FC236}">
                <a16:creationId xmlns:a16="http://schemas.microsoft.com/office/drawing/2014/main" id="{BE543CBD-368B-EE4F-8FAB-60B9DB7503FA}"/>
              </a:ext>
            </a:extLst>
          </p:cNvPr>
          <p:cNvCxnSpPr>
            <a:cxnSpLocks/>
          </p:cNvCxnSpPr>
          <p:nvPr/>
        </p:nvCxnSpPr>
        <p:spPr bwMode="auto">
          <a:xfrm>
            <a:off x="4187011" y="3176211"/>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Forma libre: forma 44">
            <a:extLst>
              <a:ext uri="{FF2B5EF4-FFF2-40B4-BE49-F238E27FC236}">
                <a16:creationId xmlns:a16="http://schemas.microsoft.com/office/drawing/2014/main" id="{298EBBDC-D452-A474-3CBD-7C6FD0826C33}"/>
              </a:ext>
            </a:extLst>
          </p:cNvPr>
          <p:cNvSpPr/>
          <p:nvPr/>
        </p:nvSpPr>
        <p:spPr bwMode="auto">
          <a:xfrm>
            <a:off x="4049043" y="3129409"/>
            <a:ext cx="1267691" cy="810491"/>
          </a:xfrm>
          <a:custGeom>
            <a:avLst/>
            <a:gdLst>
              <a:gd name="connsiteX0" fmla="*/ 0 w 1267691"/>
              <a:gd name="connsiteY0" fmla="*/ 20782 h 810491"/>
              <a:gd name="connsiteX1" fmla="*/ 0 w 1267691"/>
              <a:gd name="connsiteY1" fmla="*/ 810491 h 810491"/>
              <a:gd name="connsiteX2" fmla="*/ 1267691 w 1267691"/>
              <a:gd name="connsiteY2" fmla="*/ 810491 h 810491"/>
              <a:gd name="connsiteX3" fmla="*/ 1267691 w 1267691"/>
              <a:gd name="connsiteY3" fmla="*/ 0 h 810491"/>
            </a:gdLst>
            <a:ahLst/>
            <a:cxnLst>
              <a:cxn ang="0">
                <a:pos x="connsiteX0" y="connsiteY0"/>
              </a:cxn>
              <a:cxn ang="0">
                <a:pos x="connsiteX1" y="connsiteY1"/>
              </a:cxn>
              <a:cxn ang="0">
                <a:pos x="connsiteX2" y="connsiteY2"/>
              </a:cxn>
              <a:cxn ang="0">
                <a:pos x="connsiteX3" y="connsiteY3"/>
              </a:cxn>
            </a:cxnLst>
            <a:rect l="l" t="t" r="r" b="b"/>
            <a:pathLst>
              <a:path w="1267691" h="810491">
                <a:moveTo>
                  <a:pt x="0" y="20782"/>
                </a:moveTo>
                <a:lnTo>
                  <a:pt x="0" y="810491"/>
                </a:lnTo>
                <a:lnTo>
                  <a:pt x="1267691" y="810491"/>
                </a:lnTo>
                <a:lnTo>
                  <a:pt x="1267691"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46" name="Conector recto 45">
            <a:extLst>
              <a:ext uri="{FF2B5EF4-FFF2-40B4-BE49-F238E27FC236}">
                <a16:creationId xmlns:a16="http://schemas.microsoft.com/office/drawing/2014/main" id="{A661DC09-A55B-7535-E812-BFD18169E6EF}"/>
              </a:ext>
            </a:extLst>
          </p:cNvPr>
          <p:cNvCxnSpPr>
            <a:cxnSpLocks/>
          </p:cNvCxnSpPr>
          <p:nvPr/>
        </p:nvCxnSpPr>
        <p:spPr bwMode="auto">
          <a:xfrm>
            <a:off x="4312636" y="3176211"/>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Conector recto 46">
            <a:extLst>
              <a:ext uri="{FF2B5EF4-FFF2-40B4-BE49-F238E27FC236}">
                <a16:creationId xmlns:a16="http://schemas.microsoft.com/office/drawing/2014/main" id="{27F8AAEC-1162-050F-402B-EA9F4AB81F54}"/>
              </a:ext>
            </a:extLst>
          </p:cNvPr>
          <p:cNvCxnSpPr>
            <a:cxnSpLocks/>
          </p:cNvCxnSpPr>
          <p:nvPr/>
        </p:nvCxnSpPr>
        <p:spPr bwMode="auto">
          <a:xfrm>
            <a:off x="4475043" y="3171930"/>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Conector recto 47">
            <a:extLst>
              <a:ext uri="{FF2B5EF4-FFF2-40B4-BE49-F238E27FC236}">
                <a16:creationId xmlns:a16="http://schemas.microsoft.com/office/drawing/2014/main" id="{3CF8A69A-6887-313E-23DE-485761ABC989}"/>
              </a:ext>
            </a:extLst>
          </p:cNvPr>
          <p:cNvCxnSpPr>
            <a:cxnSpLocks/>
          </p:cNvCxnSpPr>
          <p:nvPr/>
        </p:nvCxnSpPr>
        <p:spPr bwMode="auto">
          <a:xfrm>
            <a:off x="4600668" y="3171930"/>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Conector recto 48">
            <a:extLst>
              <a:ext uri="{FF2B5EF4-FFF2-40B4-BE49-F238E27FC236}">
                <a16:creationId xmlns:a16="http://schemas.microsoft.com/office/drawing/2014/main" id="{7FB84E24-9EE5-0255-C102-380F2385D9C5}"/>
              </a:ext>
            </a:extLst>
          </p:cNvPr>
          <p:cNvCxnSpPr>
            <a:cxnSpLocks/>
          </p:cNvCxnSpPr>
          <p:nvPr/>
        </p:nvCxnSpPr>
        <p:spPr bwMode="auto">
          <a:xfrm>
            <a:off x="4763075" y="3182760"/>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Conector recto 49">
            <a:extLst>
              <a:ext uri="{FF2B5EF4-FFF2-40B4-BE49-F238E27FC236}">
                <a16:creationId xmlns:a16="http://schemas.microsoft.com/office/drawing/2014/main" id="{7475CBC8-CBD2-86E8-6639-92F7AF657AD9}"/>
              </a:ext>
            </a:extLst>
          </p:cNvPr>
          <p:cNvCxnSpPr>
            <a:cxnSpLocks/>
          </p:cNvCxnSpPr>
          <p:nvPr/>
        </p:nvCxnSpPr>
        <p:spPr bwMode="auto">
          <a:xfrm>
            <a:off x="4888700" y="3182760"/>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Conector recto 50">
            <a:extLst>
              <a:ext uri="{FF2B5EF4-FFF2-40B4-BE49-F238E27FC236}">
                <a16:creationId xmlns:a16="http://schemas.microsoft.com/office/drawing/2014/main" id="{368B05CA-25E1-4E66-3241-5B215DFD03A3}"/>
              </a:ext>
            </a:extLst>
          </p:cNvPr>
          <p:cNvCxnSpPr>
            <a:cxnSpLocks/>
          </p:cNvCxnSpPr>
          <p:nvPr/>
        </p:nvCxnSpPr>
        <p:spPr bwMode="auto">
          <a:xfrm>
            <a:off x="5051107" y="3178479"/>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Conector recto 51">
            <a:extLst>
              <a:ext uri="{FF2B5EF4-FFF2-40B4-BE49-F238E27FC236}">
                <a16:creationId xmlns:a16="http://schemas.microsoft.com/office/drawing/2014/main" id="{B67BE941-9742-1CE7-A171-42D0D54CFEF7}"/>
              </a:ext>
            </a:extLst>
          </p:cNvPr>
          <p:cNvCxnSpPr>
            <a:cxnSpLocks/>
          </p:cNvCxnSpPr>
          <p:nvPr/>
        </p:nvCxnSpPr>
        <p:spPr bwMode="auto">
          <a:xfrm>
            <a:off x="5176732" y="3178479"/>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Line 24">
            <a:extLst>
              <a:ext uri="{FF2B5EF4-FFF2-40B4-BE49-F238E27FC236}">
                <a16:creationId xmlns:a16="http://schemas.microsoft.com/office/drawing/2014/main" id="{4900447C-671D-C4AC-4CBB-2B196B6E02A6}"/>
              </a:ext>
            </a:extLst>
          </p:cNvPr>
          <p:cNvSpPr>
            <a:spLocks noChangeShapeType="1"/>
          </p:cNvSpPr>
          <p:nvPr/>
        </p:nvSpPr>
        <p:spPr bwMode="auto">
          <a:xfrm flipV="1">
            <a:off x="10066212" y="3562410"/>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5" name="Rectángulo: esquinas superiores cortadas 54">
            <a:extLst>
              <a:ext uri="{FF2B5EF4-FFF2-40B4-BE49-F238E27FC236}">
                <a16:creationId xmlns:a16="http://schemas.microsoft.com/office/drawing/2014/main" id="{38AA4F54-B48E-8637-873A-E0FC6B7BE257}"/>
              </a:ext>
            </a:extLst>
          </p:cNvPr>
          <p:cNvSpPr/>
          <p:nvPr/>
        </p:nvSpPr>
        <p:spPr bwMode="auto">
          <a:xfrm rot="10800000">
            <a:off x="5687869" y="3178478"/>
            <a:ext cx="1055092" cy="1078543"/>
          </a:xfrm>
          <a:prstGeom prst="snip2SameRect">
            <a:avLst>
              <a:gd name="adj1" fmla="val 47120"/>
              <a:gd name="adj2" fmla="val 0"/>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6" name="Line 6">
            <a:extLst>
              <a:ext uri="{FF2B5EF4-FFF2-40B4-BE49-F238E27FC236}">
                <a16:creationId xmlns:a16="http://schemas.microsoft.com/office/drawing/2014/main" id="{3F027E7D-2D00-EA6B-AFBC-5899647FE5FF}"/>
              </a:ext>
            </a:extLst>
          </p:cNvPr>
          <p:cNvSpPr>
            <a:spLocks noChangeShapeType="1"/>
          </p:cNvSpPr>
          <p:nvPr/>
        </p:nvSpPr>
        <p:spPr bwMode="auto">
          <a:xfrm>
            <a:off x="2757543" y="3557336"/>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7" name="Line 6">
            <a:extLst>
              <a:ext uri="{FF2B5EF4-FFF2-40B4-BE49-F238E27FC236}">
                <a16:creationId xmlns:a16="http://schemas.microsoft.com/office/drawing/2014/main" id="{4FD1C4AC-8A6E-165D-486F-310F321DBFF8}"/>
              </a:ext>
            </a:extLst>
          </p:cNvPr>
          <p:cNvSpPr>
            <a:spLocks noChangeShapeType="1"/>
          </p:cNvSpPr>
          <p:nvPr/>
        </p:nvSpPr>
        <p:spPr bwMode="auto">
          <a:xfrm>
            <a:off x="2067809" y="3530061"/>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3" name="CuadroTexto 2">
            <a:extLst>
              <a:ext uri="{FF2B5EF4-FFF2-40B4-BE49-F238E27FC236}">
                <a16:creationId xmlns:a16="http://schemas.microsoft.com/office/drawing/2014/main" id="{47082E3A-2497-2564-3FED-C3AB4D6B5A0A}"/>
              </a:ext>
            </a:extLst>
          </p:cNvPr>
          <p:cNvSpPr txBox="1"/>
          <p:nvPr/>
        </p:nvSpPr>
        <p:spPr>
          <a:xfrm>
            <a:off x="1508592" y="1970006"/>
            <a:ext cx="2343080" cy="523220"/>
          </a:xfrm>
          <a:prstGeom prst="rect">
            <a:avLst/>
          </a:prstGeom>
          <a:noFill/>
        </p:spPr>
        <p:txBody>
          <a:bodyPr wrap="square" rtlCol="0">
            <a:spAutoFit/>
          </a:bodyPr>
          <a:lstStyle/>
          <a:p>
            <a:pPr algn="ctr"/>
            <a:r>
              <a:rPr lang="es-AR" sz="1400" dirty="0">
                <a:solidFill>
                  <a:schemeClr val="tx1"/>
                </a:solidFill>
              </a:rPr>
              <a:t>PRE-OZONIZACIÓN (OXIDACIÓN)</a:t>
            </a:r>
          </a:p>
        </p:txBody>
      </p:sp>
      <p:cxnSp>
        <p:nvCxnSpPr>
          <p:cNvPr id="5" name="Conector recto de flecha 4">
            <a:extLst>
              <a:ext uri="{FF2B5EF4-FFF2-40B4-BE49-F238E27FC236}">
                <a16:creationId xmlns:a16="http://schemas.microsoft.com/office/drawing/2014/main" id="{7FE06FC5-5A14-5173-AC67-5E1E0ED5889C}"/>
              </a:ext>
            </a:extLst>
          </p:cNvPr>
          <p:cNvCxnSpPr>
            <a:cxnSpLocks/>
          </p:cNvCxnSpPr>
          <p:nvPr/>
        </p:nvCxnSpPr>
        <p:spPr bwMode="auto">
          <a:xfrm>
            <a:off x="2613442" y="2573558"/>
            <a:ext cx="0" cy="792160"/>
          </a:xfrm>
          <a:prstGeom prst="straightConnector1">
            <a:avLst/>
          </a:prstGeom>
          <a:solidFill>
            <a:schemeClr val="accent1"/>
          </a:solidFill>
          <a:ln w="3175" cap="flat" cmpd="sng" algn="ctr">
            <a:solidFill>
              <a:schemeClr val="tx1"/>
            </a:solidFill>
            <a:prstDash val="solid"/>
            <a:round/>
            <a:headEnd type="none" w="med" len="med"/>
            <a:tailEnd type="triangle"/>
          </a:ln>
          <a:effectLst/>
        </p:spPr>
      </p:cxnSp>
      <p:sp>
        <p:nvSpPr>
          <p:cNvPr id="63" name="Line 24">
            <a:extLst>
              <a:ext uri="{FF2B5EF4-FFF2-40B4-BE49-F238E27FC236}">
                <a16:creationId xmlns:a16="http://schemas.microsoft.com/office/drawing/2014/main" id="{CBF15A5E-C9AC-FDB0-82DD-6BCABA8B982A}"/>
              </a:ext>
            </a:extLst>
          </p:cNvPr>
          <p:cNvSpPr>
            <a:spLocks noChangeShapeType="1"/>
          </p:cNvSpPr>
          <p:nvPr/>
        </p:nvSpPr>
        <p:spPr bwMode="auto">
          <a:xfrm flipV="1">
            <a:off x="8432437" y="3543409"/>
            <a:ext cx="380588"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66" name="Line 24">
            <a:extLst>
              <a:ext uri="{FF2B5EF4-FFF2-40B4-BE49-F238E27FC236}">
                <a16:creationId xmlns:a16="http://schemas.microsoft.com/office/drawing/2014/main" id="{8076E6F0-D4DA-C438-73E6-1649AB666BA2}"/>
              </a:ext>
            </a:extLst>
          </p:cNvPr>
          <p:cNvSpPr>
            <a:spLocks noChangeShapeType="1"/>
          </p:cNvSpPr>
          <p:nvPr/>
        </p:nvSpPr>
        <p:spPr bwMode="auto">
          <a:xfrm flipV="1">
            <a:off x="6780569" y="3537403"/>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78" name="Conector recto de flecha 77">
            <a:extLst>
              <a:ext uri="{FF2B5EF4-FFF2-40B4-BE49-F238E27FC236}">
                <a16:creationId xmlns:a16="http://schemas.microsoft.com/office/drawing/2014/main" id="{9E1C7C83-CA96-8146-4A87-40BC04E2B7E1}"/>
              </a:ext>
            </a:extLst>
          </p:cNvPr>
          <p:cNvCxnSpPr>
            <a:cxnSpLocks/>
          </p:cNvCxnSpPr>
          <p:nvPr/>
        </p:nvCxnSpPr>
        <p:spPr bwMode="auto">
          <a:xfrm>
            <a:off x="8545115" y="2654027"/>
            <a:ext cx="0" cy="869883"/>
          </a:xfrm>
          <a:prstGeom prst="straightConnector1">
            <a:avLst/>
          </a:prstGeom>
          <a:solidFill>
            <a:schemeClr val="accent1"/>
          </a:solidFill>
          <a:ln w="3175" cap="flat" cmpd="sng" algn="ctr">
            <a:solidFill>
              <a:schemeClr val="tx1"/>
            </a:solidFill>
            <a:prstDash val="solid"/>
            <a:round/>
            <a:headEnd type="none" w="med" len="med"/>
            <a:tailEnd type="triangle"/>
          </a:ln>
          <a:effectLst/>
        </p:spPr>
      </p:cxnSp>
      <p:sp>
        <p:nvSpPr>
          <p:cNvPr id="79" name="CuadroTexto 78">
            <a:extLst>
              <a:ext uri="{FF2B5EF4-FFF2-40B4-BE49-F238E27FC236}">
                <a16:creationId xmlns:a16="http://schemas.microsoft.com/office/drawing/2014/main" id="{6EC7F5D3-4FBC-43ED-3A24-C95F15863095}"/>
              </a:ext>
            </a:extLst>
          </p:cNvPr>
          <p:cNvSpPr txBox="1"/>
          <p:nvPr/>
        </p:nvSpPr>
        <p:spPr>
          <a:xfrm>
            <a:off x="7625292" y="2040497"/>
            <a:ext cx="1994877" cy="646331"/>
          </a:xfrm>
          <a:prstGeom prst="rect">
            <a:avLst/>
          </a:prstGeom>
          <a:noFill/>
        </p:spPr>
        <p:txBody>
          <a:bodyPr wrap="square" rtlCol="0">
            <a:spAutoFit/>
          </a:bodyPr>
          <a:lstStyle/>
          <a:p>
            <a:pPr algn="ctr"/>
            <a:r>
              <a:rPr lang="es-AR" sz="1200" dirty="0">
                <a:solidFill>
                  <a:schemeClr val="tx1"/>
                </a:solidFill>
              </a:rPr>
              <a:t> CLORO (DESINFECTANTE SECUNDARIO)</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 name="Rectángulo 64">
            <a:extLst>
              <a:ext uri="{FF2B5EF4-FFF2-40B4-BE49-F238E27FC236}">
                <a16:creationId xmlns:a16="http://schemas.microsoft.com/office/drawing/2014/main" id="{64D9AC5F-34F3-4DF7-D3CF-7D17C322F11C}"/>
              </a:ext>
            </a:extLst>
          </p:cNvPr>
          <p:cNvSpPr/>
          <p:nvPr/>
        </p:nvSpPr>
        <p:spPr bwMode="auto">
          <a:xfrm>
            <a:off x="507813" y="1592796"/>
            <a:ext cx="11176373" cy="3672408"/>
          </a:xfrm>
          <a:prstGeom prst="rect">
            <a:avLst/>
          </a:prstGeom>
          <a:solidFill>
            <a:schemeClr val="bg1"/>
          </a:solidFill>
          <a:ln w="9525" cap="flat" cmpd="sng" algn="ctr">
            <a:solidFill>
              <a:schemeClr val="tx2">
                <a:lumMod val="95000"/>
                <a:lumOff val="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 name="Text Box 3">
            <a:extLst>
              <a:ext uri="{FF2B5EF4-FFF2-40B4-BE49-F238E27FC236}">
                <a16:creationId xmlns:a16="http://schemas.microsoft.com/office/drawing/2014/main" id="{7C8BA021-9718-C942-7469-5D3B5EE7B280}"/>
              </a:ext>
            </a:extLst>
          </p:cNvPr>
          <p:cNvSpPr txBox="1">
            <a:spLocks noChangeArrowheads="1"/>
          </p:cNvSpPr>
          <p:nvPr/>
        </p:nvSpPr>
        <p:spPr bwMode="auto">
          <a:xfrm>
            <a:off x="2140101" y="3998586"/>
            <a:ext cx="1295400" cy="261610"/>
          </a:xfrm>
          <a:prstGeom prst="rect">
            <a:avLst/>
          </a:prstGeom>
          <a:noFill/>
          <a:ln w="9525">
            <a:noFill/>
            <a:miter lim="800000"/>
            <a:headEnd/>
            <a:tailEnd/>
          </a:ln>
        </p:spPr>
        <p:txBody>
          <a:bodyPr>
            <a:spAutoFit/>
          </a:bodyPr>
          <a:lstStyle/>
          <a:p>
            <a:pPr>
              <a:spcBef>
                <a:spcPct val="50000"/>
              </a:spcBef>
            </a:pPr>
            <a:r>
              <a:rPr lang="es-ES_tradnl" sz="1100" dirty="0">
                <a:solidFill>
                  <a:srgbClr val="000000"/>
                </a:solidFill>
              </a:rPr>
              <a:t>COAGULACIÓN</a:t>
            </a:r>
            <a:endParaRPr lang="es-MX" sz="1100" dirty="0">
              <a:solidFill>
                <a:srgbClr val="000000"/>
              </a:solidFill>
            </a:endParaRPr>
          </a:p>
        </p:txBody>
      </p:sp>
      <p:sp>
        <p:nvSpPr>
          <p:cNvPr id="4" name="Line 6">
            <a:extLst>
              <a:ext uri="{FF2B5EF4-FFF2-40B4-BE49-F238E27FC236}">
                <a16:creationId xmlns:a16="http://schemas.microsoft.com/office/drawing/2014/main" id="{0ABA05F1-FF8D-0B0F-081B-7F2F7A73C506}"/>
              </a:ext>
            </a:extLst>
          </p:cNvPr>
          <p:cNvSpPr>
            <a:spLocks noChangeShapeType="1"/>
          </p:cNvSpPr>
          <p:nvPr/>
        </p:nvSpPr>
        <p:spPr bwMode="auto">
          <a:xfrm>
            <a:off x="2955132" y="3517900"/>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grpSp>
        <p:nvGrpSpPr>
          <p:cNvPr id="6" name="Group 13">
            <a:extLst>
              <a:ext uri="{FF2B5EF4-FFF2-40B4-BE49-F238E27FC236}">
                <a16:creationId xmlns:a16="http://schemas.microsoft.com/office/drawing/2014/main" id="{68936B16-6059-F81B-22DE-3D384A224923}"/>
              </a:ext>
            </a:extLst>
          </p:cNvPr>
          <p:cNvGrpSpPr>
            <a:grpSpLocks/>
          </p:cNvGrpSpPr>
          <p:nvPr/>
        </p:nvGrpSpPr>
        <p:grpSpPr bwMode="auto">
          <a:xfrm>
            <a:off x="798604" y="2518690"/>
            <a:ext cx="649287" cy="1800225"/>
            <a:chOff x="385" y="1162"/>
            <a:chExt cx="409" cy="1134"/>
          </a:xfrm>
        </p:grpSpPr>
        <p:grpSp>
          <p:nvGrpSpPr>
            <p:cNvPr id="7" name="Group 14">
              <a:extLst>
                <a:ext uri="{FF2B5EF4-FFF2-40B4-BE49-F238E27FC236}">
                  <a16:creationId xmlns:a16="http://schemas.microsoft.com/office/drawing/2014/main" id="{2D6810B4-FEE3-3F7E-E6A1-70E5F052849C}"/>
                </a:ext>
              </a:extLst>
            </p:cNvPr>
            <p:cNvGrpSpPr>
              <a:grpSpLocks/>
            </p:cNvGrpSpPr>
            <p:nvPr/>
          </p:nvGrpSpPr>
          <p:grpSpPr bwMode="auto">
            <a:xfrm>
              <a:off x="476" y="1162"/>
              <a:ext cx="318" cy="1134"/>
              <a:chOff x="612" y="1162"/>
              <a:chExt cx="318" cy="1134"/>
            </a:xfrm>
          </p:grpSpPr>
          <p:sp>
            <p:nvSpPr>
              <p:cNvPr id="13" name="Freeform 15">
                <a:extLst>
                  <a:ext uri="{FF2B5EF4-FFF2-40B4-BE49-F238E27FC236}">
                    <a16:creationId xmlns:a16="http://schemas.microsoft.com/office/drawing/2014/main" id="{1A9C35A1-007C-DF0E-67B5-177A375B444E}"/>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4" name="Freeform 16">
                <a:extLst>
                  <a:ext uri="{FF2B5EF4-FFF2-40B4-BE49-F238E27FC236}">
                    <a16:creationId xmlns:a16="http://schemas.microsoft.com/office/drawing/2014/main" id="{3464310D-AF64-0200-5011-36022527E9F7}"/>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5" name="Freeform 17">
                <a:extLst>
                  <a:ext uri="{FF2B5EF4-FFF2-40B4-BE49-F238E27FC236}">
                    <a16:creationId xmlns:a16="http://schemas.microsoft.com/office/drawing/2014/main" id="{542C0244-AAC4-9EC0-3C3F-2F297132E1BA}"/>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grpSp>
          <p:nvGrpSpPr>
            <p:cNvPr id="8" name="Group 18">
              <a:extLst>
                <a:ext uri="{FF2B5EF4-FFF2-40B4-BE49-F238E27FC236}">
                  <a16:creationId xmlns:a16="http://schemas.microsoft.com/office/drawing/2014/main" id="{7B0A08B5-92D7-7EAC-5860-B0A6B69EBD5F}"/>
                </a:ext>
              </a:extLst>
            </p:cNvPr>
            <p:cNvGrpSpPr>
              <a:grpSpLocks/>
            </p:cNvGrpSpPr>
            <p:nvPr/>
          </p:nvGrpSpPr>
          <p:grpSpPr bwMode="auto">
            <a:xfrm>
              <a:off x="385" y="1162"/>
              <a:ext cx="318" cy="1134"/>
              <a:chOff x="612" y="1162"/>
              <a:chExt cx="318" cy="1134"/>
            </a:xfrm>
          </p:grpSpPr>
          <p:sp>
            <p:nvSpPr>
              <p:cNvPr id="10" name="Freeform 19">
                <a:extLst>
                  <a:ext uri="{FF2B5EF4-FFF2-40B4-BE49-F238E27FC236}">
                    <a16:creationId xmlns:a16="http://schemas.microsoft.com/office/drawing/2014/main" id="{DCC9B9A6-55AE-F0FF-D8FC-D76A85CAE0C5}"/>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1" name="Freeform 20">
                <a:extLst>
                  <a:ext uri="{FF2B5EF4-FFF2-40B4-BE49-F238E27FC236}">
                    <a16:creationId xmlns:a16="http://schemas.microsoft.com/office/drawing/2014/main" id="{132D72CE-580D-4EBF-9206-ACA395C5BCA8}"/>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2" name="Freeform 21">
                <a:extLst>
                  <a:ext uri="{FF2B5EF4-FFF2-40B4-BE49-F238E27FC236}">
                    <a16:creationId xmlns:a16="http://schemas.microsoft.com/office/drawing/2014/main" id="{D47DD15B-8AA9-9814-779D-6235B4BCC0ED}"/>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sp>
          <p:nvSpPr>
            <p:cNvPr id="9" name="Oval 22">
              <a:extLst>
                <a:ext uri="{FF2B5EF4-FFF2-40B4-BE49-F238E27FC236}">
                  <a16:creationId xmlns:a16="http://schemas.microsoft.com/office/drawing/2014/main" id="{91129F77-15BD-76B4-CC04-7A0DF0C8286E}"/>
                </a:ext>
              </a:extLst>
            </p:cNvPr>
            <p:cNvSpPr>
              <a:spLocks noChangeArrowheads="1"/>
            </p:cNvSpPr>
            <p:nvPr/>
          </p:nvSpPr>
          <p:spPr bwMode="auto">
            <a:xfrm>
              <a:off x="657" y="1706"/>
              <a:ext cx="136" cy="136"/>
            </a:xfrm>
            <a:prstGeom prst="ellipse">
              <a:avLst/>
            </a:prstGeom>
            <a:solidFill>
              <a:srgbClr val="00001C"/>
            </a:solidFill>
            <a:ln w="9525">
              <a:solidFill>
                <a:schemeClr val="bg1">
                  <a:lumMod val="85000"/>
                </a:schemeClr>
              </a:solidFill>
              <a:round/>
              <a:headEnd/>
              <a:tailEnd/>
            </a:ln>
          </p:spPr>
          <p:txBody>
            <a:bodyPr wrap="none" anchor="ctr"/>
            <a:lstStyle/>
            <a:p>
              <a:pPr algn="l"/>
              <a:endParaRPr lang="es-UY" sz="1800">
                <a:solidFill>
                  <a:srgbClr val="000000"/>
                </a:solidFill>
              </a:endParaRPr>
            </a:p>
          </p:txBody>
        </p:sp>
      </p:grpSp>
      <p:sp>
        <p:nvSpPr>
          <p:cNvPr id="16" name="Line 24">
            <a:extLst>
              <a:ext uri="{FF2B5EF4-FFF2-40B4-BE49-F238E27FC236}">
                <a16:creationId xmlns:a16="http://schemas.microsoft.com/office/drawing/2014/main" id="{FABEAE90-FB24-7F25-0AF2-81AB1634BFF0}"/>
              </a:ext>
            </a:extLst>
          </p:cNvPr>
          <p:cNvSpPr>
            <a:spLocks noChangeShapeType="1"/>
          </p:cNvSpPr>
          <p:nvPr/>
        </p:nvSpPr>
        <p:spPr bwMode="auto">
          <a:xfrm>
            <a:off x="4678507" y="3500026"/>
            <a:ext cx="375177"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17" name="AutoShape 57">
            <a:extLst>
              <a:ext uri="{FF2B5EF4-FFF2-40B4-BE49-F238E27FC236}">
                <a16:creationId xmlns:a16="http://schemas.microsoft.com/office/drawing/2014/main" id="{FB7BB4C1-3ADC-58E1-5F13-A128F881AC4F}"/>
              </a:ext>
            </a:extLst>
          </p:cNvPr>
          <p:cNvCxnSpPr>
            <a:cxnSpLocks noChangeShapeType="1"/>
            <a:stCxn id="24" idx="1"/>
            <a:endCxn id="25" idx="1"/>
          </p:cNvCxnSpPr>
          <p:nvPr/>
        </p:nvCxnSpPr>
        <p:spPr bwMode="auto">
          <a:xfrm>
            <a:off x="2523336" y="3924300"/>
            <a:ext cx="422275" cy="0"/>
          </a:xfrm>
          <a:prstGeom prst="straightConnector1">
            <a:avLst/>
          </a:prstGeom>
          <a:noFill/>
          <a:ln w="28575">
            <a:solidFill>
              <a:schemeClr val="tx1"/>
            </a:solidFill>
            <a:round/>
            <a:headEnd/>
            <a:tailEnd/>
          </a:ln>
        </p:spPr>
      </p:cxnSp>
      <p:grpSp>
        <p:nvGrpSpPr>
          <p:cNvPr id="18" name="Group 58">
            <a:extLst>
              <a:ext uri="{FF2B5EF4-FFF2-40B4-BE49-F238E27FC236}">
                <a16:creationId xmlns:a16="http://schemas.microsoft.com/office/drawing/2014/main" id="{24D176E6-0B88-45BA-3F26-1E6BBF2B74F5}"/>
              </a:ext>
            </a:extLst>
          </p:cNvPr>
          <p:cNvGrpSpPr>
            <a:grpSpLocks/>
          </p:cNvGrpSpPr>
          <p:nvPr/>
        </p:nvGrpSpPr>
        <p:grpSpPr bwMode="auto">
          <a:xfrm>
            <a:off x="2523335" y="3086100"/>
            <a:ext cx="422275" cy="838200"/>
            <a:chOff x="1728" y="1584"/>
            <a:chExt cx="288" cy="528"/>
          </a:xfrm>
        </p:grpSpPr>
        <p:grpSp>
          <p:nvGrpSpPr>
            <p:cNvPr id="19" name="Group 59">
              <a:extLst>
                <a:ext uri="{FF2B5EF4-FFF2-40B4-BE49-F238E27FC236}">
                  <a16:creationId xmlns:a16="http://schemas.microsoft.com/office/drawing/2014/main" id="{0691A15E-FBCB-0164-A21E-C16E68420E1E}"/>
                </a:ext>
              </a:extLst>
            </p:cNvPr>
            <p:cNvGrpSpPr>
              <a:grpSpLocks/>
            </p:cNvGrpSpPr>
            <p:nvPr/>
          </p:nvGrpSpPr>
          <p:grpSpPr bwMode="auto">
            <a:xfrm>
              <a:off x="1728" y="1632"/>
              <a:ext cx="288" cy="480"/>
              <a:chOff x="1728" y="1632"/>
              <a:chExt cx="336" cy="480"/>
            </a:xfrm>
          </p:grpSpPr>
          <p:sp>
            <p:nvSpPr>
              <p:cNvPr id="24" name="Line 60">
                <a:extLst>
                  <a:ext uri="{FF2B5EF4-FFF2-40B4-BE49-F238E27FC236}">
                    <a16:creationId xmlns:a16="http://schemas.microsoft.com/office/drawing/2014/main" id="{F2CA915C-E8E8-7F23-54A2-0620422634F0}"/>
                  </a:ext>
                </a:extLst>
              </p:cNvPr>
              <p:cNvSpPr>
                <a:spLocks noChangeShapeType="1"/>
              </p:cNvSpPr>
              <p:nvPr/>
            </p:nvSpPr>
            <p:spPr bwMode="auto">
              <a:xfrm>
                <a:off x="1728"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5" name="Line 61">
                <a:extLst>
                  <a:ext uri="{FF2B5EF4-FFF2-40B4-BE49-F238E27FC236}">
                    <a16:creationId xmlns:a16="http://schemas.microsoft.com/office/drawing/2014/main" id="{3045A90F-5082-2F6D-11E0-EE7148517E46}"/>
                  </a:ext>
                </a:extLst>
              </p:cNvPr>
              <p:cNvSpPr>
                <a:spLocks noChangeShapeType="1"/>
              </p:cNvSpPr>
              <p:nvPr/>
            </p:nvSpPr>
            <p:spPr bwMode="auto">
              <a:xfrm>
                <a:off x="2064"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0" name="Group 62">
              <a:extLst>
                <a:ext uri="{FF2B5EF4-FFF2-40B4-BE49-F238E27FC236}">
                  <a16:creationId xmlns:a16="http://schemas.microsoft.com/office/drawing/2014/main" id="{620265ED-CB9B-453F-BDE8-73ED03996F73}"/>
                </a:ext>
              </a:extLst>
            </p:cNvPr>
            <p:cNvGrpSpPr>
              <a:grpSpLocks/>
            </p:cNvGrpSpPr>
            <p:nvPr/>
          </p:nvGrpSpPr>
          <p:grpSpPr bwMode="auto">
            <a:xfrm>
              <a:off x="1776" y="1968"/>
              <a:ext cx="192" cy="48"/>
              <a:chOff x="1392" y="2832"/>
              <a:chExt cx="192" cy="48"/>
            </a:xfrm>
          </p:grpSpPr>
          <p:sp>
            <p:nvSpPr>
              <p:cNvPr id="22" name="Oval 63">
                <a:extLst>
                  <a:ext uri="{FF2B5EF4-FFF2-40B4-BE49-F238E27FC236}">
                    <a16:creationId xmlns:a16="http://schemas.microsoft.com/office/drawing/2014/main" id="{E2DB50F9-678C-EA9B-2862-40C22702D62F}"/>
                  </a:ext>
                </a:extLst>
              </p:cNvPr>
              <p:cNvSpPr>
                <a:spLocks noChangeArrowheads="1"/>
              </p:cNvSpPr>
              <p:nvPr/>
            </p:nvSpPr>
            <p:spPr bwMode="auto">
              <a:xfrm>
                <a:off x="1392"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3" name="Oval 64">
                <a:extLst>
                  <a:ext uri="{FF2B5EF4-FFF2-40B4-BE49-F238E27FC236}">
                    <a16:creationId xmlns:a16="http://schemas.microsoft.com/office/drawing/2014/main" id="{0E6C7557-B7E2-3CE0-38C9-E3A450F805ED}"/>
                  </a:ext>
                </a:extLst>
              </p:cNvPr>
              <p:cNvSpPr>
                <a:spLocks noChangeArrowheads="1"/>
              </p:cNvSpPr>
              <p:nvPr/>
            </p:nvSpPr>
            <p:spPr bwMode="auto">
              <a:xfrm>
                <a:off x="1488"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grpSp>
        <p:sp>
          <p:nvSpPr>
            <p:cNvPr id="21" name="Line 65">
              <a:extLst>
                <a:ext uri="{FF2B5EF4-FFF2-40B4-BE49-F238E27FC236}">
                  <a16:creationId xmlns:a16="http://schemas.microsoft.com/office/drawing/2014/main" id="{5918A938-3445-2515-0E70-3356FFB5599C}"/>
                </a:ext>
              </a:extLst>
            </p:cNvPr>
            <p:cNvSpPr>
              <a:spLocks noChangeShapeType="1"/>
            </p:cNvSpPr>
            <p:nvPr/>
          </p:nvSpPr>
          <p:spPr bwMode="auto">
            <a:xfrm flipV="1">
              <a:off x="1872" y="1584"/>
              <a:ext cx="0" cy="432"/>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6" name="Group 66">
            <a:extLst>
              <a:ext uri="{FF2B5EF4-FFF2-40B4-BE49-F238E27FC236}">
                <a16:creationId xmlns:a16="http://schemas.microsoft.com/office/drawing/2014/main" id="{B1828385-0562-E100-AB51-0A72D9CB22CF}"/>
              </a:ext>
            </a:extLst>
          </p:cNvPr>
          <p:cNvGrpSpPr>
            <a:grpSpLocks/>
          </p:cNvGrpSpPr>
          <p:nvPr/>
        </p:nvGrpSpPr>
        <p:grpSpPr bwMode="auto">
          <a:xfrm>
            <a:off x="7466542" y="3099594"/>
            <a:ext cx="1296987" cy="1438276"/>
            <a:chOff x="2968" y="1525"/>
            <a:chExt cx="817" cy="906"/>
          </a:xfrm>
        </p:grpSpPr>
        <p:sp>
          <p:nvSpPr>
            <p:cNvPr id="27" name="Rectangle 67">
              <a:extLst>
                <a:ext uri="{FF2B5EF4-FFF2-40B4-BE49-F238E27FC236}">
                  <a16:creationId xmlns:a16="http://schemas.microsoft.com/office/drawing/2014/main" id="{5DAAFE95-2441-8B1C-4085-DB2382902087}"/>
                </a:ext>
              </a:extLst>
            </p:cNvPr>
            <p:cNvSpPr>
              <a:spLocks noChangeArrowheads="1"/>
            </p:cNvSpPr>
            <p:nvPr/>
          </p:nvSpPr>
          <p:spPr bwMode="auto">
            <a:xfrm>
              <a:off x="3061" y="1570"/>
              <a:ext cx="635" cy="318"/>
            </a:xfrm>
            <a:prstGeom prst="rect">
              <a:avLst/>
            </a:prstGeom>
            <a:noFill/>
            <a:ln w="12700">
              <a:solidFill>
                <a:schemeClr val="tx1"/>
              </a:solidFill>
              <a:miter lim="800000"/>
              <a:headEnd/>
              <a:tailEnd/>
            </a:ln>
          </p:spPr>
          <p:txBody>
            <a:bodyPr wrap="none" anchor="ctr"/>
            <a:lstStyle/>
            <a:p>
              <a:pPr algn="l"/>
              <a:endParaRPr lang="es-UY" sz="1800">
                <a:solidFill>
                  <a:srgbClr val="000000"/>
                </a:solidFill>
              </a:endParaRPr>
            </a:p>
          </p:txBody>
        </p:sp>
        <p:sp>
          <p:nvSpPr>
            <p:cNvPr id="28" name="Text Box 68">
              <a:extLst>
                <a:ext uri="{FF2B5EF4-FFF2-40B4-BE49-F238E27FC236}">
                  <a16:creationId xmlns:a16="http://schemas.microsoft.com/office/drawing/2014/main" id="{33D9E206-AEDF-CC2C-A29C-AB7F11AC8DD7}"/>
                </a:ext>
              </a:extLst>
            </p:cNvPr>
            <p:cNvSpPr txBox="1">
              <a:spLocks noChangeArrowheads="1"/>
            </p:cNvSpPr>
            <p:nvPr/>
          </p:nvSpPr>
          <p:spPr bwMode="auto">
            <a:xfrm>
              <a:off x="2968" y="2053"/>
              <a:ext cx="817" cy="378"/>
            </a:xfrm>
            <a:prstGeom prst="rect">
              <a:avLst/>
            </a:prstGeom>
            <a:noFill/>
            <a:ln w="9525">
              <a:noFill/>
              <a:miter lim="800000"/>
              <a:headEnd/>
              <a:tailEnd/>
            </a:ln>
          </p:spPr>
          <p:txBody>
            <a:bodyPr>
              <a:spAutoFit/>
            </a:bodyPr>
            <a:lstStyle/>
            <a:p>
              <a:pPr algn="ctr">
                <a:spcBef>
                  <a:spcPct val="50000"/>
                </a:spcBef>
              </a:pPr>
              <a:r>
                <a:rPr lang="es-ES_tradnl" sz="1100" dirty="0">
                  <a:solidFill>
                    <a:srgbClr val="000000"/>
                  </a:solidFill>
                </a:rPr>
                <a:t>FILTRACIÓN RÁPIDA BIOLÓGICA</a:t>
              </a:r>
              <a:endParaRPr lang="es-MX" sz="1100" dirty="0">
                <a:solidFill>
                  <a:srgbClr val="000000"/>
                </a:solidFill>
              </a:endParaRPr>
            </a:p>
          </p:txBody>
        </p:sp>
        <p:sp>
          <p:nvSpPr>
            <p:cNvPr id="29" name="Rectangle 69" descr="Vertical clara">
              <a:extLst>
                <a:ext uri="{FF2B5EF4-FFF2-40B4-BE49-F238E27FC236}">
                  <a16:creationId xmlns:a16="http://schemas.microsoft.com/office/drawing/2014/main" id="{3CF8F501-507B-CCAD-C5B9-5601E20DD9F3}"/>
                </a:ext>
              </a:extLst>
            </p:cNvPr>
            <p:cNvSpPr>
              <a:spLocks noChangeArrowheads="1"/>
            </p:cNvSpPr>
            <p:nvPr/>
          </p:nvSpPr>
          <p:spPr bwMode="auto">
            <a:xfrm>
              <a:off x="3061" y="1888"/>
              <a:ext cx="635" cy="91"/>
            </a:xfrm>
            <a:prstGeom prst="rect">
              <a:avLst/>
            </a:prstGeom>
            <a:noFill/>
            <a:ln w="28575">
              <a:solidFill>
                <a:schemeClr val="tx1"/>
              </a:solidFill>
              <a:miter lim="800000"/>
              <a:headEnd/>
              <a:tailEnd/>
            </a:ln>
          </p:spPr>
          <p:txBody>
            <a:bodyPr wrap="none" anchor="ctr"/>
            <a:lstStyle/>
            <a:p>
              <a:pPr algn="l"/>
              <a:endParaRPr lang="es-UY" sz="1800">
                <a:solidFill>
                  <a:srgbClr val="000000"/>
                </a:solidFill>
              </a:endParaRPr>
            </a:p>
          </p:txBody>
        </p:sp>
        <p:sp>
          <p:nvSpPr>
            <p:cNvPr id="30" name="Rectangle 70" descr="Confeti grande">
              <a:extLst>
                <a:ext uri="{FF2B5EF4-FFF2-40B4-BE49-F238E27FC236}">
                  <a16:creationId xmlns:a16="http://schemas.microsoft.com/office/drawing/2014/main" id="{E025522D-824C-0CEC-C8A9-19A48AA43775}"/>
                </a:ext>
              </a:extLst>
            </p:cNvPr>
            <p:cNvSpPr>
              <a:spLocks noChangeArrowheads="1"/>
            </p:cNvSpPr>
            <p:nvPr/>
          </p:nvSpPr>
          <p:spPr bwMode="auto">
            <a:xfrm>
              <a:off x="3061" y="1661"/>
              <a:ext cx="635" cy="227"/>
            </a:xfrm>
            <a:prstGeom prst="rect">
              <a:avLst/>
            </a:prstGeom>
            <a:noFill/>
            <a:ln w="9525">
              <a:solidFill>
                <a:schemeClr val="tx1"/>
              </a:solidFill>
              <a:miter lim="800000"/>
              <a:headEnd/>
              <a:tailEnd/>
            </a:ln>
          </p:spPr>
          <p:txBody>
            <a:bodyPr wrap="none" anchor="ctr"/>
            <a:lstStyle/>
            <a:p>
              <a:pPr algn="l"/>
              <a:endParaRPr lang="es-UY" sz="1800" dirty="0">
                <a:solidFill>
                  <a:srgbClr val="000000"/>
                </a:solidFill>
              </a:endParaRPr>
            </a:p>
          </p:txBody>
        </p:sp>
        <p:sp>
          <p:nvSpPr>
            <p:cNvPr id="31" name="Freeform 71">
              <a:extLst>
                <a:ext uri="{FF2B5EF4-FFF2-40B4-BE49-F238E27FC236}">
                  <a16:creationId xmlns:a16="http://schemas.microsoft.com/office/drawing/2014/main" id="{EC5CEB76-022C-8687-62F2-9722EC251F7E}"/>
                </a:ext>
              </a:extLst>
            </p:cNvPr>
            <p:cNvSpPr>
              <a:spLocks/>
            </p:cNvSpPr>
            <p:nvPr/>
          </p:nvSpPr>
          <p:spPr bwMode="auto">
            <a:xfrm>
              <a:off x="3061" y="1525"/>
              <a:ext cx="635" cy="454"/>
            </a:xfrm>
            <a:custGeom>
              <a:avLst/>
              <a:gdLst>
                <a:gd name="T0" fmla="*/ 0 w 635"/>
                <a:gd name="T1" fmla="*/ 0 h 454"/>
                <a:gd name="T2" fmla="*/ 0 w 635"/>
                <a:gd name="T3" fmla="*/ 454 h 454"/>
                <a:gd name="T4" fmla="*/ 635 w 635"/>
                <a:gd name="T5" fmla="*/ 454 h 454"/>
                <a:gd name="T6" fmla="*/ 635 w 635"/>
                <a:gd name="T7" fmla="*/ 0 h 454"/>
                <a:gd name="T8" fmla="*/ 0 60000 65536"/>
                <a:gd name="T9" fmla="*/ 0 60000 65536"/>
                <a:gd name="T10" fmla="*/ 0 60000 65536"/>
                <a:gd name="T11" fmla="*/ 0 60000 65536"/>
                <a:gd name="T12" fmla="*/ 0 w 635"/>
                <a:gd name="T13" fmla="*/ 0 h 454"/>
                <a:gd name="T14" fmla="*/ 635 w 635"/>
                <a:gd name="T15" fmla="*/ 454 h 454"/>
              </a:gdLst>
              <a:ahLst/>
              <a:cxnLst>
                <a:cxn ang="T8">
                  <a:pos x="T0" y="T1"/>
                </a:cxn>
                <a:cxn ang="T9">
                  <a:pos x="T2" y="T3"/>
                </a:cxn>
                <a:cxn ang="T10">
                  <a:pos x="T4" y="T5"/>
                </a:cxn>
                <a:cxn ang="T11">
                  <a:pos x="T6" y="T7"/>
                </a:cxn>
              </a:cxnLst>
              <a:rect l="T12" t="T13" r="T14" b="T15"/>
              <a:pathLst>
                <a:path w="635" h="454">
                  <a:moveTo>
                    <a:pt x="0" y="0"/>
                  </a:moveTo>
                  <a:lnTo>
                    <a:pt x="0" y="454"/>
                  </a:lnTo>
                  <a:lnTo>
                    <a:pt x="635" y="454"/>
                  </a:lnTo>
                  <a:lnTo>
                    <a:pt x="635" y="0"/>
                  </a:lnTo>
                </a:path>
              </a:pathLst>
            </a:custGeom>
            <a:noFill/>
            <a:ln w="57150">
              <a:solidFill>
                <a:schemeClr val="tx1"/>
              </a:solidFill>
              <a:round/>
              <a:headEnd/>
              <a:tailEnd/>
            </a:ln>
          </p:spPr>
          <p:txBody>
            <a:bodyPr/>
            <a:lstStyle/>
            <a:p>
              <a:pPr algn="l"/>
              <a:endParaRPr lang="es-UY" sz="1800">
                <a:solidFill>
                  <a:srgbClr val="000000"/>
                </a:solidFill>
              </a:endParaRPr>
            </a:p>
          </p:txBody>
        </p:sp>
      </p:grpSp>
      <p:sp>
        <p:nvSpPr>
          <p:cNvPr id="32" name="Text Box 78">
            <a:extLst>
              <a:ext uri="{FF2B5EF4-FFF2-40B4-BE49-F238E27FC236}">
                <a16:creationId xmlns:a16="http://schemas.microsoft.com/office/drawing/2014/main" id="{4F74F556-AB0D-D406-86E6-A55EE5CEA128}"/>
              </a:ext>
            </a:extLst>
          </p:cNvPr>
          <p:cNvSpPr txBox="1">
            <a:spLocks noChangeArrowheads="1"/>
          </p:cNvSpPr>
          <p:nvPr/>
        </p:nvSpPr>
        <p:spPr bwMode="auto">
          <a:xfrm>
            <a:off x="4957498" y="4252116"/>
            <a:ext cx="1522413"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SEDIMENTACION</a:t>
            </a:r>
            <a:endParaRPr lang="es-MX" sz="1100" dirty="0">
              <a:solidFill>
                <a:srgbClr val="000000"/>
              </a:solidFill>
            </a:endParaRPr>
          </a:p>
        </p:txBody>
      </p:sp>
      <p:sp>
        <p:nvSpPr>
          <p:cNvPr id="34" name="Text Box 5">
            <a:extLst>
              <a:ext uri="{FF2B5EF4-FFF2-40B4-BE49-F238E27FC236}">
                <a16:creationId xmlns:a16="http://schemas.microsoft.com/office/drawing/2014/main" id="{BE7FCC62-1ABC-C49B-E172-C7CF7DA95939}"/>
              </a:ext>
            </a:extLst>
          </p:cNvPr>
          <p:cNvSpPr txBox="1">
            <a:spLocks noChangeArrowheads="1"/>
          </p:cNvSpPr>
          <p:nvPr/>
        </p:nvSpPr>
        <p:spPr bwMode="auto">
          <a:xfrm>
            <a:off x="555117" y="2967279"/>
            <a:ext cx="1152525" cy="274638"/>
          </a:xfrm>
          <a:prstGeom prst="rect">
            <a:avLst/>
          </a:prstGeom>
          <a:noFill/>
          <a:ln w="9525">
            <a:noFill/>
            <a:miter lim="800000"/>
            <a:headEnd/>
            <a:tailEnd/>
          </a:ln>
        </p:spPr>
        <p:txBody>
          <a:bodyPr>
            <a:spAutoFit/>
          </a:bodyPr>
          <a:lstStyle/>
          <a:p>
            <a:pPr algn="l">
              <a:spcBef>
                <a:spcPct val="50000"/>
              </a:spcBef>
            </a:pPr>
            <a:r>
              <a:rPr lang="es-ES_tradnl" sz="1200" dirty="0">
                <a:solidFill>
                  <a:srgbClr val="000000"/>
                </a:solidFill>
              </a:rPr>
              <a:t>CAPTACIÓN</a:t>
            </a:r>
            <a:endParaRPr lang="es-MX" sz="1200" dirty="0">
              <a:solidFill>
                <a:srgbClr val="000000"/>
              </a:solidFill>
            </a:endParaRPr>
          </a:p>
        </p:txBody>
      </p:sp>
      <p:sp>
        <p:nvSpPr>
          <p:cNvPr id="38" name="Rectángulo 37">
            <a:extLst>
              <a:ext uri="{FF2B5EF4-FFF2-40B4-BE49-F238E27FC236}">
                <a16:creationId xmlns:a16="http://schemas.microsoft.com/office/drawing/2014/main" id="{59A21342-D1B0-78F3-08B4-519C70992CC2}"/>
              </a:ext>
            </a:extLst>
          </p:cNvPr>
          <p:cNvSpPr/>
          <p:nvPr/>
        </p:nvSpPr>
        <p:spPr>
          <a:xfrm>
            <a:off x="1833600" y="3310850"/>
            <a:ext cx="265763" cy="306496"/>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grpSp>
        <p:nvGrpSpPr>
          <p:cNvPr id="39" name="Group 8">
            <a:extLst>
              <a:ext uri="{FF2B5EF4-FFF2-40B4-BE49-F238E27FC236}">
                <a16:creationId xmlns:a16="http://schemas.microsoft.com/office/drawing/2014/main" id="{A93F7F93-7C5D-84D7-B84A-EC7E49C4FC04}"/>
              </a:ext>
            </a:extLst>
          </p:cNvPr>
          <p:cNvGrpSpPr>
            <a:grpSpLocks/>
          </p:cNvGrpSpPr>
          <p:nvPr/>
        </p:nvGrpSpPr>
        <p:grpSpPr bwMode="auto">
          <a:xfrm>
            <a:off x="9069578" y="3100399"/>
            <a:ext cx="1266253" cy="837394"/>
            <a:chOff x="4059" y="1480"/>
            <a:chExt cx="778" cy="453"/>
          </a:xfrm>
          <a:noFill/>
        </p:grpSpPr>
        <p:sp>
          <p:nvSpPr>
            <p:cNvPr id="40" name="Rectangle 9">
              <a:extLst>
                <a:ext uri="{FF2B5EF4-FFF2-40B4-BE49-F238E27FC236}">
                  <a16:creationId xmlns:a16="http://schemas.microsoft.com/office/drawing/2014/main" id="{7C60EA3C-D3B4-F56F-E2DB-C4E2AFB14C0A}"/>
                </a:ext>
              </a:extLst>
            </p:cNvPr>
            <p:cNvSpPr>
              <a:spLocks noChangeArrowheads="1"/>
            </p:cNvSpPr>
            <p:nvPr/>
          </p:nvSpPr>
          <p:spPr bwMode="auto">
            <a:xfrm>
              <a:off x="4059" y="1480"/>
              <a:ext cx="771" cy="453"/>
            </a:xfrm>
            <a:prstGeom prst="rect">
              <a:avLst/>
            </a:prstGeom>
            <a:grpFill/>
            <a:ln w="38100">
              <a:solidFill>
                <a:schemeClr val="tx1"/>
              </a:solidFill>
              <a:miter lim="800000"/>
              <a:headEnd/>
              <a:tailEnd/>
            </a:ln>
          </p:spPr>
          <p:txBody>
            <a:bodyPr wrap="none" anchor="ctr"/>
            <a:lstStyle/>
            <a:p>
              <a:pPr algn="l"/>
              <a:endParaRPr lang="es-UY" sz="1800">
                <a:solidFill>
                  <a:srgbClr val="000000"/>
                </a:solidFill>
              </a:endParaRPr>
            </a:p>
          </p:txBody>
        </p:sp>
        <p:sp>
          <p:nvSpPr>
            <p:cNvPr id="41" name="Text Box 10">
              <a:extLst>
                <a:ext uri="{FF2B5EF4-FFF2-40B4-BE49-F238E27FC236}">
                  <a16:creationId xmlns:a16="http://schemas.microsoft.com/office/drawing/2014/main" id="{9B8DBA24-A24B-CADB-6171-EB7462B916C3}"/>
                </a:ext>
              </a:extLst>
            </p:cNvPr>
            <p:cNvSpPr txBox="1">
              <a:spLocks noChangeArrowheads="1"/>
            </p:cNvSpPr>
            <p:nvPr/>
          </p:nvSpPr>
          <p:spPr bwMode="auto">
            <a:xfrm>
              <a:off x="4066" y="1596"/>
              <a:ext cx="771" cy="216"/>
            </a:xfrm>
            <a:prstGeom prst="rect">
              <a:avLst/>
            </a:prstGeom>
            <a:grpFill/>
            <a:ln w="9525">
              <a:noFill/>
              <a:miter lim="800000"/>
              <a:headEnd/>
              <a:tailEnd/>
            </a:ln>
          </p:spPr>
          <p:txBody>
            <a:bodyPr>
              <a:spAutoFit/>
            </a:bodyPr>
            <a:lstStyle/>
            <a:p>
              <a:pPr algn="ctr">
                <a:spcBef>
                  <a:spcPct val="50000"/>
                </a:spcBef>
              </a:pPr>
              <a:r>
                <a:rPr lang="es-ES_tradnl" sz="1000" b="1" dirty="0">
                  <a:solidFill>
                    <a:srgbClr val="00001C"/>
                  </a:solidFill>
                </a:rPr>
                <a:t>DEPÓSITO DE AGUA FILTRADA</a:t>
              </a:r>
              <a:endParaRPr lang="es-MX" sz="1000" b="1" dirty="0">
                <a:solidFill>
                  <a:srgbClr val="00001C"/>
                </a:solidFill>
              </a:endParaRPr>
            </a:p>
          </p:txBody>
        </p:sp>
      </p:grpSp>
      <p:sp>
        <p:nvSpPr>
          <p:cNvPr id="43" name="Text Box 25">
            <a:extLst>
              <a:ext uri="{FF2B5EF4-FFF2-40B4-BE49-F238E27FC236}">
                <a16:creationId xmlns:a16="http://schemas.microsoft.com/office/drawing/2014/main" id="{A75DBC97-F3E7-1C9D-CA2F-C2617989E1E4}"/>
              </a:ext>
            </a:extLst>
          </p:cNvPr>
          <p:cNvSpPr txBox="1">
            <a:spLocks noChangeArrowheads="1"/>
          </p:cNvSpPr>
          <p:nvPr/>
        </p:nvSpPr>
        <p:spPr bwMode="auto">
          <a:xfrm>
            <a:off x="3435501" y="4005452"/>
            <a:ext cx="1344676"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FLOCULACIÓN</a:t>
            </a:r>
            <a:endParaRPr lang="es-MX" sz="1100" dirty="0">
              <a:solidFill>
                <a:srgbClr val="000000"/>
              </a:solidFill>
            </a:endParaRPr>
          </a:p>
        </p:txBody>
      </p:sp>
      <p:cxnSp>
        <p:nvCxnSpPr>
          <p:cNvPr id="44" name="Conector recto 43">
            <a:extLst>
              <a:ext uri="{FF2B5EF4-FFF2-40B4-BE49-F238E27FC236}">
                <a16:creationId xmlns:a16="http://schemas.microsoft.com/office/drawing/2014/main" id="{BE543CBD-368B-EE4F-8FAB-60B9DB7503FA}"/>
              </a:ext>
            </a:extLst>
          </p:cNvPr>
          <p:cNvCxnSpPr>
            <a:cxnSpLocks/>
          </p:cNvCxnSpPr>
          <p:nvPr/>
        </p:nvCxnSpPr>
        <p:spPr bwMode="auto">
          <a:xfrm>
            <a:off x="3540050" y="3121343"/>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Forma libre: forma 44">
            <a:extLst>
              <a:ext uri="{FF2B5EF4-FFF2-40B4-BE49-F238E27FC236}">
                <a16:creationId xmlns:a16="http://schemas.microsoft.com/office/drawing/2014/main" id="{298EBBDC-D452-A474-3CBD-7C6FD0826C33}"/>
              </a:ext>
            </a:extLst>
          </p:cNvPr>
          <p:cNvSpPr/>
          <p:nvPr/>
        </p:nvSpPr>
        <p:spPr bwMode="auto">
          <a:xfrm>
            <a:off x="3402082" y="3074541"/>
            <a:ext cx="1267691" cy="810491"/>
          </a:xfrm>
          <a:custGeom>
            <a:avLst/>
            <a:gdLst>
              <a:gd name="connsiteX0" fmla="*/ 0 w 1267691"/>
              <a:gd name="connsiteY0" fmla="*/ 20782 h 810491"/>
              <a:gd name="connsiteX1" fmla="*/ 0 w 1267691"/>
              <a:gd name="connsiteY1" fmla="*/ 810491 h 810491"/>
              <a:gd name="connsiteX2" fmla="*/ 1267691 w 1267691"/>
              <a:gd name="connsiteY2" fmla="*/ 810491 h 810491"/>
              <a:gd name="connsiteX3" fmla="*/ 1267691 w 1267691"/>
              <a:gd name="connsiteY3" fmla="*/ 0 h 810491"/>
            </a:gdLst>
            <a:ahLst/>
            <a:cxnLst>
              <a:cxn ang="0">
                <a:pos x="connsiteX0" y="connsiteY0"/>
              </a:cxn>
              <a:cxn ang="0">
                <a:pos x="connsiteX1" y="connsiteY1"/>
              </a:cxn>
              <a:cxn ang="0">
                <a:pos x="connsiteX2" y="connsiteY2"/>
              </a:cxn>
              <a:cxn ang="0">
                <a:pos x="connsiteX3" y="connsiteY3"/>
              </a:cxn>
            </a:cxnLst>
            <a:rect l="l" t="t" r="r" b="b"/>
            <a:pathLst>
              <a:path w="1267691" h="810491">
                <a:moveTo>
                  <a:pt x="0" y="20782"/>
                </a:moveTo>
                <a:lnTo>
                  <a:pt x="0" y="810491"/>
                </a:lnTo>
                <a:lnTo>
                  <a:pt x="1267691" y="810491"/>
                </a:lnTo>
                <a:lnTo>
                  <a:pt x="1267691"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46" name="Conector recto 45">
            <a:extLst>
              <a:ext uri="{FF2B5EF4-FFF2-40B4-BE49-F238E27FC236}">
                <a16:creationId xmlns:a16="http://schemas.microsoft.com/office/drawing/2014/main" id="{A661DC09-A55B-7535-E812-BFD18169E6EF}"/>
              </a:ext>
            </a:extLst>
          </p:cNvPr>
          <p:cNvCxnSpPr>
            <a:cxnSpLocks/>
          </p:cNvCxnSpPr>
          <p:nvPr/>
        </p:nvCxnSpPr>
        <p:spPr bwMode="auto">
          <a:xfrm>
            <a:off x="3665675" y="3121343"/>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Conector recto 46">
            <a:extLst>
              <a:ext uri="{FF2B5EF4-FFF2-40B4-BE49-F238E27FC236}">
                <a16:creationId xmlns:a16="http://schemas.microsoft.com/office/drawing/2014/main" id="{27F8AAEC-1162-050F-402B-EA9F4AB81F54}"/>
              </a:ext>
            </a:extLst>
          </p:cNvPr>
          <p:cNvCxnSpPr>
            <a:cxnSpLocks/>
          </p:cNvCxnSpPr>
          <p:nvPr/>
        </p:nvCxnSpPr>
        <p:spPr bwMode="auto">
          <a:xfrm>
            <a:off x="3828082" y="3117062"/>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Conector recto 47">
            <a:extLst>
              <a:ext uri="{FF2B5EF4-FFF2-40B4-BE49-F238E27FC236}">
                <a16:creationId xmlns:a16="http://schemas.microsoft.com/office/drawing/2014/main" id="{3CF8A69A-6887-313E-23DE-485761ABC989}"/>
              </a:ext>
            </a:extLst>
          </p:cNvPr>
          <p:cNvCxnSpPr>
            <a:cxnSpLocks/>
          </p:cNvCxnSpPr>
          <p:nvPr/>
        </p:nvCxnSpPr>
        <p:spPr bwMode="auto">
          <a:xfrm>
            <a:off x="3953707" y="3117062"/>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Conector recto 48">
            <a:extLst>
              <a:ext uri="{FF2B5EF4-FFF2-40B4-BE49-F238E27FC236}">
                <a16:creationId xmlns:a16="http://schemas.microsoft.com/office/drawing/2014/main" id="{7FB84E24-9EE5-0255-C102-380F2385D9C5}"/>
              </a:ext>
            </a:extLst>
          </p:cNvPr>
          <p:cNvCxnSpPr>
            <a:cxnSpLocks/>
          </p:cNvCxnSpPr>
          <p:nvPr/>
        </p:nvCxnSpPr>
        <p:spPr bwMode="auto">
          <a:xfrm>
            <a:off x="4116114" y="3127892"/>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Conector recto 49">
            <a:extLst>
              <a:ext uri="{FF2B5EF4-FFF2-40B4-BE49-F238E27FC236}">
                <a16:creationId xmlns:a16="http://schemas.microsoft.com/office/drawing/2014/main" id="{7475CBC8-CBD2-86E8-6639-92F7AF657AD9}"/>
              </a:ext>
            </a:extLst>
          </p:cNvPr>
          <p:cNvCxnSpPr>
            <a:cxnSpLocks/>
          </p:cNvCxnSpPr>
          <p:nvPr/>
        </p:nvCxnSpPr>
        <p:spPr bwMode="auto">
          <a:xfrm>
            <a:off x="4241739" y="3127892"/>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Conector recto 50">
            <a:extLst>
              <a:ext uri="{FF2B5EF4-FFF2-40B4-BE49-F238E27FC236}">
                <a16:creationId xmlns:a16="http://schemas.microsoft.com/office/drawing/2014/main" id="{368B05CA-25E1-4E66-3241-5B215DFD03A3}"/>
              </a:ext>
            </a:extLst>
          </p:cNvPr>
          <p:cNvCxnSpPr>
            <a:cxnSpLocks/>
          </p:cNvCxnSpPr>
          <p:nvPr/>
        </p:nvCxnSpPr>
        <p:spPr bwMode="auto">
          <a:xfrm>
            <a:off x="4404146" y="3123611"/>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Conector recto 51">
            <a:extLst>
              <a:ext uri="{FF2B5EF4-FFF2-40B4-BE49-F238E27FC236}">
                <a16:creationId xmlns:a16="http://schemas.microsoft.com/office/drawing/2014/main" id="{B67BE941-9742-1CE7-A171-42D0D54CFEF7}"/>
              </a:ext>
            </a:extLst>
          </p:cNvPr>
          <p:cNvCxnSpPr>
            <a:cxnSpLocks/>
          </p:cNvCxnSpPr>
          <p:nvPr/>
        </p:nvCxnSpPr>
        <p:spPr bwMode="auto">
          <a:xfrm>
            <a:off x="4529771" y="3123611"/>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Line 24">
            <a:extLst>
              <a:ext uri="{FF2B5EF4-FFF2-40B4-BE49-F238E27FC236}">
                <a16:creationId xmlns:a16="http://schemas.microsoft.com/office/drawing/2014/main" id="{4900447C-671D-C4AC-4CBB-2B196B6E02A6}"/>
              </a:ext>
            </a:extLst>
          </p:cNvPr>
          <p:cNvSpPr>
            <a:spLocks noChangeShapeType="1"/>
          </p:cNvSpPr>
          <p:nvPr/>
        </p:nvSpPr>
        <p:spPr bwMode="auto">
          <a:xfrm flipV="1">
            <a:off x="10335832" y="3536933"/>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5" name="Rectángulo: esquinas superiores cortadas 54">
            <a:extLst>
              <a:ext uri="{FF2B5EF4-FFF2-40B4-BE49-F238E27FC236}">
                <a16:creationId xmlns:a16="http://schemas.microsoft.com/office/drawing/2014/main" id="{38AA4F54-B48E-8637-873A-E0FC6B7BE257}"/>
              </a:ext>
            </a:extLst>
          </p:cNvPr>
          <p:cNvSpPr/>
          <p:nvPr/>
        </p:nvSpPr>
        <p:spPr bwMode="auto">
          <a:xfrm rot="10800000">
            <a:off x="5040908" y="3123610"/>
            <a:ext cx="1055092" cy="1078543"/>
          </a:xfrm>
          <a:prstGeom prst="snip2SameRect">
            <a:avLst>
              <a:gd name="adj1" fmla="val 47120"/>
              <a:gd name="adj2" fmla="val 0"/>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6" name="Line 6">
            <a:extLst>
              <a:ext uri="{FF2B5EF4-FFF2-40B4-BE49-F238E27FC236}">
                <a16:creationId xmlns:a16="http://schemas.microsoft.com/office/drawing/2014/main" id="{3F027E7D-2D00-EA6B-AFBC-5899647FE5FF}"/>
              </a:ext>
            </a:extLst>
          </p:cNvPr>
          <p:cNvSpPr>
            <a:spLocks noChangeShapeType="1"/>
          </p:cNvSpPr>
          <p:nvPr/>
        </p:nvSpPr>
        <p:spPr bwMode="auto">
          <a:xfrm>
            <a:off x="2110582" y="3502468"/>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7" name="Line 6">
            <a:extLst>
              <a:ext uri="{FF2B5EF4-FFF2-40B4-BE49-F238E27FC236}">
                <a16:creationId xmlns:a16="http://schemas.microsoft.com/office/drawing/2014/main" id="{4FD1C4AC-8A6E-165D-486F-310F321DBFF8}"/>
              </a:ext>
            </a:extLst>
          </p:cNvPr>
          <p:cNvSpPr>
            <a:spLocks noChangeShapeType="1"/>
          </p:cNvSpPr>
          <p:nvPr/>
        </p:nvSpPr>
        <p:spPr bwMode="auto">
          <a:xfrm>
            <a:off x="1420848" y="3475193"/>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42" name="Conector recto de flecha 41">
            <a:extLst>
              <a:ext uri="{FF2B5EF4-FFF2-40B4-BE49-F238E27FC236}">
                <a16:creationId xmlns:a16="http://schemas.microsoft.com/office/drawing/2014/main" id="{C29A3A28-CE41-13A5-3348-A213954E1DA1}"/>
              </a:ext>
            </a:extLst>
          </p:cNvPr>
          <p:cNvCxnSpPr>
            <a:cxnSpLocks/>
          </p:cNvCxnSpPr>
          <p:nvPr/>
        </p:nvCxnSpPr>
        <p:spPr bwMode="auto">
          <a:xfrm>
            <a:off x="6865211" y="2659020"/>
            <a:ext cx="0" cy="582897"/>
          </a:xfrm>
          <a:prstGeom prst="straightConnector1">
            <a:avLst/>
          </a:prstGeom>
          <a:solidFill>
            <a:schemeClr val="accent1"/>
          </a:solidFill>
          <a:ln w="3175" cap="flat" cmpd="sng" algn="ctr">
            <a:solidFill>
              <a:schemeClr val="tx1"/>
            </a:solidFill>
            <a:prstDash val="solid"/>
            <a:round/>
            <a:headEnd type="none" w="med" len="med"/>
            <a:tailEnd type="triangle"/>
          </a:ln>
          <a:effectLst/>
        </p:spPr>
      </p:cxnSp>
      <p:sp>
        <p:nvSpPr>
          <p:cNvPr id="59" name="CuadroTexto 58">
            <a:extLst>
              <a:ext uri="{FF2B5EF4-FFF2-40B4-BE49-F238E27FC236}">
                <a16:creationId xmlns:a16="http://schemas.microsoft.com/office/drawing/2014/main" id="{EF4AE2CB-37EA-0B11-D61F-5E26E7A8C1DE}"/>
              </a:ext>
            </a:extLst>
          </p:cNvPr>
          <p:cNvSpPr txBox="1"/>
          <p:nvPr/>
        </p:nvSpPr>
        <p:spPr>
          <a:xfrm>
            <a:off x="5523526" y="1956876"/>
            <a:ext cx="2736301" cy="738664"/>
          </a:xfrm>
          <a:prstGeom prst="rect">
            <a:avLst/>
          </a:prstGeom>
          <a:noFill/>
        </p:spPr>
        <p:txBody>
          <a:bodyPr wrap="square" rtlCol="0">
            <a:spAutoFit/>
          </a:bodyPr>
          <a:lstStyle/>
          <a:p>
            <a:pPr algn="ctr"/>
            <a:r>
              <a:rPr lang="es-AR" sz="1400" dirty="0">
                <a:solidFill>
                  <a:schemeClr val="tx1"/>
                </a:solidFill>
              </a:rPr>
              <a:t>INTER-OZONIZACIÓN</a:t>
            </a:r>
          </a:p>
          <a:p>
            <a:pPr algn="ctr"/>
            <a:r>
              <a:rPr lang="es-AR" sz="1400" dirty="0">
                <a:solidFill>
                  <a:schemeClr val="tx1"/>
                </a:solidFill>
              </a:rPr>
              <a:t>(OXIDACIÓN Y DESINFECCIÓN)</a:t>
            </a:r>
          </a:p>
        </p:txBody>
      </p:sp>
      <p:sp>
        <p:nvSpPr>
          <p:cNvPr id="62" name="Line 24">
            <a:extLst>
              <a:ext uri="{FF2B5EF4-FFF2-40B4-BE49-F238E27FC236}">
                <a16:creationId xmlns:a16="http://schemas.microsoft.com/office/drawing/2014/main" id="{44CC14D3-E1EE-B588-492C-9B4169F4FC73}"/>
              </a:ext>
            </a:extLst>
          </p:cNvPr>
          <p:cNvSpPr>
            <a:spLocks noChangeShapeType="1"/>
          </p:cNvSpPr>
          <p:nvPr/>
        </p:nvSpPr>
        <p:spPr bwMode="auto">
          <a:xfrm flipV="1">
            <a:off x="8636105" y="3475193"/>
            <a:ext cx="380588"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64" name="Rectángulo 63">
            <a:extLst>
              <a:ext uri="{FF2B5EF4-FFF2-40B4-BE49-F238E27FC236}">
                <a16:creationId xmlns:a16="http://schemas.microsoft.com/office/drawing/2014/main" id="{893CD323-4F58-2C6E-DC34-515FA619A90C}"/>
              </a:ext>
            </a:extLst>
          </p:cNvPr>
          <p:cNvSpPr/>
          <p:nvPr/>
        </p:nvSpPr>
        <p:spPr>
          <a:xfrm>
            <a:off x="6709622" y="3315102"/>
            <a:ext cx="265763" cy="306496"/>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sp>
        <p:nvSpPr>
          <p:cNvPr id="66" name="Line 24">
            <a:extLst>
              <a:ext uri="{FF2B5EF4-FFF2-40B4-BE49-F238E27FC236}">
                <a16:creationId xmlns:a16="http://schemas.microsoft.com/office/drawing/2014/main" id="{8076E6F0-D4DA-C438-73E6-1649AB666BA2}"/>
              </a:ext>
            </a:extLst>
          </p:cNvPr>
          <p:cNvSpPr>
            <a:spLocks noChangeShapeType="1"/>
          </p:cNvSpPr>
          <p:nvPr/>
        </p:nvSpPr>
        <p:spPr bwMode="auto">
          <a:xfrm flipV="1">
            <a:off x="6133608" y="3482535"/>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68" name="Line 24">
            <a:extLst>
              <a:ext uri="{FF2B5EF4-FFF2-40B4-BE49-F238E27FC236}">
                <a16:creationId xmlns:a16="http://schemas.microsoft.com/office/drawing/2014/main" id="{A6EF2A52-DB25-138A-3E64-C6660A2F416B}"/>
              </a:ext>
            </a:extLst>
          </p:cNvPr>
          <p:cNvSpPr>
            <a:spLocks noChangeShapeType="1"/>
          </p:cNvSpPr>
          <p:nvPr/>
        </p:nvSpPr>
        <p:spPr bwMode="auto">
          <a:xfrm flipV="1">
            <a:off x="6975385" y="3492827"/>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78" name="Conector recto de flecha 77">
            <a:extLst>
              <a:ext uri="{FF2B5EF4-FFF2-40B4-BE49-F238E27FC236}">
                <a16:creationId xmlns:a16="http://schemas.microsoft.com/office/drawing/2014/main" id="{9E1C7C83-CA96-8146-4A87-40BC04E2B7E1}"/>
              </a:ext>
            </a:extLst>
          </p:cNvPr>
          <p:cNvCxnSpPr>
            <a:cxnSpLocks/>
          </p:cNvCxnSpPr>
          <p:nvPr/>
        </p:nvCxnSpPr>
        <p:spPr bwMode="auto">
          <a:xfrm>
            <a:off x="8826399" y="2846103"/>
            <a:ext cx="0" cy="582897"/>
          </a:xfrm>
          <a:prstGeom prst="straightConnector1">
            <a:avLst/>
          </a:prstGeom>
          <a:solidFill>
            <a:schemeClr val="accent1"/>
          </a:solidFill>
          <a:ln w="3175" cap="flat" cmpd="sng" algn="ctr">
            <a:solidFill>
              <a:schemeClr val="tx1"/>
            </a:solidFill>
            <a:prstDash val="solid"/>
            <a:round/>
            <a:headEnd type="none" w="med" len="med"/>
            <a:tailEnd type="triangle"/>
          </a:ln>
          <a:effectLst/>
        </p:spPr>
      </p:cxnSp>
      <p:sp>
        <p:nvSpPr>
          <p:cNvPr id="79" name="CuadroTexto 78">
            <a:extLst>
              <a:ext uri="{FF2B5EF4-FFF2-40B4-BE49-F238E27FC236}">
                <a16:creationId xmlns:a16="http://schemas.microsoft.com/office/drawing/2014/main" id="{6EC7F5D3-4FBC-43ED-3A24-C95F15863095}"/>
              </a:ext>
            </a:extLst>
          </p:cNvPr>
          <p:cNvSpPr txBox="1"/>
          <p:nvPr/>
        </p:nvSpPr>
        <p:spPr>
          <a:xfrm>
            <a:off x="7959696" y="2193671"/>
            <a:ext cx="1994877" cy="646331"/>
          </a:xfrm>
          <a:prstGeom prst="rect">
            <a:avLst/>
          </a:prstGeom>
          <a:noFill/>
        </p:spPr>
        <p:txBody>
          <a:bodyPr wrap="square" rtlCol="0">
            <a:spAutoFit/>
          </a:bodyPr>
          <a:lstStyle/>
          <a:p>
            <a:pPr algn="ctr"/>
            <a:r>
              <a:rPr lang="es-AR" sz="1200" dirty="0">
                <a:solidFill>
                  <a:schemeClr val="tx1"/>
                </a:solidFill>
              </a:rPr>
              <a:t> CLORO (DESINFECTANTE SECUNDARIO)</a:t>
            </a:r>
          </a:p>
        </p:txBody>
      </p:sp>
    </p:spTree>
    <p:extLst>
      <p:ext uri="{BB962C8B-B14F-4D97-AF65-F5344CB8AC3E}">
        <p14:creationId xmlns:p14="http://schemas.microsoft.com/office/powerpoint/2010/main" val="611940077"/>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 name="Rectángulo 64">
            <a:extLst>
              <a:ext uri="{FF2B5EF4-FFF2-40B4-BE49-F238E27FC236}">
                <a16:creationId xmlns:a16="http://schemas.microsoft.com/office/drawing/2014/main" id="{64D9AC5F-34F3-4DF7-D3CF-7D17C322F11C}"/>
              </a:ext>
            </a:extLst>
          </p:cNvPr>
          <p:cNvSpPr/>
          <p:nvPr/>
        </p:nvSpPr>
        <p:spPr bwMode="auto">
          <a:xfrm>
            <a:off x="507813" y="1592796"/>
            <a:ext cx="11176373" cy="3672408"/>
          </a:xfrm>
          <a:prstGeom prst="rect">
            <a:avLst/>
          </a:prstGeom>
          <a:solidFill>
            <a:schemeClr val="bg1"/>
          </a:solidFill>
          <a:ln w="9525" cap="flat" cmpd="sng" algn="ctr">
            <a:solidFill>
              <a:schemeClr val="tx2">
                <a:lumMod val="95000"/>
                <a:lumOff val="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 name="Text Box 3">
            <a:extLst>
              <a:ext uri="{FF2B5EF4-FFF2-40B4-BE49-F238E27FC236}">
                <a16:creationId xmlns:a16="http://schemas.microsoft.com/office/drawing/2014/main" id="{7C8BA021-9718-C942-7469-5D3B5EE7B280}"/>
              </a:ext>
            </a:extLst>
          </p:cNvPr>
          <p:cNvSpPr txBox="1">
            <a:spLocks noChangeArrowheads="1"/>
          </p:cNvSpPr>
          <p:nvPr/>
        </p:nvSpPr>
        <p:spPr bwMode="auto">
          <a:xfrm>
            <a:off x="2609413" y="4024620"/>
            <a:ext cx="1295400" cy="261610"/>
          </a:xfrm>
          <a:prstGeom prst="rect">
            <a:avLst/>
          </a:prstGeom>
          <a:noFill/>
          <a:ln w="9525">
            <a:noFill/>
            <a:miter lim="800000"/>
            <a:headEnd/>
            <a:tailEnd/>
          </a:ln>
        </p:spPr>
        <p:txBody>
          <a:bodyPr>
            <a:spAutoFit/>
          </a:bodyPr>
          <a:lstStyle/>
          <a:p>
            <a:pPr>
              <a:spcBef>
                <a:spcPct val="50000"/>
              </a:spcBef>
            </a:pPr>
            <a:r>
              <a:rPr lang="es-ES_tradnl" sz="1100" dirty="0">
                <a:solidFill>
                  <a:srgbClr val="000000"/>
                </a:solidFill>
              </a:rPr>
              <a:t>COAGULACIÓN</a:t>
            </a:r>
            <a:endParaRPr lang="es-MX" sz="1100" dirty="0">
              <a:solidFill>
                <a:srgbClr val="000000"/>
              </a:solidFill>
            </a:endParaRPr>
          </a:p>
        </p:txBody>
      </p:sp>
      <p:sp>
        <p:nvSpPr>
          <p:cNvPr id="4" name="Line 6">
            <a:extLst>
              <a:ext uri="{FF2B5EF4-FFF2-40B4-BE49-F238E27FC236}">
                <a16:creationId xmlns:a16="http://schemas.microsoft.com/office/drawing/2014/main" id="{0ABA05F1-FF8D-0B0F-081B-7F2F7A73C506}"/>
              </a:ext>
            </a:extLst>
          </p:cNvPr>
          <p:cNvSpPr>
            <a:spLocks noChangeShapeType="1"/>
          </p:cNvSpPr>
          <p:nvPr/>
        </p:nvSpPr>
        <p:spPr bwMode="auto">
          <a:xfrm>
            <a:off x="3424444" y="3543934"/>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grpSp>
        <p:nvGrpSpPr>
          <p:cNvPr id="6" name="Group 13">
            <a:extLst>
              <a:ext uri="{FF2B5EF4-FFF2-40B4-BE49-F238E27FC236}">
                <a16:creationId xmlns:a16="http://schemas.microsoft.com/office/drawing/2014/main" id="{68936B16-6059-F81B-22DE-3D384A224923}"/>
              </a:ext>
            </a:extLst>
          </p:cNvPr>
          <p:cNvGrpSpPr>
            <a:grpSpLocks/>
          </p:cNvGrpSpPr>
          <p:nvPr/>
        </p:nvGrpSpPr>
        <p:grpSpPr bwMode="auto">
          <a:xfrm>
            <a:off x="1267916" y="2544724"/>
            <a:ext cx="649287" cy="1800225"/>
            <a:chOff x="385" y="1162"/>
            <a:chExt cx="409" cy="1134"/>
          </a:xfrm>
        </p:grpSpPr>
        <p:grpSp>
          <p:nvGrpSpPr>
            <p:cNvPr id="7" name="Group 14">
              <a:extLst>
                <a:ext uri="{FF2B5EF4-FFF2-40B4-BE49-F238E27FC236}">
                  <a16:creationId xmlns:a16="http://schemas.microsoft.com/office/drawing/2014/main" id="{2D6810B4-FEE3-3F7E-E6A1-70E5F052849C}"/>
                </a:ext>
              </a:extLst>
            </p:cNvPr>
            <p:cNvGrpSpPr>
              <a:grpSpLocks/>
            </p:cNvGrpSpPr>
            <p:nvPr/>
          </p:nvGrpSpPr>
          <p:grpSpPr bwMode="auto">
            <a:xfrm>
              <a:off x="476" y="1162"/>
              <a:ext cx="318" cy="1134"/>
              <a:chOff x="612" y="1162"/>
              <a:chExt cx="318" cy="1134"/>
            </a:xfrm>
          </p:grpSpPr>
          <p:sp>
            <p:nvSpPr>
              <p:cNvPr id="13" name="Freeform 15">
                <a:extLst>
                  <a:ext uri="{FF2B5EF4-FFF2-40B4-BE49-F238E27FC236}">
                    <a16:creationId xmlns:a16="http://schemas.microsoft.com/office/drawing/2014/main" id="{1A9C35A1-007C-DF0E-67B5-177A375B444E}"/>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4" name="Freeform 16">
                <a:extLst>
                  <a:ext uri="{FF2B5EF4-FFF2-40B4-BE49-F238E27FC236}">
                    <a16:creationId xmlns:a16="http://schemas.microsoft.com/office/drawing/2014/main" id="{3464310D-AF64-0200-5011-36022527E9F7}"/>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5" name="Freeform 17">
                <a:extLst>
                  <a:ext uri="{FF2B5EF4-FFF2-40B4-BE49-F238E27FC236}">
                    <a16:creationId xmlns:a16="http://schemas.microsoft.com/office/drawing/2014/main" id="{542C0244-AAC4-9EC0-3C3F-2F297132E1BA}"/>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grpSp>
          <p:nvGrpSpPr>
            <p:cNvPr id="8" name="Group 18">
              <a:extLst>
                <a:ext uri="{FF2B5EF4-FFF2-40B4-BE49-F238E27FC236}">
                  <a16:creationId xmlns:a16="http://schemas.microsoft.com/office/drawing/2014/main" id="{7B0A08B5-92D7-7EAC-5860-B0A6B69EBD5F}"/>
                </a:ext>
              </a:extLst>
            </p:cNvPr>
            <p:cNvGrpSpPr>
              <a:grpSpLocks/>
            </p:cNvGrpSpPr>
            <p:nvPr/>
          </p:nvGrpSpPr>
          <p:grpSpPr bwMode="auto">
            <a:xfrm>
              <a:off x="385" y="1162"/>
              <a:ext cx="318" cy="1134"/>
              <a:chOff x="612" y="1162"/>
              <a:chExt cx="318" cy="1134"/>
            </a:xfrm>
          </p:grpSpPr>
          <p:sp>
            <p:nvSpPr>
              <p:cNvPr id="10" name="Freeform 19">
                <a:extLst>
                  <a:ext uri="{FF2B5EF4-FFF2-40B4-BE49-F238E27FC236}">
                    <a16:creationId xmlns:a16="http://schemas.microsoft.com/office/drawing/2014/main" id="{DCC9B9A6-55AE-F0FF-D8FC-D76A85CAE0C5}"/>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1" name="Freeform 20">
                <a:extLst>
                  <a:ext uri="{FF2B5EF4-FFF2-40B4-BE49-F238E27FC236}">
                    <a16:creationId xmlns:a16="http://schemas.microsoft.com/office/drawing/2014/main" id="{132D72CE-580D-4EBF-9206-ACA395C5BCA8}"/>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2" name="Freeform 21">
                <a:extLst>
                  <a:ext uri="{FF2B5EF4-FFF2-40B4-BE49-F238E27FC236}">
                    <a16:creationId xmlns:a16="http://schemas.microsoft.com/office/drawing/2014/main" id="{D47DD15B-8AA9-9814-779D-6235B4BCC0ED}"/>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sp>
          <p:nvSpPr>
            <p:cNvPr id="9" name="Oval 22">
              <a:extLst>
                <a:ext uri="{FF2B5EF4-FFF2-40B4-BE49-F238E27FC236}">
                  <a16:creationId xmlns:a16="http://schemas.microsoft.com/office/drawing/2014/main" id="{91129F77-15BD-76B4-CC04-7A0DF0C8286E}"/>
                </a:ext>
              </a:extLst>
            </p:cNvPr>
            <p:cNvSpPr>
              <a:spLocks noChangeArrowheads="1"/>
            </p:cNvSpPr>
            <p:nvPr/>
          </p:nvSpPr>
          <p:spPr bwMode="auto">
            <a:xfrm>
              <a:off x="657" y="1706"/>
              <a:ext cx="136" cy="136"/>
            </a:xfrm>
            <a:prstGeom prst="ellipse">
              <a:avLst/>
            </a:prstGeom>
            <a:solidFill>
              <a:srgbClr val="00001C"/>
            </a:solidFill>
            <a:ln w="9525">
              <a:solidFill>
                <a:schemeClr val="bg1">
                  <a:lumMod val="85000"/>
                </a:schemeClr>
              </a:solidFill>
              <a:round/>
              <a:headEnd/>
              <a:tailEnd/>
            </a:ln>
          </p:spPr>
          <p:txBody>
            <a:bodyPr wrap="none" anchor="ctr"/>
            <a:lstStyle/>
            <a:p>
              <a:pPr algn="l"/>
              <a:endParaRPr lang="es-UY" sz="1800">
                <a:solidFill>
                  <a:srgbClr val="000000"/>
                </a:solidFill>
              </a:endParaRPr>
            </a:p>
          </p:txBody>
        </p:sp>
      </p:grpSp>
      <p:sp>
        <p:nvSpPr>
          <p:cNvPr id="16" name="Line 24">
            <a:extLst>
              <a:ext uri="{FF2B5EF4-FFF2-40B4-BE49-F238E27FC236}">
                <a16:creationId xmlns:a16="http://schemas.microsoft.com/office/drawing/2014/main" id="{FABEAE90-FB24-7F25-0AF2-81AB1634BFF0}"/>
              </a:ext>
            </a:extLst>
          </p:cNvPr>
          <p:cNvSpPr>
            <a:spLocks noChangeShapeType="1"/>
          </p:cNvSpPr>
          <p:nvPr/>
        </p:nvSpPr>
        <p:spPr bwMode="auto">
          <a:xfrm>
            <a:off x="5147819" y="3526060"/>
            <a:ext cx="375177"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17" name="AutoShape 57">
            <a:extLst>
              <a:ext uri="{FF2B5EF4-FFF2-40B4-BE49-F238E27FC236}">
                <a16:creationId xmlns:a16="http://schemas.microsoft.com/office/drawing/2014/main" id="{FB7BB4C1-3ADC-58E1-5F13-A128F881AC4F}"/>
              </a:ext>
            </a:extLst>
          </p:cNvPr>
          <p:cNvCxnSpPr>
            <a:cxnSpLocks noChangeShapeType="1"/>
            <a:stCxn id="24" idx="1"/>
            <a:endCxn id="25" idx="1"/>
          </p:cNvCxnSpPr>
          <p:nvPr/>
        </p:nvCxnSpPr>
        <p:spPr bwMode="auto">
          <a:xfrm>
            <a:off x="2992648" y="3950334"/>
            <a:ext cx="422275" cy="0"/>
          </a:xfrm>
          <a:prstGeom prst="straightConnector1">
            <a:avLst/>
          </a:prstGeom>
          <a:noFill/>
          <a:ln w="28575">
            <a:solidFill>
              <a:schemeClr val="tx1"/>
            </a:solidFill>
            <a:round/>
            <a:headEnd/>
            <a:tailEnd/>
          </a:ln>
        </p:spPr>
      </p:cxnSp>
      <p:grpSp>
        <p:nvGrpSpPr>
          <p:cNvPr id="18" name="Group 58">
            <a:extLst>
              <a:ext uri="{FF2B5EF4-FFF2-40B4-BE49-F238E27FC236}">
                <a16:creationId xmlns:a16="http://schemas.microsoft.com/office/drawing/2014/main" id="{24D176E6-0B88-45BA-3F26-1E6BBF2B74F5}"/>
              </a:ext>
            </a:extLst>
          </p:cNvPr>
          <p:cNvGrpSpPr>
            <a:grpSpLocks/>
          </p:cNvGrpSpPr>
          <p:nvPr/>
        </p:nvGrpSpPr>
        <p:grpSpPr bwMode="auto">
          <a:xfrm>
            <a:off x="2992647" y="3112134"/>
            <a:ext cx="422275" cy="838200"/>
            <a:chOff x="1728" y="1584"/>
            <a:chExt cx="288" cy="528"/>
          </a:xfrm>
        </p:grpSpPr>
        <p:grpSp>
          <p:nvGrpSpPr>
            <p:cNvPr id="19" name="Group 59">
              <a:extLst>
                <a:ext uri="{FF2B5EF4-FFF2-40B4-BE49-F238E27FC236}">
                  <a16:creationId xmlns:a16="http://schemas.microsoft.com/office/drawing/2014/main" id="{0691A15E-FBCB-0164-A21E-C16E68420E1E}"/>
                </a:ext>
              </a:extLst>
            </p:cNvPr>
            <p:cNvGrpSpPr>
              <a:grpSpLocks/>
            </p:cNvGrpSpPr>
            <p:nvPr/>
          </p:nvGrpSpPr>
          <p:grpSpPr bwMode="auto">
            <a:xfrm>
              <a:off x="1728" y="1632"/>
              <a:ext cx="288" cy="480"/>
              <a:chOff x="1728" y="1632"/>
              <a:chExt cx="336" cy="480"/>
            </a:xfrm>
          </p:grpSpPr>
          <p:sp>
            <p:nvSpPr>
              <p:cNvPr id="24" name="Line 60">
                <a:extLst>
                  <a:ext uri="{FF2B5EF4-FFF2-40B4-BE49-F238E27FC236}">
                    <a16:creationId xmlns:a16="http://schemas.microsoft.com/office/drawing/2014/main" id="{F2CA915C-E8E8-7F23-54A2-0620422634F0}"/>
                  </a:ext>
                </a:extLst>
              </p:cNvPr>
              <p:cNvSpPr>
                <a:spLocks noChangeShapeType="1"/>
              </p:cNvSpPr>
              <p:nvPr/>
            </p:nvSpPr>
            <p:spPr bwMode="auto">
              <a:xfrm>
                <a:off x="1728"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5" name="Line 61">
                <a:extLst>
                  <a:ext uri="{FF2B5EF4-FFF2-40B4-BE49-F238E27FC236}">
                    <a16:creationId xmlns:a16="http://schemas.microsoft.com/office/drawing/2014/main" id="{3045A90F-5082-2F6D-11E0-EE7148517E46}"/>
                  </a:ext>
                </a:extLst>
              </p:cNvPr>
              <p:cNvSpPr>
                <a:spLocks noChangeShapeType="1"/>
              </p:cNvSpPr>
              <p:nvPr/>
            </p:nvSpPr>
            <p:spPr bwMode="auto">
              <a:xfrm>
                <a:off x="2064"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0" name="Group 62">
              <a:extLst>
                <a:ext uri="{FF2B5EF4-FFF2-40B4-BE49-F238E27FC236}">
                  <a16:creationId xmlns:a16="http://schemas.microsoft.com/office/drawing/2014/main" id="{620265ED-CB9B-453F-BDE8-73ED03996F73}"/>
                </a:ext>
              </a:extLst>
            </p:cNvPr>
            <p:cNvGrpSpPr>
              <a:grpSpLocks/>
            </p:cNvGrpSpPr>
            <p:nvPr/>
          </p:nvGrpSpPr>
          <p:grpSpPr bwMode="auto">
            <a:xfrm>
              <a:off x="1776" y="1968"/>
              <a:ext cx="192" cy="48"/>
              <a:chOff x="1392" y="2832"/>
              <a:chExt cx="192" cy="48"/>
            </a:xfrm>
          </p:grpSpPr>
          <p:sp>
            <p:nvSpPr>
              <p:cNvPr id="22" name="Oval 63">
                <a:extLst>
                  <a:ext uri="{FF2B5EF4-FFF2-40B4-BE49-F238E27FC236}">
                    <a16:creationId xmlns:a16="http://schemas.microsoft.com/office/drawing/2014/main" id="{E2DB50F9-678C-EA9B-2862-40C22702D62F}"/>
                  </a:ext>
                </a:extLst>
              </p:cNvPr>
              <p:cNvSpPr>
                <a:spLocks noChangeArrowheads="1"/>
              </p:cNvSpPr>
              <p:nvPr/>
            </p:nvSpPr>
            <p:spPr bwMode="auto">
              <a:xfrm>
                <a:off x="1392"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3" name="Oval 64">
                <a:extLst>
                  <a:ext uri="{FF2B5EF4-FFF2-40B4-BE49-F238E27FC236}">
                    <a16:creationId xmlns:a16="http://schemas.microsoft.com/office/drawing/2014/main" id="{0E6C7557-B7E2-3CE0-38C9-E3A450F805ED}"/>
                  </a:ext>
                </a:extLst>
              </p:cNvPr>
              <p:cNvSpPr>
                <a:spLocks noChangeArrowheads="1"/>
              </p:cNvSpPr>
              <p:nvPr/>
            </p:nvSpPr>
            <p:spPr bwMode="auto">
              <a:xfrm>
                <a:off x="1488"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grpSp>
        <p:sp>
          <p:nvSpPr>
            <p:cNvPr id="21" name="Line 65">
              <a:extLst>
                <a:ext uri="{FF2B5EF4-FFF2-40B4-BE49-F238E27FC236}">
                  <a16:creationId xmlns:a16="http://schemas.microsoft.com/office/drawing/2014/main" id="{5918A938-3445-2515-0E70-3356FFB5599C}"/>
                </a:ext>
              </a:extLst>
            </p:cNvPr>
            <p:cNvSpPr>
              <a:spLocks noChangeShapeType="1"/>
            </p:cNvSpPr>
            <p:nvPr/>
          </p:nvSpPr>
          <p:spPr bwMode="auto">
            <a:xfrm flipV="1">
              <a:off x="1872" y="1584"/>
              <a:ext cx="0" cy="432"/>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6" name="Group 66">
            <a:extLst>
              <a:ext uri="{FF2B5EF4-FFF2-40B4-BE49-F238E27FC236}">
                <a16:creationId xmlns:a16="http://schemas.microsoft.com/office/drawing/2014/main" id="{B1828385-0562-E100-AB51-0A72D9CB22CF}"/>
              </a:ext>
            </a:extLst>
          </p:cNvPr>
          <p:cNvGrpSpPr>
            <a:grpSpLocks/>
          </p:cNvGrpSpPr>
          <p:nvPr/>
        </p:nvGrpSpPr>
        <p:grpSpPr bwMode="auto">
          <a:xfrm>
            <a:off x="7100541" y="3123689"/>
            <a:ext cx="1296987" cy="1268413"/>
            <a:chOff x="2968" y="1525"/>
            <a:chExt cx="817" cy="799"/>
          </a:xfrm>
        </p:grpSpPr>
        <p:sp>
          <p:nvSpPr>
            <p:cNvPr id="27" name="Rectangle 67">
              <a:extLst>
                <a:ext uri="{FF2B5EF4-FFF2-40B4-BE49-F238E27FC236}">
                  <a16:creationId xmlns:a16="http://schemas.microsoft.com/office/drawing/2014/main" id="{5DAAFE95-2441-8B1C-4085-DB2382902087}"/>
                </a:ext>
              </a:extLst>
            </p:cNvPr>
            <p:cNvSpPr>
              <a:spLocks noChangeArrowheads="1"/>
            </p:cNvSpPr>
            <p:nvPr/>
          </p:nvSpPr>
          <p:spPr bwMode="auto">
            <a:xfrm>
              <a:off x="3061" y="1570"/>
              <a:ext cx="635" cy="318"/>
            </a:xfrm>
            <a:prstGeom prst="rect">
              <a:avLst/>
            </a:prstGeom>
            <a:noFill/>
            <a:ln w="12700">
              <a:solidFill>
                <a:schemeClr val="tx1"/>
              </a:solidFill>
              <a:miter lim="800000"/>
              <a:headEnd/>
              <a:tailEnd/>
            </a:ln>
          </p:spPr>
          <p:txBody>
            <a:bodyPr wrap="none" anchor="ctr"/>
            <a:lstStyle/>
            <a:p>
              <a:pPr algn="l"/>
              <a:endParaRPr lang="es-UY" sz="1800">
                <a:solidFill>
                  <a:srgbClr val="000000"/>
                </a:solidFill>
              </a:endParaRPr>
            </a:p>
          </p:txBody>
        </p:sp>
        <p:sp>
          <p:nvSpPr>
            <p:cNvPr id="28" name="Text Box 68">
              <a:extLst>
                <a:ext uri="{FF2B5EF4-FFF2-40B4-BE49-F238E27FC236}">
                  <a16:creationId xmlns:a16="http://schemas.microsoft.com/office/drawing/2014/main" id="{33D9E206-AEDF-CC2C-A29C-AB7F11AC8DD7}"/>
                </a:ext>
              </a:extLst>
            </p:cNvPr>
            <p:cNvSpPr txBox="1">
              <a:spLocks noChangeArrowheads="1"/>
            </p:cNvSpPr>
            <p:nvPr/>
          </p:nvSpPr>
          <p:spPr bwMode="auto">
            <a:xfrm>
              <a:off x="2968" y="2053"/>
              <a:ext cx="817" cy="271"/>
            </a:xfrm>
            <a:prstGeom prst="rect">
              <a:avLst/>
            </a:prstGeom>
            <a:noFill/>
            <a:ln w="9525">
              <a:noFill/>
              <a:miter lim="800000"/>
              <a:headEnd/>
              <a:tailEnd/>
            </a:ln>
          </p:spPr>
          <p:txBody>
            <a:bodyPr>
              <a:spAutoFit/>
            </a:bodyPr>
            <a:lstStyle/>
            <a:p>
              <a:pPr algn="ctr">
                <a:spcBef>
                  <a:spcPct val="50000"/>
                </a:spcBef>
              </a:pPr>
              <a:r>
                <a:rPr lang="es-ES_tradnl" sz="1100" dirty="0">
                  <a:solidFill>
                    <a:srgbClr val="000000"/>
                  </a:solidFill>
                </a:rPr>
                <a:t>FILTRACIÓN RÁPIDA</a:t>
              </a:r>
              <a:endParaRPr lang="es-MX" sz="1100" dirty="0">
                <a:solidFill>
                  <a:srgbClr val="000000"/>
                </a:solidFill>
              </a:endParaRPr>
            </a:p>
          </p:txBody>
        </p:sp>
        <p:sp>
          <p:nvSpPr>
            <p:cNvPr id="29" name="Rectangle 69" descr="Vertical clara">
              <a:extLst>
                <a:ext uri="{FF2B5EF4-FFF2-40B4-BE49-F238E27FC236}">
                  <a16:creationId xmlns:a16="http://schemas.microsoft.com/office/drawing/2014/main" id="{3CF8F501-507B-CCAD-C5B9-5601E20DD9F3}"/>
                </a:ext>
              </a:extLst>
            </p:cNvPr>
            <p:cNvSpPr>
              <a:spLocks noChangeArrowheads="1"/>
            </p:cNvSpPr>
            <p:nvPr/>
          </p:nvSpPr>
          <p:spPr bwMode="auto">
            <a:xfrm>
              <a:off x="3061" y="1888"/>
              <a:ext cx="635" cy="91"/>
            </a:xfrm>
            <a:prstGeom prst="rect">
              <a:avLst/>
            </a:prstGeom>
            <a:noFill/>
            <a:ln w="28575">
              <a:solidFill>
                <a:schemeClr val="tx1"/>
              </a:solidFill>
              <a:miter lim="800000"/>
              <a:headEnd/>
              <a:tailEnd/>
            </a:ln>
          </p:spPr>
          <p:txBody>
            <a:bodyPr wrap="none" anchor="ctr"/>
            <a:lstStyle/>
            <a:p>
              <a:pPr algn="l"/>
              <a:endParaRPr lang="es-UY" sz="1800">
                <a:solidFill>
                  <a:srgbClr val="000000"/>
                </a:solidFill>
              </a:endParaRPr>
            </a:p>
          </p:txBody>
        </p:sp>
        <p:sp>
          <p:nvSpPr>
            <p:cNvPr id="30" name="Rectangle 70" descr="Confeti grande">
              <a:extLst>
                <a:ext uri="{FF2B5EF4-FFF2-40B4-BE49-F238E27FC236}">
                  <a16:creationId xmlns:a16="http://schemas.microsoft.com/office/drawing/2014/main" id="{E025522D-824C-0CEC-C8A9-19A48AA43775}"/>
                </a:ext>
              </a:extLst>
            </p:cNvPr>
            <p:cNvSpPr>
              <a:spLocks noChangeArrowheads="1"/>
            </p:cNvSpPr>
            <p:nvPr/>
          </p:nvSpPr>
          <p:spPr bwMode="auto">
            <a:xfrm>
              <a:off x="3061" y="1661"/>
              <a:ext cx="635" cy="227"/>
            </a:xfrm>
            <a:prstGeom prst="rect">
              <a:avLst/>
            </a:prstGeom>
            <a:noFill/>
            <a:ln w="9525">
              <a:solidFill>
                <a:schemeClr val="tx1"/>
              </a:solidFill>
              <a:miter lim="800000"/>
              <a:headEnd/>
              <a:tailEnd/>
            </a:ln>
          </p:spPr>
          <p:txBody>
            <a:bodyPr wrap="none" anchor="ctr"/>
            <a:lstStyle/>
            <a:p>
              <a:pPr algn="l"/>
              <a:endParaRPr lang="es-UY" sz="1800" dirty="0">
                <a:solidFill>
                  <a:srgbClr val="000000"/>
                </a:solidFill>
              </a:endParaRPr>
            </a:p>
          </p:txBody>
        </p:sp>
        <p:sp>
          <p:nvSpPr>
            <p:cNvPr id="31" name="Freeform 71">
              <a:extLst>
                <a:ext uri="{FF2B5EF4-FFF2-40B4-BE49-F238E27FC236}">
                  <a16:creationId xmlns:a16="http://schemas.microsoft.com/office/drawing/2014/main" id="{EC5CEB76-022C-8687-62F2-9722EC251F7E}"/>
                </a:ext>
              </a:extLst>
            </p:cNvPr>
            <p:cNvSpPr>
              <a:spLocks/>
            </p:cNvSpPr>
            <p:nvPr/>
          </p:nvSpPr>
          <p:spPr bwMode="auto">
            <a:xfrm>
              <a:off x="3061" y="1525"/>
              <a:ext cx="635" cy="454"/>
            </a:xfrm>
            <a:custGeom>
              <a:avLst/>
              <a:gdLst>
                <a:gd name="T0" fmla="*/ 0 w 635"/>
                <a:gd name="T1" fmla="*/ 0 h 454"/>
                <a:gd name="T2" fmla="*/ 0 w 635"/>
                <a:gd name="T3" fmla="*/ 454 h 454"/>
                <a:gd name="T4" fmla="*/ 635 w 635"/>
                <a:gd name="T5" fmla="*/ 454 h 454"/>
                <a:gd name="T6" fmla="*/ 635 w 635"/>
                <a:gd name="T7" fmla="*/ 0 h 454"/>
                <a:gd name="T8" fmla="*/ 0 60000 65536"/>
                <a:gd name="T9" fmla="*/ 0 60000 65536"/>
                <a:gd name="T10" fmla="*/ 0 60000 65536"/>
                <a:gd name="T11" fmla="*/ 0 60000 65536"/>
                <a:gd name="T12" fmla="*/ 0 w 635"/>
                <a:gd name="T13" fmla="*/ 0 h 454"/>
                <a:gd name="T14" fmla="*/ 635 w 635"/>
                <a:gd name="T15" fmla="*/ 454 h 454"/>
              </a:gdLst>
              <a:ahLst/>
              <a:cxnLst>
                <a:cxn ang="T8">
                  <a:pos x="T0" y="T1"/>
                </a:cxn>
                <a:cxn ang="T9">
                  <a:pos x="T2" y="T3"/>
                </a:cxn>
                <a:cxn ang="T10">
                  <a:pos x="T4" y="T5"/>
                </a:cxn>
                <a:cxn ang="T11">
                  <a:pos x="T6" y="T7"/>
                </a:cxn>
              </a:cxnLst>
              <a:rect l="T12" t="T13" r="T14" b="T15"/>
              <a:pathLst>
                <a:path w="635" h="454">
                  <a:moveTo>
                    <a:pt x="0" y="0"/>
                  </a:moveTo>
                  <a:lnTo>
                    <a:pt x="0" y="454"/>
                  </a:lnTo>
                  <a:lnTo>
                    <a:pt x="635" y="454"/>
                  </a:lnTo>
                  <a:lnTo>
                    <a:pt x="635" y="0"/>
                  </a:lnTo>
                </a:path>
              </a:pathLst>
            </a:custGeom>
            <a:noFill/>
            <a:ln w="57150">
              <a:solidFill>
                <a:schemeClr val="tx1"/>
              </a:solidFill>
              <a:round/>
              <a:headEnd/>
              <a:tailEnd/>
            </a:ln>
          </p:spPr>
          <p:txBody>
            <a:bodyPr/>
            <a:lstStyle/>
            <a:p>
              <a:pPr algn="l"/>
              <a:endParaRPr lang="es-UY" sz="1800">
                <a:solidFill>
                  <a:srgbClr val="000000"/>
                </a:solidFill>
              </a:endParaRPr>
            </a:p>
          </p:txBody>
        </p:sp>
      </p:grpSp>
      <p:sp>
        <p:nvSpPr>
          <p:cNvPr id="32" name="Text Box 78">
            <a:extLst>
              <a:ext uri="{FF2B5EF4-FFF2-40B4-BE49-F238E27FC236}">
                <a16:creationId xmlns:a16="http://schemas.microsoft.com/office/drawing/2014/main" id="{4F74F556-AB0D-D406-86E6-A55EE5CEA128}"/>
              </a:ext>
            </a:extLst>
          </p:cNvPr>
          <p:cNvSpPr txBox="1">
            <a:spLocks noChangeArrowheads="1"/>
          </p:cNvSpPr>
          <p:nvPr/>
        </p:nvSpPr>
        <p:spPr bwMode="auto">
          <a:xfrm>
            <a:off x="5426810" y="4278150"/>
            <a:ext cx="1522413"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SEDIMENTACION</a:t>
            </a:r>
            <a:endParaRPr lang="es-MX" sz="1100" dirty="0">
              <a:solidFill>
                <a:srgbClr val="000000"/>
              </a:solidFill>
            </a:endParaRPr>
          </a:p>
        </p:txBody>
      </p:sp>
      <p:sp>
        <p:nvSpPr>
          <p:cNvPr id="34" name="Text Box 5">
            <a:extLst>
              <a:ext uri="{FF2B5EF4-FFF2-40B4-BE49-F238E27FC236}">
                <a16:creationId xmlns:a16="http://schemas.microsoft.com/office/drawing/2014/main" id="{BE7FCC62-1ABC-C49B-E172-C7CF7DA95939}"/>
              </a:ext>
            </a:extLst>
          </p:cNvPr>
          <p:cNvSpPr txBox="1">
            <a:spLocks noChangeArrowheads="1"/>
          </p:cNvSpPr>
          <p:nvPr/>
        </p:nvSpPr>
        <p:spPr bwMode="auto">
          <a:xfrm>
            <a:off x="1024429" y="2993313"/>
            <a:ext cx="1152525" cy="274638"/>
          </a:xfrm>
          <a:prstGeom prst="rect">
            <a:avLst/>
          </a:prstGeom>
          <a:noFill/>
          <a:ln w="9525">
            <a:noFill/>
            <a:miter lim="800000"/>
            <a:headEnd/>
            <a:tailEnd/>
          </a:ln>
        </p:spPr>
        <p:txBody>
          <a:bodyPr>
            <a:spAutoFit/>
          </a:bodyPr>
          <a:lstStyle/>
          <a:p>
            <a:pPr algn="l">
              <a:spcBef>
                <a:spcPct val="50000"/>
              </a:spcBef>
            </a:pPr>
            <a:r>
              <a:rPr lang="es-ES_tradnl" sz="1200" dirty="0">
                <a:solidFill>
                  <a:srgbClr val="000000"/>
                </a:solidFill>
              </a:rPr>
              <a:t>CAPTACIÓN</a:t>
            </a:r>
            <a:endParaRPr lang="es-MX" sz="1200" dirty="0">
              <a:solidFill>
                <a:srgbClr val="000000"/>
              </a:solidFill>
            </a:endParaRPr>
          </a:p>
        </p:txBody>
      </p:sp>
      <p:sp>
        <p:nvSpPr>
          <p:cNvPr id="38" name="Rectángulo 37">
            <a:extLst>
              <a:ext uri="{FF2B5EF4-FFF2-40B4-BE49-F238E27FC236}">
                <a16:creationId xmlns:a16="http://schemas.microsoft.com/office/drawing/2014/main" id="{59A21342-D1B0-78F3-08B4-519C70992CC2}"/>
              </a:ext>
            </a:extLst>
          </p:cNvPr>
          <p:cNvSpPr/>
          <p:nvPr/>
        </p:nvSpPr>
        <p:spPr>
          <a:xfrm>
            <a:off x="2302912" y="3336884"/>
            <a:ext cx="265763" cy="306496"/>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grpSp>
        <p:nvGrpSpPr>
          <p:cNvPr id="39" name="Group 8">
            <a:extLst>
              <a:ext uri="{FF2B5EF4-FFF2-40B4-BE49-F238E27FC236}">
                <a16:creationId xmlns:a16="http://schemas.microsoft.com/office/drawing/2014/main" id="{A93F7F93-7C5D-84D7-B84A-EC7E49C4FC04}"/>
              </a:ext>
            </a:extLst>
          </p:cNvPr>
          <p:cNvGrpSpPr>
            <a:grpSpLocks/>
          </p:cNvGrpSpPr>
          <p:nvPr/>
        </p:nvGrpSpPr>
        <p:grpSpPr bwMode="auto">
          <a:xfrm>
            <a:off x="9323013" y="3092556"/>
            <a:ext cx="1266253" cy="837394"/>
            <a:chOff x="4059" y="1480"/>
            <a:chExt cx="778" cy="453"/>
          </a:xfrm>
          <a:noFill/>
        </p:grpSpPr>
        <p:sp>
          <p:nvSpPr>
            <p:cNvPr id="40" name="Rectangle 9">
              <a:extLst>
                <a:ext uri="{FF2B5EF4-FFF2-40B4-BE49-F238E27FC236}">
                  <a16:creationId xmlns:a16="http://schemas.microsoft.com/office/drawing/2014/main" id="{7C60EA3C-D3B4-F56F-E2DB-C4E2AFB14C0A}"/>
                </a:ext>
              </a:extLst>
            </p:cNvPr>
            <p:cNvSpPr>
              <a:spLocks noChangeArrowheads="1"/>
            </p:cNvSpPr>
            <p:nvPr/>
          </p:nvSpPr>
          <p:spPr bwMode="auto">
            <a:xfrm>
              <a:off x="4059" y="1480"/>
              <a:ext cx="771" cy="453"/>
            </a:xfrm>
            <a:prstGeom prst="rect">
              <a:avLst/>
            </a:prstGeom>
            <a:grpFill/>
            <a:ln w="38100">
              <a:solidFill>
                <a:schemeClr val="tx1"/>
              </a:solidFill>
              <a:miter lim="800000"/>
              <a:headEnd/>
              <a:tailEnd/>
            </a:ln>
          </p:spPr>
          <p:txBody>
            <a:bodyPr wrap="none" anchor="ctr"/>
            <a:lstStyle/>
            <a:p>
              <a:pPr algn="l"/>
              <a:endParaRPr lang="es-UY" sz="1800">
                <a:solidFill>
                  <a:srgbClr val="000000"/>
                </a:solidFill>
              </a:endParaRPr>
            </a:p>
          </p:txBody>
        </p:sp>
        <p:sp>
          <p:nvSpPr>
            <p:cNvPr id="41" name="Text Box 10">
              <a:extLst>
                <a:ext uri="{FF2B5EF4-FFF2-40B4-BE49-F238E27FC236}">
                  <a16:creationId xmlns:a16="http://schemas.microsoft.com/office/drawing/2014/main" id="{9B8DBA24-A24B-CADB-6171-EB7462B916C3}"/>
                </a:ext>
              </a:extLst>
            </p:cNvPr>
            <p:cNvSpPr txBox="1">
              <a:spLocks noChangeArrowheads="1"/>
            </p:cNvSpPr>
            <p:nvPr/>
          </p:nvSpPr>
          <p:spPr bwMode="auto">
            <a:xfrm>
              <a:off x="4066" y="1596"/>
              <a:ext cx="771" cy="216"/>
            </a:xfrm>
            <a:prstGeom prst="rect">
              <a:avLst/>
            </a:prstGeom>
            <a:grpFill/>
            <a:ln w="9525">
              <a:noFill/>
              <a:miter lim="800000"/>
              <a:headEnd/>
              <a:tailEnd/>
            </a:ln>
          </p:spPr>
          <p:txBody>
            <a:bodyPr>
              <a:spAutoFit/>
            </a:bodyPr>
            <a:lstStyle/>
            <a:p>
              <a:pPr algn="ctr">
                <a:spcBef>
                  <a:spcPct val="50000"/>
                </a:spcBef>
              </a:pPr>
              <a:r>
                <a:rPr lang="es-ES_tradnl" sz="1000" b="1" dirty="0">
                  <a:solidFill>
                    <a:srgbClr val="00001C"/>
                  </a:solidFill>
                </a:rPr>
                <a:t>DEPÓSITO DE AGUA FILTRADA</a:t>
              </a:r>
              <a:endParaRPr lang="es-MX" sz="1000" b="1" dirty="0">
                <a:solidFill>
                  <a:srgbClr val="00001C"/>
                </a:solidFill>
              </a:endParaRPr>
            </a:p>
          </p:txBody>
        </p:sp>
      </p:grpSp>
      <p:sp>
        <p:nvSpPr>
          <p:cNvPr id="43" name="Text Box 25">
            <a:extLst>
              <a:ext uri="{FF2B5EF4-FFF2-40B4-BE49-F238E27FC236}">
                <a16:creationId xmlns:a16="http://schemas.microsoft.com/office/drawing/2014/main" id="{A75DBC97-F3E7-1C9D-CA2F-C2617989E1E4}"/>
              </a:ext>
            </a:extLst>
          </p:cNvPr>
          <p:cNvSpPr txBox="1">
            <a:spLocks noChangeArrowheads="1"/>
          </p:cNvSpPr>
          <p:nvPr/>
        </p:nvSpPr>
        <p:spPr bwMode="auto">
          <a:xfrm>
            <a:off x="3904813" y="4031486"/>
            <a:ext cx="1344676"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FLOCULACIÓN</a:t>
            </a:r>
            <a:endParaRPr lang="es-MX" sz="1100" dirty="0">
              <a:solidFill>
                <a:srgbClr val="000000"/>
              </a:solidFill>
            </a:endParaRPr>
          </a:p>
        </p:txBody>
      </p:sp>
      <p:cxnSp>
        <p:nvCxnSpPr>
          <p:cNvPr id="44" name="Conector recto 43">
            <a:extLst>
              <a:ext uri="{FF2B5EF4-FFF2-40B4-BE49-F238E27FC236}">
                <a16:creationId xmlns:a16="http://schemas.microsoft.com/office/drawing/2014/main" id="{BE543CBD-368B-EE4F-8FAB-60B9DB7503FA}"/>
              </a:ext>
            </a:extLst>
          </p:cNvPr>
          <p:cNvCxnSpPr>
            <a:cxnSpLocks/>
          </p:cNvCxnSpPr>
          <p:nvPr/>
        </p:nvCxnSpPr>
        <p:spPr bwMode="auto">
          <a:xfrm>
            <a:off x="4009362" y="3147377"/>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Forma libre: forma 44">
            <a:extLst>
              <a:ext uri="{FF2B5EF4-FFF2-40B4-BE49-F238E27FC236}">
                <a16:creationId xmlns:a16="http://schemas.microsoft.com/office/drawing/2014/main" id="{298EBBDC-D452-A474-3CBD-7C6FD0826C33}"/>
              </a:ext>
            </a:extLst>
          </p:cNvPr>
          <p:cNvSpPr/>
          <p:nvPr/>
        </p:nvSpPr>
        <p:spPr bwMode="auto">
          <a:xfrm>
            <a:off x="3871394" y="3100575"/>
            <a:ext cx="1267691" cy="810491"/>
          </a:xfrm>
          <a:custGeom>
            <a:avLst/>
            <a:gdLst>
              <a:gd name="connsiteX0" fmla="*/ 0 w 1267691"/>
              <a:gd name="connsiteY0" fmla="*/ 20782 h 810491"/>
              <a:gd name="connsiteX1" fmla="*/ 0 w 1267691"/>
              <a:gd name="connsiteY1" fmla="*/ 810491 h 810491"/>
              <a:gd name="connsiteX2" fmla="*/ 1267691 w 1267691"/>
              <a:gd name="connsiteY2" fmla="*/ 810491 h 810491"/>
              <a:gd name="connsiteX3" fmla="*/ 1267691 w 1267691"/>
              <a:gd name="connsiteY3" fmla="*/ 0 h 810491"/>
            </a:gdLst>
            <a:ahLst/>
            <a:cxnLst>
              <a:cxn ang="0">
                <a:pos x="connsiteX0" y="connsiteY0"/>
              </a:cxn>
              <a:cxn ang="0">
                <a:pos x="connsiteX1" y="connsiteY1"/>
              </a:cxn>
              <a:cxn ang="0">
                <a:pos x="connsiteX2" y="connsiteY2"/>
              </a:cxn>
              <a:cxn ang="0">
                <a:pos x="connsiteX3" y="connsiteY3"/>
              </a:cxn>
            </a:cxnLst>
            <a:rect l="l" t="t" r="r" b="b"/>
            <a:pathLst>
              <a:path w="1267691" h="810491">
                <a:moveTo>
                  <a:pt x="0" y="20782"/>
                </a:moveTo>
                <a:lnTo>
                  <a:pt x="0" y="810491"/>
                </a:lnTo>
                <a:lnTo>
                  <a:pt x="1267691" y="810491"/>
                </a:lnTo>
                <a:lnTo>
                  <a:pt x="1267691"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46" name="Conector recto 45">
            <a:extLst>
              <a:ext uri="{FF2B5EF4-FFF2-40B4-BE49-F238E27FC236}">
                <a16:creationId xmlns:a16="http://schemas.microsoft.com/office/drawing/2014/main" id="{A661DC09-A55B-7535-E812-BFD18169E6EF}"/>
              </a:ext>
            </a:extLst>
          </p:cNvPr>
          <p:cNvCxnSpPr>
            <a:cxnSpLocks/>
          </p:cNvCxnSpPr>
          <p:nvPr/>
        </p:nvCxnSpPr>
        <p:spPr bwMode="auto">
          <a:xfrm>
            <a:off x="4134987" y="3147377"/>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Conector recto 46">
            <a:extLst>
              <a:ext uri="{FF2B5EF4-FFF2-40B4-BE49-F238E27FC236}">
                <a16:creationId xmlns:a16="http://schemas.microsoft.com/office/drawing/2014/main" id="{27F8AAEC-1162-050F-402B-EA9F4AB81F54}"/>
              </a:ext>
            </a:extLst>
          </p:cNvPr>
          <p:cNvCxnSpPr>
            <a:cxnSpLocks/>
          </p:cNvCxnSpPr>
          <p:nvPr/>
        </p:nvCxnSpPr>
        <p:spPr bwMode="auto">
          <a:xfrm>
            <a:off x="4297394" y="3143096"/>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Conector recto 47">
            <a:extLst>
              <a:ext uri="{FF2B5EF4-FFF2-40B4-BE49-F238E27FC236}">
                <a16:creationId xmlns:a16="http://schemas.microsoft.com/office/drawing/2014/main" id="{3CF8A69A-6887-313E-23DE-485761ABC989}"/>
              </a:ext>
            </a:extLst>
          </p:cNvPr>
          <p:cNvCxnSpPr>
            <a:cxnSpLocks/>
          </p:cNvCxnSpPr>
          <p:nvPr/>
        </p:nvCxnSpPr>
        <p:spPr bwMode="auto">
          <a:xfrm>
            <a:off x="4423019" y="3143096"/>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Conector recto 48">
            <a:extLst>
              <a:ext uri="{FF2B5EF4-FFF2-40B4-BE49-F238E27FC236}">
                <a16:creationId xmlns:a16="http://schemas.microsoft.com/office/drawing/2014/main" id="{7FB84E24-9EE5-0255-C102-380F2385D9C5}"/>
              </a:ext>
            </a:extLst>
          </p:cNvPr>
          <p:cNvCxnSpPr>
            <a:cxnSpLocks/>
          </p:cNvCxnSpPr>
          <p:nvPr/>
        </p:nvCxnSpPr>
        <p:spPr bwMode="auto">
          <a:xfrm>
            <a:off x="4585426" y="3153926"/>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Conector recto 49">
            <a:extLst>
              <a:ext uri="{FF2B5EF4-FFF2-40B4-BE49-F238E27FC236}">
                <a16:creationId xmlns:a16="http://schemas.microsoft.com/office/drawing/2014/main" id="{7475CBC8-CBD2-86E8-6639-92F7AF657AD9}"/>
              </a:ext>
            </a:extLst>
          </p:cNvPr>
          <p:cNvCxnSpPr>
            <a:cxnSpLocks/>
          </p:cNvCxnSpPr>
          <p:nvPr/>
        </p:nvCxnSpPr>
        <p:spPr bwMode="auto">
          <a:xfrm>
            <a:off x="4711051" y="3153926"/>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Conector recto 50">
            <a:extLst>
              <a:ext uri="{FF2B5EF4-FFF2-40B4-BE49-F238E27FC236}">
                <a16:creationId xmlns:a16="http://schemas.microsoft.com/office/drawing/2014/main" id="{368B05CA-25E1-4E66-3241-5B215DFD03A3}"/>
              </a:ext>
            </a:extLst>
          </p:cNvPr>
          <p:cNvCxnSpPr>
            <a:cxnSpLocks/>
          </p:cNvCxnSpPr>
          <p:nvPr/>
        </p:nvCxnSpPr>
        <p:spPr bwMode="auto">
          <a:xfrm>
            <a:off x="4873458" y="3149645"/>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Conector recto 51">
            <a:extLst>
              <a:ext uri="{FF2B5EF4-FFF2-40B4-BE49-F238E27FC236}">
                <a16:creationId xmlns:a16="http://schemas.microsoft.com/office/drawing/2014/main" id="{B67BE941-9742-1CE7-A171-42D0D54CFEF7}"/>
              </a:ext>
            </a:extLst>
          </p:cNvPr>
          <p:cNvCxnSpPr>
            <a:cxnSpLocks/>
          </p:cNvCxnSpPr>
          <p:nvPr/>
        </p:nvCxnSpPr>
        <p:spPr bwMode="auto">
          <a:xfrm>
            <a:off x="4999083" y="3149645"/>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Line 24">
            <a:extLst>
              <a:ext uri="{FF2B5EF4-FFF2-40B4-BE49-F238E27FC236}">
                <a16:creationId xmlns:a16="http://schemas.microsoft.com/office/drawing/2014/main" id="{4900447C-671D-C4AC-4CBB-2B196B6E02A6}"/>
              </a:ext>
            </a:extLst>
          </p:cNvPr>
          <p:cNvSpPr>
            <a:spLocks noChangeShapeType="1"/>
          </p:cNvSpPr>
          <p:nvPr/>
        </p:nvSpPr>
        <p:spPr bwMode="auto">
          <a:xfrm flipV="1">
            <a:off x="10589267" y="3529090"/>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5" name="Rectángulo: esquinas superiores cortadas 54">
            <a:extLst>
              <a:ext uri="{FF2B5EF4-FFF2-40B4-BE49-F238E27FC236}">
                <a16:creationId xmlns:a16="http://schemas.microsoft.com/office/drawing/2014/main" id="{38AA4F54-B48E-8637-873A-E0FC6B7BE257}"/>
              </a:ext>
            </a:extLst>
          </p:cNvPr>
          <p:cNvSpPr/>
          <p:nvPr/>
        </p:nvSpPr>
        <p:spPr bwMode="auto">
          <a:xfrm rot="10800000">
            <a:off x="5510220" y="3149644"/>
            <a:ext cx="1055092" cy="1078543"/>
          </a:xfrm>
          <a:prstGeom prst="snip2SameRect">
            <a:avLst>
              <a:gd name="adj1" fmla="val 47120"/>
              <a:gd name="adj2" fmla="val 0"/>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6" name="Line 6">
            <a:extLst>
              <a:ext uri="{FF2B5EF4-FFF2-40B4-BE49-F238E27FC236}">
                <a16:creationId xmlns:a16="http://schemas.microsoft.com/office/drawing/2014/main" id="{3F027E7D-2D00-EA6B-AFBC-5899647FE5FF}"/>
              </a:ext>
            </a:extLst>
          </p:cNvPr>
          <p:cNvSpPr>
            <a:spLocks noChangeShapeType="1"/>
          </p:cNvSpPr>
          <p:nvPr/>
        </p:nvSpPr>
        <p:spPr bwMode="auto">
          <a:xfrm>
            <a:off x="2579894" y="3528502"/>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7" name="Line 6">
            <a:extLst>
              <a:ext uri="{FF2B5EF4-FFF2-40B4-BE49-F238E27FC236}">
                <a16:creationId xmlns:a16="http://schemas.microsoft.com/office/drawing/2014/main" id="{4FD1C4AC-8A6E-165D-486F-310F321DBFF8}"/>
              </a:ext>
            </a:extLst>
          </p:cNvPr>
          <p:cNvSpPr>
            <a:spLocks noChangeShapeType="1"/>
          </p:cNvSpPr>
          <p:nvPr/>
        </p:nvSpPr>
        <p:spPr bwMode="auto">
          <a:xfrm>
            <a:off x="1890160" y="3501227"/>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35" name="CuadroTexto 34">
            <a:extLst>
              <a:ext uri="{FF2B5EF4-FFF2-40B4-BE49-F238E27FC236}">
                <a16:creationId xmlns:a16="http://schemas.microsoft.com/office/drawing/2014/main" id="{8487DA31-FDD6-46CF-8AF7-E0568AB045DA}"/>
              </a:ext>
            </a:extLst>
          </p:cNvPr>
          <p:cNvSpPr txBox="1"/>
          <p:nvPr/>
        </p:nvSpPr>
        <p:spPr>
          <a:xfrm>
            <a:off x="2560205" y="2168474"/>
            <a:ext cx="2587614" cy="400110"/>
          </a:xfrm>
          <a:prstGeom prst="rect">
            <a:avLst/>
          </a:prstGeom>
          <a:noFill/>
        </p:spPr>
        <p:txBody>
          <a:bodyPr wrap="square" rtlCol="0">
            <a:spAutoFit/>
          </a:bodyPr>
          <a:lstStyle/>
          <a:p>
            <a:r>
              <a:rPr lang="es-UY" sz="2000" dirty="0">
                <a:latin typeface="myriad-pro"/>
              </a:rPr>
              <a:t>10 organismos/litro</a:t>
            </a:r>
            <a:endParaRPr lang="es-UY" sz="2000" dirty="0">
              <a:solidFill>
                <a:schemeClr val="tx1"/>
              </a:solidFill>
              <a:latin typeface="myriad-pro"/>
            </a:endParaRPr>
          </a:p>
        </p:txBody>
      </p:sp>
      <p:cxnSp>
        <p:nvCxnSpPr>
          <p:cNvPr id="37" name="Conector recto de flecha 36">
            <a:extLst>
              <a:ext uri="{FF2B5EF4-FFF2-40B4-BE49-F238E27FC236}">
                <a16:creationId xmlns:a16="http://schemas.microsoft.com/office/drawing/2014/main" id="{BAA485DD-91F5-381C-1CA1-46C6570D3BD8}"/>
              </a:ext>
            </a:extLst>
          </p:cNvPr>
          <p:cNvCxnSpPr>
            <a:cxnSpLocks/>
          </p:cNvCxnSpPr>
          <p:nvPr/>
        </p:nvCxnSpPr>
        <p:spPr bwMode="auto">
          <a:xfrm>
            <a:off x="8757768" y="2713193"/>
            <a:ext cx="0" cy="582897"/>
          </a:xfrm>
          <a:prstGeom prst="straightConnector1">
            <a:avLst/>
          </a:prstGeom>
          <a:solidFill>
            <a:schemeClr val="accent1"/>
          </a:solidFill>
          <a:ln w="3175" cap="flat" cmpd="sng" algn="ctr">
            <a:solidFill>
              <a:schemeClr val="tx1"/>
            </a:solidFill>
            <a:prstDash val="solid"/>
            <a:round/>
            <a:headEnd type="none" w="med" len="med"/>
            <a:tailEnd type="triangle"/>
          </a:ln>
          <a:effectLst/>
        </p:spPr>
      </p:cxnSp>
      <p:sp>
        <p:nvSpPr>
          <p:cNvPr id="60" name="Rectángulo 59">
            <a:extLst>
              <a:ext uri="{FF2B5EF4-FFF2-40B4-BE49-F238E27FC236}">
                <a16:creationId xmlns:a16="http://schemas.microsoft.com/office/drawing/2014/main" id="{9E34B0AF-143F-5889-F94B-BE06F0C5FB3F}"/>
              </a:ext>
            </a:extLst>
          </p:cNvPr>
          <p:cNvSpPr/>
          <p:nvPr/>
        </p:nvSpPr>
        <p:spPr>
          <a:xfrm>
            <a:off x="8650692" y="3345402"/>
            <a:ext cx="265763" cy="306496"/>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sp>
        <p:nvSpPr>
          <p:cNvPr id="62" name="Line 24">
            <a:extLst>
              <a:ext uri="{FF2B5EF4-FFF2-40B4-BE49-F238E27FC236}">
                <a16:creationId xmlns:a16="http://schemas.microsoft.com/office/drawing/2014/main" id="{44CC14D3-E1EE-B588-492C-9B4169F4FC73}"/>
              </a:ext>
            </a:extLst>
          </p:cNvPr>
          <p:cNvSpPr>
            <a:spLocks noChangeShapeType="1"/>
          </p:cNvSpPr>
          <p:nvPr/>
        </p:nvSpPr>
        <p:spPr bwMode="auto">
          <a:xfrm flipV="1">
            <a:off x="8270104" y="3499289"/>
            <a:ext cx="380588"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63" name="Line 24">
            <a:extLst>
              <a:ext uri="{FF2B5EF4-FFF2-40B4-BE49-F238E27FC236}">
                <a16:creationId xmlns:a16="http://schemas.microsoft.com/office/drawing/2014/main" id="{CBF15A5E-C9AC-FDB0-82DD-6BCABA8B982A}"/>
              </a:ext>
            </a:extLst>
          </p:cNvPr>
          <p:cNvSpPr>
            <a:spLocks noChangeShapeType="1"/>
          </p:cNvSpPr>
          <p:nvPr/>
        </p:nvSpPr>
        <p:spPr bwMode="auto">
          <a:xfrm flipV="1">
            <a:off x="8955492" y="3510089"/>
            <a:ext cx="380588"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66" name="Line 24">
            <a:extLst>
              <a:ext uri="{FF2B5EF4-FFF2-40B4-BE49-F238E27FC236}">
                <a16:creationId xmlns:a16="http://schemas.microsoft.com/office/drawing/2014/main" id="{8076E6F0-D4DA-C438-73E6-1649AB666BA2}"/>
              </a:ext>
            </a:extLst>
          </p:cNvPr>
          <p:cNvSpPr>
            <a:spLocks noChangeShapeType="1"/>
          </p:cNvSpPr>
          <p:nvPr/>
        </p:nvSpPr>
        <p:spPr bwMode="auto">
          <a:xfrm flipV="1">
            <a:off x="6602920" y="3508569"/>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6" name="CuadroTexto 75">
            <a:extLst>
              <a:ext uri="{FF2B5EF4-FFF2-40B4-BE49-F238E27FC236}">
                <a16:creationId xmlns:a16="http://schemas.microsoft.com/office/drawing/2014/main" id="{8CC8D931-F2BA-48D0-D203-9CD8D3BB60DE}"/>
              </a:ext>
            </a:extLst>
          </p:cNvPr>
          <p:cNvSpPr txBox="1"/>
          <p:nvPr/>
        </p:nvSpPr>
        <p:spPr>
          <a:xfrm>
            <a:off x="7834966" y="2185549"/>
            <a:ext cx="2254294" cy="523220"/>
          </a:xfrm>
          <a:prstGeom prst="rect">
            <a:avLst/>
          </a:prstGeom>
          <a:noFill/>
        </p:spPr>
        <p:txBody>
          <a:bodyPr wrap="square" rtlCol="0">
            <a:spAutoFit/>
          </a:bodyPr>
          <a:lstStyle/>
          <a:p>
            <a:pPr algn="ctr"/>
            <a:r>
              <a:rPr lang="es-AR" sz="1400" dirty="0">
                <a:solidFill>
                  <a:schemeClr val="tx1"/>
                </a:solidFill>
              </a:rPr>
              <a:t> OZONIZACIÓN</a:t>
            </a:r>
          </a:p>
          <a:p>
            <a:pPr algn="ctr"/>
            <a:r>
              <a:rPr lang="es-AR" sz="1400" dirty="0">
                <a:solidFill>
                  <a:schemeClr val="tx1"/>
                </a:solidFill>
              </a:rPr>
              <a:t>(MENOS FRECUENTE)</a:t>
            </a:r>
          </a:p>
        </p:txBody>
      </p:sp>
      <p:cxnSp>
        <p:nvCxnSpPr>
          <p:cNvPr id="78" name="Conector recto de flecha 77">
            <a:extLst>
              <a:ext uri="{FF2B5EF4-FFF2-40B4-BE49-F238E27FC236}">
                <a16:creationId xmlns:a16="http://schemas.microsoft.com/office/drawing/2014/main" id="{9E1C7C83-CA96-8146-4A87-40BC04E2B7E1}"/>
              </a:ext>
            </a:extLst>
          </p:cNvPr>
          <p:cNvCxnSpPr>
            <a:cxnSpLocks/>
          </p:cNvCxnSpPr>
          <p:nvPr/>
        </p:nvCxnSpPr>
        <p:spPr bwMode="auto">
          <a:xfrm flipV="1">
            <a:off x="9091498" y="3651898"/>
            <a:ext cx="0" cy="582897"/>
          </a:xfrm>
          <a:prstGeom prst="straightConnector1">
            <a:avLst/>
          </a:prstGeom>
          <a:solidFill>
            <a:schemeClr val="accent1"/>
          </a:solidFill>
          <a:ln w="3175" cap="flat" cmpd="sng" algn="ctr">
            <a:solidFill>
              <a:schemeClr val="tx1"/>
            </a:solidFill>
            <a:prstDash val="solid"/>
            <a:round/>
            <a:headEnd type="none" w="med" len="med"/>
            <a:tailEnd type="triangle"/>
          </a:ln>
          <a:effectLst/>
        </p:spPr>
      </p:cxnSp>
      <p:sp>
        <p:nvSpPr>
          <p:cNvPr id="79" name="CuadroTexto 78">
            <a:extLst>
              <a:ext uri="{FF2B5EF4-FFF2-40B4-BE49-F238E27FC236}">
                <a16:creationId xmlns:a16="http://schemas.microsoft.com/office/drawing/2014/main" id="{6EC7F5D3-4FBC-43ED-3A24-C95F15863095}"/>
              </a:ext>
            </a:extLst>
          </p:cNvPr>
          <p:cNvSpPr txBox="1"/>
          <p:nvPr/>
        </p:nvSpPr>
        <p:spPr>
          <a:xfrm>
            <a:off x="8256240" y="4293096"/>
            <a:ext cx="1994877" cy="646331"/>
          </a:xfrm>
          <a:prstGeom prst="rect">
            <a:avLst/>
          </a:prstGeom>
          <a:noFill/>
        </p:spPr>
        <p:txBody>
          <a:bodyPr wrap="square" rtlCol="0">
            <a:spAutoFit/>
          </a:bodyPr>
          <a:lstStyle/>
          <a:p>
            <a:pPr algn="ctr"/>
            <a:r>
              <a:rPr lang="es-AR" sz="1200" dirty="0">
                <a:solidFill>
                  <a:schemeClr val="tx1"/>
                </a:solidFill>
              </a:rPr>
              <a:t> CLORO (DESINFECTANTE SECUNDARIO)</a:t>
            </a:r>
          </a:p>
        </p:txBody>
      </p:sp>
    </p:spTree>
    <p:extLst>
      <p:ext uri="{BB962C8B-B14F-4D97-AF65-F5344CB8AC3E}">
        <p14:creationId xmlns:p14="http://schemas.microsoft.com/office/powerpoint/2010/main" val="403335439"/>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E298A15C-B13B-2704-9154-6CAF2A2DE2F3}"/>
              </a:ext>
            </a:extLst>
          </p:cNvPr>
          <p:cNvSpPr>
            <a:spLocks noGrp="1" noChangeArrowheads="1"/>
          </p:cNvSpPr>
          <p:nvPr>
            <p:ph type="title"/>
          </p:nvPr>
        </p:nvSpPr>
        <p:spPr>
          <a:xfrm>
            <a:off x="0" y="1014925"/>
            <a:ext cx="12171586" cy="513879"/>
          </a:xfrm>
          <a:noFill/>
        </p:spPr>
        <p:txBody>
          <a:bodyPr/>
          <a:lstStyle/>
          <a:p>
            <a:pPr eaLnBrk="1" hangingPunct="1"/>
            <a:r>
              <a:rPr lang="es-MX" sz="3600" b="1" dirty="0">
                <a:solidFill>
                  <a:schemeClr val="tx1"/>
                </a:solidFill>
                <a:latin typeface="Candara" panose="020E0502030303020204" pitchFamily="34" charset="0"/>
              </a:rPr>
              <a:t>Factores que afectan la eficacia de la ozonización</a:t>
            </a:r>
          </a:p>
        </p:txBody>
      </p:sp>
      <p:sp>
        <p:nvSpPr>
          <p:cNvPr id="3" name="CuadroTexto 2">
            <a:extLst>
              <a:ext uri="{FF2B5EF4-FFF2-40B4-BE49-F238E27FC236}">
                <a16:creationId xmlns:a16="http://schemas.microsoft.com/office/drawing/2014/main" id="{59DD30FB-687B-493E-131F-A597BF08C326}"/>
              </a:ext>
            </a:extLst>
          </p:cNvPr>
          <p:cNvSpPr txBox="1"/>
          <p:nvPr/>
        </p:nvSpPr>
        <p:spPr>
          <a:xfrm>
            <a:off x="721197" y="1844824"/>
            <a:ext cx="10729192" cy="4247317"/>
          </a:xfrm>
          <a:prstGeom prst="rect">
            <a:avLst/>
          </a:prstGeom>
          <a:noFill/>
        </p:spPr>
        <p:txBody>
          <a:bodyPr wrap="square" rtlCol="0">
            <a:spAutoFit/>
          </a:bodyPr>
          <a:lstStyle/>
          <a:p>
            <a:pPr>
              <a:spcBef>
                <a:spcPts val="600"/>
              </a:spcBef>
              <a:spcAft>
                <a:spcPts val="600"/>
              </a:spcAft>
            </a:pPr>
            <a:r>
              <a:rPr lang="es-AR" sz="2400" dirty="0">
                <a:solidFill>
                  <a:schemeClr val="tx1"/>
                </a:solidFill>
              </a:rPr>
              <a:t>La eficacia del proceso se ve afectada por el pH (levemente), la temperatura y la concentración de sólidos suspendidos.</a:t>
            </a:r>
          </a:p>
          <a:p>
            <a:pPr>
              <a:spcBef>
                <a:spcPts val="600"/>
              </a:spcBef>
              <a:spcAft>
                <a:spcPts val="600"/>
              </a:spcAft>
            </a:pPr>
            <a:r>
              <a:rPr lang="es-AR" sz="2400" dirty="0">
                <a:solidFill>
                  <a:schemeClr val="tx1"/>
                </a:solidFill>
              </a:rPr>
              <a:t>Al igual que otros desinfectantes químicos, la inactivación se incrementa con la temperatura del agua.</a:t>
            </a:r>
          </a:p>
          <a:p>
            <a:pPr>
              <a:spcBef>
                <a:spcPts val="600"/>
              </a:spcBef>
              <a:spcAft>
                <a:spcPts val="600"/>
              </a:spcAft>
            </a:pPr>
            <a:r>
              <a:rPr lang="es-AR" sz="2400" dirty="0">
                <a:solidFill>
                  <a:schemeClr val="tx1"/>
                </a:solidFill>
              </a:rPr>
              <a:t>Por ejemplo, el valor de CT que se requiere para inactivar 1 log de </a:t>
            </a:r>
            <a:r>
              <a:rPr lang="es-AR" sz="2400" i="1" dirty="0" err="1">
                <a:solidFill>
                  <a:schemeClr val="tx1"/>
                </a:solidFill>
              </a:rPr>
              <a:t>Cryptosporidium</a:t>
            </a:r>
            <a:r>
              <a:rPr lang="es-AR" sz="2400" dirty="0">
                <a:solidFill>
                  <a:schemeClr val="tx1"/>
                </a:solidFill>
              </a:rPr>
              <a:t> a 25°C es el 10% del requerido a 1°C.</a:t>
            </a:r>
          </a:p>
          <a:p>
            <a:pPr>
              <a:spcBef>
                <a:spcPts val="600"/>
              </a:spcBef>
              <a:spcAft>
                <a:spcPts val="600"/>
              </a:spcAft>
            </a:pPr>
            <a:r>
              <a:rPr lang="es-AR" sz="2400" dirty="0">
                <a:solidFill>
                  <a:schemeClr val="tx1"/>
                </a:solidFill>
              </a:rPr>
              <a:t>No existe incidencia significativa en la capacidad de inactivar bacterias y virus cuando el agua tiene turbiedad entre 1 y 5 provocada por flóculos de aluminio. En cambio, cuando la turbiedad obedece a partículas primarias la capacidad puede disminuir.</a:t>
            </a:r>
            <a:endParaRPr lang="es-UY" sz="2400" dirty="0">
              <a:solidFill>
                <a:schemeClr val="tx1"/>
              </a:solidFill>
            </a:endParaRPr>
          </a:p>
        </p:txBody>
      </p:sp>
    </p:spTree>
    <p:extLst>
      <p:ext uri="{BB962C8B-B14F-4D97-AF65-F5344CB8AC3E}">
        <p14:creationId xmlns:p14="http://schemas.microsoft.com/office/powerpoint/2010/main" val="1788363753"/>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9AB30CE8-DBF5-DE01-C0DF-B2C7E4B23363}"/>
              </a:ext>
            </a:extLst>
          </p:cNvPr>
          <p:cNvSpPr txBox="1">
            <a:spLocks noChangeArrowheads="1"/>
          </p:cNvSpPr>
          <p:nvPr/>
        </p:nvSpPr>
        <p:spPr>
          <a:xfrm>
            <a:off x="20414" y="829174"/>
            <a:ext cx="12171586" cy="513879"/>
          </a:xfrm>
          <a:prstGeom prst="rect">
            <a:avLst/>
          </a:prstGeom>
          <a:noFill/>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eaLnBrk="1" hangingPunct="1"/>
            <a:r>
              <a:rPr lang="es-MX" sz="3600" b="1" kern="0" dirty="0">
                <a:solidFill>
                  <a:schemeClr val="tx1"/>
                </a:solidFill>
                <a:latin typeface="Candara" panose="020E0502030303020204" pitchFamily="34" charset="0"/>
              </a:rPr>
              <a:t>Ventajas de la ozonización</a:t>
            </a:r>
          </a:p>
        </p:txBody>
      </p:sp>
      <p:sp>
        <p:nvSpPr>
          <p:cNvPr id="4" name="CuadroTexto 3">
            <a:extLst>
              <a:ext uri="{FF2B5EF4-FFF2-40B4-BE49-F238E27FC236}">
                <a16:creationId xmlns:a16="http://schemas.microsoft.com/office/drawing/2014/main" id="{E9291742-3889-5B32-31FC-E4E4E5048A05}"/>
              </a:ext>
            </a:extLst>
          </p:cNvPr>
          <p:cNvSpPr txBox="1"/>
          <p:nvPr/>
        </p:nvSpPr>
        <p:spPr>
          <a:xfrm>
            <a:off x="695400" y="1734418"/>
            <a:ext cx="10513168" cy="4416594"/>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s-AR" sz="2400" dirty="0">
                <a:solidFill>
                  <a:schemeClr val="tx1"/>
                </a:solidFill>
              </a:rPr>
              <a:t>Es más eficaz para inactivar virus, protozoarios y huevos de helmintos que el cloro, las cloraminas y el dióxido de cloro</a:t>
            </a:r>
          </a:p>
          <a:p>
            <a:pPr marL="342900" indent="-342900">
              <a:spcBef>
                <a:spcPts val="600"/>
              </a:spcBef>
              <a:spcAft>
                <a:spcPts val="600"/>
              </a:spcAft>
              <a:buFont typeface="Arial" panose="020B0604020202020204" pitchFamily="34" charset="0"/>
              <a:buChar char="•"/>
            </a:pPr>
            <a:r>
              <a:rPr lang="es-UY" sz="2400" dirty="0">
                <a:solidFill>
                  <a:schemeClr val="tx1"/>
                </a:solidFill>
              </a:rPr>
              <a:t>Favorece la coagulación y mejora la remoción de turbiedad</a:t>
            </a:r>
          </a:p>
          <a:p>
            <a:pPr marL="342900" indent="-342900">
              <a:spcBef>
                <a:spcPts val="600"/>
              </a:spcBef>
              <a:spcAft>
                <a:spcPts val="600"/>
              </a:spcAft>
              <a:buFont typeface="Arial" panose="020B0604020202020204" pitchFamily="34" charset="0"/>
              <a:buChar char="•"/>
            </a:pPr>
            <a:r>
              <a:rPr lang="es-UY" sz="2400" dirty="0">
                <a:solidFill>
                  <a:schemeClr val="tx1"/>
                </a:solidFill>
              </a:rPr>
              <a:t>Oxida hierro, manganeso y sulfuros</a:t>
            </a:r>
          </a:p>
          <a:p>
            <a:pPr marL="342900" indent="-342900">
              <a:spcBef>
                <a:spcPts val="600"/>
              </a:spcBef>
              <a:spcAft>
                <a:spcPts val="600"/>
              </a:spcAft>
              <a:buFont typeface="Arial" panose="020B0604020202020204" pitchFamily="34" charset="0"/>
              <a:buChar char="•"/>
            </a:pPr>
            <a:r>
              <a:rPr lang="es-UY" sz="2400" dirty="0">
                <a:solidFill>
                  <a:schemeClr val="tx1"/>
                </a:solidFill>
              </a:rPr>
              <a:t>Requiere cortos tiempos de contacto</a:t>
            </a:r>
          </a:p>
          <a:p>
            <a:pPr marL="342900" indent="-342900">
              <a:spcBef>
                <a:spcPts val="600"/>
              </a:spcBef>
              <a:spcAft>
                <a:spcPts val="600"/>
              </a:spcAft>
              <a:buFont typeface="Arial" panose="020B0604020202020204" pitchFamily="34" charset="0"/>
              <a:buChar char="•"/>
            </a:pPr>
            <a:r>
              <a:rPr lang="es-UY" sz="2400" dirty="0">
                <a:solidFill>
                  <a:schemeClr val="tx1"/>
                </a:solidFill>
              </a:rPr>
              <a:t>Controla olores y sabores (</a:t>
            </a:r>
            <a:r>
              <a:rPr lang="es-UY" sz="2400" dirty="0" err="1">
                <a:solidFill>
                  <a:schemeClr val="tx1"/>
                </a:solidFill>
              </a:rPr>
              <a:t>Geosmina</a:t>
            </a:r>
            <a:r>
              <a:rPr lang="es-UY" sz="2400" dirty="0">
                <a:solidFill>
                  <a:schemeClr val="tx1"/>
                </a:solidFill>
              </a:rPr>
              <a:t> y MIB)</a:t>
            </a:r>
          </a:p>
          <a:p>
            <a:pPr marL="342900" indent="-342900">
              <a:spcBef>
                <a:spcPts val="600"/>
              </a:spcBef>
              <a:spcAft>
                <a:spcPts val="600"/>
              </a:spcAft>
              <a:buFont typeface="Arial" panose="020B0604020202020204" pitchFamily="34" charset="0"/>
              <a:buChar char="•"/>
            </a:pPr>
            <a:r>
              <a:rPr lang="es-UY" sz="2400" dirty="0">
                <a:solidFill>
                  <a:schemeClr val="tx1"/>
                </a:solidFill>
              </a:rPr>
              <a:t>Su acción desinfectante no varía significativamente con el pH</a:t>
            </a:r>
          </a:p>
          <a:p>
            <a:pPr marL="342900" indent="-342900">
              <a:spcBef>
                <a:spcPts val="600"/>
              </a:spcBef>
              <a:spcAft>
                <a:spcPts val="600"/>
              </a:spcAft>
              <a:buFont typeface="Arial" panose="020B0604020202020204" pitchFamily="34" charset="0"/>
              <a:buChar char="•"/>
            </a:pPr>
            <a:r>
              <a:rPr lang="es-UY" sz="2400" dirty="0">
                <a:solidFill>
                  <a:schemeClr val="tx1"/>
                </a:solidFill>
              </a:rPr>
              <a:t>En ausencia de bromuros, no produce subproductos halogenados</a:t>
            </a:r>
          </a:p>
          <a:p>
            <a:pPr marL="342900" indent="-342900">
              <a:buFont typeface="Arial" panose="020B0604020202020204" pitchFamily="34" charset="0"/>
              <a:buChar char="•"/>
            </a:pPr>
            <a:endParaRPr lang="es-UY" sz="2400" dirty="0">
              <a:solidFill>
                <a:schemeClr val="tx1"/>
              </a:solidFill>
            </a:endParaRPr>
          </a:p>
        </p:txBody>
      </p:sp>
    </p:spTree>
    <p:extLst>
      <p:ext uri="{BB962C8B-B14F-4D97-AF65-F5344CB8AC3E}">
        <p14:creationId xmlns:p14="http://schemas.microsoft.com/office/powerpoint/2010/main" val="253213662"/>
      </p:ext>
    </p:extLst>
  </p:cSld>
  <p:clrMapOvr>
    <a:masterClrMapping/>
  </p:clrMapOvr>
  <p:transition>
    <p:zoom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9AB30CE8-DBF5-DE01-C0DF-B2C7E4B23363}"/>
              </a:ext>
            </a:extLst>
          </p:cNvPr>
          <p:cNvSpPr txBox="1">
            <a:spLocks noChangeArrowheads="1"/>
          </p:cNvSpPr>
          <p:nvPr/>
        </p:nvSpPr>
        <p:spPr>
          <a:xfrm>
            <a:off x="20414" y="829174"/>
            <a:ext cx="12171586" cy="513879"/>
          </a:xfrm>
          <a:prstGeom prst="rect">
            <a:avLst/>
          </a:prstGeom>
          <a:noFill/>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eaLnBrk="1" hangingPunct="1"/>
            <a:r>
              <a:rPr lang="es-MX" sz="3600" b="1" kern="0" dirty="0">
                <a:solidFill>
                  <a:schemeClr val="tx1"/>
                </a:solidFill>
                <a:latin typeface="Candara" panose="020E0502030303020204" pitchFamily="34" charset="0"/>
              </a:rPr>
              <a:t>Desventajas de la ozonización</a:t>
            </a:r>
          </a:p>
        </p:txBody>
      </p:sp>
      <p:sp>
        <p:nvSpPr>
          <p:cNvPr id="4" name="CuadroTexto 3">
            <a:extLst>
              <a:ext uri="{FF2B5EF4-FFF2-40B4-BE49-F238E27FC236}">
                <a16:creationId xmlns:a16="http://schemas.microsoft.com/office/drawing/2014/main" id="{E9291742-3889-5B32-31FC-E4E4E5048A05}"/>
              </a:ext>
            </a:extLst>
          </p:cNvPr>
          <p:cNvSpPr txBox="1"/>
          <p:nvPr/>
        </p:nvSpPr>
        <p:spPr>
          <a:xfrm>
            <a:off x="731404" y="1844824"/>
            <a:ext cx="10729192" cy="3816429"/>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s-AR" sz="2400" dirty="0">
                <a:solidFill>
                  <a:schemeClr val="tx1"/>
                </a:solidFill>
              </a:rPr>
              <a:t>No confiere efecto residual (necesita un desinfectante secundario: cloro o cloraminas)</a:t>
            </a:r>
          </a:p>
          <a:p>
            <a:pPr marL="342900" indent="-342900">
              <a:spcBef>
                <a:spcPts val="600"/>
              </a:spcBef>
              <a:spcAft>
                <a:spcPts val="600"/>
              </a:spcAft>
              <a:buFont typeface="Arial" panose="020B0604020202020204" pitchFamily="34" charset="0"/>
              <a:buChar char="•"/>
            </a:pPr>
            <a:r>
              <a:rPr lang="es-AR" sz="2400" dirty="0">
                <a:solidFill>
                  <a:schemeClr val="tx1"/>
                </a:solidFill>
              </a:rPr>
              <a:t>Decae rápidamente en el tanque de contacto, en especial a temperatura y pH elevados. </a:t>
            </a:r>
          </a:p>
          <a:p>
            <a:pPr marL="342900" indent="-342900">
              <a:spcBef>
                <a:spcPts val="600"/>
              </a:spcBef>
              <a:spcAft>
                <a:spcPts val="600"/>
              </a:spcAft>
              <a:buFont typeface="Arial" panose="020B0604020202020204" pitchFamily="34" charset="0"/>
              <a:buChar char="•"/>
            </a:pPr>
            <a:r>
              <a:rPr lang="es-AR" sz="2400" dirty="0">
                <a:solidFill>
                  <a:schemeClr val="tx1"/>
                </a:solidFill>
              </a:rPr>
              <a:t>El costo del equipamiento puede ser mayor que el de otros desinfectantes</a:t>
            </a:r>
          </a:p>
          <a:p>
            <a:pPr marL="342900" indent="-342900">
              <a:spcBef>
                <a:spcPts val="600"/>
              </a:spcBef>
              <a:spcAft>
                <a:spcPts val="600"/>
              </a:spcAft>
              <a:buFont typeface="Arial" panose="020B0604020202020204" pitchFamily="34" charset="0"/>
              <a:buChar char="•"/>
            </a:pPr>
            <a:r>
              <a:rPr lang="es-AR" sz="2400" dirty="0">
                <a:solidFill>
                  <a:schemeClr val="tx1"/>
                </a:solidFill>
              </a:rPr>
              <a:t>La generación in situ requiere de energía</a:t>
            </a:r>
          </a:p>
          <a:p>
            <a:pPr marL="342900" indent="-342900">
              <a:spcBef>
                <a:spcPts val="600"/>
              </a:spcBef>
              <a:spcAft>
                <a:spcPts val="600"/>
              </a:spcAft>
              <a:buFont typeface="Arial" panose="020B0604020202020204" pitchFamily="34" charset="0"/>
              <a:buChar char="•"/>
            </a:pPr>
            <a:r>
              <a:rPr lang="es-AR" sz="2400" dirty="0">
                <a:solidFill>
                  <a:schemeClr val="tx1"/>
                </a:solidFill>
              </a:rPr>
              <a:t>En presencia de bromuros, se potencia la generación de subproductos</a:t>
            </a:r>
          </a:p>
          <a:p>
            <a:pPr marL="342900" indent="-342900">
              <a:spcBef>
                <a:spcPts val="600"/>
              </a:spcBef>
              <a:spcAft>
                <a:spcPts val="600"/>
              </a:spcAft>
              <a:buFont typeface="Arial" panose="020B0604020202020204" pitchFamily="34" charset="0"/>
              <a:buChar char="•"/>
            </a:pPr>
            <a:r>
              <a:rPr lang="es-AR" sz="2400" dirty="0">
                <a:solidFill>
                  <a:schemeClr val="tx1"/>
                </a:solidFill>
              </a:rPr>
              <a:t>Es altamente corrosivo y tóxico</a:t>
            </a:r>
          </a:p>
        </p:txBody>
      </p:sp>
    </p:spTree>
    <p:extLst>
      <p:ext uri="{BB962C8B-B14F-4D97-AF65-F5344CB8AC3E}">
        <p14:creationId xmlns:p14="http://schemas.microsoft.com/office/powerpoint/2010/main" val="1641744068"/>
      </p:ext>
    </p:extLst>
  </p:cSld>
  <p:clrMapOvr>
    <a:masterClrMapping/>
  </p:clrMapOvr>
  <p:transition>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F078540-DFB4-7568-B4AE-AB74BDE3A350}"/>
              </a:ext>
            </a:extLst>
          </p:cNvPr>
          <p:cNvSpPr txBox="1"/>
          <p:nvPr/>
        </p:nvSpPr>
        <p:spPr>
          <a:xfrm>
            <a:off x="731404" y="2348880"/>
            <a:ext cx="10729192" cy="3139321"/>
          </a:xfrm>
          <a:prstGeom prst="rect">
            <a:avLst/>
          </a:prstGeom>
          <a:noFill/>
        </p:spPr>
        <p:txBody>
          <a:bodyPr wrap="square" rtlCol="0">
            <a:spAutoFit/>
          </a:bodyPr>
          <a:lstStyle/>
          <a:p>
            <a:pPr>
              <a:spcBef>
                <a:spcPts val="600"/>
              </a:spcBef>
              <a:spcAft>
                <a:spcPts val="600"/>
              </a:spcAft>
            </a:pPr>
            <a:r>
              <a:rPr lang="es-AR" sz="2400" dirty="0">
                <a:solidFill>
                  <a:schemeClr val="tx1"/>
                </a:solidFill>
              </a:rPr>
              <a:t>Debido a la inestabilidad del ozono, el cálculo de CT puede presentar dificultades. Existen dos opciones:</a:t>
            </a:r>
          </a:p>
          <a:p>
            <a:pPr>
              <a:spcBef>
                <a:spcPts val="600"/>
              </a:spcBef>
              <a:spcAft>
                <a:spcPts val="600"/>
              </a:spcAft>
            </a:pPr>
            <a:r>
              <a:rPr lang="es-AR" sz="2400" dirty="0">
                <a:solidFill>
                  <a:schemeClr val="tx1"/>
                </a:solidFill>
              </a:rPr>
              <a:t>- Método de T</a:t>
            </a:r>
            <a:r>
              <a:rPr lang="es-AR" sz="2400" baseline="-25000" dirty="0">
                <a:solidFill>
                  <a:schemeClr val="tx1"/>
                </a:solidFill>
              </a:rPr>
              <a:t>10</a:t>
            </a:r>
            <a:r>
              <a:rPr lang="es-AR" sz="2400" dirty="0">
                <a:solidFill>
                  <a:schemeClr val="tx1"/>
                </a:solidFill>
              </a:rPr>
              <a:t> (igual que en tanques de contacto de cloro). Se debe contar con estudio de trazadores o el factor de bafle debe ser conocido.</a:t>
            </a:r>
          </a:p>
          <a:p>
            <a:pPr>
              <a:spcBef>
                <a:spcPts val="600"/>
              </a:spcBef>
              <a:spcAft>
                <a:spcPts val="600"/>
              </a:spcAft>
            </a:pPr>
            <a:r>
              <a:rPr lang="es-AR" sz="2400" dirty="0">
                <a:solidFill>
                  <a:schemeClr val="tx1"/>
                </a:solidFill>
              </a:rPr>
              <a:t>- Método RMC (Reactor de Mezcla Completa</a:t>
            </a:r>
            <a:r>
              <a:rPr lang="es-UY" sz="2400" dirty="0">
                <a:solidFill>
                  <a:schemeClr val="tx1"/>
                </a:solidFill>
              </a:rPr>
              <a:t>).</a:t>
            </a:r>
          </a:p>
          <a:p>
            <a:pPr>
              <a:spcBef>
                <a:spcPts val="600"/>
              </a:spcBef>
              <a:spcAft>
                <a:spcPts val="600"/>
              </a:spcAft>
            </a:pPr>
            <a:r>
              <a:rPr lang="es-UY" sz="2400" dirty="0">
                <a:solidFill>
                  <a:schemeClr val="tx1"/>
                </a:solidFill>
              </a:rPr>
              <a:t>Para calcular las concentraciones de ozono que aplican a cada celda del reactor, EPA sugiere utilizar los criterios que se exponen en la siguiente tabla.</a:t>
            </a:r>
          </a:p>
        </p:txBody>
      </p:sp>
      <p:sp>
        <p:nvSpPr>
          <p:cNvPr id="4" name="Rectangle 11">
            <a:extLst>
              <a:ext uri="{FF2B5EF4-FFF2-40B4-BE49-F238E27FC236}">
                <a16:creationId xmlns:a16="http://schemas.microsoft.com/office/drawing/2014/main" id="{FF3D20BC-87AA-1A90-88B5-1450B0D8626F}"/>
              </a:ext>
            </a:extLst>
          </p:cNvPr>
          <p:cNvSpPr txBox="1">
            <a:spLocks noChangeArrowheads="1"/>
          </p:cNvSpPr>
          <p:nvPr/>
        </p:nvSpPr>
        <p:spPr>
          <a:xfrm>
            <a:off x="20414" y="1289170"/>
            <a:ext cx="12171586" cy="513879"/>
          </a:xfrm>
          <a:prstGeom prst="rect">
            <a:avLst/>
          </a:prstGeom>
          <a:noFill/>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eaLnBrk="1" hangingPunct="1"/>
            <a:r>
              <a:rPr lang="es-MX" sz="3600" b="1" kern="0" dirty="0">
                <a:solidFill>
                  <a:schemeClr val="tx1"/>
                </a:solidFill>
                <a:latin typeface="Candara" panose="020E0502030303020204" pitchFamily="34" charset="0"/>
              </a:rPr>
              <a:t>Inactivación de patógenos con ozono</a:t>
            </a:r>
          </a:p>
        </p:txBody>
      </p:sp>
    </p:spTree>
    <p:extLst>
      <p:ext uri="{BB962C8B-B14F-4D97-AF65-F5344CB8AC3E}">
        <p14:creationId xmlns:p14="http://schemas.microsoft.com/office/powerpoint/2010/main" val="2074618379"/>
      </p:ext>
    </p:extLst>
  </p:cSld>
  <p:clrMapOvr>
    <a:masterClrMapping/>
  </p:clrMapOvr>
  <p:transition>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body" sz="half" idx="1"/>
          </p:nvPr>
        </p:nvSpPr>
        <p:spPr bwMode="auto">
          <a:xfrm>
            <a:off x="3359696" y="980728"/>
            <a:ext cx="8497888" cy="5472608"/>
          </a:xfrm>
          <a:noFill/>
          <a:ln>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spcBef>
                <a:spcPts val="0"/>
              </a:spcBef>
              <a:buNone/>
            </a:pPr>
            <a:r>
              <a:rPr lang="es-MX" sz="1600" dirty="0">
                <a:latin typeface="Arial" panose="020B0604020202020204" pitchFamily="34" charset="0"/>
                <a:cs typeface="Arial" panose="020B0604020202020204" pitchFamily="34" charset="0"/>
              </a:rPr>
              <a:t>	</a:t>
            </a:r>
          </a:p>
          <a:p>
            <a:pPr marL="609600" indent="-609600" eaLnBrk="1" hangingPunct="1">
              <a:spcBef>
                <a:spcPts val="0"/>
              </a:spcBef>
              <a:buNone/>
            </a:pPr>
            <a:r>
              <a:rPr lang="es-MX" sz="1600" dirty="0">
                <a:latin typeface="Arial" panose="020B0604020202020204" pitchFamily="34" charset="0"/>
                <a:cs typeface="Arial" panose="020B0604020202020204" pitchFamily="34" charset="0"/>
              </a:rPr>
              <a:t>	</a:t>
            </a:r>
          </a:p>
          <a:p>
            <a:pPr marL="609600" indent="-609600" eaLnBrk="1" hangingPunct="1">
              <a:spcBef>
                <a:spcPts val="0"/>
              </a:spcBef>
              <a:buNone/>
            </a:pPr>
            <a:r>
              <a:rPr lang="es-MX" sz="2000" dirty="0">
                <a:latin typeface="Arial" panose="020B0604020202020204" pitchFamily="34" charset="0"/>
                <a:cs typeface="Arial" panose="020B0604020202020204" pitchFamily="34" charset="0"/>
                <a:hlinkClick r:id="rId2" action="ppaction://hlinksldjump"/>
              </a:rPr>
              <a:t>Generalidades</a:t>
            </a: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r>
              <a:rPr lang="es-MX" sz="2000" dirty="0">
                <a:latin typeface="Arial" panose="020B0604020202020204" pitchFamily="34" charset="0"/>
                <a:cs typeface="Arial" panose="020B0604020202020204" pitchFamily="34" charset="0"/>
                <a:hlinkClick r:id="rId3" action="ppaction://hlinksldjump"/>
              </a:rPr>
              <a:t>Experiencia en Uruguay – OSE</a:t>
            </a: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r>
              <a:rPr lang="es-MX" sz="2000" dirty="0">
                <a:latin typeface="Arial" panose="020B0604020202020204" pitchFamily="34" charset="0"/>
                <a:cs typeface="Arial" panose="020B0604020202020204" pitchFamily="34" charset="0"/>
                <a:hlinkClick r:id="rId4" action="ppaction://hlinksldjump"/>
              </a:rPr>
              <a:t>Principio de acción</a:t>
            </a: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r>
              <a:rPr lang="es-MX" sz="2000" dirty="0">
                <a:latin typeface="Arial" panose="020B0604020202020204" pitchFamily="34" charset="0"/>
                <a:cs typeface="Arial" panose="020B0604020202020204" pitchFamily="34" charset="0"/>
                <a:hlinkClick r:id="rId5" action="ppaction://hlinksldjump"/>
              </a:rPr>
              <a:t>Reacción con la materia orgánica</a:t>
            </a: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r>
              <a:rPr lang="es-MX" sz="2000" dirty="0">
                <a:latin typeface="Arial" panose="020B0604020202020204" pitchFamily="34" charset="0"/>
                <a:cs typeface="Arial" panose="020B0604020202020204" pitchFamily="34" charset="0"/>
                <a:hlinkClick r:id="rId6" action="ppaction://hlinksldjump"/>
              </a:rPr>
              <a:t>Principales aplicaciones del ozono</a:t>
            </a: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r>
              <a:rPr lang="es-MX" sz="2000" dirty="0">
                <a:latin typeface="Arial" panose="020B0604020202020204" pitchFamily="34" charset="0"/>
                <a:cs typeface="Arial" panose="020B0604020202020204" pitchFamily="34" charset="0"/>
                <a:hlinkClick r:id="rId7" action="ppaction://hlinksldjump"/>
              </a:rPr>
              <a:t>Factores que afectan la eficacia de la ozonización</a:t>
            </a: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r>
              <a:rPr lang="es-MX" sz="2000" dirty="0">
                <a:latin typeface="Arial" panose="020B0604020202020204" pitchFamily="34" charset="0"/>
                <a:cs typeface="Arial" panose="020B0604020202020204" pitchFamily="34" charset="0"/>
                <a:hlinkClick r:id="rId8" action="ppaction://hlinksldjump"/>
              </a:rPr>
              <a:t>Ventajas de la ozonización</a:t>
            </a: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r>
              <a:rPr lang="es-MX" sz="2000" dirty="0">
                <a:latin typeface="Arial" panose="020B0604020202020204" pitchFamily="34" charset="0"/>
                <a:cs typeface="Arial" panose="020B0604020202020204" pitchFamily="34" charset="0"/>
                <a:hlinkClick r:id="rId9" action="ppaction://hlinksldjump"/>
              </a:rPr>
              <a:t>Desventajas de la ozonización</a:t>
            </a: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r>
              <a:rPr lang="es-MX" sz="2000" dirty="0">
                <a:latin typeface="Arial" panose="020B0604020202020204" pitchFamily="34" charset="0"/>
                <a:cs typeface="Arial" panose="020B0604020202020204" pitchFamily="34" charset="0"/>
                <a:hlinkClick r:id="rId10" action="ppaction://hlinksldjump"/>
              </a:rPr>
              <a:t>Inactivación de patógenos con ozono</a:t>
            </a: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r>
              <a:rPr lang="es-MX" sz="2000" dirty="0">
                <a:latin typeface="Arial" panose="020B0604020202020204" pitchFamily="34" charset="0"/>
                <a:cs typeface="Arial" panose="020B0604020202020204" pitchFamily="34" charset="0"/>
              </a:rPr>
              <a:t>	</a:t>
            </a:r>
            <a:r>
              <a:rPr lang="es-MX" sz="1800" dirty="0">
                <a:latin typeface="Arial" panose="020B0604020202020204" pitchFamily="34" charset="0"/>
                <a:cs typeface="Arial" panose="020B0604020202020204" pitchFamily="34" charset="0"/>
                <a:hlinkClick r:id="rId11" action="ppaction://hlinksldjump"/>
              </a:rPr>
              <a:t>Método T10</a:t>
            </a:r>
          </a:p>
          <a:p>
            <a:pPr marL="609600" indent="-609600" eaLnBrk="1" hangingPunct="1">
              <a:spcBef>
                <a:spcPts val="0"/>
              </a:spcBef>
              <a:buNone/>
            </a:pPr>
            <a:r>
              <a:rPr lang="es-MX" sz="1800" dirty="0">
                <a:latin typeface="Arial" panose="020B0604020202020204" pitchFamily="34" charset="0"/>
                <a:cs typeface="Arial" panose="020B0604020202020204" pitchFamily="34" charset="0"/>
              </a:rPr>
              <a:t>	</a:t>
            </a:r>
            <a:r>
              <a:rPr lang="es-MX" sz="1800" dirty="0">
                <a:latin typeface="Arial" panose="020B0604020202020204" pitchFamily="34" charset="0"/>
                <a:cs typeface="Arial" panose="020B0604020202020204" pitchFamily="34" charset="0"/>
                <a:hlinkClick r:id="rId12" action="ppaction://hlinksldjump"/>
              </a:rPr>
              <a:t>Método RMC</a:t>
            </a:r>
            <a:endParaRPr lang="es-MX" sz="1800" dirty="0">
              <a:latin typeface="Arial" panose="020B0604020202020204" pitchFamily="34" charset="0"/>
              <a:cs typeface="Arial" panose="020B0604020202020204" pitchFamily="34" charset="0"/>
            </a:endParaRPr>
          </a:p>
          <a:p>
            <a:pPr marL="609600" indent="-609600" eaLnBrk="1" hangingPunct="1">
              <a:spcBef>
                <a:spcPts val="0"/>
              </a:spcBef>
              <a:buNone/>
            </a:pPr>
            <a:r>
              <a:rPr lang="es-MX" sz="2000" dirty="0">
                <a:latin typeface="Arial" panose="020B0604020202020204" pitchFamily="34" charset="0"/>
                <a:cs typeface="Arial" panose="020B0604020202020204" pitchFamily="34" charset="0"/>
                <a:hlinkClick r:id="rId13" action="ppaction://hlinksldjump"/>
              </a:rPr>
              <a:t>Ejemplos</a:t>
            </a: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endParaRPr lang="es-MX" sz="2000" dirty="0">
              <a:latin typeface="Arial" panose="020B0604020202020204" pitchFamily="34" charset="0"/>
              <a:cs typeface="Arial" panose="020B0604020202020204" pitchFamily="34" charset="0"/>
            </a:endParaRPr>
          </a:p>
          <a:p>
            <a:pPr marL="609600" indent="-609600" eaLnBrk="1" hangingPunct="1">
              <a:spcBef>
                <a:spcPts val="0"/>
              </a:spcBef>
              <a:buNone/>
            </a:pPr>
            <a:endParaRPr lang="es-MX" sz="1600" dirty="0">
              <a:latin typeface="Arial" panose="020B0604020202020204" pitchFamily="34" charset="0"/>
              <a:cs typeface="Arial" panose="020B0604020202020204" pitchFamily="34" charset="0"/>
            </a:endParaRPr>
          </a:p>
        </p:txBody>
      </p:sp>
      <p:sp>
        <p:nvSpPr>
          <p:cNvPr id="3" name="Rectángulo 2">
            <a:extLst>
              <a:ext uri="{FF2B5EF4-FFF2-40B4-BE49-F238E27FC236}">
                <a16:creationId xmlns:a16="http://schemas.microsoft.com/office/drawing/2014/main" id="{22EEDB07-2C47-9CF2-8F12-80560E2A6F7D}"/>
              </a:ext>
            </a:extLst>
          </p:cNvPr>
          <p:cNvSpPr/>
          <p:nvPr/>
        </p:nvSpPr>
        <p:spPr>
          <a:xfrm>
            <a:off x="1" y="0"/>
            <a:ext cx="3071664" cy="6858000"/>
          </a:xfrm>
          <a:prstGeom prst="rect">
            <a:avLst/>
          </a:prstGeom>
          <a:gradFill flip="none" rotWithShape="1">
            <a:gsLst>
              <a:gs pos="0">
                <a:srgbClr val="00B050"/>
              </a:gs>
              <a:gs pos="100000">
                <a:schemeClr val="accent1">
                  <a:lumMod val="45000"/>
                  <a:lumOff val="55000"/>
                </a:schemeClr>
              </a:gs>
              <a:gs pos="83000">
                <a:schemeClr val="accent1">
                  <a:lumMod val="45000"/>
                  <a:lumOff val="55000"/>
                </a:schemeClr>
              </a:gs>
              <a:gs pos="95000">
                <a:schemeClr val="accent1">
                  <a:lumMod val="30000"/>
                  <a:lumOff val="70000"/>
                </a:schemeClr>
              </a:gs>
            </a:gsLst>
            <a:lin ang="10800000" scaled="1"/>
            <a:tileRect/>
          </a:gra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AR"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729E746A-DD62-A9A7-C520-0EE3795E5E1F}"/>
              </a:ext>
            </a:extLst>
          </p:cNvPr>
          <p:cNvGraphicFramePr>
            <a:graphicFrameLocks noGrp="1"/>
          </p:cNvGraphicFramePr>
          <p:nvPr>
            <p:extLst>
              <p:ext uri="{D42A27DB-BD31-4B8C-83A1-F6EECF244321}">
                <p14:modId xmlns:p14="http://schemas.microsoft.com/office/powerpoint/2010/main" val="3895821084"/>
              </p:ext>
            </p:extLst>
          </p:nvPr>
        </p:nvGraphicFramePr>
        <p:xfrm>
          <a:off x="525668" y="578747"/>
          <a:ext cx="11089231" cy="246888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1800424560"/>
                    </a:ext>
                  </a:extLst>
                </a:gridCol>
                <a:gridCol w="1152128">
                  <a:extLst>
                    <a:ext uri="{9D8B030D-6E8A-4147-A177-3AD203B41FA5}">
                      <a16:colId xmlns:a16="http://schemas.microsoft.com/office/drawing/2014/main" val="32965041"/>
                    </a:ext>
                  </a:extLst>
                </a:gridCol>
                <a:gridCol w="3428249">
                  <a:extLst>
                    <a:ext uri="{9D8B030D-6E8A-4147-A177-3AD203B41FA5}">
                      <a16:colId xmlns:a16="http://schemas.microsoft.com/office/drawing/2014/main" val="3158761374"/>
                    </a:ext>
                  </a:extLst>
                </a:gridCol>
                <a:gridCol w="3453210">
                  <a:extLst>
                    <a:ext uri="{9D8B030D-6E8A-4147-A177-3AD203B41FA5}">
                      <a16:colId xmlns:a16="http://schemas.microsoft.com/office/drawing/2014/main" val="1507953832"/>
                    </a:ext>
                  </a:extLst>
                </a:gridCol>
                <a:gridCol w="1687492">
                  <a:extLst>
                    <a:ext uri="{9D8B030D-6E8A-4147-A177-3AD203B41FA5}">
                      <a16:colId xmlns:a16="http://schemas.microsoft.com/office/drawing/2014/main" val="416965521"/>
                    </a:ext>
                  </a:extLst>
                </a:gridCol>
              </a:tblGrid>
              <a:tr h="370840">
                <a:tc>
                  <a:txBody>
                    <a:bodyPr/>
                    <a:lstStyle/>
                    <a:p>
                      <a:pPr algn="ctr"/>
                      <a:endParaRPr lang="es-UY" dirty="0">
                        <a:solidFill>
                          <a:schemeClr val="tx1"/>
                        </a:solidFill>
                      </a:endParaRPr>
                    </a:p>
                  </a:txBody>
                  <a:tcPr anchor="ctr"/>
                </a:tc>
                <a:tc>
                  <a:txBody>
                    <a:bodyPr/>
                    <a:lstStyle/>
                    <a:p>
                      <a:pPr algn="ctr"/>
                      <a:r>
                        <a:rPr lang="es-UY" dirty="0">
                          <a:solidFill>
                            <a:schemeClr val="tx1"/>
                          </a:solidFill>
                        </a:rPr>
                        <a:t>RMC con Turbina</a:t>
                      </a:r>
                    </a:p>
                  </a:txBody>
                  <a:tcPr anchor="ctr"/>
                </a:tc>
                <a:tc>
                  <a:txBody>
                    <a:bodyPr/>
                    <a:lstStyle/>
                    <a:p>
                      <a:pPr algn="ctr"/>
                      <a:r>
                        <a:rPr lang="es-UY" dirty="0">
                          <a:solidFill>
                            <a:schemeClr val="tx1"/>
                          </a:solidFill>
                        </a:rPr>
                        <a:t>Celdas de disolución a favor de la corriente</a:t>
                      </a:r>
                    </a:p>
                  </a:txBody>
                  <a:tcPr anchor="ctr"/>
                </a:tc>
                <a:tc>
                  <a:txBody>
                    <a:bodyPr/>
                    <a:lstStyle/>
                    <a:p>
                      <a:pPr algn="ctr"/>
                      <a:r>
                        <a:rPr lang="es-UY" dirty="0">
                          <a:solidFill>
                            <a:schemeClr val="tx1"/>
                          </a:solidFill>
                        </a:rPr>
                        <a:t>Celda de disolución contra corriente</a:t>
                      </a:r>
                    </a:p>
                  </a:txBody>
                  <a:tcPr anchor="ctr"/>
                </a:tc>
                <a:tc>
                  <a:txBody>
                    <a:bodyPr/>
                    <a:lstStyle/>
                    <a:p>
                      <a:pPr algn="ctr"/>
                      <a:r>
                        <a:rPr lang="es-UY" dirty="0">
                          <a:solidFill>
                            <a:schemeClr val="tx1"/>
                          </a:solidFill>
                        </a:rPr>
                        <a:t>Celdas reactivas sin dosificación de ozono</a:t>
                      </a:r>
                    </a:p>
                  </a:txBody>
                  <a:tcPr anchor="ctr"/>
                </a:tc>
                <a:extLst>
                  <a:ext uri="{0D108BD9-81ED-4DB2-BD59-A6C34878D82A}">
                    <a16:rowId xmlns:a16="http://schemas.microsoft.com/office/drawing/2014/main" val="1261611976"/>
                  </a:ext>
                </a:extLst>
              </a:tr>
              <a:tr h="370840">
                <a:tc>
                  <a:txBody>
                    <a:bodyPr/>
                    <a:lstStyle/>
                    <a:p>
                      <a:r>
                        <a:rPr lang="es-UY" b="1" baseline="0" dirty="0">
                          <a:solidFill>
                            <a:schemeClr val="tx1"/>
                          </a:solidFill>
                        </a:rPr>
                        <a:t>Primera celda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out</a:t>
                      </a:r>
                      <a:endParaRPr lang="es-UY"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out </a:t>
                      </a:r>
                      <a:r>
                        <a:rPr lang="en-US" dirty="0">
                          <a:solidFill>
                            <a:schemeClr val="tx1"/>
                          </a:solidFill>
                        </a:rPr>
                        <a:t>&gt; 0,1 mg/l </a:t>
                      </a:r>
                      <a:r>
                        <a:rPr lang="es-UY" dirty="0">
                          <a:solidFill>
                            <a:schemeClr val="tx1"/>
                          </a:solidFill>
                        </a:rPr>
                        <a:t>: 1 Log Virus </a:t>
                      </a:r>
                      <a:endParaRPr lang="en-US"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out </a:t>
                      </a:r>
                      <a:r>
                        <a:rPr lang="en-US" dirty="0">
                          <a:solidFill>
                            <a:schemeClr val="tx1"/>
                          </a:solidFill>
                        </a:rPr>
                        <a:t>&gt; 0,3 mg/l : 0,5 Log Giardia</a:t>
                      </a:r>
                      <a:endParaRPr lang="es-UY"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out </a:t>
                      </a:r>
                      <a:r>
                        <a:rPr lang="en-US" dirty="0">
                          <a:solidFill>
                            <a:schemeClr val="tx1"/>
                          </a:solidFill>
                        </a:rPr>
                        <a:t>&gt; 0,1 mg/l </a:t>
                      </a:r>
                      <a:r>
                        <a:rPr lang="es-UY" dirty="0">
                          <a:solidFill>
                            <a:schemeClr val="tx1"/>
                          </a:solidFill>
                        </a:rPr>
                        <a:t>: 1 Log Virus </a:t>
                      </a:r>
                      <a:endParaRPr lang="en-US"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out </a:t>
                      </a:r>
                      <a:r>
                        <a:rPr lang="en-US" dirty="0">
                          <a:solidFill>
                            <a:schemeClr val="tx1"/>
                          </a:solidFill>
                        </a:rPr>
                        <a:t>&gt; 0,3 mg/l : 0,5 Log Giardia</a:t>
                      </a:r>
                      <a:endParaRPr lang="es-UY"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a:t>
                      </a:r>
                    </a:p>
                  </a:txBody>
                  <a:tcPr anchor="ctr"/>
                </a:tc>
                <a:extLst>
                  <a:ext uri="{0D108BD9-81ED-4DB2-BD59-A6C34878D82A}">
                    <a16:rowId xmlns:a16="http://schemas.microsoft.com/office/drawing/2014/main" val="511630719"/>
                  </a:ext>
                </a:extLst>
              </a:tr>
              <a:tr h="370840">
                <a:tc>
                  <a:txBody>
                    <a:bodyPr/>
                    <a:lstStyle/>
                    <a:p>
                      <a:r>
                        <a:rPr lang="es-UY" b="1" dirty="0">
                          <a:solidFill>
                            <a:schemeClr val="tx1"/>
                          </a:solidFill>
                        </a:rPr>
                        <a:t>Siguientes celdas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out</a:t>
                      </a:r>
                      <a:endParaRPr lang="es-UY"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out</a:t>
                      </a:r>
                      <a:r>
                        <a:rPr lang="es-UY" dirty="0">
                          <a:solidFill>
                            <a:schemeClr val="tx1"/>
                          </a:solidFill>
                        </a:rPr>
                        <a:t>  </a:t>
                      </a:r>
                      <a:r>
                        <a:rPr lang="es-UY" dirty="0" err="1">
                          <a:solidFill>
                            <a:schemeClr val="tx1"/>
                          </a:solidFill>
                        </a:rPr>
                        <a:t>ó</a:t>
                      </a:r>
                      <a:r>
                        <a:rPr lang="es-UY" dirty="0">
                          <a:solidFill>
                            <a:schemeClr val="tx1"/>
                          </a:solidFill>
                        </a:rPr>
                        <a:t>  (C</a:t>
                      </a:r>
                      <a:r>
                        <a:rPr lang="es-UY" baseline="-25000" dirty="0">
                          <a:solidFill>
                            <a:schemeClr val="tx1"/>
                          </a:solidFill>
                        </a:rPr>
                        <a:t>in</a:t>
                      </a:r>
                      <a:r>
                        <a:rPr lang="es-UY" dirty="0">
                          <a:solidFill>
                            <a:schemeClr val="tx1"/>
                          </a:solidFill>
                        </a:rPr>
                        <a:t>+ C</a:t>
                      </a:r>
                      <a:r>
                        <a:rPr lang="es-UY" baseline="-25000" dirty="0">
                          <a:solidFill>
                            <a:schemeClr val="tx1"/>
                          </a:solidFill>
                        </a:rPr>
                        <a:t>out</a:t>
                      </a:r>
                      <a:r>
                        <a:rPr lang="es-UY" dirty="0">
                          <a:solidFill>
                            <a:schemeClr val="tx1"/>
                          </a:solidFill>
                        </a:rPr>
                        <a:t>) / 2  (x)</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out</a:t>
                      </a:r>
                      <a:r>
                        <a:rPr lang="es-UY" dirty="0">
                          <a:solidFill>
                            <a:schemeClr val="tx1"/>
                          </a:solidFill>
                        </a:rPr>
                        <a:t> / 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out</a:t>
                      </a:r>
                      <a:endParaRPr lang="es-UY" dirty="0">
                        <a:solidFill>
                          <a:schemeClr val="tx1"/>
                        </a:solidFill>
                      </a:endParaRPr>
                    </a:p>
                  </a:txBody>
                  <a:tcPr anchor="ctr"/>
                </a:tc>
                <a:extLst>
                  <a:ext uri="{0D108BD9-81ED-4DB2-BD59-A6C34878D82A}">
                    <a16:rowId xmlns:a16="http://schemas.microsoft.com/office/drawing/2014/main" val="2066116318"/>
                  </a:ext>
                </a:extLst>
              </a:tr>
            </a:tbl>
          </a:graphicData>
        </a:graphic>
      </p:graphicFrame>
      <p:sp>
        <p:nvSpPr>
          <p:cNvPr id="3" name="CuadroTexto 2">
            <a:extLst>
              <a:ext uri="{FF2B5EF4-FFF2-40B4-BE49-F238E27FC236}">
                <a16:creationId xmlns:a16="http://schemas.microsoft.com/office/drawing/2014/main" id="{5E529D62-BD42-C499-080C-9DD601D79E31}"/>
              </a:ext>
            </a:extLst>
          </p:cNvPr>
          <p:cNvSpPr txBox="1"/>
          <p:nvPr/>
        </p:nvSpPr>
        <p:spPr>
          <a:xfrm>
            <a:off x="665420" y="5186044"/>
            <a:ext cx="4662579" cy="646331"/>
          </a:xfrm>
          <a:prstGeom prst="rect">
            <a:avLst/>
          </a:prstGeom>
          <a:noFill/>
        </p:spPr>
        <p:txBody>
          <a:bodyPr wrap="square" rtlCol="0">
            <a:spAutoFit/>
          </a:bodyPr>
          <a:lstStyle/>
          <a:p>
            <a:r>
              <a:rPr lang="es-UY" sz="1800" dirty="0">
                <a:solidFill>
                  <a:schemeClr val="tx1"/>
                </a:solidFill>
              </a:rPr>
              <a:t>(x): Se toma el mayor valor pues representa mejor el valor de C dentro de la celda.</a:t>
            </a:r>
          </a:p>
        </p:txBody>
      </p:sp>
      <p:sp>
        <p:nvSpPr>
          <p:cNvPr id="4" name="CuadroTexto 3">
            <a:extLst>
              <a:ext uri="{FF2B5EF4-FFF2-40B4-BE49-F238E27FC236}">
                <a16:creationId xmlns:a16="http://schemas.microsoft.com/office/drawing/2014/main" id="{DC96C8DF-EB9E-1083-8D61-573E3AABFBD9}"/>
              </a:ext>
            </a:extLst>
          </p:cNvPr>
          <p:cNvSpPr txBox="1"/>
          <p:nvPr/>
        </p:nvSpPr>
        <p:spPr>
          <a:xfrm>
            <a:off x="0" y="6550223"/>
            <a:ext cx="2088232" cy="307777"/>
          </a:xfrm>
          <a:prstGeom prst="rect">
            <a:avLst/>
          </a:prstGeom>
          <a:noFill/>
        </p:spPr>
        <p:txBody>
          <a:bodyPr wrap="square" rtlCol="0">
            <a:spAutoFit/>
          </a:bodyPr>
          <a:lstStyle/>
          <a:p>
            <a:r>
              <a:rPr lang="es-UY" sz="1400" dirty="0">
                <a:solidFill>
                  <a:schemeClr val="tx1"/>
                </a:solidFill>
              </a:rPr>
              <a:t>Fuente: EPA, 2020</a:t>
            </a:r>
          </a:p>
        </p:txBody>
      </p:sp>
      <p:sp>
        <p:nvSpPr>
          <p:cNvPr id="6" name="Rectángulo 5">
            <a:extLst>
              <a:ext uri="{FF2B5EF4-FFF2-40B4-BE49-F238E27FC236}">
                <a16:creationId xmlns:a16="http://schemas.microsoft.com/office/drawing/2014/main" id="{26389EBE-5851-45AC-87EC-9893814C17DC}"/>
              </a:ext>
            </a:extLst>
          </p:cNvPr>
          <p:cNvSpPr/>
          <p:nvPr/>
        </p:nvSpPr>
        <p:spPr bwMode="auto">
          <a:xfrm>
            <a:off x="6070284" y="4695415"/>
            <a:ext cx="1440160" cy="165618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7" name="Elipse 6">
            <a:extLst>
              <a:ext uri="{FF2B5EF4-FFF2-40B4-BE49-F238E27FC236}">
                <a16:creationId xmlns:a16="http://schemas.microsoft.com/office/drawing/2014/main" id="{274C189C-E4A0-BEDE-3DBA-D8BB776B1007}"/>
              </a:ext>
            </a:extLst>
          </p:cNvPr>
          <p:cNvSpPr/>
          <p:nvPr/>
        </p:nvSpPr>
        <p:spPr bwMode="auto">
          <a:xfrm>
            <a:off x="6530218" y="586677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8" name="Elipse 7">
            <a:extLst>
              <a:ext uri="{FF2B5EF4-FFF2-40B4-BE49-F238E27FC236}">
                <a16:creationId xmlns:a16="http://schemas.microsoft.com/office/drawing/2014/main" id="{3C9100B3-E9E2-7163-F687-B242ECF828D1}"/>
              </a:ext>
            </a:extLst>
          </p:cNvPr>
          <p:cNvSpPr/>
          <p:nvPr/>
        </p:nvSpPr>
        <p:spPr bwMode="auto">
          <a:xfrm>
            <a:off x="7034251" y="604458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9" name="Elipse 8">
            <a:extLst>
              <a:ext uri="{FF2B5EF4-FFF2-40B4-BE49-F238E27FC236}">
                <a16:creationId xmlns:a16="http://schemas.microsoft.com/office/drawing/2014/main" id="{DE3BB1CE-ADE2-8F86-57EF-B25A27C35CA2}"/>
              </a:ext>
            </a:extLst>
          </p:cNvPr>
          <p:cNvSpPr/>
          <p:nvPr/>
        </p:nvSpPr>
        <p:spPr bwMode="auto">
          <a:xfrm>
            <a:off x="6314194" y="596172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0" name="Elipse 9">
            <a:extLst>
              <a:ext uri="{FF2B5EF4-FFF2-40B4-BE49-F238E27FC236}">
                <a16:creationId xmlns:a16="http://schemas.microsoft.com/office/drawing/2014/main" id="{8364B26D-D0EC-F608-C2EF-D0C2F964D90E}"/>
              </a:ext>
            </a:extLst>
          </p:cNvPr>
          <p:cNvSpPr/>
          <p:nvPr/>
        </p:nvSpPr>
        <p:spPr bwMode="auto">
          <a:xfrm>
            <a:off x="6718356" y="592818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1" name="Elipse 10">
            <a:extLst>
              <a:ext uri="{FF2B5EF4-FFF2-40B4-BE49-F238E27FC236}">
                <a16:creationId xmlns:a16="http://schemas.microsoft.com/office/drawing/2014/main" id="{97C1756A-0618-24A4-7FAF-9AD7F81D7D2B}"/>
              </a:ext>
            </a:extLst>
          </p:cNvPr>
          <p:cNvSpPr/>
          <p:nvPr/>
        </p:nvSpPr>
        <p:spPr bwMode="auto">
          <a:xfrm>
            <a:off x="6946576" y="593904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 name="Elipse 11">
            <a:extLst>
              <a:ext uri="{FF2B5EF4-FFF2-40B4-BE49-F238E27FC236}">
                <a16:creationId xmlns:a16="http://schemas.microsoft.com/office/drawing/2014/main" id="{1B51D0E8-D883-695D-5368-0FF696DF1421}"/>
              </a:ext>
            </a:extLst>
          </p:cNvPr>
          <p:cNvSpPr/>
          <p:nvPr/>
        </p:nvSpPr>
        <p:spPr bwMode="auto">
          <a:xfrm>
            <a:off x="6790364" y="608058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3" name="Elipse 12">
            <a:extLst>
              <a:ext uri="{FF2B5EF4-FFF2-40B4-BE49-F238E27FC236}">
                <a16:creationId xmlns:a16="http://schemas.microsoft.com/office/drawing/2014/main" id="{5DD0A5D9-E8F5-B78E-F67D-D844AE0A2248}"/>
              </a:ext>
            </a:extLst>
          </p:cNvPr>
          <p:cNvSpPr/>
          <p:nvPr/>
        </p:nvSpPr>
        <p:spPr bwMode="auto">
          <a:xfrm flipH="1">
            <a:off x="6716471" y="5771761"/>
            <a:ext cx="45719"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4" name="Elipse 13">
            <a:extLst>
              <a:ext uri="{FF2B5EF4-FFF2-40B4-BE49-F238E27FC236}">
                <a16:creationId xmlns:a16="http://schemas.microsoft.com/office/drawing/2014/main" id="{49012F4F-B179-D46B-2381-94DE8173A9AE}"/>
              </a:ext>
            </a:extLst>
          </p:cNvPr>
          <p:cNvSpPr/>
          <p:nvPr/>
        </p:nvSpPr>
        <p:spPr bwMode="auto">
          <a:xfrm>
            <a:off x="7123391" y="593878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5" name="Elipse 14">
            <a:extLst>
              <a:ext uri="{FF2B5EF4-FFF2-40B4-BE49-F238E27FC236}">
                <a16:creationId xmlns:a16="http://schemas.microsoft.com/office/drawing/2014/main" id="{179EA3D0-10F4-04FB-29BB-555297E8B738}"/>
              </a:ext>
            </a:extLst>
          </p:cNvPr>
          <p:cNvSpPr/>
          <p:nvPr/>
        </p:nvSpPr>
        <p:spPr bwMode="auto">
          <a:xfrm>
            <a:off x="7087134" y="5822430"/>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6" name="Elipse 15">
            <a:extLst>
              <a:ext uri="{FF2B5EF4-FFF2-40B4-BE49-F238E27FC236}">
                <a16:creationId xmlns:a16="http://schemas.microsoft.com/office/drawing/2014/main" id="{6EAA142F-3E77-EBCF-7FC1-246FC83E8DB0}"/>
              </a:ext>
            </a:extLst>
          </p:cNvPr>
          <p:cNvSpPr/>
          <p:nvPr/>
        </p:nvSpPr>
        <p:spPr bwMode="auto">
          <a:xfrm>
            <a:off x="7195399" y="609118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7" name="Elipse 16">
            <a:extLst>
              <a:ext uri="{FF2B5EF4-FFF2-40B4-BE49-F238E27FC236}">
                <a16:creationId xmlns:a16="http://schemas.microsoft.com/office/drawing/2014/main" id="{287EEFB2-09D4-B28A-D3BB-A16B5A33D8F5}"/>
              </a:ext>
            </a:extLst>
          </p:cNvPr>
          <p:cNvSpPr/>
          <p:nvPr/>
        </p:nvSpPr>
        <p:spPr bwMode="auto">
          <a:xfrm>
            <a:off x="6682618" y="601917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 name="Elipse 17">
            <a:extLst>
              <a:ext uri="{FF2B5EF4-FFF2-40B4-BE49-F238E27FC236}">
                <a16:creationId xmlns:a16="http://schemas.microsoft.com/office/drawing/2014/main" id="{47298E1A-579E-184D-B4C5-FCA599BE23C0}"/>
              </a:ext>
            </a:extLst>
          </p:cNvPr>
          <p:cNvSpPr/>
          <p:nvPr/>
        </p:nvSpPr>
        <p:spPr bwMode="auto">
          <a:xfrm>
            <a:off x="6536369" y="603046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9" name="Elipse 18">
            <a:extLst>
              <a:ext uri="{FF2B5EF4-FFF2-40B4-BE49-F238E27FC236}">
                <a16:creationId xmlns:a16="http://schemas.microsoft.com/office/drawing/2014/main" id="{1A418516-C89E-6351-8965-2116CEAABB6D}"/>
              </a:ext>
            </a:extLst>
          </p:cNvPr>
          <p:cNvSpPr/>
          <p:nvPr/>
        </p:nvSpPr>
        <p:spPr bwMode="auto">
          <a:xfrm>
            <a:off x="6377625" y="609118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 name="Elipse 19">
            <a:extLst>
              <a:ext uri="{FF2B5EF4-FFF2-40B4-BE49-F238E27FC236}">
                <a16:creationId xmlns:a16="http://schemas.microsoft.com/office/drawing/2014/main" id="{DC6F8BF0-40BF-427B-B334-C73B03CC4F99}"/>
              </a:ext>
            </a:extLst>
          </p:cNvPr>
          <p:cNvSpPr/>
          <p:nvPr/>
        </p:nvSpPr>
        <p:spPr bwMode="auto">
          <a:xfrm>
            <a:off x="6845675" y="579548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2" name="Conector recto 21">
            <a:extLst>
              <a:ext uri="{FF2B5EF4-FFF2-40B4-BE49-F238E27FC236}">
                <a16:creationId xmlns:a16="http://schemas.microsoft.com/office/drawing/2014/main" id="{32661707-56B8-0ED1-A4F6-376A34DB62C0}"/>
              </a:ext>
            </a:extLst>
          </p:cNvPr>
          <p:cNvCxnSpPr/>
          <p:nvPr/>
        </p:nvCxnSpPr>
        <p:spPr bwMode="auto">
          <a:xfrm>
            <a:off x="6400856" y="6239792"/>
            <a:ext cx="809197" cy="0"/>
          </a:xfrm>
          <a:prstGeom prst="line">
            <a:avLst/>
          </a:prstGeom>
          <a:solidFill>
            <a:schemeClr val="accent1"/>
          </a:solidFill>
          <a:ln w="57150" cap="flat" cmpd="sng" algn="ctr">
            <a:solidFill>
              <a:schemeClr val="tx2">
                <a:lumMod val="50000"/>
                <a:lumOff val="50000"/>
              </a:schemeClr>
            </a:solidFill>
            <a:prstDash val="solid"/>
            <a:round/>
            <a:headEnd type="none" w="med" len="med"/>
            <a:tailEnd type="none" w="med" len="med"/>
          </a:ln>
          <a:effectLst/>
        </p:spPr>
      </p:cxnSp>
      <p:sp>
        <p:nvSpPr>
          <p:cNvPr id="24" name="Forma libre: forma 23">
            <a:extLst>
              <a:ext uri="{FF2B5EF4-FFF2-40B4-BE49-F238E27FC236}">
                <a16:creationId xmlns:a16="http://schemas.microsoft.com/office/drawing/2014/main" id="{D28603F4-E724-5539-6762-789EB956031F}"/>
              </a:ext>
            </a:extLst>
          </p:cNvPr>
          <p:cNvSpPr/>
          <p:nvPr/>
        </p:nvSpPr>
        <p:spPr bwMode="auto">
          <a:xfrm>
            <a:off x="5553404" y="6249978"/>
            <a:ext cx="1229710" cy="283780"/>
          </a:xfrm>
          <a:custGeom>
            <a:avLst/>
            <a:gdLst>
              <a:gd name="connsiteX0" fmla="*/ 1229710 w 1229710"/>
              <a:gd name="connsiteY0" fmla="*/ 0 h 283780"/>
              <a:gd name="connsiteX1" fmla="*/ 1229710 w 1229710"/>
              <a:gd name="connsiteY1" fmla="*/ 283780 h 283780"/>
              <a:gd name="connsiteX2" fmla="*/ 0 w 1229710"/>
              <a:gd name="connsiteY2" fmla="*/ 283780 h 283780"/>
            </a:gdLst>
            <a:ahLst/>
            <a:cxnLst>
              <a:cxn ang="0">
                <a:pos x="connsiteX0" y="connsiteY0"/>
              </a:cxn>
              <a:cxn ang="0">
                <a:pos x="connsiteX1" y="connsiteY1"/>
              </a:cxn>
              <a:cxn ang="0">
                <a:pos x="connsiteX2" y="connsiteY2"/>
              </a:cxn>
            </a:cxnLst>
            <a:rect l="l" t="t" r="r" b="b"/>
            <a:pathLst>
              <a:path w="1229710" h="283780">
                <a:moveTo>
                  <a:pt x="1229710" y="0"/>
                </a:moveTo>
                <a:lnTo>
                  <a:pt x="1229710" y="283780"/>
                </a:lnTo>
                <a:lnTo>
                  <a:pt x="0" y="283780"/>
                </a:lnTo>
              </a:path>
            </a:pathLst>
          </a:cu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6" name="Conector recto de flecha 25">
            <a:extLst>
              <a:ext uri="{FF2B5EF4-FFF2-40B4-BE49-F238E27FC236}">
                <a16:creationId xmlns:a16="http://schemas.microsoft.com/office/drawing/2014/main" id="{BD847B25-E4E2-C660-6428-4033DAA1FC94}"/>
              </a:ext>
            </a:extLst>
          </p:cNvPr>
          <p:cNvCxnSpPr>
            <a:cxnSpLocks/>
          </p:cNvCxnSpPr>
          <p:nvPr/>
        </p:nvCxnSpPr>
        <p:spPr bwMode="auto">
          <a:xfrm>
            <a:off x="5394382" y="6163191"/>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cxnSp>
        <p:nvCxnSpPr>
          <p:cNvPr id="28" name="Conector recto de flecha 27">
            <a:extLst>
              <a:ext uri="{FF2B5EF4-FFF2-40B4-BE49-F238E27FC236}">
                <a16:creationId xmlns:a16="http://schemas.microsoft.com/office/drawing/2014/main" id="{A6A4A639-65A0-1F9E-8C7F-F45BA7DFCFA1}"/>
              </a:ext>
            </a:extLst>
          </p:cNvPr>
          <p:cNvCxnSpPr>
            <a:cxnSpLocks/>
          </p:cNvCxnSpPr>
          <p:nvPr/>
        </p:nvCxnSpPr>
        <p:spPr bwMode="auto">
          <a:xfrm>
            <a:off x="7510444" y="4880073"/>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sp>
        <p:nvSpPr>
          <p:cNvPr id="30" name="CuadroTexto 29">
            <a:extLst>
              <a:ext uri="{FF2B5EF4-FFF2-40B4-BE49-F238E27FC236}">
                <a16:creationId xmlns:a16="http://schemas.microsoft.com/office/drawing/2014/main" id="{AA300170-BF04-3C5D-35A7-AD3884C1E799}"/>
              </a:ext>
            </a:extLst>
          </p:cNvPr>
          <p:cNvSpPr txBox="1"/>
          <p:nvPr/>
        </p:nvSpPr>
        <p:spPr>
          <a:xfrm>
            <a:off x="7279995" y="4866964"/>
            <a:ext cx="1166981" cy="40011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out</a:t>
            </a:r>
            <a:endParaRPr lang="es-UY" dirty="0">
              <a:solidFill>
                <a:schemeClr val="tx1"/>
              </a:solidFill>
            </a:endParaRPr>
          </a:p>
        </p:txBody>
      </p:sp>
      <p:sp>
        <p:nvSpPr>
          <p:cNvPr id="31" name="CuadroTexto 30">
            <a:extLst>
              <a:ext uri="{FF2B5EF4-FFF2-40B4-BE49-F238E27FC236}">
                <a16:creationId xmlns:a16="http://schemas.microsoft.com/office/drawing/2014/main" id="{073AF653-18E6-C5C8-B1D4-F9C58A6F457D}"/>
              </a:ext>
            </a:extLst>
          </p:cNvPr>
          <p:cNvSpPr txBox="1"/>
          <p:nvPr/>
        </p:nvSpPr>
        <p:spPr>
          <a:xfrm>
            <a:off x="5202388" y="5719688"/>
            <a:ext cx="893612" cy="40011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a:t>
            </a:r>
            <a:r>
              <a:rPr lang="es-UY" baseline="-25000" dirty="0">
                <a:solidFill>
                  <a:schemeClr val="tx1"/>
                </a:solidFill>
              </a:rPr>
              <a:t>in</a:t>
            </a:r>
            <a:endParaRPr lang="es-UY" dirty="0">
              <a:solidFill>
                <a:schemeClr val="tx1"/>
              </a:solidFill>
            </a:endParaRPr>
          </a:p>
        </p:txBody>
      </p:sp>
      <p:sp>
        <p:nvSpPr>
          <p:cNvPr id="33" name="CuadroTexto 32">
            <a:extLst>
              <a:ext uri="{FF2B5EF4-FFF2-40B4-BE49-F238E27FC236}">
                <a16:creationId xmlns:a16="http://schemas.microsoft.com/office/drawing/2014/main" id="{D9C7027D-F673-6B71-36EC-EE7B25A9F5E7}"/>
              </a:ext>
            </a:extLst>
          </p:cNvPr>
          <p:cNvSpPr txBox="1"/>
          <p:nvPr/>
        </p:nvSpPr>
        <p:spPr>
          <a:xfrm>
            <a:off x="525667" y="3214337"/>
            <a:ext cx="11089231" cy="1477328"/>
          </a:xfrm>
          <a:prstGeom prst="rect">
            <a:avLst/>
          </a:prstGeom>
          <a:noFill/>
        </p:spPr>
        <p:txBody>
          <a:bodyPr wrap="square">
            <a:spAutoFit/>
          </a:bodyPr>
          <a:lstStyle/>
          <a:p>
            <a:pPr>
              <a:spcBef>
                <a:spcPts val="600"/>
              </a:spcBef>
              <a:spcAft>
                <a:spcPts val="600"/>
              </a:spcAft>
            </a:pPr>
            <a:r>
              <a:rPr lang="es-UY" sz="1800" dirty="0">
                <a:solidFill>
                  <a:schemeClr val="tx1"/>
                </a:solidFill>
              </a:rPr>
              <a:t>Por seguridad (si es </a:t>
            </a:r>
            <a:r>
              <a:rPr lang="es-UY" sz="1800" dirty="0" err="1">
                <a:solidFill>
                  <a:schemeClr val="tx1"/>
                </a:solidFill>
              </a:rPr>
              <a:t>preozonización</a:t>
            </a:r>
            <a:r>
              <a:rPr lang="es-UY" sz="1800" dirty="0">
                <a:solidFill>
                  <a:schemeClr val="tx1"/>
                </a:solidFill>
              </a:rPr>
              <a:t>) en la primera celda de disolución se asume que la inactivación de </a:t>
            </a:r>
            <a:r>
              <a:rPr lang="es-UY" sz="1800" dirty="0" err="1">
                <a:solidFill>
                  <a:schemeClr val="tx1"/>
                </a:solidFill>
              </a:rPr>
              <a:t>Crypto</a:t>
            </a:r>
            <a:r>
              <a:rPr lang="es-UY" sz="1800" dirty="0">
                <a:solidFill>
                  <a:schemeClr val="tx1"/>
                </a:solidFill>
              </a:rPr>
              <a:t> es nula, pues el ozono debe oxidar materia orgánica y satisfacer el resto de las demandas. Si se trata de </a:t>
            </a:r>
            <a:r>
              <a:rPr lang="es-UY" sz="1800" dirty="0" err="1">
                <a:solidFill>
                  <a:schemeClr val="tx1"/>
                </a:solidFill>
              </a:rPr>
              <a:t>interozonización</a:t>
            </a:r>
            <a:r>
              <a:rPr lang="es-UY" sz="1800" dirty="0">
                <a:solidFill>
                  <a:schemeClr val="tx1"/>
                </a:solidFill>
              </a:rPr>
              <a:t>, se puede calcular la inactivación de </a:t>
            </a:r>
            <a:r>
              <a:rPr lang="es-UY" sz="1800" dirty="0" err="1">
                <a:solidFill>
                  <a:schemeClr val="tx1"/>
                </a:solidFill>
              </a:rPr>
              <a:t>Crypto</a:t>
            </a:r>
            <a:r>
              <a:rPr lang="es-UY" sz="1800" dirty="0">
                <a:solidFill>
                  <a:schemeClr val="tx1"/>
                </a:solidFill>
              </a:rPr>
              <a:t> como “siguientes celdas”, siempre que por coagulación acentuada se reduzca el contenido orgánico y la demanda de ozono para oxidar metales y otros compuestos sea despreciable.</a:t>
            </a:r>
          </a:p>
        </p:txBody>
      </p:sp>
    </p:spTree>
    <p:extLst>
      <p:ext uri="{BB962C8B-B14F-4D97-AF65-F5344CB8AC3E}">
        <p14:creationId xmlns:p14="http://schemas.microsoft.com/office/powerpoint/2010/main" val="1219668492"/>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04A589A-8870-B41D-3EE1-01F6162FD935}"/>
              </a:ext>
            </a:extLst>
          </p:cNvPr>
          <p:cNvSpPr txBox="1"/>
          <p:nvPr/>
        </p:nvSpPr>
        <p:spPr>
          <a:xfrm>
            <a:off x="695400" y="908720"/>
            <a:ext cx="10801200" cy="5432256"/>
          </a:xfrm>
          <a:prstGeom prst="rect">
            <a:avLst/>
          </a:prstGeom>
          <a:noFill/>
        </p:spPr>
        <p:txBody>
          <a:bodyPr wrap="square" rtlCol="0">
            <a:spAutoFit/>
          </a:bodyPr>
          <a:lstStyle/>
          <a:p>
            <a:pPr>
              <a:spcBef>
                <a:spcPts val="600"/>
              </a:spcBef>
              <a:spcAft>
                <a:spcPts val="600"/>
              </a:spcAft>
            </a:pPr>
            <a:r>
              <a:rPr lang="es-AR" sz="2800" b="1" dirty="0">
                <a:solidFill>
                  <a:schemeClr val="tx1"/>
                </a:solidFill>
              </a:rPr>
              <a:t>Método T</a:t>
            </a:r>
            <a:r>
              <a:rPr lang="es-AR" sz="2800" b="1" baseline="-25000" dirty="0">
                <a:solidFill>
                  <a:schemeClr val="tx1"/>
                </a:solidFill>
              </a:rPr>
              <a:t>10</a:t>
            </a:r>
          </a:p>
          <a:p>
            <a:pPr>
              <a:spcBef>
                <a:spcPts val="600"/>
              </a:spcBef>
              <a:spcAft>
                <a:spcPts val="600"/>
              </a:spcAft>
            </a:pPr>
            <a:r>
              <a:rPr lang="es-AR" sz="2400" dirty="0">
                <a:solidFill>
                  <a:schemeClr val="tx1"/>
                </a:solidFill>
              </a:rPr>
              <a:t>Las relaciones entre CT y los niveles de </a:t>
            </a:r>
            <a:r>
              <a:rPr lang="es-AR" sz="2400" dirty="0" err="1">
                <a:solidFill>
                  <a:schemeClr val="tx1"/>
                </a:solidFill>
              </a:rPr>
              <a:t>inactivaci</a:t>
            </a:r>
            <a:r>
              <a:rPr lang="es-UY" sz="2400" dirty="0" err="1">
                <a:solidFill>
                  <a:schemeClr val="tx1"/>
                </a:solidFill>
              </a:rPr>
              <a:t>ón</a:t>
            </a:r>
            <a:r>
              <a:rPr lang="es-UY" sz="2400" dirty="0">
                <a:solidFill>
                  <a:schemeClr val="tx1"/>
                </a:solidFill>
              </a:rPr>
              <a:t> de </a:t>
            </a:r>
            <a:r>
              <a:rPr lang="es-UY" sz="2400" i="1" dirty="0">
                <a:solidFill>
                  <a:schemeClr val="tx1"/>
                </a:solidFill>
              </a:rPr>
              <a:t>virus, </a:t>
            </a:r>
            <a:r>
              <a:rPr lang="es-UY" sz="2400" i="1" dirty="0" err="1">
                <a:solidFill>
                  <a:schemeClr val="tx1"/>
                </a:solidFill>
              </a:rPr>
              <a:t>Giardia</a:t>
            </a:r>
            <a:r>
              <a:rPr lang="es-UY" sz="2400" i="1" dirty="0">
                <a:solidFill>
                  <a:schemeClr val="tx1"/>
                </a:solidFill>
              </a:rPr>
              <a:t> y </a:t>
            </a:r>
            <a:r>
              <a:rPr lang="es-UY" sz="2400" i="1" dirty="0" err="1">
                <a:solidFill>
                  <a:schemeClr val="tx1"/>
                </a:solidFill>
              </a:rPr>
              <a:t>Cryptosporidium</a:t>
            </a:r>
            <a:r>
              <a:rPr lang="es-UY" sz="2400" dirty="0">
                <a:solidFill>
                  <a:schemeClr val="tx1"/>
                </a:solidFill>
              </a:rPr>
              <a:t>, siguen las siguientes relaciones. Se ha despreciado la influencia del pH, los valores CT y log corresponden al rango de pH habitual del agua potable.</a:t>
            </a:r>
            <a:endParaRPr lang="es-UY" sz="2400" dirty="0">
              <a:solidFill>
                <a:schemeClr val="tx1"/>
              </a:solidFill>
              <a:highlight>
                <a:srgbClr val="FFFF00"/>
              </a:highlight>
            </a:endParaRPr>
          </a:p>
          <a:p>
            <a:pPr>
              <a:spcBef>
                <a:spcPts val="600"/>
              </a:spcBef>
              <a:spcAft>
                <a:spcPts val="600"/>
              </a:spcAft>
            </a:pPr>
            <a:endParaRPr lang="es-UY" sz="2400" dirty="0">
              <a:solidFill>
                <a:schemeClr val="tx1"/>
              </a:solidFill>
            </a:endParaRPr>
          </a:p>
          <a:p>
            <a:pPr algn="ctr">
              <a:spcBef>
                <a:spcPts val="600"/>
              </a:spcBef>
              <a:spcAft>
                <a:spcPts val="600"/>
              </a:spcAft>
            </a:pPr>
            <a:r>
              <a:rPr lang="es-UY" sz="2400" dirty="0">
                <a:solidFill>
                  <a:schemeClr val="tx1"/>
                </a:solidFill>
              </a:rPr>
              <a:t>Log Inactivación </a:t>
            </a:r>
            <a:r>
              <a:rPr lang="es-UY" sz="2400" dirty="0" err="1">
                <a:solidFill>
                  <a:schemeClr val="tx1"/>
                </a:solidFill>
              </a:rPr>
              <a:t>Crypto</a:t>
            </a:r>
            <a:r>
              <a:rPr lang="es-UY" sz="2400" dirty="0">
                <a:solidFill>
                  <a:schemeClr val="tx1"/>
                </a:solidFill>
              </a:rPr>
              <a:t> = 0,0397 * 1,09757</a:t>
            </a:r>
            <a:r>
              <a:rPr lang="es-UY" sz="2400" baseline="30000" dirty="0">
                <a:solidFill>
                  <a:schemeClr val="tx1"/>
                </a:solidFill>
              </a:rPr>
              <a:t>temperatura</a:t>
            </a:r>
            <a:r>
              <a:rPr lang="es-UY" sz="2400" dirty="0">
                <a:solidFill>
                  <a:schemeClr val="tx1"/>
                </a:solidFill>
              </a:rPr>
              <a:t> * CT</a:t>
            </a:r>
          </a:p>
          <a:p>
            <a:pPr algn="ctr">
              <a:spcBef>
                <a:spcPts val="600"/>
              </a:spcBef>
              <a:spcAft>
                <a:spcPts val="600"/>
              </a:spcAft>
            </a:pPr>
            <a:r>
              <a:rPr lang="es-UY" sz="2400" dirty="0">
                <a:solidFill>
                  <a:schemeClr val="tx1"/>
                </a:solidFill>
              </a:rPr>
              <a:t>Log Inactivación </a:t>
            </a:r>
            <a:r>
              <a:rPr lang="es-UY" sz="2400" dirty="0" err="1">
                <a:solidFill>
                  <a:schemeClr val="tx1"/>
                </a:solidFill>
              </a:rPr>
              <a:t>Giardia</a:t>
            </a:r>
            <a:r>
              <a:rPr lang="es-UY" sz="2400" dirty="0">
                <a:solidFill>
                  <a:schemeClr val="tx1"/>
                </a:solidFill>
              </a:rPr>
              <a:t> = 1,0380 * 1,0741</a:t>
            </a:r>
            <a:r>
              <a:rPr lang="es-UY" sz="2400" baseline="30000" dirty="0">
                <a:solidFill>
                  <a:schemeClr val="tx1"/>
                </a:solidFill>
              </a:rPr>
              <a:t>temperatura</a:t>
            </a:r>
            <a:r>
              <a:rPr lang="es-UY" sz="2400" dirty="0">
                <a:solidFill>
                  <a:schemeClr val="tx1"/>
                </a:solidFill>
              </a:rPr>
              <a:t> * CT</a:t>
            </a:r>
          </a:p>
          <a:p>
            <a:pPr algn="ctr">
              <a:spcBef>
                <a:spcPts val="600"/>
              </a:spcBef>
              <a:spcAft>
                <a:spcPts val="600"/>
              </a:spcAft>
            </a:pPr>
            <a:r>
              <a:rPr lang="es-UY" sz="2400" dirty="0">
                <a:solidFill>
                  <a:schemeClr val="tx1"/>
                </a:solidFill>
              </a:rPr>
              <a:t>Log Inactivación Virus = 2,1744 * 1,0726</a:t>
            </a:r>
            <a:r>
              <a:rPr lang="es-UY" sz="2400" baseline="30000" dirty="0">
                <a:solidFill>
                  <a:schemeClr val="tx1"/>
                </a:solidFill>
              </a:rPr>
              <a:t>temperatura</a:t>
            </a:r>
            <a:r>
              <a:rPr lang="es-UY" sz="2400" dirty="0">
                <a:solidFill>
                  <a:schemeClr val="tx1"/>
                </a:solidFill>
              </a:rPr>
              <a:t> * CT</a:t>
            </a:r>
          </a:p>
          <a:p>
            <a:endParaRPr lang="es-UY" sz="2400" dirty="0">
              <a:solidFill>
                <a:schemeClr val="tx1"/>
              </a:solidFill>
            </a:endParaRPr>
          </a:p>
          <a:p>
            <a:r>
              <a:rPr lang="es-UY" sz="2400" dirty="0">
                <a:solidFill>
                  <a:schemeClr val="tx1"/>
                </a:solidFill>
              </a:rPr>
              <a:t>CT en mg/l*minuto</a:t>
            </a:r>
          </a:p>
          <a:p>
            <a:r>
              <a:rPr lang="es-UY" sz="2400" dirty="0">
                <a:solidFill>
                  <a:schemeClr val="tx1"/>
                </a:solidFill>
              </a:rPr>
              <a:t>Temperatura en °C</a:t>
            </a:r>
          </a:p>
        </p:txBody>
      </p:sp>
    </p:spTree>
    <p:extLst>
      <p:ext uri="{BB962C8B-B14F-4D97-AF65-F5344CB8AC3E}">
        <p14:creationId xmlns:p14="http://schemas.microsoft.com/office/powerpoint/2010/main" val="549574640"/>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F078540-DFB4-7568-B4AE-AB74BDE3A350}"/>
              </a:ext>
            </a:extLst>
          </p:cNvPr>
          <p:cNvSpPr txBox="1"/>
          <p:nvPr/>
        </p:nvSpPr>
        <p:spPr>
          <a:xfrm>
            <a:off x="738619" y="2296005"/>
            <a:ext cx="10726580" cy="1431161"/>
          </a:xfrm>
          <a:prstGeom prst="rect">
            <a:avLst/>
          </a:prstGeom>
          <a:noFill/>
        </p:spPr>
        <p:txBody>
          <a:bodyPr wrap="square" rtlCol="0">
            <a:spAutoFit/>
          </a:bodyPr>
          <a:lstStyle/>
          <a:p>
            <a:pPr>
              <a:spcBef>
                <a:spcPts val="600"/>
              </a:spcBef>
              <a:spcAft>
                <a:spcPts val="600"/>
              </a:spcAft>
            </a:pPr>
            <a:r>
              <a:rPr lang="es-AR" sz="2400" dirty="0">
                <a:solidFill>
                  <a:schemeClr val="tx1"/>
                </a:solidFill>
              </a:rPr>
              <a:t>En este caso el tiempo de contacto no es T</a:t>
            </a:r>
            <a:r>
              <a:rPr lang="es-AR" sz="2400" baseline="-25000" dirty="0">
                <a:solidFill>
                  <a:schemeClr val="tx1"/>
                </a:solidFill>
              </a:rPr>
              <a:t>10</a:t>
            </a:r>
            <a:r>
              <a:rPr lang="es-AR" sz="2400" dirty="0">
                <a:solidFill>
                  <a:schemeClr val="tx1"/>
                </a:solidFill>
              </a:rPr>
              <a:t>, sino V/Q (mezcla completa), y el grado de inactivación se determina con la siguiente expresión:</a:t>
            </a:r>
          </a:p>
          <a:p>
            <a:pPr>
              <a:spcBef>
                <a:spcPts val="1200"/>
              </a:spcBef>
              <a:spcAft>
                <a:spcPts val="1200"/>
              </a:spcAft>
            </a:pPr>
            <a:r>
              <a:rPr lang="es-UY" sz="2400" dirty="0">
                <a:solidFill>
                  <a:schemeClr val="tx1"/>
                </a:solidFill>
              </a:rPr>
              <a:t>Log Inactivación = log (1 + 2,303 * K</a:t>
            </a:r>
            <a:r>
              <a:rPr lang="es-UY" sz="2400" baseline="-25000" dirty="0">
                <a:solidFill>
                  <a:schemeClr val="tx1"/>
                </a:solidFill>
              </a:rPr>
              <a:t>10</a:t>
            </a:r>
            <a:r>
              <a:rPr lang="es-UY" sz="2400" dirty="0">
                <a:solidFill>
                  <a:schemeClr val="tx1"/>
                </a:solidFill>
              </a:rPr>
              <a:t> * CT)</a:t>
            </a:r>
          </a:p>
        </p:txBody>
      </p:sp>
      <p:sp>
        <p:nvSpPr>
          <p:cNvPr id="4" name="CuadroTexto 3">
            <a:extLst>
              <a:ext uri="{FF2B5EF4-FFF2-40B4-BE49-F238E27FC236}">
                <a16:creationId xmlns:a16="http://schemas.microsoft.com/office/drawing/2014/main" id="{67892ADC-5DB7-CD6C-62CC-FCA92FD1A458}"/>
              </a:ext>
            </a:extLst>
          </p:cNvPr>
          <p:cNvSpPr txBox="1"/>
          <p:nvPr/>
        </p:nvSpPr>
        <p:spPr>
          <a:xfrm>
            <a:off x="731404" y="4005064"/>
            <a:ext cx="9552067" cy="1923604"/>
          </a:xfrm>
          <a:prstGeom prst="rect">
            <a:avLst/>
          </a:prstGeom>
          <a:noFill/>
        </p:spPr>
        <p:txBody>
          <a:bodyPr wrap="square">
            <a:spAutoFit/>
          </a:bodyPr>
          <a:lstStyle/>
          <a:p>
            <a:pPr lvl="1">
              <a:spcBef>
                <a:spcPts val="600"/>
              </a:spcBef>
              <a:spcAft>
                <a:spcPts val="600"/>
              </a:spcAft>
            </a:pPr>
            <a:r>
              <a:rPr lang="es-UY" dirty="0">
                <a:solidFill>
                  <a:schemeClr val="tx1"/>
                </a:solidFill>
              </a:rPr>
              <a:t>Cryptoporidium: K</a:t>
            </a:r>
            <a:r>
              <a:rPr lang="es-UY" baseline="-25000" dirty="0">
                <a:solidFill>
                  <a:schemeClr val="tx1"/>
                </a:solidFill>
              </a:rPr>
              <a:t>10</a:t>
            </a:r>
            <a:r>
              <a:rPr lang="es-UY" dirty="0">
                <a:solidFill>
                  <a:schemeClr val="tx1"/>
                </a:solidFill>
              </a:rPr>
              <a:t> = 0,0397 * 1,09757 </a:t>
            </a:r>
            <a:r>
              <a:rPr lang="es-UY" baseline="30000" dirty="0">
                <a:solidFill>
                  <a:schemeClr val="tx1"/>
                </a:solidFill>
              </a:rPr>
              <a:t>temperatura</a:t>
            </a:r>
            <a:endParaRPr lang="es-UY" dirty="0">
              <a:solidFill>
                <a:schemeClr val="tx1"/>
              </a:solidFill>
            </a:endParaRPr>
          </a:p>
          <a:p>
            <a:pPr lvl="1">
              <a:spcBef>
                <a:spcPts val="600"/>
              </a:spcBef>
              <a:spcAft>
                <a:spcPts val="600"/>
              </a:spcAft>
            </a:pPr>
            <a:r>
              <a:rPr lang="es-UY" dirty="0" err="1">
                <a:solidFill>
                  <a:schemeClr val="tx1"/>
                </a:solidFill>
              </a:rPr>
              <a:t>Giardia</a:t>
            </a:r>
            <a:r>
              <a:rPr lang="es-UY" dirty="0">
                <a:solidFill>
                  <a:schemeClr val="tx1"/>
                </a:solidFill>
              </a:rPr>
              <a:t>: K</a:t>
            </a:r>
            <a:r>
              <a:rPr lang="es-UY" baseline="-25000" dirty="0">
                <a:solidFill>
                  <a:schemeClr val="tx1"/>
                </a:solidFill>
              </a:rPr>
              <a:t>10</a:t>
            </a:r>
            <a:r>
              <a:rPr lang="es-UY" dirty="0">
                <a:solidFill>
                  <a:schemeClr val="tx1"/>
                </a:solidFill>
              </a:rPr>
              <a:t> = 1,0380 * 1,0741</a:t>
            </a:r>
            <a:r>
              <a:rPr lang="es-UY" baseline="30000" dirty="0">
                <a:solidFill>
                  <a:schemeClr val="tx1"/>
                </a:solidFill>
              </a:rPr>
              <a:t>temperatura</a:t>
            </a:r>
            <a:endParaRPr lang="es-UY" dirty="0">
              <a:solidFill>
                <a:schemeClr val="tx1"/>
              </a:solidFill>
            </a:endParaRPr>
          </a:p>
          <a:p>
            <a:pPr lvl="1">
              <a:spcBef>
                <a:spcPts val="600"/>
              </a:spcBef>
              <a:spcAft>
                <a:spcPts val="600"/>
              </a:spcAft>
            </a:pPr>
            <a:r>
              <a:rPr lang="es-UY" dirty="0">
                <a:solidFill>
                  <a:schemeClr val="tx1"/>
                </a:solidFill>
              </a:rPr>
              <a:t>Virus: K</a:t>
            </a:r>
            <a:r>
              <a:rPr lang="es-UY" baseline="-25000" dirty="0">
                <a:solidFill>
                  <a:schemeClr val="tx1"/>
                </a:solidFill>
              </a:rPr>
              <a:t>10</a:t>
            </a:r>
            <a:r>
              <a:rPr lang="es-UY" dirty="0">
                <a:solidFill>
                  <a:schemeClr val="tx1"/>
                </a:solidFill>
              </a:rPr>
              <a:t> = 2,1744 * 1,0726 </a:t>
            </a:r>
            <a:r>
              <a:rPr lang="es-UY" baseline="30000" dirty="0">
                <a:solidFill>
                  <a:schemeClr val="tx1"/>
                </a:solidFill>
              </a:rPr>
              <a:t>temperatura</a:t>
            </a:r>
          </a:p>
          <a:p>
            <a:pPr>
              <a:spcBef>
                <a:spcPts val="1200"/>
              </a:spcBef>
              <a:spcAft>
                <a:spcPts val="1200"/>
              </a:spcAft>
            </a:pPr>
            <a:r>
              <a:rPr lang="es-UY" sz="2400" dirty="0">
                <a:solidFill>
                  <a:schemeClr val="tx1"/>
                </a:solidFill>
              </a:rPr>
              <a:t>Se debe calcular el log de inactivación de cada celda por separado</a:t>
            </a:r>
          </a:p>
        </p:txBody>
      </p:sp>
      <p:sp>
        <p:nvSpPr>
          <p:cNvPr id="3" name="CuadroTexto 2">
            <a:extLst>
              <a:ext uri="{FF2B5EF4-FFF2-40B4-BE49-F238E27FC236}">
                <a16:creationId xmlns:a16="http://schemas.microsoft.com/office/drawing/2014/main" id="{AD79C88E-4900-A86E-57DB-4DDC12E9CAF6}"/>
              </a:ext>
            </a:extLst>
          </p:cNvPr>
          <p:cNvSpPr txBox="1"/>
          <p:nvPr/>
        </p:nvSpPr>
        <p:spPr>
          <a:xfrm>
            <a:off x="738619" y="864588"/>
            <a:ext cx="10729192" cy="1415772"/>
          </a:xfrm>
          <a:prstGeom prst="rect">
            <a:avLst/>
          </a:prstGeom>
          <a:noFill/>
        </p:spPr>
        <p:txBody>
          <a:bodyPr wrap="square" rtlCol="0">
            <a:spAutoFit/>
          </a:bodyPr>
          <a:lstStyle/>
          <a:p>
            <a:pPr>
              <a:spcBef>
                <a:spcPts val="600"/>
              </a:spcBef>
              <a:spcAft>
                <a:spcPts val="600"/>
              </a:spcAft>
            </a:pPr>
            <a:r>
              <a:rPr lang="es-UY" sz="2800" b="1" dirty="0">
                <a:solidFill>
                  <a:schemeClr val="tx1"/>
                </a:solidFill>
              </a:rPr>
              <a:t>Método RMC</a:t>
            </a:r>
          </a:p>
          <a:p>
            <a:pPr>
              <a:spcBef>
                <a:spcPts val="600"/>
              </a:spcBef>
              <a:spcAft>
                <a:spcPts val="600"/>
              </a:spcAft>
            </a:pPr>
            <a:r>
              <a:rPr lang="es-UY" sz="2400" dirty="0">
                <a:solidFill>
                  <a:schemeClr val="tx1"/>
                </a:solidFill>
              </a:rPr>
              <a:t>El método RMC se recomienda cuando el flujo del reactor presupone un coeficiente de bafle menor que 0,1, o cuando no hay estudio de trazadores.</a:t>
            </a:r>
          </a:p>
        </p:txBody>
      </p:sp>
    </p:spTree>
    <p:extLst>
      <p:ext uri="{BB962C8B-B14F-4D97-AF65-F5344CB8AC3E}">
        <p14:creationId xmlns:p14="http://schemas.microsoft.com/office/powerpoint/2010/main" val="3170153154"/>
      </p:ext>
    </p:extLst>
  </p:cSld>
  <p:clrMapOvr>
    <a:masterClrMapping/>
  </p:clrMapOvr>
  <p:transition>
    <p:zoom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243D77D-12E2-356F-89A5-3C1B7C7767CD}"/>
              </a:ext>
            </a:extLst>
          </p:cNvPr>
          <p:cNvSpPr txBox="1"/>
          <p:nvPr/>
        </p:nvSpPr>
        <p:spPr>
          <a:xfrm>
            <a:off x="695400" y="1046094"/>
            <a:ext cx="10729192" cy="5186035"/>
          </a:xfrm>
          <a:prstGeom prst="rect">
            <a:avLst/>
          </a:prstGeom>
          <a:noFill/>
        </p:spPr>
        <p:txBody>
          <a:bodyPr wrap="square" rtlCol="0">
            <a:spAutoFit/>
          </a:bodyPr>
          <a:lstStyle/>
          <a:p>
            <a:pPr>
              <a:spcBef>
                <a:spcPts val="600"/>
              </a:spcBef>
              <a:spcAft>
                <a:spcPts val="600"/>
              </a:spcAft>
            </a:pPr>
            <a:r>
              <a:rPr lang="es-AR" sz="2400" b="1" dirty="0">
                <a:solidFill>
                  <a:schemeClr val="tx1"/>
                </a:solidFill>
                <a:latin typeface="Candara" panose="020E0502030303020204" pitchFamily="34" charset="0"/>
              </a:rPr>
              <a:t>Ejercicio 1 (método T10)</a:t>
            </a:r>
          </a:p>
          <a:p>
            <a:pPr>
              <a:spcBef>
                <a:spcPts val="600"/>
              </a:spcBef>
              <a:spcAft>
                <a:spcPts val="600"/>
              </a:spcAft>
            </a:pPr>
            <a:r>
              <a:rPr lang="es-AR" sz="2400" b="1" dirty="0">
                <a:solidFill>
                  <a:schemeClr val="tx1"/>
                </a:solidFill>
                <a:latin typeface="Candara" panose="020E0502030303020204" pitchFamily="34" charset="0"/>
              </a:rPr>
              <a:t>Calcular el residual de ozono necesario para inactivar 4 log de virus y 1 log de </a:t>
            </a:r>
            <a:r>
              <a:rPr lang="es-AR" sz="2400" b="1" i="1" dirty="0" err="1">
                <a:solidFill>
                  <a:schemeClr val="tx1"/>
                </a:solidFill>
                <a:latin typeface="Candara" panose="020E0502030303020204" pitchFamily="34" charset="0"/>
              </a:rPr>
              <a:t>Giardia</a:t>
            </a:r>
            <a:r>
              <a:rPr lang="es-AR" sz="2400" b="1" dirty="0">
                <a:solidFill>
                  <a:schemeClr val="tx1"/>
                </a:solidFill>
                <a:latin typeface="Candara" panose="020E0502030303020204" pitchFamily="34" charset="0"/>
              </a:rPr>
              <a:t>, en un reactor cuyo T</a:t>
            </a:r>
            <a:r>
              <a:rPr lang="es-AR" sz="2400" b="1" baseline="-25000" dirty="0">
                <a:solidFill>
                  <a:schemeClr val="tx1"/>
                </a:solidFill>
                <a:latin typeface="Candara" panose="020E0502030303020204" pitchFamily="34" charset="0"/>
              </a:rPr>
              <a:t>10</a:t>
            </a:r>
            <a:r>
              <a:rPr lang="es-AR" sz="2400" b="1" dirty="0">
                <a:solidFill>
                  <a:schemeClr val="tx1"/>
                </a:solidFill>
                <a:latin typeface="Candara" panose="020E0502030303020204" pitchFamily="34" charset="0"/>
              </a:rPr>
              <a:t> es 5 minutos, a una temperatura del agua de 15°C</a:t>
            </a:r>
          </a:p>
          <a:p>
            <a:pPr>
              <a:spcBef>
                <a:spcPts val="600"/>
              </a:spcBef>
              <a:spcAft>
                <a:spcPts val="600"/>
              </a:spcAft>
            </a:pPr>
            <a:r>
              <a:rPr lang="es-AR" sz="2400" dirty="0">
                <a:solidFill>
                  <a:schemeClr val="tx1"/>
                </a:solidFill>
                <a:latin typeface="Candara" panose="020E0502030303020204" pitchFamily="34" charset="0"/>
              </a:rPr>
              <a:t>Resolución:</a:t>
            </a:r>
          </a:p>
          <a:p>
            <a:pPr>
              <a:spcBef>
                <a:spcPts val="600"/>
              </a:spcBef>
              <a:spcAft>
                <a:spcPts val="600"/>
              </a:spcAft>
            </a:pPr>
            <a:r>
              <a:rPr lang="es-UY" sz="2400" dirty="0">
                <a:solidFill>
                  <a:schemeClr val="tx1"/>
                </a:solidFill>
                <a:latin typeface="Candara" panose="020E0502030303020204" pitchFamily="34" charset="0"/>
              </a:rPr>
              <a:t>Log Inactivación Virus = 2,1744 * 1,0726</a:t>
            </a:r>
            <a:r>
              <a:rPr lang="es-UY" sz="2400" baseline="30000" dirty="0">
                <a:solidFill>
                  <a:schemeClr val="tx1"/>
                </a:solidFill>
                <a:latin typeface="Candara" panose="020E0502030303020204" pitchFamily="34" charset="0"/>
              </a:rPr>
              <a:t>temperatura</a:t>
            </a:r>
            <a:r>
              <a:rPr lang="es-UY" sz="2400" dirty="0">
                <a:solidFill>
                  <a:schemeClr val="tx1"/>
                </a:solidFill>
                <a:latin typeface="Candara" panose="020E0502030303020204" pitchFamily="34" charset="0"/>
              </a:rPr>
              <a:t> * CT</a:t>
            </a:r>
          </a:p>
          <a:p>
            <a:pPr>
              <a:spcBef>
                <a:spcPts val="600"/>
              </a:spcBef>
              <a:spcAft>
                <a:spcPts val="600"/>
              </a:spcAft>
            </a:pPr>
            <a:r>
              <a:rPr lang="es-AR" sz="2400" dirty="0">
                <a:solidFill>
                  <a:schemeClr val="tx1"/>
                </a:solidFill>
                <a:latin typeface="Candara" panose="020E0502030303020204" pitchFamily="34" charset="0"/>
              </a:rPr>
              <a:t>CT = 0,64 mg/l*min:  C = 0,64/5 = </a:t>
            </a:r>
            <a:r>
              <a:rPr lang="es-AR" sz="2400" u="sng" dirty="0">
                <a:solidFill>
                  <a:schemeClr val="tx1"/>
                </a:solidFill>
                <a:latin typeface="Candara" panose="020E0502030303020204" pitchFamily="34" charset="0"/>
              </a:rPr>
              <a:t>0,13 mg/l</a:t>
            </a:r>
          </a:p>
          <a:p>
            <a:pPr>
              <a:spcBef>
                <a:spcPts val="600"/>
              </a:spcBef>
              <a:spcAft>
                <a:spcPts val="600"/>
              </a:spcAft>
            </a:pPr>
            <a:endParaRPr lang="es-AR" sz="1100" dirty="0">
              <a:solidFill>
                <a:schemeClr val="tx1"/>
              </a:solidFill>
              <a:latin typeface="Candara" panose="020E0502030303020204" pitchFamily="34" charset="0"/>
            </a:endParaRPr>
          </a:p>
          <a:p>
            <a:pPr>
              <a:spcBef>
                <a:spcPts val="600"/>
              </a:spcBef>
              <a:spcAft>
                <a:spcPts val="600"/>
              </a:spcAft>
            </a:pPr>
            <a:r>
              <a:rPr lang="es-UY" sz="2400" dirty="0">
                <a:solidFill>
                  <a:schemeClr val="tx1"/>
                </a:solidFill>
                <a:latin typeface="Candara" panose="020E0502030303020204" pitchFamily="34" charset="0"/>
              </a:rPr>
              <a:t>Log Inactivación </a:t>
            </a:r>
            <a:r>
              <a:rPr lang="es-UY" sz="2400" dirty="0" err="1">
                <a:solidFill>
                  <a:schemeClr val="tx1"/>
                </a:solidFill>
                <a:latin typeface="Candara" panose="020E0502030303020204" pitchFamily="34" charset="0"/>
              </a:rPr>
              <a:t>Giardia</a:t>
            </a:r>
            <a:r>
              <a:rPr lang="es-UY" sz="2400" dirty="0">
                <a:solidFill>
                  <a:schemeClr val="tx1"/>
                </a:solidFill>
                <a:latin typeface="Candara" panose="020E0502030303020204" pitchFamily="34" charset="0"/>
              </a:rPr>
              <a:t> = 1,0380 * 1,0741</a:t>
            </a:r>
            <a:r>
              <a:rPr lang="es-UY" sz="2400" baseline="30000" dirty="0">
                <a:solidFill>
                  <a:schemeClr val="tx1"/>
                </a:solidFill>
                <a:latin typeface="Candara" panose="020E0502030303020204" pitchFamily="34" charset="0"/>
              </a:rPr>
              <a:t>temperatura</a:t>
            </a:r>
            <a:r>
              <a:rPr lang="es-UY" sz="2400" dirty="0">
                <a:solidFill>
                  <a:schemeClr val="tx1"/>
                </a:solidFill>
                <a:latin typeface="Candara" panose="020E0502030303020204" pitchFamily="34" charset="0"/>
              </a:rPr>
              <a:t> * CT</a:t>
            </a:r>
          </a:p>
          <a:p>
            <a:pPr>
              <a:spcBef>
                <a:spcPts val="600"/>
              </a:spcBef>
              <a:spcAft>
                <a:spcPts val="600"/>
              </a:spcAft>
            </a:pPr>
            <a:r>
              <a:rPr lang="es-AR" sz="2400" dirty="0">
                <a:solidFill>
                  <a:schemeClr val="tx1"/>
                </a:solidFill>
                <a:latin typeface="Candara" panose="020E0502030303020204" pitchFamily="34" charset="0"/>
              </a:rPr>
              <a:t>CT = 0,33 mg/l*min: </a:t>
            </a:r>
            <a:r>
              <a:rPr lang="es-AR" sz="2400" u="sng" dirty="0">
                <a:solidFill>
                  <a:schemeClr val="tx1"/>
                </a:solidFill>
                <a:latin typeface="Candara" panose="020E0502030303020204" pitchFamily="34" charset="0"/>
              </a:rPr>
              <a:t>C= 0,07 mg/l </a:t>
            </a:r>
            <a:r>
              <a:rPr lang="es-AR" sz="2400" dirty="0">
                <a:solidFill>
                  <a:schemeClr val="tx1"/>
                </a:solidFill>
                <a:latin typeface="Candara" panose="020E0502030303020204" pitchFamily="34" charset="0"/>
              </a:rPr>
              <a:t>    (Con cloro se necesitaría: T</a:t>
            </a:r>
            <a:r>
              <a:rPr lang="es-AR" sz="2400" baseline="-25000" dirty="0">
                <a:solidFill>
                  <a:schemeClr val="tx1"/>
                </a:solidFill>
                <a:latin typeface="Candara" panose="020E0502030303020204" pitchFamily="34" charset="0"/>
              </a:rPr>
              <a:t>10</a:t>
            </a:r>
            <a:r>
              <a:rPr lang="es-AR" sz="2400" dirty="0">
                <a:solidFill>
                  <a:schemeClr val="tx1"/>
                </a:solidFill>
                <a:latin typeface="Candara" panose="020E0502030303020204" pitchFamily="34" charset="0"/>
              </a:rPr>
              <a:t> = 27 minutos y C= 0,8 mg/l</a:t>
            </a:r>
          </a:p>
          <a:p>
            <a:pPr>
              <a:spcBef>
                <a:spcPts val="600"/>
              </a:spcBef>
              <a:spcAft>
                <a:spcPts val="600"/>
              </a:spcAft>
            </a:pPr>
            <a:r>
              <a:rPr lang="es-AR" sz="2400" dirty="0">
                <a:solidFill>
                  <a:schemeClr val="tx1"/>
                </a:solidFill>
                <a:latin typeface="Candara" panose="020E0502030303020204" pitchFamily="34" charset="0"/>
              </a:rPr>
              <a:t>Observación: El ozono es muy efectivo para inactivar </a:t>
            </a:r>
            <a:r>
              <a:rPr lang="es-AR" sz="2400" i="1" dirty="0" err="1">
                <a:solidFill>
                  <a:schemeClr val="tx1"/>
                </a:solidFill>
                <a:latin typeface="Candara" panose="020E0502030303020204" pitchFamily="34" charset="0"/>
              </a:rPr>
              <a:t>Giardia</a:t>
            </a:r>
            <a:r>
              <a:rPr lang="es-AR" sz="2400" dirty="0">
                <a:solidFill>
                  <a:schemeClr val="tx1"/>
                </a:solidFill>
                <a:latin typeface="Candara" panose="020E0502030303020204" pitchFamily="34" charset="0"/>
              </a:rPr>
              <a:t> y otros protozoarios</a:t>
            </a:r>
            <a:endParaRPr lang="es-UY" sz="2400" dirty="0">
              <a:solidFill>
                <a:schemeClr val="tx1"/>
              </a:solidFill>
              <a:latin typeface="Candara" panose="020E0502030303020204" pitchFamily="34" charset="0"/>
            </a:endParaRPr>
          </a:p>
        </p:txBody>
      </p:sp>
      <p:sp>
        <p:nvSpPr>
          <p:cNvPr id="3" name="Rectangle 11">
            <a:extLst>
              <a:ext uri="{FF2B5EF4-FFF2-40B4-BE49-F238E27FC236}">
                <a16:creationId xmlns:a16="http://schemas.microsoft.com/office/drawing/2014/main" id="{1D3920EF-407D-166B-3FC1-1E42C9646E6A}"/>
              </a:ext>
            </a:extLst>
          </p:cNvPr>
          <p:cNvSpPr txBox="1">
            <a:spLocks noChangeArrowheads="1"/>
          </p:cNvSpPr>
          <p:nvPr/>
        </p:nvSpPr>
        <p:spPr>
          <a:xfrm>
            <a:off x="20414" y="548680"/>
            <a:ext cx="12171586" cy="513879"/>
          </a:xfrm>
          <a:prstGeom prst="rect">
            <a:avLst/>
          </a:prstGeom>
          <a:noFill/>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eaLnBrk="1" hangingPunct="1"/>
            <a:r>
              <a:rPr lang="es-MX" sz="3600" b="1" kern="0" dirty="0">
                <a:solidFill>
                  <a:schemeClr val="tx1"/>
                </a:solidFill>
                <a:latin typeface="Candara" panose="020E0502030303020204" pitchFamily="34" charset="0"/>
              </a:rPr>
              <a:t>Ejemplos</a:t>
            </a:r>
          </a:p>
        </p:txBody>
      </p:sp>
    </p:spTree>
    <p:extLst>
      <p:ext uri="{BB962C8B-B14F-4D97-AF65-F5344CB8AC3E}">
        <p14:creationId xmlns:p14="http://schemas.microsoft.com/office/powerpoint/2010/main" val="3909277419"/>
      </p:ext>
    </p:extLst>
  </p:cSld>
  <p:clrMapOvr>
    <a:masterClrMapping/>
  </p:clrMapOvr>
  <p:transition>
    <p:zoom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AFC1488-825D-FDBD-538C-0F053C43EBAB}"/>
              </a:ext>
            </a:extLst>
          </p:cNvPr>
          <p:cNvSpPr txBox="1"/>
          <p:nvPr/>
        </p:nvSpPr>
        <p:spPr>
          <a:xfrm>
            <a:off x="940429" y="1028716"/>
            <a:ext cx="10009112" cy="1938992"/>
          </a:xfrm>
          <a:prstGeom prst="rect">
            <a:avLst/>
          </a:prstGeom>
          <a:noFill/>
        </p:spPr>
        <p:txBody>
          <a:bodyPr wrap="square" rtlCol="0">
            <a:spAutoFit/>
          </a:bodyPr>
          <a:lstStyle/>
          <a:p>
            <a:pPr algn="just"/>
            <a:r>
              <a:rPr lang="es-UY" sz="2400" b="1" dirty="0">
                <a:solidFill>
                  <a:schemeClr val="tx1"/>
                </a:solidFill>
                <a:latin typeface="Candara" panose="020E0502030303020204" pitchFamily="34" charset="0"/>
              </a:rPr>
              <a:t>Ejercicio 2 (método T</a:t>
            </a:r>
            <a:r>
              <a:rPr lang="es-UY" sz="2400" b="1" baseline="-25000" dirty="0">
                <a:solidFill>
                  <a:schemeClr val="tx1"/>
                </a:solidFill>
                <a:latin typeface="Candara" panose="020E0502030303020204" pitchFamily="34" charset="0"/>
              </a:rPr>
              <a:t>10</a:t>
            </a:r>
            <a:r>
              <a:rPr lang="es-UY" sz="2400" b="1" dirty="0">
                <a:solidFill>
                  <a:schemeClr val="tx1"/>
                </a:solidFill>
                <a:latin typeface="Candara" panose="020E0502030303020204" pitchFamily="34" charset="0"/>
              </a:rPr>
              <a:t>)</a:t>
            </a:r>
          </a:p>
          <a:p>
            <a:pPr algn="just"/>
            <a:r>
              <a:rPr lang="es-UY" sz="2400" b="1" dirty="0">
                <a:solidFill>
                  <a:schemeClr val="tx1"/>
                </a:solidFill>
                <a:latin typeface="Candara" panose="020E0502030303020204" pitchFamily="34" charset="0"/>
              </a:rPr>
              <a:t>Calcular el grado de inactivación de </a:t>
            </a:r>
            <a:r>
              <a:rPr lang="es-UY" sz="2400" b="1" i="1" dirty="0">
                <a:solidFill>
                  <a:schemeClr val="tx1"/>
                </a:solidFill>
                <a:latin typeface="Candara" panose="020E0502030303020204" pitchFamily="34" charset="0"/>
              </a:rPr>
              <a:t>Virus, </a:t>
            </a:r>
            <a:r>
              <a:rPr lang="es-UY" sz="2400" b="1" i="1" dirty="0" err="1">
                <a:solidFill>
                  <a:schemeClr val="tx1"/>
                </a:solidFill>
                <a:latin typeface="Candara" panose="020E0502030303020204" pitchFamily="34" charset="0"/>
              </a:rPr>
              <a:t>Giardia</a:t>
            </a:r>
            <a:r>
              <a:rPr lang="es-UY" sz="2400" b="1" i="1" dirty="0">
                <a:solidFill>
                  <a:schemeClr val="tx1"/>
                </a:solidFill>
                <a:latin typeface="Candara" panose="020E0502030303020204" pitchFamily="34" charset="0"/>
              </a:rPr>
              <a:t> y Cryptosporidium </a:t>
            </a:r>
            <a:r>
              <a:rPr lang="es-UY" sz="2400" b="1" dirty="0">
                <a:solidFill>
                  <a:schemeClr val="tx1"/>
                </a:solidFill>
                <a:latin typeface="Candara" panose="020E0502030303020204" pitchFamily="34" charset="0"/>
              </a:rPr>
              <a:t>en un reactor de </a:t>
            </a:r>
            <a:r>
              <a:rPr lang="es-UY" sz="2400" b="1" dirty="0" err="1">
                <a:solidFill>
                  <a:schemeClr val="tx1"/>
                </a:solidFill>
                <a:latin typeface="Candara" panose="020E0502030303020204" pitchFamily="34" charset="0"/>
              </a:rPr>
              <a:t>preozonización</a:t>
            </a:r>
            <a:r>
              <a:rPr lang="es-UY" sz="2400" b="1" dirty="0">
                <a:solidFill>
                  <a:schemeClr val="tx1"/>
                </a:solidFill>
                <a:latin typeface="Candara" panose="020E0502030303020204" pitchFamily="34" charset="0"/>
              </a:rPr>
              <a:t> formado por dos celdas, según figura. Mediante estudio de trazadores se conoce T</a:t>
            </a:r>
            <a:r>
              <a:rPr lang="es-UY" sz="2400" b="1" baseline="-25000" dirty="0">
                <a:solidFill>
                  <a:schemeClr val="tx1"/>
                </a:solidFill>
                <a:latin typeface="Candara" panose="020E0502030303020204" pitchFamily="34" charset="0"/>
              </a:rPr>
              <a:t>10</a:t>
            </a:r>
            <a:r>
              <a:rPr lang="es-UY" sz="2400" b="1" dirty="0">
                <a:solidFill>
                  <a:schemeClr val="tx1"/>
                </a:solidFill>
                <a:latin typeface="Candara" panose="020E0502030303020204" pitchFamily="34" charset="0"/>
              </a:rPr>
              <a:t> = 5 minutos (en cada celda).</a:t>
            </a:r>
          </a:p>
          <a:p>
            <a:pPr algn="just"/>
            <a:r>
              <a:rPr lang="es-UY" sz="2400" b="1" dirty="0">
                <a:solidFill>
                  <a:schemeClr val="tx1"/>
                </a:solidFill>
                <a:latin typeface="Candara" panose="020E0502030303020204" pitchFamily="34" charset="0"/>
              </a:rPr>
              <a:t>Temperatura del agua: 10°C.</a:t>
            </a:r>
            <a:endParaRPr lang="es-UY" sz="2400" dirty="0">
              <a:solidFill>
                <a:schemeClr val="tx1"/>
              </a:solidFill>
              <a:latin typeface="Candara" panose="020E0502030303020204" pitchFamily="34" charset="0"/>
            </a:endParaRPr>
          </a:p>
        </p:txBody>
      </p:sp>
      <p:sp>
        <p:nvSpPr>
          <p:cNvPr id="3" name="Rectángulo 2">
            <a:extLst>
              <a:ext uri="{FF2B5EF4-FFF2-40B4-BE49-F238E27FC236}">
                <a16:creationId xmlns:a16="http://schemas.microsoft.com/office/drawing/2014/main" id="{4D901590-D5C2-7494-7649-B35FCEA1A368}"/>
              </a:ext>
            </a:extLst>
          </p:cNvPr>
          <p:cNvSpPr/>
          <p:nvPr/>
        </p:nvSpPr>
        <p:spPr bwMode="auto">
          <a:xfrm>
            <a:off x="4151784" y="4186891"/>
            <a:ext cx="1440160" cy="165618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4" name="Elipse 3">
            <a:extLst>
              <a:ext uri="{FF2B5EF4-FFF2-40B4-BE49-F238E27FC236}">
                <a16:creationId xmlns:a16="http://schemas.microsoft.com/office/drawing/2014/main" id="{F7411F05-8989-D7BC-840F-A893372AE3ED}"/>
              </a:ext>
            </a:extLst>
          </p:cNvPr>
          <p:cNvSpPr/>
          <p:nvPr/>
        </p:nvSpPr>
        <p:spPr bwMode="auto">
          <a:xfrm>
            <a:off x="4611718" y="535825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 name="Elipse 4">
            <a:extLst>
              <a:ext uri="{FF2B5EF4-FFF2-40B4-BE49-F238E27FC236}">
                <a16:creationId xmlns:a16="http://schemas.microsoft.com/office/drawing/2014/main" id="{CFEBDF2D-AC22-F3B9-F23B-1DC53189CE44}"/>
              </a:ext>
            </a:extLst>
          </p:cNvPr>
          <p:cNvSpPr/>
          <p:nvPr/>
        </p:nvSpPr>
        <p:spPr bwMode="auto">
          <a:xfrm>
            <a:off x="5115751" y="553606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6" name="Elipse 5">
            <a:extLst>
              <a:ext uri="{FF2B5EF4-FFF2-40B4-BE49-F238E27FC236}">
                <a16:creationId xmlns:a16="http://schemas.microsoft.com/office/drawing/2014/main" id="{522FFE15-6621-1B89-1A33-C4F7C84A9D2B}"/>
              </a:ext>
            </a:extLst>
          </p:cNvPr>
          <p:cNvSpPr/>
          <p:nvPr/>
        </p:nvSpPr>
        <p:spPr bwMode="auto">
          <a:xfrm>
            <a:off x="4395694" y="545320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7" name="Elipse 6">
            <a:extLst>
              <a:ext uri="{FF2B5EF4-FFF2-40B4-BE49-F238E27FC236}">
                <a16:creationId xmlns:a16="http://schemas.microsoft.com/office/drawing/2014/main" id="{75AB2BC0-1D38-9445-3F88-052BE898B994}"/>
              </a:ext>
            </a:extLst>
          </p:cNvPr>
          <p:cNvSpPr/>
          <p:nvPr/>
        </p:nvSpPr>
        <p:spPr bwMode="auto">
          <a:xfrm>
            <a:off x="4799856" y="541966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8" name="Elipse 7">
            <a:extLst>
              <a:ext uri="{FF2B5EF4-FFF2-40B4-BE49-F238E27FC236}">
                <a16:creationId xmlns:a16="http://schemas.microsoft.com/office/drawing/2014/main" id="{0A04620E-B02C-864C-035A-44C027A407DB}"/>
              </a:ext>
            </a:extLst>
          </p:cNvPr>
          <p:cNvSpPr/>
          <p:nvPr/>
        </p:nvSpPr>
        <p:spPr bwMode="auto">
          <a:xfrm>
            <a:off x="5028076" y="5430517"/>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9" name="Elipse 8">
            <a:extLst>
              <a:ext uri="{FF2B5EF4-FFF2-40B4-BE49-F238E27FC236}">
                <a16:creationId xmlns:a16="http://schemas.microsoft.com/office/drawing/2014/main" id="{0FC2B424-CCD6-3EE4-3A28-38EA273B4A75}"/>
              </a:ext>
            </a:extLst>
          </p:cNvPr>
          <p:cNvSpPr/>
          <p:nvPr/>
        </p:nvSpPr>
        <p:spPr bwMode="auto">
          <a:xfrm>
            <a:off x="4871864" y="557206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0" name="Elipse 9">
            <a:extLst>
              <a:ext uri="{FF2B5EF4-FFF2-40B4-BE49-F238E27FC236}">
                <a16:creationId xmlns:a16="http://schemas.microsoft.com/office/drawing/2014/main" id="{3FBE0065-6D2E-A5CA-F615-C43F6C08BC78}"/>
              </a:ext>
            </a:extLst>
          </p:cNvPr>
          <p:cNvSpPr/>
          <p:nvPr/>
        </p:nvSpPr>
        <p:spPr bwMode="auto">
          <a:xfrm flipH="1">
            <a:off x="4797971" y="5263237"/>
            <a:ext cx="45719"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1" name="Elipse 10">
            <a:extLst>
              <a:ext uri="{FF2B5EF4-FFF2-40B4-BE49-F238E27FC236}">
                <a16:creationId xmlns:a16="http://schemas.microsoft.com/office/drawing/2014/main" id="{9B9ACE8B-C87E-5F28-06B7-B6ABEE7D3580}"/>
              </a:ext>
            </a:extLst>
          </p:cNvPr>
          <p:cNvSpPr/>
          <p:nvPr/>
        </p:nvSpPr>
        <p:spPr bwMode="auto">
          <a:xfrm>
            <a:off x="5204891" y="543025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 name="Elipse 11">
            <a:extLst>
              <a:ext uri="{FF2B5EF4-FFF2-40B4-BE49-F238E27FC236}">
                <a16:creationId xmlns:a16="http://schemas.microsoft.com/office/drawing/2014/main" id="{54E40142-C9BD-DBE4-7162-48E396A10E21}"/>
              </a:ext>
            </a:extLst>
          </p:cNvPr>
          <p:cNvSpPr/>
          <p:nvPr/>
        </p:nvSpPr>
        <p:spPr bwMode="auto">
          <a:xfrm>
            <a:off x="5168634" y="5313906"/>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3" name="Elipse 12">
            <a:extLst>
              <a:ext uri="{FF2B5EF4-FFF2-40B4-BE49-F238E27FC236}">
                <a16:creationId xmlns:a16="http://schemas.microsoft.com/office/drawing/2014/main" id="{5E7C09D0-F7D0-5CA4-C606-B286CDC4CD68}"/>
              </a:ext>
            </a:extLst>
          </p:cNvPr>
          <p:cNvSpPr/>
          <p:nvPr/>
        </p:nvSpPr>
        <p:spPr bwMode="auto">
          <a:xfrm>
            <a:off x="5276899" y="558265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4" name="Elipse 13">
            <a:extLst>
              <a:ext uri="{FF2B5EF4-FFF2-40B4-BE49-F238E27FC236}">
                <a16:creationId xmlns:a16="http://schemas.microsoft.com/office/drawing/2014/main" id="{0F2D9EE4-D0DA-D1E7-D170-2F7FEAA3B5E6}"/>
              </a:ext>
            </a:extLst>
          </p:cNvPr>
          <p:cNvSpPr/>
          <p:nvPr/>
        </p:nvSpPr>
        <p:spPr bwMode="auto">
          <a:xfrm>
            <a:off x="4764118" y="551065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5" name="Elipse 14">
            <a:extLst>
              <a:ext uri="{FF2B5EF4-FFF2-40B4-BE49-F238E27FC236}">
                <a16:creationId xmlns:a16="http://schemas.microsoft.com/office/drawing/2014/main" id="{3B086E06-572D-DB14-DBAB-6D551465CCCF}"/>
              </a:ext>
            </a:extLst>
          </p:cNvPr>
          <p:cNvSpPr/>
          <p:nvPr/>
        </p:nvSpPr>
        <p:spPr bwMode="auto">
          <a:xfrm>
            <a:off x="4617869" y="5521944"/>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6" name="Elipse 15">
            <a:extLst>
              <a:ext uri="{FF2B5EF4-FFF2-40B4-BE49-F238E27FC236}">
                <a16:creationId xmlns:a16="http://schemas.microsoft.com/office/drawing/2014/main" id="{97078900-6B87-8734-C213-F8BD82A4238F}"/>
              </a:ext>
            </a:extLst>
          </p:cNvPr>
          <p:cNvSpPr/>
          <p:nvPr/>
        </p:nvSpPr>
        <p:spPr bwMode="auto">
          <a:xfrm>
            <a:off x="4459125" y="558265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7" name="Elipse 16">
            <a:extLst>
              <a:ext uri="{FF2B5EF4-FFF2-40B4-BE49-F238E27FC236}">
                <a16:creationId xmlns:a16="http://schemas.microsoft.com/office/drawing/2014/main" id="{109C5C0E-1849-2B1F-D912-DC734A0FDCD6}"/>
              </a:ext>
            </a:extLst>
          </p:cNvPr>
          <p:cNvSpPr/>
          <p:nvPr/>
        </p:nvSpPr>
        <p:spPr bwMode="auto">
          <a:xfrm>
            <a:off x="4927175" y="5286957"/>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18" name="Conector recto 17">
            <a:extLst>
              <a:ext uri="{FF2B5EF4-FFF2-40B4-BE49-F238E27FC236}">
                <a16:creationId xmlns:a16="http://schemas.microsoft.com/office/drawing/2014/main" id="{26852064-93F6-5086-E522-868695237B1E}"/>
              </a:ext>
            </a:extLst>
          </p:cNvPr>
          <p:cNvCxnSpPr>
            <a:cxnSpLocks/>
          </p:cNvCxnSpPr>
          <p:nvPr/>
        </p:nvCxnSpPr>
        <p:spPr bwMode="auto">
          <a:xfrm>
            <a:off x="4482356" y="5731268"/>
            <a:ext cx="809197" cy="0"/>
          </a:xfrm>
          <a:prstGeom prst="line">
            <a:avLst/>
          </a:prstGeom>
          <a:solidFill>
            <a:schemeClr val="accent1"/>
          </a:solidFill>
          <a:ln w="57150" cap="flat" cmpd="sng" algn="ctr">
            <a:solidFill>
              <a:schemeClr val="tx2">
                <a:lumMod val="50000"/>
                <a:lumOff val="50000"/>
              </a:schemeClr>
            </a:solidFill>
            <a:prstDash val="solid"/>
            <a:round/>
            <a:headEnd type="none" w="med" len="med"/>
            <a:tailEnd type="none" w="med" len="med"/>
          </a:ln>
          <a:effectLst/>
        </p:spPr>
      </p:cxnSp>
      <p:sp>
        <p:nvSpPr>
          <p:cNvPr id="19" name="Forma libre: forma 18">
            <a:extLst>
              <a:ext uri="{FF2B5EF4-FFF2-40B4-BE49-F238E27FC236}">
                <a16:creationId xmlns:a16="http://schemas.microsoft.com/office/drawing/2014/main" id="{29EFFAB1-1584-B673-1C73-F70B06B406F0}"/>
              </a:ext>
            </a:extLst>
          </p:cNvPr>
          <p:cNvSpPr/>
          <p:nvPr/>
        </p:nvSpPr>
        <p:spPr bwMode="auto">
          <a:xfrm>
            <a:off x="3634904" y="5741454"/>
            <a:ext cx="1229710" cy="283780"/>
          </a:xfrm>
          <a:custGeom>
            <a:avLst/>
            <a:gdLst>
              <a:gd name="connsiteX0" fmla="*/ 1229710 w 1229710"/>
              <a:gd name="connsiteY0" fmla="*/ 0 h 283780"/>
              <a:gd name="connsiteX1" fmla="*/ 1229710 w 1229710"/>
              <a:gd name="connsiteY1" fmla="*/ 283780 h 283780"/>
              <a:gd name="connsiteX2" fmla="*/ 0 w 1229710"/>
              <a:gd name="connsiteY2" fmla="*/ 283780 h 283780"/>
            </a:gdLst>
            <a:ahLst/>
            <a:cxnLst>
              <a:cxn ang="0">
                <a:pos x="connsiteX0" y="connsiteY0"/>
              </a:cxn>
              <a:cxn ang="0">
                <a:pos x="connsiteX1" y="connsiteY1"/>
              </a:cxn>
              <a:cxn ang="0">
                <a:pos x="connsiteX2" y="connsiteY2"/>
              </a:cxn>
            </a:cxnLst>
            <a:rect l="l" t="t" r="r" b="b"/>
            <a:pathLst>
              <a:path w="1229710" h="283780">
                <a:moveTo>
                  <a:pt x="1229710" y="0"/>
                </a:moveTo>
                <a:lnTo>
                  <a:pt x="1229710" y="283780"/>
                </a:lnTo>
                <a:lnTo>
                  <a:pt x="0" y="283780"/>
                </a:lnTo>
              </a:path>
            </a:pathLst>
          </a:cu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0" name="Conector recto de flecha 19">
            <a:extLst>
              <a:ext uri="{FF2B5EF4-FFF2-40B4-BE49-F238E27FC236}">
                <a16:creationId xmlns:a16="http://schemas.microsoft.com/office/drawing/2014/main" id="{8D2281BB-CB1C-9DD9-603D-624536029AC5}"/>
              </a:ext>
            </a:extLst>
          </p:cNvPr>
          <p:cNvCxnSpPr>
            <a:cxnSpLocks/>
          </p:cNvCxnSpPr>
          <p:nvPr/>
        </p:nvCxnSpPr>
        <p:spPr bwMode="auto">
          <a:xfrm>
            <a:off x="3445701" y="4371549"/>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cxnSp>
        <p:nvCxnSpPr>
          <p:cNvPr id="21" name="Conector recto de flecha 20">
            <a:extLst>
              <a:ext uri="{FF2B5EF4-FFF2-40B4-BE49-F238E27FC236}">
                <a16:creationId xmlns:a16="http://schemas.microsoft.com/office/drawing/2014/main" id="{16AC55D6-A82A-6BE9-C502-DA65A0D7FD56}"/>
              </a:ext>
            </a:extLst>
          </p:cNvPr>
          <p:cNvCxnSpPr>
            <a:cxnSpLocks/>
          </p:cNvCxnSpPr>
          <p:nvPr/>
        </p:nvCxnSpPr>
        <p:spPr bwMode="auto">
          <a:xfrm>
            <a:off x="5591944" y="5615572"/>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sp>
        <p:nvSpPr>
          <p:cNvPr id="22" name="CuadroTexto 21">
            <a:extLst>
              <a:ext uri="{FF2B5EF4-FFF2-40B4-BE49-F238E27FC236}">
                <a16:creationId xmlns:a16="http://schemas.microsoft.com/office/drawing/2014/main" id="{6635AD86-2C84-8BBD-17B0-356DC5D32BE1}"/>
              </a:ext>
            </a:extLst>
          </p:cNvPr>
          <p:cNvSpPr txBox="1"/>
          <p:nvPr/>
        </p:nvSpPr>
        <p:spPr>
          <a:xfrm>
            <a:off x="5348907" y="5903104"/>
            <a:ext cx="144016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800" dirty="0">
                <a:solidFill>
                  <a:schemeClr val="tx1"/>
                </a:solidFill>
              </a:rPr>
              <a:t>C = 0,4 mg/l</a:t>
            </a:r>
          </a:p>
        </p:txBody>
      </p:sp>
      <p:sp>
        <p:nvSpPr>
          <p:cNvPr id="24" name="Rectángulo 23">
            <a:extLst>
              <a:ext uri="{FF2B5EF4-FFF2-40B4-BE49-F238E27FC236}">
                <a16:creationId xmlns:a16="http://schemas.microsoft.com/office/drawing/2014/main" id="{EA010347-8D48-8E6B-99FC-733A0805E631}"/>
              </a:ext>
            </a:extLst>
          </p:cNvPr>
          <p:cNvSpPr/>
          <p:nvPr/>
        </p:nvSpPr>
        <p:spPr bwMode="auto">
          <a:xfrm>
            <a:off x="6298027" y="4188174"/>
            <a:ext cx="1440160" cy="165618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5" name="Conector recto de flecha 24">
            <a:extLst>
              <a:ext uri="{FF2B5EF4-FFF2-40B4-BE49-F238E27FC236}">
                <a16:creationId xmlns:a16="http://schemas.microsoft.com/office/drawing/2014/main" id="{967FD17F-9A6B-D62E-7886-0FB5EB827522}"/>
              </a:ext>
            </a:extLst>
          </p:cNvPr>
          <p:cNvCxnSpPr>
            <a:cxnSpLocks/>
          </p:cNvCxnSpPr>
          <p:nvPr/>
        </p:nvCxnSpPr>
        <p:spPr bwMode="auto">
          <a:xfrm>
            <a:off x="7738187" y="4371549"/>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sp>
        <p:nvSpPr>
          <p:cNvPr id="26" name="CuadroTexto 25">
            <a:extLst>
              <a:ext uri="{FF2B5EF4-FFF2-40B4-BE49-F238E27FC236}">
                <a16:creationId xmlns:a16="http://schemas.microsoft.com/office/drawing/2014/main" id="{A2E496A1-296A-2815-A035-D26C985EF2CF}"/>
              </a:ext>
            </a:extLst>
          </p:cNvPr>
          <p:cNvSpPr txBox="1"/>
          <p:nvPr/>
        </p:nvSpPr>
        <p:spPr>
          <a:xfrm>
            <a:off x="2711624" y="3958824"/>
            <a:ext cx="144016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800" dirty="0">
                <a:solidFill>
                  <a:schemeClr val="tx1"/>
                </a:solidFill>
              </a:rPr>
              <a:t>C = 0 mg/l</a:t>
            </a:r>
          </a:p>
        </p:txBody>
      </p:sp>
      <p:sp>
        <p:nvSpPr>
          <p:cNvPr id="27" name="CuadroTexto 26">
            <a:extLst>
              <a:ext uri="{FF2B5EF4-FFF2-40B4-BE49-F238E27FC236}">
                <a16:creationId xmlns:a16="http://schemas.microsoft.com/office/drawing/2014/main" id="{E4E0FED4-E33A-4B96-1235-06A012232211}"/>
              </a:ext>
            </a:extLst>
          </p:cNvPr>
          <p:cNvSpPr txBox="1"/>
          <p:nvPr/>
        </p:nvSpPr>
        <p:spPr>
          <a:xfrm>
            <a:off x="7738187" y="4461445"/>
            <a:ext cx="144016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800" dirty="0">
                <a:solidFill>
                  <a:schemeClr val="tx1"/>
                </a:solidFill>
              </a:rPr>
              <a:t>C = 0,1 mg/l</a:t>
            </a:r>
          </a:p>
        </p:txBody>
      </p:sp>
    </p:spTree>
    <p:extLst>
      <p:ext uri="{BB962C8B-B14F-4D97-AF65-F5344CB8AC3E}">
        <p14:creationId xmlns:p14="http://schemas.microsoft.com/office/powerpoint/2010/main" val="264064757"/>
      </p:ext>
    </p:extLst>
  </p:cSld>
  <p:clrMapOvr>
    <a:masterClrMapping/>
  </p:clrMapOvr>
  <p:transition>
    <p:zoom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B38EEB5-E3FC-B78E-1761-45FBCC81C623}"/>
              </a:ext>
            </a:extLst>
          </p:cNvPr>
          <p:cNvSpPr txBox="1"/>
          <p:nvPr/>
        </p:nvSpPr>
        <p:spPr>
          <a:xfrm>
            <a:off x="803412" y="606062"/>
            <a:ext cx="10585176" cy="6063198"/>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endParaRPr lang="es-UY" dirty="0">
              <a:solidFill>
                <a:schemeClr val="tx1"/>
              </a:solidFill>
            </a:endParaRPr>
          </a:p>
          <a:p>
            <a:pPr marL="0" marR="0" lvl="0" indent="0"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Resolución:</a:t>
            </a:r>
          </a:p>
          <a:p>
            <a:pPr marL="0" marR="0" lvl="0" indent="0" defTabSz="914400" rtl="0" eaLnBrk="1" fontAlgn="auto" latinLnBrk="0" hangingPunct="1">
              <a:lnSpc>
                <a:spcPct val="100000"/>
              </a:lnSpc>
              <a:spcBef>
                <a:spcPts val="0"/>
              </a:spcBef>
              <a:spcAft>
                <a:spcPts val="0"/>
              </a:spcAft>
              <a:buClrTx/>
              <a:buSzTx/>
              <a:buFontTx/>
              <a:buNone/>
              <a:tabLst/>
              <a:defRPr/>
            </a:pPr>
            <a:endParaRPr lang="es-UY" dirty="0">
              <a:solidFill>
                <a:schemeClr val="tx1"/>
              </a:solidFill>
            </a:endParaRPr>
          </a:p>
          <a:p>
            <a:pPr marL="0" marR="0" lvl="0" indent="0" defTabSz="914400" rtl="0" eaLnBrk="1" fontAlgn="auto" latinLnBrk="0" hangingPunct="1">
              <a:lnSpc>
                <a:spcPct val="100000"/>
              </a:lnSpc>
              <a:spcBef>
                <a:spcPts val="0"/>
              </a:spcBef>
              <a:spcAft>
                <a:spcPts val="0"/>
              </a:spcAft>
              <a:buClrTx/>
              <a:buSzTx/>
              <a:buFontTx/>
              <a:buNone/>
              <a:tabLst/>
              <a:defRPr/>
            </a:pPr>
            <a:r>
              <a:rPr lang="es-UY" u="sng" dirty="0">
                <a:solidFill>
                  <a:schemeClr val="tx1"/>
                </a:solidFill>
              </a:rPr>
              <a:t>Celda 1</a:t>
            </a:r>
          </a:p>
          <a:p>
            <a:pPr marL="0" marR="0" lvl="0" indent="0" defTabSz="914400" rtl="0" eaLnBrk="1" fontAlgn="auto" latinLnBrk="0" hangingPunct="1">
              <a:lnSpc>
                <a:spcPct val="100000"/>
              </a:lnSpc>
              <a:spcBef>
                <a:spcPts val="0"/>
              </a:spcBef>
              <a:spcAft>
                <a:spcPts val="0"/>
              </a:spcAft>
              <a:buClrTx/>
              <a:buSzTx/>
              <a:buFontTx/>
              <a:buNone/>
              <a:tabLst/>
              <a:defRPr/>
            </a:pPr>
            <a:r>
              <a:rPr lang="es-UY" dirty="0" err="1">
                <a:solidFill>
                  <a:schemeClr val="tx1"/>
                </a:solidFill>
              </a:rPr>
              <a:t>Cryptosporidium</a:t>
            </a:r>
            <a:r>
              <a:rPr lang="es-UY" dirty="0">
                <a:solidFill>
                  <a:schemeClr val="tx1"/>
                </a:solidFill>
              </a:rPr>
              <a:t>: Por ser primera celda, se asume log inactivación = 0</a:t>
            </a:r>
          </a:p>
          <a:p>
            <a:pPr marL="0" marR="0" lvl="0" indent="0" defTabSz="914400" rtl="0" eaLnBrk="1" fontAlgn="auto" latinLnBrk="0" hangingPunct="1">
              <a:lnSpc>
                <a:spcPct val="100000"/>
              </a:lnSpc>
              <a:spcBef>
                <a:spcPts val="0"/>
              </a:spcBef>
              <a:spcAft>
                <a:spcPts val="0"/>
              </a:spcAft>
              <a:buClrTx/>
              <a:buSzTx/>
              <a:buFontTx/>
              <a:buNone/>
              <a:tabLst/>
              <a:defRPr/>
            </a:pPr>
            <a:r>
              <a:rPr lang="es-UY" dirty="0" err="1">
                <a:solidFill>
                  <a:schemeClr val="tx1"/>
                </a:solidFill>
              </a:rPr>
              <a:t>Giardia</a:t>
            </a:r>
            <a:r>
              <a:rPr lang="es-UY" dirty="0">
                <a:solidFill>
                  <a:schemeClr val="tx1"/>
                </a:solidFill>
              </a:rPr>
              <a:t>: C</a:t>
            </a:r>
            <a:r>
              <a:rPr lang="es-UY" baseline="-25000" dirty="0">
                <a:solidFill>
                  <a:schemeClr val="tx1"/>
                </a:solidFill>
              </a:rPr>
              <a:t>out</a:t>
            </a:r>
            <a:r>
              <a:rPr lang="es-UY" dirty="0">
                <a:solidFill>
                  <a:schemeClr val="tx1"/>
                </a:solidFill>
              </a:rPr>
              <a:t> = 0,4 mg/l </a:t>
            </a:r>
            <a:r>
              <a:rPr lang="en-US" dirty="0">
                <a:solidFill>
                  <a:schemeClr val="tx1"/>
                </a:solidFill>
              </a:rPr>
              <a:t>&gt; 0,3 mg</a:t>
            </a:r>
            <a:r>
              <a:rPr lang="es-UY" dirty="0">
                <a:solidFill>
                  <a:schemeClr val="tx1"/>
                </a:solidFill>
              </a:rPr>
              <a:t>/l  Inactivación = 0,5 log</a:t>
            </a:r>
          </a:p>
          <a:p>
            <a:pPr marL="0" marR="0" lvl="0" indent="0"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Virus: C</a:t>
            </a:r>
            <a:r>
              <a:rPr lang="es-UY" baseline="-25000" dirty="0">
                <a:solidFill>
                  <a:schemeClr val="tx1"/>
                </a:solidFill>
              </a:rPr>
              <a:t>out</a:t>
            </a:r>
            <a:r>
              <a:rPr lang="es-UY" dirty="0">
                <a:solidFill>
                  <a:schemeClr val="tx1"/>
                </a:solidFill>
              </a:rPr>
              <a:t> = 0,4 mg/l </a:t>
            </a:r>
            <a:r>
              <a:rPr lang="en-US" dirty="0">
                <a:solidFill>
                  <a:schemeClr val="tx1"/>
                </a:solidFill>
              </a:rPr>
              <a:t>&gt; 0,1 mg</a:t>
            </a:r>
            <a:r>
              <a:rPr lang="es-UY" dirty="0">
                <a:solidFill>
                  <a:schemeClr val="tx1"/>
                </a:solidFill>
              </a:rPr>
              <a:t>/l  Inactivación = 1 log</a:t>
            </a:r>
          </a:p>
          <a:p>
            <a:pPr marL="0" marR="0" lvl="0" indent="0" defTabSz="914400" rtl="0" eaLnBrk="1" fontAlgn="auto" latinLnBrk="0" hangingPunct="1">
              <a:lnSpc>
                <a:spcPct val="100000"/>
              </a:lnSpc>
              <a:spcBef>
                <a:spcPts val="0"/>
              </a:spcBef>
              <a:spcAft>
                <a:spcPts val="0"/>
              </a:spcAft>
              <a:buClrTx/>
              <a:buSzTx/>
              <a:buFontTx/>
              <a:buNone/>
              <a:tabLst/>
              <a:defRPr/>
            </a:pPr>
            <a:endParaRPr lang="es-UY" dirty="0">
              <a:solidFill>
                <a:schemeClr val="tx1"/>
              </a:solidFill>
            </a:endParaRPr>
          </a:p>
          <a:p>
            <a:pPr marL="0" marR="0" lvl="0" indent="0" defTabSz="914400" rtl="0" eaLnBrk="1" fontAlgn="auto" latinLnBrk="0" hangingPunct="1">
              <a:lnSpc>
                <a:spcPct val="100000"/>
              </a:lnSpc>
              <a:spcBef>
                <a:spcPts val="0"/>
              </a:spcBef>
              <a:spcAft>
                <a:spcPts val="0"/>
              </a:spcAft>
              <a:buClrTx/>
              <a:buSzTx/>
              <a:buFontTx/>
              <a:buNone/>
              <a:tabLst/>
              <a:defRPr/>
            </a:pPr>
            <a:r>
              <a:rPr lang="es-UY" u="sng" dirty="0">
                <a:solidFill>
                  <a:schemeClr val="tx1"/>
                </a:solidFill>
              </a:rPr>
              <a:t>Celda 2</a:t>
            </a:r>
          </a:p>
          <a:p>
            <a:pPr marL="0" marR="0" lvl="0" indent="0"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Es una celda reactiva sin dosificación de ozono: C = C</a:t>
            </a:r>
            <a:r>
              <a:rPr lang="es-UY" baseline="-25000" dirty="0">
                <a:solidFill>
                  <a:schemeClr val="tx1"/>
                </a:solidFill>
              </a:rPr>
              <a:t>out</a:t>
            </a:r>
            <a:r>
              <a:rPr lang="es-UY" dirty="0">
                <a:solidFill>
                  <a:schemeClr val="tx1"/>
                </a:solidFill>
              </a:rPr>
              <a:t> = 0,1 mg/l</a:t>
            </a:r>
          </a:p>
          <a:p>
            <a:pPr marL="0" marR="0" lvl="0" indent="0"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CT = 0,1*5 = 0,5 mg/l*min</a:t>
            </a:r>
          </a:p>
          <a:p>
            <a:pPr marL="0" marR="0" lvl="0" indent="0"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Log Inactivación </a:t>
            </a:r>
            <a:r>
              <a:rPr lang="es-UY" dirty="0" err="1">
                <a:solidFill>
                  <a:schemeClr val="tx1"/>
                </a:solidFill>
              </a:rPr>
              <a:t>Crypto</a:t>
            </a:r>
            <a:r>
              <a:rPr lang="es-UY" dirty="0">
                <a:solidFill>
                  <a:schemeClr val="tx1"/>
                </a:solidFill>
              </a:rPr>
              <a:t> = 0,0397 * 1,09757</a:t>
            </a:r>
            <a:r>
              <a:rPr lang="es-UY" baseline="30000" dirty="0">
                <a:solidFill>
                  <a:schemeClr val="tx1"/>
                </a:solidFill>
              </a:rPr>
              <a:t>temperatura</a:t>
            </a:r>
            <a:r>
              <a:rPr lang="es-UY" dirty="0">
                <a:solidFill>
                  <a:schemeClr val="tx1"/>
                </a:solidFill>
              </a:rPr>
              <a:t> * CT = 0,05</a:t>
            </a:r>
          </a:p>
          <a:p>
            <a:pPr marL="0" marR="0" lvl="0" indent="0"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Log Inactivación </a:t>
            </a:r>
            <a:r>
              <a:rPr lang="es-UY" dirty="0" err="1">
                <a:solidFill>
                  <a:schemeClr val="tx1"/>
                </a:solidFill>
              </a:rPr>
              <a:t>Giardia</a:t>
            </a:r>
            <a:r>
              <a:rPr lang="es-UY" dirty="0">
                <a:solidFill>
                  <a:schemeClr val="tx1"/>
                </a:solidFill>
              </a:rPr>
              <a:t> = 1,0380 * 1,0741</a:t>
            </a:r>
            <a:r>
              <a:rPr lang="es-UY" baseline="30000" dirty="0">
                <a:solidFill>
                  <a:schemeClr val="tx1"/>
                </a:solidFill>
              </a:rPr>
              <a:t>temperatura</a:t>
            </a:r>
            <a:r>
              <a:rPr lang="es-UY" dirty="0">
                <a:solidFill>
                  <a:schemeClr val="tx1"/>
                </a:solidFill>
              </a:rPr>
              <a:t> * CT = 1,06</a:t>
            </a:r>
          </a:p>
          <a:p>
            <a:pPr marL="0" marR="0" lvl="0" indent="0"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Log Inactivación Virus = 2,19</a:t>
            </a:r>
          </a:p>
          <a:p>
            <a:pPr marL="0" marR="0" lvl="0" indent="0" defTabSz="914400" rtl="0" eaLnBrk="1" fontAlgn="auto" latinLnBrk="0" hangingPunct="1">
              <a:lnSpc>
                <a:spcPct val="100000"/>
              </a:lnSpc>
              <a:spcBef>
                <a:spcPts val="0"/>
              </a:spcBef>
              <a:spcAft>
                <a:spcPts val="0"/>
              </a:spcAft>
              <a:buClrTx/>
              <a:buSzTx/>
              <a:buFontTx/>
              <a:buNone/>
              <a:tabLst/>
              <a:defRPr/>
            </a:pPr>
            <a:endParaRPr lang="es-UY" dirty="0">
              <a:solidFill>
                <a:schemeClr val="tx1"/>
              </a:solidFill>
            </a:endParaRPr>
          </a:p>
          <a:p>
            <a:pPr marL="0" marR="0" lvl="0" indent="0"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Total inactivación </a:t>
            </a:r>
            <a:r>
              <a:rPr lang="es-UY" dirty="0" err="1">
                <a:solidFill>
                  <a:schemeClr val="tx1"/>
                </a:solidFill>
              </a:rPr>
              <a:t>Cryposporidium</a:t>
            </a:r>
            <a:r>
              <a:rPr lang="es-UY" dirty="0">
                <a:solidFill>
                  <a:schemeClr val="tx1"/>
                </a:solidFill>
              </a:rPr>
              <a:t>: 0,05 log (11%) </a:t>
            </a:r>
            <a:r>
              <a:rPr lang="es-UY" sz="2400" b="1" dirty="0">
                <a:solidFill>
                  <a:srgbClr val="FF0000"/>
                </a:solidFill>
              </a:rPr>
              <a:t>X </a:t>
            </a:r>
            <a:r>
              <a:rPr lang="es-UY" dirty="0">
                <a:solidFill>
                  <a:srgbClr val="FF0000"/>
                </a:solidFill>
              </a:rPr>
              <a:t>(muy bajo, pero </a:t>
            </a:r>
            <a:r>
              <a:rPr lang="es-UY">
                <a:solidFill>
                  <a:srgbClr val="FF0000"/>
                </a:solidFill>
              </a:rPr>
              <a:t>con cloro sería 0)</a:t>
            </a:r>
            <a:endParaRPr lang="es-UY" sz="1800" dirty="0">
              <a:solidFill>
                <a:srgbClr val="FF0000"/>
              </a:solidFill>
            </a:endParaRPr>
          </a:p>
          <a:p>
            <a:pPr marL="0" marR="0" lvl="0" indent="0"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Total inactivación </a:t>
            </a:r>
            <a:r>
              <a:rPr lang="es-UY" dirty="0" err="1">
                <a:solidFill>
                  <a:schemeClr val="tx1"/>
                </a:solidFill>
              </a:rPr>
              <a:t>Giardia</a:t>
            </a:r>
            <a:r>
              <a:rPr lang="es-UY" dirty="0">
                <a:solidFill>
                  <a:schemeClr val="tx1"/>
                </a:solidFill>
              </a:rPr>
              <a:t>: 1,56 log</a:t>
            </a:r>
          </a:p>
          <a:p>
            <a:pPr marL="0" marR="0" lvl="0" indent="0" defTabSz="914400" rtl="0" eaLnBrk="1" fontAlgn="auto" latinLnBrk="0" hangingPunct="1">
              <a:lnSpc>
                <a:spcPct val="100000"/>
              </a:lnSpc>
              <a:spcBef>
                <a:spcPts val="0"/>
              </a:spcBef>
              <a:spcAft>
                <a:spcPts val="0"/>
              </a:spcAft>
              <a:buClrTx/>
              <a:buSzTx/>
              <a:buFontTx/>
              <a:buNone/>
              <a:tabLst/>
              <a:defRPr/>
            </a:pPr>
            <a:r>
              <a:rPr lang="es-UY" dirty="0">
                <a:solidFill>
                  <a:schemeClr val="tx1"/>
                </a:solidFill>
              </a:rPr>
              <a:t>Total inactivación Virus: 3,19 log</a:t>
            </a:r>
          </a:p>
          <a:p>
            <a:pPr marL="0" marR="0" lvl="0" indent="0" defTabSz="914400" rtl="0" eaLnBrk="1" fontAlgn="auto" latinLnBrk="0" hangingPunct="1">
              <a:lnSpc>
                <a:spcPct val="100000"/>
              </a:lnSpc>
              <a:spcBef>
                <a:spcPts val="0"/>
              </a:spcBef>
              <a:spcAft>
                <a:spcPts val="0"/>
              </a:spcAft>
              <a:buClrTx/>
              <a:buSzTx/>
              <a:buFontTx/>
              <a:buNone/>
              <a:tabLst/>
              <a:defRPr/>
            </a:pPr>
            <a:endParaRPr lang="es-UY" sz="2400" dirty="0">
              <a:solidFill>
                <a:schemeClr val="tx1"/>
              </a:solidFill>
            </a:endParaRPr>
          </a:p>
        </p:txBody>
      </p:sp>
      <mc:AlternateContent xmlns:mc="http://schemas.openxmlformats.org/markup-compatibility/2006" xmlns:pslz="http://schemas.microsoft.com/office/powerpoint/2016/slidezoom">
        <mc:Choice Requires="pslz">
          <p:graphicFrame>
            <p:nvGraphicFramePr>
              <p:cNvPr id="4" name="Vista general de diapositiva 3">
                <a:extLst>
                  <a:ext uri="{FF2B5EF4-FFF2-40B4-BE49-F238E27FC236}">
                    <a16:creationId xmlns:a16="http://schemas.microsoft.com/office/drawing/2014/main" id="{945234D4-D585-3B2B-73F5-4699AE204C26}"/>
                  </a:ext>
                </a:extLst>
              </p:cNvPr>
              <p:cNvGraphicFramePr>
                <a:graphicFrameLocks noChangeAspect="1"/>
              </p:cNvGraphicFramePr>
              <p:nvPr>
                <p:extLst>
                  <p:ext uri="{D42A27DB-BD31-4B8C-83A1-F6EECF244321}">
                    <p14:modId xmlns:p14="http://schemas.microsoft.com/office/powerpoint/2010/main" val="2183676191"/>
                  </p:ext>
                </p:extLst>
              </p:nvPr>
            </p:nvGraphicFramePr>
            <p:xfrm>
              <a:off x="4871864" y="620688"/>
              <a:ext cx="1754192" cy="986734"/>
            </p:xfrm>
            <a:graphic>
              <a:graphicData uri="http://schemas.microsoft.com/office/powerpoint/2016/slidezoom">
                <pslz:sldZm>
                  <pslz:sldZmObj sldId="552" cId="264064757">
                    <pslz:zmPr id="{BD5B961F-5CDE-4782-AABD-CCF2176519CB}" returnToParent="0" transitionDur="1000">
                      <p166:blipFill xmlns:p166="http://schemas.microsoft.com/office/powerpoint/2016/6/main">
                        <a:blip r:embed="rId2"/>
                        <a:stretch>
                          <a:fillRect/>
                        </a:stretch>
                      </p166:blipFill>
                      <p166:spPr xmlns:p166="http://schemas.microsoft.com/office/powerpoint/2016/6/main">
                        <a:xfrm>
                          <a:off x="0" y="0"/>
                          <a:ext cx="1754192" cy="986734"/>
                        </a:xfrm>
                        <a:prstGeom prst="rect">
                          <a:avLst/>
                        </a:prstGeom>
                        <a:ln w="3175">
                          <a:solidFill>
                            <a:prstClr val="ltGray"/>
                          </a:solidFill>
                        </a:ln>
                      </p166:spPr>
                    </pslz:zmPr>
                  </pslz:sldZmObj>
                </pslz:sldZm>
              </a:graphicData>
            </a:graphic>
          </p:graphicFrame>
        </mc:Choice>
        <mc:Fallback xmlns="">
          <p:pic>
            <p:nvPicPr>
              <p:cNvPr id="4" name="Vista general de diapositiva 3">
                <a:extLst>
                  <a:ext uri="{FF2B5EF4-FFF2-40B4-BE49-F238E27FC236}">
                    <a16:creationId xmlns:a16="http://schemas.microsoft.com/office/drawing/2014/main" id="{945234D4-D585-3B2B-73F5-4699AE204C26}"/>
                  </a:ext>
                </a:extLst>
              </p:cNvPr>
              <p:cNvPicPr>
                <a:picLocks noGrp="1" noRot="1" noChangeAspect="1" noMove="1" noResize="1" noEditPoints="1" noAdjustHandles="1" noChangeArrowheads="1" noChangeShapeType="1"/>
              </p:cNvPicPr>
              <p:nvPr/>
            </p:nvPicPr>
            <p:blipFill>
              <a:blip r:embed="rId3"/>
              <a:stretch>
                <a:fillRect/>
              </a:stretch>
            </p:blipFill>
            <p:spPr>
              <a:xfrm>
                <a:off x="4871864" y="620688"/>
                <a:ext cx="1754192" cy="986734"/>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6" name="Vista general de diapositiva 5">
                <a:extLst>
                  <a:ext uri="{FF2B5EF4-FFF2-40B4-BE49-F238E27FC236}">
                    <a16:creationId xmlns:a16="http://schemas.microsoft.com/office/drawing/2014/main" id="{C5976C68-72BE-29AB-5CA0-5E5FF1ADD148}"/>
                  </a:ext>
                </a:extLst>
              </p:cNvPr>
              <p:cNvGraphicFramePr>
                <a:graphicFrameLocks noChangeAspect="1"/>
              </p:cNvGraphicFramePr>
              <p:nvPr>
                <p:extLst>
                  <p:ext uri="{D42A27DB-BD31-4B8C-83A1-F6EECF244321}">
                    <p14:modId xmlns:p14="http://schemas.microsoft.com/office/powerpoint/2010/main" val="1644237262"/>
                  </p:ext>
                </p:extLst>
              </p:nvPr>
            </p:nvGraphicFramePr>
            <p:xfrm>
              <a:off x="6744072" y="620688"/>
              <a:ext cx="1754192" cy="986733"/>
            </p:xfrm>
            <a:graphic>
              <a:graphicData uri="http://schemas.microsoft.com/office/powerpoint/2016/slidezoom">
                <pslz:sldZm>
                  <pslz:sldZmObj sldId="551" cId="1219668492">
                    <pslz:zmPr id="{91985A68-CF70-4791-B142-FD480A2C0564}" returnToParent="0" transitionDur="1000">
                      <p166:blipFill xmlns:p166="http://schemas.microsoft.com/office/powerpoint/2016/6/main">
                        <a:blip r:embed="rId4"/>
                        <a:stretch>
                          <a:fillRect/>
                        </a:stretch>
                      </p166:blipFill>
                      <p166:spPr xmlns:p166="http://schemas.microsoft.com/office/powerpoint/2016/6/main">
                        <a:xfrm>
                          <a:off x="0" y="0"/>
                          <a:ext cx="1754192" cy="986733"/>
                        </a:xfrm>
                        <a:prstGeom prst="rect">
                          <a:avLst/>
                        </a:prstGeom>
                        <a:ln w="3175">
                          <a:solidFill>
                            <a:prstClr val="ltGray"/>
                          </a:solidFill>
                        </a:ln>
                      </p166:spPr>
                    </pslz:zmPr>
                  </pslz:sldZmObj>
                </pslz:sldZm>
              </a:graphicData>
            </a:graphic>
          </p:graphicFrame>
        </mc:Choice>
        <mc:Fallback xmlns="">
          <p:pic>
            <p:nvPicPr>
              <p:cNvPr id="6" name="Vista general de diapositiva 5">
                <a:extLst>
                  <a:ext uri="{FF2B5EF4-FFF2-40B4-BE49-F238E27FC236}">
                    <a16:creationId xmlns:a16="http://schemas.microsoft.com/office/drawing/2014/main" id="{C5976C68-72BE-29AB-5CA0-5E5FF1ADD148}"/>
                  </a:ext>
                </a:extLst>
              </p:cNvPr>
              <p:cNvPicPr>
                <a:picLocks noGrp="1" noRot="1" noChangeAspect="1" noMove="1" noResize="1" noEditPoints="1" noAdjustHandles="1" noChangeArrowheads="1" noChangeShapeType="1"/>
              </p:cNvPicPr>
              <p:nvPr/>
            </p:nvPicPr>
            <p:blipFill>
              <a:blip r:embed="rId5"/>
              <a:stretch>
                <a:fillRect/>
              </a:stretch>
            </p:blipFill>
            <p:spPr>
              <a:xfrm>
                <a:off x="6744072" y="620688"/>
                <a:ext cx="1754192" cy="986733"/>
              </a:xfrm>
              <a:prstGeom prst="rect">
                <a:avLst/>
              </a:prstGeom>
              <a:ln w="3175">
                <a:solidFill>
                  <a:prstClr val="ltGray"/>
                </a:solidFill>
              </a:ln>
            </p:spPr>
          </p:pic>
        </mc:Fallback>
      </mc:AlternateContent>
    </p:spTree>
    <p:extLst>
      <p:ext uri="{BB962C8B-B14F-4D97-AF65-F5344CB8AC3E}">
        <p14:creationId xmlns:p14="http://schemas.microsoft.com/office/powerpoint/2010/main" val="2507180080"/>
      </p:ext>
    </p:extLst>
  </p:cSld>
  <p:clrMapOvr>
    <a:masterClrMapping/>
  </p:clrMapOvr>
  <p:transition>
    <p:zoom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AFC1488-825D-FDBD-538C-0F053C43EBAB}"/>
              </a:ext>
            </a:extLst>
          </p:cNvPr>
          <p:cNvSpPr txBox="1"/>
          <p:nvPr/>
        </p:nvSpPr>
        <p:spPr>
          <a:xfrm>
            <a:off x="695400" y="908720"/>
            <a:ext cx="10225136" cy="1938992"/>
          </a:xfrm>
          <a:prstGeom prst="rect">
            <a:avLst/>
          </a:prstGeom>
          <a:noFill/>
        </p:spPr>
        <p:txBody>
          <a:bodyPr wrap="square" rtlCol="0">
            <a:spAutoFit/>
          </a:bodyPr>
          <a:lstStyle/>
          <a:p>
            <a:pPr algn="just"/>
            <a:r>
              <a:rPr lang="es-UY" sz="2400" b="1" dirty="0">
                <a:solidFill>
                  <a:schemeClr val="tx1"/>
                </a:solidFill>
                <a:latin typeface="Candara" panose="020E0502030303020204" pitchFamily="34" charset="0"/>
              </a:rPr>
              <a:t>Ejercicio 3 (método RMC)</a:t>
            </a:r>
            <a:endParaRPr lang="es-UY" sz="2400" b="1" dirty="0">
              <a:solidFill>
                <a:schemeClr val="tx1"/>
              </a:solidFill>
              <a:highlight>
                <a:srgbClr val="FFFF00"/>
              </a:highlight>
              <a:latin typeface="Candara" panose="020E0502030303020204" pitchFamily="34" charset="0"/>
            </a:endParaRPr>
          </a:p>
          <a:p>
            <a:pPr algn="just"/>
            <a:r>
              <a:rPr lang="es-UY" sz="2400" b="1" dirty="0">
                <a:solidFill>
                  <a:schemeClr val="tx1"/>
                </a:solidFill>
                <a:latin typeface="Candara" panose="020E0502030303020204" pitchFamily="34" charset="0"/>
              </a:rPr>
              <a:t>Calcular el grado de inactivación de </a:t>
            </a:r>
            <a:r>
              <a:rPr lang="es-UY" sz="2400" b="1" i="1" dirty="0" err="1">
                <a:solidFill>
                  <a:schemeClr val="tx1"/>
                </a:solidFill>
                <a:latin typeface="Candara" panose="020E0502030303020204" pitchFamily="34" charset="0"/>
              </a:rPr>
              <a:t>Giardia</a:t>
            </a:r>
            <a:r>
              <a:rPr lang="es-UY" sz="2400" b="1" dirty="0">
                <a:solidFill>
                  <a:schemeClr val="tx1"/>
                </a:solidFill>
                <a:latin typeface="Candara" panose="020E0502030303020204" pitchFamily="34" charset="0"/>
              </a:rPr>
              <a:t> y </a:t>
            </a:r>
            <a:r>
              <a:rPr lang="es-UY" sz="2400" b="1" i="1" dirty="0" err="1">
                <a:solidFill>
                  <a:schemeClr val="tx1"/>
                </a:solidFill>
                <a:latin typeface="Candara" panose="020E0502030303020204" pitchFamily="34" charset="0"/>
              </a:rPr>
              <a:t>Cryptosporidium</a:t>
            </a:r>
            <a:r>
              <a:rPr lang="es-UY" sz="2400" b="1" dirty="0">
                <a:solidFill>
                  <a:schemeClr val="tx1"/>
                </a:solidFill>
                <a:latin typeface="Candara" panose="020E0502030303020204" pitchFamily="34" charset="0"/>
              </a:rPr>
              <a:t> en un reactor de </a:t>
            </a:r>
            <a:r>
              <a:rPr lang="es-UY" sz="2400" b="1" dirty="0" err="1">
                <a:solidFill>
                  <a:schemeClr val="tx1"/>
                </a:solidFill>
                <a:latin typeface="Candara" panose="020E0502030303020204" pitchFamily="34" charset="0"/>
              </a:rPr>
              <a:t>preozonización</a:t>
            </a:r>
            <a:r>
              <a:rPr lang="es-UY" sz="2400" b="1" dirty="0">
                <a:solidFill>
                  <a:schemeClr val="tx1"/>
                </a:solidFill>
                <a:latin typeface="Candara" panose="020E0502030303020204" pitchFamily="34" charset="0"/>
              </a:rPr>
              <a:t> formado por dos celdas, según figura. El volumen de cada cela es 50 m</a:t>
            </a:r>
            <a:r>
              <a:rPr lang="es-UY" sz="2400" b="1" baseline="30000" dirty="0">
                <a:solidFill>
                  <a:schemeClr val="tx1"/>
                </a:solidFill>
                <a:latin typeface="Candara" panose="020E0502030303020204" pitchFamily="34" charset="0"/>
              </a:rPr>
              <a:t>3</a:t>
            </a:r>
            <a:r>
              <a:rPr lang="es-UY" sz="2400" b="1" dirty="0">
                <a:solidFill>
                  <a:schemeClr val="tx1"/>
                </a:solidFill>
                <a:latin typeface="Candara" panose="020E0502030303020204" pitchFamily="34" charset="0"/>
              </a:rPr>
              <a:t>, y el caudal es 200 m</a:t>
            </a:r>
            <a:r>
              <a:rPr lang="es-UY" sz="2400" b="1" baseline="30000" dirty="0">
                <a:solidFill>
                  <a:schemeClr val="tx1"/>
                </a:solidFill>
                <a:latin typeface="Candara" panose="020E0502030303020204" pitchFamily="34" charset="0"/>
              </a:rPr>
              <a:t>3</a:t>
            </a:r>
            <a:r>
              <a:rPr lang="es-UY" sz="2400" b="1" dirty="0">
                <a:solidFill>
                  <a:schemeClr val="tx1"/>
                </a:solidFill>
                <a:latin typeface="Candara" panose="020E0502030303020204" pitchFamily="34" charset="0"/>
              </a:rPr>
              <a:t>/h. No se dispone de estudio de trazadores, se asume mezcla completa. Temperatura del agua: 10°C.</a:t>
            </a:r>
            <a:endParaRPr lang="es-UY" sz="2400" dirty="0">
              <a:solidFill>
                <a:schemeClr val="tx1"/>
              </a:solidFill>
              <a:latin typeface="Candara" panose="020E0502030303020204" pitchFamily="34" charset="0"/>
            </a:endParaRPr>
          </a:p>
        </p:txBody>
      </p:sp>
      <p:sp>
        <p:nvSpPr>
          <p:cNvPr id="3" name="Rectángulo 2">
            <a:extLst>
              <a:ext uri="{FF2B5EF4-FFF2-40B4-BE49-F238E27FC236}">
                <a16:creationId xmlns:a16="http://schemas.microsoft.com/office/drawing/2014/main" id="{4D901590-D5C2-7494-7649-B35FCEA1A368}"/>
              </a:ext>
            </a:extLst>
          </p:cNvPr>
          <p:cNvSpPr/>
          <p:nvPr/>
        </p:nvSpPr>
        <p:spPr bwMode="auto">
          <a:xfrm>
            <a:off x="4093773" y="4003781"/>
            <a:ext cx="1440160" cy="165618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4" name="Elipse 3">
            <a:extLst>
              <a:ext uri="{FF2B5EF4-FFF2-40B4-BE49-F238E27FC236}">
                <a16:creationId xmlns:a16="http://schemas.microsoft.com/office/drawing/2014/main" id="{F7411F05-8989-D7BC-840F-A893372AE3ED}"/>
              </a:ext>
            </a:extLst>
          </p:cNvPr>
          <p:cNvSpPr/>
          <p:nvPr/>
        </p:nvSpPr>
        <p:spPr bwMode="auto">
          <a:xfrm>
            <a:off x="4553707" y="517514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 name="Elipse 4">
            <a:extLst>
              <a:ext uri="{FF2B5EF4-FFF2-40B4-BE49-F238E27FC236}">
                <a16:creationId xmlns:a16="http://schemas.microsoft.com/office/drawing/2014/main" id="{CFEBDF2D-AC22-F3B9-F23B-1DC53189CE44}"/>
              </a:ext>
            </a:extLst>
          </p:cNvPr>
          <p:cNvSpPr/>
          <p:nvPr/>
        </p:nvSpPr>
        <p:spPr bwMode="auto">
          <a:xfrm>
            <a:off x="5057740" y="535295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6" name="Elipse 5">
            <a:extLst>
              <a:ext uri="{FF2B5EF4-FFF2-40B4-BE49-F238E27FC236}">
                <a16:creationId xmlns:a16="http://schemas.microsoft.com/office/drawing/2014/main" id="{522FFE15-6621-1B89-1A33-C4F7C84A9D2B}"/>
              </a:ext>
            </a:extLst>
          </p:cNvPr>
          <p:cNvSpPr/>
          <p:nvPr/>
        </p:nvSpPr>
        <p:spPr bwMode="auto">
          <a:xfrm>
            <a:off x="4337683" y="527009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7" name="Elipse 6">
            <a:extLst>
              <a:ext uri="{FF2B5EF4-FFF2-40B4-BE49-F238E27FC236}">
                <a16:creationId xmlns:a16="http://schemas.microsoft.com/office/drawing/2014/main" id="{75AB2BC0-1D38-9445-3F88-052BE898B994}"/>
              </a:ext>
            </a:extLst>
          </p:cNvPr>
          <p:cNvSpPr/>
          <p:nvPr/>
        </p:nvSpPr>
        <p:spPr bwMode="auto">
          <a:xfrm>
            <a:off x="4741845" y="523655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8" name="Elipse 7">
            <a:extLst>
              <a:ext uri="{FF2B5EF4-FFF2-40B4-BE49-F238E27FC236}">
                <a16:creationId xmlns:a16="http://schemas.microsoft.com/office/drawing/2014/main" id="{0A04620E-B02C-864C-035A-44C027A407DB}"/>
              </a:ext>
            </a:extLst>
          </p:cNvPr>
          <p:cNvSpPr/>
          <p:nvPr/>
        </p:nvSpPr>
        <p:spPr bwMode="auto">
          <a:xfrm>
            <a:off x="4970065" y="5247407"/>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9" name="Elipse 8">
            <a:extLst>
              <a:ext uri="{FF2B5EF4-FFF2-40B4-BE49-F238E27FC236}">
                <a16:creationId xmlns:a16="http://schemas.microsoft.com/office/drawing/2014/main" id="{0FC2B424-CCD6-3EE4-3A28-38EA273B4A75}"/>
              </a:ext>
            </a:extLst>
          </p:cNvPr>
          <p:cNvSpPr/>
          <p:nvPr/>
        </p:nvSpPr>
        <p:spPr bwMode="auto">
          <a:xfrm>
            <a:off x="4813853" y="538895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0" name="Elipse 9">
            <a:extLst>
              <a:ext uri="{FF2B5EF4-FFF2-40B4-BE49-F238E27FC236}">
                <a16:creationId xmlns:a16="http://schemas.microsoft.com/office/drawing/2014/main" id="{3FBE0065-6D2E-A5CA-F615-C43F6C08BC78}"/>
              </a:ext>
            </a:extLst>
          </p:cNvPr>
          <p:cNvSpPr/>
          <p:nvPr/>
        </p:nvSpPr>
        <p:spPr bwMode="auto">
          <a:xfrm flipH="1">
            <a:off x="4739960" y="5080127"/>
            <a:ext cx="45719"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1" name="Elipse 10">
            <a:extLst>
              <a:ext uri="{FF2B5EF4-FFF2-40B4-BE49-F238E27FC236}">
                <a16:creationId xmlns:a16="http://schemas.microsoft.com/office/drawing/2014/main" id="{9B9ACE8B-C87E-5F28-06B7-B6ABEE7D3580}"/>
              </a:ext>
            </a:extLst>
          </p:cNvPr>
          <p:cNvSpPr/>
          <p:nvPr/>
        </p:nvSpPr>
        <p:spPr bwMode="auto">
          <a:xfrm>
            <a:off x="5146880" y="524714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 name="Elipse 11">
            <a:extLst>
              <a:ext uri="{FF2B5EF4-FFF2-40B4-BE49-F238E27FC236}">
                <a16:creationId xmlns:a16="http://schemas.microsoft.com/office/drawing/2014/main" id="{54E40142-C9BD-DBE4-7162-48E396A10E21}"/>
              </a:ext>
            </a:extLst>
          </p:cNvPr>
          <p:cNvSpPr/>
          <p:nvPr/>
        </p:nvSpPr>
        <p:spPr bwMode="auto">
          <a:xfrm>
            <a:off x="5110623" y="5130796"/>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3" name="Elipse 12">
            <a:extLst>
              <a:ext uri="{FF2B5EF4-FFF2-40B4-BE49-F238E27FC236}">
                <a16:creationId xmlns:a16="http://schemas.microsoft.com/office/drawing/2014/main" id="{5E7C09D0-F7D0-5CA4-C606-B286CDC4CD68}"/>
              </a:ext>
            </a:extLst>
          </p:cNvPr>
          <p:cNvSpPr/>
          <p:nvPr/>
        </p:nvSpPr>
        <p:spPr bwMode="auto">
          <a:xfrm>
            <a:off x="5218888" y="539954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4" name="Elipse 13">
            <a:extLst>
              <a:ext uri="{FF2B5EF4-FFF2-40B4-BE49-F238E27FC236}">
                <a16:creationId xmlns:a16="http://schemas.microsoft.com/office/drawing/2014/main" id="{0F2D9EE4-D0DA-D1E7-D170-2F7FEAA3B5E6}"/>
              </a:ext>
            </a:extLst>
          </p:cNvPr>
          <p:cNvSpPr/>
          <p:nvPr/>
        </p:nvSpPr>
        <p:spPr bwMode="auto">
          <a:xfrm>
            <a:off x="4706107" y="532754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5" name="Elipse 14">
            <a:extLst>
              <a:ext uri="{FF2B5EF4-FFF2-40B4-BE49-F238E27FC236}">
                <a16:creationId xmlns:a16="http://schemas.microsoft.com/office/drawing/2014/main" id="{3B086E06-572D-DB14-DBAB-6D551465CCCF}"/>
              </a:ext>
            </a:extLst>
          </p:cNvPr>
          <p:cNvSpPr/>
          <p:nvPr/>
        </p:nvSpPr>
        <p:spPr bwMode="auto">
          <a:xfrm>
            <a:off x="4559858" y="5338834"/>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6" name="Elipse 15">
            <a:extLst>
              <a:ext uri="{FF2B5EF4-FFF2-40B4-BE49-F238E27FC236}">
                <a16:creationId xmlns:a16="http://schemas.microsoft.com/office/drawing/2014/main" id="{97078900-6B87-8734-C213-F8BD82A4238F}"/>
              </a:ext>
            </a:extLst>
          </p:cNvPr>
          <p:cNvSpPr/>
          <p:nvPr/>
        </p:nvSpPr>
        <p:spPr bwMode="auto">
          <a:xfrm>
            <a:off x="4401114" y="539954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7" name="Elipse 16">
            <a:extLst>
              <a:ext uri="{FF2B5EF4-FFF2-40B4-BE49-F238E27FC236}">
                <a16:creationId xmlns:a16="http://schemas.microsoft.com/office/drawing/2014/main" id="{109C5C0E-1849-2B1F-D912-DC734A0FDCD6}"/>
              </a:ext>
            </a:extLst>
          </p:cNvPr>
          <p:cNvSpPr/>
          <p:nvPr/>
        </p:nvSpPr>
        <p:spPr bwMode="auto">
          <a:xfrm>
            <a:off x="4869164" y="5103847"/>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18" name="Conector recto 17">
            <a:extLst>
              <a:ext uri="{FF2B5EF4-FFF2-40B4-BE49-F238E27FC236}">
                <a16:creationId xmlns:a16="http://schemas.microsoft.com/office/drawing/2014/main" id="{26852064-93F6-5086-E522-868695237B1E}"/>
              </a:ext>
            </a:extLst>
          </p:cNvPr>
          <p:cNvCxnSpPr>
            <a:cxnSpLocks/>
          </p:cNvCxnSpPr>
          <p:nvPr/>
        </p:nvCxnSpPr>
        <p:spPr bwMode="auto">
          <a:xfrm>
            <a:off x="4424345" y="5548158"/>
            <a:ext cx="809197" cy="0"/>
          </a:xfrm>
          <a:prstGeom prst="line">
            <a:avLst/>
          </a:prstGeom>
          <a:solidFill>
            <a:schemeClr val="accent1"/>
          </a:solidFill>
          <a:ln w="57150" cap="flat" cmpd="sng" algn="ctr">
            <a:solidFill>
              <a:schemeClr val="tx2">
                <a:lumMod val="50000"/>
                <a:lumOff val="50000"/>
              </a:schemeClr>
            </a:solidFill>
            <a:prstDash val="solid"/>
            <a:round/>
            <a:headEnd type="none" w="med" len="med"/>
            <a:tailEnd type="none" w="med" len="med"/>
          </a:ln>
          <a:effectLst/>
        </p:spPr>
      </p:cxnSp>
      <p:sp>
        <p:nvSpPr>
          <p:cNvPr id="19" name="Forma libre: forma 18">
            <a:extLst>
              <a:ext uri="{FF2B5EF4-FFF2-40B4-BE49-F238E27FC236}">
                <a16:creationId xmlns:a16="http://schemas.microsoft.com/office/drawing/2014/main" id="{29EFFAB1-1584-B673-1C73-F70B06B406F0}"/>
              </a:ext>
            </a:extLst>
          </p:cNvPr>
          <p:cNvSpPr/>
          <p:nvPr/>
        </p:nvSpPr>
        <p:spPr bwMode="auto">
          <a:xfrm>
            <a:off x="3576893" y="5558344"/>
            <a:ext cx="1229710" cy="283780"/>
          </a:xfrm>
          <a:custGeom>
            <a:avLst/>
            <a:gdLst>
              <a:gd name="connsiteX0" fmla="*/ 1229710 w 1229710"/>
              <a:gd name="connsiteY0" fmla="*/ 0 h 283780"/>
              <a:gd name="connsiteX1" fmla="*/ 1229710 w 1229710"/>
              <a:gd name="connsiteY1" fmla="*/ 283780 h 283780"/>
              <a:gd name="connsiteX2" fmla="*/ 0 w 1229710"/>
              <a:gd name="connsiteY2" fmla="*/ 283780 h 283780"/>
            </a:gdLst>
            <a:ahLst/>
            <a:cxnLst>
              <a:cxn ang="0">
                <a:pos x="connsiteX0" y="connsiteY0"/>
              </a:cxn>
              <a:cxn ang="0">
                <a:pos x="connsiteX1" y="connsiteY1"/>
              </a:cxn>
              <a:cxn ang="0">
                <a:pos x="connsiteX2" y="connsiteY2"/>
              </a:cxn>
            </a:cxnLst>
            <a:rect l="l" t="t" r="r" b="b"/>
            <a:pathLst>
              <a:path w="1229710" h="283780">
                <a:moveTo>
                  <a:pt x="1229710" y="0"/>
                </a:moveTo>
                <a:lnTo>
                  <a:pt x="1229710" y="283780"/>
                </a:lnTo>
                <a:lnTo>
                  <a:pt x="0" y="283780"/>
                </a:lnTo>
              </a:path>
            </a:pathLst>
          </a:cu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0" name="Conector recto de flecha 19">
            <a:extLst>
              <a:ext uri="{FF2B5EF4-FFF2-40B4-BE49-F238E27FC236}">
                <a16:creationId xmlns:a16="http://schemas.microsoft.com/office/drawing/2014/main" id="{8D2281BB-CB1C-9DD9-603D-624536029AC5}"/>
              </a:ext>
            </a:extLst>
          </p:cNvPr>
          <p:cNvCxnSpPr>
            <a:cxnSpLocks/>
          </p:cNvCxnSpPr>
          <p:nvPr/>
        </p:nvCxnSpPr>
        <p:spPr bwMode="auto">
          <a:xfrm>
            <a:off x="3387690" y="4188439"/>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cxnSp>
        <p:nvCxnSpPr>
          <p:cNvPr id="21" name="Conector recto de flecha 20">
            <a:extLst>
              <a:ext uri="{FF2B5EF4-FFF2-40B4-BE49-F238E27FC236}">
                <a16:creationId xmlns:a16="http://schemas.microsoft.com/office/drawing/2014/main" id="{16AC55D6-A82A-6BE9-C502-DA65A0D7FD56}"/>
              </a:ext>
            </a:extLst>
          </p:cNvPr>
          <p:cNvCxnSpPr>
            <a:cxnSpLocks/>
          </p:cNvCxnSpPr>
          <p:nvPr/>
        </p:nvCxnSpPr>
        <p:spPr bwMode="auto">
          <a:xfrm>
            <a:off x="5533933" y="5432462"/>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sp>
        <p:nvSpPr>
          <p:cNvPr id="22" name="CuadroTexto 21">
            <a:extLst>
              <a:ext uri="{FF2B5EF4-FFF2-40B4-BE49-F238E27FC236}">
                <a16:creationId xmlns:a16="http://schemas.microsoft.com/office/drawing/2014/main" id="{6635AD86-2C84-8BBD-17B0-356DC5D32BE1}"/>
              </a:ext>
            </a:extLst>
          </p:cNvPr>
          <p:cNvSpPr txBox="1"/>
          <p:nvPr/>
        </p:nvSpPr>
        <p:spPr>
          <a:xfrm>
            <a:off x="5290896" y="5719994"/>
            <a:ext cx="144016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800" dirty="0">
                <a:solidFill>
                  <a:schemeClr val="tx1"/>
                </a:solidFill>
              </a:rPr>
              <a:t>C = 0,4 mg/l</a:t>
            </a:r>
          </a:p>
        </p:txBody>
      </p:sp>
      <p:sp>
        <p:nvSpPr>
          <p:cNvPr id="24" name="Rectángulo 23">
            <a:extLst>
              <a:ext uri="{FF2B5EF4-FFF2-40B4-BE49-F238E27FC236}">
                <a16:creationId xmlns:a16="http://schemas.microsoft.com/office/drawing/2014/main" id="{EA010347-8D48-8E6B-99FC-733A0805E631}"/>
              </a:ext>
            </a:extLst>
          </p:cNvPr>
          <p:cNvSpPr/>
          <p:nvPr/>
        </p:nvSpPr>
        <p:spPr bwMode="auto">
          <a:xfrm>
            <a:off x="6240016" y="4005064"/>
            <a:ext cx="1440160" cy="165618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5" name="Conector recto de flecha 24">
            <a:extLst>
              <a:ext uri="{FF2B5EF4-FFF2-40B4-BE49-F238E27FC236}">
                <a16:creationId xmlns:a16="http://schemas.microsoft.com/office/drawing/2014/main" id="{967FD17F-9A6B-D62E-7886-0FB5EB827522}"/>
              </a:ext>
            </a:extLst>
          </p:cNvPr>
          <p:cNvCxnSpPr>
            <a:cxnSpLocks/>
          </p:cNvCxnSpPr>
          <p:nvPr/>
        </p:nvCxnSpPr>
        <p:spPr bwMode="auto">
          <a:xfrm>
            <a:off x="7680176" y="4188439"/>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sp>
        <p:nvSpPr>
          <p:cNvPr id="26" name="CuadroTexto 25">
            <a:extLst>
              <a:ext uri="{FF2B5EF4-FFF2-40B4-BE49-F238E27FC236}">
                <a16:creationId xmlns:a16="http://schemas.microsoft.com/office/drawing/2014/main" id="{A2E496A1-296A-2815-A035-D26C985EF2CF}"/>
              </a:ext>
            </a:extLst>
          </p:cNvPr>
          <p:cNvSpPr txBox="1"/>
          <p:nvPr/>
        </p:nvSpPr>
        <p:spPr>
          <a:xfrm>
            <a:off x="2653613" y="3775714"/>
            <a:ext cx="144016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800" dirty="0">
                <a:solidFill>
                  <a:schemeClr val="tx1"/>
                </a:solidFill>
              </a:rPr>
              <a:t>C = 0 mg/l</a:t>
            </a:r>
          </a:p>
        </p:txBody>
      </p:sp>
      <p:sp>
        <p:nvSpPr>
          <p:cNvPr id="27" name="CuadroTexto 26">
            <a:extLst>
              <a:ext uri="{FF2B5EF4-FFF2-40B4-BE49-F238E27FC236}">
                <a16:creationId xmlns:a16="http://schemas.microsoft.com/office/drawing/2014/main" id="{E4E0FED4-E33A-4B96-1235-06A012232211}"/>
              </a:ext>
            </a:extLst>
          </p:cNvPr>
          <p:cNvSpPr txBox="1"/>
          <p:nvPr/>
        </p:nvSpPr>
        <p:spPr>
          <a:xfrm>
            <a:off x="7680176" y="4278335"/>
            <a:ext cx="144016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800" dirty="0">
                <a:solidFill>
                  <a:schemeClr val="tx1"/>
                </a:solidFill>
              </a:rPr>
              <a:t>C = 0,1 mg/l</a:t>
            </a:r>
          </a:p>
        </p:txBody>
      </p:sp>
    </p:spTree>
    <p:extLst>
      <p:ext uri="{BB962C8B-B14F-4D97-AF65-F5344CB8AC3E}">
        <p14:creationId xmlns:p14="http://schemas.microsoft.com/office/powerpoint/2010/main" val="1160585372"/>
      </p:ext>
    </p:extLst>
  </p:cSld>
  <p:clrMapOvr>
    <a:masterClrMapping/>
  </p:clrMapOvr>
  <p:transition>
    <p:zoom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C4750E8-5AF0-2227-8DE4-8E09D0177ED2}"/>
              </a:ext>
            </a:extLst>
          </p:cNvPr>
          <p:cNvSpPr txBox="1"/>
          <p:nvPr/>
        </p:nvSpPr>
        <p:spPr>
          <a:xfrm>
            <a:off x="767408" y="764704"/>
            <a:ext cx="8064896" cy="5539978"/>
          </a:xfrm>
          <a:prstGeom prst="rect">
            <a:avLst/>
          </a:prstGeom>
          <a:noFill/>
        </p:spPr>
        <p:txBody>
          <a:bodyPr wrap="square">
            <a:spAutoFit/>
          </a:bodyPr>
          <a:lstStyle/>
          <a:p>
            <a:pPr>
              <a:spcBef>
                <a:spcPts val="600"/>
              </a:spcBef>
              <a:spcAft>
                <a:spcPts val="600"/>
              </a:spcAft>
            </a:pPr>
            <a:r>
              <a:rPr lang="es-UY" sz="1800" dirty="0">
                <a:solidFill>
                  <a:schemeClr val="tx1"/>
                </a:solidFill>
              </a:rPr>
              <a:t>Resolución:</a:t>
            </a:r>
          </a:p>
          <a:p>
            <a:pPr>
              <a:spcBef>
                <a:spcPts val="600"/>
              </a:spcBef>
              <a:spcAft>
                <a:spcPts val="600"/>
              </a:spcAft>
            </a:pPr>
            <a:r>
              <a:rPr lang="es-UY" sz="1800" dirty="0">
                <a:solidFill>
                  <a:schemeClr val="tx1"/>
                </a:solidFill>
              </a:rPr>
              <a:t>Tiempo de retención de cada celda: V/Q = 50/200 = 0,25 horas = 15 minutos</a:t>
            </a:r>
          </a:p>
          <a:p>
            <a:pPr>
              <a:spcBef>
                <a:spcPts val="600"/>
              </a:spcBef>
              <a:spcAft>
                <a:spcPts val="600"/>
              </a:spcAft>
            </a:pPr>
            <a:r>
              <a:rPr lang="es-UY" sz="1800" dirty="0">
                <a:solidFill>
                  <a:schemeClr val="tx1"/>
                </a:solidFill>
              </a:rPr>
              <a:t>La concentración de cada celda es Cout (1era columna tabla)</a:t>
            </a:r>
          </a:p>
          <a:p>
            <a:pPr>
              <a:spcBef>
                <a:spcPts val="600"/>
              </a:spcBef>
              <a:spcAft>
                <a:spcPts val="600"/>
              </a:spcAft>
            </a:pPr>
            <a:r>
              <a:rPr lang="es-UY" sz="1800" dirty="0">
                <a:solidFill>
                  <a:schemeClr val="tx1"/>
                </a:solidFill>
              </a:rPr>
              <a:t>Cryptoporidium: K</a:t>
            </a:r>
            <a:r>
              <a:rPr lang="es-UY" sz="1800" baseline="-25000" dirty="0">
                <a:solidFill>
                  <a:schemeClr val="tx1"/>
                </a:solidFill>
              </a:rPr>
              <a:t>10</a:t>
            </a:r>
            <a:r>
              <a:rPr lang="es-UY" sz="1800" dirty="0">
                <a:solidFill>
                  <a:schemeClr val="tx1"/>
                </a:solidFill>
              </a:rPr>
              <a:t> = 0,0397 * 1,09757 </a:t>
            </a:r>
            <a:r>
              <a:rPr lang="es-UY" sz="1800" baseline="30000" dirty="0">
                <a:solidFill>
                  <a:schemeClr val="tx1"/>
                </a:solidFill>
              </a:rPr>
              <a:t>temperatura  </a:t>
            </a:r>
            <a:r>
              <a:rPr lang="es-UY" sz="1800" dirty="0">
                <a:solidFill>
                  <a:schemeClr val="tx1"/>
                </a:solidFill>
              </a:rPr>
              <a:t>= 0,1 </a:t>
            </a:r>
          </a:p>
          <a:p>
            <a:pPr>
              <a:spcBef>
                <a:spcPts val="600"/>
              </a:spcBef>
              <a:spcAft>
                <a:spcPts val="600"/>
              </a:spcAft>
            </a:pPr>
            <a:r>
              <a:rPr lang="es-UY" sz="1800" dirty="0" err="1">
                <a:solidFill>
                  <a:schemeClr val="tx1"/>
                </a:solidFill>
              </a:rPr>
              <a:t>Giardia</a:t>
            </a:r>
            <a:r>
              <a:rPr lang="es-UY" sz="1800" dirty="0">
                <a:solidFill>
                  <a:schemeClr val="tx1"/>
                </a:solidFill>
              </a:rPr>
              <a:t>: K</a:t>
            </a:r>
            <a:r>
              <a:rPr lang="es-UY" sz="1800" baseline="-25000" dirty="0">
                <a:solidFill>
                  <a:schemeClr val="tx1"/>
                </a:solidFill>
              </a:rPr>
              <a:t>10</a:t>
            </a:r>
            <a:r>
              <a:rPr lang="es-UY" sz="1800" dirty="0">
                <a:solidFill>
                  <a:schemeClr val="tx1"/>
                </a:solidFill>
              </a:rPr>
              <a:t> = 1,0380 * 1,0741</a:t>
            </a:r>
            <a:r>
              <a:rPr lang="es-UY" sz="1800" baseline="30000" dirty="0">
                <a:solidFill>
                  <a:schemeClr val="tx1"/>
                </a:solidFill>
              </a:rPr>
              <a:t>temperatura </a:t>
            </a:r>
            <a:r>
              <a:rPr lang="es-UY" sz="1800" dirty="0">
                <a:solidFill>
                  <a:schemeClr val="tx1"/>
                </a:solidFill>
              </a:rPr>
              <a:t>= 2,12</a:t>
            </a:r>
          </a:p>
          <a:p>
            <a:pPr>
              <a:spcBef>
                <a:spcPts val="600"/>
              </a:spcBef>
              <a:spcAft>
                <a:spcPts val="600"/>
              </a:spcAft>
            </a:pPr>
            <a:r>
              <a:rPr lang="es-UY" sz="1800" u="sng" dirty="0">
                <a:solidFill>
                  <a:schemeClr val="tx1"/>
                </a:solidFill>
              </a:rPr>
              <a:t>Celda 1</a:t>
            </a:r>
          </a:p>
          <a:p>
            <a:pPr>
              <a:spcBef>
                <a:spcPts val="600"/>
              </a:spcBef>
              <a:spcAft>
                <a:spcPts val="600"/>
              </a:spcAft>
            </a:pPr>
            <a:r>
              <a:rPr lang="es-UY" sz="1800" dirty="0">
                <a:solidFill>
                  <a:schemeClr val="tx1"/>
                </a:solidFill>
              </a:rPr>
              <a:t>C = 0,4 mg/l:  CT= 6 mg/l*min</a:t>
            </a:r>
          </a:p>
          <a:p>
            <a:pPr>
              <a:spcBef>
                <a:spcPts val="600"/>
              </a:spcBef>
              <a:spcAft>
                <a:spcPts val="600"/>
              </a:spcAft>
            </a:pPr>
            <a:r>
              <a:rPr lang="es-UY" sz="1800" dirty="0">
                <a:solidFill>
                  <a:schemeClr val="tx1"/>
                </a:solidFill>
              </a:rPr>
              <a:t>Log Inactivación </a:t>
            </a:r>
            <a:r>
              <a:rPr lang="es-UY" sz="1800" dirty="0" err="1">
                <a:solidFill>
                  <a:schemeClr val="tx1"/>
                </a:solidFill>
              </a:rPr>
              <a:t>Crypto</a:t>
            </a:r>
            <a:r>
              <a:rPr lang="es-UY" sz="1800" dirty="0">
                <a:solidFill>
                  <a:schemeClr val="tx1"/>
                </a:solidFill>
              </a:rPr>
              <a:t> = log (1 + 2,303 * K</a:t>
            </a:r>
            <a:r>
              <a:rPr lang="es-UY" sz="1800" baseline="-25000" dirty="0">
                <a:solidFill>
                  <a:schemeClr val="tx1"/>
                </a:solidFill>
              </a:rPr>
              <a:t>10</a:t>
            </a:r>
            <a:r>
              <a:rPr lang="es-UY" sz="1800" dirty="0">
                <a:solidFill>
                  <a:schemeClr val="tx1"/>
                </a:solidFill>
              </a:rPr>
              <a:t> * CT) = 0,38 (se adopta 0)</a:t>
            </a:r>
          </a:p>
          <a:p>
            <a:pPr>
              <a:spcBef>
                <a:spcPts val="600"/>
              </a:spcBef>
              <a:spcAft>
                <a:spcPts val="600"/>
              </a:spcAft>
            </a:pPr>
            <a:r>
              <a:rPr lang="es-UY" sz="1800" dirty="0">
                <a:solidFill>
                  <a:schemeClr val="tx1"/>
                </a:solidFill>
              </a:rPr>
              <a:t>Log Inactivación </a:t>
            </a:r>
            <a:r>
              <a:rPr lang="es-UY" sz="1800" dirty="0" err="1">
                <a:solidFill>
                  <a:schemeClr val="tx1"/>
                </a:solidFill>
              </a:rPr>
              <a:t>Giardia</a:t>
            </a:r>
            <a:r>
              <a:rPr lang="es-UY" sz="1800" dirty="0">
                <a:solidFill>
                  <a:schemeClr val="tx1"/>
                </a:solidFill>
              </a:rPr>
              <a:t> = log (1 + 2,303 * K</a:t>
            </a:r>
            <a:r>
              <a:rPr lang="es-UY" sz="1800" baseline="-25000" dirty="0">
                <a:solidFill>
                  <a:schemeClr val="tx1"/>
                </a:solidFill>
              </a:rPr>
              <a:t>10</a:t>
            </a:r>
            <a:r>
              <a:rPr lang="es-UY" sz="1800" dirty="0">
                <a:solidFill>
                  <a:schemeClr val="tx1"/>
                </a:solidFill>
              </a:rPr>
              <a:t> * CT) = 1,48 (se adopta 0,5)</a:t>
            </a:r>
          </a:p>
          <a:p>
            <a:pPr>
              <a:spcBef>
                <a:spcPts val="600"/>
              </a:spcBef>
              <a:spcAft>
                <a:spcPts val="600"/>
              </a:spcAft>
            </a:pPr>
            <a:r>
              <a:rPr lang="es-UY" sz="1800" u="sng" dirty="0">
                <a:solidFill>
                  <a:schemeClr val="tx1"/>
                </a:solidFill>
              </a:rPr>
              <a:t>Celda 2</a:t>
            </a:r>
          </a:p>
          <a:p>
            <a:pPr>
              <a:spcBef>
                <a:spcPts val="600"/>
              </a:spcBef>
              <a:spcAft>
                <a:spcPts val="600"/>
              </a:spcAft>
            </a:pPr>
            <a:r>
              <a:rPr lang="es-UY" sz="1800" dirty="0">
                <a:solidFill>
                  <a:schemeClr val="tx1"/>
                </a:solidFill>
              </a:rPr>
              <a:t>C = 0,1 mg/l:  CT= 1,5 mg/l*min</a:t>
            </a:r>
          </a:p>
          <a:p>
            <a:pPr>
              <a:spcBef>
                <a:spcPts val="600"/>
              </a:spcBef>
              <a:spcAft>
                <a:spcPts val="600"/>
              </a:spcAft>
            </a:pPr>
            <a:r>
              <a:rPr lang="es-UY" sz="1800" dirty="0">
                <a:solidFill>
                  <a:schemeClr val="tx1"/>
                </a:solidFill>
              </a:rPr>
              <a:t>Log Inactivación </a:t>
            </a:r>
            <a:r>
              <a:rPr lang="es-UY" sz="1800" dirty="0" err="1">
                <a:solidFill>
                  <a:schemeClr val="tx1"/>
                </a:solidFill>
              </a:rPr>
              <a:t>Crypto</a:t>
            </a:r>
            <a:r>
              <a:rPr lang="es-UY" sz="1800" dirty="0">
                <a:solidFill>
                  <a:schemeClr val="tx1"/>
                </a:solidFill>
              </a:rPr>
              <a:t> = log (1 + 2,303 * K</a:t>
            </a:r>
            <a:r>
              <a:rPr lang="es-UY" sz="1800" baseline="-25000" dirty="0">
                <a:solidFill>
                  <a:schemeClr val="tx1"/>
                </a:solidFill>
              </a:rPr>
              <a:t>10</a:t>
            </a:r>
            <a:r>
              <a:rPr lang="es-UY" sz="1800" dirty="0">
                <a:solidFill>
                  <a:schemeClr val="tx1"/>
                </a:solidFill>
              </a:rPr>
              <a:t> * CT) = 0,13</a:t>
            </a:r>
          </a:p>
          <a:p>
            <a:pPr>
              <a:spcBef>
                <a:spcPts val="600"/>
              </a:spcBef>
              <a:spcAft>
                <a:spcPts val="600"/>
              </a:spcAft>
            </a:pPr>
            <a:r>
              <a:rPr lang="es-UY" sz="1800" dirty="0">
                <a:solidFill>
                  <a:schemeClr val="tx1"/>
                </a:solidFill>
              </a:rPr>
              <a:t>Log Inactivación </a:t>
            </a:r>
            <a:r>
              <a:rPr lang="es-UY" sz="1800" dirty="0" err="1">
                <a:solidFill>
                  <a:schemeClr val="tx1"/>
                </a:solidFill>
              </a:rPr>
              <a:t>Giardia</a:t>
            </a:r>
            <a:r>
              <a:rPr lang="es-UY" sz="1800" dirty="0">
                <a:solidFill>
                  <a:schemeClr val="tx1"/>
                </a:solidFill>
              </a:rPr>
              <a:t> = log (1 + 2,303 * K</a:t>
            </a:r>
            <a:r>
              <a:rPr lang="es-UY" sz="1800" baseline="-25000" dirty="0">
                <a:solidFill>
                  <a:schemeClr val="tx1"/>
                </a:solidFill>
              </a:rPr>
              <a:t>10</a:t>
            </a:r>
            <a:r>
              <a:rPr lang="es-UY" sz="1800" dirty="0">
                <a:solidFill>
                  <a:schemeClr val="tx1"/>
                </a:solidFill>
              </a:rPr>
              <a:t> * CT) = 0,92</a:t>
            </a:r>
          </a:p>
        </p:txBody>
      </p:sp>
      <p:sp>
        <p:nvSpPr>
          <p:cNvPr id="4" name="Cerrar llave 3">
            <a:extLst>
              <a:ext uri="{FF2B5EF4-FFF2-40B4-BE49-F238E27FC236}">
                <a16:creationId xmlns:a16="http://schemas.microsoft.com/office/drawing/2014/main" id="{CE3C4A0D-7AB8-C27C-C019-D1C03A24945C}"/>
              </a:ext>
            </a:extLst>
          </p:cNvPr>
          <p:cNvSpPr/>
          <p:nvPr/>
        </p:nvSpPr>
        <p:spPr bwMode="auto">
          <a:xfrm>
            <a:off x="8400256" y="3922216"/>
            <a:ext cx="864096" cy="22322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 name="CuadroTexto 4">
            <a:extLst>
              <a:ext uri="{FF2B5EF4-FFF2-40B4-BE49-F238E27FC236}">
                <a16:creationId xmlns:a16="http://schemas.microsoft.com/office/drawing/2014/main" id="{65711C08-BD53-6757-19C3-2932B45B6FAE}"/>
              </a:ext>
            </a:extLst>
          </p:cNvPr>
          <p:cNvSpPr txBox="1"/>
          <p:nvPr/>
        </p:nvSpPr>
        <p:spPr>
          <a:xfrm>
            <a:off x="9282410" y="4684397"/>
            <a:ext cx="2283190" cy="707886"/>
          </a:xfrm>
          <a:prstGeom prst="rect">
            <a:avLst/>
          </a:prstGeom>
          <a:noFill/>
        </p:spPr>
        <p:txBody>
          <a:bodyPr wrap="square" rtlCol="0">
            <a:spAutoFit/>
          </a:bodyPr>
          <a:lstStyle/>
          <a:p>
            <a:r>
              <a:rPr lang="es-UY" b="1" dirty="0" err="1">
                <a:solidFill>
                  <a:schemeClr val="tx1"/>
                </a:solidFill>
              </a:rPr>
              <a:t>Crypto</a:t>
            </a:r>
            <a:r>
              <a:rPr lang="es-UY" b="1" dirty="0">
                <a:solidFill>
                  <a:schemeClr val="tx1"/>
                </a:solidFill>
              </a:rPr>
              <a:t>: 0,13 log</a:t>
            </a:r>
          </a:p>
          <a:p>
            <a:r>
              <a:rPr lang="es-UY" b="1" dirty="0" err="1">
                <a:solidFill>
                  <a:schemeClr val="tx1"/>
                </a:solidFill>
              </a:rPr>
              <a:t>Giardia</a:t>
            </a:r>
            <a:r>
              <a:rPr lang="es-UY" b="1" dirty="0">
                <a:solidFill>
                  <a:schemeClr val="tx1"/>
                </a:solidFill>
              </a:rPr>
              <a:t>: 1,42 log</a:t>
            </a:r>
          </a:p>
        </p:txBody>
      </p:sp>
      <mc:AlternateContent xmlns:mc="http://schemas.openxmlformats.org/markup-compatibility/2006" xmlns:pslz="http://schemas.microsoft.com/office/powerpoint/2016/slidezoom">
        <mc:Choice Requires="pslz">
          <p:graphicFrame>
            <p:nvGraphicFramePr>
              <p:cNvPr id="7" name="Vista general de diapositiva 6">
                <a:extLst>
                  <a:ext uri="{FF2B5EF4-FFF2-40B4-BE49-F238E27FC236}">
                    <a16:creationId xmlns:a16="http://schemas.microsoft.com/office/drawing/2014/main" id="{CC59D32A-6E7D-0727-CAA5-7FC42DC213EB}"/>
                  </a:ext>
                </a:extLst>
              </p:cNvPr>
              <p:cNvGraphicFramePr>
                <a:graphicFrameLocks noChangeAspect="1"/>
              </p:cNvGraphicFramePr>
              <p:nvPr>
                <p:extLst>
                  <p:ext uri="{D42A27DB-BD31-4B8C-83A1-F6EECF244321}">
                    <p14:modId xmlns:p14="http://schemas.microsoft.com/office/powerpoint/2010/main" val="1567324347"/>
                  </p:ext>
                </p:extLst>
              </p:nvPr>
            </p:nvGraphicFramePr>
            <p:xfrm>
              <a:off x="8832304" y="764704"/>
              <a:ext cx="2286052" cy="1285904"/>
            </p:xfrm>
            <a:graphic>
              <a:graphicData uri="http://schemas.microsoft.com/office/powerpoint/2016/slidezoom">
                <pslz:sldZm>
                  <pslz:sldZmObj sldId="551" cId="1219668492">
                    <pslz:zmPr id="{5DCF9BFB-4E99-480F-82E8-2882F260212B}" returnToParent="0" transitionDur="1000">
                      <p166:blipFill xmlns:p166="http://schemas.microsoft.com/office/powerpoint/2016/6/main">
                        <a:blip r:embed="rId2"/>
                        <a:stretch>
                          <a:fillRect/>
                        </a:stretch>
                      </p166:blipFill>
                      <p166:spPr xmlns:p166="http://schemas.microsoft.com/office/powerpoint/2016/6/main">
                        <a:xfrm>
                          <a:off x="0" y="0"/>
                          <a:ext cx="2286052" cy="1285904"/>
                        </a:xfrm>
                        <a:prstGeom prst="rect">
                          <a:avLst/>
                        </a:prstGeom>
                        <a:ln w="3175">
                          <a:solidFill>
                            <a:prstClr val="ltGray"/>
                          </a:solidFill>
                        </a:ln>
                      </p166:spPr>
                    </pslz:zmPr>
                  </pslz:sldZmObj>
                </pslz:sldZm>
              </a:graphicData>
            </a:graphic>
          </p:graphicFrame>
        </mc:Choice>
        <mc:Fallback xmlns="">
          <p:pic>
            <p:nvPicPr>
              <p:cNvPr id="7" name="Vista general de diapositiva 6">
                <a:extLst>
                  <a:ext uri="{FF2B5EF4-FFF2-40B4-BE49-F238E27FC236}">
                    <a16:creationId xmlns:a16="http://schemas.microsoft.com/office/drawing/2014/main" id="{CC59D32A-6E7D-0727-CAA5-7FC42DC213EB}"/>
                  </a:ext>
                </a:extLst>
              </p:cNvPr>
              <p:cNvPicPr>
                <a:picLocks noGrp="1" noRot="1" noChangeAspect="1" noMove="1" noResize="1" noEditPoints="1" noAdjustHandles="1" noChangeArrowheads="1" noChangeShapeType="1"/>
              </p:cNvPicPr>
              <p:nvPr/>
            </p:nvPicPr>
            <p:blipFill>
              <a:blip r:embed="rId3"/>
              <a:stretch>
                <a:fillRect/>
              </a:stretch>
            </p:blipFill>
            <p:spPr>
              <a:xfrm>
                <a:off x="8832304" y="764704"/>
                <a:ext cx="2286052" cy="1285904"/>
              </a:xfrm>
              <a:prstGeom prst="rect">
                <a:avLst/>
              </a:prstGeom>
              <a:ln w="3175">
                <a:solidFill>
                  <a:prstClr val="ltGray"/>
                </a:solidFill>
              </a:ln>
            </p:spPr>
          </p:pic>
        </mc:Fallback>
      </mc:AlternateContent>
    </p:spTree>
    <p:extLst>
      <p:ext uri="{BB962C8B-B14F-4D97-AF65-F5344CB8AC3E}">
        <p14:creationId xmlns:p14="http://schemas.microsoft.com/office/powerpoint/2010/main" val="4078237306"/>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AFC1488-825D-FDBD-538C-0F053C43EBAB}"/>
              </a:ext>
            </a:extLst>
          </p:cNvPr>
          <p:cNvSpPr txBox="1"/>
          <p:nvPr/>
        </p:nvSpPr>
        <p:spPr>
          <a:xfrm>
            <a:off x="695400" y="908720"/>
            <a:ext cx="10225136" cy="1938992"/>
          </a:xfrm>
          <a:prstGeom prst="rect">
            <a:avLst/>
          </a:prstGeom>
          <a:noFill/>
        </p:spPr>
        <p:txBody>
          <a:bodyPr wrap="square" rtlCol="0">
            <a:spAutoFit/>
          </a:bodyPr>
          <a:lstStyle/>
          <a:p>
            <a:pPr algn="just"/>
            <a:r>
              <a:rPr lang="es-UY" sz="2400" b="1" dirty="0">
                <a:solidFill>
                  <a:schemeClr val="tx1"/>
                </a:solidFill>
                <a:latin typeface="Candara" panose="020E0502030303020204" pitchFamily="34" charset="0"/>
              </a:rPr>
              <a:t>Ejercicio 4</a:t>
            </a:r>
            <a:endParaRPr lang="es-UY" sz="2400" b="1" dirty="0">
              <a:solidFill>
                <a:schemeClr val="tx1"/>
              </a:solidFill>
              <a:highlight>
                <a:srgbClr val="FFFF00"/>
              </a:highlight>
              <a:latin typeface="Candara" panose="020E0502030303020204" pitchFamily="34" charset="0"/>
            </a:endParaRPr>
          </a:p>
          <a:p>
            <a:pPr algn="just"/>
            <a:r>
              <a:rPr lang="es-UY" sz="2400" b="1" dirty="0">
                <a:solidFill>
                  <a:schemeClr val="tx1"/>
                </a:solidFill>
                <a:latin typeface="Candara" panose="020E0502030303020204" pitchFamily="34" charset="0"/>
              </a:rPr>
              <a:t>Calcular el grado de inactivación de </a:t>
            </a:r>
            <a:r>
              <a:rPr lang="es-UY" sz="2400" b="1" i="1" dirty="0" err="1">
                <a:solidFill>
                  <a:schemeClr val="tx1"/>
                </a:solidFill>
                <a:latin typeface="Candara" panose="020E0502030303020204" pitchFamily="34" charset="0"/>
              </a:rPr>
              <a:t>Giardia</a:t>
            </a:r>
            <a:r>
              <a:rPr lang="es-UY" sz="2400" b="1" dirty="0">
                <a:solidFill>
                  <a:schemeClr val="tx1"/>
                </a:solidFill>
                <a:latin typeface="Candara" panose="020E0502030303020204" pitchFamily="34" charset="0"/>
              </a:rPr>
              <a:t> y </a:t>
            </a:r>
            <a:r>
              <a:rPr lang="es-UY" sz="2400" b="1" i="1" dirty="0">
                <a:solidFill>
                  <a:schemeClr val="tx1"/>
                </a:solidFill>
                <a:latin typeface="Candara" panose="020E0502030303020204" pitchFamily="34" charset="0"/>
              </a:rPr>
              <a:t>Cryptosporidium</a:t>
            </a:r>
            <a:r>
              <a:rPr lang="es-UY" sz="2400" b="1" dirty="0">
                <a:solidFill>
                  <a:schemeClr val="tx1"/>
                </a:solidFill>
                <a:latin typeface="Candara" panose="020E0502030303020204" pitchFamily="34" charset="0"/>
              </a:rPr>
              <a:t> en un reactor de </a:t>
            </a:r>
            <a:r>
              <a:rPr lang="es-UY" sz="2400" b="1" dirty="0" err="1">
                <a:solidFill>
                  <a:schemeClr val="tx1"/>
                </a:solidFill>
                <a:latin typeface="Candara" panose="020E0502030303020204" pitchFamily="34" charset="0"/>
              </a:rPr>
              <a:t>interozonización</a:t>
            </a:r>
            <a:r>
              <a:rPr lang="es-UY" sz="2400" b="1" dirty="0">
                <a:solidFill>
                  <a:schemeClr val="tx1"/>
                </a:solidFill>
                <a:latin typeface="Candara" panose="020E0502030303020204" pitchFamily="34" charset="0"/>
              </a:rPr>
              <a:t> formado por tres celdas, según figura. El volumen de cada cela es 50 m</a:t>
            </a:r>
            <a:r>
              <a:rPr lang="es-UY" sz="2400" b="1" baseline="30000" dirty="0">
                <a:solidFill>
                  <a:schemeClr val="tx1"/>
                </a:solidFill>
                <a:latin typeface="Candara" panose="020E0502030303020204" pitchFamily="34" charset="0"/>
              </a:rPr>
              <a:t>3</a:t>
            </a:r>
            <a:r>
              <a:rPr lang="es-UY" sz="2400" b="1" dirty="0">
                <a:solidFill>
                  <a:schemeClr val="tx1"/>
                </a:solidFill>
                <a:latin typeface="Candara" panose="020E0502030303020204" pitchFamily="34" charset="0"/>
              </a:rPr>
              <a:t>, y el caudal es 200 m</a:t>
            </a:r>
            <a:r>
              <a:rPr lang="es-UY" sz="2400" b="1" baseline="30000" dirty="0">
                <a:solidFill>
                  <a:schemeClr val="tx1"/>
                </a:solidFill>
                <a:latin typeface="Candara" panose="020E0502030303020204" pitchFamily="34" charset="0"/>
              </a:rPr>
              <a:t>3</a:t>
            </a:r>
            <a:r>
              <a:rPr lang="es-UY" sz="2400" b="1" dirty="0">
                <a:solidFill>
                  <a:schemeClr val="tx1"/>
                </a:solidFill>
                <a:latin typeface="Candara" panose="020E0502030303020204" pitchFamily="34" charset="0"/>
              </a:rPr>
              <a:t>/h. No se dispone de estudio de trazadores, se calcula como mezcla completa. Temperatura del agua: 20°C.</a:t>
            </a:r>
            <a:endParaRPr lang="es-UY" sz="2400" dirty="0">
              <a:solidFill>
                <a:schemeClr val="tx1"/>
              </a:solidFill>
              <a:latin typeface="Candara" panose="020E0502030303020204" pitchFamily="34" charset="0"/>
            </a:endParaRPr>
          </a:p>
        </p:txBody>
      </p:sp>
      <p:sp>
        <p:nvSpPr>
          <p:cNvPr id="3" name="Rectángulo 2">
            <a:extLst>
              <a:ext uri="{FF2B5EF4-FFF2-40B4-BE49-F238E27FC236}">
                <a16:creationId xmlns:a16="http://schemas.microsoft.com/office/drawing/2014/main" id="{4D901590-D5C2-7494-7649-B35FCEA1A368}"/>
              </a:ext>
            </a:extLst>
          </p:cNvPr>
          <p:cNvSpPr/>
          <p:nvPr/>
        </p:nvSpPr>
        <p:spPr bwMode="auto">
          <a:xfrm>
            <a:off x="3445701" y="3775048"/>
            <a:ext cx="1440160" cy="165618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4" name="Elipse 3">
            <a:extLst>
              <a:ext uri="{FF2B5EF4-FFF2-40B4-BE49-F238E27FC236}">
                <a16:creationId xmlns:a16="http://schemas.microsoft.com/office/drawing/2014/main" id="{F7411F05-8989-D7BC-840F-A893372AE3ED}"/>
              </a:ext>
            </a:extLst>
          </p:cNvPr>
          <p:cNvSpPr/>
          <p:nvPr/>
        </p:nvSpPr>
        <p:spPr bwMode="auto">
          <a:xfrm>
            <a:off x="3905635" y="494640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 name="Elipse 4">
            <a:extLst>
              <a:ext uri="{FF2B5EF4-FFF2-40B4-BE49-F238E27FC236}">
                <a16:creationId xmlns:a16="http://schemas.microsoft.com/office/drawing/2014/main" id="{CFEBDF2D-AC22-F3B9-F23B-1DC53189CE44}"/>
              </a:ext>
            </a:extLst>
          </p:cNvPr>
          <p:cNvSpPr/>
          <p:nvPr/>
        </p:nvSpPr>
        <p:spPr bwMode="auto">
          <a:xfrm>
            <a:off x="4409668" y="512421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6" name="Elipse 5">
            <a:extLst>
              <a:ext uri="{FF2B5EF4-FFF2-40B4-BE49-F238E27FC236}">
                <a16:creationId xmlns:a16="http://schemas.microsoft.com/office/drawing/2014/main" id="{522FFE15-6621-1B89-1A33-C4F7C84A9D2B}"/>
              </a:ext>
            </a:extLst>
          </p:cNvPr>
          <p:cNvSpPr/>
          <p:nvPr/>
        </p:nvSpPr>
        <p:spPr bwMode="auto">
          <a:xfrm>
            <a:off x="3689611" y="504135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7" name="Elipse 6">
            <a:extLst>
              <a:ext uri="{FF2B5EF4-FFF2-40B4-BE49-F238E27FC236}">
                <a16:creationId xmlns:a16="http://schemas.microsoft.com/office/drawing/2014/main" id="{75AB2BC0-1D38-9445-3F88-052BE898B994}"/>
              </a:ext>
            </a:extLst>
          </p:cNvPr>
          <p:cNvSpPr/>
          <p:nvPr/>
        </p:nvSpPr>
        <p:spPr bwMode="auto">
          <a:xfrm>
            <a:off x="4093773" y="5007822"/>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8" name="Elipse 7">
            <a:extLst>
              <a:ext uri="{FF2B5EF4-FFF2-40B4-BE49-F238E27FC236}">
                <a16:creationId xmlns:a16="http://schemas.microsoft.com/office/drawing/2014/main" id="{0A04620E-B02C-864C-035A-44C027A407DB}"/>
              </a:ext>
            </a:extLst>
          </p:cNvPr>
          <p:cNvSpPr/>
          <p:nvPr/>
        </p:nvSpPr>
        <p:spPr bwMode="auto">
          <a:xfrm>
            <a:off x="4321993" y="5018674"/>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9" name="Elipse 8">
            <a:extLst>
              <a:ext uri="{FF2B5EF4-FFF2-40B4-BE49-F238E27FC236}">
                <a16:creationId xmlns:a16="http://schemas.microsoft.com/office/drawing/2014/main" id="{0FC2B424-CCD6-3EE4-3A28-38EA273B4A75}"/>
              </a:ext>
            </a:extLst>
          </p:cNvPr>
          <p:cNvSpPr/>
          <p:nvPr/>
        </p:nvSpPr>
        <p:spPr bwMode="auto">
          <a:xfrm>
            <a:off x="4165781" y="5160222"/>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0" name="Elipse 9">
            <a:extLst>
              <a:ext uri="{FF2B5EF4-FFF2-40B4-BE49-F238E27FC236}">
                <a16:creationId xmlns:a16="http://schemas.microsoft.com/office/drawing/2014/main" id="{3FBE0065-6D2E-A5CA-F615-C43F6C08BC78}"/>
              </a:ext>
            </a:extLst>
          </p:cNvPr>
          <p:cNvSpPr/>
          <p:nvPr/>
        </p:nvSpPr>
        <p:spPr bwMode="auto">
          <a:xfrm flipH="1">
            <a:off x="4091888" y="4851394"/>
            <a:ext cx="45719"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1" name="Elipse 10">
            <a:extLst>
              <a:ext uri="{FF2B5EF4-FFF2-40B4-BE49-F238E27FC236}">
                <a16:creationId xmlns:a16="http://schemas.microsoft.com/office/drawing/2014/main" id="{9B9ACE8B-C87E-5F28-06B7-B6ABEE7D3580}"/>
              </a:ext>
            </a:extLst>
          </p:cNvPr>
          <p:cNvSpPr/>
          <p:nvPr/>
        </p:nvSpPr>
        <p:spPr bwMode="auto">
          <a:xfrm>
            <a:off x="4498808" y="5018416"/>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 name="Elipse 11">
            <a:extLst>
              <a:ext uri="{FF2B5EF4-FFF2-40B4-BE49-F238E27FC236}">
                <a16:creationId xmlns:a16="http://schemas.microsoft.com/office/drawing/2014/main" id="{54E40142-C9BD-DBE4-7162-48E396A10E21}"/>
              </a:ext>
            </a:extLst>
          </p:cNvPr>
          <p:cNvSpPr/>
          <p:nvPr/>
        </p:nvSpPr>
        <p:spPr bwMode="auto">
          <a:xfrm>
            <a:off x="4462551" y="490206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3" name="Elipse 12">
            <a:extLst>
              <a:ext uri="{FF2B5EF4-FFF2-40B4-BE49-F238E27FC236}">
                <a16:creationId xmlns:a16="http://schemas.microsoft.com/office/drawing/2014/main" id="{5E7C09D0-F7D0-5CA4-C606-B286CDC4CD68}"/>
              </a:ext>
            </a:extLst>
          </p:cNvPr>
          <p:cNvSpPr/>
          <p:nvPr/>
        </p:nvSpPr>
        <p:spPr bwMode="auto">
          <a:xfrm>
            <a:off x="4570816" y="5170816"/>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4" name="Elipse 13">
            <a:extLst>
              <a:ext uri="{FF2B5EF4-FFF2-40B4-BE49-F238E27FC236}">
                <a16:creationId xmlns:a16="http://schemas.microsoft.com/office/drawing/2014/main" id="{0F2D9EE4-D0DA-D1E7-D170-2F7FEAA3B5E6}"/>
              </a:ext>
            </a:extLst>
          </p:cNvPr>
          <p:cNvSpPr/>
          <p:nvPr/>
        </p:nvSpPr>
        <p:spPr bwMode="auto">
          <a:xfrm>
            <a:off x="4058035" y="509880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5" name="Elipse 14">
            <a:extLst>
              <a:ext uri="{FF2B5EF4-FFF2-40B4-BE49-F238E27FC236}">
                <a16:creationId xmlns:a16="http://schemas.microsoft.com/office/drawing/2014/main" id="{3B086E06-572D-DB14-DBAB-6D551465CCCF}"/>
              </a:ext>
            </a:extLst>
          </p:cNvPr>
          <p:cNvSpPr/>
          <p:nvPr/>
        </p:nvSpPr>
        <p:spPr bwMode="auto">
          <a:xfrm>
            <a:off x="3911786" y="511010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6" name="Elipse 15">
            <a:extLst>
              <a:ext uri="{FF2B5EF4-FFF2-40B4-BE49-F238E27FC236}">
                <a16:creationId xmlns:a16="http://schemas.microsoft.com/office/drawing/2014/main" id="{97078900-6B87-8734-C213-F8BD82A4238F}"/>
              </a:ext>
            </a:extLst>
          </p:cNvPr>
          <p:cNvSpPr/>
          <p:nvPr/>
        </p:nvSpPr>
        <p:spPr bwMode="auto">
          <a:xfrm>
            <a:off x="3753042" y="5170816"/>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7" name="Elipse 16">
            <a:extLst>
              <a:ext uri="{FF2B5EF4-FFF2-40B4-BE49-F238E27FC236}">
                <a16:creationId xmlns:a16="http://schemas.microsoft.com/office/drawing/2014/main" id="{109C5C0E-1849-2B1F-D912-DC734A0FDCD6}"/>
              </a:ext>
            </a:extLst>
          </p:cNvPr>
          <p:cNvSpPr/>
          <p:nvPr/>
        </p:nvSpPr>
        <p:spPr bwMode="auto">
          <a:xfrm>
            <a:off x="4221092" y="4875114"/>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18" name="Conector recto 17">
            <a:extLst>
              <a:ext uri="{FF2B5EF4-FFF2-40B4-BE49-F238E27FC236}">
                <a16:creationId xmlns:a16="http://schemas.microsoft.com/office/drawing/2014/main" id="{26852064-93F6-5086-E522-868695237B1E}"/>
              </a:ext>
            </a:extLst>
          </p:cNvPr>
          <p:cNvCxnSpPr>
            <a:cxnSpLocks/>
          </p:cNvCxnSpPr>
          <p:nvPr/>
        </p:nvCxnSpPr>
        <p:spPr bwMode="auto">
          <a:xfrm>
            <a:off x="3776273" y="5319425"/>
            <a:ext cx="809197" cy="0"/>
          </a:xfrm>
          <a:prstGeom prst="line">
            <a:avLst/>
          </a:prstGeom>
          <a:solidFill>
            <a:schemeClr val="accent1"/>
          </a:solidFill>
          <a:ln w="57150" cap="flat" cmpd="sng" algn="ctr">
            <a:solidFill>
              <a:schemeClr val="tx2">
                <a:lumMod val="50000"/>
                <a:lumOff val="50000"/>
              </a:schemeClr>
            </a:solidFill>
            <a:prstDash val="solid"/>
            <a:round/>
            <a:headEnd type="none" w="med" len="med"/>
            <a:tailEnd type="none" w="med" len="med"/>
          </a:ln>
          <a:effectLst/>
        </p:spPr>
      </p:cxnSp>
      <p:sp>
        <p:nvSpPr>
          <p:cNvPr id="19" name="Forma libre: forma 18">
            <a:extLst>
              <a:ext uri="{FF2B5EF4-FFF2-40B4-BE49-F238E27FC236}">
                <a16:creationId xmlns:a16="http://schemas.microsoft.com/office/drawing/2014/main" id="{29EFFAB1-1584-B673-1C73-F70B06B406F0}"/>
              </a:ext>
            </a:extLst>
          </p:cNvPr>
          <p:cNvSpPr/>
          <p:nvPr/>
        </p:nvSpPr>
        <p:spPr bwMode="auto">
          <a:xfrm>
            <a:off x="2928821" y="5329610"/>
            <a:ext cx="1229710" cy="744523"/>
          </a:xfrm>
          <a:custGeom>
            <a:avLst/>
            <a:gdLst>
              <a:gd name="connsiteX0" fmla="*/ 1229710 w 1229710"/>
              <a:gd name="connsiteY0" fmla="*/ 0 h 283780"/>
              <a:gd name="connsiteX1" fmla="*/ 1229710 w 1229710"/>
              <a:gd name="connsiteY1" fmla="*/ 283780 h 283780"/>
              <a:gd name="connsiteX2" fmla="*/ 0 w 1229710"/>
              <a:gd name="connsiteY2" fmla="*/ 283780 h 283780"/>
            </a:gdLst>
            <a:ahLst/>
            <a:cxnLst>
              <a:cxn ang="0">
                <a:pos x="connsiteX0" y="connsiteY0"/>
              </a:cxn>
              <a:cxn ang="0">
                <a:pos x="connsiteX1" y="connsiteY1"/>
              </a:cxn>
              <a:cxn ang="0">
                <a:pos x="connsiteX2" y="connsiteY2"/>
              </a:cxn>
            </a:cxnLst>
            <a:rect l="l" t="t" r="r" b="b"/>
            <a:pathLst>
              <a:path w="1229710" h="283780">
                <a:moveTo>
                  <a:pt x="1229710" y="0"/>
                </a:moveTo>
                <a:lnTo>
                  <a:pt x="1229710" y="283780"/>
                </a:lnTo>
                <a:lnTo>
                  <a:pt x="0" y="283780"/>
                </a:lnTo>
              </a:path>
            </a:pathLst>
          </a:cu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0" name="Conector recto de flecha 19">
            <a:extLst>
              <a:ext uri="{FF2B5EF4-FFF2-40B4-BE49-F238E27FC236}">
                <a16:creationId xmlns:a16="http://schemas.microsoft.com/office/drawing/2014/main" id="{8D2281BB-CB1C-9DD9-603D-624536029AC5}"/>
              </a:ext>
            </a:extLst>
          </p:cNvPr>
          <p:cNvCxnSpPr>
            <a:cxnSpLocks/>
          </p:cNvCxnSpPr>
          <p:nvPr/>
        </p:nvCxnSpPr>
        <p:spPr bwMode="auto">
          <a:xfrm>
            <a:off x="2739618" y="3959706"/>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cxnSp>
        <p:nvCxnSpPr>
          <p:cNvPr id="21" name="Conector recto de flecha 20">
            <a:extLst>
              <a:ext uri="{FF2B5EF4-FFF2-40B4-BE49-F238E27FC236}">
                <a16:creationId xmlns:a16="http://schemas.microsoft.com/office/drawing/2014/main" id="{16AC55D6-A82A-6BE9-C502-DA65A0D7FD56}"/>
              </a:ext>
            </a:extLst>
          </p:cNvPr>
          <p:cNvCxnSpPr>
            <a:cxnSpLocks/>
          </p:cNvCxnSpPr>
          <p:nvPr/>
        </p:nvCxnSpPr>
        <p:spPr bwMode="auto">
          <a:xfrm>
            <a:off x="4885861" y="5203729"/>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sp>
        <p:nvSpPr>
          <p:cNvPr id="22" name="CuadroTexto 21">
            <a:extLst>
              <a:ext uri="{FF2B5EF4-FFF2-40B4-BE49-F238E27FC236}">
                <a16:creationId xmlns:a16="http://schemas.microsoft.com/office/drawing/2014/main" id="{6635AD86-2C84-8BBD-17B0-356DC5D32BE1}"/>
              </a:ext>
            </a:extLst>
          </p:cNvPr>
          <p:cNvSpPr txBox="1"/>
          <p:nvPr/>
        </p:nvSpPr>
        <p:spPr>
          <a:xfrm>
            <a:off x="4453815" y="5448134"/>
            <a:ext cx="144016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800" dirty="0">
                <a:solidFill>
                  <a:schemeClr val="tx1"/>
                </a:solidFill>
              </a:rPr>
              <a:t>C = 0,8 mg/l</a:t>
            </a:r>
          </a:p>
        </p:txBody>
      </p:sp>
      <p:sp>
        <p:nvSpPr>
          <p:cNvPr id="24" name="Rectángulo 23">
            <a:extLst>
              <a:ext uri="{FF2B5EF4-FFF2-40B4-BE49-F238E27FC236}">
                <a16:creationId xmlns:a16="http://schemas.microsoft.com/office/drawing/2014/main" id="{EA010347-8D48-8E6B-99FC-733A0805E631}"/>
              </a:ext>
            </a:extLst>
          </p:cNvPr>
          <p:cNvSpPr/>
          <p:nvPr/>
        </p:nvSpPr>
        <p:spPr bwMode="auto">
          <a:xfrm>
            <a:off x="5591944" y="3776331"/>
            <a:ext cx="1440160" cy="165618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5" name="Conector recto de flecha 24">
            <a:extLst>
              <a:ext uri="{FF2B5EF4-FFF2-40B4-BE49-F238E27FC236}">
                <a16:creationId xmlns:a16="http://schemas.microsoft.com/office/drawing/2014/main" id="{967FD17F-9A6B-D62E-7886-0FB5EB827522}"/>
              </a:ext>
            </a:extLst>
          </p:cNvPr>
          <p:cNvCxnSpPr>
            <a:cxnSpLocks/>
          </p:cNvCxnSpPr>
          <p:nvPr/>
        </p:nvCxnSpPr>
        <p:spPr bwMode="auto">
          <a:xfrm>
            <a:off x="7032104" y="3959706"/>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sp>
        <p:nvSpPr>
          <p:cNvPr id="26" name="CuadroTexto 25">
            <a:extLst>
              <a:ext uri="{FF2B5EF4-FFF2-40B4-BE49-F238E27FC236}">
                <a16:creationId xmlns:a16="http://schemas.microsoft.com/office/drawing/2014/main" id="{A2E496A1-296A-2815-A035-D26C985EF2CF}"/>
              </a:ext>
            </a:extLst>
          </p:cNvPr>
          <p:cNvSpPr txBox="1"/>
          <p:nvPr/>
        </p:nvSpPr>
        <p:spPr>
          <a:xfrm>
            <a:off x="2005541" y="3546981"/>
            <a:ext cx="144016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800" dirty="0">
                <a:solidFill>
                  <a:schemeClr val="tx1"/>
                </a:solidFill>
              </a:rPr>
              <a:t>C = 0 mg/l</a:t>
            </a:r>
          </a:p>
        </p:txBody>
      </p:sp>
      <p:sp>
        <p:nvSpPr>
          <p:cNvPr id="27" name="CuadroTexto 26">
            <a:extLst>
              <a:ext uri="{FF2B5EF4-FFF2-40B4-BE49-F238E27FC236}">
                <a16:creationId xmlns:a16="http://schemas.microsoft.com/office/drawing/2014/main" id="{E4E0FED4-E33A-4B96-1235-06A012232211}"/>
              </a:ext>
            </a:extLst>
          </p:cNvPr>
          <p:cNvSpPr txBox="1"/>
          <p:nvPr/>
        </p:nvSpPr>
        <p:spPr>
          <a:xfrm>
            <a:off x="6730077" y="3405716"/>
            <a:ext cx="144016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800" dirty="0">
                <a:solidFill>
                  <a:schemeClr val="tx1"/>
                </a:solidFill>
              </a:rPr>
              <a:t>C = 0,8 mg/l</a:t>
            </a:r>
          </a:p>
        </p:txBody>
      </p:sp>
      <p:sp>
        <p:nvSpPr>
          <p:cNvPr id="23" name="Rectángulo 22">
            <a:extLst>
              <a:ext uri="{FF2B5EF4-FFF2-40B4-BE49-F238E27FC236}">
                <a16:creationId xmlns:a16="http://schemas.microsoft.com/office/drawing/2014/main" id="{B1E7E46F-005D-DC85-7254-27238065E028}"/>
              </a:ext>
            </a:extLst>
          </p:cNvPr>
          <p:cNvSpPr/>
          <p:nvPr/>
        </p:nvSpPr>
        <p:spPr bwMode="auto">
          <a:xfrm>
            <a:off x="7752184" y="3763334"/>
            <a:ext cx="1440160" cy="165618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8" name="Conector recto de flecha 27">
            <a:extLst>
              <a:ext uri="{FF2B5EF4-FFF2-40B4-BE49-F238E27FC236}">
                <a16:creationId xmlns:a16="http://schemas.microsoft.com/office/drawing/2014/main" id="{F4B1F11C-0FEC-7E3D-1B33-F4EC6BF84626}"/>
              </a:ext>
            </a:extLst>
          </p:cNvPr>
          <p:cNvCxnSpPr>
            <a:cxnSpLocks/>
          </p:cNvCxnSpPr>
          <p:nvPr/>
        </p:nvCxnSpPr>
        <p:spPr bwMode="auto">
          <a:xfrm>
            <a:off x="9206341" y="5146105"/>
            <a:ext cx="706083" cy="0"/>
          </a:xfrm>
          <a:prstGeom prst="straightConnector1">
            <a:avLst/>
          </a:prstGeom>
          <a:solidFill>
            <a:schemeClr val="accent1"/>
          </a:solidFill>
          <a:ln w="38100" cap="flat" cmpd="sng" algn="ctr">
            <a:solidFill>
              <a:schemeClr val="tx1">
                <a:lumMod val="95000"/>
                <a:lumOff val="5000"/>
              </a:schemeClr>
            </a:solidFill>
            <a:prstDash val="solid"/>
            <a:round/>
            <a:headEnd type="none" w="med" len="med"/>
            <a:tailEnd type="arrow" w="med" len="med"/>
          </a:ln>
          <a:effectLst/>
        </p:spPr>
      </p:cxnSp>
      <p:sp>
        <p:nvSpPr>
          <p:cNvPr id="29" name="CuadroTexto 28">
            <a:extLst>
              <a:ext uri="{FF2B5EF4-FFF2-40B4-BE49-F238E27FC236}">
                <a16:creationId xmlns:a16="http://schemas.microsoft.com/office/drawing/2014/main" id="{09C8B0F6-431C-2958-547A-F895E08EB701}"/>
              </a:ext>
            </a:extLst>
          </p:cNvPr>
          <p:cNvSpPr txBox="1"/>
          <p:nvPr/>
        </p:nvSpPr>
        <p:spPr>
          <a:xfrm>
            <a:off x="9217580" y="5246566"/>
            <a:ext cx="144016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800" dirty="0">
                <a:solidFill>
                  <a:schemeClr val="tx1"/>
                </a:solidFill>
              </a:rPr>
              <a:t>C = 0,4 mg/l</a:t>
            </a:r>
          </a:p>
        </p:txBody>
      </p:sp>
      <p:sp>
        <p:nvSpPr>
          <p:cNvPr id="30" name="Elipse 29">
            <a:extLst>
              <a:ext uri="{FF2B5EF4-FFF2-40B4-BE49-F238E27FC236}">
                <a16:creationId xmlns:a16="http://schemas.microsoft.com/office/drawing/2014/main" id="{608FBC94-541C-81E1-95D4-642CC7DD3C51}"/>
              </a:ext>
            </a:extLst>
          </p:cNvPr>
          <p:cNvSpPr/>
          <p:nvPr/>
        </p:nvSpPr>
        <p:spPr bwMode="auto">
          <a:xfrm>
            <a:off x="6010564" y="493952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31" name="Elipse 30">
            <a:extLst>
              <a:ext uri="{FF2B5EF4-FFF2-40B4-BE49-F238E27FC236}">
                <a16:creationId xmlns:a16="http://schemas.microsoft.com/office/drawing/2014/main" id="{96502EFF-C0D8-A922-D45D-818885CD766B}"/>
              </a:ext>
            </a:extLst>
          </p:cNvPr>
          <p:cNvSpPr/>
          <p:nvPr/>
        </p:nvSpPr>
        <p:spPr bwMode="auto">
          <a:xfrm>
            <a:off x="6514597" y="511733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32" name="Elipse 31">
            <a:extLst>
              <a:ext uri="{FF2B5EF4-FFF2-40B4-BE49-F238E27FC236}">
                <a16:creationId xmlns:a16="http://schemas.microsoft.com/office/drawing/2014/main" id="{7D5CDBF5-22D3-87D9-950F-A851F3531456}"/>
              </a:ext>
            </a:extLst>
          </p:cNvPr>
          <p:cNvSpPr/>
          <p:nvPr/>
        </p:nvSpPr>
        <p:spPr bwMode="auto">
          <a:xfrm>
            <a:off x="5794540" y="503447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33" name="Elipse 32">
            <a:extLst>
              <a:ext uri="{FF2B5EF4-FFF2-40B4-BE49-F238E27FC236}">
                <a16:creationId xmlns:a16="http://schemas.microsoft.com/office/drawing/2014/main" id="{6FA43816-B62B-46BE-F31A-B96873AB61E2}"/>
              </a:ext>
            </a:extLst>
          </p:cNvPr>
          <p:cNvSpPr/>
          <p:nvPr/>
        </p:nvSpPr>
        <p:spPr bwMode="auto">
          <a:xfrm>
            <a:off x="6198702" y="500093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34" name="Elipse 33">
            <a:extLst>
              <a:ext uri="{FF2B5EF4-FFF2-40B4-BE49-F238E27FC236}">
                <a16:creationId xmlns:a16="http://schemas.microsoft.com/office/drawing/2014/main" id="{9608C0A9-13BE-3791-5AB8-166C717CB5C8}"/>
              </a:ext>
            </a:extLst>
          </p:cNvPr>
          <p:cNvSpPr/>
          <p:nvPr/>
        </p:nvSpPr>
        <p:spPr bwMode="auto">
          <a:xfrm>
            <a:off x="6426922" y="501179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35" name="Elipse 34">
            <a:extLst>
              <a:ext uri="{FF2B5EF4-FFF2-40B4-BE49-F238E27FC236}">
                <a16:creationId xmlns:a16="http://schemas.microsoft.com/office/drawing/2014/main" id="{1C45E45B-C782-1D05-2E13-7A1030F7A6D5}"/>
              </a:ext>
            </a:extLst>
          </p:cNvPr>
          <p:cNvSpPr/>
          <p:nvPr/>
        </p:nvSpPr>
        <p:spPr bwMode="auto">
          <a:xfrm>
            <a:off x="6270710" y="515333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36" name="Elipse 35">
            <a:extLst>
              <a:ext uri="{FF2B5EF4-FFF2-40B4-BE49-F238E27FC236}">
                <a16:creationId xmlns:a16="http://schemas.microsoft.com/office/drawing/2014/main" id="{255DA6DA-1868-24A0-F66D-292292E788A0}"/>
              </a:ext>
            </a:extLst>
          </p:cNvPr>
          <p:cNvSpPr/>
          <p:nvPr/>
        </p:nvSpPr>
        <p:spPr bwMode="auto">
          <a:xfrm flipH="1">
            <a:off x="6196817" y="4844511"/>
            <a:ext cx="45719"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37" name="Elipse 36">
            <a:extLst>
              <a:ext uri="{FF2B5EF4-FFF2-40B4-BE49-F238E27FC236}">
                <a16:creationId xmlns:a16="http://schemas.microsoft.com/office/drawing/2014/main" id="{53BED47C-D60B-E30C-1CD5-77952C41A0D6}"/>
              </a:ext>
            </a:extLst>
          </p:cNvPr>
          <p:cNvSpPr/>
          <p:nvPr/>
        </p:nvSpPr>
        <p:spPr bwMode="auto">
          <a:xfrm>
            <a:off x="6603737" y="501153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38" name="Elipse 37">
            <a:extLst>
              <a:ext uri="{FF2B5EF4-FFF2-40B4-BE49-F238E27FC236}">
                <a16:creationId xmlns:a16="http://schemas.microsoft.com/office/drawing/2014/main" id="{52DB5C0E-60C1-E9FA-72B7-5201F751E950}"/>
              </a:ext>
            </a:extLst>
          </p:cNvPr>
          <p:cNvSpPr/>
          <p:nvPr/>
        </p:nvSpPr>
        <p:spPr bwMode="auto">
          <a:xfrm>
            <a:off x="6567480" y="4895180"/>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39" name="Elipse 38">
            <a:extLst>
              <a:ext uri="{FF2B5EF4-FFF2-40B4-BE49-F238E27FC236}">
                <a16:creationId xmlns:a16="http://schemas.microsoft.com/office/drawing/2014/main" id="{C1B99303-15CB-01AA-762B-D5F7CE8E1E69}"/>
              </a:ext>
            </a:extLst>
          </p:cNvPr>
          <p:cNvSpPr/>
          <p:nvPr/>
        </p:nvSpPr>
        <p:spPr bwMode="auto">
          <a:xfrm>
            <a:off x="6675745" y="516393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40" name="Elipse 39">
            <a:extLst>
              <a:ext uri="{FF2B5EF4-FFF2-40B4-BE49-F238E27FC236}">
                <a16:creationId xmlns:a16="http://schemas.microsoft.com/office/drawing/2014/main" id="{A36BAF0A-6EF0-52BF-900A-9A74A0AEE196}"/>
              </a:ext>
            </a:extLst>
          </p:cNvPr>
          <p:cNvSpPr/>
          <p:nvPr/>
        </p:nvSpPr>
        <p:spPr bwMode="auto">
          <a:xfrm>
            <a:off x="6162964" y="509192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41" name="Elipse 40">
            <a:extLst>
              <a:ext uri="{FF2B5EF4-FFF2-40B4-BE49-F238E27FC236}">
                <a16:creationId xmlns:a16="http://schemas.microsoft.com/office/drawing/2014/main" id="{D9703954-DFA3-186B-2F32-8952C312A1AA}"/>
              </a:ext>
            </a:extLst>
          </p:cNvPr>
          <p:cNvSpPr/>
          <p:nvPr/>
        </p:nvSpPr>
        <p:spPr bwMode="auto">
          <a:xfrm>
            <a:off x="6016715" y="510321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42" name="Elipse 41">
            <a:extLst>
              <a:ext uri="{FF2B5EF4-FFF2-40B4-BE49-F238E27FC236}">
                <a16:creationId xmlns:a16="http://schemas.microsoft.com/office/drawing/2014/main" id="{ECCD7FF8-16E6-1ED1-C633-7AE13A9DF11F}"/>
              </a:ext>
            </a:extLst>
          </p:cNvPr>
          <p:cNvSpPr/>
          <p:nvPr/>
        </p:nvSpPr>
        <p:spPr bwMode="auto">
          <a:xfrm>
            <a:off x="5857971" y="516393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43" name="Elipse 42">
            <a:extLst>
              <a:ext uri="{FF2B5EF4-FFF2-40B4-BE49-F238E27FC236}">
                <a16:creationId xmlns:a16="http://schemas.microsoft.com/office/drawing/2014/main" id="{6100BB04-B674-B7F9-72F9-18F08AD2E7FC}"/>
              </a:ext>
            </a:extLst>
          </p:cNvPr>
          <p:cNvSpPr/>
          <p:nvPr/>
        </p:nvSpPr>
        <p:spPr bwMode="auto">
          <a:xfrm>
            <a:off x="6326021" y="486823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44" name="Conector recto 43">
            <a:extLst>
              <a:ext uri="{FF2B5EF4-FFF2-40B4-BE49-F238E27FC236}">
                <a16:creationId xmlns:a16="http://schemas.microsoft.com/office/drawing/2014/main" id="{9C48C7C6-CA87-031B-4861-BC6359DCE526}"/>
              </a:ext>
            </a:extLst>
          </p:cNvPr>
          <p:cNvCxnSpPr>
            <a:cxnSpLocks/>
          </p:cNvCxnSpPr>
          <p:nvPr/>
        </p:nvCxnSpPr>
        <p:spPr bwMode="auto">
          <a:xfrm>
            <a:off x="5881202" y="5312542"/>
            <a:ext cx="809197" cy="0"/>
          </a:xfrm>
          <a:prstGeom prst="line">
            <a:avLst/>
          </a:prstGeom>
          <a:solidFill>
            <a:schemeClr val="accent1"/>
          </a:solidFill>
          <a:ln w="57150" cap="flat" cmpd="sng" algn="ctr">
            <a:solidFill>
              <a:schemeClr val="tx2">
                <a:lumMod val="50000"/>
                <a:lumOff val="50000"/>
              </a:schemeClr>
            </a:solidFill>
            <a:prstDash val="solid"/>
            <a:round/>
            <a:headEnd type="none" w="med" len="med"/>
            <a:tailEnd type="none" w="med" len="med"/>
          </a:ln>
          <a:effectLst/>
        </p:spPr>
      </p:cxnSp>
      <p:sp>
        <p:nvSpPr>
          <p:cNvPr id="45" name="Forma libre: forma 44">
            <a:extLst>
              <a:ext uri="{FF2B5EF4-FFF2-40B4-BE49-F238E27FC236}">
                <a16:creationId xmlns:a16="http://schemas.microsoft.com/office/drawing/2014/main" id="{FFDE51AE-3D81-297A-C4AC-447556135E73}"/>
              </a:ext>
            </a:extLst>
          </p:cNvPr>
          <p:cNvSpPr/>
          <p:nvPr/>
        </p:nvSpPr>
        <p:spPr bwMode="auto">
          <a:xfrm>
            <a:off x="4158531" y="5319017"/>
            <a:ext cx="2112179" cy="755119"/>
          </a:xfrm>
          <a:custGeom>
            <a:avLst/>
            <a:gdLst>
              <a:gd name="connsiteX0" fmla="*/ 1229710 w 1229710"/>
              <a:gd name="connsiteY0" fmla="*/ 0 h 283780"/>
              <a:gd name="connsiteX1" fmla="*/ 1229710 w 1229710"/>
              <a:gd name="connsiteY1" fmla="*/ 283780 h 283780"/>
              <a:gd name="connsiteX2" fmla="*/ 0 w 1229710"/>
              <a:gd name="connsiteY2" fmla="*/ 283780 h 283780"/>
            </a:gdLst>
            <a:ahLst/>
            <a:cxnLst>
              <a:cxn ang="0">
                <a:pos x="connsiteX0" y="connsiteY0"/>
              </a:cxn>
              <a:cxn ang="0">
                <a:pos x="connsiteX1" y="connsiteY1"/>
              </a:cxn>
              <a:cxn ang="0">
                <a:pos x="connsiteX2" y="connsiteY2"/>
              </a:cxn>
            </a:cxnLst>
            <a:rect l="l" t="t" r="r" b="b"/>
            <a:pathLst>
              <a:path w="1229710" h="283780">
                <a:moveTo>
                  <a:pt x="1229710" y="0"/>
                </a:moveTo>
                <a:lnTo>
                  <a:pt x="1229710" y="283780"/>
                </a:lnTo>
                <a:lnTo>
                  <a:pt x="0" y="283780"/>
                </a:lnTo>
              </a:path>
            </a:pathLst>
          </a:cu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Tree>
    <p:extLst>
      <p:ext uri="{BB962C8B-B14F-4D97-AF65-F5344CB8AC3E}">
        <p14:creationId xmlns:p14="http://schemas.microsoft.com/office/powerpoint/2010/main" val="1752122050"/>
      </p:ext>
    </p:extLst>
  </p:cSld>
  <p:clrMapOvr>
    <a:masterClrMapping/>
  </p:clrMapOvr>
  <p:transition>
    <p:zoom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C4750E8-5AF0-2227-8DE4-8E09D0177ED2}"/>
              </a:ext>
            </a:extLst>
          </p:cNvPr>
          <p:cNvSpPr txBox="1"/>
          <p:nvPr/>
        </p:nvSpPr>
        <p:spPr>
          <a:xfrm>
            <a:off x="767408" y="764704"/>
            <a:ext cx="8064896" cy="6063198"/>
          </a:xfrm>
          <a:prstGeom prst="rect">
            <a:avLst/>
          </a:prstGeom>
          <a:noFill/>
        </p:spPr>
        <p:txBody>
          <a:bodyPr wrap="square">
            <a:spAutoFit/>
          </a:bodyPr>
          <a:lstStyle/>
          <a:p>
            <a:pPr>
              <a:spcBef>
                <a:spcPts val="600"/>
              </a:spcBef>
              <a:spcAft>
                <a:spcPts val="600"/>
              </a:spcAft>
            </a:pPr>
            <a:r>
              <a:rPr lang="es-UY" sz="1600" dirty="0">
                <a:solidFill>
                  <a:schemeClr val="tx1"/>
                </a:solidFill>
              </a:rPr>
              <a:t>Resolución: Se debe aplicar método RCM</a:t>
            </a:r>
          </a:p>
          <a:p>
            <a:pPr>
              <a:spcBef>
                <a:spcPts val="600"/>
              </a:spcBef>
              <a:spcAft>
                <a:spcPts val="600"/>
              </a:spcAft>
            </a:pPr>
            <a:r>
              <a:rPr lang="es-UY" sz="1600" dirty="0">
                <a:solidFill>
                  <a:schemeClr val="tx1"/>
                </a:solidFill>
              </a:rPr>
              <a:t>Tiempo de retención de cada celda: V/Q = 50/200 = 0,25 horas = 15 minutos</a:t>
            </a:r>
          </a:p>
          <a:p>
            <a:pPr>
              <a:spcBef>
                <a:spcPts val="600"/>
              </a:spcBef>
              <a:spcAft>
                <a:spcPts val="600"/>
              </a:spcAft>
            </a:pPr>
            <a:r>
              <a:rPr lang="es-UY" sz="1600" dirty="0">
                <a:solidFill>
                  <a:schemeClr val="tx1"/>
                </a:solidFill>
              </a:rPr>
              <a:t>La concentración de cada celda es Cout (1era columna tabla)</a:t>
            </a:r>
          </a:p>
          <a:p>
            <a:pPr>
              <a:spcBef>
                <a:spcPts val="600"/>
              </a:spcBef>
              <a:spcAft>
                <a:spcPts val="600"/>
              </a:spcAft>
            </a:pPr>
            <a:r>
              <a:rPr lang="es-UY" sz="1600" dirty="0">
                <a:solidFill>
                  <a:schemeClr val="tx1"/>
                </a:solidFill>
              </a:rPr>
              <a:t>Cryptoporidium: K</a:t>
            </a:r>
            <a:r>
              <a:rPr lang="es-UY" sz="1600" baseline="-25000" dirty="0">
                <a:solidFill>
                  <a:schemeClr val="tx1"/>
                </a:solidFill>
              </a:rPr>
              <a:t>10</a:t>
            </a:r>
            <a:r>
              <a:rPr lang="es-UY" sz="1600" dirty="0">
                <a:solidFill>
                  <a:schemeClr val="tx1"/>
                </a:solidFill>
              </a:rPr>
              <a:t> = 0,0397 * 1,09757 </a:t>
            </a:r>
            <a:r>
              <a:rPr lang="es-UY" sz="1600" baseline="30000" dirty="0">
                <a:solidFill>
                  <a:schemeClr val="tx1"/>
                </a:solidFill>
              </a:rPr>
              <a:t>temperatura  </a:t>
            </a:r>
            <a:r>
              <a:rPr lang="es-UY" sz="1600" dirty="0">
                <a:solidFill>
                  <a:schemeClr val="tx1"/>
                </a:solidFill>
              </a:rPr>
              <a:t>= 0,256</a:t>
            </a:r>
          </a:p>
          <a:p>
            <a:pPr>
              <a:spcBef>
                <a:spcPts val="600"/>
              </a:spcBef>
              <a:spcAft>
                <a:spcPts val="600"/>
              </a:spcAft>
            </a:pPr>
            <a:r>
              <a:rPr lang="es-UY" sz="1600" dirty="0" err="1">
                <a:solidFill>
                  <a:schemeClr val="tx1"/>
                </a:solidFill>
              </a:rPr>
              <a:t>Giardia</a:t>
            </a:r>
            <a:r>
              <a:rPr lang="es-UY" sz="1600" dirty="0">
                <a:solidFill>
                  <a:schemeClr val="tx1"/>
                </a:solidFill>
              </a:rPr>
              <a:t>: K</a:t>
            </a:r>
            <a:r>
              <a:rPr lang="es-UY" sz="1600" baseline="-25000" dirty="0">
                <a:solidFill>
                  <a:schemeClr val="tx1"/>
                </a:solidFill>
              </a:rPr>
              <a:t>10</a:t>
            </a:r>
            <a:r>
              <a:rPr lang="es-UY" sz="1600" dirty="0">
                <a:solidFill>
                  <a:schemeClr val="tx1"/>
                </a:solidFill>
              </a:rPr>
              <a:t> = 1,0380 * 1,0741</a:t>
            </a:r>
            <a:r>
              <a:rPr lang="es-UY" sz="1600" baseline="30000" dirty="0">
                <a:solidFill>
                  <a:schemeClr val="tx1"/>
                </a:solidFill>
              </a:rPr>
              <a:t>temperatura </a:t>
            </a:r>
            <a:r>
              <a:rPr lang="es-UY" sz="1600" dirty="0">
                <a:solidFill>
                  <a:schemeClr val="tx1"/>
                </a:solidFill>
              </a:rPr>
              <a:t>= 4,34</a:t>
            </a:r>
          </a:p>
          <a:p>
            <a:pPr>
              <a:spcBef>
                <a:spcPts val="600"/>
              </a:spcBef>
              <a:spcAft>
                <a:spcPts val="600"/>
              </a:spcAft>
            </a:pPr>
            <a:r>
              <a:rPr lang="es-UY" sz="1600" u="sng" dirty="0">
                <a:solidFill>
                  <a:schemeClr val="tx1"/>
                </a:solidFill>
              </a:rPr>
              <a:t>Celda 1</a:t>
            </a:r>
          </a:p>
          <a:p>
            <a:pPr>
              <a:spcBef>
                <a:spcPts val="600"/>
              </a:spcBef>
              <a:spcAft>
                <a:spcPts val="600"/>
              </a:spcAft>
            </a:pPr>
            <a:r>
              <a:rPr lang="es-UY" sz="1600" dirty="0">
                <a:solidFill>
                  <a:schemeClr val="tx1"/>
                </a:solidFill>
              </a:rPr>
              <a:t>C = 0,8 mg/l:  CT= 12 mg/l*min</a:t>
            </a:r>
          </a:p>
          <a:p>
            <a:pPr>
              <a:spcBef>
                <a:spcPts val="0"/>
              </a:spcBef>
              <a:spcAft>
                <a:spcPts val="0"/>
              </a:spcAft>
            </a:pPr>
            <a:r>
              <a:rPr lang="es-UY" sz="1600" dirty="0">
                <a:solidFill>
                  <a:schemeClr val="tx1"/>
                </a:solidFill>
              </a:rPr>
              <a:t>Log Inactivación </a:t>
            </a:r>
            <a:r>
              <a:rPr lang="es-UY" sz="1600" dirty="0" err="1">
                <a:solidFill>
                  <a:schemeClr val="tx1"/>
                </a:solidFill>
              </a:rPr>
              <a:t>Crypto</a:t>
            </a:r>
            <a:r>
              <a:rPr lang="es-UY" sz="1600" dirty="0">
                <a:solidFill>
                  <a:schemeClr val="tx1"/>
                </a:solidFill>
              </a:rPr>
              <a:t> = 0,91</a:t>
            </a:r>
          </a:p>
          <a:p>
            <a:pPr>
              <a:spcBef>
                <a:spcPts val="0"/>
              </a:spcBef>
              <a:spcAft>
                <a:spcPts val="0"/>
              </a:spcAft>
            </a:pPr>
            <a:r>
              <a:rPr lang="es-UY" sz="1600" dirty="0">
                <a:solidFill>
                  <a:schemeClr val="tx1"/>
                </a:solidFill>
              </a:rPr>
              <a:t>Log Inactivación </a:t>
            </a:r>
            <a:r>
              <a:rPr lang="es-UY" sz="1600" dirty="0" err="1">
                <a:solidFill>
                  <a:schemeClr val="tx1"/>
                </a:solidFill>
              </a:rPr>
              <a:t>Giardia</a:t>
            </a:r>
            <a:r>
              <a:rPr lang="es-UY" sz="1600">
                <a:solidFill>
                  <a:schemeClr val="tx1"/>
                </a:solidFill>
              </a:rPr>
              <a:t> = 2,08</a:t>
            </a:r>
            <a:endParaRPr lang="es-UY" sz="1600" dirty="0">
              <a:solidFill>
                <a:schemeClr val="tx1"/>
              </a:solidFill>
            </a:endParaRPr>
          </a:p>
          <a:p>
            <a:pPr>
              <a:spcBef>
                <a:spcPts val="600"/>
              </a:spcBef>
              <a:spcAft>
                <a:spcPts val="600"/>
              </a:spcAft>
            </a:pPr>
            <a:r>
              <a:rPr lang="es-UY" sz="1600" u="sng" dirty="0">
                <a:solidFill>
                  <a:schemeClr val="tx1"/>
                </a:solidFill>
              </a:rPr>
              <a:t>Celda 2</a:t>
            </a:r>
          </a:p>
          <a:p>
            <a:pPr>
              <a:spcBef>
                <a:spcPts val="100"/>
              </a:spcBef>
              <a:spcAft>
                <a:spcPts val="100"/>
              </a:spcAft>
            </a:pPr>
            <a:r>
              <a:rPr lang="es-UY" sz="1600" dirty="0">
                <a:solidFill>
                  <a:schemeClr val="tx1"/>
                </a:solidFill>
              </a:rPr>
              <a:t>C = 0,8 mg/l:  CT= 12 mg/l*min</a:t>
            </a:r>
          </a:p>
          <a:p>
            <a:pPr>
              <a:spcBef>
                <a:spcPts val="100"/>
              </a:spcBef>
              <a:spcAft>
                <a:spcPts val="100"/>
              </a:spcAft>
            </a:pPr>
            <a:r>
              <a:rPr lang="es-UY" sz="1600" dirty="0">
                <a:solidFill>
                  <a:schemeClr val="tx1"/>
                </a:solidFill>
              </a:rPr>
              <a:t>Log Inactivación </a:t>
            </a:r>
            <a:r>
              <a:rPr lang="es-UY" sz="1600" dirty="0" err="1">
                <a:solidFill>
                  <a:schemeClr val="tx1"/>
                </a:solidFill>
              </a:rPr>
              <a:t>Crypto</a:t>
            </a:r>
            <a:r>
              <a:rPr lang="es-UY" sz="1600" dirty="0">
                <a:solidFill>
                  <a:schemeClr val="tx1"/>
                </a:solidFill>
              </a:rPr>
              <a:t> = log (1 + 2,303 * K</a:t>
            </a:r>
            <a:r>
              <a:rPr lang="es-UY" sz="1600" baseline="-25000" dirty="0">
                <a:solidFill>
                  <a:schemeClr val="tx1"/>
                </a:solidFill>
              </a:rPr>
              <a:t>10</a:t>
            </a:r>
            <a:r>
              <a:rPr lang="es-UY" sz="1600" dirty="0">
                <a:solidFill>
                  <a:schemeClr val="tx1"/>
                </a:solidFill>
              </a:rPr>
              <a:t> * CT) = 0,91</a:t>
            </a:r>
          </a:p>
          <a:p>
            <a:pPr>
              <a:spcBef>
                <a:spcPts val="100"/>
              </a:spcBef>
              <a:spcAft>
                <a:spcPts val="100"/>
              </a:spcAft>
            </a:pPr>
            <a:r>
              <a:rPr lang="es-UY" sz="1600" dirty="0">
                <a:solidFill>
                  <a:schemeClr val="tx1"/>
                </a:solidFill>
              </a:rPr>
              <a:t>Log Inactivación </a:t>
            </a:r>
            <a:r>
              <a:rPr lang="es-UY" sz="1600" dirty="0" err="1">
                <a:solidFill>
                  <a:schemeClr val="tx1"/>
                </a:solidFill>
              </a:rPr>
              <a:t>Giardia</a:t>
            </a:r>
            <a:r>
              <a:rPr lang="es-UY" sz="1600" dirty="0">
                <a:solidFill>
                  <a:schemeClr val="tx1"/>
                </a:solidFill>
              </a:rPr>
              <a:t> = log (1 + 2,303 * K</a:t>
            </a:r>
            <a:r>
              <a:rPr lang="es-UY" sz="1600" baseline="-25000" dirty="0">
                <a:solidFill>
                  <a:schemeClr val="tx1"/>
                </a:solidFill>
              </a:rPr>
              <a:t>10</a:t>
            </a:r>
            <a:r>
              <a:rPr lang="es-UY" sz="1600" dirty="0">
                <a:solidFill>
                  <a:schemeClr val="tx1"/>
                </a:solidFill>
              </a:rPr>
              <a:t> * CT) = 2,08</a:t>
            </a:r>
          </a:p>
          <a:p>
            <a:pPr>
              <a:spcBef>
                <a:spcPts val="600"/>
              </a:spcBef>
              <a:spcAft>
                <a:spcPts val="600"/>
              </a:spcAft>
            </a:pPr>
            <a:r>
              <a:rPr lang="es-UY" sz="1600" u="sng" dirty="0">
                <a:solidFill>
                  <a:schemeClr val="tx1"/>
                </a:solidFill>
              </a:rPr>
              <a:t>Celda 3</a:t>
            </a:r>
          </a:p>
          <a:p>
            <a:pPr>
              <a:spcBef>
                <a:spcPts val="100"/>
              </a:spcBef>
              <a:spcAft>
                <a:spcPts val="100"/>
              </a:spcAft>
            </a:pPr>
            <a:r>
              <a:rPr lang="es-UY" sz="1600" dirty="0">
                <a:solidFill>
                  <a:schemeClr val="tx1"/>
                </a:solidFill>
              </a:rPr>
              <a:t>C = 0,4 mg/l:  CT= 6 mg/l*min</a:t>
            </a:r>
          </a:p>
          <a:p>
            <a:pPr>
              <a:spcBef>
                <a:spcPts val="100"/>
              </a:spcBef>
              <a:spcAft>
                <a:spcPts val="100"/>
              </a:spcAft>
            </a:pPr>
            <a:r>
              <a:rPr lang="es-UY" sz="1600" dirty="0">
                <a:solidFill>
                  <a:schemeClr val="tx1"/>
                </a:solidFill>
              </a:rPr>
              <a:t>Log Inactivación </a:t>
            </a:r>
            <a:r>
              <a:rPr lang="es-UY" sz="1600" dirty="0" err="1">
                <a:solidFill>
                  <a:schemeClr val="tx1"/>
                </a:solidFill>
              </a:rPr>
              <a:t>Crypto</a:t>
            </a:r>
            <a:r>
              <a:rPr lang="es-UY" sz="1600" dirty="0">
                <a:solidFill>
                  <a:schemeClr val="tx1"/>
                </a:solidFill>
              </a:rPr>
              <a:t> = log (1 + 2,303 * K</a:t>
            </a:r>
            <a:r>
              <a:rPr lang="es-UY" sz="1600" baseline="-25000" dirty="0">
                <a:solidFill>
                  <a:schemeClr val="tx1"/>
                </a:solidFill>
              </a:rPr>
              <a:t>10</a:t>
            </a:r>
            <a:r>
              <a:rPr lang="es-UY" sz="1600" dirty="0">
                <a:solidFill>
                  <a:schemeClr val="tx1"/>
                </a:solidFill>
              </a:rPr>
              <a:t> * CT) = 0,66</a:t>
            </a:r>
          </a:p>
          <a:p>
            <a:pPr>
              <a:spcBef>
                <a:spcPts val="100"/>
              </a:spcBef>
              <a:spcAft>
                <a:spcPts val="100"/>
              </a:spcAft>
            </a:pPr>
            <a:r>
              <a:rPr lang="es-UY" sz="1600" dirty="0">
                <a:solidFill>
                  <a:schemeClr val="tx1"/>
                </a:solidFill>
              </a:rPr>
              <a:t>Log Inactivación </a:t>
            </a:r>
            <a:r>
              <a:rPr lang="es-UY" sz="1600" dirty="0" err="1">
                <a:solidFill>
                  <a:schemeClr val="tx1"/>
                </a:solidFill>
              </a:rPr>
              <a:t>Giardia</a:t>
            </a:r>
            <a:r>
              <a:rPr lang="es-UY" sz="1600" dirty="0">
                <a:solidFill>
                  <a:schemeClr val="tx1"/>
                </a:solidFill>
              </a:rPr>
              <a:t> = log (1 + 2,303 * K</a:t>
            </a:r>
            <a:r>
              <a:rPr lang="es-UY" sz="1600" baseline="-25000" dirty="0">
                <a:solidFill>
                  <a:schemeClr val="tx1"/>
                </a:solidFill>
              </a:rPr>
              <a:t>10</a:t>
            </a:r>
            <a:r>
              <a:rPr lang="es-UY" sz="1600" dirty="0">
                <a:solidFill>
                  <a:schemeClr val="tx1"/>
                </a:solidFill>
              </a:rPr>
              <a:t> * CT) = 1,78</a:t>
            </a:r>
          </a:p>
          <a:p>
            <a:pPr>
              <a:spcBef>
                <a:spcPts val="600"/>
              </a:spcBef>
              <a:spcAft>
                <a:spcPts val="600"/>
              </a:spcAft>
            </a:pPr>
            <a:endParaRPr lang="es-UY" sz="1600" dirty="0">
              <a:solidFill>
                <a:schemeClr val="tx1"/>
              </a:solidFill>
            </a:endParaRPr>
          </a:p>
        </p:txBody>
      </p:sp>
      <p:sp>
        <p:nvSpPr>
          <p:cNvPr id="4" name="Cerrar llave 3">
            <a:extLst>
              <a:ext uri="{FF2B5EF4-FFF2-40B4-BE49-F238E27FC236}">
                <a16:creationId xmlns:a16="http://schemas.microsoft.com/office/drawing/2014/main" id="{CE3C4A0D-7AB8-C27C-C019-D1C03A24945C}"/>
              </a:ext>
            </a:extLst>
          </p:cNvPr>
          <p:cNvSpPr/>
          <p:nvPr/>
        </p:nvSpPr>
        <p:spPr bwMode="auto">
          <a:xfrm>
            <a:off x="6549114" y="3394840"/>
            <a:ext cx="281090" cy="306218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 name="CuadroTexto 4">
            <a:extLst>
              <a:ext uri="{FF2B5EF4-FFF2-40B4-BE49-F238E27FC236}">
                <a16:creationId xmlns:a16="http://schemas.microsoft.com/office/drawing/2014/main" id="{65711C08-BD53-6757-19C3-2932B45B6FAE}"/>
              </a:ext>
            </a:extLst>
          </p:cNvPr>
          <p:cNvSpPr txBox="1"/>
          <p:nvPr/>
        </p:nvSpPr>
        <p:spPr>
          <a:xfrm>
            <a:off x="7187382" y="4607883"/>
            <a:ext cx="2283190" cy="646331"/>
          </a:xfrm>
          <a:prstGeom prst="rect">
            <a:avLst/>
          </a:prstGeom>
          <a:noFill/>
        </p:spPr>
        <p:txBody>
          <a:bodyPr wrap="square" rtlCol="0">
            <a:spAutoFit/>
          </a:bodyPr>
          <a:lstStyle/>
          <a:p>
            <a:r>
              <a:rPr lang="es-UY" sz="1800" b="1" dirty="0" err="1">
                <a:solidFill>
                  <a:schemeClr val="tx1"/>
                </a:solidFill>
              </a:rPr>
              <a:t>Crypto</a:t>
            </a:r>
            <a:r>
              <a:rPr lang="es-UY" sz="1800" b="1" dirty="0">
                <a:solidFill>
                  <a:schemeClr val="tx1"/>
                </a:solidFill>
              </a:rPr>
              <a:t>: 2,48 log</a:t>
            </a:r>
          </a:p>
          <a:p>
            <a:r>
              <a:rPr lang="es-UY" sz="1800" b="1" dirty="0" err="1">
                <a:solidFill>
                  <a:schemeClr val="tx1"/>
                </a:solidFill>
              </a:rPr>
              <a:t>Giardia</a:t>
            </a:r>
            <a:r>
              <a:rPr lang="es-UY" sz="1800" b="1" dirty="0">
                <a:solidFill>
                  <a:schemeClr val="tx1"/>
                </a:solidFill>
              </a:rPr>
              <a:t>: 5,94 log</a:t>
            </a:r>
          </a:p>
        </p:txBody>
      </p:sp>
      <mc:AlternateContent xmlns:mc="http://schemas.openxmlformats.org/markup-compatibility/2006" xmlns:pslz="http://schemas.microsoft.com/office/powerpoint/2016/slidezoom">
        <mc:Choice Requires="pslz">
          <p:graphicFrame>
            <p:nvGraphicFramePr>
              <p:cNvPr id="7" name="Vista general de diapositiva 6">
                <a:extLst>
                  <a:ext uri="{FF2B5EF4-FFF2-40B4-BE49-F238E27FC236}">
                    <a16:creationId xmlns:a16="http://schemas.microsoft.com/office/drawing/2014/main" id="{CC59D32A-6E7D-0727-CAA5-7FC42DC213EB}"/>
                  </a:ext>
                </a:extLst>
              </p:cNvPr>
              <p:cNvGraphicFramePr>
                <a:graphicFrameLocks noChangeAspect="1"/>
              </p:cNvGraphicFramePr>
              <p:nvPr/>
            </p:nvGraphicFramePr>
            <p:xfrm>
              <a:off x="8832304" y="764704"/>
              <a:ext cx="2286052" cy="1285904"/>
            </p:xfrm>
            <a:graphic>
              <a:graphicData uri="http://schemas.microsoft.com/office/powerpoint/2016/slidezoom">
                <pslz:sldZm>
                  <pslz:sldZmObj sldId="551" cId="1219668492">
                    <pslz:zmPr id="{5DCF9BFB-4E99-480F-82E8-2882F260212B}" returnToParent="0" transitionDur="1000">
                      <p166:blipFill xmlns:p166="http://schemas.microsoft.com/office/powerpoint/2016/6/main">
                        <a:blip r:embed="rId2"/>
                        <a:stretch>
                          <a:fillRect/>
                        </a:stretch>
                      </p166:blipFill>
                      <p166:spPr xmlns:p166="http://schemas.microsoft.com/office/powerpoint/2016/6/main">
                        <a:xfrm>
                          <a:off x="0" y="0"/>
                          <a:ext cx="2286052" cy="1285904"/>
                        </a:xfrm>
                        <a:prstGeom prst="rect">
                          <a:avLst/>
                        </a:prstGeom>
                        <a:ln w="3175">
                          <a:solidFill>
                            <a:prstClr val="ltGray"/>
                          </a:solidFill>
                        </a:ln>
                      </p166:spPr>
                    </pslz:zmPr>
                  </pslz:sldZmObj>
                </pslz:sldZm>
              </a:graphicData>
            </a:graphic>
          </p:graphicFrame>
        </mc:Choice>
        <mc:Fallback xmlns="">
          <p:pic>
            <p:nvPicPr>
              <p:cNvPr id="7" name="Vista general de diapositiva 6">
                <a:extLst>
                  <a:ext uri="{FF2B5EF4-FFF2-40B4-BE49-F238E27FC236}">
                    <a16:creationId xmlns:a16="http://schemas.microsoft.com/office/drawing/2014/main" id="{CC59D32A-6E7D-0727-CAA5-7FC42DC213EB}"/>
                  </a:ext>
                </a:extLst>
              </p:cNvPr>
              <p:cNvPicPr>
                <a:picLocks noGrp="1" noRot="1" noChangeAspect="1" noMove="1" noResize="1" noEditPoints="1" noAdjustHandles="1" noChangeArrowheads="1" noChangeShapeType="1"/>
              </p:cNvPicPr>
              <p:nvPr/>
            </p:nvPicPr>
            <p:blipFill>
              <a:blip r:embed="rId3"/>
              <a:stretch>
                <a:fillRect/>
              </a:stretch>
            </p:blipFill>
            <p:spPr>
              <a:xfrm>
                <a:off x="8832304" y="764704"/>
                <a:ext cx="2286052" cy="1285904"/>
              </a:xfrm>
              <a:prstGeom prst="rect">
                <a:avLst/>
              </a:prstGeom>
              <a:ln w="3175">
                <a:solidFill>
                  <a:prstClr val="ltGray"/>
                </a:solidFill>
              </a:ln>
            </p:spPr>
          </p:pic>
        </mc:Fallback>
      </mc:AlternateContent>
    </p:spTree>
    <p:extLst>
      <p:ext uri="{BB962C8B-B14F-4D97-AF65-F5344CB8AC3E}">
        <p14:creationId xmlns:p14="http://schemas.microsoft.com/office/powerpoint/2010/main" val="3901551702"/>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11"/>
          <p:cNvSpPr>
            <a:spLocks noGrp="1" noChangeArrowheads="1"/>
          </p:cNvSpPr>
          <p:nvPr>
            <p:ph type="title"/>
          </p:nvPr>
        </p:nvSpPr>
        <p:spPr>
          <a:xfrm>
            <a:off x="20414" y="656637"/>
            <a:ext cx="12171586" cy="513879"/>
          </a:xfrm>
          <a:noFill/>
        </p:spPr>
        <p:txBody>
          <a:bodyPr/>
          <a:lstStyle/>
          <a:p>
            <a:pPr eaLnBrk="1" hangingPunct="1"/>
            <a:r>
              <a:rPr lang="es-MX" sz="3600" b="1" dirty="0">
                <a:solidFill>
                  <a:schemeClr val="tx1"/>
                </a:solidFill>
                <a:latin typeface="Candara" panose="020E0502030303020204" pitchFamily="34" charset="0"/>
              </a:rPr>
              <a:t>Generalidades</a:t>
            </a:r>
          </a:p>
        </p:txBody>
      </p:sp>
      <p:sp>
        <p:nvSpPr>
          <p:cNvPr id="76812" name="Text Box 12"/>
          <p:cNvSpPr txBox="1">
            <a:spLocks noChangeArrowheads="1"/>
          </p:cNvSpPr>
          <p:nvPr/>
        </p:nvSpPr>
        <p:spPr bwMode="auto">
          <a:xfrm>
            <a:off x="839416" y="1338493"/>
            <a:ext cx="10513168" cy="4862870"/>
          </a:xfrm>
          <a:prstGeom prst="rect">
            <a:avLst/>
          </a:prstGeom>
          <a:noFill/>
          <a:ln w="9525">
            <a:noFill/>
            <a:miter lim="800000"/>
            <a:headEnd/>
            <a:tailEnd/>
          </a:ln>
        </p:spPr>
        <p:txBody>
          <a:bodyPr wrap="square">
            <a:spAutoFit/>
          </a:bodyPr>
          <a:lstStyle/>
          <a:p>
            <a:pPr algn="just">
              <a:spcBef>
                <a:spcPct val="50000"/>
              </a:spcBef>
            </a:pPr>
            <a:r>
              <a:rPr lang="es-ES_tradnl" sz="2400" dirty="0">
                <a:solidFill>
                  <a:schemeClr val="tx1"/>
                </a:solidFill>
                <a:latin typeface="Candara" panose="020E0502030303020204" pitchFamily="34" charset="0"/>
              </a:rPr>
              <a:t>El ozono (O</a:t>
            </a:r>
            <a:r>
              <a:rPr lang="es-ES_tradnl" sz="2400" baseline="-25000" dirty="0">
                <a:solidFill>
                  <a:schemeClr val="tx1"/>
                </a:solidFill>
                <a:latin typeface="Candara" panose="020E0502030303020204" pitchFamily="34" charset="0"/>
              </a:rPr>
              <a:t>3</a:t>
            </a:r>
            <a:r>
              <a:rPr lang="es-ES_tradnl" sz="2400" dirty="0">
                <a:solidFill>
                  <a:schemeClr val="tx1"/>
                </a:solidFill>
                <a:latin typeface="Candara" panose="020E0502030303020204" pitchFamily="34" charset="0"/>
              </a:rPr>
              <a:t>) es un gas 1,7 veces más pesado que el aire, parcialmente soluble en agua, aunque 10 a 20 veces más que el oxígeno.</a:t>
            </a:r>
          </a:p>
          <a:p>
            <a:pPr algn="just">
              <a:spcBef>
                <a:spcPct val="50000"/>
              </a:spcBef>
            </a:pPr>
            <a:r>
              <a:rPr lang="es-ES_tradnl" sz="2400" dirty="0">
                <a:solidFill>
                  <a:schemeClr val="tx1"/>
                </a:solidFill>
                <a:latin typeface="Candara" panose="020E0502030303020204" pitchFamily="34" charset="0"/>
              </a:rPr>
              <a:t>Se utiliza como oxidante y/o desinfectante desde hace años en abastecimientos de agua potable. Debido a</a:t>
            </a:r>
            <a:r>
              <a:rPr lang="es-MX" sz="2400" dirty="0">
                <a:solidFill>
                  <a:schemeClr val="tx1"/>
                </a:solidFill>
                <a:latin typeface="Candara" panose="020E0502030303020204" pitchFamily="34" charset="0"/>
              </a:rPr>
              <a:t>l deterioro de la calidad de muchas fuentes de agua bruta, la ozonización se ha comenzado a visualizar como una alternativa cada vez más interesante.</a:t>
            </a:r>
            <a:endParaRPr lang="es-MX" sz="2400" dirty="0">
              <a:solidFill>
                <a:srgbClr val="000000"/>
              </a:solidFill>
            </a:endParaRPr>
          </a:p>
          <a:p>
            <a:pPr lvl="0" algn="just">
              <a:spcBef>
                <a:spcPts val="600"/>
              </a:spcBef>
            </a:pPr>
            <a:r>
              <a:rPr lang="es-MX" sz="2400" dirty="0">
                <a:solidFill>
                  <a:srgbClr val="000000"/>
                </a:solidFill>
                <a:latin typeface="Candara" panose="020E0502030303020204" pitchFamily="34" charset="0"/>
              </a:rPr>
              <a:t>La oxidación con ozono seguida de biofiltración puede ser el método más recomendable para su uso en aguas contaminadas química y/o biológicamente.</a:t>
            </a:r>
            <a:endParaRPr lang="es-ES_tradnl" sz="2400" dirty="0">
              <a:solidFill>
                <a:srgbClr val="000000"/>
              </a:solidFill>
              <a:latin typeface="Candara" panose="020E0502030303020204" pitchFamily="34" charset="0"/>
            </a:endParaRPr>
          </a:p>
          <a:p>
            <a:pPr lvl="0" algn="just">
              <a:spcBef>
                <a:spcPts val="600"/>
              </a:spcBef>
            </a:pPr>
            <a:r>
              <a:rPr lang="es-ES_tradnl" sz="2400" dirty="0">
                <a:solidFill>
                  <a:srgbClr val="000000"/>
                </a:solidFill>
                <a:latin typeface="Candara" panose="020E0502030303020204" pitchFamily="34" charset="0"/>
              </a:rPr>
              <a:t>El ozono es un fuerte oxidante (cede con facilidad uno de sus átomos a determinados compuestos). Oxida compuestos orgánicos e inorgánicos, por lo que se debe, primero, satisfacer esta demanda para garantizar la desinfección posterior. Este curso se limita a la acción germicida del ozono.</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 name="Rectángulo 64">
            <a:extLst>
              <a:ext uri="{FF2B5EF4-FFF2-40B4-BE49-F238E27FC236}">
                <a16:creationId xmlns:a16="http://schemas.microsoft.com/office/drawing/2014/main" id="{64D9AC5F-34F3-4DF7-D3CF-7D17C322F11C}"/>
              </a:ext>
            </a:extLst>
          </p:cNvPr>
          <p:cNvSpPr/>
          <p:nvPr/>
        </p:nvSpPr>
        <p:spPr bwMode="auto">
          <a:xfrm>
            <a:off x="528323" y="405413"/>
            <a:ext cx="11314427" cy="6263947"/>
          </a:xfrm>
          <a:prstGeom prst="rect">
            <a:avLst/>
          </a:prstGeom>
          <a:solidFill>
            <a:schemeClr val="bg1"/>
          </a:solidFill>
          <a:ln w="9525" cap="flat" cmpd="sng" algn="ctr">
            <a:solidFill>
              <a:schemeClr val="tx2">
                <a:lumMod val="95000"/>
                <a:lumOff val="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4" name="Line 6">
            <a:extLst>
              <a:ext uri="{FF2B5EF4-FFF2-40B4-BE49-F238E27FC236}">
                <a16:creationId xmlns:a16="http://schemas.microsoft.com/office/drawing/2014/main" id="{0ABA05F1-FF8D-0B0F-081B-7F2F7A73C506}"/>
              </a:ext>
            </a:extLst>
          </p:cNvPr>
          <p:cNvSpPr>
            <a:spLocks noChangeShapeType="1"/>
          </p:cNvSpPr>
          <p:nvPr/>
        </p:nvSpPr>
        <p:spPr bwMode="auto">
          <a:xfrm>
            <a:off x="2816568" y="2712188"/>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grpSp>
        <p:nvGrpSpPr>
          <p:cNvPr id="6" name="Group 13">
            <a:extLst>
              <a:ext uri="{FF2B5EF4-FFF2-40B4-BE49-F238E27FC236}">
                <a16:creationId xmlns:a16="http://schemas.microsoft.com/office/drawing/2014/main" id="{68936B16-6059-F81B-22DE-3D384A224923}"/>
              </a:ext>
            </a:extLst>
          </p:cNvPr>
          <p:cNvGrpSpPr>
            <a:grpSpLocks/>
          </p:cNvGrpSpPr>
          <p:nvPr/>
        </p:nvGrpSpPr>
        <p:grpSpPr bwMode="auto">
          <a:xfrm>
            <a:off x="1307088" y="1736838"/>
            <a:ext cx="649287" cy="1967417"/>
            <a:chOff x="385" y="1162"/>
            <a:chExt cx="409" cy="1134"/>
          </a:xfrm>
        </p:grpSpPr>
        <p:grpSp>
          <p:nvGrpSpPr>
            <p:cNvPr id="7" name="Group 14">
              <a:extLst>
                <a:ext uri="{FF2B5EF4-FFF2-40B4-BE49-F238E27FC236}">
                  <a16:creationId xmlns:a16="http://schemas.microsoft.com/office/drawing/2014/main" id="{2D6810B4-FEE3-3F7E-E6A1-70E5F052849C}"/>
                </a:ext>
              </a:extLst>
            </p:cNvPr>
            <p:cNvGrpSpPr>
              <a:grpSpLocks/>
            </p:cNvGrpSpPr>
            <p:nvPr/>
          </p:nvGrpSpPr>
          <p:grpSpPr bwMode="auto">
            <a:xfrm>
              <a:off x="476" y="1162"/>
              <a:ext cx="318" cy="1134"/>
              <a:chOff x="612" y="1162"/>
              <a:chExt cx="318" cy="1134"/>
            </a:xfrm>
          </p:grpSpPr>
          <p:sp>
            <p:nvSpPr>
              <p:cNvPr id="13" name="Freeform 15">
                <a:extLst>
                  <a:ext uri="{FF2B5EF4-FFF2-40B4-BE49-F238E27FC236}">
                    <a16:creationId xmlns:a16="http://schemas.microsoft.com/office/drawing/2014/main" id="{1A9C35A1-007C-DF0E-67B5-177A375B444E}"/>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4" name="Freeform 16">
                <a:extLst>
                  <a:ext uri="{FF2B5EF4-FFF2-40B4-BE49-F238E27FC236}">
                    <a16:creationId xmlns:a16="http://schemas.microsoft.com/office/drawing/2014/main" id="{3464310D-AF64-0200-5011-36022527E9F7}"/>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5" name="Freeform 17">
                <a:extLst>
                  <a:ext uri="{FF2B5EF4-FFF2-40B4-BE49-F238E27FC236}">
                    <a16:creationId xmlns:a16="http://schemas.microsoft.com/office/drawing/2014/main" id="{542C0244-AAC4-9EC0-3C3F-2F297132E1BA}"/>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grpSp>
          <p:nvGrpSpPr>
            <p:cNvPr id="8" name="Group 18">
              <a:extLst>
                <a:ext uri="{FF2B5EF4-FFF2-40B4-BE49-F238E27FC236}">
                  <a16:creationId xmlns:a16="http://schemas.microsoft.com/office/drawing/2014/main" id="{7B0A08B5-92D7-7EAC-5860-B0A6B69EBD5F}"/>
                </a:ext>
              </a:extLst>
            </p:cNvPr>
            <p:cNvGrpSpPr>
              <a:grpSpLocks/>
            </p:cNvGrpSpPr>
            <p:nvPr/>
          </p:nvGrpSpPr>
          <p:grpSpPr bwMode="auto">
            <a:xfrm>
              <a:off x="385" y="1162"/>
              <a:ext cx="318" cy="1134"/>
              <a:chOff x="612" y="1162"/>
              <a:chExt cx="318" cy="1134"/>
            </a:xfrm>
          </p:grpSpPr>
          <p:sp>
            <p:nvSpPr>
              <p:cNvPr id="10" name="Freeform 19">
                <a:extLst>
                  <a:ext uri="{FF2B5EF4-FFF2-40B4-BE49-F238E27FC236}">
                    <a16:creationId xmlns:a16="http://schemas.microsoft.com/office/drawing/2014/main" id="{DCC9B9A6-55AE-F0FF-D8FC-D76A85CAE0C5}"/>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1" name="Freeform 20">
                <a:extLst>
                  <a:ext uri="{FF2B5EF4-FFF2-40B4-BE49-F238E27FC236}">
                    <a16:creationId xmlns:a16="http://schemas.microsoft.com/office/drawing/2014/main" id="{132D72CE-580D-4EBF-9206-ACA395C5BCA8}"/>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2" name="Freeform 21">
                <a:extLst>
                  <a:ext uri="{FF2B5EF4-FFF2-40B4-BE49-F238E27FC236}">
                    <a16:creationId xmlns:a16="http://schemas.microsoft.com/office/drawing/2014/main" id="{D47DD15B-8AA9-9814-779D-6235B4BCC0ED}"/>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sp>
          <p:nvSpPr>
            <p:cNvPr id="9" name="Oval 22">
              <a:extLst>
                <a:ext uri="{FF2B5EF4-FFF2-40B4-BE49-F238E27FC236}">
                  <a16:creationId xmlns:a16="http://schemas.microsoft.com/office/drawing/2014/main" id="{91129F77-15BD-76B4-CC04-7A0DF0C8286E}"/>
                </a:ext>
              </a:extLst>
            </p:cNvPr>
            <p:cNvSpPr>
              <a:spLocks noChangeArrowheads="1"/>
            </p:cNvSpPr>
            <p:nvPr/>
          </p:nvSpPr>
          <p:spPr bwMode="auto">
            <a:xfrm>
              <a:off x="657" y="1706"/>
              <a:ext cx="136" cy="136"/>
            </a:xfrm>
            <a:prstGeom prst="ellipse">
              <a:avLst/>
            </a:prstGeom>
            <a:solidFill>
              <a:srgbClr val="00001C"/>
            </a:solidFill>
            <a:ln w="9525">
              <a:solidFill>
                <a:schemeClr val="bg1">
                  <a:lumMod val="85000"/>
                </a:schemeClr>
              </a:solidFill>
              <a:round/>
              <a:headEnd/>
              <a:tailEnd/>
            </a:ln>
          </p:spPr>
          <p:txBody>
            <a:bodyPr wrap="none" anchor="ctr"/>
            <a:lstStyle/>
            <a:p>
              <a:pPr algn="l"/>
              <a:endParaRPr lang="es-UY" sz="1800">
                <a:solidFill>
                  <a:srgbClr val="000000"/>
                </a:solidFill>
              </a:endParaRPr>
            </a:p>
          </p:txBody>
        </p:sp>
      </p:grpSp>
      <p:sp>
        <p:nvSpPr>
          <p:cNvPr id="16" name="Line 24">
            <a:extLst>
              <a:ext uri="{FF2B5EF4-FFF2-40B4-BE49-F238E27FC236}">
                <a16:creationId xmlns:a16="http://schemas.microsoft.com/office/drawing/2014/main" id="{FABEAE90-FB24-7F25-0AF2-81AB1634BFF0}"/>
              </a:ext>
            </a:extLst>
          </p:cNvPr>
          <p:cNvSpPr>
            <a:spLocks noChangeShapeType="1"/>
          </p:cNvSpPr>
          <p:nvPr/>
        </p:nvSpPr>
        <p:spPr bwMode="auto">
          <a:xfrm>
            <a:off x="4539943" y="2694314"/>
            <a:ext cx="375177"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17" name="AutoShape 57">
            <a:extLst>
              <a:ext uri="{FF2B5EF4-FFF2-40B4-BE49-F238E27FC236}">
                <a16:creationId xmlns:a16="http://schemas.microsoft.com/office/drawing/2014/main" id="{FB7BB4C1-3ADC-58E1-5F13-A128F881AC4F}"/>
              </a:ext>
            </a:extLst>
          </p:cNvPr>
          <p:cNvCxnSpPr>
            <a:cxnSpLocks noChangeShapeType="1"/>
            <a:stCxn id="24" idx="1"/>
            <a:endCxn id="25" idx="1"/>
          </p:cNvCxnSpPr>
          <p:nvPr/>
        </p:nvCxnSpPr>
        <p:spPr bwMode="auto">
          <a:xfrm>
            <a:off x="2384772" y="3196434"/>
            <a:ext cx="422275" cy="0"/>
          </a:xfrm>
          <a:prstGeom prst="straightConnector1">
            <a:avLst/>
          </a:prstGeom>
          <a:noFill/>
          <a:ln w="28575">
            <a:solidFill>
              <a:schemeClr val="tx1"/>
            </a:solidFill>
            <a:round/>
            <a:headEnd/>
            <a:tailEnd/>
          </a:ln>
        </p:spPr>
      </p:cxnSp>
      <p:grpSp>
        <p:nvGrpSpPr>
          <p:cNvPr id="18" name="Group 58">
            <a:extLst>
              <a:ext uri="{FF2B5EF4-FFF2-40B4-BE49-F238E27FC236}">
                <a16:creationId xmlns:a16="http://schemas.microsoft.com/office/drawing/2014/main" id="{24D176E6-0B88-45BA-3F26-1E6BBF2B74F5}"/>
              </a:ext>
            </a:extLst>
          </p:cNvPr>
          <p:cNvGrpSpPr>
            <a:grpSpLocks/>
          </p:cNvGrpSpPr>
          <p:nvPr/>
        </p:nvGrpSpPr>
        <p:grpSpPr bwMode="auto">
          <a:xfrm>
            <a:off x="2384771" y="2280388"/>
            <a:ext cx="422275" cy="916046"/>
            <a:chOff x="1728" y="1584"/>
            <a:chExt cx="288" cy="528"/>
          </a:xfrm>
        </p:grpSpPr>
        <p:grpSp>
          <p:nvGrpSpPr>
            <p:cNvPr id="19" name="Group 59">
              <a:extLst>
                <a:ext uri="{FF2B5EF4-FFF2-40B4-BE49-F238E27FC236}">
                  <a16:creationId xmlns:a16="http://schemas.microsoft.com/office/drawing/2014/main" id="{0691A15E-FBCB-0164-A21E-C16E68420E1E}"/>
                </a:ext>
              </a:extLst>
            </p:cNvPr>
            <p:cNvGrpSpPr>
              <a:grpSpLocks/>
            </p:cNvGrpSpPr>
            <p:nvPr/>
          </p:nvGrpSpPr>
          <p:grpSpPr bwMode="auto">
            <a:xfrm>
              <a:off x="1728" y="1632"/>
              <a:ext cx="288" cy="480"/>
              <a:chOff x="1728" y="1632"/>
              <a:chExt cx="336" cy="480"/>
            </a:xfrm>
          </p:grpSpPr>
          <p:sp>
            <p:nvSpPr>
              <p:cNvPr id="24" name="Line 60">
                <a:extLst>
                  <a:ext uri="{FF2B5EF4-FFF2-40B4-BE49-F238E27FC236}">
                    <a16:creationId xmlns:a16="http://schemas.microsoft.com/office/drawing/2014/main" id="{F2CA915C-E8E8-7F23-54A2-0620422634F0}"/>
                  </a:ext>
                </a:extLst>
              </p:cNvPr>
              <p:cNvSpPr>
                <a:spLocks noChangeShapeType="1"/>
              </p:cNvSpPr>
              <p:nvPr/>
            </p:nvSpPr>
            <p:spPr bwMode="auto">
              <a:xfrm>
                <a:off x="1728"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5" name="Line 61">
                <a:extLst>
                  <a:ext uri="{FF2B5EF4-FFF2-40B4-BE49-F238E27FC236}">
                    <a16:creationId xmlns:a16="http://schemas.microsoft.com/office/drawing/2014/main" id="{3045A90F-5082-2F6D-11E0-EE7148517E46}"/>
                  </a:ext>
                </a:extLst>
              </p:cNvPr>
              <p:cNvSpPr>
                <a:spLocks noChangeShapeType="1"/>
              </p:cNvSpPr>
              <p:nvPr/>
            </p:nvSpPr>
            <p:spPr bwMode="auto">
              <a:xfrm>
                <a:off x="2064"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0" name="Group 62">
              <a:extLst>
                <a:ext uri="{FF2B5EF4-FFF2-40B4-BE49-F238E27FC236}">
                  <a16:creationId xmlns:a16="http://schemas.microsoft.com/office/drawing/2014/main" id="{620265ED-CB9B-453F-BDE8-73ED03996F73}"/>
                </a:ext>
              </a:extLst>
            </p:cNvPr>
            <p:cNvGrpSpPr>
              <a:grpSpLocks/>
            </p:cNvGrpSpPr>
            <p:nvPr/>
          </p:nvGrpSpPr>
          <p:grpSpPr bwMode="auto">
            <a:xfrm>
              <a:off x="1776" y="1968"/>
              <a:ext cx="192" cy="48"/>
              <a:chOff x="1392" y="2832"/>
              <a:chExt cx="192" cy="48"/>
            </a:xfrm>
          </p:grpSpPr>
          <p:sp>
            <p:nvSpPr>
              <p:cNvPr id="22" name="Oval 63">
                <a:extLst>
                  <a:ext uri="{FF2B5EF4-FFF2-40B4-BE49-F238E27FC236}">
                    <a16:creationId xmlns:a16="http://schemas.microsoft.com/office/drawing/2014/main" id="{E2DB50F9-678C-EA9B-2862-40C22702D62F}"/>
                  </a:ext>
                </a:extLst>
              </p:cNvPr>
              <p:cNvSpPr>
                <a:spLocks noChangeArrowheads="1"/>
              </p:cNvSpPr>
              <p:nvPr/>
            </p:nvSpPr>
            <p:spPr bwMode="auto">
              <a:xfrm>
                <a:off x="1392"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3" name="Oval 64">
                <a:extLst>
                  <a:ext uri="{FF2B5EF4-FFF2-40B4-BE49-F238E27FC236}">
                    <a16:creationId xmlns:a16="http://schemas.microsoft.com/office/drawing/2014/main" id="{0E6C7557-B7E2-3CE0-38C9-E3A450F805ED}"/>
                  </a:ext>
                </a:extLst>
              </p:cNvPr>
              <p:cNvSpPr>
                <a:spLocks noChangeArrowheads="1"/>
              </p:cNvSpPr>
              <p:nvPr/>
            </p:nvSpPr>
            <p:spPr bwMode="auto">
              <a:xfrm>
                <a:off x="1488"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grpSp>
        <p:sp>
          <p:nvSpPr>
            <p:cNvPr id="21" name="Line 65">
              <a:extLst>
                <a:ext uri="{FF2B5EF4-FFF2-40B4-BE49-F238E27FC236}">
                  <a16:creationId xmlns:a16="http://schemas.microsoft.com/office/drawing/2014/main" id="{5918A938-3445-2515-0E70-3356FFB5599C}"/>
                </a:ext>
              </a:extLst>
            </p:cNvPr>
            <p:cNvSpPr>
              <a:spLocks noChangeShapeType="1"/>
            </p:cNvSpPr>
            <p:nvPr/>
          </p:nvSpPr>
          <p:spPr bwMode="auto">
            <a:xfrm flipV="1">
              <a:off x="1872" y="1584"/>
              <a:ext cx="0" cy="432"/>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6" name="Group 66">
            <a:extLst>
              <a:ext uri="{FF2B5EF4-FFF2-40B4-BE49-F238E27FC236}">
                <a16:creationId xmlns:a16="http://schemas.microsoft.com/office/drawing/2014/main" id="{B1828385-0562-E100-AB51-0A72D9CB22CF}"/>
              </a:ext>
            </a:extLst>
          </p:cNvPr>
          <p:cNvGrpSpPr>
            <a:grpSpLocks/>
          </p:cNvGrpSpPr>
          <p:nvPr/>
        </p:nvGrpSpPr>
        <p:grpSpPr bwMode="auto">
          <a:xfrm>
            <a:off x="7475615" y="2293881"/>
            <a:ext cx="1008062" cy="787661"/>
            <a:chOff x="3061" y="1525"/>
            <a:chExt cx="635" cy="454"/>
          </a:xfrm>
        </p:grpSpPr>
        <p:sp>
          <p:nvSpPr>
            <p:cNvPr id="27" name="Rectangle 67">
              <a:extLst>
                <a:ext uri="{FF2B5EF4-FFF2-40B4-BE49-F238E27FC236}">
                  <a16:creationId xmlns:a16="http://schemas.microsoft.com/office/drawing/2014/main" id="{5DAAFE95-2441-8B1C-4085-DB2382902087}"/>
                </a:ext>
              </a:extLst>
            </p:cNvPr>
            <p:cNvSpPr>
              <a:spLocks noChangeArrowheads="1"/>
            </p:cNvSpPr>
            <p:nvPr/>
          </p:nvSpPr>
          <p:spPr bwMode="auto">
            <a:xfrm>
              <a:off x="3061" y="1570"/>
              <a:ext cx="635" cy="318"/>
            </a:xfrm>
            <a:prstGeom prst="rect">
              <a:avLst/>
            </a:prstGeom>
            <a:noFill/>
            <a:ln w="12700">
              <a:solidFill>
                <a:schemeClr val="tx1"/>
              </a:solidFill>
              <a:miter lim="800000"/>
              <a:headEnd/>
              <a:tailEnd/>
            </a:ln>
          </p:spPr>
          <p:txBody>
            <a:bodyPr wrap="none" anchor="ctr"/>
            <a:lstStyle/>
            <a:p>
              <a:pPr algn="l"/>
              <a:endParaRPr lang="es-UY" sz="1800">
                <a:solidFill>
                  <a:srgbClr val="000000"/>
                </a:solidFill>
              </a:endParaRPr>
            </a:p>
          </p:txBody>
        </p:sp>
        <p:sp>
          <p:nvSpPr>
            <p:cNvPr id="29" name="Rectangle 69" descr="Vertical clara">
              <a:extLst>
                <a:ext uri="{FF2B5EF4-FFF2-40B4-BE49-F238E27FC236}">
                  <a16:creationId xmlns:a16="http://schemas.microsoft.com/office/drawing/2014/main" id="{3CF8F501-507B-CCAD-C5B9-5601E20DD9F3}"/>
                </a:ext>
              </a:extLst>
            </p:cNvPr>
            <p:cNvSpPr>
              <a:spLocks noChangeArrowheads="1"/>
            </p:cNvSpPr>
            <p:nvPr/>
          </p:nvSpPr>
          <p:spPr bwMode="auto">
            <a:xfrm>
              <a:off x="3061" y="1888"/>
              <a:ext cx="635" cy="91"/>
            </a:xfrm>
            <a:prstGeom prst="rect">
              <a:avLst/>
            </a:prstGeom>
            <a:noFill/>
            <a:ln w="28575">
              <a:solidFill>
                <a:schemeClr val="tx1"/>
              </a:solidFill>
              <a:miter lim="800000"/>
              <a:headEnd/>
              <a:tailEnd/>
            </a:ln>
          </p:spPr>
          <p:txBody>
            <a:bodyPr wrap="none" anchor="ctr"/>
            <a:lstStyle/>
            <a:p>
              <a:pPr algn="l"/>
              <a:endParaRPr lang="es-UY" sz="1800">
                <a:solidFill>
                  <a:srgbClr val="000000"/>
                </a:solidFill>
              </a:endParaRPr>
            </a:p>
          </p:txBody>
        </p:sp>
        <p:sp>
          <p:nvSpPr>
            <p:cNvPr id="30" name="Rectangle 70" descr="Confeti grande">
              <a:extLst>
                <a:ext uri="{FF2B5EF4-FFF2-40B4-BE49-F238E27FC236}">
                  <a16:creationId xmlns:a16="http://schemas.microsoft.com/office/drawing/2014/main" id="{E025522D-824C-0CEC-C8A9-19A48AA43775}"/>
                </a:ext>
              </a:extLst>
            </p:cNvPr>
            <p:cNvSpPr>
              <a:spLocks noChangeArrowheads="1"/>
            </p:cNvSpPr>
            <p:nvPr/>
          </p:nvSpPr>
          <p:spPr bwMode="auto">
            <a:xfrm>
              <a:off x="3061" y="1661"/>
              <a:ext cx="635" cy="227"/>
            </a:xfrm>
            <a:prstGeom prst="rect">
              <a:avLst/>
            </a:prstGeom>
            <a:noFill/>
            <a:ln w="9525">
              <a:solidFill>
                <a:schemeClr val="tx1"/>
              </a:solidFill>
              <a:miter lim="800000"/>
              <a:headEnd/>
              <a:tailEnd/>
            </a:ln>
          </p:spPr>
          <p:txBody>
            <a:bodyPr wrap="none" anchor="ctr"/>
            <a:lstStyle/>
            <a:p>
              <a:pPr algn="l"/>
              <a:endParaRPr lang="es-UY" sz="1800" dirty="0">
                <a:solidFill>
                  <a:srgbClr val="000000"/>
                </a:solidFill>
              </a:endParaRPr>
            </a:p>
          </p:txBody>
        </p:sp>
        <p:sp>
          <p:nvSpPr>
            <p:cNvPr id="31" name="Freeform 71">
              <a:extLst>
                <a:ext uri="{FF2B5EF4-FFF2-40B4-BE49-F238E27FC236}">
                  <a16:creationId xmlns:a16="http://schemas.microsoft.com/office/drawing/2014/main" id="{EC5CEB76-022C-8687-62F2-9722EC251F7E}"/>
                </a:ext>
              </a:extLst>
            </p:cNvPr>
            <p:cNvSpPr>
              <a:spLocks/>
            </p:cNvSpPr>
            <p:nvPr/>
          </p:nvSpPr>
          <p:spPr bwMode="auto">
            <a:xfrm>
              <a:off x="3061" y="1525"/>
              <a:ext cx="635" cy="454"/>
            </a:xfrm>
            <a:custGeom>
              <a:avLst/>
              <a:gdLst>
                <a:gd name="T0" fmla="*/ 0 w 635"/>
                <a:gd name="T1" fmla="*/ 0 h 454"/>
                <a:gd name="T2" fmla="*/ 0 w 635"/>
                <a:gd name="T3" fmla="*/ 454 h 454"/>
                <a:gd name="T4" fmla="*/ 635 w 635"/>
                <a:gd name="T5" fmla="*/ 454 h 454"/>
                <a:gd name="T6" fmla="*/ 635 w 635"/>
                <a:gd name="T7" fmla="*/ 0 h 454"/>
                <a:gd name="T8" fmla="*/ 0 60000 65536"/>
                <a:gd name="T9" fmla="*/ 0 60000 65536"/>
                <a:gd name="T10" fmla="*/ 0 60000 65536"/>
                <a:gd name="T11" fmla="*/ 0 60000 65536"/>
                <a:gd name="T12" fmla="*/ 0 w 635"/>
                <a:gd name="T13" fmla="*/ 0 h 454"/>
                <a:gd name="T14" fmla="*/ 635 w 635"/>
                <a:gd name="T15" fmla="*/ 454 h 454"/>
              </a:gdLst>
              <a:ahLst/>
              <a:cxnLst>
                <a:cxn ang="T8">
                  <a:pos x="T0" y="T1"/>
                </a:cxn>
                <a:cxn ang="T9">
                  <a:pos x="T2" y="T3"/>
                </a:cxn>
                <a:cxn ang="T10">
                  <a:pos x="T4" y="T5"/>
                </a:cxn>
                <a:cxn ang="T11">
                  <a:pos x="T6" y="T7"/>
                </a:cxn>
              </a:cxnLst>
              <a:rect l="T12" t="T13" r="T14" b="T15"/>
              <a:pathLst>
                <a:path w="635" h="454">
                  <a:moveTo>
                    <a:pt x="0" y="0"/>
                  </a:moveTo>
                  <a:lnTo>
                    <a:pt x="0" y="454"/>
                  </a:lnTo>
                  <a:lnTo>
                    <a:pt x="635" y="454"/>
                  </a:lnTo>
                  <a:lnTo>
                    <a:pt x="635" y="0"/>
                  </a:lnTo>
                </a:path>
              </a:pathLst>
            </a:custGeom>
            <a:noFill/>
            <a:ln w="57150">
              <a:solidFill>
                <a:schemeClr val="tx1"/>
              </a:solidFill>
              <a:round/>
              <a:headEnd/>
              <a:tailEnd/>
            </a:ln>
          </p:spPr>
          <p:txBody>
            <a:bodyPr/>
            <a:lstStyle/>
            <a:p>
              <a:pPr algn="l"/>
              <a:endParaRPr lang="es-UY" sz="1800">
                <a:solidFill>
                  <a:srgbClr val="000000"/>
                </a:solidFill>
              </a:endParaRPr>
            </a:p>
          </p:txBody>
        </p:sp>
      </p:grpSp>
      <p:sp>
        <p:nvSpPr>
          <p:cNvPr id="34" name="Text Box 5">
            <a:extLst>
              <a:ext uri="{FF2B5EF4-FFF2-40B4-BE49-F238E27FC236}">
                <a16:creationId xmlns:a16="http://schemas.microsoft.com/office/drawing/2014/main" id="{BE7FCC62-1ABC-C49B-E172-C7CF7DA95939}"/>
              </a:ext>
            </a:extLst>
          </p:cNvPr>
          <p:cNvSpPr txBox="1">
            <a:spLocks noChangeArrowheads="1"/>
          </p:cNvSpPr>
          <p:nvPr/>
        </p:nvSpPr>
        <p:spPr bwMode="auto">
          <a:xfrm>
            <a:off x="10402590" y="2452943"/>
            <a:ext cx="1440160" cy="1082348"/>
          </a:xfrm>
          <a:prstGeom prst="rect">
            <a:avLst/>
          </a:prstGeom>
          <a:noFill/>
          <a:ln w="9525">
            <a:noFill/>
            <a:miter lim="800000"/>
            <a:headEnd/>
            <a:tailEnd/>
          </a:ln>
        </p:spPr>
        <p:txBody>
          <a:bodyPr wrap="square">
            <a:spAutoFit/>
          </a:bodyPr>
          <a:lstStyle/>
          <a:p>
            <a:pPr algn="l">
              <a:spcBef>
                <a:spcPct val="50000"/>
              </a:spcBef>
            </a:pPr>
            <a:endParaRPr lang="es-ES_tradnl" sz="1400" dirty="0">
              <a:solidFill>
                <a:srgbClr val="000000"/>
              </a:solidFill>
            </a:endParaRPr>
          </a:p>
          <a:p>
            <a:pPr algn="l">
              <a:spcBef>
                <a:spcPts val="200"/>
              </a:spcBef>
              <a:spcAft>
                <a:spcPts val="200"/>
              </a:spcAft>
            </a:pPr>
            <a:r>
              <a:rPr lang="es-ES_tradnl" sz="1400" dirty="0">
                <a:solidFill>
                  <a:srgbClr val="000000"/>
                </a:solidFill>
              </a:rPr>
              <a:t>Cl</a:t>
            </a:r>
            <a:r>
              <a:rPr lang="es-ES_tradnl" sz="1400" baseline="-25000" dirty="0">
                <a:solidFill>
                  <a:srgbClr val="000000"/>
                </a:solidFill>
              </a:rPr>
              <a:t>2</a:t>
            </a:r>
            <a:r>
              <a:rPr lang="es-ES_tradnl" sz="1400" dirty="0">
                <a:solidFill>
                  <a:srgbClr val="000000"/>
                </a:solidFill>
              </a:rPr>
              <a:t>  = 0,5 mg/l</a:t>
            </a:r>
          </a:p>
          <a:p>
            <a:pPr algn="l">
              <a:spcBef>
                <a:spcPts val="200"/>
              </a:spcBef>
              <a:spcAft>
                <a:spcPts val="200"/>
              </a:spcAft>
            </a:pPr>
            <a:r>
              <a:rPr lang="es-ES_tradnl" sz="1400" dirty="0">
                <a:solidFill>
                  <a:srgbClr val="000000"/>
                </a:solidFill>
              </a:rPr>
              <a:t>pH = 7</a:t>
            </a:r>
          </a:p>
          <a:p>
            <a:pPr algn="l">
              <a:spcBef>
                <a:spcPts val="200"/>
              </a:spcBef>
              <a:spcAft>
                <a:spcPts val="200"/>
              </a:spcAft>
            </a:pPr>
            <a:r>
              <a:rPr lang="es-ES_tradnl" sz="1400" dirty="0" err="1">
                <a:solidFill>
                  <a:srgbClr val="000000"/>
                </a:solidFill>
              </a:rPr>
              <a:t>Temp</a:t>
            </a:r>
            <a:r>
              <a:rPr lang="es-ES_tradnl" sz="1400" dirty="0">
                <a:solidFill>
                  <a:srgbClr val="000000"/>
                </a:solidFill>
              </a:rPr>
              <a:t>= 5°C</a:t>
            </a:r>
            <a:endParaRPr lang="es-MX" sz="1400" dirty="0">
              <a:solidFill>
                <a:srgbClr val="000000"/>
              </a:solidFill>
            </a:endParaRPr>
          </a:p>
        </p:txBody>
      </p:sp>
      <p:grpSp>
        <p:nvGrpSpPr>
          <p:cNvPr id="39" name="Group 8">
            <a:extLst>
              <a:ext uri="{FF2B5EF4-FFF2-40B4-BE49-F238E27FC236}">
                <a16:creationId xmlns:a16="http://schemas.microsoft.com/office/drawing/2014/main" id="{A93F7F93-7C5D-84D7-B84A-EC7E49C4FC04}"/>
              </a:ext>
            </a:extLst>
          </p:cNvPr>
          <p:cNvGrpSpPr>
            <a:grpSpLocks/>
          </p:cNvGrpSpPr>
          <p:nvPr/>
        </p:nvGrpSpPr>
        <p:grpSpPr bwMode="auto">
          <a:xfrm>
            <a:off x="9074100" y="2160268"/>
            <a:ext cx="1266253" cy="915165"/>
            <a:chOff x="4059" y="1480"/>
            <a:chExt cx="778" cy="453"/>
          </a:xfrm>
          <a:noFill/>
        </p:grpSpPr>
        <p:sp>
          <p:nvSpPr>
            <p:cNvPr id="40" name="Rectangle 9">
              <a:extLst>
                <a:ext uri="{FF2B5EF4-FFF2-40B4-BE49-F238E27FC236}">
                  <a16:creationId xmlns:a16="http://schemas.microsoft.com/office/drawing/2014/main" id="{7C60EA3C-D3B4-F56F-E2DB-C4E2AFB14C0A}"/>
                </a:ext>
              </a:extLst>
            </p:cNvPr>
            <p:cNvSpPr>
              <a:spLocks noChangeArrowheads="1"/>
            </p:cNvSpPr>
            <p:nvPr/>
          </p:nvSpPr>
          <p:spPr bwMode="auto">
            <a:xfrm>
              <a:off x="4059" y="1480"/>
              <a:ext cx="771" cy="453"/>
            </a:xfrm>
            <a:prstGeom prst="rect">
              <a:avLst/>
            </a:prstGeom>
            <a:grpFill/>
            <a:ln w="38100">
              <a:solidFill>
                <a:schemeClr val="tx1"/>
              </a:solidFill>
              <a:miter lim="800000"/>
              <a:headEnd/>
              <a:tailEnd/>
            </a:ln>
          </p:spPr>
          <p:txBody>
            <a:bodyPr wrap="none" anchor="ctr"/>
            <a:lstStyle/>
            <a:p>
              <a:pPr algn="l"/>
              <a:endParaRPr lang="es-UY" sz="1800">
                <a:solidFill>
                  <a:srgbClr val="000000"/>
                </a:solidFill>
              </a:endParaRPr>
            </a:p>
          </p:txBody>
        </p:sp>
        <p:sp>
          <p:nvSpPr>
            <p:cNvPr id="41" name="Text Box 10">
              <a:extLst>
                <a:ext uri="{FF2B5EF4-FFF2-40B4-BE49-F238E27FC236}">
                  <a16:creationId xmlns:a16="http://schemas.microsoft.com/office/drawing/2014/main" id="{9B8DBA24-A24B-CADB-6171-EB7462B916C3}"/>
                </a:ext>
              </a:extLst>
            </p:cNvPr>
            <p:cNvSpPr txBox="1">
              <a:spLocks noChangeArrowheads="1"/>
            </p:cNvSpPr>
            <p:nvPr/>
          </p:nvSpPr>
          <p:spPr bwMode="auto">
            <a:xfrm>
              <a:off x="4066" y="1596"/>
              <a:ext cx="771" cy="216"/>
            </a:xfrm>
            <a:prstGeom prst="rect">
              <a:avLst/>
            </a:prstGeom>
            <a:grpFill/>
            <a:ln w="9525">
              <a:noFill/>
              <a:miter lim="800000"/>
              <a:headEnd/>
              <a:tailEnd/>
            </a:ln>
          </p:spPr>
          <p:txBody>
            <a:bodyPr>
              <a:spAutoFit/>
            </a:bodyPr>
            <a:lstStyle/>
            <a:p>
              <a:pPr algn="ctr">
                <a:spcBef>
                  <a:spcPct val="50000"/>
                </a:spcBef>
              </a:pPr>
              <a:r>
                <a:rPr lang="es-ES_tradnl" sz="1000" b="1" dirty="0">
                  <a:solidFill>
                    <a:srgbClr val="00001C"/>
                  </a:solidFill>
                </a:rPr>
                <a:t>DEPÓSITO DE AGUA FILTRADA</a:t>
              </a:r>
              <a:endParaRPr lang="es-MX" sz="1000" b="1" dirty="0">
                <a:solidFill>
                  <a:srgbClr val="00001C"/>
                </a:solidFill>
              </a:endParaRPr>
            </a:p>
          </p:txBody>
        </p:sp>
      </p:grpSp>
      <p:cxnSp>
        <p:nvCxnSpPr>
          <p:cNvPr id="44" name="Conector recto 43">
            <a:extLst>
              <a:ext uri="{FF2B5EF4-FFF2-40B4-BE49-F238E27FC236}">
                <a16:creationId xmlns:a16="http://schemas.microsoft.com/office/drawing/2014/main" id="{BE543CBD-368B-EE4F-8FAB-60B9DB7503FA}"/>
              </a:ext>
            </a:extLst>
          </p:cNvPr>
          <p:cNvCxnSpPr>
            <a:cxnSpLocks/>
          </p:cNvCxnSpPr>
          <p:nvPr/>
        </p:nvCxnSpPr>
        <p:spPr bwMode="auto">
          <a:xfrm>
            <a:off x="3401486" y="2315631"/>
            <a:ext cx="0" cy="71253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Forma libre: forma 44">
            <a:extLst>
              <a:ext uri="{FF2B5EF4-FFF2-40B4-BE49-F238E27FC236}">
                <a16:creationId xmlns:a16="http://schemas.microsoft.com/office/drawing/2014/main" id="{298EBBDC-D452-A474-3CBD-7C6FD0826C33}"/>
              </a:ext>
            </a:extLst>
          </p:cNvPr>
          <p:cNvSpPr/>
          <p:nvPr/>
        </p:nvSpPr>
        <p:spPr bwMode="auto">
          <a:xfrm>
            <a:off x="3263518" y="2268829"/>
            <a:ext cx="1267691" cy="885764"/>
          </a:xfrm>
          <a:custGeom>
            <a:avLst/>
            <a:gdLst>
              <a:gd name="connsiteX0" fmla="*/ 0 w 1267691"/>
              <a:gd name="connsiteY0" fmla="*/ 20782 h 810491"/>
              <a:gd name="connsiteX1" fmla="*/ 0 w 1267691"/>
              <a:gd name="connsiteY1" fmla="*/ 810491 h 810491"/>
              <a:gd name="connsiteX2" fmla="*/ 1267691 w 1267691"/>
              <a:gd name="connsiteY2" fmla="*/ 810491 h 810491"/>
              <a:gd name="connsiteX3" fmla="*/ 1267691 w 1267691"/>
              <a:gd name="connsiteY3" fmla="*/ 0 h 810491"/>
            </a:gdLst>
            <a:ahLst/>
            <a:cxnLst>
              <a:cxn ang="0">
                <a:pos x="connsiteX0" y="connsiteY0"/>
              </a:cxn>
              <a:cxn ang="0">
                <a:pos x="connsiteX1" y="connsiteY1"/>
              </a:cxn>
              <a:cxn ang="0">
                <a:pos x="connsiteX2" y="connsiteY2"/>
              </a:cxn>
              <a:cxn ang="0">
                <a:pos x="connsiteX3" y="connsiteY3"/>
              </a:cxn>
            </a:cxnLst>
            <a:rect l="l" t="t" r="r" b="b"/>
            <a:pathLst>
              <a:path w="1267691" h="810491">
                <a:moveTo>
                  <a:pt x="0" y="20782"/>
                </a:moveTo>
                <a:lnTo>
                  <a:pt x="0" y="810491"/>
                </a:lnTo>
                <a:lnTo>
                  <a:pt x="1267691" y="810491"/>
                </a:lnTo>
                <a:lnTo>
                  <a:pt x="1267691"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46" name="Conector recto 45">
            <a:extLst>
              <a:ext uri="{FF2B5EF4-FFF2-40B4-BE49-F238E27FC236}">
                <a16:creationId xmlns:a16="http://schemas.microsoft.com/office/drawing/2014/main" id="{A661DC09-A55B-7535-E812-BFD18169E6EF}"/>
              </a:ext>
            </a:extLst>
          </p:cNvPr>
          <p:cNvCxnSpPr>
            <a:cxnSpLocks/>
          </p:cNvCxnSpPr>
          <p:nvPr/>
        </p:nvCxnSpPr>
        <p:spPr bwMode="auto">
          <a:xfrm>
            <a:off x="3527111" y="2315631"/>
            <a:ext cx="0" cy="83285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Conector recto 46">
            <a:extLst>
              <a:ext uri="{FF2B5EF4-FFF2-40B4-BE49-F238E27FC236}">
                <a16:creationId xmlns:a16="http://schemas.microsoft.com/office/drawing/2014/main" id="{27F8AAEC-1162-050F-402B-EA9F4AB81F54}"/>
              </a:ext>
            </a:extLst>
          </p:cNvPr>
          <p:cNvCxnSpPr>
            <a:cxnSpLocks/>
          </p:cNvCxnSpPr>
          <p:nvPr/>
        </p:nvCxnSpPr>
        <p:spPr bwMode="auto">
          <a:xfrm>
            <a:off x="3689518" y="2311350"/>
            <a:ext cx="0" cy="71253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Conector recto 47">
            <a:extLst>
              <a:ext uri="{FF2B5EF4-FFF2-40B4-BE49-F238E27FC236}">
                <a16:creationId xmlns:a16="http://schemas.microsoft.com/office/drawing/2014/main" id="{3CF8A69A-6887-313E-23DE-485761ABC989}"/>
              </a:ext>
            </a:extLst>
          </p:cNvPr>
          <p:cNvCxnSpPr>
            <a:cxnSpLocks/>
          </p:cNvCxnSpPr>
          <p:nvPr/>
        </p:nvCxnSpPr>
        <p:spPr bwMode="auto">
          <a:xfrm>
            <a:off x="3815143" y="2311350"/>
            <a:ext cx="0" cy="83285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Conector recto 48">
            <a:extLst>
              <a:ext uri="{FF2B5EF4-FFF2-40B4-BE49-F238E27FC236}">
                <a16:creationId xmlns:a16="http://schemas.microsoft.com/office/drawing/2014/main" id="{7FB84E24-9EE5-0255-C102-380F2385D9C5}"/>
              </a:ext>
            </a:extLst>
          </p:cNvPr>
          <p:cNvCxnSpPr>
            <a:cxnSpLocks/>
          </p:cNvCxnSpPr>
          <p:nvPr/>
        </p:nvCxnSpPr>
        <p:spPr bwMode="auto">
          <a:xfrm>
            <a:off x="3977550" y="2322180"/>
            <a:ext cx="0" cy="71253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Conector recto 49">
            <a:extLst>
              <a:ext uri="{FF2B5EF4-FFF2-40B4-BE49-F238E27FC236}">
                <a16:creationId xmlns:a16="http://schemas.microsoft.com/office/drawing/2014/main" id="{7475CBC8-CBD2-86E8-6639-92F7AF657AD9}"/>
              </a:ext>
            </a:extLst>
          </p:cNvPr>
          <p:cNvCxnSpPr>
            <a:cxnSpLocks/>
          </p:cNvCxnSpPr>
          <p:nvPr/>
        </p:nvCxnSpPr>
        <p:spPr bwMode="auto">
          <a:xfrm>
            <a:off x="4103175" y="2322180"/>
            <a:ext cx="0" cy="83285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Conector recto 50">
            <a:extLst>
              <a:ext uri="{FF2B5EF4-FFF2-40B4-BE49-F238E27FC236}">
                <a16:creationId xmlns:a16="http://schemas.microsoft.com/office/drawing/2014/main" id="{368B05CA-25E1-4E66-3241-5B215DFD03A3}"/>
              </a:ext>
            </a:extLst>
          </p:cNvPr>
          <p:cNvCxnSpPr>
            <a:cxnSpLocks/>
          </p:cNvCxnSpPr>
          <p:nvPr/>
        </p:nvCxnSpPr>
        <p:spPr bwMode="auto">
          <a:xfrm>
            <a:off x="4265582" y="2317899"/>
            <a:ext cx="0" cy="71253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Conector recto 51">
            <a:extLst>
              <a:ext uri="{FF2B5EF4-FFF2-40B4-BE49-F238E27FC236}">
                <a16:creationId xmlns:a16="http://schemas.microsoft.com/office/drawing/2014/main" id="{B67BE941-9742-1CE7-A171-42D0D54CFEF7}"/>
              </a:ext>
            </a:extLst>
          </p:cNvPr>
          <p:cNvCxnSpPr>
            <a:cxnSpLocks/>
          </p:cNvCxnSpPr>
          <p:nvPr/>
        </p:nvCxnSpPr>
        <p:spPr bwMode="auto">
          <a:xfrm>
            <a:off x="4391207" y="2317899"/>
            <a:ext cx="0" cy="83285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Line 24">
            <a:extLst>
              <a:ext uri="{FF2B5EF4-FFF2-40B4-BE49-F238E27FC236}">
                <a16:creationId xmlns:a16="http://schemas.microsoft.com/office/drawing/2014/main" id="{4900447C-671D-C4AC-4CBB-2B196B6E02A6}"/>
              </a:ext>
            </a:extLst>
          </p:cNvPr>
          <p:cNvSpPr>
            <a:spLocks noChangeShapeType="1"/>
          </p:cNvSpPr>
          <p:nvPr/>
        </p:nvSpPr>
        <p:spPr bwMode="auto">
          <a:xfrm flipV="1">
            <a:off x="10340354" y="2596803"/>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5" name="Rectángulo: esquinas superiores cortadas 54">
            <a:extLst>
              <a:ext uri="{FF2B5EF4-FFF2-40B4-BE49-F238E27FC236}">
                <a16:creationId xmlns:a16="http://schemas.microsoft.com/office/drawing/2014/main" id="{38AA4F54-B48E-8637-873A-E0FC6B7BE257}"/>
              </a:ext>
            </a:extLst>
          </p:cNvPr>
          <p:cNvSpPr/>
          <p:nvPr/>
        </p:nvSpPr>
        <p:spPr bwMode="auto">
          <a:xfrm rot="10800000">
            <a:off x="4902344" y="2317897"/>
            <a:ext cx="1055092" cy="1178710"/>
          </a:xfrm>
          <a:prstGeom prst="snip2SameRect">
            <a:avLst>
              <a:gd name="adj1" fmla="val 47120"/>
              <a:gd name="adj2" fmla="val 0"/>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7" name="Line 6">
            <a:extLst>
              <a:ext uri="{FF2B5EF4-FFF2-40B4-BE49-F238E27FC236}">
                <a16:creationId xmlns:a16="http://schemas.microsoft.com/office/drawing/2014/main" id="{4FD1C4AC-8A6E-165D-486F-310F321DBFF8}"/>
              </a:ext>
            </a:extLst>
          </p:cNvPr>
          <p:cNvSpPr>
            <a:spLocks noChangeShapeType="1"/>
          </p:cNvSpPr>
          <p:nvPr/>
        </p:nvSpPr>
        <p:spPr bwMode="auto">
          <a:xfrm>
            <a:off x="1929332" y="2693341"/>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37" name="Conector recto de flecha 36">
            <a:extLst>
              <a:ext uri="{FF2B5EF4-FFF2-40B4-BE49-F238E27FC236}">
                <a16:creationId xmlns:a16="http://schemas.microsoft.com/office/drawing/2014/main" id="{BAA485DD-91F5-381C-1CA1-46C6570D3BD8}"/>
              </a:ext>
            </a:extLst>
          </p:cNvPr>
          <p:cNvCxnSpPr>
            <a:cxnSpLocks/>
          </p:cNvCxnSpPr>
          <p:nvPr/>
        </p:nvCxnSpPr>
        <p:spPr bwMode="auto">
          <a:xfrm>
            <a:off x="8742871" y="2185427"/>
            <a:ext cx="0" cy="440544"/>
          </a:xfrm>
          <a:prstGeom prst="straightConnector1">
            <a:avLst/>
          </a:prstGeom>
          <a:solidFill>
            <a:schemeClr val="accent1"/>
          </a:solidFill>
          <a:ln w="3175" cap="flat" cmpd="sng" algn="ctr">
            <a:solidFill>
              <a:schemeClr val="tx1"/>
            </a:solidFill>
            <a:prstDash val="solid"/>
            <a:round/>
            <a:headEnd type="none" w="med" len="med"/>
            <a:tailEnd type="triangle"/>
          </a:ln>
          <a:effectLst/>
        </p:spPr>
      </p:cxnSp>
      <p:cxnSp>
        <p:nvCxnSpPr>
          <p:cNvPr id="42" name="Conector recto de flecha 41">
            <a:extLst>
              <a:ext uri="{FF2B5EF4-FFF2-40B4-BE49-F238E27FC236}">
                <a16:creationId xmlns:a16="http://schemas.microsoft.com/office/drawing/2014/main" id="{C29A3A28-CE41-13A5-3348-A213954E1DA1}"/>
              </a:ext>
            </a:extLst>
          </p:cNvPr>
          <p:cNvCxnSpPr>
            <a:cxnSpLocks/>
          </p:cNvCxnSpPr>
          <p:nvPr/>
        </p:nvCxnSpPr>
        <p:spPr bwMode="auto">
          <a:xfrm>
            <a:off x="6726647" y="2185427"/>
            <a:ext cx="0" cy="304913"/>
          </a:xfrm>
          <a:prstGeom prst="straightConnector1">
            <a:avLst/>
          </a:prstGeom>
          <a:solidFill>
            <a:schemeClr val="accent1"/>
          </a:solidFill>
          <a:ln w="3175" cap="flat" cmpd="sng" algn="ctr">
            <a:solidFill>
              <a:schemeClr val="tx1"/>
            </a:solidFill>
            <a:prstDash val="solid"/>
            <a:round/>
            <a:headEnd type="none" w="med" len="med"/>
            <a:tailEnd type="triangle"/>
          </a:ln>
          <a:effectLst/>
        </p:spPr>
      </p:cxnSp>
      <p:sp>
        <p:nvSpPr>
          <p:cNvPr id="59" name="CuadroTexto 58">
            <a:extLst>
              <a:ext uri="{FF2B5EF4-FFF2-40B4-BE49-F238E27FC236}">
                <a16:creationId xmlns:a16="http://schemas.microsoft.com/office/drawing/2014/main" id="{EF4AE2CB-37EA-0B11-D61F-5E26E7A8C1DE}"/>
              </a:ext>
            </a:extLst>
          </p:cNvPr>
          <p:cNvSpPr txBox="1"/>
          <p:nvPr/>
        </p:nvSpPr>
        <p:spPr>
          <a:xfrm>
            <a:off x="5358496" y="1890322"/>
            <a:ext cx="2736301" cy="307777"/>
          </a:xfrm>
          <a:prstGeom prst="rect">
            <a:avLst/>
          </a:prstGeom>
          <a:noFill/>
        </p:spPr>
        <p:txBody>
          <a:bodyPr wrap="square" rtlCol="0">
            <a:spAutoFit/>
          </a:bodyPr>
          <a:lstStyle/>
          <a:p>
            <a:pPr algn="ctr"/>
            <a:r>
              <a:rPr lang="es-AR" sz="1400" dirty="0">
                <a:solidFill>
                  <a:schemeClr val="tx1"/>
                </a:solidFill>
              </a:rPr>
              <a:t>OZONO</a:t>
            </a:r>
          </a:p>
        </p:txBody>
      </p:sp>
      <p:sp>
        <p:nvSpPr>
          <p:cNvPr id="64" name="Rectángulo 63">
            <a:extLst>
              <a:ext uri="{FF2B5EF4-FFF2-40B4-BE49-F238E27FC236}">
                <a16:creationId xmlns:a16="http://schemas.microsoft.com/office/drawing/2014/main" id="{893CD323-4F58-2C6E-DC34-515FA619A90C}"/>
              </a:ext>
            </a:extLst>
          </p:cNvPr>
          <p:cNvSpPr/>
          <p:nvPr/>
        </p:nvSpPr>
        <p:spPr>
          <a:xfrm>
            <a:off x="6571058" y="2509389"/>
            <a:ext cx="265763" cy="334961"/>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sp>
        <p:nvSpPr>
          <p:cNvPr id="66" name="Line 24">
            <a:extLst>
              <a:ext uri="{FF2B5EF4-FFF2-40B4-BE49-F238E27FC236}">
                <a16:creationId xmlns:a16="http://schemas.microsoft.com/office/drawing/2014/main" id="{8076E6F0-D4DA-C438-73E6-1649AB666BA2}"/>
              </a:ext>
            </a:extLst>
          </p:cNvPr>
          <p:cNvSpPr>
            <a:spLocks noChangeShapeType="1"/>
          </p:cNvSpPr>
          <p:nvPr/>
        </p:nvSpPr>
        <p:spPr bwMode="auto">
          <a:xfrm flipV="1">
            <a:off x="5995044" y="2676823"/>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68" name="Line 24">
            <a:extLst>
              <a:ext uri="{FF2B5EF4-FFF2-40B4-BE49-F238E27FC236}">
                <a16:creationId xmlns:a16="http://schemas.microsoft.com/office/drawing/2014/main" id="{A6EF2A52-DB25-138A-3E64-C6660A2F416B}"/>
              </a:ext>
            </a:extLst>
          </p:cNvPr>
          <p:cNvSpPr>
            <a:spLocks noChangeShapeType="1"/>
          </p:cNvSpPr>
          <p:nvPr/>
        </p:nvSpPr>
        <p:spPr bwMode="auto">
          <a:xfrm flipV="1">
            <a:off x="6836821" y="2687115"/>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6" name="CuadroTexto 75">
            <a:extLst>
              <a:ext uri="{FF2B5EF4-FFF2-40B4-BE49-F238E27FC236}">
                <a16:creationId xmlns:a16="http://schemas.microsoft.com/office/drawing/2014/main" id="{8CC8D931-F2BA-48D0-D203-9CD8D3BB60DE}"/>
              </a:ext>
            </a:extLst>
          </p:cNvPr>
          <p:cNvSpPr txBox="1"/>
          <p:nvPr/>
        </p:nvSpPr>
        <p:spPr>
          <a:xfrm>
            <a:off x="7672998" y="1859361"/>
            <a:ext cx="1994877" cy="307777"/>
          </a:xfrm>
          <a:prstGeom prst="rect">
            <a:avLst/>
          </a:prstGeom>
          <a:noFill/>
        </p:spPr>
        <p:txBody>
          <a:bodyPr wrap="square" rtlCol="0">
            <a:spAutoFit/>
          </a:bodyPr>
          <a:lstStyle/>
          <a:p>
            <a:pPr algn="ctr"/>
            <a:r>
              <a:rPr lang="es-AR" sz="1400" dirty="0">
                <a:solidFill>
                  <a:schemeClr val="tx1"/>
                </a:solidFill>
              </a:rPr>
              <a:t> CLORO</a:t>
            </a:r>
          </a:p>
        </p:txBody>
      </p:sp>
      <p:sp>
        <p:nvSpPr>
          <p:cNvPr id="33" name="Line 24">
            <a:extLst>
              <a:ext uri="{FF2B5EF4-FFF2-40B4-BE49-F238E27FC236}">
                <a16:creationId xmlns:a16="http://schemas.microsoft.com/office/drawing/2014/main" id="{5A3017E7-2D26-9D4E-3794-EDA4655FD7DA}"/>
              </a:ext>
            </a:extLst>
          </p:cNvPr>
          <p:cNvSpPr>
            <a:spLocks noChangeShapeType="1"/>
          </p:cNvSpPr>
          <p:nvPr/>
        </p:nvSpPr>
        <p:spPr bwMode="auto">
          <a:xfrm flipV="1">
            <a:off x="8483677" y="2646512"/>
            <a:ext cx="576014"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120" name="Rectángulo 119">
            <a:extLst>
              <a:ext uri="{FF2B5EF4-FFF2-40B4-BE49-F238E27FC236}">
                <a16:creationId xmlns:a16="http://schemas.microsoft.com/office/drawing/2014/main" id="{1F64F623-72A4-E249-D0D5-F643D27E53C9}"/>
              </a:ext>
            </a:extLst>
          </p:cNvPr>
          <p:cNvSpPr/>
          <p:nvPr/>
        </p:nvSpPr>
        <p:spPr bwMode="auto">
          <a:xfrm>
            <a:off x="3628066" y="4703999"/>
            <a:ext cx="1104497" cy="1123377"/>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1" name="Elipse 120">
            <a:extLst>
              <a:ext uri="{FF2B5EF4-FFF2-40B4-BE49-F238E27FC236}">
                <a16:creationId xmlns:a16="http://schemas.microsoft.com/office/drawing/2014/main" id="{2CF876DE-74FD-CF93-3FFE-651269C82C05}"/>
              </a:ext>
            </a:extLst>
          </p:cNvPr>
          <p:cNvSpPr/>
          <p:nvPr/>
        </p:nvSpPr>
        <p:spPr bwMode="auto">
          <a:xfrm>
            <a:off x="3908550" y="534255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2" name="Elipse 121">
            <a:extLst>
              <a:ext uri="{FF2B5EF4-FFF2-40B4-BE49-F238E27FC236}">
                <a16:creationId xmlns:a16="http://schemas.microsoft.com/office/drawing/2014/main" id="{D1A2EE32-0578-49C4-5134-00195C95B841}"/>
              </a:ext>
            </a:extLst>
          </p:cNvPr>
          <p:cNvSpPr/>
          <p:nvPr/>
        </p:nvSpPr>
        <p:spPr bwMode="auto">
          <a:xfrm>
            <a:off x="4412583" y="552036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3" name="Elipse 122">
            <a:extLst>
              <a:ext uri="{FF2B5EF4-FFF2-40B4-BE49-F238E27FC236}">
                <a16:creationId xmlns:a16="http://schemas.microsoft.com/office/drawing/2014/main" id="{2E202453-D48B-6734-0367-A4319DD4798A}"/>
              </a:ext>
            </a:extLst>
          </p:cNvPr>
          <p:cNvSpPr/>
          <p:nvPr/>
        </p:nvSpPr>
        <p:spPr bwMode="auto">
          <a:xfrm>
            <a:off x="3692526" y="543750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4" name="Elipse 123">
            <a:extLst>
              <a:ext uri="{FF2B5EF4-FFF2-40B4-BE49-F238E27FC236}">
                <a16:creationId xmlns:a16="http://schemas.microsoft.com/office/drawing/2014/main" id="{F2F85E25-1E68-2ECF-6958-B40C24CEEE26}"/>
              </a:ext>
            </a:extLst>
          </p:cNvPr>
          <p:cNvSpPr/>
          <p:nvPr/>
        </p:nvSpPr>
        <p:spPr bwMode="auto">
          <a:xfrm>
            <a:off x="4096688" y="5403967"/>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5" name="Elipse 124">
            <a:extLst>
              <a:ext uri="{FF2B5EF4-FFF2-40B4-BE49-F238E27FC236}">
                <a16:creationId xmlns:a16="http://schemas.microsoft.com/office/drawing/2014/main" id="{12596BE0-975A-A4EC-65DA-DDA02AFC3ED7}"/>
              </a:ext>
            </a:extLst>
          </p:cNvPr>
          <p:cNvSpPr/>
          <p:nvPr/>
        </p:nvSpPr>
        <p:spPr bwMode="auto">
          <a:xfrm>
            <a:off x="4324908" y="541481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6" name="Elipse 125">
            <a:extLst>
              <a:ext uri="{FF2B5EF4-FFF2-40B4-BE49-F238E27FC236}">
                <a16:creationId xmlns:a16="http://schemas.microsoft.com/office/drawing/2014/main" id="{C90EF199-2353-6FA5-B435-D94C04955844}"/>
              </a:ext>
            </a:extLst>
          </p:cNvPr>
          <p:cNvSpPr/>
          <p:nvPr/>
        </p:nvSpPr>
        <p:spPr bwMode="auto">
          <a:xfrm>
            <a:off x="4168696" y="5556367"/>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7" name="Elipse 126">
            <a:extLst>
              <a:ext uri="{FF2B5EF4-FFF2-40B4-BE49-F238E27FC236}">
                <a16:creationId xmlns:a16="http://schemas.microsoft.com/office/drawing/2014/main" id="{75F53ED5-FEFE-B45E-F338-2349E1F9D8C2}"/>
              </a:ext>
            </a:extLst>
          </p:cNvPr>
          <p:cNvSpPr/>
          <p:nvPr/>
        </p:nvSpPr>
        <p:spPr bwMode="auto">
          <a:xfrm flipH="1">
            <a:off x="4094803" y="5247539"/>
            <a:ext cx="45719"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8" name="Elipse 127">
            <a:extLst>
              <a:ext uri="{FF2B5EF4-FFF2-40B4-BE49-F238E27FC236}">
                <a16:creationId xmlns:a16="http://schemas.microsoft.com/office/drawing/2014/main" id="{50773F47-D464-3990-3A09-9A1B32D35D12}"/>
              </a:ext>
            </a:extLst>
          </p:cNvPr>
          <p:cNvSpPr/>
          <p:nvPr/>
        </p:nvSpPr>
        <p:spPr bwMode="auto">
          <a:xfrm>
            <a:off x="4501723" y="541456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9" name="Elipse 128">
            <a:extLst>
              <a:ext uri="{FF2B5EF4-FFF2-40B4-BE49-F238E27FC236}">
                <a16:creationId xmlns:a16="http://schemas.microsoft.com/office/drawing/2014/main" id="{9A31B9AB-4513-AC9E-8092-458EE56526E3}"/>
              </a:ext>
            </a:extLst>
          </p:cNvPr>
          <p:cNvSpPr/>
          <p:nvPr/>
        </p:nvSpPr>
        <p:spPr bwMode="auto">
          <a:xfrm>
            <a:off x="4465466" y="529820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30" name="Elipse 129">
            <a:extLst>
              <a:ext uri="{FF2B5EF4-FFF2-40B4-BE49-F238E27FC236}">
                <a16:creationId xmlns:a16="http://schemas.microsoft.com/office/drawing/2014/main" id="{1D6EB9DD-2530-9FC1-0199-0672E3F50521}"/>
              </a:ext>
            </a:extLst>
          </p:cNvPr>
          <p:cNvSpPr/>
          <p:nvPr/>
        </p:nvSpPr>
        <p:spPr bwMode="auto">
          <a:xfrm>
            <a:off x="4573731" y="556696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31" name="Elipse 130">
            <a:extLst>
              <a:ext uri="{FF2B5EF4-FFF2-40B4-BE49-F238E27FC236}">
                <a16:creationId xmlns:a16="http://schemas.microsoft.com/office/drawing/2014/main" id="{D59C96E9-C0DF-4AAF-900A-3DD275E2BD53}"/>
              </a:ext>
            </a:extLst>
          </p:cNvPr>
          <p:cNvSpPr/>
          <p:nvPr/>
        </p:nvSpPr>
        <p:spPr bwMode="auto">
          <a:xfrm>
            <a:off x="4060950" y="549495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32" name="Elipse 131">
            <a:extLst>
              <a:ext uri="{FF2B5EF4-FFF2-40B4-BE49-F238E27FC236}">
                <a16:creationId xmlns:a16="http://schemas.microsoft.com/office/drawing/2014/main" id="{680424AA-999E-95C0-BB21-DD6B4320B144}"/>
              </a:ext>
            </a:extLst>
          </p:cNvPr>
          <p:cNvSpPr/>
          <p:nvPr/>
        </p:nvSpPr>
        <p:spPr bwMode="auto">
          <a:xfrm>
            <a:off x="3914701" y="5506246"/>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33" name="Elipse 132">
            <a:extLst>
              <a:ext uri="{FF2B5EF4-FFF2-40B4-BE49-F238E27FC236}">
                <a16:creationId xmlns:a16="http://schemas.microsoft.com/office/drawing/2014/main" id="{23842FF8-CCAA-BDAF-1E71-87C184024CC2}"/>
              </a:ext>
            </a:extLst>
          </p:cNvPr>
          <p:cNvSpPr/>
          <p:nvPr/>
        </p:nvSpPr>
        <p:spPr bwMode="auto">
          <a:xfrm>
            <a:off x="3755957" y="5566961"/>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34" name="Elipse 133">
            <a:extLst>
              <a:ext uri="{FF2B5EF4-FFF2-40B4-BE49-F238E27FC236}">
                <a16:creationId xmlns:a16="http://schemas.microsoft.com/office/drawing/2014/main" id="{7E0B9E73-160F-D026-C453-16DDF7930206}"/>
              </a:ext>
            </a:extLst>
          </p:cNvPr>
          <p:cNvSpPr/>
          <p:nvPr/>
        </p:nvSpPr>
        <p:spPr bwMode="auto">
          <a:xfrm>
            <a:off x="4224007" y="5271259"/>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135" name="Conector recto 134">
            <a:extLst>
              <a:ext uri="{FF2B5EF4-FFF2-40B4-BE49-F238E27FC236}">
                <a16:creationId xmlns:a16="http://schemas.microsoft.com/office/drawing/2014/main" id="{8D40AADA-D331-29E9-E66E-80A5CF3DAB5F}"/>
              </a:ext>
            </a:extLst>
          </p:cNvPr>
          <p:cNvCxnSpPr>
            <a:cxnSpLocks/>
          </p:cNvCxnSpPr>
          <p:nvPr/>
        </p:nvCxnSpPr>
        <p:spPr bwMode="auto">
          <a:xfrm>
            <a:off x="3779188" y="5715570"/>
            <a:ext cx="809197" cy="0"/>
          </a:xfrm>
          <a:prstGeom prst="line">
            <a:avLst/>
          </a:prstGeom>
          <a:solidFill>
            <a:schemeClr val="accent1"/>
          </a:solidFill>
          <a:ln w="57150" cap="flat" cmpd="sng" algn="ctr">
            <a:solidFill>
              <a:schemeClr val="tx2">
                <a:lumMod val="50000"/>
                <a:lumOff val="50000"/>
              </a:schemeClr>
            </a:solidFill>
            <a:prstDash val="solid"/>
            <a:round/>
            <a:headEnd type="none" w="med" len="med"/>
            <a:tailEnd type="none" w="med" len="med"/>
          </a:ln>
          <a:effectLst/>
        </p:spPr>
      </p:cxnSp>
      <p:sp>
        <p:nvSpPr>
          <p:cNvPr id="139" name="CuadroTexto 138">
            <a:extLst>
              <a:ext uri="{FF2B5EF4-FFF2-40B4-BE49-F238E27FC236}">
                <a16:creationId xmlns:a16="http://schemas.microsoft.com/office/drawing/2014/main" id="{7751CFAD-0C49-191C-7525-D5BF89DCE2C5}"/>
              </a:ext>
            </a:extLst>
          </p:cNvPr>
          <p:cNvSpPr txBox="1"/>
          <p:nvPr/>
        </p:nvSpPr>
        <p:spPr>
          <a:xfrm>
            <a:off x="3950705" y="6144810"/>
            <a:ext cx="1440160"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400" dirty="0">
                <a:solidFill>
                  <a:schemeClr val="tx1"/>
                </a:solidFill>
              </a:rPr>
              <a:t>C = 0,5 mg/l</a:t>
            </a:r>
          </a:p>
        </p:txBody>
      </p:sp>
      <p:sp>
        <p:nvSpPr>
          <p:cNvPr id="142" name="CuadroTexto 141">
            <a:extLst>
              <a:ext uri="{FF2B5EF4-FFF2-40B4-BE49-F238E27FC236}">
                <a16:creationId xmlns:a16="http://schemas.microsoft.com/office/drawing/2014/main" id="{F01B5D25-A916-531A-E7DF-9C98C9DF5897}"/>
              </a:ext>
            </a:extLst>
          </p:cNvPr>
          <p:cNvSpPr txBox="1"/>
          <p:nvPr/>
        </p:nvSpPr>
        <p:spPr>
          <a:xfrm>
            <a:off x="3025306" y="4066790"/>
            <a:ext cx="1440160"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400" dirty="0">
                <a:solidFill>
                  <a:schemeClr val="tx1"/>
                </a:solidFill>
              </a:rPr>
              <a:t>C = 0 mg/l</a:t>
            </a:r>
          </a:p>
        </p:txBody>
      </p:sp>
      <p:sp>
        <p:nvSpPr>
          <p:cNvPr id="143" name="CuadroTexto 142">
            <a:extLst>
              <a:ext uri="{FF2B5EF4-FFF2-40B4-BE49-F238E27FC236}">
                <a16:creationId xmlns:a16="http://schemas.microsoft.com/office/drawing/2014/main" id="{8DA8EB16-8D5E-3645-7305-AE006BA5BF4D}"/>
              </a:ext>
            </a:extLst>
          </p:cNvPr>
          <p:cNvSpPr txBox="1"/>
          <p:nvPr/>
        </p:nvSpPr>
        <p:spPr>
          <a:xfrm>
            <a:off x="6887614" y="4039316"/>
            <a:ext cx="1440160"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400" dirty="0">
                <a:solidFill>
                  <a:schemeClr val="tx1"/>
                </a:solidFill>
              </a:rPr>
              <a:t>C = 0,1 mg/l</a:t>
            </a:r>
          </a:p>
        </p:txBody>
      </p:sp>
      <p:sp>
        <p:nvSpPr>
          <p:cNvPr id="179" name="Rectángulo 178">
            <a:extLst>
              <a:ext uri="{FF2B5EF4-FFF2-40B4-BE49-F238E27FC236}">
                <a16:creationId xmlns:a16="http://schemas.microsoft.com/office/drawing/2014/main" id="{CA768BAB-1D0C-FE9D-5F14-EBCE4DE2A31B}"/>
              </a:ext>
            </a:extLst>
          </p:cNvPr>
          <p:cNvSpPr/>
          <p:nvPr/>
        </p:nvSpPr>
        <p:spPr bwMode="auto">
          <a:xfrm>
            <a:off x="5395683" y="4701746"/>
            <a:ext cx="1104497" cy="1123377"/>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0" name="Elipse 179">
            <a:extLst>
              <a:ext uri="{FF2B5EF4-FFF2-40B4-BE49-F238E27FC236}">
                <a16:creationId xmlns:a16="http://schemas.microsoft.com/office/drawing/2014/main" id="{87A837EC-F31C-9EAF-A945-9AD576C83B38}"/>
              </a:ext>
            </a:extLst>
          </p:cNvPr>
          <p:cNvSpPr/>
          <p:nvPr/>
        </p:nvSpPr>
        <p:spPr bwMode="auto">
          <a:xfrm>
            <a:off x="5676167" y="5340300"/>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1" name="Elipse 180">
            <a:extLst>
              <a:ext uri="{FF2B5EF4-FFF2-40B4-BE49-F238E27FC236}">
                <a16:creationId xmlns:a16="http://schemas.microsoft.com/office/drawing/2014/main" id="{91C7E49F-DDB9-9DF5-A261-436EF68D07FE}"/>
              </a:ext>
            </a:extLst>
          </p:cNvPr>
          <p:cNvSpPr/>
          <p:nvPr/>
        </p:nvSpPr>
        <p:spPr bwMode="auto">
          <a:xfrm>
            <a:off x="6180200" y="5518110"/>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2" name="Elipse 181">
            <a:extLst>
              <a:ext uri="{FF2B5EF4-FFF2-40B4-BE49-F238E27FC236}">
                <a16:creationId xmlns:a16="http://schemas.microsoft.com/office/drawing/2014/main" id="{4A55DE79-B272-A662-282B-3449CDF87308}"/>
              </a:ext>
            </a:extLst>
          </p:cNvPr>
          <p:cNvSpPr/>
          <p:nvPr/>
        </p:nvSpPr>
        <p:spPr bwMode="auto">
          <a:xfrm>
            <a:off x="5460143" y="5435250"/>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3" name="Elipse 182">
            <a:extLst>
              <a:ext uri="{FF2B5EF4-FFF2-40B4-BE49-F238E27FC236}">
                <a16:creationId xmlns:a16="http://schemas.microsoft.com/office/drawing/2014/main" id="{136A640C-7ADD-30E2-D59D-9839EE852843}"/>
              </a:ext>
            </a:extLst>
          </p:cNvPr>
          <p:cNvSpPr/>
          <p:nvPr/>
        </p:nvSpPr>
        <p:spPr bwMode="auto">
          <a:xfrm>
            <a:off x="5864305" y="5401714"/>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4" name="Elipse 183">
            <a:extLst>
              <a:ext uri="{FF2B5EF4-FFF2-40B4-BE49-F238E27FC236}">
                <a16:creationId xmlns:a16="http://schemas.microsoft.com/office/drawing/2014/main" id="{A5FC2BF4-83B8-3594-504F-5B5F08ADC559}"/>
              </a:ext>
            </a:extLst>
          </p:cNvPr>
          <p:cNvSpPr/>
          <p:nvPr/>
        </p:nvSpPr>
        <p:spPr bwMode="auto">
          <a:xfrm>
            <a:off x="6092525" y="5412566"/>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5" name="Elipse 184">
            <a:extLst>
              <a:ext uri="{FF2B5EF4-FFF2-40B4-BE49-F238E27FC236}">
                <a16:creationId xmlns:a16="http://schemas.microsoft.com/office/drawing/2014/main" id="{5A10C93A-638C-3C95-F7FD-BF7AFEFC9B26}"/>
              </a:ext>
            </a:extLst>
          </p:cNvPr>
          <p:cNvSpPr/>
          <p:nvPr/>
        </p:nvSpPr>
        <p:spPr bwMode="auto">
          <a:xfrm>
            <a:off x="5936313" y="5554114"/>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6" name="Elipse 185">
            <a:extLst>
              <a:ext uri="{FF2B5EF4-FFF2-40B4-BE49-F238E27FC236}">
                <a16:creationId xmlns:a16="http://schemas.microsoft.com/office/drawing/2014/main" id="{1A087C3A-28E0-5743-A63A-A10C1AA03C40}"/>
              </a:ext>
            </a:extLst>
          </p:cNvPr>
          <p:cNvSpPr/>
          <p:nvPr/>
        </p:nvSpPr>
        <p:spPr bwMode="auto">
          <a:xfrm flipH="1">
            <a:off x="5862420" y="5245286"/>
            <a:ext cx="45719"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7" name="Elipse 186">
            <a:extLst>
              <a:ext uri="{FF2B5EF4-FFF2-40B4-BE49-F238E27FC236}">
                <a16:creationId xmlns:a16="http://schemas.microsoft.com/office/drawing/2014/main" id="{3B5810CE-9D50-C1CD-EDF2-9DB873C8A9E5}"/>
              </a:ext>
            </a:extLst>
          </p:cNvPr>
          <p:cNvSpPr/>
          <p:nvPr/>
        </p:nvSpPr>
        <p:spPr bwMode="auto">
          <a:xfrm>
            <a:off x="6269340" y="541230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8" name="Elipse 187">
            <a:extLst>
              <a:ext uri="{FF2B5EF4-FFF2-40B4-BE49-F238E27FC236}">
                <a16:creationId xmlns:a16="http://schemas.microsoft.com/office/drawing/2014/main" id="{6ADEECED-1962-DDA0-AC9B-3F1F18F58B62}"/>
              </a:ext>
            </a:extLst>
          </p:cNvPr>
          <p:cNvSpPr/>
          <p:nvPr/>
        </p:nvSpPr>
        <p:spPr bwMode="auto">
          <a:xfrm>
            <a:off x="6233083" y="529595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89" name="Elipse 188">
            <a:extLst>
              <a:ext uri="{FF2B5EF4-FFF2-40B4-BE49-F238E27FC236}">
                <a16:creationId xmlns:a16="http://schemas.microsoft.com/office/drawing/2014/main" id="{EDE3A4BD-CD4B-6ABD-A7A5-CFB3C9822332}"/>
              </a:ext>
            </a:extLst>
          </p:cNvPr>
          <p:cNvSpPr/>
          <p:nvPr/>
        </p:nvSpPr>
        <p:spPr bwMode="auto">
          <a:xfrm>
            <a:off x="6341348" y="556470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90" name="Elipse 189">
            <a:extLst>
              <a:ext uri="{FF2B5EF4-FFF2-40B4-BE49-F238E27FC236}">
                <a16:creationId xmlns:a16="http://schemas.microsoft.com/office/drawing/2014/main" id="{B561E069-D409-0F74-F7A7-29554D077853}"/>
              </a:ext>
            </a:extLst>
          </p:cNvPr>
          <p:cNvSpPr/>
          <p:nvPr/>
        </p:nvSpPr>
        <p:spPr bwMode="auto">
          <a:xfrm>
            <a:off x="5828567" y="5492700"/>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91" name="Elipse 190">
            <a:extLst>
              <a:ext uri="{FF2B5EF4-FFF2-40B4-BE49-F238E27FC236}">
                <a16:creationId xmlns:a16="http://schemas.microsoft.com/office/drawing/2014/main" id="{23E3F1E5-0B15-BA90-B26C-FFC634CB3604}"/>
              </a:ext>
            </a:extLst>
          </p:cNvPr>
          <p:cNvSpPr/>
          <p:nvPr/>
        </p:nvSpPr>
        <p:spPr bwMode="auto">
          <a:xfrm>
            <a:off x="5682318" y="550399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92" name="Elipse 191">
            <a:extLst>
              <a:ext uri="{FF2B5EF4-FFF2-40B4-BE49-F238E27FC236}">
                <a16:creationId xmlns:a16="http://schemas.microsoft.com/office/drawing/2014/main" id="{3180F4CA-C2CD-B031-DDE1-849AC4139347}"/>
              </a:ext>
            </a:extLst>
          </p:cNvPr>
          <p:cNvSpPr/>
          <p:nvPr/>
        </p:nvSpPr>
        <p:spPr bwMode="auto">
          <a:xfrm>
            <a:off x="5523574" y="556470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93" name="Elipse 192">
            <a:extLst>
              <a:ext uri="{FF2B5EF4-FFF2-40B4-BE49-F238E27FC236}">
                <a16:creationId xmlns:a16="http://schemas.microsoft.com/office/drawing/2014/main" id="{104AA0C3-B530-DAAA-2AD6-E25542087CB1}"/>
              </a:ext>
            </a:extLst>
          </p:cNvPr>
          <p:cNvSpPr/>
          <p:nvPr/>
        </p:nvSpPr>
        <p:spPr bwMode="auto">
          <a:xfrm>
            <a:off x="5991624" y="5269006"/>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194" name="Conector recto 193">
            <a:extLst>
              <a:ext uri="{FF2B5EF4-FFF2-40B4-BE49-F238E27FC236}">
                <a16:creationId xmlns:a16="http://schemas.microsoft.com/office/drawing/2014/main" id="{EF284E87-F986-AC33-4B47-06787807A21F}"/>
              </a:ext>
            </a:extLst>
          </p:cNvPr>
          <p:cNvCxnSpPr>
            <a:cxnSpLocks/>
          </p:cNvCxnSpPr>
          <p:nvPr/>
        </p:nvCxnSpPr>
        <p:spPr bwMode="auto">
          <a:xfrm>
            <a:off x="5546805" y="5713317"/>
            <a:ext cx="809197" cy="0"/>
          </a:xfrm>
          <a:prstGeom prst="line">
            <a:avLst/>
          </a:prstGeom>
          <a:solidFill>
            <a:schemeClr val="accent1"/>
          </a:solidFill>
          <a:ln w="57150" cap="flat" cmpd="sng" algn="ctr">
            <a:solidFill>
              <a:schemeClr val="tx2">
                <a:lumMod val="50000"/>
                <a:lumOff val="50000"/>
              </a:schemeClr>
            </a:solidFill>
            <a:prstDash val="solid"/>
            <a:round/>
            <a:headEnd type="none" w="med" len="med"/>
            <a:tailEnd type="none" w="med" len="med"/>
          </a:ln>
          <a:effectLst/>
        </p:spPr>
      </p:cxnSp>
      <p:sp>
        <p:nvSpPr>
          <p:cNvPr id="195" name="Rectángulo 194">
            <a:extLst>
              <a:ext uri="{FF2B5EF4-FFF2-40B4-BE49-F238E27FC236}">
                <a16:creationId xmlns:a16="http://schemas.microsoft.com/office/drawing/2014/main" id="{76B668B3-19D1-F3FD-1E4D-04926A5825D8}"/>
              </a:ext>
            </a:extLst>
          </p:cNvPr>
          <p:cNvSpPr/>
          <p:nvPr/>
        </p:nvSpPr>
        <p:spPr bwMode="auto">
          <a:xfrm>
            <a:off x="7067064" y="4701746"/>
            <a:ext cx="1104497" cy="1123377"/>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96" name="Elipse 195">
            <a:extLst>
              <a:ext uri="{FF2B5EF4-FFF2-40B4-BE49-F238E27FC236}">
                <a16:creationId xmlns:a16="http://schemas.microsoft.com/office/drawing/2014/main" id="{501A0458-F999-8EE2-F1EA-59F2693B463A}"/>
              </a:ext>
            </a:extLst>
          </p:cNvPr>
          <p:cNvSpPr/>
          <p:nvPr/>
        </p:nvSpPr>
        <p:spPr bwMode="auto">
          <a:xfrm>
            <a:off x="7347548" y="5340300"/>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97" name="Elipse 196">
            <a:extLst>
              <a:ext uri="{FF2B5EF4-FFF2-40B4-BE49-F238E27FC236}">
                <a16:creationId xmlns:a16="http://schemas.microsoft.com/office/drawing/2014/main" id="{B4EA5903-AE45-D004-F313-0AF68B0F92E9}"/>
              </a:ext>
            </a:extLst>
          </p:cNvPr>
          <p:cNvSpPr/>
          <p:nvPr/>
        </p:nvSpPr>
        <p:spPr bwMode="auto">
          <a:xfrm>
            <a:off x="7851581" y="5518110"/>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98" name="Elipse 197">
            <a:extLst>
              <a:ext uri="{FF2B5EF4-FFF2-40B4-BE49-F238E27FC236}">
                <a16:creationId xmlns:a16="http://schemas.microsoft.com/office/drawing/2014/main" id="{4A800E3D-EB31-6176-C5EE-F4B92F1486B1}"/>
              </a:ext>
            </a:extLst>
          </p:cNvPr>
          <p:cNvSpPr/>
          <p:nvPr/>
        </p:nvSpPr>
        <p:spPr bwMode="auto">
          <a:xfrm>
            <a:off x="7131524" y="5435250"/>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99" name="Elipse 198">
            <a:extLst>
              <a:ext uri="{FF2B5EF4-FFF2-40B4-BE49-F238E27FC236}">
                <a16:creationId xmlns:a16="http://schemas.microsoft.com/office/drawing/2014/main" id="{098C0695-E2E6-359E-BC3C-FBD6B0FCE727}"/>
              </a:ext>
            </a:extLst>
          </p:cNvPr>
          <p:cNvSpPr/>
          <p:nvPr/>
        </p:nvSpPr>
        <p:spPr bwMode="auto">
          <a:xfrm>
            <a:off x="7535686" y="5401714"/>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0" name="Elipse 199">
            <a:extLst>
              <a:ext uri="{FF2B5EF4-FFF2-40B4-BE49-F238E27FC236}">
                <a16:creationId xmlns:a16="http://schemas.microsoft.com/office/drawing/2014/main" id="{A6EA6A11-4AF4-667C-792A-F68C8E229561}"/>
              </a:ext>
            </a:extLst>
          </p:cNvPr>
          <p:cNvSpPr/>
          <p:nvPr/>
        </p:nvSpPr>
        <p:spPr bwMode="auto">
          <a:xfrm>
            <a:off x="7763906" y="5412566"/>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1" name="Elipse 200">
            <a:extLst>
              <a:ext uri="{FF2B5EF4-FFF2-40B4-BE49-F238E27FC236}">
                <a16:creationId xmlns:a16="http://schemas.microsoft.com/office/drawing/2014/main" id="{B459CC88-97C0-1E02-CB04-94DF44185E96}"/>
              </a:ext>
            </a:extLst>
          </p:cNvPr>
          <p:cNvSpPr/>
          <p:nvPr/>
        </p:nvSpPr>
        <p:spPr bwMode="auto">
          <a:xfrm>
            <a:off x="7607694" y="5554114"/>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2" name="Elipse 201">
            <a:extLst>
              <a:ext uri="{FF2B5EF4-FFF2-40B4-BE49-F238E27FC236}">
                <a16:creationId xmlns:a16="http://schemas.microsoft.com/office/drawing/2014/main" id="{95CF31DF-6C6B-FC9A-26D7-2A673EE02BD0}"/>
              </a:ext>
            </a:extLst>
          </p:cNvPr>
          <p:cNvSpPr/>
          <p:nvPr/>
        </p:nvSpPr>
        <p:spPr bwMode="auto">
          <a:xfrm flipH="1">
            <a:off x="7533801" y="5245286"/>
            <a:ext cx="45719"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3" name="Elipse 202">
            <a:extLst>
              <a:ext uri="{FF2B5EF4-FFF2-40B4-BE49-F238E27FC236}">
                <a16:creationId xmlns:a16="http://schemas.microsoft.com/office/drawing/2014/main" id="{95FBA868-4217-AA31-27DF-A6AC469B56C0}"/>
              </a:ext>
            </a:extLst>
          </p:cNvPr>
          <p:cNvSpPr/>
          <p:nvPr/>
        </p:nvSpPr>
        <p:spPr bwMode="auto">
          <a:xfrm>
            <a:off x="7940721" y="541230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4" name="Elipse 203">
            <a:extLst>
              <a:ext uri="{FF2B5EF4-FFF2-40B4-BE49-F238E27FC236}">
                <a16:creationId xmlns:a16="http://schemas.microsoft.com/office/drawing/2014/main" id="{78A98FE0-73AA-D1FB-5E1B-AFA068F45F0C}"/>
              </a:ext>
            </a:extLst>
          </p:cNvPr>
          <p:cNvSpPr/>
          <p:nvPr/>
        </p:nvSpPr>
        <p:spPr bwMode="auto">
          <a:xfrm>
            <a:off x="7904464" y="5295955"/>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5" name="Elipse 204">
            <a:extLst>
              <a:ext uri="{FF2B5EF4-FFF2-40B4-BE49-F238E27FC236}">
                <a16:creationId xmlns:a16="http://schemas.microsoft.com/office/drawing/2014/main" id="{B2A88CD2-B3D1-F4C2-936A-83B6C57FCF13}"/>
              </a:ext>
            </a:extLst>
          </p:cNvPr>
          <p:cNvSpPr/>
          <p:nvPr/>
        </p:nvSpPr>
        <p:spPr bwMode="auto">
          <a:xfrm>
            <a:off x="8012729" y="556470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6" name="Elipse 205">
            <a:extLst>
              <a:ext uri="{FF2B5EF4-FFF2-40B4-BE49-F238E27FC236}">
                <a16:creationId xmlns:a16="http://schemas.microsoft.com/office/drawing/2014/main" id="{12A8FE43-0E75-6BBF-F142-2A983C1635DE}"/>
              </a:ext>
            </a:extLst>
          </p:cNvPr>
          <p:cNvSpPr/>
          <p:nvPr/>
        </p:nvSpPr>
        <p:spPr bwMode="auto">
          <a:xfrm>
            <a:off x="7499948" y="5492700"/>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7" name="Elipse 206">
            <a:extLst>
              <a:ext uri="{FF2B5EF4-FFF2-40B4-BE49-F238E27FC236}">
                <a16:creationId xmlns:a16="http://schemas.microsoft.com/office/drawing/2014/main" id="{40A89CD8-649E-C62F-05CC-94BB45508776}"/>
              </a:ext>
            </a:extLst>
          </p:cNvPr>
          <p:cNvSpPr/>
          <p:nvPr/>
        </p:nvSpPr>
        <p:spPr bwMode="auto">
          <a:xfrm>
            <a:off x="7353699" y="5503993"/>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8" name="Elipse 207">
            <a:extLst>
              <a:ext uri="{FF2B5EF4-FFF2-40B4-BE49-F238E27FC236}">
                <a16:creationId xmlns:a16="http://schemas.microsoft.com/office/drawing/2014/main" id="{FC86704D-13DC-7A2D-3AF7-150995AF8452}"/>
              </a:ext>
            </a:extLst>
          </p:cNvPr>
          <p:cNvSpPr/>
          <p:nvPr/>
        </p:nvSpPr>
        <p:spPr bwMode="auto">
          <a:xfrm>
            <a:off x="7194955" y="5564708"/>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09" name="Elipse 208">
            <a:extLst>
              <a:ext uri="{FF2B5EF4-FFF2-40B4-BE49-F238E27FC236}">
                <a16:creationId xmlns:a16="http://schemas.microsoft.com/office/drawing/2014/main" id="{5AF354CC-030E-5AE9-317D-3AF2E916E47F}"/>
              </a:ext>
            </a:extLst>
          </p:cNvPr>
          <p:cNvSpPr/>
          <p:nvPr/>
        </p:nvSpPr>
        <p:spPr bwMode="auto">
          <a:xfrm>
            <a:off x="7663005" y="5269006"/>
            <a:ext cx="72008" cy="7200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10" name="Conector recto 209">
            <a:extLst>
              <a:ext uri="{FF2B5EF4-FFF2-40B4-BE49-F238E27FC236}">
                <a16:creationId xmlns:a16="http://schemas.microsoft.com/office/drawing/2014/main" id="{3C745B70-ED13-6FAC-F76D-A75989C97751}"/>
              </a:ext>
            </a:extLst>
          </p:cNvPr>
          <p:cNvCxnSpPr>
            <a:cxnSpLocks/>
          </p:cNvCxnSpPr>
          <p:nvPr/>
        </p:nvCxnSpPr>
        <p:spPr bwMode="auto">
          <a:xfrm>
            <a:off x="7218186" y="5713317"/>
            <a:ext cx="809197" cy="0"/>
          </a:xfrm>
          <a:prstGeom prst="line">
            <a:avLst/>
          </a:prstGeom>
          <a:solidFill>
            <a:schemeClr val="accent1"/>
          </a:solidFill>
          <a:ln w="57150" cap="flat" cmpd="sng" algn="ctr">
            <a:solidFill>
              <a:schemeClr val="tx2">
                <a:lumMod val="50000"/>
                <a:lumOff val="50000"/>
              </a:schemeClr>
            </a:solidFill>
            <a:prstDash val="solid"/>
            <a:round/>
            <a:headEnd type="none" w="med" len="med"/>
            <a:tailEnd type="none" w="med" len="med"/>
          </a:ln>
          <a:effectLst/>
        </p:spPr>
      </p:cxnSp>
      <p:sp>
        <p:nvSpPr>
          <p:cNvPr id="212" name="Forma libre: forma 211">
            <a:extLst>
              <a:ext uri="{FF2B5EF4-FFF2-40B4-BE49-F238E27FC236}">
                <a16:creationId xmlns:a16="http://schemas.microsoft.com/office/drawing/2014/main" id="{423AF646-1B94-150E-2694-E7597994D4B3}"/>
              </a:ext>
            </a:extLst>
          </p:cNvPr>
          <p:cNvSpPr/>
          <p:nvPr/>
        </p:nvSpPr>
        <p:spPr bwMode="auto">
          <a:xfrm>
            <a:off x="4193628" y="4351283"/>
            <a:ext cx="1734206" cy="1797269"/>
          </a:xfrm>
          <a:custGeom>
            <a:avLst/>
            <a:gdLst>
              <a:gd name="connsiteX0" fmla="*/ 0 w 1734206"/>
              <a:gd name="connsiteY0" fmla="*/ 1481958 h 1797269"/>
              <a:gd name="connsiteX1" fmla="*/ 0 w 1734206"/>
              <a:gd name="connsiteY1" fmla="*/ 1797269 h 1797269"/>
              <a:gd name="connsiteX2" fmla="*/ 898634 w 1734206"/>
              <a:gd name="connsiteY2" fmla="*/ 1797269 h 1797269"/>
              <a:gd name="connsiteX3" fmla="*/ 898634 w 1734206"/>
              <a:gd name="connsiteY3" fmla="*/ 0 h 1797269"/>
              <a:gd name="connsiteX4" fmla="*/ 1734206 w 1734206"/>
              <a:gd name="connsiteY4" fmla="*/ 0 h 1797269"/>
              <a:gd name="connsiteX5" fmla="*/ 1718441 w 1734206"/>
              <a:gd name="connsiteY5" fmla="*/ 362607 h 1797269"/>
              <a:gd name="connsiteX6" fmla="*/ 1718441 w 1734206"/>
              <a:gd name="connsiteY6" fmla="*/ 362607 h 1797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4206" h="1797269">
                <a:moveTo>
                  <a:pt x="0" y="1481958"/>
                </a:moveTo>
                <a:lnTo>
                  <a:pt x="0" y="1797269"/>
                </a:lnTo>
                <a:lnTo>
                  <a:pt x="898634" y="1797269"/>
                </a:lnTo>
                <a:lnTo>
                  <a:pt x="898634" y="0"/>
                </a:lnTo>
                <a:lnTo>
                  <a:pt x="1734206" y="0"/>
                </a:lnTo>
                <a:lnTo>
                  <a:pt x="1718441" y="362607"/>
                </a:lnTo>
                <a:lnTo>
                  <a:pt x="1718441" y="362607"/>
                </a:lnTo>
              </a:path>
            </a:pathLst>
          </a:custGeom>
          <a:noFill/>
          <a:ln w="9525"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15" name="Forma libre: forma 214">
            <a:extLst>
              <a:ext uri="{FF2B5EF4-FFF2-40B4-BE49-F238E27FC236}">
                <a16:creationId xmlns:a16="http://schemas.microsoft.com/office/drawing/2014/main" id="{DCB80D70-C44C-F9C9-6648-103BAED8AF2E}"/>
              </a:ext>
            </a:extLst>
          </p:cNvPr>
          <p:cNvSpPr/>
          <p:nvPr/>
        </p:nvSpPr>
        <p:spPr bwMode="auto">
          <a:xfrm>
            <a:off x="3184634" y="4367048"/>
            <a:ext cx="961697" cy="331076"/>
          </a:xfrm>
          <a:custGeom>
            <a:avLst/>
            <a:gdLst>
              <a:gd name="connsiteX0" fmla="*/ 0 w 961697"/>
              <a:gd name="connsiteY0" fmla="*/ 0 h 331076"/>
              <a:gd name="connsiteX1" fmla="*/ 961697 w 961697"/>
              <a:gd name="connsiteY1" fmla="*/ 0 h 331076"/>
              <a:gd name="connsiteX2" fmla="*/ 961697 w 961697"/>
              <a:gd name="connsiteY2" fmla="*/ 331076 h 331076"/>
            </a:gdLst>
            <a:ahLst/>
            <a:cxnLst>
              <a:cxn ang="0">
                <a:pos x="connsiteX0" y="connsiteY0"/>
              </a:cxn>
              <a:cxn ang="0">
                <a:pos x="connsiteX1" y="connsiteY1"/>
              </a:cxn>
              <a:cxn ang="0">
                <a:pos x="connsiteX2" y="connsiteY2"/>
              </a:cxn>
            </a:cxnLst>
            <a:rect l="l" t="t" r="r" b="b"/>
            <a:pathLst>
              <a:path w="961697" h="331076">
                <a:moveTo>
                  <a:pt x="0" y="0"/>
                </a:moveTo>
                <a:lnTo>
                  <a:pt x="961697" y="0"/>
                </a:lnTo>
                <a:lnTo>
                  <a:pt x="961697" y="331076"/>
                </a:lnTo>
              </a:path>
            </a:pathLst>
          </a:custGeom>
          <a:noFill/>
          <a:ln w="9525"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19" name="Forma libre: forma 218">
            <a:extLst>
              <a:ext uri="{FF2B5EF4-FFF2-40B4-BE49-F238E27FC236}">
                <a16:creationId xmlns:a16="http://schemas.microsoft.com/office/drawing/2014/main" id="{3FE6532B-28C4-BC21-FEF6-96A65ECBF68D}"/>
              </a:ext>
            </a:extLst>
          </p:cNvPr>
          <p:cNvSpPr/>
          <p:nvPr/>
        </p:nvSpPr>
        <p:spPr bwMode="auto">
          <a:xfrm>
            <a:off x="5927834" y="5833241"/>
            <a:ext cx="1781504" cy="331076"/>
          </a:xfrm>
          <a:custGeom>
            <a:avLst/>
            <a:gdLst>
              <a:gd name="connsiteX0" fmla="*/ 0 w 1781504"/>
              <a:gd name="connsiteY0" fmla="*/ 0 h 331076"/>
              <a:gd name="connsiteX1" fmla="*/ 0 w 1781504"/>
              <a:gd name="connsiteY1" fmla="*/ 331076 h 331076"/>
              <a:gd name="connsiteX2" fmla="*/ 1781504 w 1781504"/>
              <a:gd name="connsiteY2" fmla="*/ 331076 h 331076"/>
            </a:gdLst>
            <a:ahLst/>
            <a:cxnLst>
              <a:cxn ang="0">
                <a:pos x="connsiteX0" y="connsiteY0"/>
              </a:cxn>
              <a:cxn ang="0">
                <a:pos x="connsiteX1" y="connsiteY1"/>
              </a:cxn>
              <a:cxn ang="0">
                <a:pos x="connsiteX2" y="connsiteY2"/>
              </a:cxn>
            </a:cxnLst>
            <a:rect l="l" t="t" r="r" b="b"/>
            <a:pathLst>
              <a:path w="1781504" h="331076">
                <a:moveTo>
                  <a:pt x="0" y="0"/>
                </a:moveTo>
                <a:lnTo>
                  <a:pt x="0" y="331076"/>
                </a:lnTo>
                <a:lnTo>
                  <a:pt x="1781504" y="331076"/>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20" name="Forma libre: forma 219">
            <a:extLst>
              <a:ext uri="{FF2B5EF4-FFF2-40B4-BE49-F238E27FC236}">
                <a16:creationId xmlns:a16="http://schemas.microsoft.com/office/drawing/2014/main" id="{4321A189-FC76-9FA9-E63E-2FB5B156BD32}"/>
              </a:ext>
            </a:extLst>
          </p:cNvPr>
          <p:cNvSpPr/>
          <p:nvPr/>
        </p:nvSpPr>
        <p:spPr bwMode="auto">
          <a:xfrm>
            <a:off x="7709338" y="5833241"/>
            <a:ext cx="0" cy="331076"/>
          </a:xfrm>
          <a:custGeom>
            <a:avLst/>
            <a:gdLst>
              <a:gd name="connsiteX0" fmla="*/ 0 w 0"/>
              <a:gd name="connsiteY0" fmla="*/ 331076 h 331076"/>
              <a:gd name="connsiteX1" fmla="*/ 0 w 0"/>
              <a:gd name="connsiteY1" fmla="*/ 0 h 331076"/>
            </a:gdLst>
            <a:ahLst/>
            <a:cxnLst>
              <a:cxn ang="0">
                <a:pos x="connsiteX0" y="connsiteY0"/>
              </a:cxn>
              <a:cxn ang="0">
                <a:pos x="connsiteX1" y="connsiteY1"/>
              </a:cxn>
            </a:cxnLst>
            <a:rect l="l" t="t" r="r" b="b"/>
            <a:pathLst>
              <a:path h="331076">
                <a:moveTo>
                  <a:pt x="0" y="331076"/>
                </a:moveTo>
                <a:lnTo>
                  <a:pt x="0" y="0"/>
                </a:lnTo>
              </a:path>
            </a:pathLst>
          </a:custGeom>
          <a:noFill/>
          <a:ln w="9525"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21" name="Forma libre: forma 220">
            <a:extLst>
              <a:ext uri="{FF2B5EF4-FFF2-40B4-BE49-F238E27FC236}">
                <a16:creationId xmlns:a16="http://schemas.microsoft.com/office/drawing/2014/main" id="{D2D5F30A-159F-81BC-143E-52A6F237A535}"/>
              </a:ext>
            </a:extLst>
          </p:cNvPr>
          <p:cNvSpPr/>
          <p:nvPr/>
        </p:nvSpPr>
        <p:spPr bwMode="auto">
          <a:xfrm>
            <a:off x="7583214" y="4351283"/>
            <a:ext cx="1040524" cy="346841"/>
          </a:xfrm>
          <a:custGeom>
            <a:avLst/>
            <a:gdLst>
              <a:gd name="connsiteX0" fmla="*/ 0 w 1040524"/>
              <a:gd name="connsiteY0" fmla="*/ 346841 h 346841"/>
              <a:gd name="connsiteX1" fmla="*/ 0 w 1040524"/>
              <a:gd name="connsiteY1" fmla="*/ 0 h 346841"/>
              <a:gd name="connsiteX2" fmla="*/ 1040524 w 1040524"/>
              <a:gd name="connsiteY2" fmla="*/ 0 h 346841"/>
            </a:gdLst>
            <a:ahLst/>
            <a:cxnLst>
              <a:cxn ang="0">
                <a:pos x="connsiteX0" y="connsiteY0"/>
              </a:cxn>
              <a:cxn ang="0">
                <a:pos x="connsiteX1" y="connsiteY1"/>
              </a:cxn>
              <a:cxn ang="0">
                <a:pos x="connsiteX2" y="connsiteY2"/>
              </a:cxn>
            </a:cxnLst>
            <a:rect l="l" t="t" r="r" b="b"/>
            <a:pathLst>
              <a:path w="1040524" h="346841">
                <a:moveTo>
                  <a:pt x="0" y="346841"/>
                </a:moveTo>
                <a:lnTo>
                  <a:pt x="0" y="0"/>
                </a:lnTo>
                <a:lnTo>
                  <a:pt x="1040524" y="0"/>
                </a:lnTo>
              </a:path>
            </a:pathLst>
          </a:custGeom>
          <a:noFill/>
          <a:ln w="9525"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22" name="CuadroTexto 221">
            <a:extLst>
              <a:ext uri="{FF2B5EF4-FFF2-40B4-BE49-F238E27FC236}">
                <a16:creationId xmlns:a16="http://schemas.microsoft.com/office/drawing/2014/main" id="{8322B9AE-D123-BA02-DD22-F2D3E39E83F6}"/>
              </a:ext>
            </a:extLst>
          </p:cNvPr>
          <p:cNvSpPr txBox="1"/>
          <p:nvPr/>
        </p:nvSpPr>
        <p:spPr>
          <a:xfrm>
            <a:off x="5227363" y="4082089"/>
            <a:ext cx="1440160"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400" dirty="0">
                <a:solidFill>
                  <a:schemeClr val="tx1"/>
                </a:solidFill>
              </a:rPr>
              <a:t>C = 0,5 mg/l</a:t>
            </a:r>
          </a:p>
        </p:txBody>
      </p:sp>
      <p:sp>
        <p:nvSpPr>
          <p:cNvPr id="223" name="CuadroTexto 222">
            <a:extLst>
              <a:ext uri="{FF2B5EF4-FFF2-40B4-BE49-F238E27FC236}">
                <a16:creationId xmlns:a16="http://schemas.microsoft.com/office/drawing/2014/main" id="{6E1E3C91-9BD5-138B-4014-9017FFD1DC40}"/>
              </a:ext>
            </a:extLst>
          </p:cNvPr>
          <p:cNvSpPr txBox="1"/>
          <p:nvPr/>
        </p:nvSpPr>
        <p:spPr>
          <a:xfrm>
            <a:off x="5307548" y="6158917"/>
            <a:ext cx="1440160"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400" dirty="0">
                <a:solidFill>
                  <a:schemeClr val="tx1"/>
                </a:solidFill>
              </a:rPr>
              <a:t>C = 0,7 mg/l</a:t>
            </a:r>
          </a:p>
        </p:txBody>
      </p:sp>
      <p:sp>
        <p:nvSpPr>
          <p:cNvPr id="224" name="CuadroTexto 223">
            <a:extLst>
              <a:ext uri="{FF2B5EF4-FFF2-40B4-BE49-F238E27FC236}">
                <a16:creationId xmlns:a16="http://schemas.microsoft.com/office/drawing/2014/main" id="{3A200FD3-6B75-0E5B-BBA7-4BD92A9C4243}"/>
              </a:ext>
            </a:extLst>
          </p:cNvPr>
          <p:cNvSpPr txBox="1"/>
          <p:nvPr/>
        </p:nvSpPr>
        <p:spPr>
          <a:xfrm>
            <a:off x="6942925" y="6185696"/>
            <a:ext cx="1440160"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400" dirty="0">
                <a:solidFill>
                  <a:schemeClr val="tx1"/>
                </a:solidFill>
              </a:rPr>
              <a:t>C = 0,7 mg/l</a:t>
            </a:r>
          </a:p>
        </p:txBody>
      </p:sp>
      <p:sp>
        <p:nvSpPr>
          <p:cNvPr id="225" name="CuadroTexto 224">
            <a:extLst>
              <a:ext uri="{FF2B5EF4-FFF2-40B4-BE49-F238E27FC236}">
                <a16:creationId xmlns:a16="http://schemas.microsoft.com/office/drawing/2014/main" id="{1A9D8FBF-344D-DE20-ED4D-0C19983331CC}"/>
              </a:ext>
            </a:extLst>
          </p:cNvPr>
          <p:cNvSpPr txBox="1"/>
          <p:nvPr/>
        </p:nvSpPr>
        <p:spPr>
          <a:xfrm>
            <a:off x="767409" y="620688"/>
            <a:ext cx="10896267" cy="1015663"/>
          </a:xfrm>
          <a:prstGeom prst="rect">
            <a:avLst/>
          </a:prstGeom>
          <a:noFill/>
        </p:spPr>
        <p:txBody>
          <a:bodyPr wrap="square" rtlCol="0">
            <a:spAutoFit/>
          </a:bodyPr>
          <a:lstStyle/>
          <a:p>
            <a:r>
              <a:rPr lang="es-AR" b="1" dirty="0">
                <a:solidFill>
                  <a:schemeClr val="tx1"/>
                </a:solidFill>
                <a:latin typeface="Candara" panose="020E0502030303020204" pitchFamily="34" charset="0"/>
              </a:rPr>
              <a:t>Ejercicio 5. Calcular inactivaciones de </a:t>
            </a:r>
            <a:r>
              <a:rPr lang="es-AR" b="1" i="1" dirty="0">
                <a:solidFill>
                  <a:schemeClr val="tx1"/>
                </a:solidFill>
                <a:latin typeface="Candara" panose="020E0502030303020204" pitchFamily="34" charset="0"/>
              </a:rPr>
              <a:t>Virus, </a:t>
            </a:r>
            <a:r>
              <a:rPr lang="es-AR" b="1" i="1" dirty="0" err="1">
                <a:solidFill>
                  <a:schemeClr val="tx1"/>
                </a:solidFill>
                <a:latin typeface="Candara" panose="020E0502030303020204" pitchFamily="34" charset="0"/>
              </a:rPr>
              <a:t>Giardia</a:t>
            </a:r>
            <a:r>
              <a:rPr lang="es-AR" b="1" i="1" dirty="0">
                <a:solidFill>
                  <a:schemeClr val="tx1"/>
                </a:solidFill>
                <a:latin typeface="Candara" panose="020E0502030303020204" pitchFamily="34" charset="0"/>
              </a:rPr>
              <a:t> </a:t>
            </a:r>
            <a:r>
              <a:rPr lang="es-AR" b="1" dirty="0">
                <a:solidFill>
                  <a:schemeClr val="tx1"/>
                </a:solidFill>
                <a:latin typeface="Candara" panose="020E0502030303020204" pitchFamily="34" charset="0"/>
              </a:rPr>
              <a:t>y</a:t>
            </a:r>
            <a:r>
              <a:rPr lang="es-AR" b="1" i="1" dirty="0">
                <a:solidFill>
                  <a:schemeClr val="tx1"/>
                </a:solidFill>
                <a:latin typeface="Candara" panose="020E0502030303020204" pitchFamily="34" charset="0"/>
              </a:rPr>
              <a:t> </a:t>
            </a:r>
            <a:r>
              <a:rPr lang="es-AR" b="1" i="1" dirty="0" err="1">
                <a:solidFill>
                  <a:schemeClr val="tx1"/>
                </a:solidFill>
                <a:latin typeface="Candara" panose="020E0502030303020204" pitchFamily="34" charset="0"/>
              </a:rPr>
              <a:t>Crypto</a:t>
            </a:r>
            <a:r>
              <a:rPr lang="es-AR" b="1" dirty="0">
                <a:solidFill>
                  <a:schemeClr val="tx1"/>
                </a:solidFill>
                <a:latin typeface="Candara" panose="020E0502030303020204" pitchFamily="34" charset="0"/>
              </a:rPr>
              <a:t>. Mediante estudio de trazadores se determinó T</a:t>
            </a:r>
            <a:r>
              <a:rPr lang="es-AR" b="1" baseline="-25000" dirty="0">
                <a:solidFill>
                  <a:schemeClr val="tx1"/>
                </a:solidFill>
                <a:latin typeface="Candara" panose="020E0502030303020204" pitchFamily="34" charset="0"/>
              </a:rPr>
              <a:t>10</a:t>
            </a:r>
            <a:r>
              <a:rPr lang="es-AR" b="1" dirty="0">
                <a:solidFill>
                  <a:schemeClr val="tx1"/>
                </a:solidFill>
                <a:latin typeface="Candara" panose="020E0502030303020204" pitchFamily="34" charset="0"/>
              </a:rPr>
              <a:t>= 6 minutos en cada celda de ozonización para el caudal máximo de la planta = 6000 m</a:t>
            </a:r>
            <a:r>
              <a:rPr lang="es-AR" b="1" baseline="30000" dirty="0">
                <a:solidFill>
                  <a:schemeClr val="tx1"/>
                </a:solidFill>
                <a:latin typeface="Candara" panose="020E0502030303020204" pitchFamily="34" charset="0"/>
              </a:rPr>
              <a:t>3</a:t>
            </a:r>
            <a:r>
              <a:rPr lang="es-AR" b="1" dirty="0">
                <a:solidFill>
                  <a:schemeClr val="tx1"/>
                </a:solidFill>
                <a:latin typeface="Candara" panose="020E0502030303020204" pitchFamily="34" charset="0"/>
              </a:rPr>
              <a:t>/h. Volumen mínimo del DAF = 4000 m</a:t>
            </a:r>
            <a:r>
              <a:rPr lang="es-AR" b="1" baseline="30000" dirty="0">
                <a:solidFill>
                  <a:schemeClr val="tx1"/>
                </a:solidFill>
                <a:latin typeface="Candara" panose="020E0502030303020204" pitchFamily="34" charset="0"/>
              </a:rPr>
              <a:t>3</a:t>
            </a:r>
            <a:r>
              <a:rPr lang="es-AR" b="1" dirty="0">
                <a:solidFill>
                  <a:schemeClr val="tx1"/>
                </a:solidFill>
                <a:latin typeface="Candara" panose="020E0502030303020204" pitchFamily="34" charset="0"/>
              </a:rPr>
              <a:t> (FB = 0,3). </a:t>
            </a:r>
            <a:endParaRPr lang="es-UY" b="1" dirty="0">
              <a:solidFill>
                <a:schemeClr val="tx1"/>
              </a:solidFill>
              <a:latin typeface="Candara" panose="020E0502030303020204" pitchFamily="34" charset="0"/>
            </a:endParaRPr>
          </a:p>
        </p:txBody>
      </p:sp>
      <p:sp>
        <p:nvSpPr>
          <p:cNvPr id="232" name="Rectángulo 231">
            <a:extLst>
              <a:ext uri="{FF2B5EF4-FFF2-40B4-BE49-F238E27FC236}">
                <a16:creationId xmlns:a16="http://schemas.microsoft.com/office/drawing/2014/main" id="{B20E277D-8968-69F9-F5F5-C617A33F3105}"/>
              </a:ext>
            </a:extLst>
          </p:cNvPr>
          <p:cNvSpPr/>
          <p:nvPr/>
        </p:nvSpPr>
        <p:spPr bwMode="auto">
          <a:xfrm>
            <a:off x="3022944" y="3704255"/>
            <a:ext cx="5881365" cy="2807211"/>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Tree>
    <p:extLst>
      <p:ext uri="{BB962C8B-B14F-4D97-AF65-F5344CB8AC3E}">
        <p14:creationId xmlns:p14="http://schemas.microsoft.com/office/powerpoint/2010/main" val="58580101"/>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2D57D6B-5A06-229D-D393-EF56C8B08ED2}"/>
              </a:ext>
            </a:extLst>
          </p:cNvPr>
          <p:cNvSpPr txBox="1"/>
          <p:nvPr/>
        </p:nvSpPr>
        <p:spPr>
          <a:xfrm>
            <a:off x="459753" y="270535"/>
            <a:ext cx="8064896" cy="6606937"/>
          </a:xfrm>
          <a:prstGeom prst="rect">
            <a:avLst/>
          </a:prstGeom>
          <a:noFill/>
        </p:spPr>
        <p:txBody>
          <a:bodyPr wrap="square">
            <a:spAutoFit/>
          </a:bodyPr>
          <a:lstStyle/>
          <a:p>
            <a:pPr>
              <a:spcBef>
                <a:spcPts val="200"/>
              </a:spcBef>
              <a:spcAft>
                <a:spcPts val="200"/>
              </a:spcAft>
            </a:pPr>
            <a:r>
              <a:rPr lang="es-UY" sz="1800" dirty="0">
                <a:solidFill>
                  <a:schemeClr val="tx1"/>
                </a:solidFill>
              </a:rPr>
              <a:t>Resolución: Se aplica método T</a:t>
            </a:r>
            <a:r>
              <a:rPr lang="es-UY" sz="1800" baseline="-25000" dirty="0">
                <a:solidFill>
                  <a:schemeClr val="tx1"/>
                </a:solidFill>
              </a:rPr>
              <a:t>10</a:t>
            </a:r>
          </a:p>
          <a:p>
            <a:pPr>
              <a:spcBef>
                <a:spcPts val="200"/>
              </a:spcBef>
              <a:spcAft>
                <a:spcPts val="200"/>
              </a:spcAft>
            </a:pPr>
            <a:r>
              <a:rPr lang="es-UY" sz="1800" b="1" u="sng" dirty="0">
                <a:solidFill>
                  <a:schemeClr val="tx1"/>
                </a:solidFill>
              </a:rPr>
              <a:t>Celda 1</a:t>
            </a:r>
            <a:r>
              <a:rPr lang="es-UY" sz="1800" dirty="0">
                <a:solidFill>
                  <a:schemeClr val="tx1"/>
                </a:solidFill>
              </a:rPr>
              <a:t> C = C</a:t>
            </a:r>
            <a:r>
              <a:rPr lang="es-UY" sz="1800" baseline="-25000" dirty="0">
                <a:solidFill>
                  <a:schemeClr val="tx1"/>
                </a:solidFill>
              </a:rPr>
              <a:t>out</a:t>
            </a:r>
            <a:r>
              <a:rPr lang="es-UY" sz="1800" dirty="0">
                <a:solidFill>
                  <a:schemeClr val="tx1"/>
                </a:solidFill>
              </a:rPr>
              <a:t>/2 = 0,25 mg/l   CT = 1,5 mg/l*min</a:t>
            </a:r>
            <a:endParaRPr lang="es-UY" sz="1800" u="sng" dirty="0">
              <a:solidFill>
                <a:schemeClr val="tx1"/>
              </a:solidFill>
            </a:endParaRPr>
          </a:p>
          <a:p>
            <a:pPr>
              <a:spcBef>
                <a:spcPts val="200"/>
              </a:spcBef>
              <a:spcAft>
                <a:spcPts val="200"/>
              </a:spcAft>
            </a:pPr>
            <a:r>
              <a:rPr lang="es-UY" sz="1800" dirty="0">
                <a:solidFill>
                  <a:schemeClr val="tx1"/>
                </a:solidFill>
              </a:rPr>
              <a:t>Inactivación de virus: 1 log (tabla)</a:t>
            </a:r>
          </a:p>
          <a:p>
            <a:pPr>
              <a:spcBef>
                <a:spcPts val="200"/>
              </a:spcBef>
              <a:spcAft>
                <a:spcPts val="200"/>
              </a:spcAft>
            </a:pPr>
            <a:r>
              <a:rPr lang="es-UY" sz="1800" dirty="0">
                <a:solidFill>
                  <a:schemeClr val="tx1"/>
                </a:solidFill>
              </a:rPr>
              <a:t>Inactivación de </a:t>
            </a:r>
            <a:r>
              <a:rPr lang="es-UY" sz="1800" dirty="0" err="1">
                <a:solidFill>
                  <a:schemeClr val="tx1"/>
                </a:solidFill>
              </a:rPr>
              <a:t>Giardia</a:t>
            </a:r>
            <a:r>
              <a:rPr lang="es-UY" sz="1800" dirty="0">
                <a:solidFill>
                  <a:schemeClr val="tx1"/>
                </a:solidFill>
              </a:rPr>
              <a:t>: 0,5 log (tabla)</a:t>
            </a:r>
          </a:p>
          <a:p>
            <a:pPr>
              <a:spcBef>
                <a:spcPts val="200"/>
              </a:spcBef>
              <a:spcAft>
                <a:spcPts val="200"/>
              </a:spcAft>
            </a:pPr>
            <a:r>
              <a:rPr lang="es-UY" sz="1800" dirty="0">
                <a:solidFill>
                  <a:schemeClr val="tx1"/>
                </a:solidFill>
              </a:rPr>
              <a:t>Inactivación de </a:t>
            </a:r>
            <a:r>
              <a:rPr lang="es-UY" sz="1800" dirty="0" err="1">
                <a:solidFill>
                  <a:schemeClr val="tx1"/>
                </a:solidFill>
              </a:rPr>
              <a:t>Crypto</a:t>
            </a:r>
            <a:r>
              <a:rPr lang="es-UY" sz="1800" dirty="0">
                <a:solidFill>
                  <a:schemeClr val="tx1"/>
                </a:solidFill>
              </a:rPr>
              <a:t>: 0,09 log (no es </a:t>
            </a:r>
            <a:r>
              <a:rPr lang="es-UY" sz="1800" dirty="0" err="1">
                <a:solidFill>
                  <a:schemeClr val="tx1"/>
                </a:solidFill>
              </a:rPr>
              <a:t>preozonización</a:t>
            </a:r>
            <a:r>
              <a:rPr lang="es-UY" sz="1800" dirty="0">
                <a:solidFill>
                  <a:schemeClr val="tx1"/>
                </a:solidFill>
              </a:rPr>
              <a:t>)</a:t>
            </a:r>
          </a:p>
          <a:p>
            <a:pPr>
              <a:spcBef>
                <a:spcPts val="200"/>
              </a:spcBef>
              <a:spcAft>
                <a:spcPts val="200"/>
              </a:spcAft>
            </a:pPr>
            <a:r>
              <a:rPr lang="es-UY" sz="1800" b="1" u="sng" dirty="0">
                <a:solidFill>
                  <a:schemeClr val="tx1"/>
                </a:solidFill>
              </a:rPr>
              <a:t>Celda 2</a:t>
            </a:r>
            <a:r>
              <a:rPr lang="es-UY" sz="1800" dirty="0">
                <a:solidFill>
                  <a:schemeClr val="tx1"/>
                </a:solidFill>
              </a:rPr>
              <a:t> (ozono a contracorriente</a:t>
            </a:r>
            <a:r>
              <a:rPr lang="es-UY" sz="1800" u="sng" dirty="0">
                <a:solidFill>
                  <a:schemeClr val="tx1"/>
                </a:solidFill>
              </a:rPr>
              <a:t>)</a:t>
            </a:r>
          </a:p>
          <a:p>
            <a:pPr>
              <a:spcBef>
                <a:spcPts val="200"/>
              </a:spcBef>
              <a:spcAft>
                <a:spcPts val="200"/>
              </a:spcAft>
            </a:pPr>
            <a:r>
              <a:rPr lang="es-UY" sz="1800" dirty="0">
                <a:solidFill>
                  <a:schemeClr val="tx1"/>
                </a:solidFill>
              </a:rPr>
              <a:t>T</a:t>
            </a:r>
            <a:r>
              <a:rPr lang="es-UY" sz="1800" baseline="-25000" dirty="0">
                <a:solidFill>
                  <a:schemeClr val="tx1"/>
                </a:solidFill>
              </a:rPr>
              <a:t>10</a:t>
            </a:r>
            <a:r>
              <a:rPr lang="es-UY" sz="1800" dirty="0">
                <a:solidFill>
                  <a:schemeClr val="tx1"/>
                </a:solidFill>
              </a:rPr>
              <a:t> = 6 min  C = C</a:t>
            </a:r>
            <a:r>
              <a:rPr lang="es-UY" sz="1800" baseline="-25000" dirty="0">
                <a:solidFill>
                  <a:schemeClr val="tx1"/>
                </a:solidFill>
              </a:rPr>
              <a:t>out</a:t>
            </a:r>
            <a:r>
              <a:rPr lang="es-UY" sz="1800" dirty="0">
                <a:solidFill>
                  <a:schemeClr val="tx1"/>
                </a:solidFill>
              </a:rPr>
              <a:t>/2 = 0,35 mg/l   CT = 2,1 mg/l*min</a:t>
            </a:r>
          </a:p>
          <a:p>
            <a:pPr>
              <a:spcBef>
                <a:spcPts val="200"/>
              </a:spcBef>
              <a:spcAft>
                <a:spcPts val="200"/>
              </a:spcAft>
            </a:pPr>
            <a:r>
              <a:rPr lang="es-UY" sz="1800" dirty="0">
                <a:solidFill>
                  <a:schemeClr val="tx1"/>
                </a:solidFill>
              </a:rPr>
              <a:t>Inactivación virus: 6,48 log</a:t>
            </a:r>
          </a:p>
          <a:p>
            <a:pPr>
              <a:spcBef>
                <a:spcPts val="200"/>
              </a:spcBef>
              <a:spcAft>
                <a:spcPts val="200"/>
              </a:spcAft>
            </a:pPr>
            <a:r>
              <a:rPr lang="es-UY" sz="1800" dirty="0">
                <a:solidFill>
                  <a:schemeClr val="tx1"/>
                </a:solidFill>
              </a:rPr>
              <a:t>Inactivación </a:t>
            </a:r>
            <a:r>
              <a:rPr lang="es-UY" sz="1800" dirty="0" err="1">
                <a:solidFill>
                  <a:schemeClr val="tx1"/>
                </a:solidFill>
              </a:rPr>
              <a:t>Giardia</a:t>
            </a:r>
            <a:r>
              <a:rPr lang="es-UY" sz="1800" dirty="0">
                <a:solidFill>
                  <a:schemeClr val="tx1"/>
                </a:solidFill>
              </a:rPr>
              <a:t>: 3,12 log</a:t>
            </a:r>
          </a:p>
          <a:p>
            <a:pPr>
              <a:spcBef>
                <a:spcPts val="200"/>
              </a:spcBef>
              <a:spcAft>
                <a:spcPts val="200"/>
              </a:spcAft>
            </a:pPr>
            <a:r>
              <a:rPr lang="es-UY" sz="1800" dirty="0">
                <a:solidFill>
                  <a:schemeClr val="tx1"/>
                </a:solidFill>
              </a:rPr>
              <a:t>Inactivación </a:t>
            </a:r>
            <a:r>
              <a:rPr lang="es-UY" sz="1800" dirty="0" err="1">
                <a:solidFill>
                  <a:schemeClr val="tx1"/>
                </a:solidFill>
              </a:rPr>
              <a:t>Crypto</a:t>
            </a:r>
            <a:r>
              <a:rPr lang="es-UY" sz="1800" dirty="0">
                <a:solidFill>
                  <a:schemeClr val="tx1"/>
                </a:solidFill>
              </a:rPr>
              <a:t>: 0,13</a:t>
            </a:r>
          </a:p>
          <a:p>
            <a:pPr>
              <a:spcBef>
                <a:spcPts val="200"/>
              </a:spcBef>
              <a:spcAft>
                <a:spcPts val="200"/>
              </a:spcAft>
            </a:pPr>
            <a:r>
              <a:rPr lang="es-UY" sz="1800" b="1" u="sng" dirty="0">
                <a:solidFill>
                  <a:schemeClr val="tx1"/>
                </a:solidFill>
              </a:rPr>
              <a:t>Celda 3</a:t>
            </a:r>
            <a:r>
              <a:rPr lang="es-UY" sz="1800" dirty="0">
                <a:solidFill>
                  <a:schemeClr val="tx1"/>
                </a:solidFill>
              </a:rPr>
              <a:t> (ozono a favor de la corriente</a:t>
            </a:r>
            <a:r>
              <a:rPr lang="es-UY" sz="1800" u="sng" dirty="0">
                <a:solidFill>
                  <a:schemeClr val="tx1"/>
                </a:solidFill>
              </a:rPr>
              <a:t>)</a:t>
            </a:r>
          </a:p>
          <a:p>
            <a:pPr>
              <a:spcBef>
                <a:spcPts val="200"/>
              </a:spcBef>
              <a:spcAft>
                <a:spcPts val="200"/>
              </a:spcAft>
            </a:pPr>
            <a:r>
              <a:rPr lang="es-UY" sz="1800" dirty="0">
                <a:solidFill>
                  <a:schemeClr val="tx1"/>
                </a:solidFill>
              </a:rPr>
              <a:t>T</a:t>
            </a:r>
            <a:r>
              <a:rPr lang="es-UY" sz="1800" baseline="-25000" dirty="0">
                <a:solidFill>
                  <a:schemeClr val="tx1"/>
                </a:solidFill>
              </a:rPr>
              <a:t>10</a:t>
            </a:r>
            <a:r>
              <a:rPr lang="es-UY" sz="1800" dirty="0">
                <a:solidFill>
                  <a:schemeClr val="tx1"/>
                </a:solidFill>
              </a:rPr>
              <a:t> = 6 min  C = (C</a:t>
            </a:r>
            <a:r>
              <a:rPr lang="es-UY" sz="1800" baseline="-25000" dirty="0">
                <a:solidFill>
                  <a:schemeClr val="tx1"/>
                </a:solidFill>
              </a:rPr>
              <a:t>in</a:t>
            </a:r>
            <a:r>
              <a:rPr lang="es-UY" sz="1800" dirty="0">
                <a:solidFill>
                  <a:schemeClr val="tx1"/>
                </a:solidFill>
              </a:rPr>
              <a:t> + C</a:t>
            </a:r>
            <a:r>
              <a:rPr lang="es-UY" sz="1800" baseline="-25000" dirty="0">
                <a:solidFill>
                  <a:schemeClr val="tx1"/>
                </a:solidFill>
              </a:rPr>
              <a:t>out</a:t>
            </a:r>
            <a:r>
              <a:rPr lang="es-UY" sz="1800" dirty="0">
                <a:solidFill>
                  <a:schemeClr val="tx1"/>
                </a:solidFill>
              </a:rPr>
              <a:t>)/2 = (0,7 + 0,1)/2 = 0,4 mg/l   CT = 2,4 mg/l*min</a:t>
            </a:r>
          </a:p>
          <a:p>
            <a:pPr>
              <a:spcBef>
                <a:spcPts val="200"/>
              </a:spcBef>
              <a:spcAft>
                <a:spcPts val="200"/>
              </a:spcAft>
            </a:pPr>
            <a:r>
              <a:rPr lang="es-UY" sz="1800" dirty="0">
                <a:solidFill>
                  <a:schemeClr val="tx1"/>
                </a:solidFill>
              </a:rPr>
              <a:t>Inactivación virus: 7,41 log</a:t>
            </a:r>
          </a:p>
          <a:p>
            <a:pPr>
              <a:spcBef>
                <a:spcPts val="200"/>
              </a:spcBef>
              <a:spcAft>
                <a:spcPts val="200"/>
              </a:spcAft>
            </a:pPr>
            <a:r>
              <a:rPr lang="es-UY" sz="1800" dirty="0">
                <a:solidFill>
                  <a:schemeClr val="tx1"/>
                </a:solidFill>
              </a:rPr>
              <a:t>Inactivación </a:t>
            </a:r>
            <a:r>
              <a:rPr lang="es-UY" sz="1800" dirty="0" err="1">
                <a:solidFill>
                  <a:schemeClr val="tx1"/>
                </a:solidFill>
              </a:rPr>
              <a:t>Giardia</a:t>
            </a:r>
            <a:r>
              <a:rPr lang="es-UY" sz="1800" dirty="0">
                <a:solidFill>
                  <a:schemeClr val="tx1"/>
                </a:solidFill>
              </a:rPr>
              <a:t>: 3,56 log</a:t>
            </a:r>
          </a:p>
          <a:p>
            <a:pPr>
              <a:spcBef>
                <a:spcPts val="200"/>
              </a:spcBef>
              <a:spcAft>
                <a:spcPts val="200"/>
              </a:spcAft>
            </a:pPr>
            <a:r>
              <a:rPr lang="es-UY" sz="1800" dirty="0">
                <a:solidFill>
                  <a:schemeClr val="tx1"/>
                </a:solidFill>
              </a:rPr>
              <a:t>Inactivación </a:t>
            </a:r>
            <a:r>
              <a:rPr lang="es-UY" sz="1800" dirty="0" err="1">
                <a:solidFill>
                  <a:schemeClr val="tx1"/>
                </a:solidFill>
              </a:rPr>
              <a:t>Crypto</a:t>
            </a:r>
            <a:r>
              <a:rPr lang="es-UY" sz="1800" dirty="0">
                <a:solidFill>
                  <a:schemeClr val="tx1"/>
                </a:solidFill>
              </a:rPr>
              <a:t>: 0,15</a:t>
            </a:r>
          </a:p>
          <a:p>
            <a:pPr>
              <a:spcBef>
                <a:spcPts val="200"/>
              </a:spcBef>
              <a:spcAft>
                <a:spcPts val="200"/>
              </a:spcAft>
            </a:pPr>
            <a:endParaRPr lang="es-UY" sz="600" dirty="0">
              <a:solidFill>
                <a:schemeClr val="tx1"/>
              </a:solidFill>
            </a:endParaRPr>
          </a:p>
          <a:p>
            <a:pPr>
              <a:spcBef>
                <a:spcPts val="200"/>
              </a:spcBef>
              <a:spcAft>
                <a:spcPts val="200"/>
              </a:spcAft>
            </a:pPr>
            <a:r>
              <a:rPr lang="es-UY" sz="1800" dirty="0">
                <a:solidFill>
                  <a:schemeClr val="tx1"/>
                </a:solidFill>
              </a:rPr>
              <a:t>Con cloro en DAF donde CT = 6 mg/l*min</a:t>
            </a:r>
          </a:p>
          <a:p>
            <a:pPr>
              <a:spcBef>
                <a:spcPts val="200"/>
              </a:spcBef>
              <a:spcAft>
                <a:spcPts val="200"/>
              </a:spcAft>
            </a:pPr>
            <a:r>
              <a:rPr lang="es-UY" sz="1800" dirty="0">
                <a:solidFill>
                  <a:schemeClr val="tx1"/>
                </a:solidFill>
              </a:rPr>
              <a:t>Inactivación virus: 3 log (tabla)</a:t>
            </a:r>
          </a:p>
          <a:p>
            <a:pPr>
              <a:spcBef>
                <a:spcPts val="200"/>
              </a:spcBef>
              <a:spcAft>
                <a:spcPts val="200"/>
              </a:spcAft>
            </a:pPr>
            <a:r>
              <a:rPr lang="es-UY" sz="1800" dirty="0">
                <a:solidFill>
                  <a:schemeClr val="tx1"/>
                </a:solidFill>
              </a:rPr>
              <a:t>Inactivación </a:t>
            </a:r>
            <a:r>
              <a:rPr lang="es-UY" sz="1800" dirty="0" err="1">
                <a:solidFill>
                  <a:schemeClr val="tx1"/>
                </a:solidFill>
              </a:rPr>
              <a:t>Giardia</a:t>
            </a:r>
            <a:r>
              <a:rPr lang="es-UY" sz="1800" dirty="0">
                <a:solidFill>
                  <a:schemeClr val="tx1"/>
                </a:solidFill>
              </a:rPr>
              <a:t>: 0,12 log</a:t>
            </a:r>
          </a:p>
          <a:p>
            <a:pPr>
              <a:spcBef>
                <a:spcPts val="200"/>
              </a:spcBef>
              <a:spcAft>
                <a:spcPts val="200"/>
              </a:spcAft>
            </a:pPr>
            <a:r>
              <a:rPr lang="es-UY" sz="1800" dirty="0">
                <a:solidFill>
                  <a:schemeClr val="tx1"/>
                </a:solidFill>
              </a:rPr>
              <a:t>Inactivación </a:t>
            </a:r>
            <a:r>
              <a:rPr lang="es-UY" sz="1800" dirty="0" err="1">
                <a:solidFill>
                  <a:schemeClr val="tx1"/>
                </a:solidFill>
              </a:rPr>
              <a:t>Crypto</a:t>
            </a:r>
            <a:r>
              <a:rPr lang="es-UY" sz="1800" dirty="0">
                <a:solidFill>
                  <a:schemeClr val="tx1"/>
                </a:solidFill>
              </a:rPr>
              <a:t>: 0</a:t>
            </a:r>
          </a:p>
        </p:txBody>
      </p:sp>
      <p:sp>
        <p:nvSpPr>
          <p:cNvPr id="3" name="CuadroTexto 2">
            <a:extLst>
              <a:ext uri="{FF2B5EF4-FFF2-40B4-BE49-F238E27FC236}">
                <a16:creationId xmlns:a16="http://schemas.microsoft.com/office/drawing/2014/main" id="{6CC26E68-841A-17DB-4720-834C963E5426}"/>
              </a:ext>
            </a:extLst>
          </p:cNvPr>
          <p:cNvSpPr txBox="1"/>
          <p:nvPr/>
        </p:nvSpPr>
        <p:spPr>
          <a:xfrm>
            <a:off x="6384032" y="1520785"/>
            <a:ext cx="5328592" cy="1908215"/>
          </a:xfrm>
          <a:prstGeom prst="rect">
            <a:avLst/>
          </a:prstGeom>
          <a:noFill/>
        </p:spPr>
        <p:txBody>
          <a:bodyPr wrap="square" rtlCol="0">
            <a:spAutoFit/>
          </a:bodyPr>
          <a:lstStyle/>
          <a:p>
            <a:r>
              <a:rPr lang="es-AR" sz="1800" dirty="0">
                <a:solidFill>
                  <a:schemeClr val="tx1"/>
                </a:solidFill>
              </a:rPr>
              <a:t>Total Ozono</a:t>
            </a:r>
          </a:p>
          <a:p>
            <a:pPr>
              <a:spcBef>
                <a:spcPts val="200"/>
              </a:spcBef>
              <a:spcAft>
                <a:spcPts val="200"/>
              </a:spcAft>
            </a:pPr>
            <a:r>
              <a:rPr lang="es-UY" sz="1800" dirty="0">
                <a:solidFill>
                  <a:schemeClr val="tx1"/>
                </a:solidFill>
              </a:rPr>
              <a:t>Inactivación de virus: 1+6,48+7,41=14,89 log</a:t>
            </a:r>
          </a:p>
          <a:p>
            <a:pPr>
              <a:spcBef>
                <a:spcPts val="200"/>
              </a:spcBef>
              <a:spcAft>
                <a:spcPts val="200"/>
              </a:spcAft>
            </a:pPr>
            <a:r>
              <a:rPr lang="es-UY" sz="1800" dirty="0">
                <a:solidFill>
                  <a:schemeClr val="tx1"/>
                </a:solidFill>
              </a:rPr>
              <a:t>Inactivación de </a:t>
            </a:r>
            <a:r>
              <a:rPr lang="es-UY" sz="1800" dirty="0" err="1">
                <a:solidFill>
                  <a:schemeClr val="tx1"/>
                </a:solidFill>
              </a:rPr>
              <a:t>Giardia</a:t>
            </a:r>
            <a:r>
              <a:rPr lang="es-UY" sz="1800" dirty="0">
                <a:solidFill>
                  <a:schemeClr val="tx1"/>
                </a:solidFill>
              </a:rPr>
              <a:t>: 0,5+3,12+3,56=7,18 log</a:t>
            </a:r>
          </a:p>
          <a:p>
            <a:pPr>
              <a:spcBef>
                <a:spcPts val="200"/>
              </a:spcBef>
              <a:spcAft>
                <a:spcPts val="200"/>
              </a:spcAft>
            </a:pPr>
            <a:r>
              <a:rPr lang="es-UY" sz="1800" dirty="0">
                <a:solidFill>
                  <a:schemeClr val="tx1"/>
                </a:solidFill>
              </a:rPr>
              <a:t>Inactivación de </a:t>
            </a:r>
            <a:r>
              <a:rPr lang="es-UY" sz="1800" dirty="0" err="1">
                <a:solidFill>
                  <a:schemeClr val="tx1"/>
                </a:solidFill>
              </a:rPr>
              <a:t>Crypto</a:t>
            </a:r>
            <a:r>
              <a:rPr lang="es-UY" sz="1800" dirty="0">
                <a:solidFill>
                  <a:schemeClr val="tx1"/>
                </a:solidFill>
              </a:rPr>
              <a:t>: 0,09+ 0,13+0,15= 0,37 log</a:t>
            </a:r>
          </a:p>
          <a:p>
            <a:endParaRPr lang="es-AR" sz="1800" dirty="0">
              <a:solidFill>
                <a:schemeClr val="tx1"/>
              </a:solidFill>
            </a:endParaRPr>
          </a:p>
          <a:p>
            <a:endParaRPr lang="es-UY" sz="1800" dirty="0">
              <a:solidFill>
                <a:schemeClr val="tx1"/>
              </a:solidFill>
            </a:endParaRPr>
          </a:p>
        </p:txBody>
      </p:sp>
      <p:sp>
        <p:nvSpPr>
          <p:cNvPr id="4" name="CuadroTexto 3">
            <a:extLst>
              <a:ext uri="{FF2B5EF4-FFF2-40B4-BE49-F238E27FC236}">
                <a16:creationId xmlns:a16="http://schemas.microsoft.com/office/drawing/2014/main" id="{11C83B5D-5670-6077-6146-18491F492D66}"/>
              </a:ext>
            </a:extLst>
          </p:cNvPr>
          <p:cNvSpPr txBox="1"/>
          <p:nvPr/>
        </p:nvSpPr>
        <p:spPr>
          <a:xfrm>
            <a:off x="6384032" y="4905116"/>
            <a:ext cx="5328592" cy="1328569"/>
          </a:xfrm>
          <a:prstGeom prst="rect">
            <a:avLst/>
          </a:prstGeom>
          <a:noFill/>
        </p:spPr>
        <p:txBody>
          <a:bodyPr wrap="square" rtlCol="0">
            <a:spAutoFit/>
          </a:bodyPr>
          <a:lstStyle/>
          <a:p>
            <a:r>
              <a:rPr lang="es-AR" sz="1800" b="1" dirty="0">
                <a:solidFill>
                  <a:schemeClr val="tx1"/>
                </a:solidFill>
              </a:rPr>
              <a:t>Total</a:t>
            </a:r>
          </a:p>
          <a:p>
            <a:pPr>
              <a:spcBef>
                <a:spcPts val="200"/>
              </a:spcBef>
              <a:spcAft>
                <a:spcPts val="200"/>
              </a:spcAft>
            </a:pPr>
            <a:r>
              <a:rPr lang="es-UY" sz="1800" b="1" dirty="0">
                <a:solidFill>
                  <a:schemeClr val="tx1"/>
                </a:solidFill>
              </a:rPr>
              <a:t>Inactivación de virus: 14,89 + 3 = 17,89 log</a:t>
            </a:r>
          </a:p>
          <a:p>
            <a:pPr>
              <a:spcBef>
                <a:spcPts val="200"/>
              </a:spcBef>
              <a:spcAft>
                <a:spcPts val="200"/>
              </a:spcAft>
            </a:pPr>
            <a:r>
              <a:rPr lang="es-UY" sz="1800" b="1" dirty="0">
                <a:solidFill>
                  <a:schemeClr val="tx1"/>
                </a:solidFill>
              </a:rPr>
              <a:t>Inactivación de </a:t>
            </a:r>
            <a:r>
              <a:rPr lang="es-UY" sz="1800" b="1" dirty="0" err="1">
                <a:solidFill>
                  <a:schemeClr val="tx1"/>
                </a:solidFill>
              </a:rPr>
              <a:t>Giardia</a:t>
            </a:r>
            <a:r>
              <a:rPr lang="es-UY" sz="1800" b="1" dirty="0">
                <a:solidFill>
                  <a:schemeClr val="tx1"/>
                </a:solidFill>
              </a:rPr>
              <a:t>: 7,18 + 0,12 = 7,3 log</a:t>
            </a:r>
          </a:p>
          <a:p>
            <a:pPr>
              <a:spcBef>
                <a:spcPts val="200"/>
              </a:spcBef>
              <a:spcAft>
                <a:spcPts val="200"/>
              </a:spcAft>
            </a:pPr>
            <a:r>
              <a:rPr lang="es-UY" sz="1800" b="1" dirty="0">
                <a:solidFill>
                  <a:schemeClr val="tx1"/>
                </a:solidFill>
              </a:rPr>
              <a:t>Inactivación de </a:t>
            </a:r>
            <a:r>
              <a:rPr lang="es-UY" sz="1800" b="1" dirty="0" err="1">
                <a:solidFill>
                  <a:schemeClr val="tx1"/>
                </a:solidFill>
              </a:rPr>
              <a:t>Crypto</a:t>
            </a:r>
            <a:r>
              <a:rPr lang="es-UY" sz="1800" b="1" dirty="0">
                <a:solidFill>
                  <a:schemeClr val="tx1"/>
                </a:solidFill>
              </a:rPr>
              <a:t>: 0,37 log</a:t>
            </a:r>
          </a:p>
        </p:txBody>
      </p:sp>
    </p:spTree>
    <p:extLst>
      <p:ext uri="{BB962C8B-B14F-4D97-AF65-F5344CB8AC3E}">
        <p14:creationId xmlns:p14="http://schemas.microsoft.com/office/powerpoint/2010/main" val="2823029903"/>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BE7C7132-6836-638A-771E-AAF46C4ECB13}"/>
              </a:ext>
            </a:extLst>
          </p:cNvPr>
          <p:cNvSpPr txBox="1"/>
          <p:nvPr/>
        </p:nvSpPr>
        <p:spPr>
          <a:xfrm>
            <a:off x="1007493" y="743321"/>
            <a:ext cx="9937104" cy="830997"/>
          </a:xfrm>
          <a:prstGeom prst="rect">
            <a:avLst/>
          </a:prstGeom>
          <a:noFill/>
        </p:spPr>
        <p:txBody>
          <a:bodyPr wrap="square">
            <a:spAutoFit/>
          </a:bodyPr>
          <a:lstStyle/>
          <a:p>
            <a:pPr marL="0" marR="0" lvl="0" indent="0" algn="just" defTabSz="914400" rtl="0" eaLnBrk="1" fontAlgn="base" latinLnBrk="0" hangingPunct="1">
              <a:lnSpc>
                <a:spcPct val="100000"/>
              </a:lnSpc>
              <a:spcBef>
                <a:spcPts val="600"/>
              </a:spcBef>
              <a:spcAft>
                <a:spcPct val="0"/>
              </a:spcAft>
              <a:buClrTx/>
              <a:buSzTx/>
              <a:buFontTx/>
              <a:buNone/>
              <a:tabLst/>
              <a:defRPr/>
            </a:pPr>
            <a:r>
              <a:rPr kumimoji="0" lang="es-ES_tradnl" sz="2400" b="0" i="0" u="none" strike="noStrike" kern="1200" cap="none" spc="0" normalizeH="0" baseline="0" noProof="0" dirty="0">
                <a:ln>
                  <a:noFill/>
                </a:ln>
                <a:solidFill>
                  <a:srgbClr val="000000"/>
                </a:solidFill>
                <a:effectLst/>
                <a:uLnTx/>
                <a:uFillTx/>
                <a:latin typeface="Candara" panose="020E0502030303020204" pitchFamily="34" charset="0"/>
                <a:ea typeface="+mn-ea"/>
                <a:cs typeface="+mn-cs"/>
              </a:rPr>
              <a:t>El ozono es un gas inestable, debe ser generado en la propia planta pues se descompone en oxígeno elemental en corto tiempo</a:t>
            </a:r>
          </a:p>
        </p:txBody>
      </p:sp>
      <p:grpSp>
        <p:nvGrpSpPr>
          <p:cNvPr id="29" name="Grupo 28">
            <a:extLst>
              <a:ext uri="{FF2B5EF4-FFF2-40B4-BE49-F238E27FC236}">
                <a16:creationId xmlns:a16="http://schemas.microsoft.com/office/drawing/2014/main" id="{ED3C13DC-C260-C89D-DCB4-F1A15CC17159}"/>
              </a:ext>
            </a:extLst>
          </p:cNvPr>
          <p:cNvGrpSpPr/>
          <p:nvPr/>
        </p:nvGrpSpPr>
        <p:grpSpPr>
          <a:xfrm>
            <a:off x="1488292" y="1815650"/>
            <a:ext cx="8975506" cy="1353887"/>
            <a:chOff x="1307468" y="2890390"/>
            <a:chExt cx="8975506" cy="1353887"/>
          </a:xfrm>
        </p:grpSpPr>
        <p:sp>
          <p:nvSpPr>
            <p:cNvPr id="8" name="Elipse 7">
              <a:extLst>
                <a:ext uri="{FF2B5EF4-FFF2-40B4-BE49-F238E27FC236}">
                  <a16:creationId xmlns:a16="http://schemas.microsoft.com/office/drawing/2014/main" id="{10270971-811B-53B3-EDDE-090B8B92DDE1}"/>
                </a:ext>
              </a:extLst>
            </p:cNvPr>
            <p:cNvSpPr/>
            <p:nvPr/>
          </p:nvSpPr>
          <p:spPr bwMode="auto">
            <a:xfrm>
              <a:off x="7059337" y="3119625"/>
              <a:ext cx="576064" cy="50405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a:ln>
                  <a:noFill/>
                </a:ln>
                <a:solidFill>
                  <a:schemeClr val="bg1"/>
                </a:solidFill>
                <a:effectLst/>
                <a:latin typeface="Arial" pitchFamily="34" charset="0"/>
              </a:endParaRPr>
            </a:p>
          </p:txBody>
        </p:sp>
        <p:sp>
          <p:nvSpPr>
            <p:cNvPr id="9" name="Elipse 8">
              <a:extLst>
                <a:ext uri="{FF2B5EF4-FFF2-40B4-BE49-F238E27FC236}">
                  <a16:creationId xmlns:a16="http://schemas.microsoft.com/office/drawing/2014/main" id="{AF8024F9-2D09-0F8B-BC42-537446FA0694}"/>
                </a:ext>
              </a:extLst>
            </p:cNvPr>
            <p:cNvSpPr/>
            <p:nvPr/>
          </p:nvSpPr>
          <p:spPr bwMode="auto">
            <a:xfrm>
              <a:off x="7347765" y="3119625"/>
              <a:ext cx="576064" cy="50405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a:ln>
                  <a:noFill/>
                </a:ln>
                <a:solidFill>
                  <a:schemeClr val="bg1"/>
                </a:solidFill>
                <a:effectLst/>
                <a:latin typeface="Arial" pitchFamily="34" charset="0"/>
              </a:endParaRPr>
            </a:p>
          </p:txBody>
        </p:sp>
        <p:sp>
          <p:nvSpPr>
            <p:cNvPr id="10" name="CuadroTexto 9">
              <a:extLst>
                <a:ext uri="{FF2B5EF4-FFF2-40B4-BE49-F238E27FC236}">
                  <a16:creationId xmlns:a16="http://schemas.microsoft.com/office/drawing/2014/main" id="{1A2E65AB-4446-04B7-B25D-F3EC9748FBBC}"/>
                </a:ext>
              </a:extLst>
            </p:cNvPr>
            <p:cNvSpPr txBox="1"/>
            <p:nvPr/>
          </p:nvSpPr>
          <p:spPr>
            <a:xfrm>
              <a:off x="6771305" y="3720169"/>
              <a:ext cx="1368152" cy="523220"/>
            </a:xfrm>
            <a:prstGeom prst="rect">
              <a:avLst/>
            </a:prstGeom>
            <a:noFill/>
          </p:spPr>
          <p:txBody>
            <a:bodyPr wrap="square" rtlCol="0">
              <a:spAutoFit/>
            </a:bodyPr>
            <a:lstStyle/>
            <a:p>
              <a:pPr algn="ctr"/>
              <a:r>
                <a:rPr lang="es-AR" sz="1400" dirty="0">
                  <a:solidFill>
                    <a:schemeClr val="tx1"/>
                  </a:solidFill>
                </a:rPr>
                <a:t>MOLÉCULA DE OXÍGENO</a:t>
              </a:r>
              <a:endParaRPr lang="es-UY" sz="1400" dirty="0">
                <a:solidFill>
                  <a:schemeClr val="tx1"/>
                </a:solidFill>
              </a:endParaRPr>
            </a:p>
          </p:txBody>
        </p:sp>
        <p:sp>
          <p:nvSpPr>
            <p:cNvPr id="11" name="CuadroTexto 10">
              <a:extLst>
                <a:ext uri="{FF2B5EF4-FFF2-40B4-BE49-F238E27FC236}">
                  <a16:creationId xmlns:a16="http://schemas.microsoft.com/office/drawing/2014/main" id="{3C28EFB7-4AC6-A802-F00A-7872A25625AC}"/>
                </a:ext>
              </a:extLst>
            </p:cNvPr>
            <p:cNvSpPr txBox="1"/>
            <p:nvPr/>
          </p:nvSpPr>
          <p:spPr>
            <a:xfrm>
              <a:off x="5015880" y="3721057"/>
              <a:ext cx="1368152" cy="523220"/>
            </a:xfrm>
            <a:prstGeom prst="rect">
              <a:avLst/>
            </a:prstGeom>
            <a:noFill/>
          </p:spPr>
          <p:txBody>
            <a:bodyPr wrap="square" rtlCol="0">
              <a:spAutoFit/>
            </a:bodyPr>
            <a:lstStyle/>
            <a:p>
              <a:pPr algn="ctr"/>
              <a:r>
                <a:rPr lang="es-AR" sz="1400" dirty="0">
                  <a:solidFill>
                    <a:schemeClr val="tx1"/>
                  </a:solidFill>
                </a:rPr>
                <a:t>ÁTOMOS DE OXÍGENO</a:t>
              </a:r>
              <a:endParaRPr lang="es-UY" sz="1400" dirty="0">
                <a:solidFill>
                  <a:schemeClr val="tx1"/>
                </a:solidFill>
              </a:endParaRPr>
            </a:p>
          </p:txBody>
        </p:sp>
        <p:sp>
          <p:nvSpPr>
            <p:cNvPr id="13" name="CuadroTexto 12">
              <a:extLst>
                <a:ext uri="{FF2B5EF4-FFF2-40B4-BE49-F238E27FC236}">
                  <a16:creationId xmlns:a16="http://schemas.microsoft.com/office/drawing/2014/main" id="{6B35CA7A-A0E0-2EC1-3BC4-E08C09C04BC5}"/>
                </a:ext>
              </a:extLst>
            </p:cNvPr>
            <p:cNvSpPr txBox="1"/>
            <p:nvPr/>
          </p:nvSpPr>
          <p:spPr>
            <a:xfrm>
              <a:off x="2567608" y="3175778"/>
              <a:ext cx="1944216" cy="400110"/>
            </a:xfrm>
            <a:prstGeom prst="rect">
              <a:avLst/>
            </a:prstGeom>
            <a:noFill/>
          </p:spPr>
          <p:txBody>
            <a:bodyPr wrap="square" rtlCol="0">
              <a:spAutoFit/>
            </a:bodyPr>
            <a:lstStyle/>
            <a:p>
              <a:r>
                <a:rPr lang="es-AR" dirty="0">
                  <a:solidFill>
                    <a:schemeClr val="tx1"/>
                  </a:solidFill>
                </a:rPr>
                <a:t>+   ENERGÍA</a:t>
              </a:r>
              <a:endParaRPr lang="es-UY" dirty="0">
                <a:solidFill>
                  <a:schemeClr val="tx1"/>
                </a:solidFill>
              </a:endParaRPr>
            </a:p>
          </p:txBody>
        </p:sp>
        <p:sp>
          <p:nvSpPr>
            <p:cNvPr id="14" name="Elipse 13">
              <a:extLst>
                <a:ext uri="{FF2B5EF4-FFF2-40B4-BE49-F238E27FC236}">
                  <a16:creationId xmlns:a16="http://schemas.microsoft.com/office/drawing/2014/main" id="{0A682B16-B3A7-C1A7-3BA8-0F4D648B8CF3}"/>
                </a:ext>
              </a:extLst>
            </p:cNvPr>
            <p:cNvSpPr/>
            <p:nvPr/>
          </p:nvSpPr>
          <p:spPr bwMode="auto">
            <a:xfrm>
              <a:off x="5087888" y="3126266"/>
              <a:ext cx="576064" cy="50405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a:ln>
                  <a:noFill/>
                </a:ln>
                <a:solidFill>
                  <a:schemeClr val="bg1"/>
                </a:solidFill>
                <a:effectLst/>
                <a:latin typeface="Arial" pitchFamily="34" charset="0"/>
              </a:endParaRPr>
            </a:p>
          </p:txBody>
        </p:sp>
        <p:sp>
          <p:nvSpPr>
            <p:cNvPr id="15" name="Elipse 14">
              <a:extLst>
                <a:ext uri="{FF2B5EF4-FFF2-40B4-BE49-F238E27FC236}">
                  <a16:creationId xmlns:a16="http://schemas.microsoft.com/office/drawing/2014/main" id="{1744763E-A5E4-089E-53E4-42A6688A09EF}"/>
                </a:ext>
              </a:extLst>
            </p:cNvPr>
            <p:cNvSpPr/>
            <p:nvPr/>
          </p:nvSpPr>
          <p:spPr bwMode="auto">
            <a:xfrm>
              <a:off x="5807968" y="3123805"/>
              <a:ext cx="576064" cy="50405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a:ln>
                  <a:noFill/>
                </a:ln>
                <a:solidFill>
                  <a:schemeClr val="bg1"/>
                </a:solidFill>
                <a:effectLst/>
                <a:latin typeface="Arial" pitchFamily="34" charset="0"/>
              </a:endParaRPr>
            </a:p>
          </p:txBody>
        </p:sp>
        <p:cxnSp>
          <p:nvCxnSpPr>
            <p:cNvPr id="18" name="Conector recto de flecha 17">
              <a:extLst>
                <a:ext uri="{FF2B5EF4-FFF2-40B4-BE49-F238E27FC236}">
                  <a16:creationId xmlns:a16="http://schemas.microsoft.com/office/drawing/2014/main" id="{757E589E-81D7-EBD0-E6BD-6497D628DC32}"/>
                </a:ext>
              </a:extLst>
            </p:cNvPr>
            <p:cNvCxnSpPr>
              <a:cxnSpLocks/>
            </p:cNvCxnSpPr>
            <p:nvPr/>
          </p:nvCxnSpPr>
          <p:spPr bwMode="auto">
            <a:xfrm>
              <a:off x="4295800" y="3375833"/>
              <a:ext cx="720080" cy="0"/>
            </a:xfrm>
            <a:prstGeom prst="straightConnector1">
              <a:avLst/>
            </a:prstGeom>
            <a:solidFill>
              <a:schemeClr val="accent1"/>
            </a:solidFill>
            <a:ln w="38100" cap="flat" cmpd="sng" algn="ctr">
              <a:solidFill>
                <a:schemeClr val="tx2"/>
              </a:solidFill>
              <a:prstDash val="solid"/>
              <a:round/>
              <a:headEnd type="none" w="med" len="med"/>
              <a:tailEnd type="arrow" w="med" len="med"/>
            </a:ln>
            <a:effectLst/>
          </p:spPr>
        </p:cxnSp>
        <p:sp>
          <p:nvSpPr>
            <p:cNvPr id="20" name="CuadroTexto 19">
              <a:extLst>
                <a:ext uri="{FF2B5EF4-FFF2-40B4-BE49-F238E27FC236}">
                  <a16:creationId xmlns:a16="http://schemas.microsoft.com/office/drawing/2014/main" id="{CF8E0827-A95C-AC1D-D3C0-987389DEF3EE}"/>
                </a:ext>
              </a:extLst>
            </p:cNvPr>
            <p:cNvSpPr txBox="1"/>
            <p:nvPr/>
          </p:nvSpPr>
          <p:spPr>
            <a:xfrm>
              <a:off x="8914822" y="3671296"/>
              <a:ext cx="1368152" cy="523220"/>
            </a:xfrm>
            <a:prstGeom prst="rect">
              <a:avLst/>
            </a:prstGeom>
            <a:noFill/>
          </p:spPr>
          <p:txBody>
            <a:bodyPr wrap="square" rtlCol="0">
              <a:spAutoFit/>
            </a:bodyPr>
            <a:lstStyle/>
            <a:p>
              <a:pPr algn="ctr"/>
              <a:r>
                <a:rPr lang="es-AR" sz="1400" dirty="0">
                  <a:solidFill>
                    <a:schemeClr val="tx1"/>
                  </a:solidFill>
                </a:rPr>
                <a:t>MOLÉCULA DE OZONO</a:t>
              </a:r>
              <a:endParaRPr lang="es-UY" sz="1400" dirty="0">
                <a:solidFill>
                  <a:schemeClr val="tx1"/>
                </a:solidFill>
              </a:endParaRPr>
            </a:p>
          </p:txBody>
        </p:sp>
        <p:sp>
          <p:nvSpPr>
            <p:cNvPr id="21" name="CuadroTexto 20">
              <a:extLst>
                <a:ext uri="{FF2B5EF4-FFF2-40B4-BE49-F238E27FC236}">
                  <a16:creationId xmlns:a16="http://schemas.microsoft.com/office/drawing/2014/main" id="{D8ED0D48-75E4-E520-ED5C-13D06AE87495}"/>
                </a:ext>
              </a:extLst>
            </p:cNvPr>
            <p:cNvSpPr txBox="1"/>
            <p:nvPr/>
          </p:nvSpPr>
          <p:spPr>
            <a:xfrm>
              <a:off x="6466550" y="3175778"/>
              <a:ext cx="360040" cy="400110"/>
            </a:xfrm>
            <a:prstGeom prst="rect">
              <a:avLst/>
            </a:prstGeom>
            <a:noFill/>
          </p:spPr>
          <p:txBody>
            <a:bodyPr wrap="square" rtlCol="0">
              <a:spAutoFit/>
            </a:bodyPr>
            <a:lstStyle/>
            <a:p>
              <a:r>
                <a:rPr lang="es-AR" dirty="0">
                  <a:solidFill>
                    <a:schemeClr val="tx1"/>
                  </a:solidFill>
                </a:rPr>
                <a:t>+ </a:t>
              </a:r>
              <a:endParaRPr lang="es-UY" dirty="0">
                <a:solidFill>
                  <a:schemeClr val="tx1"/>
                </a:solidFill>
              </a:endParaRPr>
            </a:p>
          </p:txBody>
        </p:sp>
        <p:sp>
          <p:nvSpPr>
            <p:cNvPr id="22" name="Elipse 21">
              <a:extLst>
                <a:ext uri="{FF2B5EF4-FFF2-40B4-BE49-F238E27FC236}">
                  <a16:creationId xmlns:a16="http://schemas.microsoft.com/office/drawing/2014/main" id="{A4AF027C-8B7E-5A18-A750-F109BC60979A}"/>
                </a:ext>
              </a:extLst>
            </p:cNvPr>
            <p:cNvSpPr/>
            <p:nvPr/>
          </p:nvSpPr>
          <p:spPr bwMode="auto">
            <a:xfrm>
              <a:off x="8986830" y="3126266"/>
              <a:ext cx="576064" cy="50405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a:ln>
                  <a:noFill/>
                </a:ln>
                <a:solidFill>
                  <a:schemeClr val="bg1"/>
                </a:solidFill>
                <a:effectLst/>
                <a:latin typeface="Arial" pitchFamily="34" charset="0"/>
              </a:endParaRPr>
            </a:p>
          </p:txBody>
        </p:sp>
        <p:sp>
          <p:nvSpPr>
            <p:cNvPr id="23" name="Elipse 22">
              <a:extLst>
                <a:ext uri="{FF2B5EF4-FFF2-40B4-BE49-F238E27FC236}">
                  <a16:creationId xmlns:a16="http://schemas.microsoft.com/office/drawing/2014/main" id="{4FE6895F-1F3A-A13E-7594-920C749FF155}"/>
                </a:ext>
              </a:extLst>
            </p:cNvPr>
            <p:cNvSpPr/>
            <p:nvPr/>
          </p:nvSpPr>
          <p:spPr bwMode="auto">
            <a:xfrm>
              <a:off x="9339742" y="2890390"/>
              <a:ext cx="550966" cy="50405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a:ln>
                  <a:noFill/>
                </a:ln>
                <a:solidFill>
                  <a:schemeClr val="bg1"/>
                </a:solidFill>
                <a:effectLst/>
                <a:latin typeface="Arial" pitchFamily="34" charset="0"/>
              </a:endParaRPr>
            </a:p>
          </p:txBody>
        </p:sp>
        <p:cxnSp>
          <p:nvCxnSpPr>
            <p:cNvPr id="24" name="Conector recto de flecha 23">
              <a:extLst>
                <a:ext uri="{FF2B5EF4-FFF2-40B4-BE49-F238E27FC236}">
                  <a16:creationId xmlns:a16="http://schemas.microsoft.com/office/drawing/2014/main" id="{19D99745-1233-337F-9CE5-24895487BB4A}"/>
                </a:ext>
              </a:extLst>
            </p:cNvPr>
            <p:cNvCxnSpPr>
              <a:cxnSpLocks/>
            </p:cNvCxnSpPr>
            <p:nvPr/>
          </p:nvCxnSpPr>
          <p:spPr bwMode="auto">
            <a:xfrm>
              <a:off x="8194742" y="3375833"/>
              <a:ext cx="720080" cy="0"/>
            </a:xfrm>
            <a:prstGeom prst="straightConnector1">
              <a:avLst/>
            </a:prstGeom>
            <a:solidFill>
              <a:schemeClr val="accent1"/>
            </a:solidFill>
            <a:ln w="38100" cap="flat" cmpd="sng" algn="ctr">
              <a:solidFill>
                <a:schemeClr val="tx2"/>
              </a:solidFill>
              <a:prstDash val="solid"/>
              <a:round/>
              <a:headEnd type="none" w="med" len="med"/>
              <a:tailEnd type="arrow" w="med" len="med"/>
            </a:ln>
            <a:effectLst/>
          </p:spPr>
        </p:cxnSp>
        <p:sp>
          <p:nvSpPr>
            <p:cNvPr id="25" name="Elipse 24">
              <a:extLst>
                <a:ext uri="{FF2B5EF4-FFF2-40B4-BE49-F238E27FC236}">
                  <a16:creationId xmlns:a16="http://schemas.microsoft.com/office/drawing/2014/main" id="{E83E476E-CB7B-49FC-DCBC-027DABF241F8}"/>
                </a:ext>
              </a:extLst>
            </p:cNvPr>
            <p:cNvSpPr/>
            <p:nvPr/>
          </p:nvSpPr>
          <p:spPr bwMode="auto">
            <a:xfrm>
              <a:off x="1595500" y="3119625"/>
              <a:ext cx="576064" cy="50405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a:ln>
                  <a:noFill/>
                </a:ln>
                <a:solidFill>
                  <a:schemeClr val="bg1"/>
                </a:solidFill>
                <a:effectLst/>
                <a:latin typeface="Arial" pitchFamily="34" charset="0"/>
              </a:endParaRPr>
            </a:p>
          </p:txBody>
        </p:sp>
        <p:sp>
          <p:nvSpPr>
            <p:cNvPr id="26" name="Elipse 25">
              <a:extLst>
                <a:ext uri="{FF2B5EF4-FFF2-40B4-BE49-F238E27FC236}">
                  <a16:creationId xmlns:a16="http://schemas.microsoft.com/office/drawing/2014/main" id="{D901CDD2-45FD-24E3-169C-5DD273003DDF}"/>
                </a:ext>
              </a:extLst>
            </p:cNvPr>
            <p:cNvSpPr/>
            <p:nvPr/>
          </p:nvSpPr>
          <p:spPr bwMode="auto">
            <a:xfrm>
              <a:off x="1883928" y="3119625"/>
              <a:ext cx="576064" cy="50405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a:ln>
                  <a:noFill/>
                </a:ln>
                <a:solidFill>
                  <a:schemeClr val="bg1"/>
                </a:solidFill>
                <a:effectLst/>
                <a:latin typeface="Arial" pitchFamily="34" charset="0"/>
              </a:endParaRPr>
            </a:p>
          </p:txBody>
        </p:sp>
        <p:sp>
          <p:nvSpPr>
            <p:cNvPr id="27" name="CuadroTexto 26">
              <a:extLst>
                <a:ext uri="{FF2B5EF4-FFF2-40B4-BE49-F238E27FC236}">
                  <a16:creationId xmlns:a16="http://schemas.microsoft.com/office/drawing/2014/main" id="{0436C4C5-9236-EAA5-F868-2862F8CC78E2}"/>
                </a:ext>
              </a:extLst>
            </p:cNvPr>
            <p:cNvSpPr txBox="1"/>
            <p:nvPr/>
          </p:nvSpPr>
          <p:spPr>
            <a:xfrm>
              <a:off x="1307468" y="3720169"/>
              <a:ext cx="1368152" cy="523220"/>
            </a:xfrm>
            <a:prstGeom prst="rect">
              <a:avLst/>
            </a:prstGeom>
            <a:noFill/>
          </p:spPr>
          <p:txBody>
            <a:bodyPr wrap="square" rtlCol="0">
              <a:spAutoFit/>
            </a:bodyPr>
            <a:lstStyle/>
            <a:p>
              <a:pPr algn="ctr"/>
              <a:r>
                <a:rPr lang="es-AR" sz="1400" dirty="0">
                  <a:solidFill>
                    <a:schemeClr val="tx1"/>
                  </a:solidFill>
                </a:rPr>
                <a:t>MOLÉCULA DE OXÍGENO</a:t>
              </a:r>
              <a:endParaRPr lang="es-UY" sz="1400" dirty="0">
                <a:solidFill>
                  <a:schemeClr val="tx1"/>
                </a:solidFill>
              </a:endParaRPr>
            </a:p>
          </p:txBody>
        </p:sp>
        <p:sp>
          <p:nvSpPr>
            <p:cNvPr id="28" name="Elipse 27">
              <a:extLst>
                <a:ext uri="{FF2B5EF4-FFF2-40B4-BE49-F238E27FC236}">
                  <a16:creationId xmlns:a16="http://schemas.microsoft.com/office/drawing/2014/main" id="{87AB33E2-F49B-580F-2B59-0135862DDDE4}"/>
                </a:ext>
              </a:extLst>
            </p:cNvPr>
            <p:cNvSpPr/>
            <p:nvPr/>
          </p:nvSpPr>
          <p:spPr bwMode="auto">
            <a:xfrm>
              <a:off x="9598898" y="3154941"/>
              <a:ext cx="550966" cy="50405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dirty="0">
                <a:ln>
                  <a:noFill/>
                </a:ln>
                <a:solidFill>
                  <a:schemeClr val="bg1"/>
                </a:solidFill>
                <a:effectLst/>
                <a:latin typeface="Arial" pitchFamily="34" charset="0"/>
              </a:endParaRPr>
            </a:p>
          </p:txBody>
        </p:sp>
      </p:grpSp>
      <p:graphicFrame>
        <p:nvGraphicFramePr>
          <p:cNvPr id="30" name="Tabla 29">
            <a:extLst>
              <a:ext uri="{FF2B5EF4-FFF2-40B4-BE49-F238E27FC236}">
                <a16:creationId xmlns:a16="http://schemas.microsoft.com/office/drawing/2014/main" id="{0655A2F7-18EE-FDDF-5309-66FC928A94B1}"/>
              </a:ext>
            </a:extLst>
          </p:cNvPr>
          <p:cNvGraphicFramePr>
            <a:graphicFrameLocks noGrp="1"/>
          </p:cNvGraphicFramePr>
          <p:nvPr>
            <p:extLst>
              <p:ext uri="{D42A27DB-BD31-4B8C-83A1-F6EECF244321}">
                <p14:modId xmlns:p14="http://schemas.microsoft.com/office/powerpoint/2010/main" val="1847587553"/>
              </p:ext>
            </p:extLst>
          </p:nvPr>
        </p:nvGraphicFramePr>
        <p:xfrm>
          <a:off x="1559904" y="3620052"/>
          <a:ext cx="8903894" cy="2475788"/>
        </p:xfrm>
        <a:graphic>
          <a:graphicData uri="http://schemas.openxmlformats.org/drawingml/2006/table">
            <a:tbl>
              <a:tblPr firstRow="1" firstCol="1" bandRow="1">
                <a:tableStyleId>{69C7853C-536D-4A76-A0AE-DD22124D55A5}</a:tableStyleId>
              </a:tblPr>
              <a:tblGrid>
                <a:gridCol w="1934362">
                  <a:extLst>
                    <a:ext uri="{9D8B030D-6E8A-4147-A177-3AD203B41FA5}">
                      <a16:colId xmlns:a16="http://schemas.microsoft.com/office/drawing/2014/main" val="3542577485"/>
                    </a:ext>
                  </a:extLst>
                </a:gridCol>
                <a:gridCol w="2540120">
                  <a:extLst>
                    <a:ext uri="{9D8B030D-6E8A-4147-A177-3AD203B41FA5}">
                      <a16:colId xmlns:a16="http://schemas.microsoft.com/office/drawing/2014/main" val="1991481605"/>
                    </a:ext>
                  </a:extLst>
                </a:gridCol>
                <a:gridCol w="1874128">
                  <a:extLst>
                    <a:ext uri="{9D8B030D-6E8A-4147-A177-3AD203B41FA5}">
                      <a16:colId xmlns:a16="http://schemas.microsoft.com/office/drawing/2014/main" val="3157861699"/>
                    </a:ext>
                  </a:extLst>
                </a:gridCol>
                <a:gridCol w="2555284">
                  <a:extLst>
                    <a:ext uri="{9D8B030D-6E8A-4147-A177-3AD203B41FA5}">
                      <a16:colId xmlns:a16="http://schemas.microsoft.com/office/drawing/2014/main" val="4229150147"/>
                    </a:ext>
                  </a:extLst>
                </a:gridCol>
              </a:tblGrid>
              <a:tr h="281137">
                <a:tc gridSpan="2">
                  <a:txBody>
                    <a:bodyPr/>
                    <a:lstStyle/>
                    <a:p>
                      <a:pPr marL="50800" marR="33655" indent="-6350" algn="ctr">
                        <a:lnSpc>
                          <a:spcPct val="107000"/>
                        </a:lnSpc>
                        <a:spcAft>
                          <a:spcPts val="570"/>
                        </a:spcAft>
                      </a:pPr>
                      <a:r>
                        <a:rPr lang="es-UY" sz="1800" kern="100" dirty="0">
                          <a:solidFill>
                            <a:schemeClr val="bg2">
                              <a:lumMod val="75000"/>
                            </a:schemeClr>
                          </a:solidFill>
                          <a:effectLst/>
                        </a:rPr>
                        <a:t>Ozono en fase gas </a:t>
                      </a:r>
                      <a:endParaRPr lang="es-UY" sz="280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hMerge="1">
                  <a:txBody>
                    <a:bodyPr/>
                    <a:lstStyle/>
                    <a:p>
                      <a:endParaRPr lang="es-UY"/>
                    </a:p>
                  </a:txBody>
                  <a:tcPr/>
                </a:tc>
                <a:tc gridSpan="2">
                  <a:txBody>
                    <a:bodyPr/>
                    <a:lstStyle/>
                    <a:p>
                      <a:pPr marL="50800" marR="35560" indent="-6350" algn="ctr">
                        <a:lnSpc>
                          <a:spcPct val="107000"/>
                        </a:lnSpc>
                        <a:spcAft>
                          <a:spcPts val="570"/>
                        </a:spcAft>
                      </a:pPr>
                      <a:r>
                        <a:rPr lang="es-UY" sz="1800" kern="100" dirty="0">
                          <a:solidFill>
                            <a:schemeClr val="accent1">
                              <a:lumMod val="50000"/>
                            </a:schemeClr>
                          </a:solidFill>
                          <a:effectLst/>
                        </a:rPr>
                        <a:t>Ozono residual en el agua (pH 7) </a:t>
                      </a:r>
                      <a:endParaRPr lang="es-UY" sz="2800" kern="1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hMerge="1">
                  <a:txBody>
                    <a:bodyPr/>
                    <a:lstStyle/>
                    <a:p>
                      <a:endParaRPr lang="es-UY"/>
                    </a:p>
                  </a:txBody>
                  <a:tcPr/>
                </a:tc>
                <a:extLst>
                  <a:ext uri="{0D108BD9-81ED-4DB2-BD59-A6C34878D82A}">
                    <a16:rowId xmlns:a16="http://schemas.microsoft.com/office/drawing/2014/main" val="2374588810"/>
                  </a:ext>
                </a:extLst>
              </a:tr>
              <a:tr h="507829">
                <a:tc>
                  <a:txBody>
                    <a:bodyPr/>
                    <a:lstStyle/>
                    <a:p>
                      <a:pPr marL="50800" indent="-6350" algn="ctr">
                        <a:lnSpc>
                          <a:spcPct val="107000"/>
                        </a:lnSpc>
                        <a:spcAft>
                          <a:spcPts val="570"/>
                        </a:spcAft>
                      </a:pPr>
                      <a:r>
                        <a:rPr lang="es-UY" sz="1800" b="0" kern="100" dirty="0">
                          <a:solidFill>
                            <a:schemeClr val="bg2">
                              <a:lumMod val="75000"/>
                            </a:schemeClr>
                          </a:solidFill>
                          <a:effectLst/>
                        </a:rPr>
                        <a:t>Temperatura </a:t>
                      </a:r>
                      <a:r>
                        <a:rPr lang="es-UY" sz="1800" b="0" kern="100" dirty="0" err="1">
                          <a:solidFill>
                            <a:schemeClr val="bg2">
                              <a:lumMod val="75000"/>
                            </a:schemeClr>
                          </a:solidFill>
                          <a:effectLst/>
                        </a:rPr>
                        <a:t>ºC</a:t>
                      </a:r>
                      <a:r>
                        <a:rPr lang="es-UY" sz="1800" b="0" kern="100" dirty="0">
                          <a:solidFill>
                            <a:schemeClr val="bg2">
                              <a:lumMod val="75000"/>
                            </a:schemeClr>
                          </a:solidFill>
                          <a:effectLst/>
                        </a:rPr>
                        <a:t> </a:t>
                      </a:r>
                      <a:endParaRPr lang="es-UY" sz="2800" b="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nchor="ctr"/>
                </a:tc>
                <a:tc>
                  <a:txBody>
                    <a:bodyPr/>
                    <a:lstStyle/>
                    <a:p>
                      <a:pPr marL="1270" indent="-6350" algn="l">
                        <a:lnSpc>
                          <a:spcPct val="107000"/>
                        </a:lnSpc>
                        <a:spcAft>
                          <a:spcPts val="570"/>
                        </a:spcAft>
                      </a:pPr>
                      <a:r>
                        <a:rPr lang="es-UY" sz="1800" kern="100" dirty="0">
                          <a:solidFill>
                            <a:schemeClr val="bg2">
                              <a:lumMod val="75000"/>
                            </a:schemeClr>
                          </a:solidFill>
                          <a:effectLst/>
                        </a:rPr>
                        <a:t>Tiempo de vida media </a:t>
                      </a:r>
                      <a:endParaRPr lang="es-UY" sz="280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nchor="ctr"/>
                </a:tc>
                <a:tc>
                  <a:txBody>
                    <a:bodyPr/>
                    <a:lstStyle/>
                    <a:p>
                      <a:pPr marL="635" indent="-6350" algn="l">
                        <a:lnSpc>
                          <a:spcPct val="107000"/>
                        </a:lnSpc>
                        <a:spcAft>
                          <a:spcPts val="570"/>
                        </a:spcAft>
                      </a:pPr>
                      <a:r>
                        <a:rPr lang="es-UY" sz="1800" kern="100" dirty="0">
                          <a:solidFill>
                            <a:schemeClr val="accent1">
                              <a:lumMod val="50000"/>
                            </a:schemeClr>
                          </a:solidFill>
                          <a:effectLst/>
                        </a:rPr>
                        <a:t>Temperatura </a:t>
                      </a:r>
                      <a:r>
                        <a:rPr lang="es-UY" sz="1800" kern="100" dirty="0" err="1">
                          <a:solidFill>
                            <a:schemeClr val="accent1">
                              <a:lumMod val="50000"/>
                            </a:schemeClr>
                          </a:solidFill>
                          <a:effectLst/>
                        </a:rPr>
                        <a:t>ºC</a:t>
                      </a:r>
                      <a:r>
                        <a:rPr lang="es-UY" sz="1800" kern="100" dirty="0">
                          <a:solidFill>
                            <a:schemeClr val="accent1">
                              <a:lumMod val="50000"/>
                            </a:schemeClr>
                          </a:solidFill>
                          <a:effectLst/>
                        </a:rPr>
                        <a:t> </a:t>
                      </a:r>
                      <a:endParaRPr lang="es-UY" sz="2800" kern="1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nchor="ctr"/>
                </a:tc>
                <a:tc>
                  <a:txBody>
                    <a:bodyPr/>
                    <a:lstStyle/>
                    <a:p>
                      <a:pPr marL="1905" indent="-6350" algn="l">
                        <a:lnSpc>
                          <a:spcPct val="107000"/>
                        </a:lnSpc>
                        <a:spcAft>
                          <a:spcPts val="570"/>
                        </a:spcAft>
                      </a:pPr>
                      <a:r>
                        <a:rPr lang="es-UY" sz="1800" kern="100" dirty="0">
                          <a:solidFill>
                            <a:schemeClr val="accent1">
                              <a:lumMod val="50000"/>
                            </a:schemeClr>
                          </a:solidFill>
                          <a:effectLst/>
                        </a:rPr>
                        <a:t>Tiempo medio de vida </a:t>
                      </a:r>
                      <a:endParaRPr lang="es-UY" sz="2800" kern="1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nchor="ctr"/>
                </a:tc>
                <a:extLst>
                  <a:ext uri="{0D108BD9-81ED-4DB2-BD59-A6C34878D82A}">
                    <a16:rowId xmlns:a16="http://schemas.microsoft.com/office/drawing/2014/main" val="687320879"/>
                  </a:ext>
                </a:extLst>
              </a:tr>
              <a:tr h="281137">
                <a:tc>
                  <a:txBody>
                    <a:bodyPr/>
                    <a:lstStyle/>
                    <a:p>
                      <a:pPr marL="50800" marR="34290" indent="-6350" algn="ctr">
                        <a:lnSpc>
                          <a:spcPct val="107000"/>
                        </a:lnSpc>
                        <a:spcAft>
                          <a:spcPts val="570"/>
                        </a:spcAft>
                      </a:pPr>
                      <a:r>
                        <a:rPr lang="es-UY" sz="1800" b="0" kern="100" dirty="0">
                          <a:solidFill>
                            <a:schemeClr val="bg2">
                              <a:lumMod val="75000"/>
                            </a:schemeClr>
                          </a:solidFill>
                          <a:effectLst/>
                        </a:rPr>
                        <a:t>-50 </a:t>
                      </a:r>
                      <a:endParaRPr lang="es-UY" sz="2800" b="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290" indent="-6350" algn="ctr">
                        <a:lnSpc>
                          <a:spcPct val="107000"/>
                        </a:lnSpc>
                        <a:spcAft>
                          <a:spcPts val="570"/>
                        </a:spcAft>
                      </a:pPr>
                      <a:r>
                        <a:rPr lang="es-UY" sz="1800" kern="100" dirty="0">
                          <a:solidFill>
                            <a:schemeClr val="bg2">
                              <a:lumMod val="75000"/>
                            </a:schemeClr>
                          </a:solidFill>
                          <a:effectLst/>
                        </a:rPr>
                        <a:t>3 meses </a:t>
                      </a:r>
                      <a:endParaRPr lang="es-UY" sz="280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3020" indent="-6350" algn="ctr">
                        <a:lnSpc>
                          <a:spcPct val="107000"/>
                        </a:lnSpc>
                        <a:spcAft>
                          <a:spcPts val="570"/>
                        </a:spcAft>
                      </a:pPr>
                      <a:r>
                        <a:rPr lang="es-UY" sz="1800" kern="100" dirty="0">
                          <a:solidFill>
                            <a:schemeClr val="accent1">
                              <a:lumMod val="50000"/>
                            </a:schemeClr>
                          </a:solidFill>
                          <a:effectLst/>
                        </a:rPr>
                        <a:t>15 </a:t>
                      </a:r>
                      <a:endParaRPr lang="es-UY" sz="2800" kern="1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290" indent="-6350" algn="ctr">
                        <a:lnSpc>
                          <a:spcPct val="107000"/>
                        </a:lnSpc>
                        <a:spcAft>
                          <a:spcPts val="570"/>
                        </a:spcAft>
                      </a:pPr>
                      <a:r>
                        <a:rPr lang="es-UY" sz="1800" kern="100">
                          <a:solidFill>
                            <a:schemeClr val="accent1">
                              <a:lumMod val="50000"/>
                            </a:schemeClr>
                          </a:solidFill>
                          <a:effectLst/>
                        </a:rPr>
                        <a:t>30 minutos </a:t>
                      </a:r>
                      <a:endParaRPr lang="es-UY" sz="2800" kern="10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extLst>
                  <a:ext uri="{0D108BD9-81ED-4DB2-BD59-A6C34878D82A}">
                    <a16:rowId xmlns:a16="http://schemas.microsoft.com/office/drawing/2014/main" val="3783187545"/>
                  </a:ext>
                </a:extLst>
              </a:tr>
              <a:tr h="281137">
                <a:tc>
                  <a:txBody>
                    <a:bodyPr/>
                    <a:lstStyle/>
                    <a:p>
                      <a:pPr marL="50800" marR="34290" indent="-6350" algn="ctr">
                        <a:lnSpc>
                          <a:spcPct val="107000"/>
                        </a:lnSpc>
                        <a:spcAft>
                          <a:spcPts val="570"/>
                        </a:spcAft>
                      </a:pPr>
                      <a:r>
                        <a:rPr lang="es-UY" sz="1800" b="0" kern="100" dirty="0">
                          <a:solidFill>
                            <a:schemeClr val="bg2">
                              <a:lumMod val="75000"/>
                            </a:schemeClr>
                          </a:solidFill>
                          <a:effectLst/>
                        </a:rPr>
                        <a:t>-35 </a:t>
                      </a:r>
                      <a:endParaRPr lang="es-UY" sz="2800" b="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290" indent="-6350" algn="ctr">
                        <a:lnSpc>
                          <a:spcPct val="107000"/>
                        </a:lnSpc>
                        <a:spcAft>
                          <a:spcPts val="570"/>
                        </a:spcAft>
                      </a:pPr>
                      <a:r>
                        <a:rPr lang="es-UY" sz="1800" kern="100" dirty="0">
                          <a:solidFill>
                            <a:schemeClr val="bg2">
                              <a:lumMod val="75000"/>
                            </a:schemeClr>
                          </a:solidFill>
                          <a:effectLst/>
                        </a:rPr>
                        <a:t>18 días </a:t>
                      </a:r>
                      <a:endParaRPr lang="es-UY" sz="280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3020" indent="-6350" algn="ctr">
                        <a:lnSpc>
                          <a:spcPct val="107000"/>
                        </a:lnSpc>
                        <a:spcAft>
                          <a:spcPts val="570"/>
                        </a:spcAft>
                      </a:pPr>
                      <a:r>
                        <a:rPr lang="es-UY" sz="1800" kern="100" dirty="0">
                          <a:solidFill>
                            <a:schemeClr val="accent1">
                              <a:lumMod val="50000"/>
                            </a:schemeClr>
                          </a:solidFill>
                          <a:effectLst/>
                        </a:rPr>
                        <a:t>20 </a:t>
                      </a:r>
                      <a:endParaRPr lang="es-UY" sz="2800" kern="1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290" indent="-6350" algn="ctr">
                        <a:lnSpc>
                          <a:spcPct val="107000"/>
                        </a:lnSpc>
                        <a:spcAft>
                          <a:spcPts val="570"/>
                        </a:spcAft>
                      </a:pPr>
                      <a:r>
                        <a:rPr lang="es-UY" sz="1800" kern="100">
                          <a:solidFill>
                            <a:schemeClr val="accent1">
                              <a:lumMod val="50000"/>
                            </a:schemeClr>
                          </a:solidFill>
                          <a:effectLst/>
                        </a:rPr>
                        <a:t>20 minutos </a:t>
                      </a:r>
                      <a:endParaRPr lang="es-UY" sz="2800" kern="10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extLst>
                  <a:ext uri="{0D108BD9-81ED-4DB2-BD59-A6C34878D82A}">
                    <a16:rowId xmlns:a16="http://schemas.microsoft.com/office/drawing/2014/main" val="907579892"/>
                  </a:ext>
                </a:extLst>
              </a:tr>
              <a:tr h="281137">
                <a:tc>
                  <a:txBody>
                    <a:bodyPr/>
                    <a:lstStyle/>
                    <a:p>
                      <a:pPr marL="50800" marR="34290" indent="-6350" algn="ctr">
                        <a:lnSpc>
                          <a:spcPct val="107000"/>
                        </a:lnSpc>
                        <a:spcAft>
                          <a:spcPts val="570"/>
                        </a:spcAft>
                      </a:pPr>
                      <a:r>
                        <a:rPr lang="es-UY" sz="1800" b="0" kern="100" dirty="0">
                          <a:solidFill>
                            <a:schemeClr val="bg2">
                              <a:lumMod val="75000"/>
                            </a:schemeClr>
                          </a:solidFill>
                          <a:effectLst/>
                        </a:rPr>
                        <a:t>-25 </a:t>
                      </a:r>
                      <a:endParaRPr lang="es-UY" sz="2800" b="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290" indent="-6350" algn="ctr">
                        <a:lnSpc>
                          <a:spcPct val="107000"/>
                        </a:lnSpc>
                        <a:spcAft>
                          <a:spcPts val="570"/>
                        </a:spcAft>
                      </a:pPr>
                      <a:r>
                        <a:rPr lang="es-UY" sz="1800" kern="100" dirty="0">
                          <a:solidFill>
                            <a:schemeClr val="bg2">
                              <a:lumMod val="75000"/>
                            </a:schemeClr>
                          </a:solidFill>
                          <a:effectLst/>
                        </a:rPr>
                        <a:t>8 días </a:t>
                      </a:r>
                      <a:endParaRPr lang="es-UY" sz="280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3020" indent="-6350" algn="ctr">
                        <a:lnSpc>
                          <a:spcPct val="107000"/>
                        </a:lnSpc>
                        <a:spcAft>
                          <a:spcPts val="570"/>
                        </a:spcAft>
                      </a:pPr>
                      <a:r>
                        <a:rPr lang="es-UY" sz="1800" kern="100" dirty="0">
                          <a:solidFill>
                            <a:schemeClr val="accent1">
                              <a:lumMod val="50000"/>
                            </a:schemeClr>
                          </a:solidFill>
                          <a:effectLst/>
                        </a:rPr>
                        <a:t>25 </a:t>
                      </a:r>
                      <a:endParaRPr lang="es-UY" sz="2800" kern="1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290" indent="-6350" algn="ctr">
                        <a:lnSpc>
                          <a:spcPct val="107000"/>
                        </a:lnSpc>
                        <a:spcAft>
                          <a:spcPts val="570"/>
                        </a:spcAft>
                      </a:pPr>
                      <a:r>
                        <a:rPr lang="es-UY" sz="1800" kern="100">
                          <a:solidFill>
                            <a:schemeClr val="accent1">
                              <a:lumMod val="50000"/>
                            </a:schemeClr>
                          </a:solidFill>
                          <a:effectLst/>
                        </a:rPr>
                        <a:t>15 minutos </a:t>
                      </a:r>
                      <a:endParaRPr lang="es-UY" sz="2800" kern="10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extLst>
                  <a:ext uri="{0D108BD9-81ED-4DB2-BD59-A6C34878D82A}">
                    <a16:rowId xmlns:a16="http://schemas.microsoft.com/office/drawing/2014/main" val="128157993"/>
                  </a:ext>
                </a:extLst>
              </a:tr>
              <a:tr h="281137">
                <a:tc>
                  <a:txBody>
                    <a:bodyPr/>
                    <a:lstStyle/>
                    <a:p>
                      <a:pPr marL="50800" marR="33655" indent="-6350" algn="ctr">
                        <a:lnSpc>
                          <a:spcPct val="107000"/>
                        </a:lnSpc>
                        <a:spcAft>
                          <a:spcPts val="570"/>
                        </a:spcAft>
                      </a:pPr>
                      <a:r>
                        <a:rPr lang="es-UY" sz="1800" b="0" kern="100" dirty="0">
                          <a:solidFill>
                            <a:schemeClr val="bg2">
                              <a:lumMod val="75000"/>
                            </a:schemeClr>
                          </a:solidFill>
                          <a:effectLst/>
                        </a:rPr>
                        <a:t>20 </a:t>
                      </a:r>
                      <a:endParaRPr lang="es-UY" sz="2800" b="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925" indent="-6350" algn="ctr">
                        <a:lnSpc>
                          <a:spcPct val="107000"/>
                        </a:lnSpc>
                        <a:spcAft>
                          <a:spcPts val="570"/>
                        </a:spcAft>
                      </a:pPr>
                      <a:r>
                        <a:rPr lang="es-UY" sz="1800" kern="100" dirty="0">
                          <a:solidFill>
                            <a:schemeClr val="bg2">
                              <a:lumMod val="75000"/>
                            </a:schemeClr>
                          </a:solidFill>
                          <a:effectLst/>
                        </a:rPr>
                        <a:t>3 días </a:t>
                      </a:r>
                      <a:endParaRPr lang="es-UY" sz="280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3655" indent="-6350" algn="ctr">
                        <a:lnSpc>
                          <a:spcPct val="107000"/>
                        </a:lnSpc>
                        <a:spcAft>
                          <a:spcPts val="570"/>
                        </a:spcAft>
                      </a:pPr>
                      <a:r>
                        <a:rPr lang="es-UY" sz="1800" kern="100" dirty="0">
                          <a:solidFill>
                            <a:schemeClr val="accent1">
                              <a:lumMod val="50000"/>
                            </a:schemeClr>
                          </a:solidFill>
                          <a:effectLst/>
                        </a:rPr>
                        <a:t>30 </a:t>
                      </a:r>
                      <a:endParaRPr lang="es-UY" sz="2800" kern="1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290" indent="-6350" algn="ctr">
                        <a:lnSpc>
                          <a:spcPct val="107000"/>
                        </a:lnSpc>
                        <a:spcAft>
                          <a:spcPts val="570"/>
                        </a:spcAft>
                      </a:pPr>
                      <a:r>
                        <a:rPr lang="es-UY" sz="1800" kern="100" dirty="0">
                          <a:solidFill>
                            <a:schemeClr val="accent1">
                              <a:lumMod val="50000"/>
                            </a:schemeClr>
                          </a:solidFill>
                          <a:effectLst/>
                        </a:rPr>
                        <a:t>12 minutos </a:t>
                      </a:r>
                      <a:endParaRPr lang="es-UY" sz="2800" kern="1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extLst>
                  <a:ext uri="{0D108BD9-81ED-4DB2-BD59-A6C34878D82A}">
                    <a16:rowId xmlns:a16="http://schemas.microsoft.com/office/drawing/2014/main" val="3569740409"/>
                  </a:ext>
                </a:extLst>
              </a:tr>
              <a:tr h="281137">
                <a:tc>
                  <a:txBody>
                    <a:bodyPr/>
                    <a:lstStyle/>
                    <a:p>
                      <a:pPr marL="50800" marR="34290" indent="-6350" algn="ctr">
                        <a:lnSpc>
                          <a:spcPct val="107000"/>
                        </a:lnSpc>
                        <a:spcAft>
                          <a:spcPts val="570"/>
                        </a:spcAft>
                      </a:pPr>
                      <a:r>
                        <a:rPr lang="es-UY" sz="1800" b="0" kern="100" dirty="0">
                          <a:solidFill>
                            <a:schemeClr val="bg2">
                              <a:lumMod val="75000"/>
                            </a:schemeClr>
                          </a:solidFill>
                          <a:effectLst/>
                        </a:rPr>
                        <a:t>120 </a:t>
                      </a:r>
                      <a:endParaRPr lang="es-UY" sz="2800" b="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925" indent="-6350" algn="ctr">
                        <a:lnSpc>
                          <a:spcPct val="107000"/>
                        </a:lnSpc>
                        <a:spcAft>
                          <a:spcPts val="570"/>
                        </a:spcAft>
                      </a:pPr>
                      <a:r>
                        <a:rPr lang="es-UY" sz="1800" kern="100" dirty="0">
                          <a:solidFill>
                            <a:schemeClr val="bg2">
                              <a:lumMod val="75000"/>
                            </a:schemeClr>
                          </a:solidFill>
                          <a:effectLst/>
                        </a:rPr>
                        <a:t>1.5 horas </a:t>
                      </a:r>
                      <a:endParaRPr lang="es-UY" sz="280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3655" indent="-6350" algn="ctr">
                        <a:lnSpc>
                          <a:spcPct val="107000"/>
                        </a:lnSpc>
                        <a:spcAft>
                          <a:spcPts val="570"/>
                        </a:spcAft>
                      </a:pPr>
                      <a:r>
                        <a:rPr lang="es-UY" sz="1800" kern="100">
                          <a:solidFill>
                            <a:schemeClr val="accent1">
                              <a:lumMod val="50000"/>
                            </a:schemeClr>
                          </a:solidFill>
                          <a:effectLst/>
                        </a:rPr>
                        <a:t>35 </a:t>
                      </a:r>
                      <a:endParaRPr lang="es-UY" sz="2800" kern="10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290" indent="-6350" algn="ctr">
                        <a:lnSpc>
                          <a:spcPct val="107000"/>
                        </a:lnSpc>
                        <a:spcAft>
                          <a:spcPts val="570"/>
                        </a:spcAft>
                      </a:pPr>
                      <a:r>
                        <a:rPr lang="es-UY" sz="1800" kern="100" dirty="0">
                          <a:solidFill>
                            <a:schemeClr val="accent1">
                              <a:lumMod val="50000"/>
                            </a:schemeClr>
                          </a:solidFill>
                          <a:effectLst/>
                        </a:rPr>
                        <a:t>8 minutos </a:t>
                      </a:r>
                      <a:endParaRPr lang="es-UY" sz="2800" kern="1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extLst>
                  <a:ext uri="{0D108BD9-81ED-4DB2-BD59-A6C34878D82A}">
                    <a16:rowId xmlns:a16="http://schemas.microsoft.com/office/drawing/2014/main" val="1364488460"/>
                  </a:ext>
                </a:extLst>
              </a:tr>
              <a:tr h="281137">
                <a:tc>
                  <a:txBody>
                    <a:bodyPr/>
                    <a:lstStyle/>
                    <a:p>
                      <a:pPr marL="50800" marR="34290" indent="-6350" algn="ctr">
                        <a:lnSpc>
                          <a:spcPct val="107000"/>
                        </a:lnSpc>
                        <a:spcAft>
                          <a:spcPts val="570"/>
                        </a:spcAft>
                      </a:pPr>
                      <a:r>
                        <a:rPr lang="es-UY" sz="1800" b="0" kern="100" dirty="0">
                          <a:solidFill>
                            <a:schemeClr val="bg2">
                              <a:lumMod val="75000"/>
                            </a:schemeClr>
                          </a:solidFill>
                          <a:effectLst/>
                        </a:rPr>
                        <a:t>250 </a:t>
                      </a:r>
                      <a:endParaRPr lang="es-UY" sz="2800" b="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290" indent="-6350" algn="ctr">
                        <a:lnSpc>
                          <a:spcPct val="107000"/>
                        </a:lnSpc>
                        <a:spcAft>
                          <a:spcPts val="570"/>
                        </a:spcAft>
                      </a:pPr>
                      <a:r>
                        <a:rPr lang="es-UY" sz="1800" kern="100" dirty="0">
                          <a:solidFill>
                            <a:schemeClr val="bg2">
                              <a:lumMod val="75000"/>
                            </a:schemeClr>
                          </a:solidFill>
                          <a:effectLst/>
                        </a:rPr>
                        <a:t>1.5 segundos </a:t>
                      </a:r>
                      <a:endParaRPr lang="es-UY" sz="2800" kern="100" dirty="0">
                        <a:solidFill>
                          <a:schemeClr val="bg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290" indent="-6350" algn="ctr">
                        <a:lnSpc>
                          <a:spcPct val="107000"/>
                        </a:lnSpc>
                        <a:spcAft>
                          <a:spcPts val="570"/>
                        </a:spcAft>
                      </a:pPr>
                      <a:r>
                        <a:rPr lang="es-UY" sz="1800" kern="100">
                          <a:solidFill>
                            <a:schemeClr val="tx1"/>
                          </a:solidFill>
                          <a:effectLst/>
                        </a:rPr>
                        <a:t>- </a:t>
                      </a:r>
                      <a:endParaRPr lang="es-UY" sz="2800" kern="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tc>
                  <a:txBody>
                    <a:bodyPr/>
                    <a:lstStyle/>
                    <a:p>
                      <a:pPr marL="50800" marR="34925" indent="-6350" algn="ctr">
                        <a:lnSpc>
                          <a:spcPct val="107000"/>
                        </a:lnSpc>
                        <a:spcAft>
                          <a:spcPts val="570"/>
                        </a:spcAft>
                      </a:pPr>
                      <a:r>
                        <a:rPr lang="es-UY" sz="1800" kern="100" dirty="0">
                          <a:solidFill>
                            <a:schemeClr val="tx1"/>
                          </a:solidFill>
                          <a:effectLst/>
                        </a:rPr>
                        <a:t>- </a:t>
                      </a:r>
                      <a:endParaRPr lang="es-UY"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4925" marT="7620" marB="0"/>
                </a:tc>
                <a:extLst>
                  <a:ext uri="{0D108BD9-81ED-4DB2-BD59-A6C34878D82A}">
                    <a16:rowId xmlns:a16="http://schemas.microsoft.com/office/drawing/2014/main" val="3153678949"/>
                  </a:ext>
                </a:extLst>
              </a:tr>
            </a:tbl>
          </a:graphicData>
        </a:graphic>
      </p:graphicFrame>
      <p:sp>
        <p:nvSpPr>
          <p:cNvPr id="31" name="CuadroTexto 30">
            <a:extLst>
              <a:ext uri="{FF2B5EF4-FFF2-40B4-BE49-F238E27FC236}">
                <a16:creationId xmlns:a16="http://schemas.microsoft.com/office/drawing/2014/main" id="{8A03E92F-4C4E-BFA9-3905-6E4B03D830CF}"/>
              </a:ext>
            </a:extLst>
          </p:cNvPr>
          <p:cNvSpPr txBox="1"/>
          <p:nvPr/>
        </p:nvSpPr>
        <p:spPr>
          <a:xfrm>
            <a:off x="1559904" y="6095840"/>
            <a:ext cx="8854911" cy="400110"/>
          </a:xfrm>
          <a:prstGeom prst="rect">
            <a:avLst/>
          </a:prstGeom>
          <a:noFill/>
        </p:spPr>
        <p:txBody>
          <a:bodyPr wrap="square" rtlCol="0">
            <a:spAutoFit/>
          </a:bodyPr>
          <a:lstStyle/>
          <a:p>
            <a:pPr algn="ctr"/>
            <a:r>
              <a:rPr lang="es-AR" dirty="0">
                <a:solidFill>
                  <a:schemeClr val="tx1"/>
                </a:solidFill>
              </a:rPr>
              <a:t>Tiempo de vida media del ozono (Calderón y col., 2005</a:t>
            </a:r>
            <a:endParaRPr lang="es-UY" dirty="0">
              <a:solidFill>
                <a:schemeClr val="tx1"/>
              </a:solidFill>
            </a:endParaRPr>
          </a:p>
        </p:txBody>
      </p:sp>
    </p:spTree>
    <p:extLst>
      <p:ext uri="{BB962C8B-B14F-4D97-AF65-F5344CB8AC3E}">
        <p14:creationId xmlns:p14="http://schemas.microsoft.com/office/powerpoint/2010/main" val="3292488872"/>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BD4E57-CBD2-4147-C038-BB5CEEB766D9}"/>
              </a:ext>
            </a:extLst>
          </p:cNvPr>
          <p:cNvSpPr txBox="1"/>
          <p:nvPr/>
        </p:nvSpPr>
        <p:spPr>
          <a:xfrm>
            <a:off x="875420" y="746161"/>
            <a:ext cx="10441160" cy="2985433"/>
          </a:xfrm>
          <a:prstGeom prst="rect">
            <a:avLst/>
          </a:prstGeom>
          <a:noFill/>
        </p:spPr>
        <p:txBody>
          <a:bodyPr wrap="square" rtlCol="0">
            <a:spAutoFit/>
          </a:bodyPr>
          <a:lstStyle/>
          <a:p>
            <a:pPr>
              <a:spcBef>
                <a:spcPts val="600"/>
              </a:spcBef>
              <a:spcAft>
                <a:spcPts val="600"/>
              </a:spcAft>
            </a:pPr>
            <a:r>
              <a:rPr lang="es-AR" sz="2400" dirty="0">
                <a:solidFill>
                  <a:schemeClr val="tx1"/>
                </a:solidFill>
                <a:latin typeface="Candara" panose="020E0502030303020204" pitchFamily="34" charset="0"/>
              </a:rPr>
              <a:t>Parte del ozono que se aplica se desprende del agua (10-20%), por lo que es necesario instalar encima del tanque de contacto, un “destructor de ozono”.</a:t>
            </a:r>
          </a:p>
          <a:p>
            <a:pPr>
              <a:spcBef>
                <a:spcPts val="600"/>
              </a:spcBef>
              <a:spcAft>
                <a:spcPts val="600"/>
              </a:spcAft>
            </a:pPr>
            <a:r>
              <a:rPr lang="es-AR" sz="2400" dirty="0">
                <a:solidFill>
                  <a:schemeClr val="tx1"/>
                </a:solidFill>
                <a:latin typeface="Candara" panose="020E0502030303020204" pitchFamily="34" charset="0"/>
              </a:rPr>
              <a:t>El objetivo de esa unidad es transformar el ozono en oxígeno, y liberarlo a la atmósfera. La cámara de contacto debe ser cerrada para poder recoger el ozono que se desprende.</a:t>
            </a:r>
          </a:p>
          <a:p>
            <a:pPr>
              <a:spcBef>
                <a:spcPts val="600"/>
              </a:spcBef>
              <a:spcAft>
                <a:spcPts val="600"/>
              </a:spcAft>
            </a:pPr>
            <a:r>
              <a:rPr lang="es-UY" sz="2400" dirty="0">
                <a:solidFill>
                  <a:schemeClr val="tx1"/>
                </a:solidFill>
                <a:latin typeface="Candara" panose="020E0502030303020204" pitchFamily="34" charset="0"/>
              </a:rPr>
              <a:t>Existen varias opciones para destruir el ozono, dentro de ellas se destacan los métodos catalítico y térmico.</a:t>
            </a:r>
          </a:p>
        </p:txBody>
      </p:sp>
      <p:grpSp>
        <p:nvGrpSpPr>
          <p:cNvPr id="25" name="Grupo 24">
            <a:extLst>
              <a:ext uri="{FF2B5EF4-FFF2-40B4-BE49-F238E27FC236}">
                <a16:creationId xmlns:a16="http://schemas.microsoft.com/office/drawing/2014/main" id="{90D7303D-8619-5340-189D-53673287B284}"/>
              </a:ext>
            </a:extLst>
          </p:cNvPr>
          <p:cNvGrpSpPr/>
          <p:nvPr/>
        </p:nvGrpSpPr>
        <p:grpSpPr>
          <a:xfrm>
            <a:off x="1199456" y="3861048"/>
            <a:ext cx="9473629" cy="2386492"/>
            <a:chOff x="2063552" y="3927183"/>
            <a:chExt cx="9473629" cy="2386492"/>
          </a:xfrm>
        </p:grpSpPr>
        <p:sp>
          <p:nvSpPr>
            <p:cNvPr id="3" name="Rectángulo 2">
              <a:extLst>
                <a:ext uri="{FF2B5EF4-FFF2-40B4-BE49-F238E27FC236}">
                  <a16:creationId xmlns:a16="http://schemas.microsoft.com/office/drawing/2014/main" id="{C317AD7F-C756-BA39-C105-A4E04CBE4659}"/>
                </a:ext>
              </a:extLst>
            </p:cNvPr>
            <p:cNvSpPr/>
            <p:nvPr/>
          </p:nvSpPr>
          <p:spPr bwMode="auto">
            <a:xfrm>
              <a:off x="2063552" y="4880587"/>
              <a:ext cx="2304256" cy="72008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4" name="CuadroTexto 3">
              <a:extLst>
                <a:ext uri="{FF2B5EF4-FFF2-40B4-BE49-F238E27FC236}">
                  <a16:creationId xmlns:a16="http://schemas.microsoft.com/office/drawing/2014/main" id="{9E31FE47-1022-22B9-C9F3-6A09450C56EE}"/>
                </a:ext>
              </a:extLst>
            </p:cNvPr>
            <p:cNvSpPr txBox="1"/>
            <p:nvPr/>
          </p:nvSpPr>
          <p:spPr>
            <a:xfrm>
              <a:off x="2407672" y="4965401"/>
              <a:ext cx="1800200" cy="584775"/>
            </a:xfrm>
            <a:prstGeom prst="rect">
              <a:avLst/>
            </a:prstGeom>
            <a:noFill/>
          </p:spPr>
          <p:txBody>
            <a:bodyPr wrap="square" rtlCol="0">
              <a:spAutoFit/>
            </a:bodyPr>
            <a:lstStyle/>
            <a:p>
              <a:pPr algn="ctr"/>
              <a:r>
                <a:rPr lang="es-AR" sz="1600" dirty="0">
                  <a:solidFill>
                    <a:schemeClr val="tx1"/>
                  </a:solidFill>
                </a:rPr>
                <a:t>GENERADOR DE OZONO</a:t>
              </a:r>
              <a:endParaRPr lang="es-UY" sz="1600" dirty="0">
                <a:solidFill>
                  <a:schemeClr val="tx1"/>
                </a:solidFill>
              </a:endParaRPr>
            </a:p>
          </p:txBody>
        </p:sp>
        <p:sp>
          <p:nvSpPr>
            <p:cNvPr id="5" name="Rectángulo 4">
              <a:extLst>
                <a:ext uri="{FF2B5EF4-FFF2-40B4-BE49-F238E27FC236}">
                  <a16:creationId xmlns:a16="http://schemas.microsoft.com/office/drawing/2014/main" id="{6B39F76E-A033-C993-83D9-D8475A964A3E}"/>
                </a:ext>
              </a:extLst>
            </p:cNvPr>
            <p:cNvSpPr/>
            <p:nvPr/>
          </p:nvSpPr>
          <p:spPr bwMode="auto">
            <a:xfrm>
              <a:off x="6096000" y="4729072"/>
              <a:ext cx="3384376" cy="93217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6" name="CuadroTexto 5">
              <a:extLst>
                <a:ext uri="{FF2B5EF4-FFF2-40B4-BE49-F238E27FC236}">
                  <a16:creationId xmlns:a16="http://schemas.microsoft.com/office/drawing/2014/main" id="{678A5BA2-F32C-4D20-1F29-78D6A26E46E0}"/>
                </a:ext>
              </a:extLst>
            </p:cNvPr>
            <p:cNvSpPr txBox="1"/>
            <p:nvPr/>
          </p:nvSpPr>
          <p:spPr>
            <a:xfrm>
              <a:off x="6438038" y="5195160"/>
              <a:ext cx="2700300" cy="338554"/>
            </a:xfrm>
            <a:prstGeom prst="rect">
              <a:avLst/>
            </a:prstGeom>
            <a:noFill/>
          </p:spPr>
          <p:txBody>
            <a:bodyPr wrap="square" rtlCol="0">
              <a:spAutoFit/>
            </a:bodyPr>
            <a:lstStyle/>
            <a:p>
              <a:pPr algn="ctr"/>
              <a:r>
                <a:rPr lang="es-AR" sz="1600" dirty="0">
                  <a:solidFill>
                    <a:schemeClr val="tx1"/>
                  </a:solidFill>
                </a:rPr>
                <a:t>TANQUE DE CONTACTO</a:t>
              </a:r>
              <a:endParaRPr lang="es-UY" sz="1600" dirty="0">
                <a:solidFill>
                  <a:schemeClr val="tx1"/>
                </a:solidFill>
              </a:endParaRPr>
            </a:p>
          </p:txBody>
        </p:sp>
        <p:cxnSp>
          <p:nvCxnSpPr>
            <p:cNvPr id="8" name="Conector recto 7">
              <a:extLst>
                <a:ext uri="{FF2B5EF4-FFF2-40B4-BE49-F238E27FC236}">
                  <a16:creationId xmlns:a16="http://schemas.microsoft.com/office/drawing/2014/main" id="{71AB195E-20A4-4B89-B220-BD14B28388E9}"/>
                </a:ext>
              </a:extLst>
            </p:cNvPr>
            <p:cNvCxnSpPr/>
            <p:nvPr/>
          </p:nvCxnSpPr>
          <p:spPr bwMode="auto">
            <a:xfrm>
              <a:off x="6096000" y="4864804"/>
              <a:ext cx="338437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Conector recto 9">
              <a:extLst>
                <a:ext uri="{FF2B5EF4-FFF2-40B4-BE49-F238E27FC236}">
                  <a16:creationId xmlns:a16="http://schemas.microsoft.com/office/drawing/2014/main" id="{1BF5FEE1-477B-EC4F-6B85-A99A174A8D65}"/>
                </a:ext>
              </a:extLst>
            </p:cNvPr>
            <p:cNvCxnSpPr/>
            <p:nvPr/>
          </p:nvCxnSpPr>
          <p:spPr bwMode="auto">
            <a:xfrm>
              <a:off x="7248128" y="5013176"/>
              <a:ext cx="108012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Rectángulo 10">
              <a:extLst>
                <a:ext uri="{FF2B5EF4-FFF2-40B4-BE49-F238E27FC236}">
                  <a16:creationId xmlns:a16="http://schemas.microsoft.com/office/drawing/2014/main" id="{9B0FA0D5-25DA-4863-FCC2-DB6AE5AD9EA4}"/>
                </a:ext>
              </a:extLst>
            </p:cNvPr>
            <p:cNvSpPr/>
            <p:nvPr/>
          </p:nvSpPr>
          <p:spPr bwMode="auto">
            <a:xfrm>
              <a:off x="6724483" y="3927183"/>
              <a:ext cx="2304256" cy="389725"/>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12" name="CuadroTexto 11">
              <a:extLst>
                <a:ext uri="{FF2B5EF4-FFF2-40B4-BE49-F238E27FC236}">
                  <a16:creationId xmlns:a16="http://schemas.microsoft.com/office/drawing/2014/main" id="{6D1D18C5-E23C-14FF-703E-0E1B6DB59649}"/>
                </a:ext>
              </a:extLst>
            </p:cNvPr>
            <p:cNvSpPr txBox="1"/>
            <p:nvPr/>
          </p:nvSpPr>
          <p:spPr>
            <a:xfrm>
              <a:off x="6724484" y="3986554"/>
              <a:ext cx="2304256" cy="276999"/>
            </a:xfrm>
            <a:prstGeom prst="rect">
              <a:avLst/>
            </a:prstGeom>
            <a:noFill/>
          </p:spPr>
          <p:txBody>
            <a:bodyPr wrap="square" rtlCol="0">
              <a:spAutoFit/>
            </a:bodyPr>
            <a:lstStyle/>
            <a:p>
              <a:pPr algn="ctr"/>
              <a:r>
                <a:rPr lang="es-AR" sz="1200" dirty="0">
                  <a:solidFill>
                    <a:schemeClr val="tx1"/>
                  </a:solidFill>
                </a:rPr>
                <a:t>DESTRUCTOR DE OZONO</a:t>
              </a:r>
              <a:endParaRPr lang="es-UY" sz="1200" dirty="0">
                <a:solidFill>
                  <a:schemeClr val="tx1"/>
                </a:solidFill>
              </a:endParaRPr>
            </a:p>
          </p:txBody>
        </p:sp>
        <p:cxnSp>
          <p:nvCxnSpPr>
            <p:cNvPr id="14" name="Conector recto de flecha 13">
              <a:extLst>
                <a:ext uri="{FF2B5EF4-FFF2-40B4-BE49-F238E27FC236}">
                  <a16:creationId xmlns:a16="http://schemas.microsoft.com/office/drawing/2014/main" id="{83D39654-7ED4-F1E0-D7F6-71C893DD7D69}"/>
                </a:ext>
              </a:extLst>
            </p:cNvPr>
            <p:cNvCxnSpPr>
              <a:stCxn id="3" idx="3"/>
            </p:cNvCxnSpPr>
            <p:nvPr/>
          </p:nvCxnSpPr>
          <p:spPr bwMode="auto">
            <a:xfrm>
              <a:off x="4367808" y="5240627"/>
              <a:ext cx="172819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6" name="Conector recto de flecha 15">
              <a:extLst>
                <a:ext uri="{FF2B5EF4-FFF2-40B4-BE49-F238E27FC236}">
                  <a16:creationId xmlns:a16="http://schemas.microsoft.com/office/drawing/2014/main" id="{50CEFFA2-12AE-CDAC-9684-D910B142A023}"/>
                </a:ext>
              </a:extLst>
            </p:cNvPr>
            <p:cNvCxnSpPr>
              <a:stCxn id="5" idx="3"/>
            </p:cNvCxnSpPr>
            <p:nvPr/>
          </p:nvCxnSpPr>
          <p:spPr bwMode="auto">
            <a:xfrm>
              <a:off x="9480376" y="5195160"/>
              <a:ext cx="1080120" cy="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17" name="CuadroTexto 16">
              <a:extLst>
                <a:ext uri="{FF2B5EF4-FFF2-40B4-BE49-F238E27FC236}">
                  <a16:creationId xmlns:a16="http://schemas.microsoft.com/office/drawing/2014/main" id="{08706218-0310-C723-48A9-BF0906BF5CC6}"/>
                </a:ext>
              </a:extLst>
            </p:cNvPr>
            <p:cNvSpPr txBox="1"/>
            <p:nvPr/>
          </p:nvSpPr>
          <p:spPr>
            <a:xfrm>
              <a:off x="4367808" y="5728900"/>
              <a:ext cx="1953371" cy="584775"/>
            </a:xfrm>
            <a:prstGeom prst="rect">
              <a:avLst/>
            </a:prstGeom>
            <a:noFill/>
          </p:spPr>
          <p:txBody>
            <a:bodyPr wrap="square" rtlCol="0">
              <a:spAutoFit/>
            </a:bodyPr>
            <a:lstStyle/>
            <a:p>
              <a:pPr algn="ctr"/>
              <a:r>
                <a:rPr lang="es-AR" sz="1600" dirty="0">
                  <a:solidFill>
                    <a:schemeClr val="tx1"/>
                  </a:solidFill>
                </a:rPr>
                <a:t>INGRESO DE AGUA</a:t>
              </a:r>
              <a:endParaRPr lang="es-UY" sz="1600" dirty="0">
                <a:solidFill>
                  <a:schemeClr val="tx1"/>
                </a:solidFill>
              </a:endParaRPr>
            </a:p>
          </p:txBody>
        </p:sp>
        <p:sp>
          <p:nvSpPr>
            <p:cNvPr id="18" name="CuadroTexto 17">
              <a:extLst>
                <a:ext uri="{FF2B5EF4-FFF2-40B4-BE49-F238E27FC236}">
                  <a16:creationId xmlns:a16="http://schemas.microsoft.com/office/drawing/2014/main" id="{34126EDD-176B-73D4-8996-C91D645E238B}"/>
                </a:ext>
              </a:extLst>
            </p:cNvPr>
            <p:cNvSpPr txBox="1"/>
            <p:nvPr/>
          </p:nvSpPr>
          <p:spPr>
            <a:xfrm>
              <a:off x="9583810" y="4588199"/>
              <a:ext cx="1953371" cy="584775"/>
            </a:xfrm>
            <a:prstGeom prst="rect">
              <a:avLst/>
            </a:prstGeom>
            <a:noFill/>
          </p:spPr>
          <p:txBody>
            <a:bodyPr wrap="square" rtlCol="0">
              <a:spAutoFit/>
            </a:bodyPr>
            <a:lstStyle/>
            <a:p>
              <a:pPr algn="ctr"/>
              <a:r>
                <a:rPr lang="es-AR" sz="1600" dirty="0">
                  <a:solidFill>
                    <a:schemeClr val="tx1"/>
                  </a:solidFill>
                </a:rPr>
                <a:t>SALIDA DE AGUA OZONIZADA</a:t>
              </a:r>
              <a:endParaRPr lang="es-UY" sz="1600" dirty="0">
                <a:solidFill>
                  <a:schemeClr val="tx1"/>
                </a:solidFill>
              </a:endParaRPr>
            </a:p>
          </p:txBody>
        </p:sp>
        <p:sp>
          <p:nvSpPr>
            <p:cNvPr id="20" name="Forma libre: forma 19">
              <a:extLst>
                <a:ext uri="{FF2B5EF4-FFF2-40B4-BE49-F238E27FC236}">
                  <a16:creationId xmlns:a16="http://schemas.microsoft.com/office/drawing/2014/main" id="{51C61DEF-8E65-8479-4403-B320D236C211}"/>
                </a:ext>
              </a:extLst>
            </p:cNvPr>
            <p:cNvSpPr/>
            <p:nvPr/>
          </p:nvSpPr>
          <p:spPr bwMode="auto">
            <a:xfrm>
              <a:off x="5231905" y="5439103"/>
              <a:ext cx="869350" cy="222146"/>
            </a:xfrm>
            <a:custGeom>
              <a:avLst/>
              <a:gdLst>
                <a:gd name="connsiteX0" fmla="*/ 15765 w 898634"/>
                <a:gd name="connsiteY0" fmla="*/ 536028 h 536028"/>
                <a:gd name="connsiteX1" fmla="*/ 0 w 898634"/>
                <a:gd name="connsiteY1" fmla="*/ 0 h 536028"/>
                <a:gd name="connsiteX2" fmla="*/ 898634 w 898634"/>
                <a:gd name="connsiteY2" fmla="*/ 15766 h 536028"/>
                <a:gd name="connsiteX3" fmla="*/ 898634 w 898634"/>
                <a:gd name="connsiteY3" fmla="*/ 15766 h 536028"/>
                <a:gd name="connsiteX4" fmla="*/ 898634 w 898634"/>
                <a:gd name="connsiteY4" fmla="*/ 15766 h 536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8634" h="536028">
                  <a:moveTo>
                    <a:pt x="15765" y="536028"/>
                  </a:moveTo>
                  <a:lnTo>
                    <a:pt x="0" y="0"/>
                  </a:lnTo>
                  <a:lnTo>
                    <a:pt x="898634" y="15766"/>
                  </a:lnTo>
                  <a:lnTo>
                    <a:pt x="898634" y="15766"/>
                  </a:lnTo>
                  <a:lnTo>
                    <a:pt x="898634" y="15766"/>
                  </a:lnTo>
                </a:path>
              </a:pathLst>
            </a:custGeom>
            <a:noFill/>
            <a:ln w="381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24" name="Conector recto de flecha 23">
              <a:extLst>
                <a:ext uri="{FF2B5EF4-FFF2-40B4-BE49-F238E27FC236}">
                  <a16:creationId xmlns:a16="http://schemas.microsoft.com/office/drawing/2014/main" id="{6E1CC75D-41C3-F6DE-47A2-5C849F405EC4}"/>
                </a:ext>
              </a:extLst>
            </p:cNvPr>
            <p:cNvCxnSpPr>
              <a:stCxn id="5" idx="0"/>
            </p:cNvCxnSpPr>
            <p:nvPr/>
          </p:nvCxnSpPr>
          <p:spPr bwMode="auto">
            <a:xfrm flipV="1">
              <a:off x="7788188" y="4316909"/>
              <a:ext cx="0" cy="41216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2069062162"/>
      </p:ext>
    </p:extLst>
  </p:cSld>
  <p:clrMapOvr>
    <a:masterClrMapping/>
  </p:clrMapOvr>
  <p:transition>
    <p:zoom dir="in"/>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descr="Diagrama, Dibujo de ingeniería&#10;&#10;Descripción generada automáticamente">
            <a:extLst>
              <a:ext uri="{FF2B5EF4-FFF2-40B4-BE49-F238E27FC236}">
                <a16:creationId xmlns:a16="http://schemas.microsoft.com/office/drawing/2014/main" id="{0256670B-AB1C-C6FB-7549-390A14B986CC}"/>
              </a:ext>
            </a:extLst>
          </p:cNvPr>
          <p:cNvPicPr>
            <a:picLocks noChangeAspect="1"/>
          </p:cNvPicPr>
          <p:nvPr/>
        </p:nvPicPr>
        <p:blipFill rotWithShape="1">
          <a:blip r:embed="rId2">
            <a:extLst>
              <a:ext uri="{28A0092B-C50C-407E-A947-70E740481C1C}">
                <a14:useLocalDpi xmlns:a14="http://schemas.microsoft.com/office/drawing/2010/main" val="0"/>
              </a:ext>
            </a:extLst>
          </a:blip>
          <a:srcRect l="21226" t="31979" r="19811" b="34250"/>
          <a:stretch/>
        </p:blipFill>
        <p:spPr>
          <a:xfrm>
            <a:off x="911424" y="882869"/>
            <a:ext cx="3960440" cy="5040560"/>
          </a:xfrm>
          <a:prstGeom prst="rect">
            <a:avLst/>
          </a:prstGeom>
        </p:spPr>
      </p:pic>
      <p:sp>
        <p:nvSpPr>
          <p:cNvPr id="3" name="CuadroTexto 2">
            <a:extLst>
              <a:ext uri="{FF2B5EF4-FFF2-40B4-BE49-F238E27FC236}">
                <a16:creationId xmlns:a16="http://schemas.microsoft.com/office/drawing/2014/main" id="{9FDFD1D9-39DE-F078-668D-93BB193B03E5}"/>
              </a:ext>
            </a:extLst>
          </p:cNvPr>
          <p:cNvSpPr txBox="1"/>
          <p:nvPr/>
        </p:nvSpPr>
        <p:spPr>
          <a:xfrm>
            <a:off x="1163452" y="5923429"/>
            <a:ext cx="3456384" cy="584775"/>
          </a:xfrm>
          <a:prstGeom prst="rect">
            <a:avLst/>
          </a:prstGeom>
          <a:noFill/>
        </p:spPr>
        <p:txBody>
          <a:bodyPr wrap="square" rtlCol="0">
            <a:spAutoFit/>
          </a:bodyPr>
          <a:lstStyle/>
          <a:p>
            <a:pPr algn="ctr"/>
            <a:r>
              <a:rPr kumimoji="0" lang="en-GB" sz="1600" b="0" i="0" u="none" strike="noStrike" kern="1200" cap="none" spc="0" normalizeH="0" baseline="0" noProof="0" dirty="0">
                <a:ln>
                  <a:noFill/>
                </a:ln>
                <a:solidFill>
                  <a:schemeClr val="tx1"/>
                </a:solidFill>
                <a:effectLst/>
                <a:uLnTx/>
                <a:uFillTx/>
                <a:latin typeface="Arial" charset="0"/>
                <a:ea typeface="Times New Roman" pitchFamily="18" charset="0"/>
                <a:cs typeface="Arial" pitchFamily="34" charset="0"/>
              </a:rPr>
              <a:t>Tipo de </a:t>
            </a:r>
            <a:r>
              <a:rPr lang="en-GB" sz="1600" dirty="0" err="1">
                <a:solidFill>
                  <a:schemeClr val="tx1"/>
                </a:solidFill>
                <a:latin typeface="Arial" charset="0"/>
                <a:ea typeface="Times New Roman" pitchFamily="18" charset="0"/>
                <a:cs typeface="Arial" pitchFamily="34" charset="0"/>
              </a:rPr>
              <a:t>tanques</a:t>
            </a:r>
            <a:r>
              <a:rPr lang="en-GB" sz="1600" dirty="0">
                <a:solidFill>
                  <a:schemeClr val="tx1"/>
                </a:solidFill>
                <a:latin typeface="Arial" charset="0"/>
                <a:ea typeface="Times New Roman" pitchFamily="18" charset="0"/>
                <a:cs typeface="Arial" pitchFamily="34" charset="0"/>
              </a:rPr>
              <a:t> de </a:t>
            </a:r>
            <a:r>
              <a:rPr lang="en-GB" sz="1600" dirty="0" err="1">
                <a:solidFill>
                  <a:schemeClr val="tx1"/>
                </a:solidFill>
                <a:latin typeface="Arial" charset="0"/>
                <a:ea typeface="Times New Roman" pitchFamily="18" charset="0"/>
                <a:cs typeface="Arial" pitchFamily="34" charset="0"/>
              </a:rPr>
              <a:t>contacto</a:t>
            </a:r>
            <a:r>
              <a:rPr lang="en-GB" sz="1600" dirty="0">
                <a:solidFill>
                  <a:schemeClr val="tx1"/>
                </a:solidFill>
                <a:latin typeface="Arial" charset="0"/>
                <a:ea typeface="Times New Roman" pitchFamily="18" charset="0"/>
                <a:cs typeface="Arial" pitchFamily="34" charset="0"/>
              </a:rPr>
              <a:t>.</a:t>
            </a:r>
          </a:p>
          <a:p>
            <a:pPr algn="ctr"/>
            <a:r>
              <a:rPr kumimoji="0" lang="en-GB" sz="1600" b="0" i="0" u="none" strike="noStrike" kern="1200" cap="none" spc="0" normalizeH="0" baseline="0" noProof="0" dirty="0">
                <a:ln>
                  <a:noFill/>
                </a:ln>
                <a:solidFill>
                  <a:schemeClr val="tx1"/>
                </a:solidFill>
                <a:effectLst/>
                <a:uLnTx/>
                <a:uFillTx/>
                <a:latin typeface="Arial" charset="0"/>
                <a:ea typeface="Times New Roman" pitchFamily="18" charset="0"/>
                <a:cs typeface="Arial" pitchFamily="34" charset="0"/>
              </a:rPr>
              <a:t>EPA 815-R-99-014, 3-11</a:t>
            </a:r>
            <a:endParaRPr lang="es-UY" dirty="0">
              <a:solidFill>
                <a:schemeClr val="tx1"/>
              </a:solidFill>
            </a:endParaRPr>
          </a:p>
        </p:txBody>
      </p:sp>
      <p:sp>
        <p:nvSpPr>
          <p:cNvPr id="2" name="CuadroTexto 1">
            <a:extLst>
              <a:ext uri="{FF2B5EF4-FFF2-40B4-BE49-F238E27FC236}">
                <a16:creationId xmlns:a16="http://schemas.microsoft.com/office/drawing/2014/main" id="{BAA85166-18BE-45A6-D3A8-63D6DB03EC1B}"/>
              </a:ext>
            </a:extLst>
          </p:cNvPr>
          <p:cNvSpPr txBox="1"/>
          <p:nvPr/>
        </p:nvSpPr>
        <p:spPr>
          <a:xfrm>
            <a:off x="4619836" y="1556792"/>
            <a:ext cx="6804756" cy="4093428"/>
          </a:xfrm>
          <a:prstGeom prst="rect">
            <a:avLst/>
          </a:prstGeom>
          <a:noFill/>
        </p:spPr>
        <p:txBody>
          <a:bodyPr wrap="square" rtlCol="0">
            <a:spAutoFit/>
          </a:bodyPr>
          <a:lstStyle/>
          <a:p>
            <a:pPr>
              <a:spcBef>
                <a:spcPts val="600"/>
              </a:spcBef>
              <a:spcAft>
                <a:spcPts val="600"/>
              </a:spcAft>
            </a:pPr>
            <a:r>
              <a:rPr lang="es-UY" sz="2400" dirty="0">
                <a:solidFill>
                  <a:schemeClr val="tx1"/>
                </a:solidFill>
                <a:latin typeface="Candara" panose="020E0502030303020204" pitchFamily="34" charset="0"/>
              </a:rPr>
              <a:t>Para que la desinfección sea más efectiva se recomienda el uso de celdas en serie. En este caso cada reactor tiene 3 celdas.</a:t>
            </a:r>
          </a:p>
          <a:p>
            <a:pPr>
              <a:spcBef>
                <a:spcPts val="600"/>
              </a:spcBef>
              <a:spcAft>
                <a:spcPts val="600"/>
              </a:spcAft>
            </a:pPr>
            <a:r>
              <a:rPr lang="es-UY" sz="2400" dirty="0">
                <a:solidFill>
                  <a:schemeClr val="tx1"/>
                </a:solidFill>
                <a:latin typeface="Candara" panose="020E0502030303020204" pitchFamily="34" charset="0"/>
              </a:rPr>
              <a:t>Se llaman celdas de disolución las que reciben dosificación de ozono (las dos primeras en estos tres casos).</a:t>
            </a:r>
          </a:p>
          <a:p>
            <a:pPr>
              <a:spcBef>
                <a:spcPts val="600"/>
              </a:spcBef>
              <a:spcAft>
                <a:spcPts val="600"/>
              </a:spcAft>
            </a:pPr>
            <a:r>
              <a:rPr lang="es-UY" sz="2400" dirty="0">
                <a:solidFill>
                  <a:schemeClr val="tx1"/>
                </a:solidFill>
                <a:latin typeface="Candara" panose="020E0502030303020204" pitchFamily="34" charset="0"/>
              </a:rPr>
              <a:t>De la configuración de cada celda (a favor o en contra de la corriente, de disolución o no), depende el valor de C (en función de C</a:t>
            </a:r>
            <a:r>
              <a:rPr lang="es-UY" sz="2400" baseline="-25000" dirty="0">
                <a:solidFill>
                  <a:schemeClr val="tx1"/>
                </a:solidFill>
                <a:latin typeface="Candara" panose="020E0502030303020204" pitchFamily="34" charset="0"/>
              </a:rPr>
              <a:t>in</a:t>
            </a:r>
            <a:r>
              <a:rPr lang="es-UY" sz="2400" dirty="0">
                <a:solidFill>
                  <a:schemeClr val="tx1"/>
                </a:solidFill>
                <a:latin typeface="Candara" panose="020E0502030303020204" pitchFamily="34" charset="0"/>
              </a:rPr>
              <a:t> y C</a:t>
            </a:r>
            <a:r>
              <a:rPr lang="es-UY" sz="2400" baseline="-25000" dirty="0">
                <a:solidFill>
                  <a:schemeClr val="tx1"/>
                </a:solidFill>
                <a:latin typeface="Candara" panose="020E0502030303020204" pitchFamily="34" charset="0"/>
              </a:rPr>
              <a:t>out </a:t>
            </a:r>
            <a:r>
              <a:rPr lang="es-UY" sz="2400" dirty="0">
                <a:solidFill>
                  <a:schemeClr val="tx1"/>
                </a:solidFill>
                <a:latin typeface="Candara" panose="020E0502030303020204" pitchFamily="34" charset="0"/>
              </a:rPr>
              <a:t>) que se utiliza para el cálculo de CT.</a:t>
            </a:r>
            <a:endParaRPr lang="es-UY" sz="2400" baseline="-25000" dirty="0">
              <a:solidFill>
                <a:schemeClr val="tx1"/>
              </a:solidFill>
              <a:latin typeface="Candara" panose="020E0502030303020204" pitchFamily="34" charset="0"/>
            </a:endParaRPr>
          </a:p>
        </p:txBody>
      </p:sp>
    </p:spTree>
    <p:extLst>
      <p:ext uri="{BB962C8B-B14F-4D97-AF65-F5344CB8AC3E}">
        <p14:creationId xmlns:p14="http://schemas.microsoft.com/office/powerpoint/2010/main" val="1388326742"/>
      </p:ext>
    </p:extLst>
  </p:cSld>
  <p:clrMapOvr>
    <a:masterClrMapping/>
  </p:clrMapOvr>
  <p:transition>
    <p:zoom dir="in"/>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95F68B21-6705-9A6E-7B48-84E8225C37FA}"/>
              </a:ext>
            </a:extLst>
          </p:cNvPr>
          <p:cNvPicPr>
            <a:picLocks noChangeAspect="1"/>
          </p:cNvPicPr>
          <p:nvPr/>
        </p:nvPicPr>
        <p:blipFill rotWithShape="1">
          <a:blip r:embed="rId2"/>
          <a:srcRect l="2388" t="1764" r="2388" b="3004"/>
          <a:stretch/>
        </p:blipFill>
        <p:spPr>
          <a:xfrm>
            <a:off x="3143671" y="1484784"/>
            <a:ext cx="5904657" cy="3888432"/>
          </a:xfrm>
          <a:prstGeom prst="rect">
            <a:avLst/>
          </a:prstGeom>
        </p:spPr>
      </p:pic>
      <p:sp>
        <p:nvSpPr>
          <p:cNvPr id="4" name="CuadroTexto 3">
            <a:extLst>
              <a:ext uri="{FF2B5EF4-FFF2-40B4-BE49-F238E27FC236}">
                <a16:creationId xmlns:a16="http://schemas.microsoft.com/office/drawing/2014/main" id="{45141A29-2B0C-3937-FE18-69A5436C27C8}"/>
              </a:ext>
            </a:extLst>
          </p:cNvPr>
          <p:cNvSpPr txBox="1"/>
          <p:nvPr/>
        </p:nvSpPr>
        <p:spPr>
          <a:xfrm>
            <a:off x="-18818" y="6519446"/>
            <a:ext cx="3456384" cy="338554"/>
          </a:xfrm>
          <a:prstGeom prst="rect">
            <a:avLst/>
          </a:prstGeom>
          <a:noFill/>
        </p:spPr>
        <p:txBody>
          <a:bodyPr wrap="square" rtlCol="0">
            <a:spAutoFit/>
          </a:bodyPr>
          <a:lstStyle/>
          <a:p>
            <a:pPr algn="ctr"/>
            <a:r>
              <a:rPr kumimoji="0" lang="en-GB" sz="1600" b="0" i="0" u="none" strike="noStrike" kern="1200" cap="none" spc="0" normalizeH="0" baseline="0" noProof="0" dirty="0">
                <a:ln>
                  <a:noFill/>
                </a:ln>
                <a:solidFill>
                  <a:schemeClr val="tx1"/>
                </a:solidFill>
                <a:effectLst/>
                <a:uLnTx/>
                <a:uFillTx/>
                <a:latin typeface="Arial" charset="0"/>
                <a:ea typeface="Times New Roman" pitchFamily="18" charset="0"/>
                <a:cs typeface="Arial" pitchFamily="34" charset="0"/>
              </a:rPr>
              <a:t>Fuente: EPA 815-R-99-014, 3-11</a:t>
            </a:r>
            <a:endParaRPr lang="es-UY" dirty="0">
              <a:solidFill>
                <a:schemeClr val="tx1"/>
              </a:solidFill>
            </a:endParaRPr>
          </a:p>
        </p:txBody>
      </p:sp>
    </p:spTree>
    <p:extLst>
      <p:ext uri="{BB962C8B-B14F-4D97-AF65-F5344CB8AC3E}">
        <p14:creationId xmlns:p14="http://schemas.microsoft.com/office/powerpoint/2010/main" val="269027184"/>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11"/>
          <p:cNvSpPr>
            <a:spLocks noGrp="1" noChangeArrowheads="1"/>
          </p:cNvSpPr>
          <p:nvPr>
            <p:ph type="title"/>
          </p:nvPr>
        </p:nvSpPr>
        <p:spPr>
          <a:xfrm>
            <a:off x="20414" y="571426"/>
            <a:ext cx="12171586" cy="513879"/>
          </a:xfrm>
          <a:noFill/>
        </p:spPr>
        <p:txBody>
          <a:bodyPr/>
          <a:lstStyle/>
          <a:p>
            <a:pPr eaLnBrk="1" hangingPunct="1"/>
            <a:r>
              <a:rPr lang="es-MX" sz="3600" b="1" dirty="0">
                <a:solidFill>
                  <a:schemeClr val="tx1"/>
                </a:solidFill>
                <a:latin typeface="Candara" panose="020E0502030303020204" pitchFamily="34" charset="0"/>
              </a:rPr>
              <a:t>Experiencia en Uruguay - OSE</a:t>
            </a:r>
          </a:p>
        </p:txBody>
      </p:sp>
      <p:sp>
        <p:nvSpPr>
          <p:cNvPr id="76812" name="Text Box 12"/>
          <p:cNvSpPr txBox="1">
            <a:spLocks noChangeArrowheads="1"/>
          </p:cNvSpPr>
          <p:nvPr/>
        </p:nvSpPr>
        <p:spPr bwMode="auto">
          <a:xfrm>
            <a:off x="453579" y="1555707"/>
            <a:ext cx="11305256" cy="4708981"/>
          </a:xfrm>
          <a:prstGeom prst="rect">
            <a:avLst/>
          </a:prstGeom>
          <a:noFill/>
          <a:ln w="9525">
            <a:noFill/>
            <a:miter lim="800000"/>
            <a:headEnd/>
            <a:tailEnd/>
          </a:ln>
        </p:spPr>
        <p:txBody>
          <a:bodyPr wrap="square">
            <a:spAutoFit/>
          </a:bodyPr>
          <a:lstStyle/>
          <a:p>
            <a:pPr algn="just">
              <a:spcBef>
                <a:spcPct val="50000"/>
              </a:spcBef>
            </a:pPr>
            <a:r>
              <a:rPr lang="es-ES_tradnl" sz="2400" dirty="0">
                <a:solidFill>
                  <a:schemeClr val="tx1"/>
                </a:solidFill>
                <a:latin typeface="Candara" panose="020E0502030303020204" pitchFamily="34" charset="0"/>
              </a:rPr>
              <a:t>Está en fase de proyecto ejecutivo la instalación de ozonización de la planta de Laguna del Sauce, ya fueron construidos biofiltros y cámara de contacto. En este caso el ozono se dosificará en el agua flotada.</a:t>
            </a:r>
          </a:p>
          <a:p>
            <a:pPr algn="just">
              <a:spcBef>
                <a:spcPct val="50000"/>
              </a:spcBef>
            </a:pPr>
            <a:r>
              <a:rPr lang="es-ES_tradnl" sz="2400" dirty="0">
                <a:solidFill>
                  <a:schemeClr val="tx1"/>
                </a:solidFill>
                <a:latin typeface="Candara" panose="020E0502030303020204" pitchFamily="34" charset="0"/>
              </a:rPr>
              <a:t>En 2017 se construyó una planta piloto en AACC, con el objetivo de evaluar la efectividad del ozono en la oxidación de metabolitos causantes de olor y sabor (</a:t>
            </a:r>
            <a:r>
              <a:rPr lang="es-ES_tradnl" sz="2400" dirty="0" err="1">
                <a:solidFill>
                  <a:schemeClr val="tx1"/>
                </a:solidFill>
                <a:latin typeface="Candara" panose="020E0502030303020204" pitchFamily="34" charset="0"/>
              </a:rPr>
              <a:t>Geosmina</a:t>
            </a:r>
            <a:r>
              <a:rPr lang="es-ES_tradnl" sz="2400" dirty="0">
                <a:solidFill>
                  <a:schemeClr val="tx1"/>
                </a:solidFill>
                <a:latin typeface="Candara" panose="020E0502030303020204" pitchFamily="34" charset="0"/>
              </a:rPr>
              <a:t>). Se construyó una cámara de contacto previendo la instalación futura de un sistema de ozonización.</a:t>
            </a:r>
          </a:p>
          <a:p>
            <a:pPr algn="just">
              <a:spcBef>
                <a:spcPct val="50000"/>
              </a:spcBef>
            </a:pPr>
            <a:r>
              <a:rPr lang="es-ES_tradnl" sz="2400" dirty="0">
                <a:solidFill>
                  <a:schemeClr val="tx1"/>
                </a:solidFill>
                <a:latin typeface="Candara" panose="020E0502030303020204" pitchFamily="34" charset="0"/>
              </a:rPr>
              <a:t>Desde hace años OSE cuenta con una planta portátil que ha sido utilizada (ocasionalmente) para desinfectar tuberías.</a:t>
            </a:r>
          </a:p>
          <a:p>
            <a:pPr algn="just">
              <a:spcBef>
                <a:spcPct val="50000"/>
              </a:spcBef>
            </a:pPr>
            <a:r>
              <a:rPr lang="es-MX" sz="2400" dirty="0">
                <a:solidFill>
                  <a:schemeClr val="tx1"/>
                </a:solidFill>
                <a:latin typeface="Candara" panose="020E0502030303020204" pitchFamily="34" charset="0"/>
              </a:rPr>
              <a:t>Se instaló una planta de ozonización en Cuchilla Pereyra para desinfectar el agua de alimentación de una “</a:t>
            </a:r>
            <a:r>
              <a:rPr lang="es-MX" sz="2400" dirty="0" err="1">
                <a:solidFill>
                  <a:schemeClr val="tx1"/>
                </a:solidFill>
                <a:latin typeface="Candara" panose="020E0502030303020204" pitchFamily="34" charset="0"/>
              </a:rPr>
              <a:t>ensachetadora</a:t>
            </a:r>
            <a:r>
              <a:rPr lang="es-MX" sz="2400" dirty="0">
                <a:solidFill>
                  <a:schemeClr val="tx1"/>
                </a:solidFill>
                <a:latin typeface="Candara" panose="020E0502030303020204" pitchFamily="34" charset="0"/>
              </a:rPr>
              <a:t>” (2013). En 2023 se está analizando utilizar cloro.</a:t>
            </a:r>
          </a:p>
        </p:txBody>
      </p:sp>
      <p:sp>
        <p:nvSpPr>
          <p:cNvPr id="126981" name="Text Box 13"/>
          <p:cNvSpPr txBox="1">
            <a:spLocks noChangeArrowheads="1"/>
          </p:cNvSpPr>
          <p:nvPr/>
        </p:nvSpPr>
        <p:spPr bwMode="auto">
          <a:xfrm>
            <a:off x="20414" y="6581001"/>
            <a:ext cx="2447925" cy="276999"/>
          </a:xfrm>
          <a:prstGeom prst="rect">
            <a:avLst/>
          </a:prstGeom>
          <a:noFill/>
          <a:ln w="9525">
            <a:noFill/>
            <a:miter lim="800000"/>
            <a:headEnd/>
            <a:tailEnd/>
          </a:ln>
        </p:spPr>
        <p:txBody>
          <a:bodyPr>
            <a:spAutoFit/>
          </a:bodyPr>
          <a:lstStyle/>
          <a:p>
            <a:pPr>
              <a:spcBef>
                <a:spcPct val="50000"/>
              </a:spcBef>
            </a:pPr>
            <a:r>
              <a:rPr lang="es-ES_tradnl" sz="1200" dirty="0">
                <a:solidFill>
                  <a:schemeClr val="tx1"/>
                </a:solidFill>
              </a:rPr>
              <a:t>FUENTE: OSE</a:t>
            </a:r>
          </a:p>
        </p:txBody>
      </p:sp>
    </p:spTree>
    <p:extLst>
      <p:ext uri="{BB962C8B-B14F-4D97-AF65-F5344CB8AC3E}">
        <p14:creationId xmlns:p14="http://schemas.microsoft.com/office/powerpoint/2010/main" val="4152536112"/>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Text Box 11"/>
          <p:cNvSpPr txBox="1">
            <a:spLocks noChangeArrowheads="1"/>
          </p:cNvSpPr>
          <p:nvPr/>
        </p:nvSpPr>
        <p:spPr bwMode="auto">
          <a:xfrm>
            <a:off x="31486" y="6579421"/>
            <a:ext cx="2447925" cy="276999"/>
          </a:xfrm>
          <a:prstGeom prst="rect">
            <a:avLst/>
          </a:prstGeom>
          <a:noFill/>
          <a:ln w="9525">
            <a:noFill/>
            <a:miter lim="800000"/>
            <a:headEnd/>
            <a:tailEnd/>
          </a:ln>
        </p:spPr>
        <p:txBody>
          <a:bodyPr>
            <a:spAutoFit/>
          </a:bodyPr>
          <a:lstStyle/>
          <a:p>
            <a:pPr>
              <a:spcBef>
                <a:spcPct val="50000"/>
              </a:spcBef>
            </a:pPr>
            <a:r>
              <a:rPr lang="es-ES_tradnl" sz="1200" dirty="0">
                <a:solidFill>
                  <a:schemeClr val="tx1"/>
                </a:solidFill>
              </a:rPr>
              <a:t>FUENTE: ENOHSA</a:t>
            </a:r>
          </a:p>
        </p:txBody>
      </p:sp>
      <p:sp>
        <p:nvSpPr>
          <p:cNvPr id="3" name="CuadroTexto 2">
            <a:extLst>
              <a:ext uri="{FF2B5EF4-FFF2-40B4-BE49-F238E27FC236}">
                <a16:creationId xmlns:a16="http://schemas.microsoft.com/office/drawing/2014/main" id="{BC69404E-4693-9B65-6FF0-18CFE1CC6457}"/>
              </a:ext>
            </a:extLst>
          </p:cNvPr>
          <p:cNvSpPr txBox="1"/>
          <p:nvPr/>
        </p:nvSpPr>
        <p:spPr>
          <a:xfrm>
            <a:off x="983432" y="1988840"/>
            <a:ext cx="10297144" cy="3724096"/>
          </a:xfrm>
          <a:prstGeom prst="rect">
            <a:avLst/>
          </a:prstGeom>
          <a:noFill/>
        </p:spPr>
        <p:txBody>
          <a:bodyPr wrap="square">
            <a:spAutoFit/>
          </a:bodyPr>
          <a:lstStyle/>
          <a:p>
            <a:pPr>
              <a:spcBef>
                <a:spcPts val="600"/>
              </a:spcBef>
              <a:spcAft>
                <a:spcPts val="600"/>
              </a:spcAft>
            </a:pPr>
            <a:r>
              <a:rPr lang="es-UY" sz="2400" dirty="0">
                <a:solidFill>
                  <a:schemeClr val="tx1"/>
                </a:solidFill>
                <a:latin typeface="Candara" panose="020E0502030303020204" pitchFamily="34" charset="0"/>
              </a:rPr>
              <a:t>Cuando el ozono se aplica al agua, desintegra la pared celular de bacterias y protozoarios y destruye las enzimas. En los virus, destruye la cápside (cubierta protectora que rodea al material genético) y el ADN o ARN queda expuesto al ozono.</a:t>
            </a:r>
          </a:p>
          <a:p>
            <a:pPr>
              <a:spcBef>
                <a:spcPts val="600"/>
              </a:spcBef>
              <a:spcAft>
                <a:spcPts val="600"/>
              </a:spcAft>
            </a:pPr>
            <a:r>
              <a:rPr lang="es-UY" sz="2400" dirty="0">
                <a:solidFill>
                  <a:schemeClr val="tx1"/>
                </a:solidFill>
                <a:latin typeface="Candara" panose="020E0502030303020204" pitchFamily="34" charset="0"/>
              </a:rPr>
              <a:t>Es eficaz para inactivar protozoarios y quistes de helmintos, para lo cual el cloro es poco efectivo.</a:t>
            </a:r>
          </a:p>
          <a:p>
            <a:pPr>
              <a:spcBef>
                <a:spcPts val="600"/>
              </a:spcBef>
              <a:spcAft>
                <a:spcPts val="600"/>
              </a:spcAft>
            </a:pPr>
            <a:r>
              <a:rPr lang="es-UY" sz="2400" dirty="0">
                <a:solidFill>
                  <a:schemeClr val="tx1"/>
                </a:solidFill>
                <a:latin typeface="Candara" panose="020E0502030303020204" pitchFamily="34" charset="0"/>
              </a:rPr>
              <a:t>Debido a su inestabilidad, actúa sobre los microorganismos un corto tiempo, por lo cual en la variable CT, es más relevante C que T. El tiempo de contacto de cada celda puede variar entre 5 y 15 minutos.</a:t>
            </a:r>
          </a:p>
        </p:txBody>
      </p:sp>
      <p:sp>
        <p:nvSpPr>
          <p:cNvPr id="4" name="Rectangle 11">
            <a:extLst>
              <a:ext uri="{FF2B5EF4-FFF2-40B4-BE49-F238E27FC236}">
                <a16:creationId xmlns:a16="http://schemas.microsoft.com/office/drawing/2014/main" id="{316D6EF7-8F5E-5319-2EFC-A60B88BADD67}"/>
              </a:ext>
            </a:extLst>
          </p:cNvPr>
          <p:cNvSpPr>
            <a:spLocks noGrp="1" noChangeArrowheads="1"/>
          </p:cNvSpPr>
          <p:nvPr>
            <p:ph type="title"/>
          </p:nvPr>
        </p:nvSpPr>
        <p:spPr>
          <a:xfrm>
            <a:off x="0" y="1164739"/>
            <a:ext cx="12171586" cy="513879"/>
          </a:xfrm>
          <a:noFill/>
        </p:spPr>
        <p:txBody>
          <a:bodyPr/>
          <a:lstStyle/>
          <a:p>
            <a:pPr eaLnBrk="1" hangingPunct="1"/>
            <a:r>
              <a:rPr lang="es-MX" sz="3600" b="1" dirty="0">
                <a:solidFill>
                  <a:schemeClr val="tx1"/>
                </a:solidFill>
                <a:latin typeface="Candara" panose="020E0502030303020204" pitchFamily="34" charset="0"/>
              </a:rPr>
              <a:t>Principio de acción</a:t>
            </a:r>
          </a:p>
        </p:txBody>
      </p:sp>
    </p:spTree>
  </p:cSld>
  <p:clrMapOvr>
    <a:masterClrMapping/>
  </p:clrMapOvr>
  <p:transition>
    <p:dissolve/>
  </p:transition>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_tradnl" sz="20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_tradnl" sz="20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7961</TotalTime>
  <Words>3277</Words>
  <Application>Microsoft Office PowerPoint</Application>
  <PresentationFormat>Panorámica</PresentationFormat>
  <Paragraphs>333</Paragraphs>
  <Slides>31</Slides>
  <Notes>13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31</vt:i4>
      </vt:variant>
    </vt:vector>
  </HeadingPairs>
  <TitlesOfParts>
    <vt:vector size="38" baseType="lpstr">
      <vt:lpstr>Arial</vt:lpstr>
      <vt:lpstr>Bahnschrift SemiLight SemiConde</vt:lpstr>
      <vt:lpstr>Calibri</vt:lpstr>
      <vt:lpstr>Candara</vt:lpstr>
      <vt:lpstr>myriad-pro</vt:lpstr>
      <vt:lpstr>Times New Roman</vt:lpstr>
      <vt:lpstr>Diseño predeterminado</vt:lpstr>
      <vt:lpstr>Presentación de PowerPoint</vt:lpstr>
      <vt:lpstr>Presentación de PowerPoint</vt:lpstr>
      <vt:lpstr>Generalidades</vt:lpstr>
      <vt:lpstr>Presentación de PowerPoint</vt:lpstr>
      <vt:lpstr>Presentación de PowerPoint</vt:lpstr>
      <vt:lpstr>Presentación de PowerPoint</vt:lpstr>
      <vt:lpstr>Presentación de PowerPoint</vt:lpstr>
      <vt:lpstr>Experiencia en Uruguay - OSE</vt:lpstr>
      <vt:lpstr>Principio de acción</vt:lpstr>
      <vt:lpstr>Reacción con la materia orgánica</vt:lpstr>
      <vt:lpstr>Presentación de PowerPoint</vt:lpstr>
      <vt:lpstr>Principales aplicaciones del Ozono</vt:lpstr>
      <vt:lpstr>Presentación de PowerPoint</vt:lpstr>
      <vt:lpstr>Presentación de PowerPoint</vt:lpstr>
      <vt:lpstr>Presentación de PowerPoint</vt:lpstr>
      <vt:lpstr>Factores que afectan la eficacia de la ozonización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LA MIA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DESINFECCIÓN</dc:title>
  <dc:creator>DANILO RIOS</dc:creator>
  <cp:lastModifiedBy>Danilo Ríos</cp:lastModifiedBy>
  <cp:revision>367</cp:revision>
  <dcterms:created xsi:type="dcterms:W3CDTF">2004-05-22T01:20:57Z</dcterms:created>
  <dcterms:modified xsi:type="dcterms:W3CDTF">2023-12-10T15:47:00Z</dcterms:modified>
</cp:coreProperties>
</file>