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537" r:id="rId2"/>
    <p:sldId id="424" r:id="rId3"/>
    <p:sldId id="538" r:id="rId4"/>
    <p:sldId id="542" r:id="rId5"/>
    <p:sldId id="541" r:id="rId6"/>
    <p:sldId id="543" r:id="rId7"/>
    <p:sldId id="425" r:id="rId8"/>
    <p:sldId id="539" r:id="rId9"/>
    <p:sldId id="540" r:id="rId10"/>
    <p:sldId id="545" r:id="rId11"/>
    <p:sldId id="544" r:id="rId12"/>
    <p:sldId id="549" r:id="rId13"/>
    <p:sldId id="546" r:id="rId14"/>
    <p:sldId id="547" r:id="rId15"/>
    <p:sldId id="548" r:id="rId16"/>
    <p:sldId id="563" r:id="rId17"/>
    <p:sldId id="550" r:id="rId18"/>
    <p:sldId id="316" r:id="rId19"/>
    <p:sldId id="565" r:id="rId20"/>
    <p:sldId id="566" r:id="rId21"/>
  </p:sldIdLst>
  <p:sldSz cx="12192000" cy="6858000"/>
  <p:notesSz cx="7102475" cy="89916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32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  <a:srgbClr val="D2FAE7"/>
    <a:srgbClr val="CCFFCC"/>
    <a:srgbClr val="66FF66"/>
    <a:srgbClr val="FF3300"/>
    <a:srgbClr val="FFFF00"/>
    <a:srgbClr val="33CC33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1" d="100"/>
          <a:sy n="61" d="100"/>
        </p:scale>
        <p:origin x="1002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960" y="-90"/>
      </p:cViewPr>
      <p:guideLst>
        <p:guide orient="horz" pos="2832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lo Ríos" userId="74fa47b150b6dd85" providerId="LiveId" clId="{13EC9843-7447-4639-909A-8C6CBB3C4C24}"/>
    <pc:docChg chg="delSld modSld">
      <pc:chgData name="Danilo Ríos" userId="74fa47b150b6dd85" providerId="LiveId" clId="{13EC9843-7447-4639-909A-8C6CBB3C4C24}" dt="2023-10-10T20:19:53.915" v="160" actId="2696"/>
      <pc:docMkLst>
        <pc:docMk/>
      </pc:docMkLst>
      <pc:sldChg chg="del">
        <pc:chgData name="Danilo Ríos" userId="74fa47b150b6dd85" providerId="LiveId" clId="{13EC9843-7447-4639-909A-8C6CBB3C4C24}" dt="2023-10-10T20:05:43.409" v="109" actId="47"/>
        <pc:sldMkLst>
          <pc:docMk/>
          <pc:sldMk cId="0" sldId="264"/>
        </pc:sldMkLst>
      </pc:sldChg>
      <pc:sldChg chg="del">
        <pc:chgData name="Danilo Ríos" userId="74fa47b150b6dd85" providerId="LiveId" clId="{13EC9843-7447-4639-909A-8C6CBB3C4C24}" dt="2023-10-10T20:05:43.784" v="111" actId="47"/>
        <pc:sldMkLst>
          <pc:docMk/>
          <pc:sldMk cId="0" sldId="298"/>
        </pc:sldMkLst>
      </pc:sldChg>
      <pc:sldChg chg="del">
        <pc:chgData name="Danilo Ríos" userId="74fa47b150b6dd85" providerId="LiveId" clId="{13EC9843-7447-4639-909A-8C6CBB3C4C24}" dt="2023-10-10T20:05:45.877" v="122" actId="47"/>
        <pc:sldMkLst>
          <pc:docMk/>
          <pc:sldMk cId="0" sldId="299"/>
        </pc:sldMkLst>
      </pc:sldChg>
      <pc:sldChg chg="del">
        <pc:chgData name="Danilo Ríos" userId="74fa47b150b6dd85" providerId="LiveId" clId="{13EC9843-7447-4639-909A-8C6CBB3C4C24}" dt="2023-10-10T20:06:00.235" v="150" actId="47"/>
        <pc:sldMkLst>
          <pc:docMk/>
          <pc:sldMk cId="0" sldId="305"/>
        </pc:sldMkLst>
      </pc:sldChg>
      <pc:sldChg chg="del">
        <pc:chgData name="Danilo Ríos" userId="74fa47b150b6dd85" providerId="LiveId" clId="{13EC9843-7447-4639-909A-8C6CBB3C4C24}" dt="2023-10-10T20:06:01.720" v="152" actId="47"/>
        <pc:sldMkLst>
          <pc:docMk/>
          <pc:sldMk cId="0" sldId="306"/>
        </pc:sldMkLst>
      </pc:sldChg>
      <pc:sldChg chg="del">
        <pc:chgData name="Danilo Ríos" userId="74fa47b150b6dd85" providerId="LiveId" clId="{13EC9843-7447-4639-909A-8C6CBB3C4C24}" dt="2023-10-10T20:06:04.876" v="154" actId="47"/>
        <pc:sldMkLst>
          <pc:docMk/>
          <pc:sldMk cId="0" sldId="308"/>
        </pc:sldMkLst>
      </pc:sldChg>
      <pc:sldChg chg="del">
        <pc:chgData name="Danilo Ríos" userId="74fa47b150b6dd85" providerId="LiveId" clId="{13EC9843-7447-4639-909A-8C6CBB3C4C24}" dt="2023-10-10T20:06:09.094" v="158" actId="47"/>
        <pc:sldMkLst>
          <pc:docMk/>
          <pc:sldMk cId="0" sldId="309"/>
        </pc:sldMkLst>
      </pc:sldChg>
      <pc:sldChg chg="del">
        <pc:chgData name="Danilo Ríos" userId="74fa47b150b6dd85" providerId="LiveId" clId="{13EC9843-7447-4639-909A-8C6CBB3C4C24}" dt="2023-10-10T20:06:09.939" v="159" actId="47"/>
        <pc:sldMkLst>
          <pc:docMk/>
          <pc:sldMk cId="0" sldId="310"/>
        </pc:sldMkLst>
      </pc:sldChg>
      <pc:sldChg chg="del">
        <pc:chgData name="Danilo Ríos" userId="74fa47b150b6dd85" providerId="LiveId" clId="{13EC9843-7447-4639-909A-8C6CBB3C4C24}" dt="2023-10-10T20:05:48.330" v="129" actId="47"/>
        <pc:sldMkLst>
          <pc:docMk/>
          <pc:sldMk cId="0" sldId="312"/>
        </pc:sldMkLst>
      </pc:sldChg>
      <pc:sldChg chg="del">
        <pc:chgData name="Danilo Ríos" userId="74fa47b150b6dd85" providerId="LiveId" clId="{13EC9843-7447-4639-909A-8C6CBB3C4C24}" dt="2023-10-10T20:05:50.377" v="132" actId="47"/>
        <pc:sldMkLst>
          <pc:docMk/>
          <pc:sldMk cId="0" sldId="314"/>
        </pc:sldMkLst>
      </pc:sldChg>
      <pc:sldChg chg="del">
        <pc:chgData name="Danilo Ríos" userId="74fa47b150b6dd85" providerId="LiveId" clId="{13EC9843-7447-4639-909A-8C6CBB3C4C24}" dt="2023-10-10T20:05:51.314" v="136" actId="47"/>
        <pc:sldMkLst>
          <pc:docMk/>
          <pc:sldMk cId="0" sldId="315"/>
        </pc:sldMkLst>
      </pc:sldChg>
      <pc:sldChg chg="del">
        <pc:chgData name="Danilo Ríos" userId="74fa47b150b6dd85" providerId="LiveId" clId="{13EC9843-7447-4639-909A-8C6CBB3C4C24}" dt="2023-10-10T20:05:51.486" v="137" actId="47"/>
        <pc:sldMkLst>
          <pc:docMk/>
          <pc:sldMk cId="0" sldId="316"/>
        </pc:sldMkLst>
      </pc:sldChg>
      <pc:sldChg chg="del">
        <pc:chgData name="Danilo Ríos" userId="74fa47b150b6dd85" providerId="LiveId" clId="{13EC9843-7447-4639-909A-8C6CBB3C4C24}" dt="2023-10-10T20:05:51.752" v="138" actId="47"/>
        <pc:sldMkLst>
          <pc:docMk/>
          <pc:sldMk cId="0" sldId="317"/>
        </pc:sldMkLst>
      </pc:sldChg>
      <pc:sldChg chg="del">
        <pc:chgData name="Danilo Ríos" userId="74fa47b150b6dd85" providerId="LiveId" clId="{13EC9843-7447-4639-909A-8C6CBB3C4C24}" dt="2023-10-10T20:05:51.986" v="139" actId="47"/>
        <pc:sldMkLst>
          <pc:docMk/>
          <pc:sldMk cId="0" sldId="318"/>
        </pc:sldMkLst>
      </pc:sldChg>
      <pc:sldChg chg="del">
        <pc:chgData name="Danilo Ríos" userId="74fa47b150b6dd85" providerId="LiveId" clId="{13EC9843-7447-4639-909A-8C6CBB3C4C24}" dt="2023-10-10T20:05:53.970" v="142" actId="47"/>
        <pc:sldMkLst>
          <pc:docMk/>
          <pc:sldMk cId="0" sldId="321"/>
        </pc:sldMkLst>
      </pc:sldChg>
      <pc:sldChg chg="del">
        <pc:chgData name="Danilo Ríos" userId="74fa47b150b6dd85" providerId="LiveId" clId="{13EC9843-7447-4639-909A-8C6CBB3C4C24}" dt="2023-10-10T20:05:54.533" v="143" actId="47"/>
        <pc:sldMkLst>
          <pc:docMk/>
          <pc:sldMk cId="0" sldId="322"/>
        </pc:sldMkLst>
      </pc:sldChg>
      <pc:sldChg chg="del">
        <pc:chgData name="Danilo Ríos" userId="74fa47b150b6dd85" providerId="LiveId" clId="{13EC9843-7447-4639-909A-8C6CBB3C4C24}" dt="2023-10-10T20:05:56.704" v="146" actId="47"/>
        <pc:sldMkLst>
          <pc:docMk/>
          <pc:sldMk cId="0" sldId="325"/>
        </pc:sldMkLst>
      </pc:sldChg>
      <pc:sldChg chg="del">
        <pc:chgData name="Danilo Ríos" userId="74fa47b150b6dd85" providerId="LiveId" clId="{13EC9843-7447-4639-909A-8C6CBB3C4C24}" dt="2023-10-10T20:05:57.204" v="147" actId="47"/>
        <pc:sldMkLst>
          <pc:docMk/>
          <pc:sldMk cId="0" sldId="326"/>
        </pc:sldMkLst>
      </pc:sldChg>
      <pc:sldChg chg="del">
        <pc:chgData name="Danilo Ríos" userId="74fa47b150b6dd85" providerId="LiveId" clId="{13EC9843-7447-4639-909A-8C6CBB3C4C24}" dt="2023-10-10T20:05:46.596" v="126" actId="47"/>
        <pc:sldMkLst>
          <pc:docMk/>
          <pc:sldMk cId="0" sldId="328"/>
        </pc:sldMkLst>
      </pc:sldChg>
      <pc:sldChg chg="del">
        <pc:chgData name="Danilo Ríos" userId="74fa47b150b6dd85" providerId="LiveId" clId="{13EC9843-7447-4639-909A-8C6CBB3C4C24}" dt="2023-10-10T20:05:57.751" v="148" actId="47"/>
        <pc:sldMkLst>
          <pc:docMk/>
          <pc:sldMk cId="0" sldId="331"/>
        </pc:sldMkLst>
      </pc:sldChg>
      <pc:sldChg chg="del">
        <pc:chgData name="Danilo Ríos" userId="74fa47b150b6dd85" providerId="LiveId" clId="{13EC9843-7447-4639-909A-8C6CBB3C4C24}" dt="2023-10-10T20:05:58.845" v="149" actId="47"/>
        <pc:sldMkLst>
          <pc:docMk/>
          <pc:sldMk cId="0" sldId="333"/>
        </pc:sldMkLst>
      </pc:sldChg>
      <pc:sldChg chg="del">
        <pc:chgData name="Danilo Ríos" userId="74fa47b150b6dd85" providerId="LiveId" clId="{13EC9843-7447-4639-909A-8C6CBB3C4C24}" dt="2023-10-10T20:05:39.284" v="108" actId="47"/>
        <pc:sldMkLst>
          <pc:docMk/>
          <pc:sldMk cId="0" sldId="347"/>
        </pc:sldMkLst>
      </pc:sldChg>
      <pc:sldChg chg="del">
        <pc:chgData name="Danilo Ríos" userId="74fa47b150b6dd85" providerId="LiveId" clId="{13EC9843-7447-4639-909A-8C6CBB3C4C24}" dt="2023-10-10T20:06:00.907" v="151" actId="47"/>
        <pc:sldMkLst>
          <pc:docMk/>
          <pc:sldMk cId="0" sldId="360"/>
        </pc:sldMkLst>
      </pc:sldChg>
      <pc:sldChg chg="del">
        <pc:chgData name="Danilo Ríos" userId="74fa47b150b6dd85" providerId="LiveId" clId="{13EC9843-7447-4639-909A-8C6CBB3C4C24}" dt="2023-10-10T20:06:06.282" v="155" actId="47"/>
        <pc:sldMkLst>
          <pc:docMk/>
          <pc:sldMk cId="0" sldId="361"/>
        </pc:sldMkLst>
      </pc:sldChg>
      <pc:sldChg chg="del">
        <pc:chgData name="Danilo Ríos" userId="74fa47b150b6dd85" providerId="LiveId" clId="{13EC9843-7447-4639-909A-8C6CBB3C4C24}" dt="2023-10-10T20:06:07.329" v="156" actId="47"/>
        <pc:sldMkLst>
          <pc:docMk/>
          <pc:sldMk cId="0" sldId="363"/>
        </pc:sldMkLst>
      </pc:sldChg>
      <pc:sldChg chg="del">
        <pc:chgData name="Danilo Ríos" userId="74fa47b150b6dd85" providerId="LiveId" clId="{13EC9843-7447-4639-909A-8C6CBB3C4C24}" dt="2023-10-10T20:06:08.173" v="157" actId="47"/>
        <pc:sldMkLst>
          <pc:docMk/>
          <pc:sldMk cId="0" sldId="364"/>
        </pc:sldMkLst>
      </pc:sldChg>
      <pc:sldChg chg="modSp mod">
        <pc:chgData name="Danilo Ríos" userId="74fa47b150b6dd85" providerId="LiveId" clId="{13EC9843-7447-4639-909A-8C6CBB3C4C24}" dt="2023-10-10T20:04:10.411" v="107" actId="20577"/>
        <pc:sldMkLst>
          <pc:docMk/>
          <pc:sldMk cId="0" sldId="367"/>
        </pc:sldMkLst>
        <pc:spChg chg="mod">
          <ac:chgData name="Danilo Ríos" userId="74fa47b150b6dd85" providerId="LiveId" clId="{13EC9843-7447-4639-909A-8C6CBB3C4C24}" dt="2023-10-10T20:04:10.411" v="107" actId="20577"/>
          <ac:spMkLst>
            <pc:docMk/>
            <pc:sldMk cId="0" sldId="367"/>
            <ac:spMk id="135172" creationId="{00000000-0000-0000-0000-000000000000}"/>
          </ac:spMkLst>
        </pc:spChg>
      </pc:sldChg>
      <pc:sldChg chg="del">
        <pc:chgData name="Danilo Ríos" userId="74fa47b150b6dd85" providerId="LiveId" clId="{13EC9843-7447-4639-909A-8C6CBB3C4C24}" dt="2023-10-10T20:05:47.674" v="128" actId="47"/>
        <pc:sldMkLst>
          <pc:docMk/>
          <pc:sldMk cId="0" sldId="373"/>
        </pc:sldMkLst>
      </pc:sldChg>
      <pc:sldChg chg="del">
        <pc:chgData name="Danilo Ríos" userId="74fa47b150b6dd85" providerId="LiveId" clId="{13EC9843-7447-4639-909A-8C6CBB3C4C24}" dt="2023-10-10T20:19:53.915" v="160" actId="2696"/>
        <pc:sldMkLst>
          <pc:docMk/>
          <pc:sldMk cId="0" sldId="392"/>
        </pc:sldMkLst>
      </pc:sldChg>
      <pc:sldChg chg="del">
        <pc:chgData name="Danilo Ríos" userId="74fa47b150b6dd85" providerId="LiveId" clId="{13EC9843-7447-4639-909A-8C6CBB3C4C24}" dt="2023-10-10T20:19:53.915" v="160" actId="2696"/>
        <pc:sldMkLst>
          <pc:docMk/>
          <pc:sldMk cId="0" sldId="393"/>
        </pc:sldMkLst>
      </pc:sldChg>
      <pc:sldChg chg="del">
        <pc:chgData name="Danilo Ríos" userId="74fa47b150b6dd85" providerId="LiveId" clId="{13EC9843-7447-4639-909A-8C6CBB3C4C24}" dt="2023-10-10T20:19:53.915" v="160" actId="2696"/>
        <pc:sldMkLst>
          <pc:docMk/>
          <pc:sldMk cId="0" sldId="394"/>
        </pc:sldMkLst>
      </pc:sldChg>
      <pc:sldChg chg="del">
        <pc:chgData name="Danilo Ríos" userId="74fa47b150b6dd85" providerId="LiveId" clId="{13EC9843-7447-4639-909A-8C6CBB3C4C24}" dt="2023-10-10T20:05:55.908" v="144" actId="47"/>
        <pc:sldMkLst>
          <pc:docMk/>
          <pc:sldMk cId="0" sldId="411"/>
        </pc:sldMkLst>
      </pc:sldChg>
      <pc:sldChg chg="del">
        <pc:chgData name="Danilo Ríos" userId="74fa47b150b6dd85" providerId="LiveId" clId="{13EC9843-7447-4639-909A-8C6CBB3C4C24}" dt="2023-10-10T20:05:44.549" v="115" actId="47"/>
        <pc:sldMkLst>
          <pc:docMk/>
          <pc:sldMk cId="0" sldId="414"/>
        </pc:sldMkLst>
      </pc:sldChg>
      <pc:sldChg chg="del">
        <pc:chgData name="Danilo Ríos" userId="74fa47b150b6dd85" providerId="LiveId" clId="{13EC9843-7447-4639-909A-8C6CBB3C4C24}" dt="2023-10-10T20:05:44.768" v="116" actId="47"/>
        <pc:sldMkLst>
          <pc:docMk/>
          <pc:sldMk cId="0" sldId="418"/>
        </pc:sldMkLst>
      </pc:sldChg>
      <pc:sldChg chg="del">
        <pc:chgData name="Danilo Ríos" userId="74fa47b150b6dd85" providerId="LiveId" clId="{13EC9843-7447-4639-909A-8C6CBB3C4C24}" dt="2023-10-10T20:05:45.221" v="119" actId="47"/>
        <pc:sldMkLst>
          <pc:docMk/>
          <pc:sldMk cId="0" sldId="420"/>
        </pc:sldMkLst>
      </pc:sldChg>
      <pc:sldChg chg="del">
        <pc:chgData name="Danilo Ríos" userId="74fa47b150b6dd85" providerId="LiveId" clId="{13EC9843-7447-4639-909A-8C6CBB3C4C24}" dt="2023-10-10T20:05:44.908" v="117" actId="47"/>
        <pc:sldMkLst>
          <pc:docMk/>
          <pc:sldMk cId="0" sldId="421"/>
        </pc:sldMkLst>
      </pc:sldChg>
      <pc:sldChg chg="del">
        <pc:chgData name="Danilo Ríos" userId="74fa47b150b6dd85" providerId="LiveId" clId="{13EC9843-7447-4639-909A-8C6CBB3C4C24}" dt="2023-10-10T20:05:45.487" v="120" actId="47"/>
        <pc:sldMkLst>
          <pc:docMk/>
          <pc:sldMk cId="0" sldId="422"/>
        </pc:sldMkLst>
      </pc:sldChg>
      <pc:sldChg chg="del">
        <pc:chgData name="Danilo Ríos" userId="74fa47b150b6dd85" providerId="LiveId" clId="{13EC9843-7447-4639-909A-8C6CBB3C4C24}" dt="2023-10-10T20:05:45.612" v="121" actId="47"/>
        <pc:sldMkLst>
          <pc:docMk/>
          <pc:sldMk cId="0" sldId="423"/>
        </pc:sldMkLst>
      </pc:sldChg>
      <pc:sldChg chg="modSp mod">
        <pc:chgData name="Danilo Ríos" userId="74fa47b150b6dd85" providerId="LiveId" clId="{13EC9843-7447-4639-909A-8C6CBB3C4C24}" dt="2023-10-10T20:03:43.350" v="79" actId="13926"/>
        <pc:sldMkLst>
          <pc:docMk/>
          <pc:sldMk cId="0" sldId="424"/>
        </pc:sldMkLst>
        <pc:spChg chg="mod">
          <ac:chgData name="Danilo Ríos" userId="74fa47b150b6dd85" providerId="LiveId" clId="{13EC9843-7447-4639-909A-8C6CBB3C4C24}" dt="2023-10-10T20:03:43.350" v="79" actId="13926"/>
          <ac:spMkLst>
            <pc:docMk/>
            <pc:sldMk cId="0" sldId="424"/>
            <ac:spMk id="19460" creationId="{00000000-0000-0000-0000-000000000000}"/>
          </ac:spMkLst>
        </pc:spChg>
      </pc:sldChg>
      <pc:sldChg chg="del">
        <pc:chgData name="Danilo Ríos" userId="74fa47b150b6dd85" providerId="LiveId" clId="{13EC9843-7447-4639-909A-8C6CBB3C4C24}" dt="2023-10-10T20:05:44.002" v="112" actId="47"/>
        <pc:sldMkLst>
          <pc:docMk/>
          <pc:sldMk cId="0" sldId="430"/>
        </pc:sldMkLst>
      </pc:sldChg>
      <pc:sldChg chg="del">
        <pc:chgData name="Danilo Ríos" userId="74fa47b150b6dd85" providerId="LiveId" clId="{13EC9843-7447-4639-909A-8C6CBB3C4C24}" dt="2023-10-10T20:05:44.112" v="113" actId="47"/>
        <pc:sldMkLst>
          <pc:docMk/>
          <pc:sldMk cId="0" sldId="433"/>
        </pc:sldMkLst>
      </pc:sldChg>
      <pc:sldChg chg="del">
        <pc:chgData name="Danilo Ríos" userId="74fa47b150b6dd85" providerId="LiveId" clId="{13EC9843-7447-4639-909A-8C6CBB3C4C24}" dt="2023-10-10T20:05:56.376" v="145" actId="47"/>
        <pc:sldMkLst>
          <pc:docMk/>
          <pc:sldMk cId="0" sldId="446"/>
        </pc:sldMkLst>
      </pc:sldChg>
      <pc:sldChg chg="del">
        <pc:chgData name="Danilo Ríos" userId="74fa47b150b6dd85" providerId="LiveId" clId="{13EC9843-7447-4639-909A-8C6CBB3C4C24}" dt="2023-10-10T20:05:44.424" v="114" actId="47"/>
        <pc:sldMkLst>
          <pc:docMk/>
          <pc:sldMk cId="0" sldId="462"/>
        </pc:sldMkLst>
      </pc:sldChg>
      <pc:sldChg chg="del">
        <pc:chgData name="Danilo Ríos" userId="74fa47b150b6dd85" providerId="LiveId" clId="{13EC9843-7447-4639-909A-8C6CBB3C4C24}" dt="2023-10-10T20:05:46.205" v="123" actId="47"/>
        <pc:sldMkLst>
          <pc:docMk/>
          <pc:sldMk cId="0" sldId="480"/>
        </pc:sldMkLst>
      </pc:sldChg>
      <pc:sldChg chg="del">
        <pc:chgData name="Danilo Ríos" userId="74fa47b150b6dd85" providerId="LiveId" clId="{13EC9843-7447-4639-909A-8C6CBB3C4C24}" dt="2023-10-10T20:05:46.377" v="124" actId="47"/>
        <pc:sldMkLst>
          <pc:docMk/>
          <pc:sldMk cId="0" sldId="482"/>
        </pc:sldMkLst>
      </pc:sldChg>
      <pc:sldChg chg="del">
        <pc:chgData name="Danilo Ríos" userId="74fa47b150b6dd85" providerId="LiveId" clId="{13EC9843-7447-4639-909A-8C6CBB3C4C24}" dt="2023-10-10T20:05:45.096" v="118" actId="47"/>
        <pc:sldMkLst>
          <pc:docMk/>
          <pc:sldMk cId="0" sldId="483"/>
        </pc:sldMkLst>
      </pc:sldChg>
      <pc:sldChg chg="del">
        <pc:chgData name="Danilo Ríos" userId="74fa47b150b6dd85" providerId="LiveId" clId="{13EC9843-7447-4639-909A-8C6CBB3C4C24}" dt="2023-10-10T20:05:43.612" v="110" actId="47"/>
        <pc:sldMkLst>
          <pc:docMk/>
          <pc:sldMk cId="2380498034" sldId="529"/>
        </pc:sldMkLst>
      </pc:sldChg>
      <pc:sldChg chg="del">
        <pc:chgData name="Danilo Ríos" userId="74fa47b150b6dd85" providerId="LiveId" clId="{13EC9843-7447-4639-909A-8C6CBB3C4C24}" dt="2023-10-10T20:05:46.440" v="125" actId="47"/>
        <pc:sldMkLst>
          <pc:docMk/>
          <pc:sldMk cId="3504793840" sldId="530"/>
        </pc:sldMkLst>
      </pc:sldChg>
      <pc:sldChg chg="del">
        <pc:chgData name="Danilo Ríos" userId="74fa47b150b6dd85" providerId="LiveId" clId="{13EC9843-7447-4639-909A-8C6CBB3C4C24}" dt="2023-10-10T20:06:02.579" v="153" actId="47"/>
        <pc:sldMkLst>
          <pc:docMk/>
          <pc:sldMk cId="2373346271" sldId="534"/>
        </pc:sldMkLst>
      </pc:sldChg>
      <pc:sldChg chg="modSp mod">
        <pc:chgData name="Danilo Ríos" userId="74fa47b150b6dd85" providerId="LiveId" clId="{13EC9843-7447-4639-909A-8C6CBB3C4C24}" dt="2023-10-10T20:03:07.728" v="75" actId="1076"/>
        <pc:sldMkLst>
          <pc:docMk/>
          <pc:sldMk cId="0" sldId="537"/>
        </pc:sldMkLst>
        <pc:spChg chg="mod">
          <ac:chgData name="Danilo Ríos" userId="74fa47b150b6dd85" providerId="LiveId" clId="{13EC9843-7447-4639-909A-8C6CBB3C4C24}" dt="2023-10-10T20:03:07.728" v="75" actId="1076"/>
          <ac:spMkLst>
            <pc:docMk/>
            <pc:sldMk cId="0" sldId="537"/>
            <ac:spMk id="295940" creationId="{00000000-0000-0000-0000-000000000000}"/>
          </ac:spMkLst>
        </pc:spChg>
      </pc:sldChg>
      <pc:sldChg chg="del">
        <pc:chgData name="Danilo Ríos" userId="74fa47b150b6dd85" providerId="LiveId" clId="{13EC9843-7447-4639-909A-8C6CBB3C4C24}" dt="2023-10-10T20:05:49.705" v="131" actId="47"/>
        <pc:sldMkLst>
          <pc:docMk/>
          <pc:sldMk cId="3445879384" sldId="538"/>
        </pc:sldMkLst>
      </pc:sldChg>
      <pc:sldChg chg="del">
        <pc:chgData name="Danilo Ríos" userId="74fa47b150b6dd85" providerId="LiveId" clId="{13EC9843-7447-4639-909A-8C6CBB3C4C24}" dt="2023-10-10T20:05:50.689" v="133" actId="47"/>
        <pc:sldMkLst>
          <pc:docMk/>
          <pc:sldMk cId="3711377603" sldId="539"/>
        </pc:sldMkLst>
      </pc:sldChg>
      <pc:sldChg chg="del">
        <pc:chgData name="Danilo Ríos" userId="74fa47b150b6dd85" providerId="LiveId" clId="{13EC9843-7447-4639-909A-8C6CBB3C4C24}" dt="2023-10-10T20:05:50.986" v="134" actId="47"/>
        <pc:sldMkLst>
          <pc:docMk/>
          <pc:sldMk cId="1536475550" sldId="541"/>
        </pc:sldMkLst>
      </pc:sldChg>
      <pc:sldChg chg="del">
        <pc:chgData name="Danilo Ríos" userId="74fa47b150b6dd85" providerId="LiveId" clId="{13EC9843-7447-4639-909A-8C6CBB3C4C24}" dt="2023-10-10T20:05:52.627" v="140" actId="47"/>
        <pc:sldMkLst>
          <pc:docMk/>
          <pc:sldMk cId="850485042" sldId="542"/>
        </pc:sldMkLst>
      </pc:sldChg>
      <pc:sldChg chg="del">
        <pc:chgData name="Danilo Ríos" userId="74fa47b150b6dd85" providerId="LiveId" clId="{13EC9843-7447-4639-909A-8C6CBB3C4C24}" dt="2023-10-10T20:05:53.173" v="141" actId="47"/>
        <pc:sldMkLst>
          <pc:docMk/>
          <pc:sldMk cId="2111567081" sldId="543"/>
        </pc:sldMkLst>
      </pc:sldChg>
      <pc:sldChg chg="del">
        <pc:chgData name="Danilo Ríos" userId="74fa47b150b6dd85" providerId="LiveId" clId="{13EC9843-7447-4639-909A-8C6CBB3C4C24}" dt="2023-10-10T20:05:49.064" v="130" actId="47"/>
        <pc:sldMkLst>
          <pc:docMk/>
          <pc:sldMk cId="977064213" sldId="544"/>
        </pc:sldMkLst>
      </pc:sldChg>
      <pc:sldChg chg="del">
        <pc:chgData name="Danilo Ríos" userId="74fa47b150b6dd85" providerId="LiveId" clId="{13EC9843-7447-4639-909A-8C6CBB3C4C24}" dt="2023-10-10T20:05:51.158" v="135" actId="47"/>
        <pc:sldMkLst>
          <pc:docMk/>
          <pc:sldMk cId="3408672667" sldId="545"/>
        </pc:sldMkLst>
      </pc:sldChg>
      <pc:sldChg chg="del">
        <pc:chgData name="Danilo Ríos" userId="74fa47b150b6dd85" providerId="LiveId" clId="{13EC9843-7447-4639-909A-8C6CBB3C4C24}" dt="2023-10-10T20:05:46.799" v="127" actId="47"/>
        <pc:sldMkLst>
          <pc:docMk/>
          <pc:sldMk cId="3108781404" sldId="547"/>
        </pc:sldMkLst>
      </pc:sldChg>
    </pc:docChg>
  </pc:docChgLst>
  <pc:docChgLst>
    <pc:chgData name="Danilo Ríos" userId="74fa47b150b6dd85" providerId="LiveId" clId="{3DCC6FED-5AFB-4274-9739-994E1E7E58E7}"/>
    <pc:docChg chg="undo custSel addSld delSld modSld sldOrd">
      <pc:chgData name="Danilo Ríos" userId="74fa47b150b6dd85" providerId="LiveId" clId="{3DCC6FED-5AFB-4274-9739-994E1E7E58E7}" dt="2023-10-27T11:46:48.769" v="8647" actId="6549"/>
      <pc:docMkLst>
        <pc:docMk/>
      </pc:docMkLst>
      <pc:sldChg chg="del">
        <pc:chgData name="Danilo Ríos" userId="74fa47b150b6dd85" providerId="LiveId" clId="{3DCC6FED-5AFB-4274-9739-994E1E7E58E7}" dt="2023-10-16T19:46:12.055" v="377" actId="47"/>
        <pc:sldMkLst>
          <pc:docMk/>
          <pc:sldMk cId="0" sldId="279"/>
        </pc:sldMkLst>
      </pc:sldChg>
      <pc:sldChg chg="del">
        <pc:chgData name="Danilo Ríos" userId="74fa47b150b6dd85" providerId="LiveId" clId="{3DCC6FED-5AFB-4274-9739-994E1E7E58E7}" dt="2023-10-16T19:46:12.539" v="378" actId="47"/>
        <pc:sldMkLst>
          <pc:docMk/>
          <pc:sldMk cId="0" sldId="280"/>
        </pc:sldMkLst>
      </pc:sldChg>
      <pc:sldChg chg="del">
        <pc:chgData name="Danilo Ríos" userId="74fa47b150b6dd85" providerId="LiveId" clId="{3DCC6FED-5AFB-4274-9739-994E1E7E58E7}" dt="2023-10-16T19:46:13.789" v="381" actId="47"/>
        <pc:sldMkLst>
          <pc:docMk/>
          <pc:sldMk cId="0" sldId="282"/>
        </pc:sldMkLst>
      </pc:sldChg>
      <pc:sldChg chg="del">
        <pc:chgData name="Danilo Ríos" userId="74fa47b150b6dd85" providerId="LiveId" clId="{3DCC6FED-5AFB-4274-9739-994E1E7E58E7}" dt="2023-10-22T15:43:13.569" v="7232" actId="47"/>
        <pc:sldMkLst>
          <pc:docMk/>
          <pc:sldMk cId="0" sldId="315"/>
        </pc:sldMkLst>
      </pc:sldChg>
      <pc:sldChg chg="mod modShow">
        <pc:chgData name="Danilo Ríos" userId="74fa47b150b6dd85" providerId="LiveId" clId="{3DCC6FED-5AFB-4274-9739-994E1E7E58E7}" dt="2023-10-22T15:48:57.534" v="7417" actId="729"/>
        <pc:sldMkLst>
          <pc:docMk/>
          <pc:sldMk cId="0" sldId="316"/>
        </pc:sldMkLst>
      </pc:sldChg>
      <pc:sldChg chg="modSp mod">
        <pc:chgData name="Danilo Ríos" userId="74fa47b150b6dd85" providerId="LiveId" clId="{3DCC6FED-5AFB-4274-9739-994E1E7E58E7}" dt="2023-10-22T17:07:21.565" v="8636" actId="207"/>
        <pc:sldMkLst>
          <pc:docMk/>
          <pc:sldMk cId="0" sldId="424"/>
        </pc:sldMkLst>
        <pc:spChg chg="mod">
          <ac:chgData name="Danilo Ríos" userId="74fa47b150b6dd85" providerId="LiveId" clId="{3DCC6FED-5AFB-4274-9739-994E1E7E58E7}" dt="2023-10-22T17:07:21.565" v="8636" actId="207"/>
          <ac:spMkLst>
            <pc:docMk/>
            <pc:sldMk cId="0" sldId="424"/>
            <ac:spMk id="19460" creationId="{00000000-0000-0000-0000-000000000000}"/>
          </ac:spMkLst>
        </pc:spChg>
      </pc:sldChg>
      <pc:sldChg chg="addSp delSp modSp add del mod delAnim modAnim">
        <pc:chgData name="Danilo Ríos" userId="74fa47b150b6dd85" providerId="LiveId" clId="{3DCC6FED-5AFB-4274-9739-994E1E7E58E7}" dt="2023-10-22T11:51:25.704" v="4415" actId="21"/>
        <pc:sldMkLst>
          <pc:docMk/>
          <pc:sldMk cId="0" sldId="425"/>
        </pc:sldMkLst>
        <pc:spChg chg="del">
          <ac:chgData name="Danilo Ríos" userId="74fa47b150b6dd85" providerId="LiveId" clId="{3DCC6FED-5AFB-4274-9739-994E1E7E58E7}" dt="2023-10-16T19:42:54.765" v="45" actId="478"/>
          <ac:spMkLst>
            <pc:docMk/>
            <pc:sldMk cId="0" sldId="425"/>
            <ac:spMk id="2" creationId="{00000000-0000-0000-0000-000000000000}"/>
          </ac:spMkLst>
        </pc:spChg>
        <pc:spChg chg="add mod">
          <ac:chgData name="Danilo Ríos" userId="74fa47b150b6dd85" providerId="LiveId" clId="{3DCC6FED-5AFB-4274-9739-994E1E7E58E7}" dt="2023-10-21T20:25:56.129" v="1449" actId="1076"/>
          <ac:spMkLst>
            <pc:docMk/>
            <pc:sldMk cId="0" sldId="425"/>
            <ac:spMk id="2" creationId="{7C8BA021-9718-C942-7469-5D3B5EE7B280}"/>
          </ac:spMkLst>
        </pc:spChg>
        <pc:spChg chg="add del mod">
          <ac:chgData name="Danilo Ríos" userId="74fa47b150b6dd85" providerId="LiveId" clId="{3DCC6FED-5AFB-4274-9739-994E1E7E58E7}" dt="2023-10-21T20:05:42.752" v="457" actId="21"/>
          <ac:spMkLst>
            <pc:docMk/>
            <pc:sldMk cId="0" sldId="425"/>
            <ac:spMk id="3" creationId="{98B38F8B-501A-C198-7646-0204B3E6C910}"/>
          </ac:spMkLst>
        </pc:spChg>
        <pc:spChg chg="add mod">
          <ac:chgData name="Danilo Ríos" userId="74fa47b150b6dd85" providerId="LiveId" clId="{3DCC6FED-5AFB-4274-9739-994E1E7E58E7}" dt="2023-10-21T20:25:56.129" v="1449" actId="1076"/>
          <ac:spMkLst>
            <pc:docMk/>
            <pc:sldMk cId="0" sldId="425"/>
            <ac:spMk id="4" creationId="{0ABA05F1-FF8D-0B0F-081B-7F2F7A73C506}"/>
          </ac:spMkLst>
        </pc:spChg>
        <pc:spChg chg="add del mod">
          <ac:chgData name="Danilo Ríos" userId="74fa47b150b6dd85" providerId="LiveId" clId="{3DCC6FED-5AFB-4274-9739-994E1E7E58E7}" dt="2023-10-16T19:42:57.358" v="46" actId="478"/>
          <ac:spMkLst>
            <pc:docMk/>
            <pc:sldMk cId="0" sldId="425"/>
            <ac:spMk id="4" creationId="{4028999B-CD02-9017-A5E2-42A2DC8284CD}"/>
          </ac:spMkLst>
        </pc:spChg>
        <pc:spChg chg="add del mod">
          <ac:chgData name="Danilo Ríos" userId="74fa47b150b6dd85" providerId="LiveId" clId="{3DCC6FED-5AFB-4274-9739-994E1E7E58E7}" dt="2023-10-22T11:51:25.704" v="4415" actId="21"/>
          <ac:spMkLst>
            <pc:docMk/>
            <pc:sldMk cId="0" sldId="425"/>
            <ac:spMk id="5" creationId="{F53F3F7F-FB0F-5551-E4C5-6C3F6E359ABF}"/>
          </ac:spMkLst>
        </pc:spChg>
        <pc:spChg chg="mod">
          <ac:chgData name="Danilo Ríos" userId="74fa47b150b6dd85" providerId="LiveId" clId="{3DCC6FED-5AFB-4274-9739-994E1E7E58E7}" dt="2023-10-21T20:20:04.648" v="1425"/>
          <ac:spMkLst>
            <pc:docMk/>
            <pc:sldMk cId="0" sldId="425"/>
            <ac:spMk id="9" creationId="{91129F77-15BD-76B4-CC04-7A0DF0C8286E}"/>
          </ac:spMkLst>
        </pc:spChg>
        <pc:spChg chg="mod">
          <ac:chgData name="Danilo Ríos" userId="74fa47b150b6dd85" providerId="LiveId" clId="{3DCC6FED-5AFB-4274-9739-994E1E7E58E7}" dt="2023-10-21T20:20:04.648" v="1425"/>
          <ac:spMkLst>
            <pc:docMk/>
            <pc:sldMk cId="0" sldId="425"/>
            <ac:spMk id="10" creationId="{DCC9B9A6-55AE-F0FF-D8FC-D76A85CAE0C5}"/>
          </ac:spMkLst>
        </pc:spChg>
        <pc:spChg chg="mod">
          <ac:chgData name="Danilo Ríos" userId="74fa47b150b6dd85" providerId="LiveId" clId="{3DCC6FED-5AFB-4274-9739-994E1E7E58E7}" dt="2023-10-21T20:20:04.648" v="1425"/>
          <ac:spMkLst>
            <pc:docMk/>
            <pc:sldMk cId="0" sldId="425"/>
            <ac:spMk id="11" creationId="{132D72CE-580D-4EBF-9206-ACA395C5BCA8}"/>
          </ac:spMkLst>
        </pc:spChg>
        <pc:spChg chg="mod">
          <ac:chgData name="Danilo Ríos" userId="74fa47b150b6dd85" providerId="LiveId" clId="{3DCC6FED-5AFB-4274-9739-994E1E7E58E7}" dt="2023-10-21T20:20:04.648" v="1425"/>
          <ac:spMkLst>
            <pc:docMk/>
            <pc:sldMk cId="0" sldId="425"/>
            <ac:spMk id="12" creationId="{D47DD15B-8AA9-9814-779D-6235B4BCC0ED}"/>
          </ac:spMkLst>
        </pc:spChg>
        <pc:spChg chg="mod">
          <ac:chgData name="Danilo Ríos" userId="74fa47b150b6dd85" providerId="LiveId" clId="{3DCC6FED-5AFB-4274-9739-994E1E7E58E7}" dt="2023-10-21T20:20:04.648" v="1425"/>
          <ac:spMkLst>
            <pc:docMk/>
            <pc:sldMk cId="0" sldId="425"/>
            <ac:spMk id="13" creationId="{1A9C35A1-007C-DF0E-67B5-177A375B444E}"/>
          </ac:spMkLst>
        </pc:spChg>
        <pc:spChg chg="mod">
          <ac:chgData name="Danilo Ríos" userId="74fa47b150b6dd85" providerId="LiveId" clId="{3DCC6FED-5AFB-4274-9739-994E1E7E58E7}" dt="2023-10-21T20:20:04.648" v="1425"/>
          <ac:spMkLst>
            <pc:docMk/>
            <pc:sldMk cId="0" sldId="425"/>
            <ac:spMk id="14" creationId="{3464310D-AF64-0200-5011-36022527E9F7}"/>
          </ac:spMkLst>
        </pc:spChg>
        <pc:spChg chg="mod">
          <ac:chgData name="Danilo Ríos" userId="74fa47b150b6dd85" providerId="LiveId" clId="{3DCC6FED-5AFB-4274-9739-994E1E7E58E7}" dt="2023-10-21T20:20:04.648" v="1425"/>
          <ac:spMkLst>
            <pc:docMk/>
            <pc:sldMk cId="0" sldId="425"/>
            <ac:spMk id="15" creationId="{542C0244-AAC4-9EC0-3C3F-2F297132E1BA}"/>
          </ac:spMkLst>
        </pc:spChg>
        <pc:spChg chg="add mod">
          <ac:chgData name="Danilo Ríos" userId="74fa47b150b6dd85" providerId="LiveId" clId="{3DCC6FED-5AFB-4274-9739-994E1E7E58E7}" dt="2023-10-21T20:25:56.129" v="1449" actId="1076"/>
          <ac:spMkLst>
            <pc:docMk/>
            <pc:sldMk cId="0" sldId="425"/>
            <ac:spMk id="16" creationId="{FABEAE90-FB24-7F25-0AF2-81AB1634BFF0}"/>
          </ac:spMkLst>
        </pc:spChg>
        <pc:spChg chg="mod">
          <ac:chgData name="Danilo Ríos" userId="74fa47b150b6dd85" providerId="LiveId" clId="{3DCC6FED-5AFB-4274-9739-994E1E7E58E7}" dt="2023-10-21T20:20:04.648" v="1425"/>
          <ac:spMkLst>
            <pc:docMk/>
            <pc:sldMk cId="0" sldId="425"/>
            <ac:spMk id="21" creationId="{5918A938-3445-2515-0E70-3356FFB5599C}"/>
          </ac:spMkLst>
        </pc:spChg>
        <pc:spChg chg="mod">
          <ac:chgData name="Danilo Ríos" userId="74fa47b150b6dd85" providerId="LiveId" clId="{3DCC6FED-5AFB-4274-9739-994E1E7E58E7}" dt="2023-10-21T20:20:04.648" v="1425"/>
          <ac:spMkLst>
            <pc:docMk/>
            <pc:sldMk cId="0" sldId="425"/>
            <ac:spMk id="22" creationId="{E2DB50F9-678C-EA9B-2862-40C22702D62F}"/>
          </ac:spMkLst>
        </pc:spChg>
        <pc:spChg chg="mod">
          <ac:chgData name="Danilo Ríos" userId="74fa47b150b6dd85" providerId="LiveId" clId="{3DCC6FED-5AFB-4274-9739-994E1E7E58E7}" dt="2023-10-21T20:20:04.648" v="1425"/>
          <ac:spMkLst>
            <pc:docMk/>
            <pc:sldMk cId="0" sldId="425"/>
            <ac:spMk id="23" creationId="{0E6C7557-B7E2-3CE0-38C9-E3A450F805ED}"/>
          </ac:spMkLst>
        </pc:spChg>
        <pc:spChg chg="mod">
          <ac:chgData name="Danilo Ríos" userId="74fa47b150b6dd85" providerId="LiveId" clId="{3DCC6FED-5AFB-4274-9739-994E1E7E58E7}" dt="2023-10-21T20:20:04.648" v="1425"/>
          <ac:spMkLst>
            <pc:docMk/>
            <pc:sldMk cId="0" sldId="425"/>
            <ac:spMk id="24" creationId="{F2CA915C-E8E8-7F23-54A2-0620422634F0}"/>
          </ac:spMkLst>
        </pc:spChg>
        <pc:spChg chg="mod">
          <ac:chgData name="Danilo Ríos" userId="74fa47b150b6dd85" providerId="LiveId" clId="{3DCC6FED-5AFB-4274-9739-994E1E7E58E7}" dt="2023-10-21T20:20:04.648" v="1425"/>
          <ac:spMkLst>
            <pc:docMk/>
            <pc:sldMk cId="0" sldId="425"/>
            <ac:spMk id="25" creationId="{3045A90F-5082-2F6D-11E0-EE7148517E46}"/>
          </ac:spMkLst>
        </pc:spChg>
        <pc:spChg chg="mod">
          <ac:chgData name="Danilo Ríos" userId="74fa47b150b6dd85" providerId="LiveId" clId="{3DCC6FED-5AFB-4274-9739-994E1E7E58E7}" dt="2023-10-21T20:20:04.648" v="1425"/>
          <ac:spMkLst>
            <pc:docMk/>
            <pc:sldMk cId="0" sldId="425"/>
            <ac:spMk id="27" creationId="{5DAAFE95-2441-8B1C-4085-DB2382902087}"/>
          </ac:spMkLst>
        </pc:spChg>
        <pc:spChg chg="mod">
          <ac:chgData name="Danilo Ríos" userId="74fa47b150b6dd85" providerId="LiveId" clId="{3DCC6FED-5AFB-4274-9739-994E1E7E58E7}" dt="2023-10-21T20:20:04.648" v="1425"/>
          <ac:spMkLst>
            <pc:docMk/>
            <pc:sldMk cId="0" sldId="425"/>
            <ac:spMk id="28" creationId="{33D9E206-AEDF-CC2C-A29C-AB7F11AC8DD7}"/>
          </ac:spMkLst>
        </pc:spChg>
        <pc:spChg chg="mod">
          <ac:chgData name="Danilo Ríos" userId="74fa47b150b6dd85" providerId="LiveId" clId="{3DCC6FED-5AFB-4274-9739-994E1E7E58E7}" dt="2023-10-21T20:20:04.648" v="1425"/>
          <ac:spMkLst>
            <pc:docMk/>
            <pc:sldMk cId="0" sldId="425"/>
            <ac:spMk id="29" creationId="{3CF8F501-507B-CCAD-C5B9-5601E20DD9F3}"/>
          </ac:spMkLst>
        </pc:spChg>
        <pc:spChg chg="mod">
          <ac:chgData name="Danilo Ríos" userId="74fa47b150b6dd85" providerId="LiveId" clId="{3DCC6FED-5AFB-4274-9739-994E1E7E58E7}" dt="2023-10-21T20:20:04.648" v="1425"/>
          <ac:spMkLst>
            <pc:docMk/>
            <pc:sldMk cId="0" sldId="425"/>
            <ac:spMk id="30" creationId="{E025522D-824C-0CEC-C8A9-19A48AA43775}"/>
          </ac:spMkLst>
        </pc:spChg>
        <pc:spChg chg="mod">
          <ac:chgData name="Danilo Ríos" userId="74fa47b150b6dd85" providerId="LiveId" clId="{3DCC6FED-5AFB-4274-9739-994E1E7E58E7}" dt="2023-10-21T20:20:04.648" v="1425"/>
          <ac:spMkLst>
            <pc:docMk/>
            <pc:sldMk cId="0" sldId="425"/>
            <ac:spMk id="31" creationId="{EC5CEB76-022C-8687-62F2-9722EC251F7E}"/>
          </ac:spMkLst>
        </pc:spChg>
        <pc:spChg chg="add mod">
          <ac:chgData name="Danilo Ríos" userId="74fa47b150b6dd85" providerId="LiveId" clId="{3DCC6FED-5AFB-4274-9739-994E1E7E58E7}" dt="2023-10-21T20:25:56.129" v="1449" actId="1076"/>
          <ac:spMkLst>
            <pc:docMk/>
            <pc:sldMk cId="0" sldId="425"/>
            <ac:spMk id="32" creationId="{4F74F556-AB0D-D406-86E6-A55EE5CEA128}"/>
          </ac:spMkLst>
        </pc:spChg>
        <pc:spChg chg="add mod">
          <ac:chgData name="Danilo Ríos" userId="74fa47b150b6dd85" providerId="LiveId" clId="{3DCC6FED-5AFB-4274-9739-994E1E7E58E7}" dt="2023-10-21T20:25:56.129" v="1449" actId="1076"/>
          <ac:spMkLst>
            <pc:docMk/>
            <pc:sldMk cId="0" sldId="425"/>
            <ac:spMk id="33" creationId="{C07DEB2E-D03B-B386-DF38-B651A2B49816}"/>
          </ac:spMkLst>
        </pc:spChg>
        <pc:spChg chg="add mod">
          <ac:chgData name="Danilo Ríos" userId="74fa47b150b6dd85" providerId="LiveId" clId="{3DCC6FED-5AFB-4274-9739-994E1E7E58E7}" dt="2023-10-21T20:25:56.129" v="1449" actId="1076"/>
          <ac:spMkLst>
            <pc:docMk/>
            <pc:sldMk cId="0" sldId="425"/>
            <ac:spMk id="34" creationId="{BE7FCC62-1ABC-C49B-E172-C7CF7DA95939}"/>
          </ac:spMkLst>
        </pc:spChg>
        <pc:spChg chg="add mod">
          <ac:chgData name="Danilo Ríos" userId="74fa47b150b6dd85" providerId="LiveId" clId="{3DCC6FED-5AFB-4274-9739-994E1E7E58E7}" dt="2023-10-21T20:25:56.129" v="1449" actId="1076"/>
          <ac:spMkLst>
            <pc:docMk/>
            <pc:sldMk cId="0" sldId="425"/>
            <ac:spMk id="35" creationId="{79AC2D09-B49C-5716-651B-759DE6D738A3}"/>
          </ac:spMkLst>
        </pc:spChg>
        <pc:spChg chg="add del mod">
          <ac:chgData name="Danilo Ríos" userId="74fa47b150b6dd85" providerId="LiveId" clId="{3DCC6FED-5AFB-4274-9739-994E1E7E58E7}" dt="2023-10-21T20:20:08.493" v="1426" actId="478"/>
          <ac:spMkLst>
            <pc:docMk/>
            <pc:sldMk cId="0" sldId="425"/>
            <ac:spMk id="37" creationId="{7E4B292F-3F82-0EF6-BF29-7A548F32CBD0}"/>
          </ac:spMkLst>
        </pc:spChg>
        <pc:spChg chg="add mod">
          <ac:chgData name="Danilo Ríos" userId="74fa47b150b6dd85" providerId="LiveId" clId="{3DCC6FED-5AFB-4274-9739-994E1E7E58E7}" dt="2023-10-21T20:25:56.129" v="1449" actId="1076"/>
          <ac:spMkLst>
            <pc:docMk/>
            <pc:sldMk cId="0" sldId="425"/>
            <ac:spMk id="38" creationId="{59A21342-D1B0-78F3-08B4-519C70992CC2}"/>
          </ac:spMkLst>
        </pc:spChg>
        <pc:spChg chg="mod">
          <ac:chgData name="Danilo Ríos" userId="74fa47b150b6dd85" providerId="LiveId" clId="{3DCC6FED-5AFB-4274-9739-994E1E7E58E7}" dt="2023-10-21T20:20:04.648" v="1425"/>
          <ac:spMkLst>
            <pc:docMk/>
            <pc:sldMk cId="0" sldId="425"/>
            <ac:spMk id="40" creationId="{7C60EA3C-D3B4-F56F-E2DB-C4E2AFB14C0A}"/>
          </ac:spMkLst>
        </pc:spChg>
        <pc:spChg chg="mod">
          <ac:chgData name="Danilo Ríos" userId="74fa47b150b6dd85" providerId="LiveId" clId="{3DCC6FED-5AFB-4274-9739-994E1E7E58E7}" dt="2023-10-21T20:20:04.648" v="1425"/>
          <ac:spMkLst>
            <pc:docMk/>
            <pc:sldMk cId="0" sldId="425"/>
            <ac:spMk id="41" creationId="{9B8DBA24-A24B-CADB-6171-EB7462B916C3}"/>
          </ac:spMkLst>
        </pc:spChg>
        <pc:spChg chg="add mod">
          <ac:chgData name="Danilo Ríos" userId="74fa47b150b6dd85" providerId="LiveId" clId="{3DCC6FED-5AFB-4274-9739-994E1E7E58E7}" dt="2023-10-21T20:25:56.129" v="1449" actId="1076"/>
          <ac:spMkLst>
            <pc:docMk/>
            <pc:sldMk cId="0" sldId="425"/>
            <ac:spMk id="42" creationId="{91C649D9-B8C6-7817-FD48-FE7AAD0CBAEC}"/>
          </ac:spMkLst>
        </pc:spChg>
        <pc:spChg chg="add mod">
          <ac:chgData name="Danilo Ríos" userId="74fa47b150b6dd85" providerId="LiveId" clId="{3DCC6FED-5AFB-4274-9739-994E1E7E58E7}" dt="2023-10-21T20:25:56.129" v="1449" actId="1076"/>
          <ac:spMkLst>
            <pc:docMk/>
            <pc:sldMk cId="0" sldId="425"/>
            <ac:spMk id="43" creationId="{A75DBC97-F3E7-1C9D-CA2F-C2617989E1E4}"/>
          </ac:spMkLst>
        </pc:spChg>
        <pc:spChg chg="add mod">
          <ac:chgData name="Danilo Ríos" userId="74fa47b150b6dd85" providerId="LiveId" clId="{3DCC6FED-5AFB-4274-9739-994E1E7E58E7}" dt="2023-10-21T20:25:56.129" v="1449" actId="1076"/>
          <ac:spMkLst>
            <pc:docMk/>
            <pc:sldMk cId="0" sldId="425"/>
            <ac:spMk id="45" creationId="{298EBBDC-D452-A474-3CBD-7C6FD0826C33}"/>
          </ac:spMkLst>
        </pc:spChg>
        <pc:spChg chg="add mod">
          <ac:chgData name="Danilo Ríos" userId="74fa47b150b6dd85" providerId="LiveId" clId="{3DCC6FED-5AFB-4274-9739-994E1E7E58E7}" dt="2023-10-21T20:25:56.129" v="1449" actId="1076"/>
          <ac:spMkLst>
            <pc:docMk/>
            <pc:sldMk cId="0" sldId="425"/>
            <ac:spMk id="53" creationId="{46B62C64-F867-63F6-20C1-5CD9B50E00B1}"/>
          </ac:spMkLst>
        </pc:spChg>
        <pc:spChg chg="add mod">
          <ac:chgData name="Danilo Ríos" userId="74fa47b150b6dd85" providerId="LiveId" clId="{3DCC6FED-5AFB-4274-9739-994E1E7E58E7}" dt="2023-10-21T20:25:56.129" v="1449" actId="1076"/>
          <ac:spMkLst>
            <pc:docMk/>
            <pc:sldMk cId="0" sldId="425"/>
            <ac:spMk id="54" creationId="{4900447C-671D-C4AC-4CBB-2B196B6E02A6}"/>
          </ac:spMkLst>
        </pc:spChg>
        <pc:spChg chg="add mod">
          <ac:chgData name="Danilo Ríos" userId="74fa47b150b6dd85" providerId="LiveId" clId="{3DCC6FED-5AFB-4274-9739-994E1E7E58E7}" dt="2023-10-21T20:25:56.129" v="1449" actId="1076"/>
          <ac:spMkLst>
            <pc:docMk/>
            <pc:sldMk cId="0" sldId="425"/>
            <ac:spMk id="55" creationId="{38AA4F54-B48E-8637-873A-E0FC6B7BE257}"/>
          </ac:spMkLst>
        </pc:spChg>
        <pc:spChg chg="add mod">
          <ac:chgData name="Danilo Ríos" userId="74fa47b150b6dd85" providerId="LiveId" clId="{3DCC6FED-5AFB-4274-9739-994E1E7E58E7}" dt="2023-10-21T20:25:56.129" v="1449" actId="1076"/>
          <ac:spMkLst>
            <pc:docMk/>
            <pc:sldMk cId="0" sldId="425"/>
            <ac:spMk id="56" creationId="{3F027E7D-2D00-EA6B-AFBC-5899647FE5FF}"/>
          </ac:spMkLst>
        </pc:spChg>
        <pc:spChg chg="add mod">
          <ac:chgData name="Danilo Ríos" userId="74fa47b150b6dd85" providerId="LiveId" clId="{3DCC6FED-5AFB-4274-9739-994E1E7E58E7}" dt="2023-10-21T20:25:56.129" v="1449" actId="1076"/>
          <ac:spMkLst>
            <pc:docMk/>
            <pc:sldMk cId="0" sldId="425"/>
            <ac:spMk id="57" creationId="{4FD1C4AC-8A6E-165D-486F-310F321DBFF8}"/>
          </ac:spMkLst>
        </pc:spChg>
        <pc:spChg chg="add mod">
          <ac:chgData name="Danilo Ríos" userId="74fa47b150b6dd85" providerId="LiveId" clId="{3DCC6FED-5AFB-4274-9739-994E1E7E58E7}" dt="2023-10-21T20:25:56.129" v="1449" actId="1076"/>
          <ac:spMkLst>
            <pc:docMk/>
            <pc:sldMk cId="0" sldId="425"/>
            <ac:spMk id="59" creationId="{BD279A59-E9A4-EBA6-6121-E599802ADC8A}"/>
          </ac:spMkLst>
        </pc:spChg>
        <pc:spChg chg="add mod">
          <ac:chgData name="Danilo Ríos" userId="74fa47b150b6dd85" providerId="LiveId" clId="{3DCC6FED-5AFB-4274-9739-994E1E7E58E7}" dt="2023-10-21T20:25:56.129" v="1449" actId="1076"/>
          <ac:spMkLst>
            <pc:docMk/>
            <pc:sldMk cId="0" sldId="425"/>
            <ac:spMk id="61" creationId="{71C4B233-9EA8-2F55-0315-F729AC3AB908}"/>
          </ac:spMkLst>
        </pc:spChg>
        <pc:spChg chg="add mod">
          <ac:chgData name="Danilo Ríos" userId="74fa47b150b6dd85" providerId="LiveId" clId="{3DCC6FED-5AFB-4274-9739-994E1E7E58E7}" dt="2023-10-21T20:25:56.129" v="1449" actId="1076"/>
          <ac:spMkLst>
            <pc:docMk/>
            <pc:sldMk cId="0" sldId="425"/>
            <ac:spMk id="63" creationId="{EDF8D42D-E978-256F-BAC7-991C066D8932}"/>
          </ac:spMkLst>
        </pc:spChg>
        <pc:spChg chg="add mod ord">
          <ac:chgData name="Danilo Ríos" userId="74fa47b150b6dd85" providerId="LiveId" clId="{3DCC6FED-5AFB-4274-9739-994E1E7E58E7}" dt="2023-10-21T20:27:12.137" v="1454" actId="207"/>
          <ac:spMkLst>
            <pc:docMk/>
            <pc:sldMk cId="0" sldId="425"/>
            <ac:spMk id="65" creationId="{64D9AC5F-34F3-4DF7-D3CF-7D17C322F11C}"/>
          </ac:spMkLst>
        </pc:spChg>
        <pc:spChg chg="add mod">
          <ac:chgData name="Danilo Ríos" userId="74fa47b150b6dd85" providerId="LiveId" clId="{3DCC6FED-5AFB-4274-9739-994E1E7E58E7}" dt="2023-10-21T20:33:34.562" v="1557" actId="6549"/>
          <ac:spMkLst>
            <pc:docMk/>
            <pc:sldMk cId="0" sldId="425"/>
            <ac:spMk id="66" creationId="{94E0EB33-545C-2127-2745-DA0604627DD6}"/>
          </ac:spMkLst>
        </pc:spChg>
        <pc:grpChg chg="add mod">
          <ac:chgData name="Danilo Ríos" userId="74fa47b150b6dd85" providerId="LiveId" clId="{3DCC6FED-5AFB-4274-9739-994E1E7E58E7}" dt="2023-10-21T20:25:56.129" v="1449" actId="1076"/>
          <ac:grpSpMkLst>
            <pc:docMk/>
            <pc:sldMk cId="0" sldId="425"/>
            <ac:grpSpMk id="6" creationId="{68936B16-6059-F81B-22DE-3D384A224923}"/>
          </ac:grpSpMkLst>
        </pc:grpChg>
        <pc:grpChg chg="mod">
          <ac:chgData name="Danilo Ríos" userId="74fa47b150b6dd85" providerId="LiveId" clId="{3DCC6FED-5AFB-4274-9739-994E1E7E58E7}" dt="2023-10-21T20:20:04.648" v="1425"/>
          <ac:grpSpMkLst>
            <pc:docMk/>
            <pc:sldMk cId="0" sldId="425"/>
            <ac:grpSpMk id="7" creationId="{2D6810B4-FEE3-3F7E-E6A1-70E5F052849C}"/>
          </ac:grpSpMkLst>
        </pc:grpChg>
        <pc:grpChg chg="mod">
          <ac:chgData name="Danilo Ríos" userId="74fa47b150b6dd85" providerId="LiveId" clId="{3DCC6FED-5AFB-4274-9739-994E1E7E58E7}" dt="2023-10-21T20:20:04.648" v="1425"/>
          <ac:grpSpMkLst>
            <pc:docMk/>
            <pc:sldMk cId="0" sldId="425"/>
            <ac:grpSpMk id="8" creationId="{7B0A08B5-92D7-7EAC-5860-B0A6B69EBD5F}"/>
          </ac:grpSpMkLst>
        </pc:grpChg>
        <pc:grpChg chg="add mod">
          <ac:chgData name="Danilo Ríos" userId="74fa47b150b6dd85" providerId="LiveId" clId="{3DCC6FED-5AFB-4274-9739-994E1E7E58E7}" dt="2023-10-21T20:25:56.129" v="1449" actId="1076"/>
          <ac:grpSpMkLst>
            <pc:docMk/>
            <pc:sldMk cId="0" sldId="425"/>
            <ac:grpSpMk id="18" creationId="{24D176E6-0B88-45BA-3F26-1E6BBF2B74F5}"/>
          </ac:grpSpMkLst>
        </pc:grpChg>
        <pc:grpChg chg="mod">
          <ac:chgData name="Danilo Ríos" userId="74fa47b150b6dd85" providerId="LiveId" clId="{3DCC6FED-5AFB-4274-9739-994E1E7E58E7}" dt="2023-10-21T20:20:04.648" v="1425"/>
          <ac:grpSpMkLst>
            <pc:docMk/>
            <pc:sldMk cId="0" sldId="425"/>
            <ac:grpSpMk id="19" creationId="{0691A15E-FBCB-0164-A21E-C16E68420E1E}"/>
          </ac:grpSpMkLst>
        </pc:grpChg>
        <pc:grpChg chg="mod">
          <ac:chgData name="Danilo Ríos" userId="74fa47b150b6dd85" providerId="LiveId" clId="{3DCC6FED-5AFB-4274-9739-994E1E7E58E7}" dt="2023-10-21T20:20:04.648" v="1425"/>
          <ac:grpSpMkLst>
            <pc:docMk/>
            <pc:sldMk cId="0" sldId="425"/>
            <ac:grpSpMk id="20" creationId="{620265ED-CB9B-453F-BDE8-73ED03996F73}"/>
          </ac:grpSpMkLst>
        </pc:grpChg>
        <pc:grpChg chg="add mod">
          <ac:chgData name="Danilo Ríos" userId="74fa47b150b6dd85" providerId="LiveId" clId="{3DCC6FED-5AFB-4274-9739-994E1E7E58E7}" dt="2023-10-21T20:25:56.129" v="1449" actId="1076"/>
          <ac:grpSpMkLst>
            <pc:docMk/>
            <pc:sldMk cId="0" sldId="425"/>
            <ac:grpSpMk id="26" creationId="{B1828385-0562-E100-AB51-0A72D9CB22CF}"/>
          </ac:grpSpMkLst>
        </pc:grpChg>
        <pc:grpChg chg="add mod">
          <ac:chgData name="Danilo Ríos" userId="74fa47b150b6dd85" providerId="LiveId" clId="{3DCC6FED-5AFB-4274-9739-994E1E7E58E7}" dt="2023-10-21T20:25:56.129" v="1449" actId="1076"/>
          <ac:grpSpMkLst>
            <pc:docMk/>
            <pc:sldMk cId="0" sldId="425"/>
            <ac:grpSpMk id="39" creationId="{A93F7F93-7C5D-84D7-B84A-EC7E49C4FC04}"/>
          </ac:grpSpMkLst>
        </pc:grpChg>
        <pc:picChg chg="add del mod">
          <ac:chgData name="Danilo Ríos" userId="74fa47b150b6dd85" providerId="LiveId" clId="{3DCC6FED-5AFB-4274-9739-994E1E7E58E7}" dt="2023-10-21T20:20:18.101" v="1427" actId="478"/>
          <ac:picMkLst>
            <pc:docMk/>
            <pc:sldMk cId="0" sldId="425"/>
            <ac:picMk id="58" creationId="{F798FA73-6C92-BC69-70CE-F1D52CF272D9}"/>
          </ac:picMkLst>
        </pc:picChg>
        <pc:cxnChg chg="add mod">
          <ac:chgData name="Danilo Ríos" userId="74fa47b150b6dd85" providerId="LiveId" clId="{3DCC6FED-5AFB-4274-9739-994E1E7E58E7}" dt="2023-10-21T20:25:56.129" v="1449" actId="1076"/>
          <ac:cxnSpMkLst>
            <pc:docMk/>
            <pc:sldMk cId="0" sldId="425"/>
            <ac:cxnSpMk id="17" creationId="{FB7BB4C1-3ADC-58E1-5F13-A128F881AC4F}"/>
          </ac:cxnSpMkLst>
        </pc:cxnChg>
        <pc:cxnChg chg="add mod">
          <ac:chgData name="Danilo Ríos" userId="74fa47b150b6dd85" providerId="LiveId" clId="{3DCC6FED-5AFB-4274-9739-994E1E7E58E7}" dt="2023-10-21T20:25:56.129" v="1449" actId="1076"/>
          <ac:cxnSpMkLst>
            <pc:docMk/>
            <pc:sldMk cId="0" sldId="425"/>
            <ac:cxnSpMk id="36" creationId="{132D9D6E-7357-18FF-D6AB-DAB7B21B02DD}"/>
          </ac:cxnSpMkLst>
        </pc:cxnChg>
        <pc:cxnChg chg="add mod">
          <ac:chgData name="Danilo Ríos" userId="74fa47b150b6dd85" providerId="LiveId" clId="{3DCC6FED-5AFB-4274-9739-994E1E7E58E7}" dt="2023-10-21T20:25:56.129" v="1449" actId="1076"/>
          <ac:cxnSpMkLst>
            <pc:docMk/>
            <pc:sldMk cId="0" sldId="425"/>
            <ac:cxnSpMk id="44" creationId="{BE543CBD-368B-EE4F-8FAB-60B9DB7503FA}"/>
          </ac:cxnSpMkLst>
        </pc:cxnChg>
        <pc:cxnChg chg="add mod">
          <ac:chgData name="Danilo Ríos" userId="74fa47b150b6dd85" providerId="LiveId" clId="{3DCC6FED-5AFB-4274-9739-994E1E7E58E7}" dt="2023-10-21T20:25:56.129" v="1449" actId="1076"/>
          <ac:cxnSpMkLst>
            <pc:docMk/>
            <pc:sldMk cId="0" sldId="425"/>
            <ac:cxnSpMk id="46" creationId="{A661DC09-A55B-7535-E812-BFD18169E6EF}"/>
          </ac:cxnSpMkLst>
        </pc:cxnChg>
        <pc:cxnChg chg="add mod">
          <ac:chgData name="Danilo Ríos" userId="74fa47b150b6dd85" providerId="LiveId" clId="{3DCC6FED-5AFB-4274-9739-994E1E7E58E7}" dt="2023-10-21T20:25:56.129" v="1449" actId="1076"/>
          <ac:cxnSpMkLst>
            <pc:docMk/>
            <pc:sldMk cId="0" sldId="425"/>
            <ac:cxnSpMk id="47" creationId="{27F8AAEC-1162-050F-402B-EA9F4AB81F54}"/>
          </ac:cxnSpMkLst>
        </pc:cxnChg>
        <pc:cxnChg chg="add mod">
          <ac:chgData name="Danilo Ríos" userId="74fa47b150b6dd85" providerId="LiveId" clId="{3DCC6FED-5AFB-4274-9739-994E1E7E58E7}" dt="2023-10-21T20:25:56.129" v="1449" actId="1076"/>
          <ac:cxnSpMkLst>
            <pc:docMk/>
            <pc:sldMk cId="0" sldId="425"/>
            <ac:cxnSpMk id="48" creationId="{3CF8A69A-6887-313E-23DE-485761ABC989}"/>
          </ac:cxnSpMkLst>
        </pc:cxnChg>
        <pc:cxnChg chg="add mod">
          <ac:chgData name="Danilo Ríos" userId="74fa47b150b6dd85" providerId="LiveId" clId="{3DCC6FED-5AFB-4274-9739-994E1E7E58E7}" dt="2023-10-21T20:25:56.129" v="1449" actId="1076"/>
          <ac:cxnSpMkLst>
            <pc:docMk/>
            <pc:sldMk cId="0" sldId="425"/>
            <ac:cxnSpMk id="49" creationId="{7FB84E24-9EE5-0255-C102-380F2385D9C5}"/>
          </ac:cxnSpMkLst>
        </pc:cxnChg>
        <pc:cxnChg chg="add mod">
          <ac:chgData name="Danilo Ríos" userId="74fa47b150b6dd85" providerId="LiveId" clId="{3DCC6FED-5AFB-4274-9739-994E1E7E58E7}" dt="2023-10-21T20:25:56.129" v="1449" actId="1076"/>
          <ac:cxnSpMkLst>
            <pc:docMk/>
            <pc:sldMk cId="0" sldId="425"/>
            <ac:cxnSpMk id="50" creationId="{7475CBC8-CBD2-86E8-6639-92F7AF657AD9}"/>
          </ac:cxnSpMkLst>
        </pc:cxnChg>
        <pc:cxnChg chg="add mod">
          <ac:chgData name="Danilo Ríos" userId="74fa47b150b6dd85" providerId="LiveId" clId="{3DCC6FED-5AFB-4274-9739-994E1E7E58E7}" dt="2023-10-21T20:25:56.129" v="1449" actId="1076"/>
          <ac:cxnSpMkLst>
            <pc:docMk/>
            <pc:sldMk cId="0" sldId="425"/>
            <ac:cxnSpMk id="51" creationId="{368B05CA-25E1-4E66-3241-5B215DFD03A3}"/>
          </ac:cxnSpMkLst>
        </pc:cxnChg>
        <pc:cxnChg chg="add mod">
          <ac:chgData name="Danilo Ríos" userId="74fa47b150b6dd85" providerId="LiveId" clId="{3DCC6FED-5AFB-4274-9739-994E1E7E58E7}" dt="2023-10-21T20:25:56.129" v="1449" actId="1076"/>
          <ac:cxnSpMkLst>
            <pc:docMk/>
            <pc:sldMk cId="0" sldId="425"/>
            <ac:cxnSpMk id="52" creationId="{B67BE941-9742-1CE7-A171-42D0D54CFEF7}"/>
          </ac:cxnSpMkLst>
        </pc:cxnChg>
        <pc:cxnChg chg="add mod">
          <ac:chgData name="Danilo Ríos" userId="74fa47b150b6dd85" providerId="LiveId" clId="{3DCC6FED-5AFB-4274-9739-994E1E7E58E7}" dt="2023-10-21T20:25:56.129" v="1449" actId="1076"/>
          <ac:cxnSpMkLst>
            <pc:docMk/>
            <pc:sldMk cId="0" sldId="425"/>
            <ac:cxnSpMk id="60" creationId="{85423AC9-8BB3-E3EC-FF77-BBDE02833CF5}"/>
          </ac:cxnSpMkLst>
        </pc:cxnChg>
        <pc:cxnChg chg="add mod">
          <ac:chgData name="Danilo Ríos" userId="74fa47b150b6dd85" providerId="LiveId" clId="{3DCC6FED-5AFB-4274-9739-994E1E7E58E7}" dt="2023-10-21T20:25:56.129" v="1449" actId="1076"/>
          <ac:cxnSpMkLst>
            <pc:docMk/>
            <pc:sldMk cId="0" sldId="425"/>
            <ac:cxnSpMk id="62" creationId="{780781DA-677B-F582-9C95-7FEDF62B2F27}"/>
          </ac:cxnSpMkLst>
        </pc:cxnChg>
      </pc:sldChg>
      <pc:sldChg chg="del">
        <pc:chgData name="Danilo Ríos" userId="74fa47b150b6dd85" providerId="LiveId" clId="{3DCC6FED-5AFB-4274-9739-994E1E7E58E7}" dt="2023-10-16T19:46:12.930" v="379" actId="47"/>
        <pc:sldMkLst>
          <pc:docMk/>
          <pc:sldMk cId="0" sldId="444"/>
        </pc:sldMkLst>
      </pc:sldChg>
      <pc:sldChg chg="del">
        <pc:chgData name="Danilo Ríos" userId="74fa47b150b6dd85" providerId="LiveId" clId="{3DCC6FED-5AFB-4274-9739-994E1E7E58E7}" dt="2023-10-16T19:46:13.398" v="380" actId="47"/>
        <pc:sldMkLst>
          <pc:docMk/>
          <pc:sldMk cId="0" sldId="492"/>
        </pc:sldMkLst>
      </pc:sldChg>
      <pc:sldChg chg="del">
        <pc:chgData name="Danilo Ríos" userId="74fa47b150b6dd85" providerId="LiveId" clId="{3DCC6FED-5AFB-4274-9739-994E1E7E58E7}" dt="2023-10-16T19:46:14.180" v="382" actId="47"/>
        <pc:sldMkLst>
          <pc:docMk/>
          <pc:sldMk cId="0" sldId="493"/>
        </pc:sldMkLst>
      </pc:sldChg>
      <pc:sldChg chg="del">
        <pc:chgData name="Danilo Ríos" userId="74fa47b150b6dd85" providerId="LiveId" clId="{3DCC6FED-5AFB-4274-9739-994E1E7E58E7}" dt="2023-10-16T19:42:48.376" v="44" actId="47"/>
        <pc:sldMkLst>
          <pc:docMk/>
          <pc:sldMk cId="3317344907" sldId="527"/>
        </pc:sldMkLst>
      </pc:sldChg>
      <pc:sldChg chg="del">
        <pc:chgData name="Danilo Ríos" userId="74fa47b150b6dd85" providerId="LiveId" clId="{3DCC6FED-5AFB-4274-9739-994E1E7E58E7}" dt="2023-10-16T19:46:11.586" v="376" actId="47"/>
        <pc:sldMkLst>
          <pc:docMk/>
          <pc:sldMk cId="1058663870" sldId="535"/>
        </pc:sldMkLst>
      </pc:sldChg>
      <pc:sldChg chg="modSp mod">
        <pc:chgData name="Danilo Ríos" userId="74fa47b150b6dd85" providerId="LiveId" clId="{3DCC6FED-5AFB-4274-9739-994E1E7E58E7}" dt="2023-10-16T19:42:44.408" v="43" actId="6549"/>
        <pc:sldMkLst>
          <pc:docMk/>
          <pc:sldMk cId="0" sldId="537"/>
        </pc:sldMkLst>
        <pc:spChg chg="mod">
          <ac:chgData name="Danilo Ríos" userId="74fa47b150b6dd85" providerId="LiveId" clId="{3DCC6FED-5AFB-4274-9739-994E1E7E58E7}" dt="2023-10-16T19:42:44.408" v="43" actId="6549"/>
          <ac:spMkLst>
            <pc:docMk/>
            <pc:sldMk cId="0" sldId="537"/>
            <ac:spMk id="295940" creationId="{00000000-0000-0000-0000-000000000000}"/>
          </ac:spMkLst>
        </pc:spChg>
      </pc:sldChg>
      <pc:sldChg chg="addSp modSp new mod ord">
        <pc:chgData name="Danilo Ríos" userId="74fa47b150b6dd85" providerId="LiveId" clId="{3DCC6FED-5AFB-4274-9739-994E1E7E58E7}" dt="2023-10-22T11:39:18.829" v="3977" actId="20577"/>
        <pc:sldMkLst>
          <pc:docMk/>
          <pc:sldMk cId="2295568028" sldId="538"/>
        </pc:sldMkLst>
        <pc:spChg chg="add mod">
          <ac:chgData name="Danilo Ríos" userId="74fa47b150b6dd85" providerId="LiveId" clId="{3DCC6FED-5AFB-4274-9739-994E1E7E58E7}" dt="2023-10-22T11:39:18.829" v="3977" actId="20577"/>
          <ac:spMkLst>
            <pc:docMk/>
            <pc:sldMk cId="2295568028" sldId="538"/>
            <ac:spMk id="2" creationId="{5A6101F4-13F5-1E43-B462-37071CD40E81}"/>
          </ac:spMkLst>
        </pc:spChg>
        <pc:spChg chg="add mod">
          <ac:chgData name="Danilo Ríos" userId="74fa47b150b6dd85" providerId="LiveId" clId="{3DCC6FED-5AFB-4274-9739-994E1E7E58E7}" dt="2023-10-21T21:30:45.404" v="1934" actId="6549"/>
          <ac:spMkLst>
            <pc:docMk/>
            <pc:sldMk cId="2295568028" sldId="538"/>
            <ac:spMk id="3" creationId="{AA2399E8-46E2-C0D1-A9E2-483990A4E68F}"/>
          </ac:spMkLst>
        </pc:spChg>
        <pc:graphicFrameChg chg="add mod modGraphic">
          <ac:chgData name="Danilo Ríos" userId="74fa47b150b6dd85" providerId="LiveId" clId="{3DCC6FED-5AFB-4274-9739-994E1E7E58E7}" dt="2023-10-22T11:21:25.885" v="3619" actId="1076"/>
          <ac:graphicFrameMkLst>
            <pc:docMk/>
            <pc:sldMk cId="2295568028" sldId="538"/>
            <ac:graphicFrameMk id="5" creationId="{1C2F7FA3-71DA-D58B-7BC2-A82F0E00CACA}"/>
          </ac:graphicFrameMkLst>
        </pc:graphicFrameChg>
      </pc:sldChg>
      <pc:sldChg chg="delSp modSp add mod">
        <pc:chgData name="Danilo Ríos" userId="74fa47b150b6dd85" providerId="LiveId" clId="{3DCC6FED-5AFB-4274-9739-994E1E7E58E7}" dt="2023-10-21T20:28:40.175" v="1465" actId="1076"/>
        <pc:sldMkLst>
          <pc:docMk/>
          <pc:sldMk cId="3821922403" sldId="539"/>
        </pc:sldMkLst>
        <pc:spChg chg="del">
          <ac:chgData name="Danilo Ríos" userId="74fa47b150b6dd85" providerId="LiveId" clId="{3DCC6FED-5AFB-4274-9739-994E1E7E58E7}" dt="2023-10-21T20:27:52.725" v="1456" actId="478"/>
          <ac:spMkLst>
            <pc:docMk/>
            <pc:sldMk cId="3821922403" sldId="539"/>
            <ac:spMk id="5" creationId="{F53F3F7F-FB0F-5551-E4C5-6C3F6E359ABF}"/>
          </ac:spMkLst>
        </pc:spChg>
        <pc:spChg chg="mod">
          <ac:chgData name="Danilo Ríos" userId="74fa47b150b6dd85" providerId="LiveId" clId="{3DCC6FED-5AFB-4274-9739-994E1E7E58E7}" dt="2023-10-21T20:28:32.316" v="1463" actId="1076"/>
          <ac:spMkLst>
            <pc:docMk/>
            <pc:sldMk cId="3821922403" sldId="539"/>
            <ac:spMk id="54" creationId="{4900447C-671D-C4AC-4CBB-2B196B6E02A6}"/>
          </ac:spMkLst>
        </pc:spChg>
        <pc:spChg chg="mod">
          <ac:chgData name="Danilo Ríos" userId="74fa47b150b6dd85" providerId="LiveId" clId="{3DCC6FED-5AFB-4274-9739-994E1E7E58E7}" dt="2023-10-21T20:28:19.193" v="1461" actId="1076"/>
          <ac:spMkLst>
            <pc:docMk/>
            <pc:sldMk cId="3821922403" sldId="539"/>
            <ac:spMk id="61" creationId="{71C4B233-9EA8-2F55-0315-F729AC3AB908}"/>
          </ac:spMkLst>
        </pc:spChg>
        <pc:spChg chg="mod">
          <ac:chgData name="Danilo Ríos" userId="74fa47b150b6dd85" providerId="LiveId" clId="{3DCC6FED-5AFB-4274-9739-994E1E7E58E7}" dt="2023-10-21T20:28:40.175" v="1465" actId="1076"/>
          <ac:spMkLst>
            <pc:docMk/>
            <pc:sldMk cId="3821922403" sldId="539"/>
            <ac:spMk id="63" creationId="{EDF8D42D-E978-256F-BAC7-991C066D8932}"/>
          </ac:spMkLst>
        </pc:spChg>
        <pc:cxnChg chg="mod">
          <ac:chgData name="Danilo Ríos" userId="74fa47b150b6dd85" providerId="LiveId" clId="{3DCC6FED-5AFB-4274-9739-994E1E7E58E7}" dt="2023-10-21T20:28:08.085" v="1458" actId="14100"/>
          <ac:cxnSpMkLst>
            <pc:docMk/>
            <pc:sldMk cId="3821922403" sldId="539"/>
            <ac:cxnSpMk id="60" creationId="{85423AC9-8BB3-E3EC-FF77-BBDE02833CF5}"/>
          </ac:cxnSpMkLst>
        </pc:cxnChg>
        <pc:cxnChg chg="mod">
          <ac:chgData name="Danilo Ríos" userId="74fa47b150b6dd85" providerId="LiveId" clId="{3DCC6FED-5AFB-4274-9739-994E1E7E58E7}" dt="2023-10-21T20:28:37.004" v="1464" actId="1076"/>
          <ac:cxnSpMkLst>
            <pc:docMk/>
            <pc:sldMk cId="3821922403" sldId="539"/>
            <ac:cxnSpMk id="62" creationId="{780781DA-677B-F582-9C95-7FEDF62B2F27}"/>
          </ac:cxnSpMkLst>
        </pc:cxnChg>
      </pc:sldChg>
      <pc:sldChg chg="addSp delSp modSp add mod">
        <pc:chgData name="Danilo Ríos" userId="74fa47b150b6dd85" providerId="LiveId" clId="{3DCC6FED-5AFB-4274-9739-994E1E7E58E7}" dt="2023-10-21T21:33:28.829" v="1979" actId="6549"/>
        <pc:sldMkLst>
          <pc:docMk/>
          <pc:sldMk cId="2625368595" sldId="540"/>
        </pc:sldMkLst>
        <pc:spChg chg="add mod">
          <ac:chgData name="Danilo Ríos" userId="74fa47b150b6dd85" providerId="LiveId" clId="{3DCC6FED-5AFB-4274-9739-994E1E7E58E7}" dt="2023-10-21T20:30:18.413" v="1475" actId="1076"/>
          <ac:spMkLst>
            <pc:docMk/>
            <pc:sldMk cId="2625368595" sldId="540"/>
            <ac:spMk id="3" creationId="{81D45CAB-CB37-6555-8938-FC7921C35669}"/>
          </ac:spMkLst>
        </pc:spChg>
        <pc:spChg chg="del">
          <ac:chgData name="Danilo Ríos" userId="74fa47b150b6dd85" providerId="LiveId" clId="{3DCC6FED-5AFB-4274-9739-994E1E7E58E7}" dt="2023-10-21T20:30:29.099" v="1477" actId="478"/>
          <ac:spMkLst>
            <pc:docMk/>
            <pc:sldMk cId="2625368595" sldId="540"/>
            <ac:spMk id="33" creationId="{C07DEB2E-D03B-B386-DF38-B651A2B49816}"/>
          </ac:spMkLst>
        </pc:spChg>
        <pc:spChg chg="mod">
          <ac:chgData name="Danilo Ríos" userId="74fa47b150b6dd85" providerId="LiveId" clId="{3DCC6FED-5AFB-4274-9739-994E1E7E58E7}" dt="2023-10-21T20:31:26.624" v="1483"/>
          <ac:spMkLst>
            <pc:docMk/>
            <pc:sldMk cId="2625368595" sldId="540"/>
            <ac:spMk id="37" creationId="{0EB4931C-B8A2-1878-CB2D-BF36CAF800B2}"/>
          </ac:spMkLst>
        </pc:spChg>
        <pc:spChg chg="mod">
          <ac:chgData name="Danilo Ríos" userId="74fa47b150b6dd85" providerId="LiveId" clId="{3DCC6FED-5AFB-4274-9739-994E1E7E58E7}" dt="2023-10-21T20:30:24.959" v="1476" actId="1076"/>
          <ac:spMkLst>
            <pc:docMk/>
            <pc:sldMk cId="2625368595" sldId="540"/>
            <ac:spMk id="40" creationId="{7C60EA3C-D3B4-F56F-E2DB-C4E2AFB14C0A}"/>
          </ac:spMkLst>
        </pc:spChg>
        <pc:spChg chg="mod">
          <ac:chgData name="Danilo Ríos" userId="74fa47b150b6dd85" providerId="LiveId" clId="{3DCC6FED-5AFB-4274-9739-994E1E7E58E7}" dt="2023-10-21T20:31:03.812" v="1482" actId="1076"/>
          <ac:spMkLst>
            <pc:docMk/>
            <pc:sldMk cId="2625368595" sldId="540"/>
            <ac:spMk id="41" creationId="{9B8DBA24-A24B-CADB-6171-EB7462B916C3}"/>
          </ac:spMkLst>
        </pc:spChg>
        <pc:spChg chg="del mod">
          <ac:chgData name="Danilo Ríos" userId="74fa47b150b6dd85" providerId="LiveId" clId="{3DCC6FED-5AFB-4274-9739-994E1E7E58E7}" dt="2023-10-21T20:33:00.004" v="1531" actId="478"/>
          <ac:spMkLst>
            <pc:docMk/>
            <pc:sldMk cId="2625368595" sldId="540"/>
            <ac:spMk id="42" creationId="{91C649D9-B8C6-7817-FD48-FE7AAD0CBAEC}"/>
          </ac:spMkLst>
        </pc:spChg>
        <pc:spChg chg="mod">
          <ac:chgData name="Danilo Ríos" userId="74fa47b150b6dd85" providerId="LiveId" clId="{3DCC6FED-5AFB-4274-9739-994E1E7E58E7}" dt="2023-10-21T20:31:43.825" v="1487" actId="1076"/>
          <ac:spMkLst>
            <pc:docMk/>
            <pc:sldMk cId="2625368595" sldId="540"/>
            <ac:spMk id="54" creationId="{4900447C-671D-C4AC-4CBB-2B196B6E02A6}"/>
          </ac:spMkLst>
        </pc:spChg>
        <pc:spChg chg="mod">
          <ac:chgData name="Danilo Ríos" userId="74fa47b150b6dd85" providerId="LiveId" clId="{3DCC6FED-5AFB-4274-9739-994E1E7E58E7}" dt="2023-10-21T20:31:55.073" v="1521" actId="6549"/>
          <ac:spMkLst>
            <pc:docMk/>
            <pc:sldMk cId="2625368595" sldId="540"/>
            <ac:spMk id="58" creationId="{7BEDA103-EBD4-374B-0A2E-7AE5484CAC0A}"/>
          </ac:spMkLst>
        </pc:spChg>
        <pc:spChg chg="del mod">
          <ac:chgData name="Danilo Ríos" userId="74fa47b150b6dd85" providerId="LiveId" clId="{3DCC6FED-5AFB-4274-9739-994E1E7E58E7}" dt="2023-10-21T20:30:00.740" v="1472" actId="478"/>
          <ac:spMkLst>
            <pc:docMk/>
            <pc:sldMk cId="2625368595" sldId="540"/>
            <ac:spMk id="59" creationId="{BD279A59-E9A4-EBA6-6121-E599802ADC8A}"/>
          </ac:spMkLst>
        </pc:spChg>
        <pc:spChg chg="mod">
          <ac:chgData name="Danilo Ríos" userId="74fa47b150b6dd85" providerId="LiveId" clId="{3DCC6FED-5AFB-4274-9739-994E1E7E58E7}" dt="2023-10-21T20:32:50.412" v="1529" actId="1076"/>
          <ac:spMkLst>
            <pc:docMk/>
            <pc:sldMk cId="2625368595" sldId="540"/>
            <ac:spMk id="61" creationId="{71C4B233-9EA8-2F55-0315-F729AC3AB908}"/>
          </ac:spMkLst>
        </pc:spChg>
        <pc:spChg chg="mod">
          <ac:chgData name="Danilo Ríos" userId="74fa47b150b6dd85" providerId="LiveId" clId="{3DCC6FED-5AFB-4274-9739-994E1E7E58E7}" dt="2023-10-21T20:32:36.710" v="1527" actId="1076"/>
          <ac:spMkLst>
            <pc:docMk/>
            <pc:sldMk cId="2625368595" sldId="540"/>
            <ac:spMk id="63" creationId="{EDF8D42D-E978-256F-BAC7-991C066D8932}"/>
          </ac:spMkLst>
        </pc:spChg>
        <pc:spChg chg="add mod">
          <ac:chgData name="Danilo Ríos" userId="74fa47b150b6dd85" providerId="LiveId" clId="{3DCC6FED-5AFB-4274-9739-994E1E7E58E7}" dt="2023-10-21T20:32:25.618" v="1525" actId="1076"/>
          <ac:spMkLst>
            <pc:docMk/>
            <pc:sldMk cId="2625368595" sldId="540"/>
            <ac:spMk id="64" creationId="{E6BC18D0-4631-0D18-2C6F-890BA8274A30}"/>
          </ac:spMkLst>
        </pc:spChg>
        <pc:spChg chg="mod">
          <ac:chgData name="Danilo Ríos" userId="74fa47b150b6dd85" providerId="LiveId" clId="{3DCC6FED-5AFB-4274-9739-994E1E7E58E7}" dt="2023-10-21T21:32:43.836" v="1961" actId="1076"/>
          <ac:spMkLst>
            <pc:docMk/>
            <pc:sldMk cId="2625368595" sldId="540"/>
            <ac:spMk id="65" creationId="{64D9AC5F-34F3-4DF7-D3CF-7D17C322F11C}"/>
          </ac:spMkLst>
        </pc:spChg>
        <pc:spChg chg="add mod">
          <ac:chgData name="Danilo Ríos" userId="74fa47b150b6dd85" providerId="LiveId" clId="{3DCC6FED-5AFB-4274-9739-994E1E7E58E7}" dt="2023-10-21T21:33:28.829" v="1979" actId="6549"/>
          <ac:spMkLst>
            <pc:docMk/>
            <pc:sldMk cId="2625368595" sldId="540"/>
            <ac:spMk id="67" creationId="{2E31EFEE-FC8F-A4C6-8313-88D703C4274F}"/>
          </ac:spMkLst>
        </pc:spChg>
        <pc:grpChg chg="add mod">
          <ac:chgData name="Danilo Ríos" userId="74fa47b150b6dd85" providerId="LiveId" clId="{3DCC6FED-5AFB-4274-9739-994E1E7E58E7}" dt="2023-10-21T20:32:13.604" v="1523" actId="1076"/>
          <ac:grpSpMkLst>
            <pc:docMk/>
            <pc:sldMk cId="2625368595" sldId="540"/>
            <ac:grpSpMk id="5" creationId="{A39E8FA0-893E-A0F4-D001-E4075B8DA1B7}"/>
          </ac:grpSpMkLst>
        </pc:grpChg>
        <pc:grpChg chg="mod">
          <ac:chgData name="Danilo Ríos" userId="74fa47b150b6dd85" providerId="LiveId" clId="{3DCC6FED-5AFB-4274-9739-994E1E7E58E7}" dt="2023-10-21T20:30:57.158" v="1481" actId="14100"/>
          <ac:grpSpMkLst>
            <pc:docMk/>
            <pc:sldMk cId="2625368595" sldId="540"/>
            <ac:grpSpMk id="39" creationId="{A93F7F93-7C5D-84D7-B84A-EC7E49C4FC04}"/>
          </ac:grpSpMkLst>
        </pc:grpChg>
        <pc:cxnChg chg="mod">
          <ac:chgData name="Danilo Ríos" userId="74fa47b150b6dd85" providerId="LiveId" clId="{3DCC6FED-5AFB-4274-9739-994E1E7E58E7}" dt="2023-10-21T20:32:45.239" v="1528" actId="1076"/>
          <ac:cxnSpMkLst>
            <pc:docMk/>
            <pc:sldMk cId="2625368595" sldId="540"/>
            <ac:cxnSpMk id="60" creationId="{85423AC9-8BB3-E3EC-FF77-BBDE02833CF5}"/>
          </ac:cxnSpMkLst>
        </pc:cxnChg>
        <pc:cxnChg chg="mod">
          <ac:chgData name="Danilo Ríos" userId="74fa47b150b6dd85" providerId="LiveId" clId="{3DCC6FED-5AFB-4274-9739-994E1E7E58E7}" dt="2023-10-21T20:32:32.586" v="1526" actId="1076"/>
          <ac:cxnSpMkLst>
            <pc:docMk/>
            <pc:sldMk cId="2625368595" sldId="540"/>
            <ac:cxnSpMk id="62" creationId="{780781DA-677B-F582-9C95-7FEDF62B2F27}"/>
          </ac:cxnSpMkLst>
        </pc:cxnChg>
      </pc:sldChg>
      <pc:sldChg chg="addSp delSp modSp new mod setBg">
        <pc:chgData name="Danilo Ríos" userId="74fa47b150b6dd85" providerId="LiveId" clId="{3DCC6FED-5AFB-4274-9739-994E1E7E58E7}" dt="2023-10-21T21:22:32.001" v="1747" actId="404"/>
        <pc:sldMkLst>
          <pc:docMk/>
          <pc:sldMk cId="749505762" sldId="541"/>
        </pc:sldMkLst>
        <pc:spChg chg="add mod">
          <ac:chgData name="Danilo Ríos" userId="74fa47b150b6dd85" providerId="LiveId" clId="{3DCC6FED-5AFB-4274-9739-994E1E7E58E7}" dt="2023-10-21T20:47:43.984" v="1694" actId="164"/>
          <ac:spMkLst>
            <pc:docMk/>
            <pc:sldMk cId="749505762" sldId="541"/>
            <ac:spMk id="3" creationId="{284B5AAD-1A2C-972B-0F78-511A024ACBE3}"/>
          </ac:spMkLst>
        </pc:spChg>
        <pc:spChg chg="add mod">
          <ac:chgData name="Danilo Ríos" userId="74fa47b150b6dd85" providerId="LiveId" clId="{3DCC6FED-5AFB-4274-9739-994E1E7E58E7}" dt="2023-10-21T20:47:43.984" v="1694" actId="164"/>
          <ac:spMkLst>
            <pc:docMk/>
            <pc:sldMk cId="749505762" sldId="541"/>
            <ac:spMk id="4" creationId="{E8E61AD9-7029-2C78-15B9-9A58D8D56C04}"/>
          </ac:spMkLst>
        </pc:spChg>
        <pc:spChg chg="add del mod">
          <ac:chgData name="Danilo Ríos" userId="74fa47b150b6dd85" providerId="LiveId" clId="{3DCC6FED-5AFB-4274-9739-994E1E7E58E7}" dt="2023-10-21T20:45:48.407" v="1679" actId="478"/>
          <ac:spMkLst>
            <pc:docMk/>
            <pc:sldMk cId="749505762" sldId="541"/>
            <ac:spMk id="6" creationId="{B72D874C-4277-4B8E-1E8C-182E9642BF29}"/>
          </ac:spMkLst>
        </pc:spChg>
        <pc:spChg chg="add mod">
          <ac:chgData name="Danilo Ríos" userId="74fa47b150b6dd85" providerId="LiveId" clId="{3DCC6FED-5AFB-4274-9739-994E1E7E58E7}" dt="2023-10-21T20:47:43.984" v="1694" actId="164"/>
          <ac:spMkLst>
            <pc:docMk/>
            <pc:sldMk cId="749505762" sldId="541"/>
            <ac:spMk id="7" creationId="{EAD49576-1E65-9F36-8C21-A44E71466973}"/>
          </ac:spMkLst>
        </pc:spChg>
        <pc:spChg chg="add mod ord">
          <ac:chgData name="Danilo Ríos" userId="74fa47b150b6dd85" providerId="LiveId" clId="{3DCC6FED-5AFB-4274-9739-994E1E7E58E7}" dt="2023-10-21T20:47:43.984" v="1694" actId="164"/>
          <ac:spMkLst>
            <pc:docMk/>
            <pc:sldMk cId="749505762" sldId="541"/>
            <ac:spMk id="8" creationId="{F052EA87-5811-E9C6-81B7-629DEADC8949}"/>
          </ac:spMkLst>
        </pc:spChg>
        <pc:spChg chg="add mod">
          <ac:chgData name="Danilo Ríos" userId="74fa47b150b6dd85" providerId="LiveId" clId="{3DCC6FED-5AFB-4274-9739-994E1E7E58E7}" dt="2023-10-21T21:22:32.001" v="1747" actId="404"/>
          <ac:spMkLst>
            <pc:docMk/>
            <pc:sldMk cId="749505762" sldId="541"/>
            <ac:spMk id="10" creationId="{36352CB4-BC06-8ABA-88BB-221F4E258319}"/>
          </ac:spMkLst>
        </pc:spChg>
        <pc:spChg chg="add del mod">
          <ac:chgData name="Danilo Ríos" userId="74fa47b150b6dd85" providerId="LiveId" clId="{3DCC6FED-5AFB-4274-9739-994E1E7E58E7}" dt="2023-10-21T21:22:10.801" v="1743" actId="478"/>
          <ac:spMkLst>
            <pc:docMk/>
            <pc:sldMk cId="749505762" sldId="541"/>
            <ac:spMk id="13" creationId="{682669B4-83B6-2411-39DB-9724FD1A451E}"/>
          </ac:spMkLst>
        </pc:spChg>
        <pc:grpChg chg="add mod">
          <ac:chgData name="Danilo Ríos" userId="74fa47b150b6dd85" providerId="LiveId" clId="{3DCC6FED-5AFB-4274-9739-994E1E7E58E7}" dt="2023-10-21T21:20:11.775" v="1727" actId="1076"/>
          <ac:grpSpMkLst>
            <pc:docMk/>
            <pc:sldMk cId="749505762" sldId="541"/>
            <ac:grpSpMk id="9" creationId="{F25475D9-760A-D8D0-A87D-6B627554775B}"/>
          </ac:grpSpMkLst>
        </pc:grpChg>
        <pc:picChg chg="add mod">
          <ac:chgData name="Danilo Ríos" userId="74fa47b150b6dd85" providerId="LiveId" clId="{3DCC6FED-5AFB-4274-9739-994E1E7E58E7}" dt="2023-10-21T20:47:43.984" v="1694" actId="164"/>
          <ac:picMkLst>
            <pc:docMk/>
            <pc:sldMk cId="749505762" sldId="541"/>
            <ac:picMk id="2" creationId="{4DF2FC26-2420-5A31-0C2D-C9D2A76E3F56}"/>
          </ac:picMkLst>
        </pc:picChg>
        <pc:picChg chg="add mod">
          <ac:chgData name="Danilo Ríos" userId="74fa47b150b6dd85" providerId="LiveId" clId="{3DCC6FED-5AFB-4274-9739-994E1E7E58E7}" dt="2023-10-21T21:20:18.055" v="1728" actId="1076"/>
          <ac:picMkLst>
            <pc:docMk/>
            <pc:sldMk cId="749505762" sldId="541"/>
            <ac:picMk id="12" creationId="{F7BB3DA2-7D4B-8402-BD5B-E186B03CF8FF}"/>
          </ac:picMkLst>
        </pc:picChg>
      </pc:sldChg>
      <pc:sldChg chg="addSp modSp new mod modShow">
        <pc:chgData name="Danilo Ríos" userId="74fa47b150b6dd85" providerId="LiveId" clId="{3DCC6FED-5AFB-4274-9739-994E1E7E58E7}" dt="2023-10-21T21:16:54.104" v="1724" actId="729"/>
        <pc:sldMkLst>
          <pc:docMk/>
          <pc:sldMk cId="3196064477" sldId="542"/>
        </pc:sldMkLst>
        <pc:spChg chg="add mod">
          <ac:chgData name="Danilo Ríos" userId="74fa47b150b6dd85" providerId="LiveId" clId="{3DCC6FED-5AFB-4274-9739-994E1E7E58E7}" dt="2023-10-21T21:14:27.563" v="1715" actId="1076"/>
          <ac:spMkLst>
            <pc:docMk/>
            <pc:sldMk cId="3196064477" sldId="542"/>
            <ac:spMk id="6" creationId="{E4088734-63EB-6431-3B8E-AEE249440C33}"/>
          </ac:spMkLst>
        </pc:spChg>
        <pc:spChg chg="add ord">
          <ac:chgData name="Danilo Ríos" userId="74fa47b150b6dd85" providerId="LiveId" clId="{3DCC6FED-5AFB-4274-9739-994E1E7E58E7}" dt="2023-10-21T21:15:00.294" v="1718" actId="167"/>
          <ac:spMkLst>
            <pc:docMk/>
            <pc:sldMk cId="3196064477" sldId="542"/>
            <ac:spMk id="7" creationId="{35348EB2-87DB-E441-EF0C-0A4533F36625}"/>
          </ac:spMkLst>
        </pc:spChg>
        <pc:grpChg chg="add mod">
          <ac:chgData name="Danilo Ríos" userId="74fa47b150b6dd85" providerId="LiveId" clId="{3DCC6FED-5AFB-4274-9739-994E1E7E58E7}" dt="2023-10-21T21:14:27.563" v="1715" actId="1076"/>
          <ac:grpSpMkLst>
            <pc:docMk/>
            <pc:sldMk cId="3196064477" sldId="542"/>
            <ac:grpSpMk id="2" creationId="{88A45FAF-3AA1-2F6A-E5AC-D16D38CF5D23}"/>
          </ac:grpSpMkLst>
        </pc:grpChg>
        <pc:graphicFrameChg chg="mod">
          <ac:chgData name="Danilo Ríos" userId="74fa47b150b6dd85" providerId="LiveId" clId="{3DCC6FED-5AFB-4274-9739-994E1E7E58E7}" dt="2023-10-21T21:14:04.582" v="1714"/>
          <ac:graphicFrameMkLst>
            <pc:docMk/>
            <pc:sldMk cId="3196064477" sldId="542"/>
            <ac:graphicFrameMk id="3" creationId="{1B0F3E5D-04CE-5057-60AE-E3F1A46C9FCC}"/>
          </ac:graphicFrameMkLst>
        </pc:graphicFrameChg>
        <pc:graphicFrameChg chg="mod">
          <ac:chgData name="Danilo Ríos" userId="74fa47b150b6dd85" providerId="LiveId" clId="{3DCC6FED-5AFB-4274-9739-994E1E7E58E7}" dt="2023-10-21T21:14:04.582" v="1714"/>
          <ac:graphicFrameMkLst>
            <pc:docMk/>
            <pc:sldMk cId="3196064477" sldId="542"/>
            <ac:graphicFrameMk id="4" creationId="{875A42D6-0605-24D8-AE58-43E4EAD1D6BA}"/>
          </ac:graphicFrameMkLst>
        </pc:graphicFrameChg>
        <pc:graphicFrameChg chg="mod">
          <ac:chgData name="Danilo Ríos" userId="74fa47b150b6dd85" providerId="LiveId" clId="{3DCC6FED-5AFB-4274-9739-994E1E7E58E7}" dt="2023-10-21T21:14:04.582" v="1714"/>
          <ac:graphicFrameMkLst>
            <pc:docMk/>
            <pc:sldMk cId="3196064477" sldId="542"/>
            <ac:graphicFrameMk id="5" creationId="{80B93147-9F5E-896B-F000-23A6DF14F4B7}"/>
          </ac:graphicFrameMkLst>
        </pc:graphicFrameChg>
      </pc:sldChg>
      <pc:sldChg chg="addSp delSp modSp new mod">
        <pc:chgData name="Danilo Ríos" userId="74fa47b150b6dd85" providerId="LiveId" clId="{3DCC6FED-5AFB-4274-9739-994E1E7E58E7}" dt="2023-10-21T21:30:17.644" v="1911" actId="1076"/>
        <pc:sldMkLst>
          <pc:docMk/>
          <pc:sldMk cId="3535040595" sldId="543"/>
        </pc:sldMkLst>
        <pc:spChg chg="add mod">
          <ac:chgData name="Danilo Ríos" userId="74fa47b150b6dd85" providerId="LiveId" clId="{3DCC6FED-5AFB-4274-9739-994E1E7E58E7}" dt="2023-10-21T21:29:27.286" v="1904" actId="20577"/>
          <ac:spMkLst>
            <pc:docMk/>
            <pc:sldMk cId="3535040595" sldId="543"/>
            <ac:spMk id="5" creationId="{4A4D8ED7-1F0D-5381-02ED-DBADB6B2D284}"/>
          </ac:spMkLst>
        </pc:spChg>
        <pc:graphicFrameChg chg="add mod modGraphic">
          <ac:chgData name="Danilo Ríos" userId="74fa47b150b6dd85" providerId="LiveId" clId="{3DCC6FED-5AFB-4274-9739-994E1E7E58E7}" dt="2023-10-21T21:29:57.379" v="1909" actId="1076"/>
          <ac:graphicFrameMkLst>
            <pc:docMk/>
            <pc:sldMk cId="3535040595" sldId="543"/>
            <ac:graphicFrameMk id="4" creationId="{36D33BAE-DD81-57D0-5149-C0334A6D231B}"/>
          </ac:graphicFrameMkLst>
        </pc:graphicFrameChg>
        <pc:picChg chg="add del mod">
          <ac:chgData name="Danilo Ríos" userId="74fa47b150b6dd85" providerId="LiveId" clId="{3DCC6FED-5AFB-4274-9739-994E1E7E58E7}" dt="2023-10-21T21:28:44.716" v="1892" actId="478"/>
          <ac:picMkLst>
            <pc:docMk/>
            <pc:sldMk cId="3535040595" sldId="543"/>
            <ac:picMk id="3" creationId="{415128B6-FD76-D96D-0BAD-D9A7E13FABF6}"/>
          </ac:picMkLst>
        </pc:picChg>
        <pc:cxnChg chg="add mod">
          <ac:chgData name="Danilo Ríos" userId="74fa47b150b6dd85" providerId="LiveId" clId="{3DCC6FED-5AFB-4274-9739-994E1E7E58E7}" dt="2023-10-21T21:30:17.644" v="1911" actId="1076"/>
          <ac:cxnSpMkLst>
            <pc:docMk/>
            <pc:sldMk cId="3535040595" sldId="543"/>
            <ac:cxnSpMk id="7" creationId="{CD27393B-A19C-C94D-EED8-AB7E4183DC88}"/>
          </ac:cxnSpMkLst>
        </pc:cxnChg>
      </pc:sldChg>
      <pc:sldChg chg="addSp modSp new mod">
        <pc:chgData name="Danilo Ríos" userId="74fa47b150b6dd85" providerId="LiveId" clId="{3DCC6FED-5AFB-4274-9739-994E1E7E58E7}" dt="2023-10-27T11:46:48.769" v="8647" actId="6549"/>
        <pc:sldMkLst>
          <pc:docMk/>
          <pc:sldMk cId="1539628448" sldId="544"/>
        </pc:sldMkLst>
        <pc:spChg chg="add mod">
          <ac:chgData name="Danilo Ríos" userId="74fa47b150b6dd85" providerId="LiveId" clId="{3DCC6FED-5AFB-4274-9739-994E1E7E58E7}" dt="2023-10-21T21:49:17.734" v="3213" actId="20577"/>
          <ac:spMkLst>
            <pc:docMk/>
            <pc:sldMk cId="1539628448" sldId="544"/>
            <ac:spMk id="2" creationId="{90A5AE7D-6B0E-4C5B-DE6B-F7F02FFE46B5}"/>
          </ac:spMkLst>
        </pc:spChg>
        <pc:spChg chg="add mod">
          <ac:chgData name="Danilo Ríos" userId="74fa47b150b6dd85" providerId="LiveId" clId="{3DCC6FED-5AFB-4274-9739-994E1E7E58E7}" dt="2023-10-27T11:46:48.769" v="8647" actId="6549"/>
          <ac:spMkLst>
            <pc:docMk/>
            <pc:sldMk cId="1539628448" sldId="544"/>
            <ac:spMk id="3" creationId="{B7AE8873-6C2B-2C45-0A93-919AC2AA1AD6}"/>
          </ac:spMkLst>
        </pc:spChg>
      </pc:sldChg>
      <pc:sldChg chg="delSp modSp mod">
        <pc:chgData name="Danilo Ríos" userId="74fa47b150b6dd85" providerId="LiveId" clId="{3DCC6FED-5AFB-4274-9739-994E1E7E58E7}" dt="2023-10-22T14:33:17.643" v="6440" actId="20577"/>
        <pc:sldMkLst>
          <pc:docMk/>
          <pc:sldMk cId="3059539517" sldId="545"/>
        </pc:sldMkLst>
        <pc:spChg chg="mod">
          <ac:chgData name="Danilo Ríos" userId="74fa47b150b6dd85" providerId="LiveId" clId="{3DCC6FED-5AFB-4274-9739-994E1E7E58E7}" dt="2023-10-22T14:33:17.643" v="6440" actId="20577"/>
          <ac:spMkLst>
            <pc:docMk/>
            <pc:sldMk cId="3059539517" sldId="545"/>
            <ac:spMk id="2" creationId="{5A6101F4-13F5-1E43-B462-37071CD40E81}"/>
          </ac:spMkLst>
        </pc:spChg>
        <pc:spChg chg="mod">
          <ac:chgData name="Danilo Ríos" userId="74fa47b150b6dd85" providerId="LiveId" clId="{3DCC6FED-5AFB-4274-9739-994E1E7E58E7}" dt="2023-10-21T21:53:27.110" v="3618" actId="1076"/>
          <ac:spMkLst>
            <pc:docMk/>
            <pc:sldMk cId="3059539517" sldId="545"/>
            <ac:spMk id="3" creationId="{AA2399E8-46E2-C0D1-A9E2-483990A4E68F}"/>
          </ac:spMkLst>
        </pc:spChg>
        <pc:graphicFrameChg chg="del">
          <ac:chgData name="Danilo Ríos" userId="74fa47b150b6dd85" providerId="LiveId" clId="{3DCC6FED-5AFB-4274-9739-994E1E7E58E7}" dt="2023-10-21T21:36:26.284" v="1981" actId="478"/>
          <ac:graphicFrameMkLst>
            <pc:docMk/>
            <pc:sldMk cId="3059539517" sldId="545"/>
            <ac:graphicFrameMk id="5" creationId="{1C2F7FA3-71DA-D58B-7BC2-A82F0E00CACA}"/>
          </ac:graphicFrameMkLst>
        </pc:graphicFrameChg>
      </pc:sldChg>
      <pc:sldChg chg="addSp modSp new mod">
        <pc:chgData name="Danilo Ríos" userId="74fa47b150b6dd85" providerId="LiveId" clId="{3DCC6FED-5AFB-4274-9739-994E1E7E58E7}" dt="2023-10-22T11:50:40.478" v="4357" actId="1076"/>
        <pc:sldMkLst>
          <pc:docMk/>
          <pc:sldMk cId="3045635839" sldId="546"/>
        </pc:sldMkLst>
        <pc:spChg chg="add mod">
          <ac:chgData name="Danilo Ríos" userId="74fa47b150b6dd85" providerId="LiveId" clId="{3DCC6FED-5AFB-4274-9739-994E1E7E58E7}" dt="2023-10-22T11:35:34.593" v="3710" actId="6549"/>
          <ac:spMkLst>
            <pc:docMk/>
            <pc:sldMk cId="3045635839" sldId="546"/>
            <ac:spMk id="2" creationId="{7512BF69-B614-8AFE-E4B3-33C3E9B5A516}"/>
          </ac:spMkLst>
        </pc:spChg>
        <pc:spChg chg="add mod">
          <ac:chgData name="Danilo Ríos" userId="74fa47b150b6dd85" providerId="LiveId" clId="{3DCC6FED-5AFB-4274-9739-994E1E7E58E7}" dt="2023-10-22T11:50:40.478" v="4357" actId="1076"/>
          <ac:spMkLst>
            <pc:docMk/>
            <pc:sldMk cId="3045635839" sldId="546"/>
            <ac:spMk id="3" creationId="{2206B1B6-A821-2F2C-4534-D554033B2F15}"/>
          </ac:spMkLst>
        </pc:spChg>
        <pc:spChg chg="add mod">
          <ac:chgData name="Danilo Ríos" userId="74fa47b150b6dd85" providerId="LiveId" clId="{3DCC6FED-5AFB-4274-9739-994E1E7E58E7}" dt="2023-10-22T11:47:40.494" v="4311"/>
          <ac:spMkLst>
            <pc:docMk/>
            <pc:sldMk cId="3045635839" sldId="546"/>
            <ac:spMk id="4" creationId="{DA1A9397-8570-0475-F524-E8C71541A373}"/>
          </ac:spMkLst>
        </pc:spChg>
      </pc:sldChg>
      <pc:sldChg chg="addSp delSp modSp new mod">
        <pc:chgData name="Danilo Ríos" userId="74fa47b150b6dd85" providerId="LiveId" clId="{3DCC6FED-5AFB-4274-9739-994E1E7E58E7}" dt="2023-10-22T14:11:30.623" v="5484" actId="14100"/>
        <pc:sldMkLst>
          <pc:docMk/>
          <pc:sldMk cId="3108781404" sldId="547"/>
        </pc:sldMkLst>
        <pc:spChg chg="add mod">
          <ac:chgData name="Danilo Ríos" userId="74fa47b150b6dd85" providerId="LiveId" clId="{3DCC6FED-5AFB-4274-9739-994E1E7E58E7}" dt="2023-10-22T11:51:09.145" v="4414" actId="6549"/>
          <ac:spMkLst>
            <pc:docMk/>
            <pc:sldMk cId="3108781404" sldId="547"/>
            <ac:spMk id="2" creationId="{091410A8-D9C8-7F46-3293-6C2139B31036}"/>
          </ac:spMkLst>
        </pc:spChg>
        <pc:spChg chg="add mod">
          <ac:chgData name="Danilo Ríos" userId="74fa47b150b6dd85" providerId="LiveId" clId="{3DCC6FED-5AFB-4274-9739-994E1E7E58E7}" dt="2023-10-22T14:11:30.623" v="5484" actId="14100"/>
          <ac:spMkLst>
            <pc:docMk/>
            <pc:sldMk cId="3108781404" sldId="547"/>
            <ac:spMk id="3" creationId="{D8C02D20-CFDA-8B0F-3BE1-3BBB3B30DFE6}"/>
          </ac:spMkLst>
        </pc:spChg>
        <pc:spChg chg="add del mod">
          <ac:chgData name="Danilo Ríos" userId="74fa47b150b6dd85" providerId="LiveId" clId="{3DCC6FED-5AFB-4274-9739-994E1E7E58E7}" dt="2023-10-22T13:59:34.338" v="5112" actId="478"/>
          <ac:spMkLst>
            <pc:docMk/>
            <pc:sldMk cId="3108781404" sldId="547"/>
            <ac:spMk id="7" creationId="{7E4D1527-1836-E5DE-6A8A-47834A486088}"/>
          </ac:spMkLst>
        </pc:spChg>
        <pc:spChg chg="add mod">
          <ac:chgData name="Danilo Ríos" userId="74fa47b150b6dd85" providerId="LiveId" clId="{3DCC6FED-5AFB-4274-9739-994E1E7E58E7}" dt="2023-10-22T14:10:03.219" v="5403"/>
          <ac:spMkLst>
            <pc:docMk/>
            <pc:sldMk cId="3108781404" sldId="547"/>
            <ac:spMk id="8" creationId="{EBBDCE88-9A50-5EB5-5A86-81F41FDC63C8}"/>
          </ac:spMkLst>
        </pc:spChg>
        <pc:graphicFrameChg chg="add del mod modGraphic">
          <ac:chgData name="Danilo Ríos" userId="74fa47b150b6dd85" providerId="LiveId" clId="{3DCC6FED-5AFB-4274-9739-994E1E7E58E7}" dt="2023-10-22T13:59:32.167" v="5111" actId="478"/>
          <ac:graphicFrameMkLst>
            <pc:docMk/>
            <pc:sldMk cId="3108781404" sldId="547"/>
            <ac:graphicFrameMk id="6" creationId="{0CAF698E-F969-C0C4-0E4F-8B93270ED9C9}"/>
          </ac:graphicFrameMkLst>
        </pc:graphicFrameChg>
        <pc:picChg chg="add del mod">
          <ac:chgData name="Danilo Ríos" userId="74fa47b150b6dd85" providerId="LiveId" clId="{3DCC6FED-5AFB-4274-9739-994E1E7E58E7}" dt="2023-10-22T13:48:14.195" v="4919" actId="21"/>
          <ac:picMkLst>
            <pc:docMk/>
            <pc:sldMk cId="3108781404" sldId="547"/>
            <ac:picMk id="5" creationId="{11202200-4404-185B-B9EE-1DE6C3983398}"/>
          </ac:picMkLst>
        </pc:picChg>
      </pc:sldChg>
      <pc:sldChg chg="addSp delSp modSp new mod">
        <pc:chgData name="Danilo Ríos" userId="74fa47b150b6dd85" providerId="LiveId" clId="{3DCC6FED-5AFB-4274-9739-994E1E7E58E7}" dt="2023-10-22T13:59:25.481" v="5110" actId="1076"/>
        <pc:sldMkLst>
          <pc:docMk/>
          <pc:sldMk cId="3883749211" sldId="548"/>
        </pc:sldMkLst>
        <pc:spChg chg="add mod">
          <ac:chgData name="Danilo Ríos" userId="74fa47b150b6dd85" providerId="LiveId" clId="{3DCC6FED-5AFB-4274-9739-994E1E7E58E7}" dt="2023-10-22T13:58:00.153" v="5108" actId="1076"/>
          <ac:spMkLst>
            <pc:docMk/>
            <pc:sldMk cId="3883749211" sldId="548"/>
            <ac:spMk id="4" creationId="{8EAEA799-7BEC-806A-14EF-7539D1BD7D45}"/>
          </ac:spMkLst>
        </pc:spChg>
        <pc:spChg chg="add mod">
          <ac:chgData name="Danilo Ríos" userId="74fa47b150b6dd85" providerId="LiveId" clId="{3DCC6FED-5AFB-4274-9739-994E1E7E58E7}" dt="2023-10-22T13:57:28.036" v="5106" actId="1076"/>
          <ac:spMkLst>
            <pc:docMk/>
            <pc:sldMk cId="3883749211" sldId="548"/>
            <ac:spMk id="6" creationId="{0F0BBFA1-6F14-1161-D59B-96C51BA685CB}"/>
          </ac:spMkLst>
        </pc:spChg>
        <pc:spChg chg="add mod">
          <ac:chgData name="Danilo Ríos" userId="74fa47b150b6dd85" providerId="LiveId" clId="{3DCC6FED-5AFB-4274-9739-994E1E7E58E7}" dt="2023-10-22T13:59:25.481" v="5110" actId="1076"/>
          <ac:spMkLst>
            <pc:docMk/>
            <pc:sldMk cId="3883749211" sldId="548"/>
            <ac:spMk id="7" creationId="{36E0E413-BD6F-7692-E79B-7209700FD870}"/>
          </ac:spMkLst>
        </pc:spChg>
        <pc:graphicFrameChg chg="add mod modGraphic">
          <ac:chgData name="Danilo Ríos" userId="74fa47b150b6dd85" providerId="LiveId" clId="{3DCC6FED-5AFB-4274-9739-994E1E7E58E7}" dt="2023-10-22T13:57:28.036" v="5106" actId="1076"/>
          <ac:graphicFrameMkLst>
            <pc:docMk/>
            <pc:sldMk cId="3883749211" sldId="548"/>
            <ac:graphicFrameMk id="3" creationId="{DA440AC0-E6E2-3F9A-4C9A-39FF1CFC3897}"/>
          </ac:graphicFrameMkLst>
        </pc:graphicFrameChg>
        <pc:graphicFrameChg chg="add mod">
          <ac:chgData name="Danilo Ríos" userId="74fa47b150b6dd85" providerId="LiveId" clId="{3DCC6FED-5AFB-4274-9739-994E1E7E58E7}" dt="2023-10-22T13:57:48.734" v="5107" actId="1076"/>
          <ac:graphicFrameMkLst>
            <pc:docMk/>
            <pc:sldMk cId="3883749211" sldId="548"/>
            <ac:graphicFrameMk id="5" creationId="{E265B602-8DA0-6121-5760-C6799E93408E}"/>
          </ac:graphicFrameMkLst>
        </pc:graphicFrameChg>
        <pc:picChg chg="add del mod">
          <ac:chgData name="Danilo Ríos" userId="74fa47b150b6dd85" providerId="LiveId" clId="{3DCC6FED-5AFB-4274-9739-994E1E7E58E7}" dt="2023-10-22T13:55:48.773" v="5093" actId="478"/>
          <ac:picMkLst>
            <pc:docMk/>
            <pc:sldMk cId="3883749211" sldId="548"/>
            <ac:picMk id="2" creationId="{32A3505E-8013-D7C4-8C92-70366C9D43D8}"/>
          </ac:picMkLst>
        </pc:picChg>
      </pc:sldChg>
      <pc:sldChg chg="modSp add mod">
        <pc:chgData name="Danilo Ríos" userId="74fa47b150b6dd85" providerId="LiveId" clId="{3DCC6FED-5AFB-4274-9739-994E1E7E58E7}" dt="2023-10-22T15:13:38.814" v="7008" actId="20577"/>
        <pc:sldMkLst>
          <pc:docMk/>
          <pc:sldMk cId="2810279785" sldId="549"/>
        </pc:sldMkLst>
        <pc:spChg chg="mod">
          <ac:chgData name="Danilo Ríos" userId="74fa47b150b6dd85" providerId="LiveId" clId="{3DCC6FED-5AFB-4274-9739-994E1E7E58E7}" dt="2023-10-22T15:10:29.171" v="6597" actId="6549"/>
          <ac:spMkLst>
            <pc:docMk/>
            <pc:sldMk cId="2810279785" sldId="549"/>
            <ac:spMk id="2" creationId="{90A5AE7D-6B0E-4C5B-DE6B-F7F02FFE46B5}"/>
          </ac:spMkLst>
        </pc:spChg>
        <pc:spChg chg="mod">
          <ac:chgData name="Danilo Ríos" userId="74fa47b150b6dd85" providerId="LiveId" clId="{3DCC6FED-5AFB-4274-9739-994E1E7E58E7}" dt="2023-10-22T15:13:38.814" v="7008" actId="20577"/>
          <ac:spMkLst>
            <pc:docMk/>
            <pc:sldMk cId="2810279785" sldId="549"/>
            <ac:spMk id="3" creationId="{B7AE8873-6C2B-2C45-0A93-919AC2AA1AD6}"/>
          </ac:spMkLst>
        </pc:spChg>
      </pc:sldChg>
      <pc:sldChg chg="addSp delSp modSp new mod ord">
        <pc:chgData name="Danilo Ríos" userId="74fa47b150b6dd85" providerId="LiveId" clId="{3DCC6FED-5AFB-4274-9739-994E1E7E58E7}" dt="2023-10-22T17:05:26.102" v="8632" actId="20577"/>
        <pc:sldMkLst>
          <pc:docMk/>
          <pc:sldMk cId="2205726673" sldId="550"/>
        </pc:sldMkLst>
        <pc:spChg chg="add del mod">
          <ac:chgData name="Danilo Ríos" userId="74fa47b150b6dd85" providerId="LiveId" clId="{3DCC6FED-5AFB-4274-9739-994E1E7E58E7}" dt="2023-10-22T15:39:54.900" v="7224" actId="478"/>
          <ac:spMkLst>
            <pc:docMk/>
            <pc:sldMk cId="2205726673" sldId="550"/>
            <ac:spMk id="2" creationId="{BB13DB7A-636B-C139-9CDC-AFEDC4129D62}"/>
          </ac:spMkLst>
        </pc:spChg>
        <pc:spChg chg="add mod">
          <ac:chgData name="Danilo Ríos" userId="74fa47b150b6dd85" providerId="LiveId" clId="{3DCC6FED-5AFB-4274-9739-994E1E7E58E7}" dt="2023-10-22T16:41:14.536" v="8156" actId="6549"/>
          <ac:spMkLst>
            <pc:docMk/>
            <pc:sldMk cId="2205726673" sldId="550"/>
            <ac:spMk id="4" creationId="{AC8CDAF2-53BB-DEE8-E45B-E1600E98AB04}"/>
          </ac:spMkLst>
        </pc:spChg>
        <pc:spChg chg="add mod">
          <ac:chgData name="Danilo Ríos" userId="74fa47b150b6dd85" providerId="LiveId" clId="{3DCC6FED-5AFB-4274-9739-994E1E7E58E7}" dt="2023-10-22T16:47:28.058" v="8284" actId="1076"/>
          <ac:spMkLst>
            <pc:docMk/>
            <pc:sldMk cId="2205726673" sldId="550"/>
            <ac:spMk id="10" creationId="{A4E4049F-2D82-3609-8578-494ACDD46B4E}"/>
          </ac:spMkLst>
        </pc:spChg>
        <pc:spChg chg="add mod">
          <ac:chgData name="Danilo Ríos" userId="74fa47b150b6dd85" providerId="LiveId" clId="{3DCC6FED-5AFB-4274-9739-994E1E7E58E7}" dt="2023-10-22T16:47:20.873" v="8283" actId="1076"/>
          <ac:spMkLst>
            <pc:docMk/>
            <pc:sldMk cId="2205726673" sldId="550"/>
            <ac:spMk id="11" creationId="{80E13AD1-4D76-7A4B-F3F2-C47DBC946781}"/>
          </ac:spMkLst>
        </pc:spChg>
        <pc:spChg chg="add mod">
          <ac:chgData name="Danilo Ríos" userId="74fa47b150b6dd85" providerId="LiveId" clId="{3DCC6FED-5AFB-4274-9739-994E1E7E58E7}" dt="2023-10-22T17:05:26.102" v="8632" actId="20577"/>
          <ac:spMkLst>
            <pc:docMk/>
            <pc:sldMk cId="2205726673" sldId="550"/>
            <ac:spMk id="14" creationId="{77BBF157-A160-895F-2616-895B15327BFC}"/>
          </ac:spMkLst>
        </pc:spChg>
        <pc:graphicFrameChg chg="add del mod modGraphic">
          <ac:chgData name="Danilo Ríos" userId="74fa47b150b6dd85" providerId="LiveId" clId="{3DCC6FED-5AFB-4274-9739-994E1E7E58E7}" dt="2023-10-22T15:43:26.628" v="7233" actId="478"/>
          <ac:graphicFrameMkLst>
            <pc:docMk/>
            <pc:sldMk cId="2205726673" sldId="550"/>
            <ac:graphicFrameMk id="6" creationId="{5A107533-2BBB-93B2-8DA6-8FB66E42B1D9}"/>
          </ac:graphicFrameMkLst>
        </pc:graphicFrameChg>
        <pc:graphicFrameChg chg="add mod modGraphic">
          <ac:chgData name="Danilo Ríos" userId="74fa47b150b6dd85" providerId="LiveId" clId="{3DCC6FED-5AFB-4274-9739-994E1E7E58E7}" dt="2023-10-22T16:47:31.730" v="8285" actId="1076"/>
          <ac:graphicFrameMkLst>
            <pc:docMk/>
            <pc:sldMk cId="2205726673" sldId="550"/>
            <ac:graphicFrameMk id="8" creationId="{48545A55-A71A-01A7-DFC0-29BB85A2E425}"/>
          </ac:graphicFrameMkLst>
        </pc:graphicFrameChg>
        <pc:graphicFrameChg chg="add mod modGraphic">
          <ac:chgData name="Danilo Ríos" userId="74fa47b150b6dd85" providerId="LiveId" clId="{3DCC6FED-5AFB-4274-9739-994E1E7E58E7}" dt="2023-10-22T16:47:34.589" v="8286" actId="1076"/>
          <ac:graphicFrameMkLst>
            <pc:docMk/>
            <pc:sldMk cId="2205726673" sldId="550"/>
            <ac:graphicFrameMk id="13" creationId="{D8D8E471-B1E2-6BA4-A4F2-ED91AC515338}"/>
          </ac:graphicFrameMkLst>
        </pc:graphicFrameChg>
        <pc:graphicFrameChg chg="add mod modGraphic">
          <ac:chgData name="Danilo Ríos" userId="74fa47b150b6dd85" providerId="LiveId" clId="{3DCC6FED-5AFB-4274-9739-994E1E7E58E7}" dt="2023-10-22T16:47:36.776" v="8287" actId="1076"/>
          <ac:graphicFrameMkLst>
            <pc:docMk/>
            <pc:sldMk cId="2205726673" sldId="550"/>
            <ac:graphicFrameMk id="16" creationId="{35A423EE-C1E2-A7E1-6FAC-0A2CB9C27B28}"/>
          </ac:graphicFrameMkLst>
        </pc:graphicFrameChg>
      </pc:sldChg>
      <pc:sldChg chg="addSp delSp modSp add mod">
        <pc:chgData name="Danilo Ríos" userId="74fa47b150b6dd85" providerId="LiveId" clId="{3DCC6FED-5AFB-4274-9739-994E1E7E58E7}" dt="2023-10-22T16:36:11.512" v="8032" actId="20577"/>
        <pc:sldMkLst>
          <pc:docMk/>
          <pc:sldMk cId="820864646" sldId="563"/>
        </pc:sldMkLst>
        <pc:spChg chg="mod">
          <ac:chgData name="Danilo Ríos" userId="74fa47b150b6dd85" providerId="LiveId" clId="{3DCC6FED-5AFB-4274-9739-994E1E7E58E7}" dt="2023-10-22T15:38:10.308" v="7210" actId="14100"/>
          <ac:spMkLst>
            <pc:docMk/>
            <pc:sldMk cId="820864646" sldId="563"/>
            <ac:spMk id="160769" creationId="{11B9AAAF-9CE4-4C97-298B-E56681672750}"/>
          </ac:spMkLst>
        </pc:spChg>
        <pc:spChg chg="mod">
          <ac:chgData name="Danilo Ríos" userId="74fa47b150b6dd85" providerId="LiveId" clId="{3DCC6FED-5AFB-4274-9739-994E1E7E58E7}" dt="2023-10-22T15:39:32.513" v="7221" actId="14100"/>
          <ac:spMkLst>
            <pc:docMk/>
            <pc:sldMk cId="820864646" sldId="563"/>
            <ac:spMk id="160770" creationId="{76B39C17-A567-5A5C-D258-37F98D520E84}"/>
          </ac:spMkLst>
        </pc:spChg>
        <pc:spChg chg="mod">
          <ac:chgData name="Danilo Ríos" userId="74fa47b150b6dd85" providerId="LiveId" clId="{3DCC6FED-5AFB-4274-9739-994E1E7E58E7}" dt="2023-10-22T16:36:11.512" v="8032" actId="20577"/>
          <ac:spMkLst>
            <pc:docMk/>
            <pc:sldMk cId="820864646" sldId="563"/>
            <ac:spMk id="160772" creationId="{00000000-0000-0000-0000-000000000000}"/>
          </ac:spMkLst>
        </pc:spChg>
        <pc:spChg chg="add mod">
          <ac:chgData name="Danilo Ríos" userId="74fa47b150b6dd85" providerId="LiveId" clId="{3DCC6FED-5AFB-4274-9739-994E1E7E58E7}" dt="2023-10-22T16:33:16.214" v="7737" actId="1076"/>
          <ac:spMkLst>
            <pc:docMk/>
            <pc:sldMk cId="820864646" sldId="563"/>
            <ac:spMk id="160773" creationId="{237077AB-0D2B-10A1-DF38-C793AAA8A722}"/>
          </ac:spMkLst>
        </pc:spChg>
        <pc:spChg chg="mod">
          <ac:chgData name="Danilo Ríos" userId="74fa47b150b6dd85" providerId="LiveId" clId="{3DCC6FED-5AFB-4274-9739-994E1E7E58E7}" dt="2023-10-22T15:33:00.430" v="7121" actId="1076"/>
          <ac:spMkLst>
            <pc:docMk/>
            <pc:sldMk cId="820864646" sldId="563"/>
            <ac:spMk id="160777" creationId="{0F2C854F-73E2-7194-51EB-F8CA7CDFBDD7}"/>
          </ac:spMkLst>
        </pc:spChg>
        <pc:spChg chg="add del mod">
          <ac:chgData name="Danilo Ríos" userId="74fa47b150b6dd85" providerId="LiveId" clId="{3DCC6FED-5AFB-4274-9739-994E1E7E58E7}" dt="2023-10-22T16:32:44.623" v="7717" actId="478"/>
          <ac:spMkLst>
            <pc:docMk/>
            <pc:sldMk cId="820864646" sldId="563"/>
            <ac:spMk id="160796" creationId="{A08FDF9E-55CA-7E7C-AF6F-045828F978E2}"/>
          </ac:spMkLst>
        </pc:spChg>
        <pc:spChg chg="mod">
          <ac:chgData name="Danilo Ríos" userId="74fa47b150b6dd85" providerId="LiveId" clId="{3DCC6FED-5AFB-4274-9739-994E1E7E58E7}" dt="2023-10-22T16:32:38.168" v="7716" actId="1076"/>
          <ac:spMkLst>
            <pc:docMk/>
            <pc:sldMk cId="820864646" sldId="563"/>
            <ac:spMk id="160798" creationId="{68E5BBB8-573D-C7E8-0A62-202F964036EA}"/>
          </ac:spMkLst>
        </pc:spChg>
        <pc:spChg chg="mod">
          <ac:chgData name="Danilo Ríos" userId="74fa47b150b6dd85" providerId="LiveId" clId="{3DCC6FED-5AFB-4274-9739-994E1E7E58E7}" dt="2023-10-22T16:33:29.180" v="7743" actId="6549"/>
          <ac:spMkLst>
            <pc:docMk/>
            <pc:sldMk cId="820864646" sldId="563"/>
            <ac:spMk id="160799" creationId="{19BE7496-B814-E488-4108-742CEA4E8CDE}"/>
          </ac:spMkLst>
        </pc:spChg>
        <pc:spChg chg="add mod">
          <ac:chgData name="Danilo Ríos" userId="74fa47b150b6dd85" providerId="LiveId" clId="{3DCC6FED-5AFB-4274-9739-994E1E7E58E7}" dt="2023-10-22T15:39:03.439" v="7218" actId="1076"/>
          <ac:spMkLst>
            <pc:docMk/>
            <pc:sldMk cId="820864646" sldId="563"/>
            <ac:spMk id="160800" creationId="{298A4FEF-15E9-039C-2E81-F1288190EB9E}"/>
          </ac:spMkLst>
        </pc:spChg>
        <pc:grpChg chg="mod">
          <ac:chgData name="Danilo Ríos" userId="74fa47b150b6dd85" providerId="LiveId" clId="{3DCC6FED-5AFB-4274-9739-994E1E7E58E7}" dt="2023-10-22T15:39:17.984" v="7219" actId="1076"/>
          <ac:grpSpMkLst>
            <pc:docMk/>
            <pc:sldMk cId="820864646" sldId="563"/>
            <ac:grpSpMk id="160795" creationId="{E5B390BA-7459-502D-211A-D5EE1F819B6D}"/>
          </ac:grpSpMkLst>
        </pc:grpChg>
        <pc:cxnChg chg="add mod">
          <ac:chgData name="Danilo Ríos" userId="74fa47b150b6dd85" providerId="LiveId" clId="{3DCC6FED-5AFB-4274-9739-994E1E7E58E7}" dt="2023-10-22T16:33:12.637" v="7736" actId="1076"/>
          <ac:cxnSpMkLst>
            <pc:docMk/>
            <pc:sldMk cId="820864646" sldId="563"/>
            <ac:cxnSpMk id="160768" creationId="{80286AD8-A738-0060-478D-5278CA37FFCB}"/>
          </ac:cxnSpMkLst>
        </pc:cxnChg>
        <pc:cxnChg chg="add del mod">
          <ac:chgData name="Danilo Ríos" userId="74fa47b150b6dd85" providerId="LiveId" clId="{3DCC6FED-5AFB-4274-9739-994E1E7E58E7}" dt="2023-10-22T16:32:47.701" v="7718" actId="478"/>
          <ac:cxnSpMkLst>
            <pc:docMk/>
            <pc:sldMk cId="820864646" sldId="563"/>
            <ac:cxnSpMk id="160778" creationId="{0E185958-E529-FF8C-49BB-BE110350DBF9}"/>
          </ac:cxnSpMkLst>
        </pc:cxnChg>
        <pc:cxnChg chg="mod">
          <ac:chgData name="Danilo Ríos" userId="74fa47b150b6dd85" providerId="LiveId" clId="{3DCC6FED-5AFB-4274-9739-994E1E7E58E7}" dt="2023-10-22T16:32:33.794" v="7715" actId="1076"/>
          <ac:cxnSpMkLst>
            <pc:docMk/>
            <pc:sldMk cId="820864646" sldId="563"/>
            <ac:cxnSpMk id="160797" creationId="{560F0FC3-BF72-27F2-79EF-0F718C4236C9}"/>
          </ac:cxnSpMkLst>
        </pc:cxnChg>
        <pc:cxnChg chg="mod">
          <ac:chgData name="Danilo Ríos" userId="74fa47b150b6dd85" providerId="LiveId" clId="{3DCC6FED-5AFB-4274-9739-994E1E7E58E7}" dt="2023-10-22T16:33:10.341" v="7735" actId="1076"/>
          <ac:cxnSpMkLst>
            <pc:docMk/>
            <pc:sldMk cId="820864646" sldId="563"/>
            <ac:cxnSpMk id="160801" creationId="{E1446A5D-D028-C8F2-D732-2425CF57E91C}"/>
          </ac:cxnSpMkLst>
        </pc:cxnChg>
      </pc:sldChg>
      <pc:sldChg chg="modSp mod">
        <pc:chgData name="Danilo Ríos" userId="74fa47b150b6dd85" providerId="LiveId" clId="{3DCC6FED-5AFB-4274-9739-994E1E7E58E7}" dt="2023-10-22T15:50:47.998" v="7419" actId="207"/>
        <pc:sldMkLst>
          <pc:docMk/>
          <pc:sldMk cId="2149601167" sldId="565"/>
        </pc:sldMkLst>
        <pc:spChg chg="mod">
          <ac:chgData name="Danilo Ríos" userId="74fa47b150b6dd85" providerId="LiveId" clId="{3DCC6FED-5AFB-4274-9739-994E1E7E58E7}" dt="2023-10-22T15:49:23.828" v="7418" actId="207"/>
          <ac:spMkLst>
            <pc:docMk/>
            <pc:sldMk cId="2149601167" sldId="565"/>
            <ac:spMk id="158742" creationId="{00000000-0000-0000-0000-000000000000}"/>
          </ac:spMkLst>
        </pc:spChg>
        <pc:spChg chg="mod">
          <ac:chgData name="Danilo Ríos" userId="74fa47b150b6dd85" providerId="LiveId" clId="{3DCC6FED-5AFB-4274-9739-994E1E7E58E7}" dt="2023-10-22T15:50:47.998" v="7419" actId="207"/>
          <ac:spMkLst>
            <pc:docMk/>
            <pc:sldMk cId="2149601167" sldId="565"/>
            <ac:spMk id="158767" creationId="{00000000-0000-0000-0000-000000000000}"/>
          </ac:spMkLst>
        </pc:spChg>
      </pc:sldChg>
      <pc:sldChg chg="addSp delSp modSp add mod ord">
        <pc:chgData name="Danilo Ríos" userId="74fa47b150b6dd85" providerId="LiveId" clId="{3DCC6FED-5AFB-4274-9739-994E1E7E58E7}" dt="2023-10-22T17:04:42.268" v="8631" actId="1076"/>
        <pc:sldMkLst>
          <pc:docMk/>
          <pc:sldMk cId="1028084709" sldId="566"/>
        </pc:sldMkLst>
        <pc:spChg chg="mod">
          <ac:chgData name="Danilo Ríos" userId="74fa47b150b6dd85" providerId="LiveId" clId="{3DCC6FED-5AFB-4274-9739-994E1E7E58E7}" dt="2023-10-22T17:03:28.578" v="8586" actId="6549"/>
          <ac:spMkLst>
            <pc:docMk/>
            <pc:sldMk cId="1028084709" sldId="566"/>
            <ac:spMk id="4" creationId="{AC8CDAF2-53BB-DEE8-E45B-E1600E98AB04}"/>
          </ac:spMkLst>
        </pc:spChg>
        <pc:spChg chg="mod">
          <ac:chgData name="Danilo Ríos" userId="74fa47b150b6dd85" providerId="LiveId" clId="{3DCC6FED-5AFB-4274-9739-994E1E7E58E7}" dt="2023-10-22T17:04:42.268" v="8631" actId="1076"/>
          <ac:spMkLst>
            <pc:docMk/>
            <pc:sldMk cId="1028084709" sldId="566"/>
            <ac:spMk id="10" creationId="{A4E4049F-2D82-3609-8578-494ACDD46B4E}"/>
          </ac:spMkLst>
        </pc:spChg>
        <pc:spChg chg="del mod">
          <ac:chgData name="Danilo Ríos" userId="74fa47b150b6dd85" providerId="LiveId" clId="{3DCC6FED-5AFB-4274-9739-994E1E7E58E7}" dt="2023-10-22T16:08:14.031" v="7688" actId="478"/>
          <ac:spMkLst>
            <pc:docMk/>
            <pc:sldMk cId="1028084709" sldId="566"/>
            <ac:spMk id="11" creationId="{80E13AD1-4D76-7A4B-F3F2-C47DBC946781}"/>
          </ac:spMkLst>
        </pc:spChg>
        <pc:graphicFrameChg chg="add mod modGraphic">
          <ac:chgData name="Danilo Ríos" userId="74fa47b150b6dd85" providerId="LiveId" clId="{3DCC6FED-5AFB-4274-9739-994E1E7E58E7}" dt="2023-10-22T17:04:33.769" v="8629" actId="1076"/>
          <ac:graphicFrameMkLst>
            <pc:docMk/>
            <pc:sldMk cId="1028084709" sldId="566"/>
            <ac:graphicFrameMk id="3" creationId="{E122F66D-F216-D047-520B-12A6513BF05F}"/>
          </ac:graphicFrameMkLst>
        </pc:graphicFrameChg>
        <pc:graphicFrameChg chg="del">
          <ac:chgData name="Danilo Ríos" userId="74fa47b150b6dd85" providerId="LiveId" clId="{3DCC6FED-5AFB-4274-9739-994E1E7E58E7}" dt="2023-10-22T16:06:02.572" v="7571" actId="478"/>
          <ac:graphicFrameMkLst>
            <pc:docMk/>
            <pc:sldMk cId="1028084709" sldId="566"/>
            <ac:graphicFrameMk id="8" creationId="{48545A55-A71A-01A7-DFC0-29BB85A2E425}"/>
          </ac:graphicFrameMkLst>
        </pc:graphicFrameChg>
        <pc:graphicFrameChg chg="del">
          <ac:chgData name="Danilo Ríos" userId="74fa47b150b6dd85" providerId="LiveId" clId="{3DCC6FED-5AFB-4274-9739-994E1E7E58E7}" dt="2023-10-22T16:06:04.634" v="7572" actId="478"/>
          <ac:graphicFrameMkLst>
            <pc:docMk/>
            <pc:sldMk cId="1028084709" sldId="566"/>
            <ac:graphicFrameMk id="13" creationId="{D8D8E471-B1E2-6BA4-A4F2-ED91AC515338}"/>
          </ac:graphicFrameMkLst>
        </pc:graphicFrameChg>
      </pc:sldChg>
    </pc:docChg>
  </pc:docChgLst>
  <pc:docChgLst>
    <pc:chgData name="Danilo Ríos" userId="74fa47b150b6dd85" providerId="LiveId" clId="{B22B5308-BF65-4BC9-907B-D5B1B6DA9C42}"/>
    <pc:docChg chg="undo custSel addSld delSld modSld sldOrd">
      <pc:chgData name="Danilo Ríos" userId="74fa47b150b6dd85" providerId="LiveId" clId="{B22B5308-BF65-4BC9-907B-D5B1B6DA9C42}" dt="2023-10-10T19:54:13.639" v="4939" actId="20577"/>
      <pc:docMkLst>
        <pc:docMk/>
      </pc:docMkLst>
      <pc:sldChg chg="modSp mod">
        <pc:chgData name="Danilo Ríos" userId="74fa47b150b6dd85" providerId="LiveId" clId="{B22B5308-BF65-4BC9-907B-D5B1B6DA9C42}" dt="2023-10-10T19:40:49.929" v="4619" actId="1076"/>
        <pc:sldMkLst>
          <pc:docMk/>
          <pc:sldMk cId="0" sldId="264"/>
        </pc:sldMkLst>
        <pc:spChg chg="mod">
          <ac:chgData name="Danilo Ríos" userId="74fa47b150b6dd85" providerId="LiveId" clId="{B22B5308-BF65-4BC9-907B-D5B1B6DA9C42}" dt="2023-10-10T19:40:49.929" v="4619" actId="1076"/>
          <ac:spMkLst>
            <pc:docMk/>
            <pc:sldMk cId="0" sldId="264"/>
            <ac:spMk id="10251" creationId="{00000000-0000-0000-0000-000000000000}"/>
          </ac:spMkLst>
        </pc:spChg>
        <pc:spChg chg="mod">
          <ac:chgData name="Danilo Ríos" userId="74fa47b150b6dd85" providerId="LiveId" clId="{B22B5308-BF65-4BC9-907B-D5B1B6DA9C42}" dt="2023-10-10T19:40:45.398" v="4618" actId="14100"/>
          <ac:spMkLst>
            <pc:docMk/>
            <pc:sldMk cId="0" sldId="264"/>
            <ac:spMk id="28675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4:56.015" v="4662" actId="255"/>
        <pc:sldMkLst>
          <pc:docMk/>
          <pc:sldMk cId="0" sldId="298"/>
        </pc:sldMkLst>
        <pc:spChg chg="mod">
          <ac:chgData name="Danilo Ríos" userId="74fa47b150b6dd85" providerId="LiveId" clId="{B22B5308-BF65-4BC9-907B-D5B1B6DA9C42}" dt="2023-10-10T19:44:56.015" v="4662" actId="255"/>
          <ac:spMkLst>
            <pc:docMk/>
            <pc:sldMk cId="0" sldId="298"/>
            <ac:spMk id="11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7:33.913" v="4679" actId="255"/>
        <pc:sldMkLst>
          <pc:docMk/>
          <pc:sldMk cId="0" sldId="305"/>
        </pc:sldMkLst>
        <pc:spChg chg="mod">
          <ac:chgData name="Danilo Ríos" userId="74fa47b150b6dd85" providerId="LiveId" clId="{B22B5308-BF65-4BC9-907B-D5B1B6DA9C42}" dt="2023-10-10T19:47:33.913" v="4679" actId="255"/>
          <ac:spMkLst>
            <pc:docMk/>
            <pc:sldMk cId="0" sldId="305"/>
            <ac:spMk id="112643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8:54.570" v="4687" actId="14100"/>
        <pc:sldMkLst>
          <pc:docMk/>
          <pc:sldMk cId="0" sldId="309"/>
        </pc:sldMkLst>
        <pc:spChg chg="mod">
          <ac:chgData name="Danilo Ríos" userId="74fa47b150b6dd85" providerId="LiveId" clId="{B22B5308-BF65-4BC9-907B-D5B1B6DA9C42}" dt="2023-10-10T19:48:54.570" v="4687" actId="14100"/>
          <ac:spMkLst>
            <pc:docMk/>
            <pc:sldMk cId="0" sldId="309"/>
            <ac:spMk id="15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6:21.551" v="4672" actId="1076"/>
        <pc:sldMkLst>
          <pc:docMk/>
          <pc:sldMk cId="0" sldId="312"/>
        </pc:sldMkLst>
        <pc:spChg chg="mod">
          <ac:chgData name="Danilo Ríos" userId="74fa47b150b6dd85" providerId="LiveId" clId="{B22B5308-BF65-4BC9-907B-D5B1B6DA9C42}" dt="2023-10-10T19:46:17.958" v="4671" actId="1076"/>
          <ac:spMkLst>
            <pc:docMk/>
            <pc:sldMk cId="0" sldId="312"/>
            <ac:spMk id="4" creationId="{00000000-0000-0000-0000-000000000000}"/>
          </ac:spMkLst>
        </pc:spChg>
        <pc:spChg chg="mod">
          <ac:chgData name="Danilo Ríos" userId="74fa47b150b6dd85" providerId="LiveId" clId="{B22B5308-BF65-4BC9-907B-D5B1B6DA9C42}" dt="2023-10-10T19:46:21.551" v="4672" actId="1076"/>
          <ac:spMkLst>
            <pc:docMk/>
            <pc:sldMk cId="0" sldId="312"/>
            <ac:spMk id="59395" creationId="{00000000-0000-0000-0000-000000000000}"/>
          </ac:spMkLst>
        </pc:spChg>
      </pc:sldChg>
      <pc:sldChg chg="addSp delSp modSp mod modAnim modShow">
        <pc:chgData name="Danilo Ríos" userId="74fa47b150b6dd85" providerId="LiveId" clId="{B22B5308-BF65-4BC9-907B-D5B1B6DA9C42}" dt="2023-10-08T17:58:04.228" v="1122" actId="729"/>
        <pc:sldMkLst>
          <pc:docMk/>
          <pc:sldMk cId="0" sldId="314"/>
        </pc:sldMkLst>
        <pc:spChg chg="add del mod">
          <ac:chgData name="Danilo Ríos" userId="74fa47b150b6dd85" providerId="LiveId" clId="{B22B5308-BF65-4BC9-907B-D5B1B6DA9C42}" dt="2023-10-08T17:39:07.942" v="569" actId="21"/>
          <ac:spMkLst>
            <pc:docMk/>
            <pc:sldMk cId="0" sldId="314"/>
            <ac:spMk id="4" creationId="{240DACBE-2B5A-91AE-91FB-467E53FF0E5F}"/>
          </ac:spMkLst>
        </pc:spChg>
        <pc:grpChg chg="mod">
          <ac:chgData name="Danilo Ríos" userId="74fa47b150b6dd85" providerId="LiveId" clId="{B22B5308-BF65-4BC9-907B-D5B1B6DA9C42}" dt="2023-10-08T17:46:18.541" v="642" actId="14100"/>
          <ac:grpSpMkLst>
            <pc:docMk/>
            <pc:sldMk cId="0" sldId="314"/>
            <ac:grpSpMk id="2" creationId="{00000000-0000-0000-0000-000000000000}"/>
          </ac:grpSpMkLst>
        </pc:grpChg>
        <pc:graphicFrameChg chg="mod">
          <ac:chgData name="Danilo Ríos" userId="74fa47b150b6dd85" providerId="LiveId" clId="{B22B5308-BF65-4BC9-907B-D5B1B6DA9C42}" dt="2023-10-08T17:46:01.183" v="639" actId="14100"/>
          <ac:graphicFrameMkLst>
            <pc:docMk/>
            <pc:sldMk cId="0" sldId="314"/>
            <ac:graphicFrameMk id="61442" creationId="{00000000-0000-0000-0000-000000000000}"/>
          </ac:graphicFrameMkLst>
        </pc:graphicFrameChg>
      </pc:sldChg>
      <pc:sldChg chg="modSp mod modShow">
        <pc:chgData name="Danilo Ríos" userId="74fa47b150b6dd85" providerId="LiveId" clId="{B22B5308-BF65-4BC9-907B-D5B1B6DA9C42}" dt="2023-10-08T18:21:53.359" v="1606" actId="729"/>
        <pc:sldMkLst>
          <pc:docMk/>
          <pc:sldMk cId="0" sldId="315"/>
        </pc:sldMkLst>
        <pc:spChg chg="mod">
          <ac:chgData name="Danilo Ríos" userId="74fa47b150b6dd85" providerId="LiveId" clId="{B22B5308-BF65-4BC9-907B-D5B1B6DA9C42}" dt="2023-10-08T18:15:22.429" v="1459" actId="1076"/>
          <ac:spMkLst>
            <pc:docMk/>
            <pc:sldMk cId="0" sldId="315"/>
            <ac:spMk id="101379" creationId="{00000000-0000-0000-0000-000000000000}"/>
          </ac:spMkLst>
        </pc:spChg>
        <pc:graphicFrameChg chg="mod modGraphic">
          <ac:chgData name="Danilo Ríos" userId="74fa47b150b6dd85" providerId="LiveId" clId="{B22B5308-BF65-4BC9-907B-D5B1B6DA9C42}" dt="2023-10-08T18:15:05.649" v="1456" actId="1076"/>
          <ac:graphicFrameMkLst>
            <pc:docMk/>
            <pc:sldMk cId="0" sldId="315"/>
            <ac:graphicFrameMk id="62503" creationId="{00000000-0000-0000-0000-000000000000}"/>
          </ac:graphicFrameMkLst>
        </pc:graphicFrameChg>
      </pc:sldChg>
      <pc:sldChg chg="modSp mod">
        <pc:chgData name="Danilo Ríos" userId="74fa47b150b6dd85" providerId="LiveId" clId="{B22B5308-BF65-4BC9-907B-D5B1B6DA9C42}" dt="2023-10-10T18:53:03.618" v="4122" actId="20577"/>
        <pc:sldMkLst>
          <pc:docMk/>
          <pc:sldMk cId="0" sldId="316"/>
        </pc:sldMkLst>
        <pc:spChg chg="mod">
          <ac:chgData name="Danilo Ríos" userId="74fa47b150b6dd85" providerId="LiveId" clId="{B22B5308-BF65-4BC9-907B-D5B1B6DA9C42}" dt="2023-10-10T18:53:03.618" v="4122" actId="20577"/>
          <ac:spMkLst>
            <pc:docMk/>
            <pc:sldMk cId="0" sldId="316"/>
            <ac:spMk id="102403" creationId="{00000000-0000-0000-0000-000000000000}"/>
          </ac:spMkLst>
        </pc:spChg>
        <pc:spChg chg="mod">
          <ac:chgData name="Danilo Ríos" userId="74fa47b150b6dd85" providerId="LiveId" clId="{B22B5308-BF65-4BC9-907B-D5B1B6DA9C42}" dt="2023-10-08T18:17:21.909" v="1485" actId="1076"/>
          <ac:spMkLst>
            <pc:docMk/>
            <pc:sldMk cId="0" sldId="316"/>
            <ac:spMk id="102405" creationId="{00000000-0000-0000-0000-000000000000}"/>
          </ac:spMkLst>
        </pc:spChg>
        <pc:spChg chg="mod">
          <ac:chgData name="Danilo Ríos" userId="74fa47b150b6dd85" providerId="LiveId" clId="{B22B5308-BF65-4BC9-907B-D5B1B6DA9C42}" dt="2023-10-08T18:39:47.941" v="1918" actId="1582"/>
          <ac:spMkLst>
            <pc:docMk/>
            <pc:sldMk cId="0" sldId="316"/>
            <ac:spMk id="102410" creationId="{00000000-0000-0000-0000-000000000000}"/>
          </ac:spMkLst>
        </pc:spChg>
        <pc:spChg chg="mod">
          <ac:chgData name="Danilo Ríos" userId="74fa47b150b6dd85" providerId="LiveId" clId="{B22B5308-BF65-4BC9-907B-D5B1B6DA9C42}" dt="2023-10-08T18:17:14.160" v="1483" actId="1076"/>
          <ac:spMkLst>
            <pc:docMk/>
            <pc:sldMk cId="0" sldId="316"/>
            <ac:spMk id="102417" creationId="{00000000-0000-0000-0000-000000000000}"/>
          </ac:spMkLst>
        </pc:spChg>
        <pc:spChg chg="mod">
          <ac:chgData name="Danilo Ríos" userId="74fa47b150b6dd85" providerId="LiveId" clId="{B22B5308-BF65-4BC9-907B-D5B1B6DA9C42}" dt="2023-10-08T18:39:53.659" v="1919" actId="1582"/>
          <ac:spMkLst>
            <pc:docMk/>
            <pc:sldMk cId="0" sldId="316"/>
            <ac:spMk id="102420" creationId="{00000000-0000-0000-0000-000000000000}"/>
          </ac:spMkLst>
        </pc:spChg>
      </pc:sldChg>
      <pc:sldChg chg="addSp delSp modSp mod">
        <pc:chgData name="Danilo Ríos" userId="74fa47b150b6dd85" providerId="LiveId" clId="{B22B5308-BF65-4BC9-907B-D5B1B6DA9C42}" dt="2023-10-10T18:53:32.850" v="4142" actId="20577"/>
        <pc:sldMkLst>
          <pc:docMk/>
          <pc:sldMk cId="0" sldId="317"/>
        </pc:sldMkLst>
        <pc:spChg chg="add del mod">
          <ac:chgData name="Danilo Ríos" userId="74fa47b150b6dd85" providerId="LiveId" clId="{B22B5308-BF65-4BC9-907B-D5B1B6DA9C42}" dt="2023-10-10T18:53:19.882" v="4124" actId="478"/>
          <ac:spMkLst>
            <pc:docMk/>
            <pc:sldMk cId="0" sldId="317"/>
            <ac:spMk id="5" creationId="{6346E835-9C3E-B50D-7D42-2D7BA5779FD3}"/>
          </ac:spMkLst>
        </pc:spChg>
        <pc:spChg chg="add mod">
          <ac:chgData name="Danilo Ríos" userId="74fa47b150b6dd85" providerId="LiveId" clId="{B22B5308-BF65-4BC9-907B-D5B1B6DA9C42}" dt="2023-10-10T18:53:32.850" v="4142" actId="20577"/>
          <ac:spMkLst>
            <pc:docMk/>
            <pc:sldMk cId="0" sldId="317"/>
            <ac:spMk id="6" creationId="{939D712A-14FC-8357-CBEC-A23CA14EC6E6}"/>
          </ac:spMkLst>
        </pc:spChg>
        <pc:spChg chg="del mod">
          <ac:chgData name="Danilo Ríos" userId="74fa47b150b6dd85" providerId="LiveId" clId="{B22B5308-BF65-4BC9-907B-D5B1B6DA9C42}" dt="2023-10-10T18:53:17.257" v="4123" actId="478"/>
          <ac:spMkLst>
            <pc:docMk/>
            <pc:sldMk cId="0" sldId="317"/>
            <ac:spMk id="103427" creationId="{00000000-0000-0000-0000-000000000000}"/>
          </ac:spMkLst>
        </pc:spChg>
        <pc:spChg chg="mod">
          <ac:chgData name="Danilo Ríos" userId="74fa47b150b6dd85" providerId="LiveId" clId="{B22B5308-BF65-4BC9-907B-D5B1B6DA9C42}" dt="2023-10-08T18:18:30.076" v="1504" actId="403"/>
          <ac:spMkLst>
            <pc:docMk/>
            <pc:sldMk cId="0" sldId="317"/>
            <ac:spMk id="103436" creationId="{00000000-0000-0000-0000-000000000000}"/>
          </ac:spMkLst>
        </pc:spChg>
        <pc:spChg chg="mod">
          <ac:chgData name="Danilo Ríos" userId="74fa47b150b6dd85" providerId="LiveId" clId="{B22B5308-BF65-4BC9-907B-D5B1B6DA9C42}" dt="2023-10-08T18:18:23.421" v="1503" actId="403"/>
          <ac:spMkLst>
            <pc:docMk/>
            <pc:sldMk cId="0" sldId="317"/>
            <ac:spMk id="103445" creationId="{00000000-0000-0000-0000-000000000000}"/>
          </ac:spMkLst>
        </pc:spChg>
      </pc:sldChg>
      <pc:sldChg chg="addSp delSp modSp mod setBg">
        <pc:chgData name="Danilo Ríos" userId="74fa47b150b6dd85" providerId="LiveId" clId="{B22B5308-BF65-4BC9-907B-D5B1B6DA9C42}" dt="2023-10-10T18:53:45.974" v="4145"/>
        <pc:sldMkLst>
          <pc:docMk/>
          <pc:sldMk cId="0" sldId="318"/>
        </pc:sldMkLst>
        <pc:spChg chg="add del mod">
          <ac:chgData name="Danilo Ríos" userId="74fa47b150b6dd85" providerId="LiveId" clId="{B22B5308-BF65-4BC9-907B-D5B1B6DA9C42}" dt="2023-10-10T18:53:44.490" v="4144" actId="478"/>
          <ac:spMkLst>
            <pc:docMk/>
            <pc:sldMk cId="0" sldId="318"/>
            <ac:spMk id="5" creationId="{954D1F39-6252-5993-695D-120B80776816}"/>
          </ac:spMkLst>
        </pc:spChg>
        <pc:spChg chg="add mod">
          <ac:chgData name="Danilo Ríos" userId="74fa47b150b6dd85" providerId="LiveId" clId="{B22B5308-BF65-4BC9-907B-D5B1B6DA9C42}" dt="2023-10-10T18:53:45.974" v="4145"/>
          <ac:spMkLst>
            <pc:docMk/>
            <pc:sldMk cId="0" sldId="318"/>
            <ac:spMk id="6" creationId="{83E7B115-899C-E553-C3DF-769ECA9EC48B}"/>
          </ac:spMkLst>
        </pc:spChg>
        <pc:spChg chg="del mod">
          <ac:chgData name="Danilo Ríos" userId="74fa47b150b6dd85" providerId="LiveId" clId="{B22B5308-BF65-4BC9-907B-D5B1B6DA9C42}" dt="2023-10-10T18:53:42.849" v="4143" actId="478"/>
          <ac:spMkLst>
            <pc:docMk/>
            <pc:sldMk cId="0" sldId="318"/>
            <ac:spMk id="33" creationId="{00000000-0000-0000-0000-000000000000}"/>
          </ac:spMkLst>
        </pc:spChg>
        <pc:spChg chg="mod">
          <ac:chgData name="Danilo Ríos" userId="74fa47b150b6dd85" providerId="LiveId" clId="{B22B5308-BF65-4BC9-907B-D5B1B6DA9C42}" dt="2023-10-08T18:19:34.603" v="1508" actId="403"/>
          <ac:spMkLst>
            <pc:docMk/>
            <pc:sldMk cId="0" sldId="318"/>
            <ac:spMk id="104460" creationId="{00000000-0000-0000-0000-000000000000}"/>
          </ac:spMkLst>
        </pc:spChg>
        <pc:spChg chg="mod">
          <ac:chgData name="Danilo Ríos" userId="74fa47b150b6dd85" providerId="LiveId" clId="{B22B5308-BF65-4BC9-907B-D5B1B6DA9C42}" dt="2023-10-08T18:19:56.851" v="1509" actId="403"/>
          <ac:spMkLst>
            <pc:docMk/>
            <pc:sldMk cId="0" sldId="318"/>
            <ac:spMk id="104476" creationId="{00000000-0000-0000-0000-000000000000}"/>
          </ac:spMkLst>
        </pc:spChg>
      </pc:sldChg>
      <pc:sldChg chg="mod ord modShow">
        <pc:chgData name="Danilo Ríos" userId="74fa47b150b6dd85" providerId="LiveId" clId="{B22B5308-BF65-4BC9-907B-D5B1B6DA9C42}" dt="2023-10-08T19:05:26.701" v="2798" actId="729"/>
        <pc:sldMkLst>
          <pc:docMk/>
          <pc:sldMk cId="0" sldId="321"/>
        </pc:sldMkLst>
      </pc:sldChg>
      <pc:sldChg chg="mod modShow">
        <pc:chgData name="Danilo Ríos" userId="74fa47b150b6dd85" providerId="LiveId" clId="{B22B5308-BF65-4BC9-907B-D5B1B6DA9C42}" dt="2023-10-08T19:05:31.126" v="2799" actId="729"/>
        <pc:sldMkLst>
          <pc:docMk/>
          <pc:sldMk cId="0" sldId="322"/>
        </pc:sldMkLst>
      </pc:sldChg>
      <pc:sldChg chg="modSp">
        <pc:chgData name="Danilo Ríos" userId="74fa47b150b6dd85" providerId="LiveId" clId="{B22B5308-BF65-4BC9-907B-D5B1B6DA9C42}" dt="2023-10-08T20:23:47.814" v="3063" actId="207"/>
        <pc:sldMkLst>
          <pc:docMk/>
          <pc:sldMk cId="0" sldId="325"/>
        </pc:sldMkLst>
        <pc:spChg chg="mod">
          <ac:chgData name="Danilo Ríos" userId="74fa47b150b6dd85" providerId="LiveId" clId="{B22B5308-BF65-4BC9-907B-D5B1B6DA9C42}" dt="2023-10-08T20:23:47.814" v="3063" actId="207"/>
          <ac:spMkLst>
            <pc:docMk/>
            <pc:sldMk cId="0" sldId="325"/>
            <ac:spMk id="72707" creationId="{00000000-0000-0000-0000-000000000000}"/>
          </ac:spMkLst>
        </pc:spChg>
      </pc:sldChg>
      <pc:sldChg chg="modSp">
        <pc:chgData name="Danilo Ríos" userId="74fa47b150b6dd85" providerId="LiveId" clId="{B22B5308-BF65-4BC9-907B-D5B1B6DA9C42}" dt="2023-10-08T20:23:56.096" v="3064" actId="207"/>
        <pc:sldMkLst>
          <pc:docMk/>
          <pc:sldMk cId="0" sldId="326"/>
        </pc:sldMkLst>
        <pc:spChg chg="mod">
          <ac:chgData name="Danilo Ríos" userId="74fa47b150b6dd85" providerId="LiveId" clId="{B22B5308-BF65-4BC9-907B-D5B1B6DA9C42}" dt="2023-10-08T20:23:56.096" v="3064" actId="207"/>
          <ac:spMkLst>
            <pc:docMk/>
            <pc:sldMk cId="0" sldId="326"/>
            <ac:spMk id="73731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5:53.709" v="4668" actId="14100"/>
        <pc:sldMkLst>
          <pc:docMk/>
          <pc:sldMk cId="0" sldId="328"/>
        </pc:sldMkLst>
        <pc:spChg chg="mod">
          <ac:chgData name="Danilo Ríos" userId="74fa47b150b6dd85" providerId="LiveId" clId="{B22B5308-BF65-4BC9-907B-D5B1B6DA9C42}" dt="2023-10-10T19:45:53.709" v="4668" actId="14100"/>
          <ac:spMkLst>
            <pc:docMk/>
            <pc:sldMk cId="0" sldId="328"/>
            <ac:spMk id="7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7:13.188" v="4678" actId="1076"/>
        <pc:sldMkLst>
          <pc:docMk/>
          <pc:sldMk cId="0" sldId="331"/>
        </pc:sldMkLst>
        <pc:spChg chg="mod">
          <ac:chgData name="Danilo Ríos" userId="74fa47b150b6dd85" providerId="LiveId" clId="{B22B5308-BF65-4BC9-907B-D5B1B6DA9C42}" dt="2023-10-10T19:47:13.188" v="4678" actId="1076"/>
          <ac:spMkLst>
            <pc:docMk/>
            <pc:sldMk cId="0" sldId="331"/>
            <ac:spMk id="2" creationId="{00000000-0000-0000-0000-000000000000}"/>
          </ac:spMkLst>
        </pc:spChg>
        <pc:spChg chg="mod">
          <ac:chgData name="Danilo Ríos" userId="74fa47b150b6dd85" providerId="LiveId" clId="{B22B5308-BF65-4BC9-907B-D5B1B6DA9C42}" dt="2023-10-08T20:00:29.385" v="2987" actId="33524"/>
          <ac:spMkLst>
            <pc:docMk/>
            <pc:sldMk cId="0" sldId="331"/>
            <ac:spMk id="78851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08T20:01:20.110" v="3029" actId="20577"/>
        <pc:sldMkLst>
          <pc:docMk/>
          <pc:sldMk cId="0" sldId="333"/>
        </pc:sldMkLst>
        <pc:spChg chg="mod">
          <ac:chgData name="Danilo Ríos" userId="74fa47b150b6dd85" providerId="LiveId" clId="{B22B5308-BF65-4BC9-907B-D5B1B6DA9C42}" dt="2023-10-08T20:01:20.110" v="3029" actId="20577"/>
          <ac:spMkLst>
            <pc:docMk/>
            <pc:sldMk cId="0" sldId="333"/>
            <ac:spMk id="80899" creationId="{00000000-0000-0000-0000-000000000000}"/>
          </ac:spMkLst>
        </pc:spChg>
      </pc:sldChg>
      <pc:sldChg chg="delSp modSp mod">
        <pc:chgData name="Danilo Ríos" userId="74fa47b150b6dd85" providerId="LiveId" clId="{B22B5308-BF65-4BC9-907B-D5B1B6DA9C42}" dt="2023-10-10T19:39:37.413" v="4592" actId="1076"/>
        <pc:sldMkLst>
          <pc:docMk/>
          <pc:sldMk cId="0" sldId="347"/>
        </pc:sldMkLst>
        <pc:spChg chg="mod">
          <ac:chgData name="Danilo Ríos" userId="74fa47b150b6dd85" providerId="LiveId" clId="{B22B5308-BF65-4BC9-907B-D5B1B6DA9C42}" dt="2023-10-10T19:37:33.815" v="4456" actId="14100"/>
          <ac:spMkLst>
            <pc:docMk/>
            <pc:sldMk cId="0" sldId="347"/>
            <ac:spMk id="3" creationId="{A4F4ED51-B534-A3ED-950F-13F18A9F7A33}"/>
          </ac:spMkLst>
        </pc:spChg>
        <pc:spChg chg="mod">
          <ac:chgData name="Danilo Ríos" userId="74fa47b150b6dd85" providerId="LiveId" clId="{B22B5308-BF65-4BC9-907B-D5B1B6DA9C42}" dt="2023-10-10T19:39:37.413" v="4592" actId="1076"/>
          <ac:spMkLst>
            <pc:docMk/>
            <pc:sldMk cId="0" sldId="347"/>
            <ac:spMk id="95235" creationId="{00000000-0000-0000-0000-000000000000}"/>
          </ac:spMkLst>
        </pc:spChg>
        <pc:picChg chg="del">
          <ac:chgData name="Danilo Ríos" userId="74fa47b150b6dd85" providerId="LiveId" clId="{B22B5308-BF65-4BC9-907B-D5B1B6DA9C42}" dt="2023-10-10T19:36:25.026" v="4408" actId="478"/>
          <ac:picMkLst>
            <pc:docMk/>
            <pc:sldMk cId="0" sldId="347"/>
            <ac:picMk id="2" creationId="{43F9C044-8CE8-85B3-F7FB-DC710E221B93}"/>
          </ac:picMkLst>
        </pc:picChg>
      </pc:sldChg>
      <pc:sldChg chg="delSp modSp del mod ord">
        <pc:chgData name="Danilo Ríos" userId="74fa47b150b6dd85" providerId="LiveId" clId="{B22B5308-BF65-4BC9-907B-D5B1B6DA9C42}" dt="2023-10-10T13:00:52.722" v="3546" actId="47"/>
        <pc:sldMkLst>
          <pc:docMk/>
          <pc:sldMk cId="0" sldId="357"/>
        </pc:sldMkLst>
        <pc:spChg chg="del mod">
          <ac:chgData name="Danilo Ríos" userId="74fa47b150b6dd85" providerId="LiveId" clId="{B22B5308-BF65-4BC9-907B-D5B1B6DA9C42}" dt="2023-10-10T12:39:57.578" v="3339"/>
          <ac:spMkLst>
            <pc:docMk/>
            <pc:sldMk cId="0" sldId="357"/>
            <ac:spMk id="109571" creationId="{00000000-0000-0000-0000-000000000000}"/>
          </ac:spMkLst>
        </pc:spChg>
        <pc:spChg chg="del mod">
          <ac:chgData name="Danilo Ríos" userId="74fa47b150b6dd85" providerId="LiveId" clId="{B22B5308-BF65-4BC9-907B-D5B1B6DA9C42}" dt="2023-10-10T12:41:17.772" v="3340" actId="21"/>
          <ac:spMkLst>
            <pc:docMk/>
            <pc:sldMk cId="0" sldId="357"/>
            <ac:spMk id="109572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8:26.087" v="4683" actId="114"/>
        <pc:sldMkLst>
          <pc:docMk/>
          <pc:sldMk cId="0" sldId="360"/>
        </pc:sldMkLst>
        <pc:spChg chg="mod">
          <ac:chgData name="Danilo Ríos" userId="74fa47b150b6dd85" providerId="LiveId" clId="{B22B5308-BF65-4BC9-907B-D5B1B6DA9C42}" dt="2023-10-10T19:48:26.087" v="4683" actId="114"/>
          <ac:spMkLst>
            <pc:docMk/>
            <pc:sldMk cId="0" sldId="360"/>
            <ac:spMk id="4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08T20:25:00.076" v="3100" actId="20577"/>
        <pc:sldMkLst>
          <pc:docMk/>
          <pc:sldMk cId="0" sldId="367"/>
        </pc:sldMkLst>
        <pc:spChg chg="mod">
          <ac:chgData name="Danilo Ríos" userId="74fa47b150b6dd85" providerId="LiveId" clId="{B22B5308-BF65-4BC9-907B-D5B1B6DA9C42}" dt="2023-10-08T20:25:00.076" v="3100" actId="20577"/>
          <ac:spMkLst>
            <pc:docMk/>
            <pc:sldMk cId="0" sldId="367"/>
            <ac:spMk id="135172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6:55.549" v="4676" actId="1076"/>
        <pc:sldMkLst>
          <pc:docMk/>
          <pc:sldMk cId="0" sldId="411"/>
        </pc:sldMkLst>
        <pc:spChg chg="mod">
          <ac:chgData name="Danilo Ríos" userId="74fa47b150b6dd85" providerId="LiveId" clId="{B22B5308-BF65-4BC9-907B-D5B1B6DA9C42}" dt="2023-10-10T19:46:55.549" v="4676" actId="1076"/>
          <ac:spMkLst>
            <pc:docMk/>
            <pc:sldMk cId="0" sldId="411"/>
            <ac:spMk id="108547" creationId="{00000000-0000-0000-0000-000000000000}"/>
          </ac:spMkLst>
        </pc:spChg>
        <pc:spChg chg="mod">
          <ac:chgData name="Danilo Ríos" userId="74fa47b150b6dd85" providerId="LiveId" clId="{B22B5308-BF65-4BC9-907B-D5B1B6DA9C42}" dt="2023-10-08T20:23:39.438" v="3061" actId="207"/>
          <ac:spMkLst>
            <pc:docMk/>
            <pc:sldMk cId="0" sldId="411"/>
            <ac:spMk id="327683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3:30.365" v="4659" actId="255"/>
        <pc:sldMkLst>
          <pc:docMk/>
          <pc:sldMk cId="0" sldId="414"/>
        </pc:sldMkLst>
        <pc:spChg chg="mod">
          <ac:chgData name="Danilo Ríos" userId="74fa47b150b6dd85" providerId="LiveId" clId="{B22B5308-BF65-4BC9-907B-D5B1B6DA9C42}" dt="2023-10-10T19:43:30.365" v="4659" actId="255"/>
          <ac:spMkLst>
            <pc:docMk/>
            <pc:sldMk cId="0" sldId="414"/>
            <ac:spMk id="13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54:13.639" v="4939" actId="20577"/>
        <pc:sldMkLst>
          <pc:docMk/>
          <pc:sldMk cId="0" sldId="424"/>
        </pc:sldMkLst>
        <pc:spChg chg="mod">
          <ac:chgData name="Danilo Ríos" userId="74fa47b150b6dd85" providerId="LiveId" clId="{B22B5308-BF65-4BC9-907B-D5B1B6DA9C42}" dt="2023-10-10T19:54:13.639" v="4939" actId="20577"/>
          <ac:spMkLst>
            <pc:docMk/>
            <pc:sldMk cId="0" sldId="424"/>
            <ac:spMk id="19460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5:14.821" v="4665" actId="255"/>
        <pc:sldMkLst>
          <pc:docMk/>
          <pc:sldMk cId="0" sldId="430"/>
        </pc:sldMkLst>
        <pc:spChg chg="mod">
          <ac:chgData name="Danilo Ríos" userId="74fa47b150b6dd85" providerId="LiveId" clId="{B22B5308-BF65-4BC9-907B-D5B1B6DA9C42}" dt="2023-10-10T19:45:14.821" v="4665" actId="255"/>
          <ac:spMkLst>
            <pc:docMk/>
            <pc:sldMk cId="0" sldId="430"/>
            <ac:spMk id="189443" creationId="{00000000-0000-0000-0000-000000000000}"/>
          </ac:spMkLst>
        </pc:spChg>
      </pc:sldChg>
      <pc:sldChg chg="modSp">
        <pc:chgData name="Danilo Ríos" userId="74fa47b150b6dd85" providerId="LiveId" clId="{B22B5308-BF65-4BC9-907B-D5B1B6DA9C42}" dt="2023-10-08T20:23:43.809" v="3062" actId="207"/>
        <pc:sldMkLst>
          <pc:docMk/>
          <pc:sldMk cId="0" sldId="446"/>
        </pc:sldMkLst>
        <pc:spChg chg="mod">
          <ac:chgData name="Danilo Ríos" userId="74fa47b150b6dd85" providerId="LiveId" clId="{B22B5308-BF65-4BC9-907B-D5B1B6DA9C42}" dt="2023-10-08T20:23:43.809" v="3062" actId="207"/>
          <ac:spMkLst>
            <pc:docMk/>
            <pc:sldMk cId="0" sldId="446"/>
            <ac:spMk id="404483" creationId="{00000000-0000-0000-0000-000000000000}"/>
          </ac:spMkLst>
        </pc:spChg>
      </pc:sldChg>
      <pc:sldChg chg="ord">
        <pc:chgData name="Danilo Ríos" userId="74fa47b150b6dd85" providerId="LiveId" clId="{B22B5308-BF65-4BC9-907B-D5B1B6DA9C42}" dt="2023-10-10T19:38:38.933" v="4494"/>
        <pc:sldMkLst>
          <pc:docMk/>
          <pc:sldMk cId="3317344907" sldId="527"/>
        </pc:sldMkLst>
      </pc:sldChg>
      <pc:sldChg chg="del">
        <pc:chgData name="Danilo Ríos" userId="74fa47b150b6dd85" providerId="LiveId" clId="{B22B5308-BF65-4BC9-907B-D5B1B6DA9C42}" dt="2023-10-10T19:37:11.491" v="4434" actId="47"/>
        <pc:sldMkLst>
          <pc:docMk/>
          <pc:sldMk cId="1352419188" sldId="528"/>
        </pc:sldMkLst>
      </pc:sldChg>
      <pc:sldChg chg="modSp mod">
        <pc:chgData name="Danilo Ríos" userId="74fa47b150b6dd85" providerId="LiveId" clId="{B22B5308-BF65-4BC9-907B-D5B1B6DA9C42}" dt="2023-10-10T19:41:29.489" v="4622" actId="1076"/>
        <pc:sldMkLst>
          <pc:docMk/>
          <pc:sldMk cId="2380498034" sldId="529"/>
        </pc:sldMkLst>
        <pc:spChg chg="mod">
          <ac:chgData name="Danilo Ríos" userId="74fa47b150b6dd85" providerId="LiveId" clId="{B22B5308-BF65-4BC9-907B-D5B1B6DA9C42}" dt="2023-10-10T19:41:29.489" v="4622" actId="1076"/>
          <ac:spMkLst>
            <pc:docMk/>
            <pc:sldMk cId="2380498034" sldId="529"/>
            <ac:spMk id="28675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52:09.362" v="4773" actId="20577"/>
        <pc:sldMkLst>
          <pc:docMk/>
          <pc:sldMk cId="0" sldId="537"/>
        </pc:sldMkLst>
        <pc:spChg chg="mod">
          <ac:chgData name="Danilo Ríos" userId="74fa47b150b6dd85" providerId="LiveId" clId="{B22B5308-BF65-4BC9-907B-D5B1B6DA9C42}" dt="2023-10-10T19:52:09.362" v="4773" actId="20577"/>
          <ac:spMkLst>
            <pc:docMk/>
            <pc:sldMk cId="0" sldId="537"/>
            <ac:spMk id="295940" creationId="{00000000-0000-0000-0000-000000000000}"/>
          </ac:spMkLst>
        </pc:spChg>
      </pc:sldChg>
      <pc:sldChg chg="addSp delSp modSp mod">
        <pc:chgData name="Danilo Ríos" userId="74fa47b150b6dd85" providerId="LiveId" clId="{B22B5308-BF65-4BC9-907B-D5B1B6DA9C42}" dt="2023-10-10T18:51:09.956" v="4047" actId="1076"/>
        <pc:sldMkLst>
          <pc:docMk/>
          <pc:sldMk cId="3445879384" sldId="538"/>
        </pc:sldMkLst>
        <pc:spChg chg="add mod">
          <ac:chgData name="Danilo Ríos" userId="74fa47b150b6dd85" providerId="LiveId" clId="{B22B5308-BF65-4BC9-907B-D5B1B6DA9C42}" dt="2023-10-10T12:56:28.834" v="3545" actId="6549"/>
          <ac:spMkLst>
            <pc:docMk/>
            <pc:sldMk cId="3445879384" sldId="538"/>
            <ac:spMk id="2" creationId="{9A7A46A7-D9D4-873A-8145-1EED3C38ABC3}"/>
          </ac:spMkLst>
        </pc:spChg>
        <pc:spChg chg="add mod">
          <ac:chgData name="Danilo Ríos" userId="74fa47b150b6dd85" providerId="LiveId" clId="{B22B5308-BF65-4BC9-907B-D5B1B6DA9C42}" dt="2023-10-10T12:42:02.761" v="3350" actId="14100"/>
          <ac:spMkLst>
            <pc:docMk/>
            <pc:sldMk cId="3445879384" sldId="538"/>
            <ac:spMk id="3" creationId="{80380CFC-1CE4-6CC2-534E-A9E7CEC7596F}"/>
          </ac:spMkLst>
        </pc:spChg>
        <pc:spChg chg="del mod">
          <ac:chgData name="Danilo Ríos" userId="74fa47b150b6dd85" providerId="LiveId" clId="{B22B5308-BF65-4BC9-907B-D5B1B6DA9C42}" dt="2023-10-08T17:41:19.823" v="625" actId="478"/>
          <ac:spMkLst>
            <pc:docMk/>
            <pc:sldMk cId="3445879384" sldId="538"/>
            <ac:spMk id="4" creationId="{00000000-0000-0000-0000-000000000000}"/>
          </ac:spMkLst>
        </pc:spChg>
        <pc:spChg chg="add mod">
          <ac:chgData name="Danilo Ríos" userId="74fa47b150b6dd85" providerId="LiveId" clId="{B22B5308-BF65-4BC9-907B-D5B1B6DA9C42}" dt="2023-10-10T12:41:42.012" v="3344" actId="1076"/>
          <ac:spMkLst>
            <pc:docMk/>
            <pc:sldMk cId="3445879384" sldId="538"/>
            <ac:spMk id="5" creationId="{B07705E9-C1FF-2B52-F9AC-FF9CACFE5080}"/>
          </ac:spMkLst>
        </pc:spChg>
        <pc:spChg chg="add mod">
          <ac:chgData name="Danilo Ríos" userId="74fa47b150b6dd85" providerId="LiveId" clId="{B22B5308-BF65-4BC9-907B-D5B1B6DA9C42}" dt="2023-10-10T18:51:09.956" v="4047" actId="1076"/>
          <ac:spMkLst>
            <pc:docMk/>
            <pc:sldMk cId="3445879384" sldId="538"/>
            <ac:spMk id="6" creationId="{5E72A55A-1EA5-4E8C-C894-72C881B0B3D2}"/>
          </ac:spMkLst>
        </pc:spChg>
        <pc:spChg chg="add mod">
          <ac:chgData name="Danilo Ríos" userId="74fa47b150b6dd85" providerId="LiveId" clId="{B22B5308-BF65-4BC9-907B-D5B1B6DA9C42}" dt="2023-10-10T12:41:42.012" v="3344" actId="1076"/>
          <ac:spMkLst>
            <pc:docMk/>
            <pc:sldMk cId="3445879384" sldId="538"/>
            <ac:spMk id="13" creationId="{BF66CEDC-0B35-70C6-D4EE-B09F017F6460}"/>
          </ac:spMkLst>
        </pc:spChg>
        <pc:spChg chg="add mod">
          <ac:chgData name="Danilo Ríos" userId="74fa47b150b6dd85" providerId="LiveId" clId="{B22B5308-BF65-4BC9-907B-D5B1B6DA9C42}" dt="2023-10-10T12:41:42.012" v="3344" actId="1076"/>
          <ac:spMkLst>
            <pc:docMk/>
            <pc:sldMk cId="3445879384" sldId="538"/>
            <ac:spMk id="14" creationId="{D1D584BF-5BE9-4D1B-15AD-A032BD85DB21}"/>
          </ac:spMkLst>
        </pc:spChg>
        <pc:spChg chg="add mod">
          <ac:chgData name="Danilo Ríos" userId="74fa47b150b6dd85" providerId="LiveId" clId="{B22B5308-BF65-4BC9-907B-D5B1B6DA9C42}" dt="2023-10-10T12:41:42.012" v="3344" actId="1076"/>
          <ac:spMkLst>
            <pc:docMk/>
            <pc:sldMk cId="3445879384" sldId="538"/>
            <ac:spMk id="15" creationId="{92CF0336-3EB5-1C37-53A9-8035597C6C38}"/>
          </ac:spMkLst>
        </pc:spChg>
        <pc:spChg chg="add mod">
          <ac:chgData name="Danilo Ríos" userId="74fa47b150b6dd85" providerId="LiveId" clId="{B22B5308-BF65-4BC9-907B-D5B1B6DA9C42}" dt="2023-10-10T12:41:42.012" v="3344" actId="1076"/>
          <ac:spMkLst>
            <pc:docMk/>
            <pc:sldMk cId="3445879384" sldId="538"/>
            <ac:spMk id="16" creationId="{788EA219-414D-2991-4A4A-78609CCEE95C}"/>
          </ac:spMkLst>
        </pc:spChg>
        <pc:spChg chg="add mod">
          <ac:chgData name="Danilo Ríos" userId="74fa47b150b6dd85" providerId="LiveId" clId="{B22B5308-BF65-4BC9-907B-D5B1B6DA9C42}" dt="2023-10-10T12:41:42.012" v="3344" actId="1076"/>
          <ac:spMkLst>
            <pc:docMk/>
            <pc:sldMk cId="3445879384" sldId="538"/>
            <ac:spMk id="17" creationId="{6A032D7D-9CA2-FB5A-1657-8DDC21B7CA48}"/>
          </ac:spMkLst>
        </pc:spChg>
        <pc:graphicFrameChg chg="add mod modGraphic">
          <ac:chgData name="Danilo Ríos" userId="74fa47b150b6dd85" providerId="LiveId" clId="{B22B5308-BF65-4BC9-907B-D5B1B6DA9C42}" dt="2023-10-10T12:41:42.012" v="3344" actId="1076"/>
          <ac:graphicFrameMkLst>
            <pc:docMk/>
            <pc:sldMk cId="3445879384" sldId="538"/>
            <ac:graphicFrameMk id="4" creationId="{24D7B9ED-412D-24A4-6CDC-AA34B9719CC5}"/>
          </ac:graphicFrameMkLst>
        </pc:graphicFrameChg>
        <pc:cxnChg chg="del">
          <ac:chgData name="Danilo Ríos" userId="74fa47b150b6dd85" providerId="LiveId" clId="{B22B5308-BF65-4BC9-907B-D5B1B6DA9C42}" dt="2023-10-08T17:41:49.071" v="627" actId="478"/>
          <ac:cxnSpMkLst>
            <pc:docMk/>
            <pc:sldMk cId="3445879384" sldId="538"/>
            <ac:cxnSpMk id="3" creationId="{00000000-0000-0000-0000-000000000000}"/>
          </ac:cxnSpMkLst>
        </pc:cxnChg>
        <pc:cxnChg chg="add mod">
          <ac:chgData name="Danilo Ríos" userId="74fa47b150b6dd85" providerId="LiveId" clId="{B22B5308-BF65-4BC9-907B-D5B1B6DA9C42}" dt="2023-10-10T12:41:42.012" v="3344" actId="1076"/>
          <ac:cxnSpMkLst>
            <pc:docMk/>
            <pc:sldMk cId="3445879384" sldId="538"/>
            <ac:cxnSpMk id="7" creationId="{88FEF1CA-67AF-A7D3-FC98-178668CD5676}"/>
          </ac:cxnSpMkLst>
        </pc:cxnChg>
        <pc:cxnChg chg="add mod">
          <ac:chgData name="Danilo Ríos" userId="74fa47b150b6dd85" providerId="LiveId" clId="{B22B5308-BF65-4BC9-907B-D5B1B6DA9C42}" dt="2023-10-10T12:41:42.012" v="3344" actId="1076"/>
          <ac:cxnSpMkLst>
            <pc:docMk/>
            <pc:sldMk cId="3445879384" sldId="538"/>
            <ac:cxnSpMk id="8" creationId="{11C89B1A-0A88-64E7-A9F9-9417BD3E8287}"/>
          </ac:cxnSpMkLst>
        </pc:cxnChg>
        <pc:cxnChg chg="add mod">
          <ac:chgData name="Danilo Ríos" userId="74fa47b150b6dd85" providerId="LiveId" clId="{B22B5308-BF65-4BC9-907B-D5B1B6DA9C42}" dt="2023-10-10T12:41:42.012" v="3344" actId="1076"/>
          <ac:cxnSpMkLst>
            <pc:docMk/>
            <pc:sldMk cId="3445879384" sldId="538"/>
            <ac:cxnSpMk id="12" creationId="{AAC0164A-1752-B844-E1C4-4B66A8600783}"/>
          </ac:cxnSpMkLst>
        </pc:cxnChg>
        <pc:cxnChg chg="add del">
          <ac:chgData name="Danilo Ríos" userId="74fa47b150b6dd85" providerId="LiveId" clId="{B22B5308-BF65-4BC9-907B-D5B1B6DA9C42}" dt="2023-10-08T17:54:48.592" v="906" actId="11529"/>
          <ac:cxnSpMkLst>
            <pc:docMk/>
            <pc:sldMk cId="3445879384" sldId="538"/>
            <ac:cxnSpMk id="19" creationId="{7C5CD2BB-31A2-5905-518D-50BC24436220}"/>
          </ac:cxnSpMkLst>
        </pc:cxnChg>
        <pc:cxnChg chg="add mod">
          <ac:chgData name="Danilo Ríos" userId="74fa47b150b6dd85" providerId="LiveId" clId="{B22B5308-BF65-4BC9-907B-D5B1B6DA9C42}" dt="2023-10-10T12:41:42.012" v="3344" actId="1076"/>
          <ac:cxnSpMkLst>
            <pc:docMk/>
            <pc:sldMk cId="3445879384" sldId="538"/>
            <ac:cxnSpMk id="21" creationId="{F95A3280-8D63-0659-F0FF-97CBBCBB68F1}"/>
          </ac:cxnSpMkLst>
        </pc:cxnChg>
        <pc:cxnChg chg="add mod">
          <ac:chgData name="Danilo Ríos" userId="74fa47b150b6dd85" providerId="LiveId" clId="{B22B5308-BF65-4BC9-907B-D5B1B6DA9C42}" dt="2023-10-10T12:41:42.012" v="3344" actId="1076"/>
          <ac:cxnSpMkLst>
            <pc:docMk/>
            <pc:sldMk cId="3445879384" sldId="538"/>
            <ac:cxnSpMk id="22" creationId="{B1762100-2276-750A-0B74-F788B41B6F08}"/>
          </ac:cxnSpMkLst>
        </pc:cxnChg>
      </pc:sldChg>
      <pc:sldChg chg="addSp delSp modSp add mod ord">
        <pc:chgData name="Danilo Ríos" userId="74fa47b150b6dd85" providerId="LiveId" clId="{B22B5308-BF65-4BC9-907B-D5B1B6DA9C42}" dt="2023-10-10T12:48:10.627" v="3530" actId="1076"/>
        <pc:sldMkLst>
          <pc:docMk/>
          <pc:sldMk cId="3711377603" sldId="539"/>
        </pc:sldMkLst>
        <pc:spChg chg="add mod">
          <ac:chgData name="Danilo Ríos" userId="74fa47b150b6dd85" providerId="LiveId" clId="{B22B5308-BF65-4BC9-907B-D5B1B6DA9C42}" dt="2023-10-10T12:48:10.627" v="3530" actId="1076"/>
          <ac:spMkLst>
            <pc:docMk/>
            <pc:sldMk cId="3711377603" sldId="539"/>
            <ac:spMk id="2" creationId="{4DD01B90-170E-711C-6437-5C6EF3B44E6E}"/>
          </ac:spMkLst>
        </pc:spChg>
        <pc:spChg chg="del mod">
          <ac:chgData name="Danilo Ríos" userId="74fa47b150b6dd85" providerId="LiveId" clId="{B22B5308-BF65-4BC9-907B-D5B1B6DA9C42}" dt="2023-10-08T17:58:57.912" v="1125" actId="478"/>
          <ac:spMkLst>
            <pc:docMk/>
            <pc:sldMk cId="3711377603" sldId="539"/>
            <ac:spMk id="2" creationId="{9A7A46A7-D9D4-873A-8145-1EED3C38ABC3}"/>
          </ac:spMkLst>
        </pc:spChg>
        <pc:spChg chg="mod">
          <ac:chgData name="Danilo Ríos" userId="74fa47b150b6dd85" providerId="LiveId" clId="{B22B5308-BF65-4BC9-907B-D5B1B6DA9C42}" dt="2023-10-10T12:47:48.531" v="3528" actId="1076"/>
          <ac:spMkLst>
            <pc:docMk/>
            <pc:sldMk cId="3711377603" sldId="539"/>
            <ac:spMk id="4" creationId="{00000000-0000-0000-0000-000000000000}"/>
          </ac:spMkLst>
        </pc:spChg>
        <pc:spChg chg="add mod">
          <ac:chgData name="Danilo Ríos" userId="74fa47b150b6dd85" providerId="LiveId" clId="{B22B5308-BF65-4BC9-907B-D5B1B6DA9C42}" dt="2023-10-10T12:47:48.531" v="3528" actId="1076"/>
          <ac:spMkLst>
            <pc:docMk/>
            <pc:sldMk cId="3711377603" sldId="539"/>
            <ac:spMk id="5" creationId="{A1F166D5-1A93-C532-7124-F52ACD102FA7}"/>
          </ac:spMkLst>
        </pc:spChg>
        <pc:spChg chg="add mod">
          <ac:chgData name="Danilo Ríos" userId="74fa47b150b6dd85" providerId="LiveId" clId="{B22B5308-BF65-4BC9-907B-D5B1B6DA9C42}" dt="2023-10-10T12:47:48.531" v="3528" actId="1076"/>
          <ac:spMkLst>
            <pc:docMk/>
            <pc:sldMk cId="3711377603" sldId="539"/>
            <ac:spMk id="9" creationId="{E49D3F0A-FF22-52F5-F3FF-0F495054FBFE}"/>
          </ac:spMkLst>
        </pc:spChg>
        <pc:spChg chg="add mod">
          <ac:chgData name="Danilo Ríos" userId="74fa47b150b6dd85" providerId="LiveId" clId="{B22B5308-BF65-4BC9-907B-D5B1B6DA9C42}" dt="2023-10-10T12:47:48.531" v="3528" actId="1076"/>
          <ac:spMkLst>
            <pc:docMk/>
            <pc:sldMk cId="3711377603" sldId="539"/>
            <ac:spMk id="10" creationId="{482F9CB5-1128-57D3-0BC8-6F1D4E27B0AE}"/>
          </ac:spMkLst>
        </pc:spChg>
        <pc:spChg chg="add mod">
          <ac:chgData name="Danilo Ríos" userId="74fa47b150b6dd85" providerId="LiveId" clId="{B22B5308-BF65-4BC9-907B-D5B1B6DA9C42}" dt="2023-10-10T12:47:48.531" v="3528" actId="1076"/>
          <ac:spMkLst>
            <pc:docMk/>
            <pc:sldMk cId="3711377603" sldId="539"/>
            <ac:spMk id="11" creationId="{72D2951D-3160-44B6-F3D6-CEA635C06A4E}"/>
          </ac:spMkLst>
        </pc:spChg>
        <pc:spChg chg="add mod">
          <ac:chgData name="Danilo Ríos" userId="74fa47b150b6dd85" providerId="LiveId" clId="{B22B5308-BF65-4BC9-907B-D5B1B6DA9C42}" dt="2023-10-10T12:47:48.531" v="3528" actId="1076"/>
          <ac:spMkLst>
            <pc:docMk/>
            <pc:sldMk cId="3711377603" sldId="539"/>
            <ac:spMk id="12" creationId="{5F4BE909-9EDE-CD18-48DC-FC1FB84D55AF}"/>
          </ac:spMkLst>
        </pc:spChg>
        <pc:spChg chg="add mod">
          <ac:chgData name="Danilo Ríos" userId="74fa47b150b6dd85" providerId="LiveId" clId="{B22B5308-BF65-4BC9-907B-D5B1B6DA9C42}" dt="2023-10-10T12:47:48.531" v="3528" actId="1076"/>
          <ac:spMkLst>
            <pc:docMk/>
            <pc:sldMk cId="3711377603" sldId="539"/>
            <ac:spMk id="13" creationId="{9F43D019-375D-9A24-3EA0-832CEBBEB8CE}"/>
          </ac:spMkLst>
        </pc:spChg>
        <pc:spChg chg="add del">
          <ac:chgData name="Danilo Ríos" userId="74fa47b150b6dd85" providerId="LiveId" clId="{B22B5308-BF65-4BC9-907B-D5B1B6DA9C42}" dt="2023-10-08T18:01:20.058" v="1177" actId="478"/>
          <ac:spMkLst>
            <pc:docMk/>
            <pc:sldMk cId="3711377603" sldId="539"/>
            <ac:spMk id="21" creationId="{459FC76F-BD17-5F29-B9D3-038AA717DDFE}"/>
          </ac:spMkLst>
        </pc:spChg>
        <pc:spChg chg="add mod">
          <ac:chgData name="Danilo Ríos" userId="74fa47b150b6dd85" providerId="LiveId" clId="{B22B5308-BF65-4BC9-907B-D5B1B6DA9C42}" dt="2023-10-08T18:10:39.342" v="1297" actId="1076"/>
          <ac:spMkLst>
            <pc:docMk/>
            <pc:sldMk cId="3711377603" sldId="539"/>
            <ac:spMk id="22" creationId="{33038E5B-25C5-AA7C-1CA0-6D9465363CBC}"/>
          </ac:spMkLst>
        </pc:spChg>
        <pc:spChg chg="add mod">
          <ac:chgData name="Danilo Ríos" userId="74fa47b150b6dd85" providerId="LiveId" clId="{B22B5308-BF65-4BC9-907B-D5B1B6DA9C42}" dt="2023-10-08T18:10:39.342" v="1297" actId="1076"/>
          <ac:spMkLst>
            <pc:docMk/>
            <pc:sldMk cId="3711377603" sldId="539"/>
            <ac:spMk id="25" creationId="{62A1E781-30F4-AB6E-EFC7-D2CB9F906682}"/>
          </ac:spMkLst>
        </pc:spChg>
        <pc:spChg chg="add mod">
          <ac:chgData name="Danilo Ríos" userId="74fa47b150b6dd85" providerId="LiveId" clId="{B22B5308-BF65-4BC9-907B-D5B1B6DA9C42}" dt="2023-10-08T18:10:39.342" v="1297" actId="1076"/>
          <ac:spMkLst>
            <pc:docMk/>
            <pc:sldMk cId="3711377603" sldId="539"/>
            <ac:spMk id="29" creationId="{DC76A1A0-E96E-24EA-FB60-6B7309475B59}"/>
          </ac:spMkLst>
        </pc:spChg>
        <pc:spChg chg="add mod">
          <ac:chgData name="Danilo Ríos" userId="74fa47b150b6dd85" providerId="LiveId" clId="{B22B5308-BF65-4BC9-907B-D5B1B6DA9C42}" dt="2023-10-08T18:10:39.342" v="1297" actId="1076"/>
          <ac:spMkLst>
            <pc:docMk/>
            <pc:sldMk cId="3711377603" sldId="539"/>
            <ac:spMk id="30" creationId="{57966CCF-7F73-46AF-6BF5-856CF5886E86}"/>
          </ac:spMkLst>
        </pc:spChg>
        <pc:spChg chg="add mod">
          <ac:chgData name="Danilo Ríos" userId="74fa47b150b6dd85" providerId="LiveId" clId="{B22B5308-BF65-4BC9-907B-D5B1B6DA9C42}" dt="2023-10-08T18:10:39.342" v="1297" actId="1076"/>
          <ac:spMkLst>
            <pc:docMk/>
            <pc:sldMk cId="3711377603" sldId="539"/>
            <ac:spMk id="31" creationId="{7B9A9B28-E1C9-3C9C-7F8C-42F079A87856}"/>
          </ac:spMkLst>
        </pc:spChg>
        <pc:cxnChg chg="del mod">
          <ac:chgData name="Danilo Ríos" userId="74fa47b150b6dd85" providerId="LiveId" clId="{B22B5308-BF65-4BC9-907B-D5B1B6DA9C42}" dt="2023-10-08T17:59:00.646" v="1126" actId="478"/>
          <ac:cxnSpMkLst>
            <pc:docMk/>
            <pc:sldMk cId="3711377603" sldId="539"/>
            <ac:cxnSpMk id="3" creationId="{00000000-0000-0000-0000-000000000000}"/>
          </ac:cxnSpMkLst>
        </pc:cxnChg>
        <pc:cxnChg chg="add mod">
          <ac:chgData name="Danilo Ríos" userId="74fa47b150b6dd85" providerId="LiveId" clId="{B22B5308-BF65-4BC9-907B-D5B1B6DA9C42}" dt="2023-10-10T12:47:48.531" v="3528" actId="1076"/>
          <ac:cxnSpMkLst>
            <pc:docMk/>
            <pc:sldMk cId="3711377603" sldId="539"/>
            <ac:cxnSpMk id="6" creationId="{AC286DFE-A97B-4DE9-1368-7EE9AFCAB7F3}"/>
          </ac:cxnSpMkLst>
        </pc:cxnChg>
        <pc:cxnChg chg="add mod">
          <ac:chgData name="Danilo Ríos" userId="74fa47b150b6dd85" providerId="LiveId" clId="{B22B5308-BF65-4BC9-907B-D5B1B6DA9C42}" dt="2023-10-10T12:47:48.531" v="3528" actId="1076"/>
          <ac:cxnSpMkLst>
            <pc:docMk/>
            <pc:sldMk cId="3711377603" sldId="539"/>
            <ac:cxnSpMk id="7" creationId="{62DC1067-A057-E3C4-D557-2506BDAEF8B4}"/>
          </ac:cxnSpMkLst>
        </pc:cxnChg>
        <pc:cxnChg chg="add mod">
          <ac:chgData name="Danilo Ríos" userId="74fa47b150b6dd85" providerId="LiveId" clId="{B22B5308-BF65-4BC9-907B-D5B1B6DA9C42}" dt="2023-10-10T12:47:48.531" v="3528" actId="1076"/>
          <ac:cxnSpMkLst>
            <pc:docMk/>
            <pc:sldMk cId="3711377603" sldId="539"/>
            <ac:cxnSpMk id="8" creationId="{F750A2A2-AC22-5960-F3C8-2894F0D5CAA5}"/>
          </ac:cxnSpMkLst>
        </pc:cxnChg>
        <pc:cxnChg chg="add mod">
          <ac:chgData name="Danilo Ríos" userId="74fa47b150b6dd85" providerId="LiveId" clId="{B22B5308-BF65-4BC9-907B-D5B1B6DA9C42}" dt="2023-10-10T12:47:48.531" v="3528" actId="1076"/>
          <ac:cxnSpMkLst>
            <pc:docMk/>
            <pc:sldMk cId="3711377603" sldId="539"/>
            <ac:cxnSpMk id="14" creationId="{D59D5205-4CD2-7A9E-A92A-0416DDF8009C}"/>
          </ac:cxnSpMkLst>
        </pc:cxnChg>
        <pc:cxnChg chg="add mod">
          <ac:chgData name="Danilo Ríos" userId="74fa47b150b6dd85" providerId="LiveId" clId="{B22B5308-BF65-4BC9-907B-D5B1B6DA9C42}" dt="2023-10-10T12:47:48.531" v="3528" actId="1076"/>
          <ac:cxnSpMkLst>
            <pc:docMk/>
            <pc:sldMk cId="3711377603" sldId="539"/>
            <ac:cxnSpMk id="15" creationId="{8C49AF05-3B25-324A-65A0-CA77F42469AC}"/>
          </ac:cxnSpMkLst>
        </pc:cxnChg>
        <pc:cxnChg chg="add mod">
          <ac:chgData name="Danilo Ríos" userId="74fa47b150b6dd85" providerId="LiveId" clId="{B22B5308-BF65-4BC9-907B-D5B1B6DA9C42}" dt="2023-10-08T18:10:39.342" v="1297" actId="1076"/>
          <ac:cxnSpMkLst>
            <pc:docMk/>
            <pc:sldMk cId="3711377603" sldId="539"/>
            <ac:cxnSpMk id="27" creationId="{8683AA9A-FE33-F163-33ED-E3934D9A9890}"/>
          </ac:cxnSpMkLst>
        </pc:cxnChg>
      </pc:sldChg>
      <pc:sldChg chg="new del">
        <pc:chgData name="Danilo Ríos" userId="74fa47b150b6dd85" providerId="LiveId" clId="{B22B5308-BF65-4BC9-907B-D5B1B6DA9C42}" dt="2023-10-08T18:14:23.824" v="1449" actId="47"/>
        <pc:sldMkLst>
          <pc:docMk/>
          <pc:sldMk cId="1737482734" sldId="540"/>
        </pc:sldMkLst>
      </pc:sldChg>
      <pc:sldChg chg="addSp delSp modSp add mod">
        <pc:chgData name="Danilo Ríos" userId="74fa47b150b6dd85" providerId="LiveId" clId="{B22B5308-BF65-4BC9-907B-D5B1B6DA9C42}" dt="2023-10-08T19:35:22.774" v="2985" actId="6549"/>
        <pc:sldMkLst>
          <pc:docMk/>
          <pc:sldMk cId="1536475550" sldId="541"/>
        </pc:sldMkLst>
        <pc:spChg chg="mod">
          <ac:chgData name="Danilo Ríos" userId="74fa47b150b6dd85" providerId="LiveId" clId="{B22B5308-BF65-4BC9-907B-D5B1B6DA9C42}" dt="2023-10-08T19:35:22.774" v="2985" actId="6549"/>
          <ac:spMkLst>
            <pc:docMk/>
            <pc:sldMk cId="1536475550" sldId="541"/>
            <ac:spMk id="2" creationId="{9A7A46A7-D9D4-873A-8145-1EED3C38ABC3}"/>
          </ac:spMkLst>
        </pc:spChg>
        <pc:spChg chg="del">
          <ac:chgData name="Danilo Ríos" userId="74fa47b150b6dd85" providerId="LiveId" clId="{B22B5308-BF65-4BC9-907B-D5B1B6DA9C42}" dt="2023-10-08T18:11:36.926" v="1398" actId="478"/>
          <ac:spMkLst>
            <pc:docMk/>
            <pc:sldMk cId="1536475550" sldId="541"/>
            <ac:spMk id="4" creationId="{00000000-0000-0000-0000-000000000000}"/>
          </ac:spMkLst>
        </pc:spChg>
        <pc:spChg chg="add mod">
          <ac:chgData name="Danilo Ríos" userId="74fa47b150b6dd85" providerId="LiveId" clId="{B22B5308-BF65-4BC9-907B-D5B1B6DA9C42}" dt="2023-10-08T18:21:25.970" v="1605" actId="1076"/>
          <ac:spMkLst>
            <pc:docMk/>
            <pc:sldMk cId="1536475550" sldId="541"/>
            <ac:spMk id="6" creationId="{9136AE6B-C615-067B-F498-9B8F97974152}"/>
          </ac:spMkLst>
        </pc:spChg>
        <pc:graphicFrameChg chg="add mod modGraphic">
          <ac:chgData name="Danilo Ríos" userId="74fa47b150b6dd85" providerId="LiveId" clId="{B22B5308-BF65-4BC9-907B-D5B1B6DA9C42}" dt="2023-10-08T18:15:34.647" v="1461" actId="1076"/>
          <ac:graphicFrameMkLst>
            <pc:docMk/>
            <pc:sldMk cId="1536475550" sldId="541"/>
            <ac:graphicFrameMk id="8" creationId="{0D73E869-8C4D-53F4-FD79-FC7E25DC9B29}"/>
          </ac:graphicFrameMkLst>
        </pc:graphicFrameChg>
      </pc:sldChg>
      <pc:sldChg chg="addSp delSp modSp new mod">
        <pc:chgData name="Danilo Ríos" userId="74fa47b150b6dd85" providerId="LiveId" clId="{B22B5308-BF65-4BC9-907B-D5B1B6DA9C42}" dt="2023-10-08T18:39:13.459" v="1917" actId="1076"/>
        <pc:sldMkLst>
          <pc:docMk/>
          <pc:sldMk cId="850485042" sldId="542"/>
        </pc:sldMkLst>
        <pc:spChg chg="del">
          <ac:chgData name="Danilo Ríos" userId="74fa47b150b6dd85" providerId="LiveId" clId="{B22B5308-BF65-4BC9-907B-D5B1B6DA9C42}" dt="2023-10-08T18:30:54.527" v="1608" actId="478"/>
          <ac:spMkLst>
            <pc:docMk/>
            <pc:sldMk cId="850485042" sldId="542"/>
            <ac:spMk id="2" creationId="{63CFA02F-4D96-4A48-6F49-814561A108F3}"/>
          </ac:spMkLst>
        </pc:spChg>
        <pc:spChg chg="del">
          <ac:chgData name="Danilo Ríos" userId="74fa47b150b6dd85" providerId="LiveId" clId="{B22B5308-BF65-4BC9-907B-D5B1B6DA9C42}" dt="2023-10-08T18:30:57.824" v="1609" actId="478"/>
          <ac:spMkLst>
            <pc:docMk/>
            <pc:sldMk cId="850485042" sldId="542"/>
            <ac:spMk id="3" creationId="{B2093453-86F7-24C1-BC86-02856DD798EE}"/>
          </ac:spMkLst>
        </pc:spChg>
        <pc:spChg chg="add mod">
          <ac:chgData name="Danilo Ríos" userId="74fa47b150b6dd85" providerId="LiveId" clId="{B22B5308-BF65-4BC9-907B-D5B1B6DA9C42}" dt="2023-10-08T18:39:13.459" v="1917" actId="1076"/>
          <ac:spMkLst>
            <pc:docMk/>
            <pc:sldMk cId="850485042" sldId="542"/>
            <ac:spMk id="4" creationId="{A75CCEFA-23FB-B748-69DE-4C0926A3513D}"/>
          </ac:spMkLst>
        </pc:spChg>
        <pc:spChg chg="add mod">
          <ac:chgData name="Danilo Ríos" userId="74fa47b150b6dd85" providerId="LiveId" clId="{B22B5308-BF65-4BC9-907B-D5B1B6DA9C42}" dt="2023-10-08T18:38:54.820" v="1915" actId="1076"/>
          <ac:spMkLst>
            <pc:docMk/>
            <pc:sldMk cId="850485042" sldId="542"/>
            <ac:spMk id="5" creationId="{C7B67B43-E641-1FC7-DAC9-95E99457F527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6" creationId="{9A8D3121-906D-D12B-BC7C-5607BE444B95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7" creationId="{9014F731-F8E0-5051-49D2-A05B445A1A87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8" creationId="{836F89F9-90CF-666E-A43F-68D830DEAC80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9" creationId="{E04480A9-8C07-1F76-1A2D-854CF26029B4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10" creationId="{FF508204-DF03-F185-365E-045167C42FB5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11" creationId="{FC36AC3B-9CB2-98F5-F3B9-323153974AC0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12" creationId="{D769B66F-AD10-645A-3144-5420346EA823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13" creationId="{177AA34C-2A80-D47D-F514-BBC66DD811D7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14" creationId="{45BC6DD0-91FC-5157-81A2-DBC3B5BD148F}"/>
          </ac:spMkLst>
        </pc:spChg>
        <pc:spChg chg="add del">
          <ac:chgData name="Danilo Ríos" userId="74fa47b150b6dd85" providerId="LiveId" clId="{B22B5308-BF65-4BC9-907B-D5B1B6DA9C42}" dt="2023-10-08T18:37:04.378" v="1868" actId="478"/>
          <ac:spMkLst>
            <pc:docMk/>
            <pc:sldMk cId="850485042" sldId="542"/>
            <ac:spMk id="15" creationId="{38D56367-6F75-69B6-246F-C5ABE2E9954F}"/>
          </ac:spMkLst>
        </pc:spChg>
      </pc:sldChg>
      <pc:sldChg chg="addSp delSp modSp new mod ord">
        <pc:chgData name="Danilo Ríos" userId="74fa47b150b6dd85" providerId="LiveId" clId="{B22B5308-BF65-4BC9-907B-D5B1B6DA9C42}" dt="2023-10-10T13:48:58.735" v="3554" actId="6549"/>
        <pc:sldMkLst>
          <pc:docMk/>
          <pc:sldMk cId="2111567081" sldId="543"/>
        </pc:sldMkLst>
        <pc:spChg chg="add mod">
          <ac:chgData name="Danilo Ríos" userId="74fa47b150b6dd85" providerId="LiveId" clId="{B22B5308-BF65-4BC9-907B-D5B1B6DA9C42}" dt="2023-10-10T13:48:58.735" v="3554" actId="6549"/>
          <ac:spMkLst>
            <pc:docMk/>
            <pc:sldMk cId="2111567081" sldId="543"/>
            <ac:spMk id="2" creationId="{E650EDED-F406-72DC-09CA-2491B47BB98C}"/>
          </ac:spMkLst>
        </pc:spChg>
        <pc:graphicFrameChg chg="add del mod modGraphic">
          <ac:chgData name="Danilo Ríos" userId="74fa47b150b6dd85" providerId="LiveId" clId="{B22B5308-BF65-4BC9-907B-D5B1B6DA9C42}" dt="2023-10-08T19:06:50.630" v="2803" actId="478"/>
          <ac:graphicFrameMkLst>
            <pc:docMk/>
            <pc:sldMk cId="2111567081" sldId="543"/>
            <ac:graphicFrameMk id="4" creationId="{61CB5EBC-1E07-0FA7-D282-3D86726961B6}"/>
          </ac:graphicFrameMkLst>
        </pc:graphicFrameChg>
        <pc:graphicFrameChg chg="add mod modGraphic">
          <ac:chgData name="Danilo Ríos" userId="74fa47b150b6dd85" providerId="LiveId" clId="{B22B5308-BF65-4BC9-907B-D5B1B6DA9C42}" dt="2023-10-08T19:07:21.660" v="2811"/>
          <ac:graphicFrameMkLst>
            <pc:docMk/>
            <pc:sldMk cId="2111567081" sldId="543"/>
            <ac:graphicFrameMk id="6" creationId="{D907ADC3-62B2-0BFB-7083-C8D953133D25}"/>
          </ac:graphicFrameMkLst>
        </pc:graphicFrameChg>
        <pc:graphicFrameChg chg="add mod modGraphic">
          <ac:chgData name="Danilo Ríos" userId="74fa47b150b6dd85" providerId="LiveId" clId="{B22B5308-BF65-4BC9-907B-D5B1B6DA9C42}" dt="2023-10-08T19:07:03.848" v="2807" actId="1076"/>
          <ac:graphicFrameMkLst>
            <pc:docMk/>
            <pc:sldMk cId="2111567081" sldId="543"/>
            <ac:graphicFrameMk id="8" creationId="{E7A6BC31-8997-76F9-8442-57F10B2D6E6B}"/>
          </ac:graphicFrameMkLst>
        </pc:graphicFrameChg>
      </pc:sldChg>
      <pc:sldChg chg="delSp modSp add mod">
        <pc:chgData name="Danilo Ríos" userId="74fa47b150b6dd85" providerId="LiveId" clId="{B22B5308-BF65-4BC9-907B-D5B1B6DA9C42}" dt="2023-10-10T12:38:57.986" v="3331" actId="1076"/>
        <pc:sldMkLst>
          <pc:docMk/>
          <pc:sldMk cId="977064213" sldId="544"/>
        </pc:sldMkLst>
        <pc:spChg chg="mod">
          <ac:chgData name="Danilo Ríos" userId="74fa47b150b6dd85" providerId="LiveId" clId="{B22B5308-BF65-4BC9-907B-D5B1B6DA9C42}" dt="2023-10-10T12:38:57.986" v="3331" actId="1076"/>
          <ac:spMkLst>
            <pc:docMk/>
            <pc:sldMk cId="977064213" sldId="544"/>
            <ac:spMk id="109571" creationId="{00000000-0000-0000-0000-000000000000}"/>
          </ac:spMkLst>
        </pc:spChg>
        <pc:spChg chg="del">
          <ac:chgData name="Danilo Ríos" userId="74fa47b150b6dd85" providerId="LiveId" clId="{B22B5308-BF65-4BC9-907B-D5B1B6DA9C42}" dt="2023-10-10T12:35:39.058" v="3123" actId="478"/>
          <ac:spMkLst>
            <pc:docMk/>
            <pc:sldMk cId="977064213" sldId="544"/>
            <ac:spMk id="109572" creationId="{00000000-0000-0000-0000-000000000000}"/>
          </ac:spMkLst>
        </pc:spChg>
      </pc:sldChg>
      <pc:sldChg chg="addSp delSp modSp new mod">
        <pc:chgData name="Danilo Ríos" userId="74fa47b150b6dd85" providerId="LiveId" clId="{B22B5308-BF65-4BC9-907B-D5B1B6DA9C42}" dt="2023-10-10T18:52:31.558" v="4054" actId="20577"/>
        <pc:sldMkLst>
          <pc:docMk/>
          <pc:sldMk cId="3408672667" sldId="545"/>
        </pc:sldMkLst>
        <pc:spChg chg="add mod ord">
          <ac:chgData name="Danilo Ríos" userId="74fa47b150b6dd85" providerId="LiveId" clId="{B22B5308-BF65-4BC9-907B-D5B1B6DA9C42}" dt="2023-10-10T18:48:00.074" v="4015" actId="1076"/>
          <ac:spMkLst>
            <pc:docMk/>
            <pc:sldMk cId="3408672667" sldId="545"/>
            <ac:spMk id="2" creationId="{C540D142-445C-A8B8-A218-7000F08C029C}"/>
          </ac:spMkLst>
        </pc:spChg>
        <pc:spChg chg="add del mod">
          <ac:chgData name="Danilo Ríos" userId="74fa47b150b6dd85" providerId="LiveId" clId="{B22B5308-BF65-4BC9-907B-D5B1B6DA9C42}" dt="2023-10-10T18:47:42.372" v="4010" actId="478"/>
          <ac:spMkLst>
            <pc:docMk/>
            <pc:sldMk cId="3408672667" sldId="545"/>
            <ac:spMk id="6" creationId="{DC9C9D02-57E5-E417-D851-31EC3DBAE03B}"/>
          </ac:spMkLst>
        </pc:spChg>
        <pc:spChg chg="add del mod">
          <ac:chgData name="Danilo Ríos" userId="74fa47b150b6dd85" providerId="LiveId" clId="{B22B5308-BF65-4BC9-907B-D5B1B6DA9C42}" dt="2023-10-10T18:47:54.121" v="4014" actId="478"/>
          <ac:spMkLst>
            <pc:docMk/>
            <pc:sldMk cId="3408672667" sldId="545"/>
            <ac:spMk id="7" creationId="{529BE22A-1D75-9F35-668E-19F66A8B5D8A}"/>
          </ac:spMkLst>
        </pc:spChg>
        <pc:spChg chg="add mod">
          <ac:chgData name="Danilo Ríos" userId="74fa47b150b6dd85" providerId="LiveId" clId="{B22B5308-BF65-4BC9-907B-D5B1B6DA9C42}" dt="2023-10-10T18:52:31.558" v="4054" actId="20577"/>
          <ac:spMkLst>
            <pc:docMk/>
            <pc:sldMk cId="3408672667" sldId="545"/>
            <ac:spMk id="8" creationId="{87A87818-7763-76B0-0EFC-2C1B7F5BFA99}"/>
          </ac:spMkLst>
        </pc:spChg>
        <pc:spChg chg="add mod">
          <ac:chgData name="Danilo Ríos" userId="74fa47b150b6dd85" providerId="LiveId" clId="{B22B5308-BF65-4BC9-907B-D5B1B6DA9C42}" dt="2023-10-10T18:48:00.074" v="4015" actId="1076"/>
          <ac:spMkLst>
            <pc:docMk/>
            <pc:sldMk cId="3408672667" sldId="545"/>
            <ac:spMk id="9" creationId="{8969A00E-45D4-97C5-B727-3F32FA78B0F2}"/>
          </ac:spMkLst>
        </pc:spChg>
        <pc:spChg chg="add mod">
          <ac:chgData name="Danilo Ríos" userId="74fa47b150b6dd85" providerId="LiveId" clId="{B22B5308-BF65-4BC9-907B-D5B1B6DA9C42}" dt="2023-10-10T18:48:00.074" v="4015" actId="1076"/>
          <ac:spMkLst>
            <pc:docMk/>
            <pc:sldMk cId="3408672667" sldId="545"/>
            <ac:spMk id="10" creationId="{DB86E9AB-CF5E-1881-356C-707379A71B8B}"/>
          </ac:spMkLst>
        </pc:spChg>
        <pc:spChg chg="add mod">
          <ac:chgData name="Danilo Ríos" userId="74fa47b150b6dd85" providerId="LiveId" clId="{B22B5308-BF65-4BC9-907B-D5B1B6DA9C42}" dt="2023-10-10T18:51:47.188" v="4052" actId="692"/>
          <ac:spMkLst>
            <pc:docMk/>
            <pc:sldMk cId="3408672667" sldId="545"/>
            <ac:spMk id="19" creationId="{EC293960-6509-ECA7-FBD1-931B0F435470}"/>
          </ac:spMkLst>
        </pc:spChg>
        <pc:spChg chg="add mod">
          <ac:chgData name="Danilo Ríos" userId="74fa47b150b6dd85" providerId="LiveId" clId="{B22B5308-BF65-4BC9-907B-D5B1B6DA9C42}" dt="2023-10-10T18:51:34.499" v="4050" actId="1076"/>
          <ac:spMkLst>
            <pc:docMk/>
            <pc:sldMk cId="3408672667" sldId="545"/>
            <ac:spMk id="21" creationId="{A8935823-7A1A-899B-B077-EFBB50EB7317}"/>
          </ac:spMkLst>
        </pc:spChg>
        <pc:spChg chg="add mod">
          <ac:chgData name="Danilo Ríos" userId="74fa47b150b6dd85" providerId="LiveId" clId="{B22B5308-BF65-4BC9-907B-D5B1B6DA9C42}" dt="2023-10-10T18:51:28.751" v="4049" actId="1076"/>
          <ac:spMkLst>
            <pc:docMk/>
            <pc:sldMk cId="3408672667" sldId="545"/>
            <ac:spMk id="22" creationId="{7CEF9D81-888F-B0C6-4424-765F5C942C53}"/>
          </ac:spMkLst>
        </pc:spChg>
        <pc:cxnChg chg="add mod">
          <ac:chgData name="Danilo Ríos" userId="74fa47b150b6dd85" providerId="LiveId" clId="{B22B5308-BF65-4BC9-907B-D5B1B6DA9C42}" dt="2023-10-10T18:48:00.074" v="4015" actId="1076"/>
          <ac:cxnSpMkLst>
            <pc:docMk/>
            <pc:sldMk cId="3408672667" sldId="545"/>
            <ac:cxnSpMk id="3" creationId="{F95F3398-92F2-1F71-6F67-78FA991AD6F4}"/>
          </ac:cxnSpMkLst>
        </pc:cxnChg>
        <pc:cxnChg chg="add mod">
          <ac:chgData name="Danilo Ríos" userId="74fa47b150b6dd85" providerId="LiveId" clId="{B22B5308-BF65-4BC9-907B-D5B1B6DA9C42}" dt="2023-10-10T18:48:00.074" v="4015" actId="1076"/>
          <ac:cxnSpMkLst>
            <pc:docMk/>
            <pc:sldMk cId="3408672667" sldId="545"/>
            <ac:cxnSpMk id="4" creationId="{58BEE1EC-81AD-8B3E-28B3-95616B465C38}"/>
          </ac:cxnSpMkLst>
        </pc:cxnChg>
        <pc:cxnChg chg="add del mod">
          <ac:chgData name="Danilo Ríos" userId="74fa47b150b6dd85" providerId="LiveId" clId="{B22B5308-BF65-4BC9-907B-D5B1B6DA9C42}" dt="2023-10-10T18:47:39.950" v="4009" actId="478"/>
          <ac:cxnSpMkLst>
            <pc:docMk/>
            <pc:sldMk cId="3408672667" sldId="545"/>
            <ac:cxnSpMk id="5" creationId="{4A0F7A0E-7928-B8D2-017E-CB56C7565C39}"/>
          </ac:cxnSpMkLst>
        </pc:cxnChg>
        <pc:cxnChg chg="add del mod">
          <ac:chgData name="Danilo Ríos" userId="74fa47b150b6dd85" providerId="LiveId" clId="{B22B5308-BF65-4BC9-907B-D5B1B6DA9C42}" dt="2023-10-10T18:47:44.872" v="4011" actId="478"/>
          <ac:cxnSpMkLst>
            <pc:docMk/>
            <pc:sldMk cId="3408672667" sldId="545"/>
            <ac:cxnSpMk id="11" creationId="{4BA44CA9-A380-24F3-2E57-A2B289C51310}"/>
          </ac:cxnSpMkLst>
        </pc:cxnChg>
        <pc:cxnChg chg="add del mod">
          <ac:chgData name="Danilo Ríos" userId="74fa47b150b6dd85" providerId="LiveId" clId="{B22B5308-BF65-4BC9-907B-D5B1B6DA9C42}" dt="2023-10-10T18:47:48.559" v="4012" actId="478"/>
          <ac:cxnSpMkLst>
            <pc:docMk/>
            <pc:sldMk cId="3408672667" sldId="545"/>
            <ac:cxnSpMk id="12" creationId="{9101B977-8D31-0438-1375-CA1AAC42314B}"/>
          </ac:cxnSpMkLst>
        </pc:cxnChg>
        <pc:cxnChg chg="add del mod">
          <ac:chgData name="Danilo Ríos" userId="74fa47b150b6dd85" providerId="LiveId" clId="{B22B5308-BF65-4BC9-907B-D5B1B6DA9C42}" dt="2023-10-10T18:41:49.070" v="3633" actId="478"/>
          <ac:cxnSpMkLst>
            <pc:docMk/>
            <pc:sldMk cId="3408672667" sldId="545"/>
            <ac:cxnSpMk id="16" creationId="{67E79AF6-0816-F848-FA8C-800E52714AE2}"/>
          </ac:cxnSpMkLst>
        </pc:cxnChg>
      </pc:sldChg>
      <pc:sldChg chg="new del">
        <pc:chgData name="Danilo Ríos" userId="74fa47b150b6dd85" providerId="LiveId" clId="{B22B5308-BF65-4BC9-907B-D5B1B6DA9C42}" dt="2023-10-10T19:28:20.453" v="4229" actId="47"/>
        <pc:sldMkLst>
          <pc:docMk/>
          <pc:sldMk cId="3796432640" sldId="546"/>
        </pc:sldMkLst>
      </pc:sldChg>
      <pc:sldChg chg="addSp delSp modSp mod">
        <pc:chgData name="Danilo Ríos" userId="74fa47b150b6dd85" providerId="LiveId" clId="{B22B5308-BF65-4BC9-907B-D5B1B6DA9C42}" dt="2023-10-10T19:10:22.656" v="4228" actId="14100"/>
        <pc:sldMkLst>
          <pc:docMk/>
          <pc:sldMk cId="3108781404" sldId="547"/>
        </pc:sldMkLst>
        <pc:spChg chg="add mod">
          <ac:chgData name="Danilo Ríos" userId="74fa47b150b6dd85" providerId="LiveId" clId="{B22B5308-BF65-4BC9-907B-D5B1B6DA9C42}" dt="2023-10-10T19:10:22.656" v="4228" actId="14100"/>
          <ac:spMkLst>
            <pc:docMk/>
            <pc:sldMk cId="3108781404" sldId="547"/>
            <ac:spMk id="2" creationId="{21B6BDFA-AFB8-274F-0F00-20FD643ADDFE}"/>
          </ac:spMkLst>
        </pc:spChg>
        <pc:spChg chg="del">
          <ac:chgData name="Danilo Ríos" userId="74fa47b150b6dd85" providerId="LiveId" clId="{B22B5308-BF65-4BC9-907B-D5B1B6DA9C42}" dt="2023-10-10T19:08:47.209" v="4182" actId="478"/>
          <ac:spMkLst>
            <pc:docMk/>
            <pc:sldMk cId="3108781404" sldId="547"/>
            <ac:spMk id="215042" creationId="{24FE180D-EA45-2B4E-1C44-FAFCDB89CD07}"/>
          </ac:spMkLst>
        </pc:spChg>
        <pc:picChg chg="mod">
          <ac:chgData name="Danilo Ríos" userId="74fa47b150b6dd85" providerId="LiveId" clId="{B22B5308-BF65-4BC9-907B-D5B1B6DA9C42}" dt="2023-10-10T19:09:49.100" v="4187" actId="1076"/>
          <ac:picMkLst>
            <pc:docMk/>
            <pc:sldMk cId="3108781404" sldId="547"/>
            <ac:picMk id="215043" creationId="{7F2921CA-A13F-064B-2FF0-993DB02D1DF5}"/>
          </ac:picMkLst>
        </pc:picChg>
      </pc:sldChg>
    </pc:docChg>
  </pc:docChgLst>
  <pc:docChgLst>
    <pc:chgData name="Danilo Ríos" userId="74fa47b150b6dd85" providerId="LiveId" clId="{020D4B76-4DF5-4086-B03D-056F83C06235}"/>
    <pc:docChg chg="undo custSel modSld">
      <pc:chgData name="Danilo Ríos" userId="74fa47b150b6dd85" providerId="LiveId" clId="{020D4B76-4DF5-4086-B03D-056F83C06235}" dt="2023-11-22T16:12:44.133" v="767" actId="114"/>
      <pc:docMkLst>
        <pc:docMk/>
      </pc:docMkLst>
      <pc:sldChg chg="mod modShow">
        <pc:chgData name="Danilo Ríos" userId="74fa47b150b6dd85" providerId="LiveId" clId="{020D4B76-4DF5-4086-B03D-056F83C06235}" dt="2023-11-16T12:34:13.157" v="4" actId="729"/>
        <pc:sldMkLst>
          <pc:docMk/>
          <pc:sldMk cId="0" sldId="316"/>
        </pc:sldMkLst>
      </pc:sldChg>
      <pc:sldChg chg="modSp mod">
        <pc:chgData name="Danilo Ríos" userId="74fa47b150b6dd85" providerId="LiveId" clId="{020D4B76-4DF5-4086-B03D-056F83C06235}" dt="2023-11-22T15:56:46.804" v="438" actId="6549"/>
        <pc:sldMkLst>
          <pc:docMk/>
          <pc:sldMk cId="2295568028" sldId="538"/>
        </pc:sldMkLst>
        <pc:spChg chg="mod">
          <ac:chgData name="Danilo Ríos" userId="74fa47b150b6dd85" providerId="LiveId" clId="{020D4B76-4DF5-4086-B03D-056F83C06235}" dt="2023-11-22T15:56:46.804" v="438" actId="6549"/>
          <ac:spMkLst>
            <pc:docMk/>
            <pc:sldMk cId="2295568028" sldId="538"/>
            <ac:spMk id="2" creationId="{5A6101F4-13F5-1E43-B462-37071CD40E81}"/>
          </ac:spMkLst>
        </pc:spChg>
      </pc:sldChg>
      <pc:sldChg chg="delSp modSp mod">
        <pc:chgData name="Danilo Ríos" userId="74fa47b150b6dd85" providerId="LiveId" clId="{020D4B76-4DF5-4086-B03D-056F83C06235}" dt="2023-11-22T16:02:42.105" v="444" actId="1076"/>
        <pc:sldMkLst>
          <pc:docMk/>
          <pc:sldMk cId="749505762" sldId="541"/>
        </pc:sldMkLst>
        <pc:spChg chg="mod">
          <ac:chgData name="Danilo Ríos" userId="74fa47b150b6dd85" providerId="LiveId" clId="{020D4B76-4DF5-4086-B03D-056F83C06235}" dt="2023-11-22T15:58:48.016" v="440" actId="20577"/>
          <ac:spMkLst>
            <pc:docMk/>
            <pc:sldMk cId="749505762" sldId="541"/>
            <ac:spMk id="10" creationId="{36352CB4-BC06-8ABA-88BB-221F4E258319}"/>
          </ac:spMkLst>
        </pc:spChg>
        <pc:grpChg chg="del mod">
          <ac:chgData name="Danilo Ríos" userId="74fa47b150b6dd85" providerId="LiveId" clId="{020D4B76-4DF5-4086-B03D-056F83C06235}" dt="2023-11-22T16:02:27.386" v="441" actId="478"/>
          <ac:grpSpMkLst>
            <pc:docMk/>
            <pc:sldMk cId="749505762" sldId="541"/>
            <ac:grpSpMk id="9" creationId="{F25475D9-760A-D8D0-A87D-6B627554775B}"/>
          </ac:grpSpMkLst>
        </pc:grpChg>
        <pc:picChg chg="mod">
          <ac:chgData name="Danilo Ríos" userId="74fa47b150b6dd85" providerId="LiveId" clId="{020D4B76-4DF5-4086-B03D-056F83C06235}" dt="2023-11-22T16:02:42.105" v="444" actId="1076"/>
          <ac:picMkLst>
            <pc:docMk/>
            <pc:sldMk cId="749505762" sldId="541"/>
            <ac:picMk id="12" creationId="{F7BB3DA2-7D4B-8402-BD5B-E186B03CF8FF}"/>
          </ac:picMkLst>
        </pc:picChg>
      </pc:sldChg>
      <pc:sldChg chg="mod modShow">
        <pc:chgData name="Danilo Ríos" userId="74fa47b150b6dd85" providerId="LiveId" clId="{020D4B76-4DF5-4086-B03D-056F83C06235}" dt="2023-11-16T12:34:29.797" v="6" actId="729"/>
        <pc:sldMkLst>
          <pc:docMk/>
          <pc:sldMk cId="3196064477" sldId="542"/>
        </pc:sldMkLst>
      </pc:sldChg>
      <pc:sldChg chg="modSp mod">
        <pc:chgData name="Danilo Ríos" userId="74fa47b150b6dd85" providerId="LiveId" clId="{020D4B76-4DF5-4086-B03D-056F83C06235}" dt="2023-11-22T16:05:52.220" v="524" actId="20577"/>
        <pc:sldMkLst>
          <pc:docMk/>
          <pc:sldMk cId="1539628448" sldId="544"/>
        </pc:sldMkLst>
        <pc:spChg chg="mod">
          <ac:chgData name="Danilo Ríos" userId="74fa47b150b6dd85" providerId="LiveId" clId="{020D4B76-4DF5-4086-B03D-056F83C06235}" dt="2023-11-22T16:05:52.220" v="524" actId="20577"/>
          <ac:spMkLst>
            <pc:docMk/>
            <pc:sldMk cId="1539628448" sldId="544"/>
            <ac:spMk id="3" creationId="{B7AE8873-6C2B-2C45-0A93-919AC2AA1AD6}"/>
          </ac:spMkLst>
        </pc:spChg>
      </pc:sldChg>
      <pc:sldChg chg="modSp mod">
        <pc:chgData name="Danilo Ríos" userId="74fa47b150b6dd85" providerId="LiveId" clId="{020D4B76-4DF5-4086-B03D-056F83C06235}" dt="2023-11-22T16:04:25.440" v="458" actId="6549"/>
        <pc:sldMkLst>
          <pc:docMk/>
          <pc:sldMk cId="3059539517" sldId="545"/>
        </pc:sldMkLst>
        <pc:spChg chg="mod">
          <ac:chgData name="Danilo Ríos" userId="74fa47b150b6dd85" providerId="LiveId" clId="{020D4B76-4DF5-4086-B03D-056F83C06235}" dt="2023-11-22T16:04:25.440" v="458" actId="6549"/>
          <ac:spMkLst>
            <pc:docMk/>
            <pc:sldMk cId="3059539517" sldId="545"/>
            <ac:spMk id="2" creationId="{5A6101F4-13F5-1E43-B462-37071CD40E81}"/>
          </ac:spMkLst>
        </pc:spChg>
      </pc:sldChg>
      <pc:sldChg chg="modSp mod">
        <pc:chgData name="Danilo Ríos" userId="74fa47b150b6dd85" providerId="LiveId" clId="{020D4B76-4DF5-4086-B03D-056F83C06235}" dt="2023-11-22T16:11:25.427" v="763" actId="6549"/>
        <pc:sldMkLst>
          <pc:docMk/>
          <pc:sldMk cId="3045635839" sldId="546"/>
        </pc:sldMkLst>
        <pc:spChg chg="mod">
          <ac:chgData name="Danilo Ríos" userId="74fa47b150b6dd85" providerId="LiveId" clId="{020D4B76-4DF5-4086-B03D-056F83C06235}" dt="2023-11-22T16:11:25.427" v="763" actId="6549"/>
          <ac:spMkLst>
            <pc:docMk/>
            <pc:sldMk cId="3045635839" sldId="546"/>
            <ac:spMk id="3" creationId="{2206B1B6-A821-2F2C-4534-D554033B2F15}"/>
          </ac:spMkLst>
        </pc:spChg>
      </pc:sldChg>
      <pc:sldChg chg="modSp mod">
        <pc:chgData name="Danilo Ríos" userId="74fa47b150b6dd85" providerId="LiveId" clId="{020D4B76-4DF5-4086-B03D-056F83C06235}" dt="2023-11-22T16:12:44.133" v="767" actId="114"/>
        <pc:sldMkLst>
          <pc:docMk/>
          <pc:sldMk cId="3108781404" sldId="547"/>
        </pc:sldMkLst>
        <pc:spChg chg="mod">
          <ac:chgData name="Danilo Ríos" userId="74fa47b150b6dd85" providerId="LiveId" clId="{020D4B76-4DF5-4086-B03D-056F83C06235}" dt="2023-11-22T16:12:44.133" v="767" actId="114"/>
          <ac:spMkLst>
            <pc:docMk/>
            <pc:sldMk cId="3108781404" sldId="547"/>
            <ac:spMk id="3" creationId="{D8C02D20-CFDA-8B0F-3BE1-3BBB3B30DFE6}"/>
          </ac:spMkLst>
        </pc:spChg>
      </pc:sldChg>
      <pc:sldChg chg="modSp mod">
        <pc:chgData name="Danilo Ríos" userId="74fa47b150b6dd85" providerId="LiveId" clId="{020D4B76-4DF5-4086-B03D-056F83C06235}" dt="2023-11-20T11:32:39.670" v="436" actId="6549"/>
        <pc:sldMkLst>
          <pc:docMk/>
          <pc:sldMk cId="3883749211" sldId="548"/>
        </pc:sldMkLst>
        <pc:spChg chg="mod">
          <ac:chgData name="Danilo Ríos" userId="74fa47b150b6dd85" providerId="LiveId" clId="{020D4B76-4DF5-4086-B03D-056F83C06235}" dt="2023-11-20T11:32:39.670" v="436" actId="6549"/>
          <ac:spMkLst>
            <pc:docMk/>
            <pc:sldMk cId="3883749211" sldId="548"/>
            <ac:spMk id="4" creationId="{8EAEA799-7BEC-806A-14EF-7539D1BD7D45}"/>
          </ac:spMkLst>
        </pc:spChg>
      </pc:sldChg>
      <pc:sldChg chg="modSp mod">
        <pc:chgData name="Danilo Ríos" userId="74fa47b150b6dd85" providerId="LiveId" clId="{020D4B76-4DF5-4086-B03D-056F83C06235}" dt="2023-11-22T16:10:57.165" v="756" actId="14100"/>
        <pc:sldMkLst>
          <pc:docMk/>
          <pc:sldMk cId="2810279785" sldId="549"/>
        </pc:sldMkLst>
        <pc:spChg chg="mod">
          <ac:chgData name="Danilo Ríos" userId="74fa47b150b6dd85" providerId="LiveId" clId="{020D4B76-4DF5-4086-B03D-056F83C06235}" dt="2023-11-22T16:10:57.165" v="756" actId="14100"/>
          <ac:spMkLst>
            <pc:docMk/>
            <pc:sldMk cId="2810279785" sldId="549"/>
            <ac:spMk id="3" creationId="{B7AE8873-6C2B-2C45-0A93-919AC2AA1AD6}"/>
          </ac:spMkLst>
        </pc:spChg>
      </pc:sldChg>
      <pc:sldChg chg="addSp delSp modSp mod">
        <pc:chgData name="Danilo Ríos" userId="74fa47b150b6dd85" providerId="LiveId" clId="{020D4B76-4DF5-4086-B03D-056F83C06235}" dt="2023-11-17T14:53:33.378" v="434" actId="14100"/>
        <pc:sldMkLst>
          <pc:docMk/>
          <pc:sldMk cId="820864646" sldId="563"/>
        </pc:sldMkLst>
        <pc:spChg chg="add del">
          <ac:chgData name="Danilo Ríos" userId="74fa47b150b6dd85" providerId="LiveId" clId="{020D4B76-4DF5-4086-B03D-056F83C06235}" dt="2023-11-17T14:53:28.114" v="433" actId="478"/>
          <ac:spMkLst>
            <pc:docMk/>
            <pc:sldMk cId="820864646" sldId="563"/>
            <ac:spMk id="160770" creationId="{76B39C17-A567-5A5C-D258-37F98D520E84}"/>
          </ac:spMkLst>
        </pc:spChg>
        <pc:spChg chg="mod">
          <ac:chgData name="Danilo Ríos" userId="74fa47b150b6dd85" providerId="LiveId" clId="{020D4B76-4DF5-4086-B03D-056F83C06235}" dt="2023-11-17T14:52:49.424" v="429" actId="20577"/>
          <ac:spMkLst>
            <pc:docMk/>
            <pc:sldMk cId="820864646" sldId="563"/>
            <ac:spMk id="160772" creationId="{00000000-0000-0000-0000-000000000000}"/>
          </ac:spMkLst>
        </pc:spChg>
        <pc:spChg chg="mod">
          <ac:chgData name="Danilo Ríos" userId="74fa47b150b6dd85" providerId="LiveId" clId="{020D4B76-4DF5-4086-B03D-056F83C06235}" dt="2023-11-17T14:53:33.378" v="434" actId="14100"/>
          <ac:spMkLst>
            <pc:docMk/>
            <pc:sldMk cId="820864646" sldId="563"/>
            <ac:spMk id="160779" creationId="{9055887A-FA6C-30E4-5250-9AB4A3616795}"/>
          </ac:spMkLst>
        </pc:spChg>
        <pc:cxnChg chg="del mod">
          <ac:chgData name="Danilo Ríos" userId="74fa47b150b6dd85" providerId="LiveId" clId="{020D4B76-4DF5-4086-B03D-056F83C06235}" dt="2023-11-17T14:53:14.378" v="430" actId="478"/>
          <ac:cxnSpMkLst>
            <pc:docMk/>
            <pc:sldMk cId="820864646" sldId="563"/>
            <ac:cxnSpMk id="160771" creationId="{A2044558-2461-EDA5-9C66-141B27505EED}"/>
          </ac:cxnSpMkLst>
        </pc:cxnChg>
      </pc:sldChg>
      <pc:sldChg chg="mod modShow">
        <pc:chgData name="Danilo Ríos" userId="74fa47b150b6dd85" providerId="LiveId" clId="{020D4B76-4DF5-4086-B03D-056F83C06235}" dt="2023-11-16T12:34:15.516" v="5" actId="729"/>
        <pc:sldMkLst>
          <pc:docMk/>
          <pc:sldMk cId="2149601167" sldId="565"/>
        </pc:sldMkLst>
      </pc:sldChg>
      <pc:sldChg chg="modSp mod">
        <pc:chgData name="Danilo Ríos" userId="74fa47b150b6dd85" providerId="LiveId" clId="{020D4B76-4DF5-4086-B03D-056F83C06235}" dt="2023-11-16T12:33:35.273" v="3" actId="20577"/>
        <pc:sldMkLst>
          <pc:docMk/>
          <pc:sldMk cId="1028084709" sldId="566"/>
        </pc:sldMkLst>
        <pc:spChg chg="mod">
          <ac:chgData name="Danilo Ríos" userId="74fa47b150b6dd85" providerId="LiveId" clId="{020D4B76-4DF5-4086-B03D-056F83C06235}" dt="2023-11-16T12:33:35.273" v="3" actId="20577"/>
          <ac:spMkLst>
            <pc:docMk/>
            <pc:sldMk cId="1028084709" sldId="566"/>
            <ac:spMk id="4" creationId="{AC8CDAF2-53BB-DEE8-E45B-E1600E98AB04}"/>
          </ac:spMkLst>
        </pc:spChg>
      </pc:sldChg>
    </pc:docChg>
  </pc:docChgLst>
  <pc:docChgLst>
    <pc:chgData name="Danilo Ríos" userId="74fa47b150b6dd85" providerId="LiveId" clId="{C54A06A2-D2B9-4BB2-990E-2321C3B256FB}"/>
    <pc:docChg chg="custSel addSld delSld modSld modMainMaster">
      <pc:chgData name="Danilo Ríos" userId="74fa47b150b6dd85" providerId="LiveId" clId="{C54A06A2-D2B9-4BB2-990E-2321C3B256FB}" dt="2023-10-07T16:58:35.534" v="1382" actId="1076"/>
      <pc:docMkLst>
        <pc:docMk/>
      </pc:docMkLst>
      <pc:sldChg chg="del">
        <pc:chgData name="Danilo Ríos" userId="74fa47b150b6dd85" providerId="LiveId" clId="{C54A06A2-D2B9-4BB2-990E-2321C3B256FB}" dt="2023-10-07T12:48:21.038" v="282" actId="47"/>
        <pc:sldMkLst>
          <pc:docMk/>
          <pc:sldMk cId="0" sldId="261"/>
        </pc:sldMkLst>
      </pc:sldChg>
      <pc:sldChg chg="del">
        <pc:chgData name="Danilo Ríos" userId="74fa47b150b6dd85" providerId="LiveId" clId="{C54A06A2-D2B9-4BB2-990E-2321C3B256FB}" dt="2023-10-07T12:44:15.915" v="280" actId="47"/>
        <pc:sldMkLst>
          <pc:docMk/>
          <pc:sldMk cId="0" sldId="262"/>
        </pc:sldMkLst>
      </pc:sldChg>
      <pc:sldChg chg="setBg">
        <pc:chgData name="Danilo Ríos" userId="74fa47b150b6dd85" providerId="LiveId" clId="{C54A06A2-D2B9-4BB2-990E-2321C3B256FB}" dt="2023-10-07T12:39:43.877" v="261"/>
        <pc:sldMkLst>
          <pc:docMk/>
          <pc:sldMk cId="0" sldId="264"/>
        </pc:sldMkLst>
      </pc:sldChg>
      <pc:sldChg chg="modSp mod">
        <pc:chgData name="Danilo Ríos" userId="74fa47b150b6dd85" providerId="LiveId" clId="{C54A06A2-D2B9-4BB2-990E-2321C3B256FB}" dt="2023-10-07T14:06:49.724" v="1117" actId="14100"/>
        <pc:sldMkLst>
          <pc:docMk/>
          <pc:sldMk cId="0" sldId="312"/>
        </pc:sldMkLst>
        <pc:spChg chg="mod">
          <ac:chgData name="Danilo Ríos" userId="74fa47b150b6dd85" providerId="LiveId" clId="{C54A06A2-D2B9-4BB2-990E-2321C3B256FB}" dt="2023-10-07T14:06:49.724" v="1117" actId="14100"/>
          <ac:spMkLst>
            <pc:docMk/>
            <pc:sldMk cId="0" sldId="312"/>
            <ac:spMk id="4" creationId="{00000000-0000-0000-0000-000000000000}"/>
          </ac:spMkLst>
        </pc:spChg>
        <pc:spChg chg="mod">
          <ac:chgData name="Danilo Ríos" userId="74fa47b150b6dd85" providerId="LiveId" clId="{C54A06A2-D2B9-4BB2-990E-2321C3B256FB}" dt="2023-10-07T14:06:40.788" v="1115" actId="14100"/>
          <ac:spMkLst>
            <pc:docMk/>
            <pc:sldMk cId="0" sldId="312"/>
            <ac:spMk id="59395" creationId="{00000000-0000-0000-0000-000000000000}"/>
          </ac:spMkLst>
        </pc:spChg>
      </pc:sldChg>
      <pc:sldChg chg="modSp mod">
        <pc:chgData name="Danilo Ríos" userId="74fa47b150b6dd85" providerId="LiveId" clId="{C54A06A2-D2B9-4BB2-990E-2321C3B256FB}" dt="2023-10-07T14:13:20.134" v="1118" actId="1076"/>
        <pc:sldMkLst>
          <pc:docMk/>
          <pc:sldMk cId="0" sldId="314"/>
        </pc:sldMkLst>
        <pc:grpChg chg="mod">
          <ac:chgData name="Danilo Ríos" userId="74fa47b150b6dd85" providerId="LiveId" clId="{C54A06A2-D2B9-4BB2-990E-2321C3B256FB}" dt="2023-10-07T14:13:20.134" v="1118" actId="1076"/>
          <ac:grpSpMkLst>
            <pc:docMk/>
            <pc:sldMk cId="0" sldId="314"/>
            <ac:grpSpMk id="2" creationId="{00000000-0000-0000-0000-000000000000}"/>
          </ac:grpSpMkLst>
        </pc:grpChg>
      </pc:sldChg>
      <pc:sldChg chg="modSp mod">
        <pc:chgData name="Danilo Ríos" userId="74fa47b150b6dd85" providerId="LiveId" clId="{C54A06A2-D2B9-4BB2-990E-2321C3B256FB}" dt="2023-10-07T13:59:28.698" v="1107" actId="14100"/>
        <pc:sldMkLst>
          <pc:docMk/>
          <pc:sldMk cId="0" sldId="328"/>
        </pc:sldMkLst>
        <pc:spChg chg="mod">
          <ac:chgData name="Danilo Ríos" userId="74fa47b150b6dd85" providerId="LiveId" clId="{C54A06A2-D2B9-4BB2-990E-2321C3B256FB}" dt="2023-10-07T13:59:28.698" v="1107" actId="14100"/>
          <ac:spMkLst>
            <pc:docMk/>
            <pc:sldMk cId="0" sldId="328"/>
            <ac:spMk id="75779" creationId="{00000000-0000-0000-0000-000000000000}"/>
          </ac:spMkLst>
        </pc:spChg>
      </pc:sldChg>
      <pc:sldChg chg="del">
        <pc:chgData name="Danilo Ríos" userId="74fa47b150b6dd85" providerId="LiveId" clId="{C54A06A2-D2B9-4BB2-990E-2321C3B256FB}" dt="2023-10-07T12:44:14.712" v="279" actId="47"/>
        <pc:sldMkLst>
          <pc:docMk/>
          <pc:sldMk cId="0" sldId="347"/>
        </pc:sldMkLst>
      </pc:sldChg>
      <pc:sldChg chg="delSp modSp mod">
        <pc:chgData name="Danilo Ríos" userId="74fa47b150b6dd85" providerId="LiveId" clId="{C54A06A2-D2B9-4BB2-990E-2321C3B256FB}" dt="2023-10-07T16:58:35.534" v="1382" actId="1076"/>
        <pc:sldMkLst>
          <pc:docMk/>
          <pc:sldMk cId="0" sldId="357"/>
        </pc:sldMkLst>
        <pc:spChg chg="del mod">
          <ac:chgData name="Danilo Ríos" userId="74fa47b150b6dd85" providerId="LiveId" clId="{C54A06A2-D2B9-4BB2-990E-2321C3B256FB}" dt="2023-10-07T16:52:13.808" v="1123" actId="478"/>
          <ac:spMkLst>
            <pc:docMk/>
            <pc:sldMk cId="0" sldId="357"/>
            <ac:spMk id="4" creationId="{00000000-0000-0000-0000-000000000000}"/>
          </ac:spMkLst>
        </pc:spChg>
        <pc:spChg chg="mod">
          <ac:chgData name="Danilo Ríos" userId="74fa47b150b6dd85" providerId="LiveId" clId="{C54A06A2-D2B9-4BB2-990E-2321C3B256FB}" dt="2023-10-07T16:58:35.534" v="1382" actId="1076"/>
          <ac:spMkLst>
            <pc:docMk/>
            <pc:sldMk cId="0" sldId="357"/>
            <ac:spMk id="109571" creationId="{00000000-0000-0000-0000-000000000000}"/>
          </ac:spMkLst>
        </pc:spChg>
        <pc:spChg chg="mod">
          <ac:chgData name="Danilo Ríos" userId="74fa47b150b6dd85" providerId="LiveId" clId="{C54A06A2-D2B9-4BB2-990E-2321C3B256FB}" dt="2023-10-07T16:52:17.886" v="1124" actId="1076"/>
          <ac:spMkLst>
            <pc:docMk/>
            <pc:sldMk cId="0" sldId="357"/>
            <ac:spMk id="109572" creationId="{00000000-0000-0000-0000-000000000000}"/>
          </ac:spMkLst>
        </pc:spChg>
        <pc:cxnChg chg="del">
          <ac:chgData name="Danilo Ríos" userId="74fa47b150b6dd85" providerId="LiveId" clId="{C54A06A2-D2B9-4BB2-990E-2321C3B256FB}" dt="2023-10-07T16:52:13.808" v="1123" actId="478"/>
          <ac:cxnSpMkLst>
            <pc:docMk/>
            <pc:sldMk cId="0" sldId="357"/>
            <ac:cxnSpMk id="3" creationId="{00000000-0000-0000-0000-000000000000}"/>
          </ac:cxnSpMkLst>
        </pc:cxnChg>
      </pc:sldChg>
      <pc:sldChg chg="modSp mod">
        <pc:chgData name="Danilo Ríos" userId="74fa47b150b6dd85" providerId="LiveId" clId="{C54A06A2-D2B9-4BB2-990E-2321C3B256FB}" dt="2023-10-07T14:01:56.127" v="1114" actId="1076"/>
        <pc:sldMkLst>
          <pc:docMk/>
          <pc:sldMk cId="0" sldId="373"/>
        </pc:sldMkLst>
        <pc:spChg chg="mod">
          <ac:chgData name="Danilo Ríos" userId="74fa47b150b6dd85" providerId="LiveId" clId="{C54A06A2-D2B9-4BB2-990E-2321C3B256FB}" dt="2023-10-07T14:01:28.601" v="1113" actId="6549"/>
          <ac:spMkLst>
            <pc:docMk/>
            <pc:sldMk cId="0" sldId="373"/>
            <ac:spMk id="8" creationId="{00000000-0000-0000-0000-000000000000}"/>
          </ac:spMkLst>
        </pc:spChg>
        <pc:spChg chg="mod">
          <ac:chgData name="Danilo Ríos" userId="74fa47b150b6dd85" providerId="LiveId" clId="{C54A06A2-D2B9-4BB2-990E-2321C3B256FB}" dt="2023-10-07T14:01:56.127" v="1114" actId="1076"/>
          <ac:spMkLst>
            <pc:docMk/>
            <pc:sldMk cId="0" sldId="373"/>
            <ac:spMk id="1030" creationId="{00000000-0000-0000-0000-000000000000}"/>
          </ac:spMkLst>
        </pc:spChg>
      </pc:sldChg>
      <pc:sldChg chg="addSp delSp modSp mod">
        <pc:chgData name="Danilo Ríos" userId="74fa47b150b6dd85" providerId="LiveId" clId="{C54A06A2-D2B9-4BB2-990E-2321C3B256FB}" dt="2023-10-07T12:42:39.845" v="278" actId="207"/>
        <pc:sldMkLst>
          <pc:docMk/>
          <pc:sldMk cId="0" sldId="424"/>
        </pc:sldMkLst>
        <pc:spChg chg="add mod">
          <ac:chgData name="Danilo Ríos" userId="74fa47b150b6dd85" providerId="LiveId" clId="{C54A06A2-D2B9-4BB2-990E-2321C3B256FB}" dt="2023-10-07T12:42:39.845" v="278" actId="207"/>
          <ac:spMkLst>
            <pc:docMk/>
            <pc:sldMk cId="0" sldId="424"/>
            <ac:spMk id="3" creationId="{22EEDB07-2C47-9CF2-8F12-80560E2A6F7D}"/>
          </ac:spMkLst>
        </pc:spChg>
        <pc:spChg chg="mod">
          <ac:chgData name="Danilo Ríos" userId="74fa47b150b6dd85" providerId="LiveId" clId="{C54A06A2-D2B9-4BB2-990E-2321C3B256FB}" dt="2023-10-07T12:41:51.227" v="274" actId="207"/>
          <ac:spMkLst>
            <pc:docMk/>
            <pc:sldMk cId="0" sldId="424"/>
            <ac:spMk id="19460" creationId="{00000000-0000-0000-0000-000000000000}"/>
          </ac:spMkLst>
        </pc:spChg>
        <pc:picChg chg="add del mod">
          <ac:chgData name="Danilo Ríos" userId="74fa47b150b6dd85" providerId="LiveId" clId="{C54A06A2-D2B9-4BB2-990E-2321C3B256FB}" dt="2023-10-07T12:41:26.825" v="270" actId="478"/>
          <ac:picMkLst>
            <pc:docMk/>
            <pc:sldMk cId="0" sldId="424"/>
            <ac:picMk id="2" creationId="{8FBA7E9B-E7B3-947C-9569-8165326818D1}"/>
          </ac:picMkLst>
        </pc:picChg>
      </pc:sldChg>
      <pc:sldChg chg="del">
        <pc:chgData name="Danilo Ríos" userId="74fa47b150b6dd85" providerId="LiveId" clId="{C54A06A2-D2B9-4BB2-990E-2321C3B256FB}" dt="2023-10-07T12:35:38.647" v="30" actId="47"/>
        <pc:sldMkLst>
          <pc:docMk/>
          <pc:sldMk cId="246386659" sldId="526"/>
        </pc:sldMkLst>
      </pc:sldChg>
      <pc:sldChg chg="del">
        <pc:chgData name="Danilo Ríos" userId="74fa47b150b6dd85" providerId="LiveId" clId="{C54A06A2-D2B9-4BB2-990E-2321C3B256FB}" dt="2023-10-07T12:44:18.336" v="281" actId="47"/>
        <pc:sldMkLst>
          <pc:docMk/>
          <pc:sldMk cId="2263116958" sldId="531"/>
        </pc:sldMkLst>
      </pc:sldChg>
      <pc:sldChg chg="del">
        <pc:chgData name="Danilo Ríos" userId="74fa47b150b6dd85" providerId="LiveId" clId="{C54A06A2-D2B9-4BB2-990E-2321C3B256FB}" dt="2023-10-07T12:48:25.615" v="283" actId="47"/>
        <pc:sldMkLst>
          <pc:docMk/>
          <pc:sldMk cId="3120820304" sldId="533"/>
        </pc:sldMkLst>
      </pc:sldChg>
      <pc:sldChg chg="delSp del mod">
        <pc:chgData name="Danilo Ríos" userId="74fa47b150b6dd85" providerId="LiveId" clId="{C54A06A2-D2B9-4BB2-990E-2321C3B256FB}" dt="2023-10-07T12:34:52.045" v="5" actId="47"/>
        <pc:sldMkLst>
          <pc:docMk/>
          <pc:sldMk cId="3937400899" sldId="536"/>
        </pc:sldMkLst>
        <pc:spChg chg="del">
          <ac:chgData name="Danilo Ríos" userId="74fa47b150b6dd85" providerId="LiveId" clId="{C54A06A2-D2B9-4BB2-990E-2321C3B256FB}" dt="2023-10-07T12:26:49.314" v="0" actId="478"/>
          <ac:spMkLst>
            <pc:docMk/>
            <pc:sldMk cId="3937400899" sldId="536"/>
            <ac:spMk id="154" creationId="{00000000-0000-0000-0000-000000000000}"/>
          </ac:spMkLst>
        </pc:spChg>
      </pc:sldChg>
      <pc:sldChg chg="delSp modSp mod setBg">
        <pc:chgData name="Danilo Ríos" userId="74fa47b150b6dd85" providerId="LiveId" clId="{C54A06A2-D2B9-4BB2-990E-2321C3B256FB}" dt="2023-10-07T12:41:10.907" v="266" actId="1076"/>
        <pc:sldMkLst>
          <pc:docMk/>
          <pc:sldMk cId="0" sldId="537"/>
        </pc:sldMkLst>
        <pc:spChg chg="mod">
          <ac:chgData name="Danilo Ríos" userId="74fa47b150b6dd85" providerId="LiveId" clId="{C54A06A2-D2B9-4BB2-990E-2321C3B256FB}" dt="2023-10-07T12:41:10.407" v="265" actId="2085"/>
          <ac:spMkLst>
            <pc:docMk/>
            <pc:sldMk cId="0" sldId="537"/>
            <ac:spMk id="2" creationId="{4661B2B1-7977-E7AE-32E8-105DFA03790D}"/>
          </ac:spMkLst>
        </pc:spChg>
        <pc:spChg chg="del">
          <ac:chgData name="Danilo Ríos" userId="74fa47b150b6dd85" providerId="LiveId" clId="{C54A06A2-D2B9-4BB2-990E-2321C3B256FB}" dt="2023-10-07T12:35:34.616" v="29" actId="478"/>
          <ac:spMkLst>
            <pc:docMk/>
            <pc:sldMk cId="0" sldId="537"/>
            <ac:spMk id="295939" creationId="{00000000-0000-0000-0000-000000000000}"/>
          </ac:spMkLst>
        </pc:spChg>
        <pc:spChg chg="mod">
          <ac:chgData name="Danilo Ríos" userId="74fa47b150b6dd85" providerId="LiveId" clId="{C54A06A2-D2B9-4BB2-990E-2321C3B256FB}" dt="2023-10-07T12:41:10.907" v="266" actId="1076"/>
          <ac:spMkLst>
            <pc:docMk/>
            <pc:sldMk cId="0" sldId="537"/>
            <ac:spMk id="295940" creationId="{00000000-0000-0000-0000-000000000000}"/>
          </ac:spMkLst>
        </pc:spChg>
      </pc:sldChg>
      <pc:sldChg chg="modSp add del mod">
        <pc:chgData name="Danilo Ríos" userId="74fa47b150b6dd85" providerId="LiveId" clId="{C54A06A2-D2B9-4BB2-990E-2321C3B256FB}" dt="2023-10-07T13:59:31.401" v="1108" actId="47"/>
        <pc:sldMkLst>
          <pc:docMk/>
          <pc:sldMk cId="2217014581" sldId="538"/>
        </pc:sldMkLst>
        <pc:spChg chg="mod">
          <ac:chgData name="Danilo Ríos" userId="74fa47b150b6dd85" providerId="LiveId" clId="{C54A06A2-D2B9-4BB2-990E-2321C3B256FB}" dt="2023-10-07T13:59:12.029" v="1102" actId="21"/>
          <ac:spMkLst>
            <pc:docMk/>
            <pc:sldMk cId="2217014581" sldId="538"/>
            <ac:spMk id="75779" creationId="{00000000-0000-0000-0000-000000000000}"/>
          </ac:spMkLst>
        </pc:spChg>
      </pc:sldChg>
      <pc:sldChg chg="delSp add mod">
        <pc:chgData name="Danilo Ríos" userId="74fa47b150b6dd85" providerId="LiveId" clId="{C54A06A2-D2B9-4BB2-990E-2321C3B256FB}" dt="2023-10-07T16:52:03.777" v="1122" actId="478"/>
        <pc:sldMkLst>
          <pc:docMk/>
          <pc:sldMk cId="3445879384" sldId="538"/>
        </pc:sldMkLst>
        <pc:spChg chg="del">
          <ac:chgData name="Danilo Ríos" userId="74fa47b150b6dd85" providerId="LiveId" clId="{C54A06A2-D2B9-4BB2-990E-2321C3B256FB}" dt="2023-10-07T16:52:03.777" v="1122" actId="478"/>
          <ac:spMkLst>
            <pc:docMk/>
            <pc:sldMk cId="3445879384" sldId="538"/>
            <ac:spMk id="109571" creationId="{00000000-0000-0000-0000-000000000000}"/>
          </ac:spMkLst>
        </pc:spChg>
        <pc:spChg chg="del">
          <ac:chgData name="Danilo Ríos" userId="74fa47b150b6dd85" providerId="LiveId" clId="{C54A06A2-D2B9-4BB2-990E-2321C3B256FB}" dt="2023-10-07T16:52:03.777" v="1122" actId="478"/>
          <ac:spMkLst>
            <pc:docMk/>
            <pc:sldMk cId="3445879384" sldId="538"/>
            <ac:spMk id="109572" creationId="{00000000-0000-0000-0000-000000000000}"/>
          </ac:spMkLst>
        </pc:spChg>
      </pc:sldChg>
      <pc:sldMasterChg chg="addSp delSp modSp mod setBg delSldLayout modSldLayout">
        <pc:chgData name="Danilo Ríos" userId="74fa47b150b6dd85" providerId="LiveId" clId="{C54A06A2-D2B9-4BB2-990E-2321C3B256FB}" dt="2023-10-07T12:40:40.413" v="263" actId="207"/>
        <pc:sldMasterMkLst>
          <pc:docMk/>
          <pc:sldMasterMk cId="0" sldId="2147483648"/>
        </pc:sldMasterMkLst>
        <pc:spChg chg="add mod">
          <ac:chgData name="Danilo Ríos" userId="74fa47b150b6dd85" providerId="LiveId" clId="{C54A06A2-D2B9-4BB2-990E-2321C3B256FB}" dt="2023-10-07T12:40:40.413" v="263" actId="207"/>
          <ac:spMkLst>
            <pc:docMk/>
            <pc:sldMasterMk cId="0" sldId="2147483648"/>
            <ac:spMk id="2" creationId="{DEEB9293-8CEB-C291-401C-58AC03AA77D5}"/>
          </ac:spMkLst>
        </pc:spChg>
        <pc:spChg chg="del">
          <ac:chgData name="Danilo Ríos" userId="74fa47b150b6dd85" providerId="LiveId" clId="{C54A06A2-D2B9-4BB2-990E-2321C3B256FB}" dt="2023-10-07T12:27:28.259" v="2" actId="478"/>
          <ac:spMkLst>
            <pc:docMk/>
            <pc:sldMasterMk cId="0" sldId="2147483648"/>
            <ac:spMk id="9" creationId="{00000000-0000-0000-0000-000000000000}"/>
          </ac:spMkLst>
        </pc:spChg>
        <pc:picChg chg="del">
          <ac:chgData name="Danilo Ríos" userId="74fa47b150b6dd85" providerId="LiveId" clId="{C54A06A2-D2B9-4BB2-990E-2321C3B256FB}" dt="2023-10-07T12:27:30.696" v="3" actId="478"/>
          <ac:picMkLst>
            <pc:docMk/>
            <pc:sldMasterMk cId="0" sldId="2147483648"/>
            <ac:picMk id="7" creationId="{00000000-0000-0000-0000-000000000000}"/>
          </ac:picMkLst>
        </pc:picChg>
        <pc:cxnChg chg="del">
          <ac:chgData name="Danilo Ríos" userId="74fa47b150b6dd85" providerId="LiveId" clId="{C54A06A2-D2B9-4BB2-990E-2321C3B256FB}" dt="2023-10-07T12:27:23.260" v="1" actId="478"/>
          <ac:cxnSpMkLst>
            <pc:docMk/>
            <pc:sldMasterMk cId="0" sldId="2147483648"/>
            <ac:cxnSpMk id="8" creationId="{00000000-0000-0000-0000-000000000000}"/>
          </ac:cxnSpMkLst>
        </pc:cxn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49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0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1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2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3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4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5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6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7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8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9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60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61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62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726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871478235" sldId="2147483730"/>
          </pc:sldLayoutMkLst>
        </pc:sldLayoutChg>
        <pc:sldLayoutChg chg="del">
          <pc:chgData name="Danilo Ríos" userId="74fa47b150b6dd85" providerId="LiveId" clId="{C54A06A2-D2B9-4BB2-990E-2321C3B256FB}" dt="2023-10-07T12:34:52.045" v="5" actId="47"/>
          <pc:sldLayoutMkLst>
            <pc:docMk/>
            <pc:sldMasterMk cId="0" sldId="2147483648"/>
            <pc:sldLayoutMk cId="3919340776" sldId="2147483733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A802B7F-3886-4A25-8A4C-CD0227692A6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41961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15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54038" y="674688"/>
            <a:ext cx="5994400" cy="337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270375"/>
            <a:ext cx="5683250" cy="404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/>
              <a:t>Haga clic para modificar el estilo de texto del patrón</a:t>
            </a:r>
          </a:p>
          <a:p>
            <a:pPr lvl="1"/>
            <a:r>
              <a:rPr lang="es-ES_tradnl" noProof="0"/>
              <a:t>Segundo nivel</a:t>
            </a:r>
          </a:p>
          <a:p>
            <a:pPr lvl="2"/>
            <a:r>
              <a:rPr lang="es-ES_tradnl" noProof="0"/>
              <a:t>Tercer nivel</a:t>
            </a:r>
          </a:p>
          <a:p>
            <a:pPr lvl="3"/>
            <a:r>
              <a:rPr lang="es-ES_tradnl" noProof="0"/>
              <a:t>Cuarto nivel</a:t>
            </a:r>
          </a:p>
          <a:p>
            <a:pPr lvl="4"/>
            <a:r>
              <a:rPr lang="es-ES_tradnl" noProof="0"/>
              <a:t>Quinto nivel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62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073350C-43AC-47D6-824B-0B1F4758754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556273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41288" y="768350"/>
            <a:ext cx="6823075" cy="3838575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9BA428-CBC0-4113-850E-764033AC70BE}" type="slidenum">
              <a:rPr lang="es-MX" smtClean="0"/>
              <a:pPr>
                <a:defRPr/>
              </a:pPr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9344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9362DE-313A-41CE-A5BD-F05EC41EA2B1}" type="slidenum">
              <a:rPr lang="es-ES_tradnl" smtClean="0"/>
              <a:pPr/>
              <a:t>7</a:t>
            </a:fld>
            <a:endParaRPr lang="es-ES_tradnl"/>
          </a:p>
        </p:txBody>
      </p:sp>
      <p:sp>
        <p:nvSpPr>
          <p:cNvPr id="264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54038" y="674688"/>
            <a:ext cx="5994400" cy="3371850"/>
          </a:xfrm>
          <a:ln/>
        </p:spPr>
      </p:sp>
      <p:sp>
        <p:nvSpPr>
          <p:cNvPr id="264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5870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9362DE-313A-41CE-A5BD-F05EC41EA2B1}" type="slidenum">
              <a:rPr lang="es-ES_tradnl" smtClean="0"/>
              <a:pPr/>
              <a:t>8</a:t>
            </a:fld>
            <a:endParaRPr lang="es-ES_tradnl"/>
          </a:p>
        </p:txBody>
      </p:sp>
      <p:sp>
        <p:nvSpPr>
          <p:cNvPr id="264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54038" y="674688"/>
            <a:ext cx="5994400" cy="3371850"/>
          </a:xfrm>
          <a:ln/>
        </p:spPr>
      </p:sp>
      <p:sp>
        <p:nvSpPr>
          <p:cNvPr id="264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3903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9362DE-313A-41CE-A5BD-F05EC41EA2B1}" type="slidenum">
              <a:rPr lang="es-ES_tradnl" smtClean="0"/>
              <a:pPr/>
              <a:t>9</a:t>
            </a:fld>
            <a:endParaRPr lang="es-ES_tradnl"/>
          </a:p>
        </p:txBody>
      </p:sp>
      <p:sp>
        <p:nvSpPr>
          <p:cNvPr id="264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54038" y="674688"/>
            <a:ext cx="5994400" cy="3371850"/>
          </a:xfrm>
          <a:ln/>
        </p:spPr>
      </p:sp>
      <p:sp>
        <p:nvSpPr>
          <p:cNvPr id="264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8509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E1B36F-9CEE-450E-BDCA-86B54136B418}" type="slidenum">
              <a:rPr lang="es-ES_tradnl" smtClean="0"/>
              <a:pPr/>
              <a:t>16</a:t>
            </a:fld>
            <a:endParaRPr lang="es-ES_tradnl"/>
          </a:p>
        </p:txBody>
      </p:sp>
      <p:sp>
        <p:nvSpPr>
          <p:cNvPr id="367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54038" y="674688"/>
            <a:ext cx="5994400" cy="3371850"/>
          </a:xfrm>
          <a:ln/>
        </p:spPr>
      </p:sp>
      <p:sp>
        <p:nvSpPr>
          <p:cNvPr id="367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87925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D50450-BE0C-47AC-8474-6B68DE7AF41B}" type="slidenum">
              <a:rPr lang="es-ES_tradnl" smtClean="0"/>
              <a:pPr/>
              <a:t>18</a:t>
            </a:fld>
            <a:endParaRPr lang="es-ES_tradnl"/>
          </a:p>
        </p:txBody>
      </p:sp>
      <p:sp>
        <p:nvSpPr>
          <p:cNvPr id="296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54038" y="674688"/>
            <a:ext cx="5994400" cy="3371850"/>
          </a:xfrm>
          <a:ln/>
        </p:spPr>
      </p:sp>
      <p:sp>
        <p:nvSpPr>
          <p:cNvPr id="296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06064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4602EB-D269-4BA0-824F-F41CA79DAB10}" type="slidenum">
              <a:rPr lang="es-ES_tradnl" smtClean="0"/>
              <a:pPr/>
              <a:t>19</a:t>
            </a:fld>
            <a:endParaRPr lang="es-ES_tradnl"/>
          </a:p>
        </p:txBody>
      </p:sp>
      <p:sp>
        <p:nvSpPr>
          <p:cNvPr id="363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54038" y="674688"/>
            <a:ext cx="5994400" cy="3371850"/>
          </a:xfrm>
          <a:ln/>
        </p:spPr>
      </p:sp>
      <p:sp>
        <p:nvSpPr>
          <p:cNvPr id="363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3099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3A8A1-F6EF-4E5C-8206-4EBF034FD8B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800" y="981075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5A6E1-AD2E-4171-89CC-E13D6B68C8E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794753" y="981075"/>
            <a:ext cx="2787649" cy="514508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31802" y="981075"/>
            <a:ext cx="8159751" cy="5145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34421-E192-4BCF-AC12-265C6211634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800" y="981075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09600" y="1600203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6197600" y="3938591"/>
            <a:ext cx="53848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8B10A-1549-4A95-88A9-3FCD9A4445E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31800" y="981075"/>
            <a:ext cx="11150600" cy="51450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E4E3B-B2BB-4CDE-AB24-E57111A73EC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800" y="981075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s-UY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67BFD-2375-426F-91FE-D0B19B8C217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1478235"/>
      </p:ext>
    </p:extLst>
  </p:cSld>
  <p:clrMapOvr>
    <a:masterClrMapping/>
  </p:clrMapOvr>
  <p:transition>
    <p:zoom dir="in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09600" y="1600203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5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sz="180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800" y="981075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62AFE-1301-44B3-B21D-E1508BDE312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B7FF2-B01E-445D-854D-F1DB02B7233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800" y="981075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A370C-63FF-4C7E-9FD8-369F34DD874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67F50-9A0F-4580-87D7-F14A7A233AA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800" y="981075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B3B57-A407-4CEE-A261-A2955BBBEF5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94BF5-F580-467B-9D00-9563B6C3B0C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C3550-496A-4DEC-8994-F23D87640B0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UY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3F14D-EA02-4957-9A4E-556BA1A8596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" Target="../slides/slide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10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5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otón de acción: Comienzo 9">
            <a:hlinkClick r:id="rId18" action="ppaction://hlinksldjump" highlightClick="1"/>
          </p:cNvPr>
          <p:cNvSpPr/>
          <p:nvPr userDrawn="1"/>
        </p:nvSpPr>
        <p:spPr>
          <a:xfrm>
            <a:off x="11760632" y="6669360"/>
            <a:ext cx="418265" cy="188640"/>
          </a:xfrm>
          <a:prstGeom prst="actionButtonBeginning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 sz="1800">
              <a:solidFill>
                <a:srgbClr val="FFFFFF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EB9293-8CEB-C291-401C-58AC03AA77D5}"/>
              </a:ext>
            </a:extLst>
          </p:cNvPr>
          <p:cNvSpPr txBox="1"/>
          <p:nvPr userDrawn="1"/>
        </p:nvSpPr>
        <p:spPr>
          <a:xfrm>
            <a:off x="8976320" y="116632"/>
            <a:ext cx="2901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1600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DESINFECCIÓN DE AGUAS,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730" r:id="rId15"/>
    <p:sldLayoutId id="2147483726" r:id="rId16"/>
  </p:sldLayoutIdLst>
  <p:transition>
    <p:dissolv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7.xml"/><Relationship Id="rId7" Type="http://schemas.openxmlformats.org/officeDocument/2006/relationships/slide" Target="slide1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12.xml"/><Relationship Id="rId5" Type="http://schemas.openxmlformats.org/officeDocument/2006/relationships/slide" Target="slide11.xml"/><Relationship Id="rId4" Type="http://schemas.openxmlformats.org/officeDocument/2006/relationships/slide" Target="slide10.xml"/><Relationship Id="rId9" Type="http://schemas.openxmlformats.org/officeDocument/2006/relationships/slide" Target="slide1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40" name="Text Box 4"/>
          <p:cNvSpPr txBox="1">
            <a:spLocks noChangeArrowheads="1"/>
          </p:cNvSpPr>
          <p:nvPr/>
        </p:nvSpPr>
        <p:spPr bwMode="auto">
          <a:xfrm>
            <a:off x="4151784" y="3044279"/>
            <a:ext cx="669674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4400" b="1" dirty="0">
                <a:solidFill>
                  <a:schemeClr val="tx1"/>
                </a:solidFill>
              </a:rPr>
              <a:t>CLORAMINACIÓN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4661B2B1-7977-E7AE-32E8-105DFA03790D}"/>
              </a:ext>
            </a:extLst>
          </p:cNvPr>
          <p:cNvSpPr/>
          <p:nvPr/>
        </p:nvSpPr>
        <p:spPr>
          <a:xfrm>
            <a:off x="0" y="0"/>
            <a:ext cx="3686175" cy="6858000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p:transition>
    <p:zoom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A6101F4-13F5-1E43-B462-37071CD40E81}"/>
              </a:ext>
            </a:extLst>
          </p:cNvPr>
          <p:cNvSpPr txBox="1"/>
          <p:nvPr/>
        </p:nvSpPr>
        <p:spPr>
          <a:xfrm>
            <a:off x="1091444" y="2044005"/>
            <a:ext cx="10009112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Las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cloraminas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no son tan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reactivas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con la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materia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orgánica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como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el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cloro</a:t>
            </a:r>
            <a:endParaRPr lang="en-US" sz="24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Son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más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estables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que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el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cloro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y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el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dióxido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de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cloro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por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lo que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pueden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brinar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protección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al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sistema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de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distribución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durante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más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tiempo</a:t>
            </a:r>
            <a:endParaRPr lang="en-US" sz="24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Si bien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tienen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cierta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capacidad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para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mantener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bajo control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el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crecimiento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bacteriano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en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la red de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distribución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cada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tanto hay que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aplicar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cloro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libre para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controlar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la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formación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de biofilm.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Dosificando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cloraminas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aguas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abajo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de la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sedimentación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se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minimiza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el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crecimiento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microbiano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en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los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filtros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A2399E8-46E2-C0D1-A9E2-483990A4E68F}"/>
              </a:ext>
            </a:extLst>
          </p:cNvPr>
          <p:cNvSpPr txBox="1"/>
          <p:nvPr/>
        </p:nvSpPr>
        <p:spPr>
          <a:xfrm>
            <a:off x="-9431" y="90872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600" dirty="0">
                <a:solidFill>
                  <a:schemeClr val="tx1"/>
                </a:solidFill>
              </a:rPr>
              <a:t>Ventajas de la </a:t>
            </a:r>
            <a:r>
              <a:rPr lang="es-AR" sz="3600" dirty="0" err="1">
                <a:solidFill>
                  <a:schemeClr val="tx1"/>
                </a:solidFill>
              </a:rPr>
              <a:t>cloraminación</a:t>
            </a:r>
            <a:endParaRPr lang="es-UY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539517"/>
      </p:ext>
    </p:extLst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0A5AE7D-6B0E-4C5B-DE6B-F7F02FFE46B5}"/>
              </a:ext>
            </a:extLst>
          </p:cNvPr>
          <p:cNvSpPr txBox="1"/>
          <p:nvPr/>
        </p:nvSpPr>
        <p:spPr>
          <a:xfrm>
            <a:off x="0" y="980728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600" dirty="0">
                <a:solidFill>
                  <a:schemeClr val="tx1"/>
                </a:solidFill>
              </a:rPr>
              <a:t>Desventajas de la </a:t>
            </a:r>
            <a:r>
              <a:rPr lang="es-AR" sz="3600" dirty="0" err="1">
                <a:solidFill>
                  <a:schemeClr val="tx1"/>
                </a:solidFill>
              </a:rPr>
              <a:t>cloraminación</a:t>
            </a:r>
            <a:endParaRPr lang="es-UY" sz="3600" dirty="0">
              <a:solidFill>
                <a:schemeClr val="tx1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7AE8873-6C2B-2C45-0A93-919AC2AA1AD6}"/>
              </a:ext>
            </a:extLst>
          </p:cNvPr>
          <p:cNvSpPr txBox="1"/>
          <p:nvPr/>
        </p:nvSpPr>
        <p:spPr>
          <a:xfrm>
            <a:off x="695400" y="1844824"/>
            <a:ext cx="10657184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No se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utiliza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como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desinfectante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primario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por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su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débil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accción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germicida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(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menor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que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el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cloro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el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ozono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y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el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dióxido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de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cloro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El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amonio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que se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aplica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puede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servir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de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nutriente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para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bacterias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nitrificantes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. Si la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relación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cloro:amonio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es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insuficiente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y hay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exeso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de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amonio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puede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ocurrir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u="sng" dirty="0" err="1">
                <a:solidFill>
                  <a:schemeClr val="tx1"/>
                </a:solidFill>
                <a:latin typeface="Candara" panose="020E0502030303020204" pitchFamily="34" charset="0"/>
              </a:rPr>
              <a:t>nitrificación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con la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consecuente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formación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de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nitratos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en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la red de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distribución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No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oxida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hierro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, manganese y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sulfuros</a:t>
            </a:r>
            <a:endParaRPr lang="en-US" sz="24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UY" sz="2400" b="0" i="0" dirty="0">
                <a:solidFill>
                  <a:schemeClr val="tx1"/>
                </a:solidFill>
                <a:effectLst/>
                <a:latin typeface="myriad-pro"/>
              </a:rPr>
              <a:t>Es ineficaz para el control de </a:t>
            </a:r>
            <a:r>
              <a:rPr lang="es-UY" sz="2400" b="0" i="0" dirty="0" err="1">
                <a:solidFill>
                  <a:schemeClr val="tx1"/>
                </a:solidFill>
                <a:effectLst/>
                <a:latin typeface="myriad-pro"/>
              </a:rPr>
              <a:t>cianotixinas</a:t>
            </a:r>
            <a:r>
              <a:rPr lang="es-UY" sz="2400" b="0" i="0" dirty="0">
                <a:solidFill>
                  <a:schemeClr val="tx1"/>
                </a:solidFill>
                <a:effectLst/>
                <a:latin typeface="myriad-pro"/>
              </a:rPr>
              <a:t> (OMS, 2022</a:t>
            </a:r>
            <a:r>
              <a:rPr lang="es-UY" sz="2400" dirty="0">
                <a:solidFill>
                  <a:schemeClr val="tx1"/>
                </a:solidFill>
                <a:latin typeface="myriad-pro"/>
              </a:rPr>
              <a:t>:433)</a:t>
            </a:r>
            <a:endParaRPr lang="es-UY" sz="2400" b="0" i="0" dirty="0">
              <a:solidFill>
                <a:schemeClr val="tx1"/>
              </a:solidFill>
              <a:effectLst/>
              <a:latin typeface="myriad-pro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Debe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producirse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in situ (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dosificando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cloro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y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amonio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Dificultades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operativas</a:t>
            </a:r>
            <a:endParaRPr lang="en-US" sz="240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628448"/>
      </p:ext>
    </p:extLst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0A5AE7D-6B0E-4C5B-DE6B-F7F02FFE46B5}"/>
              </a:ext>
            </a:extLst>
          </p:cNvPr>
          <p:cNvSpPr txBox="1"/>
          <p:nvPr/>
        </p:nvSpPr>
        <p:spPr>
          <a:xfrm>
            <a:off x="0" y="980728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600" dirty="0">
                <a:solidFill>
                  <a:schemeClr val="tx1"/>
                </a:solidFill>
              </a:rPr>
              <a:t>Rango de dosificación</a:t>
            </a:r>
            <a:endParaRPr lang="es-UY" sz="3600" dirty="0">
              <a:solidFill>
                <a:schemeClr val="tx1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7AE8873-6C2B-2C45-0A93-919AC2AA1AD6}"/>
              </a:ext>
            </a:extLst>
          </p:cNvPr>
          <p:cNvSpPr txBox="1"/>
          <p:nvPr/>
        </p:nvSpPr>
        <p:spPr>
          <a:xfrm>
            <a:off x="767408" y="1916832"/>
            <a:ext cx="10729192" cy="3354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Rango: De 1 a 4 mg/l  de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cloro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combinado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luego de la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dosificación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de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amonio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, para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obtener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un residual de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cloro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combinado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de 0,5 mg/l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en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la red de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distribución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Cuando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se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construyó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la planta de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flotación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de Laguna del Sauce, se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instaló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un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sistema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de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cloraminación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En AACC se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dosificó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amonio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durante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la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década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del 60. No se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ubicaron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registros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, s</a:t>
            </a:r>
            <a:r>
              <a:rPr lang="es-UY" sz="2400" dirty="0">
                <a:solidFill>
                  <a:schemeClr val="tx1"/>
                </a:solidFill>
                <a:latin typeface="Candara" panose="020E0502030303020204" pitchFamily="34" charset="0"/>
              </a:rPr>
              <a:t>í los restos de un equipo de dosificación. Algunos funcionarios afirmaban 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(a fines de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los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años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1980), que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el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cloro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combinado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a la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salida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de AACC era 0,5 mg/l, sin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datos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de la red.</a:t>
            </a:r>
          </a:p>
        </p:txBody>
      </p:sp>
    </p:spTree>
    <p:extLst>
      <p:ext uri="{BB962C8B-B14F-4D97-AF65-F5344CB8AC3E}">
        <p14:creationId xmlns:p14="http://schemas.microsoft.com/office/powerpoint/2010/main" val="2810279785"/>
      </p:ext>
    </p:extLst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512BF69-B614-8AFE-E4B3-33C3E9B5A516}"/>
              </a:ext>
            </a:extLst>
          </p:cNvPr>
          <p:cNvSpPr txBox="1"/>
          <p:nvPr/>
        </p:nvSpPr>
        <p:spPr>
          <a:xfrm>
            <a:off x="0" y="980728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600" dirty="0">
                <a:solidFill>
                  <a:schemeClr val="tx1"/>
                </a:solidFill>
              </a:rPr>
              <a:t>Influencia del pH y la temperatura</a:t>
            </a:r>
            <a:endParaRPr lang="es-UY" sz="3600" dirty="0">
              <a:solidFill>
                <a:schemeClr val="tx1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206B1B6-A821-2F2C-4534-D554033B2F15}"/>
              </a:ext>
            </a:extLst>
          </p:cNvPr>
          <p:cNvSpPr txBox="1"/>
          <p:nvPr/>
        </p:nvSpPr>
        <p:spPr>
          <a:xfrm>
            <a:off x="623392" y="2132856"/>
            <a:ext cx="11017224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El pH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impacta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en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la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distribución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de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especies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(mono/di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cloraminas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),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por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lo tanto,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también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lo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hace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sobre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la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efectividad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del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proceso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Como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otros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desinfectantes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químicos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, la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eficacia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de la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cloraminación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aumenta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con la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temperatura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, y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decrece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drásticamente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si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es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esta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es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muy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baja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en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simultáneo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con pH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elevados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Por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ejemplo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, la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inactivación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de E. Coli es 60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veces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más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lenta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a pH=9,5 y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temperatura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2-6°C que a pH=7 y temperature 20-25°C. Lo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mismo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ocurre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con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los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virus.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A1A9397-8570-0475-F524-E8C71541A373}"/>
              </a:ext>
            </a:extLst>
          </p:cNvPr>
          <p:cNvSpPr txBox="1"/>
          <p:nvPr/>
        </p:nvSpPr>
        <p:spPr>
          <a:xfrm>
            <a:off x="0" y="6488668"/>
            <a:ext cx="4367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>
                <a:solidFill>
                  <a:schemeClr val="tx1"/>
                </a:solidFill>
              </a:rPr>
              <a:t>Fuente: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Times New Roman" pitchFamily="18" charset="0"/>
                <a:cs typeface="Arial" pitchFamily="34" charset="0"/>
              </a:rPr>
              <a:t> EPA 815-R-99-014, 3-11</a:t>
            </a:r>
            <a:endParaRPr lang="es-UY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635839"/>
      </p:ext>
    </p:extLst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91410A8-D9C8-7F46-3293-6C2139B31036}"/>
              </a:ext>
            </a:extLst>
          </p:cNvPr>
          <p:cNvSpPr txBox="1"/>
          <p:nvPr/>
        </p:nvSpPr>
        <p:spPr>
          <a:xfrm>
            <a:off x="0" y="980728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600" dirty="0">
                <a:solidFill>
                  <a:schemeClr val="tx1"/>
                </a:solidFill>
              </a:rPr>
              <a:t>Inactivación de patógenos</a:t>
            </a:r>
            <a:endParaRPr lang="es-UY" sz="3600" dirty="0">
              <a:solidFill>
                <a:schemeClr val="tx1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8C02D20-CFDA-8B0F-3BE1-3BBB3B30DFE6}"/>
              </a:ext>
            </a:extLst>
          </p:cNvPr>
          <p:cNvSpPr txBox="1"/>
          <p:nvPr/>
        </p:nvSpPr>
        <p:spPr>
          <a:xfrm>
            <a:off x="767408" y="1772816"/>
            <a:ext cx="1065718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AR" sz="2400" dirty="0">
                <a:solidFill>
                  <a:schemeClr val="tx1"/>
                </a:solidFill>
              </a:rPr>
              <a:t>La efectividad de las cloraminas para inactivar virus y protozoarios es muy limitada, y limitada para bacterias.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AR" sz="2400" dirty="0">
                <a:solidFill>
                  <a:schemeClr val="tx1"/>
                </a:solidFill>
              </a:rPr>
              <a:t>Para inactivar 3-log de </a:t>
            </a:r>
            <a:r>
              <a:rPr lang="es-AR" sz="2400" i="1" dirty="0" err="1">
                <a:solidFill>
                  <a:schemeClr val="tx1"/>
                </a:solidFill>
              </a:rPr>
              <a:t>Escherichia</a:t>
            </a:r>
            <a:r>
              <a:rPr lang="es-AR" sz="2400" i="1" dirty="0">
                <a:solidFill>
                  <a:schemeClr val="tx1"/>
                </a:solidFill>
              </a:rPr>
              <a:t> </a:t>
            </a:r>
            <a:r>
              <a:rPr lang="es-AR" sz="2400" i="1" dirty="0" err="1">
                <a:solidFill>
                  <a:schemeClr val="tx1"/>
                </a:solidFill>
              </a:rPr>
              <a:t>Coli</a:t>
            </a:r>
            <a:r>
              <a:rPr lang="es-AR" sz="2400" i="1" dirty="0">
                <a:solidFill>
                  <a:schemeClr val="tx1"/>
                </a:solidFill>
              </a:rPr>
              <a:t> </a:t>
            </a:r>
            <a:r>
              <a:rPr lang="es-AR" sz="2400" dirty="0">
                <a:solidFill>
                  <a:schemeClr val="tx1"/>
                </a:solidFill>
              </a:rPr>
              <a:t>con 0,3 mg/l de cloraminas se necesita un tiempo de contacto de 240 minutos, mientras que con 0,14 mg/l de cloro libre se necesitan apenas 5 minutos, en iguales condiciones de temperatura y pH.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AR" sz="2400" dirty="0">
                <a:solidFill>
                  <a:schemeClr val="tx1"/>
                </a:solidFill>
              </a:rPr>
              <a:t>En particular, para inactivar </a:t>
            </a:r>
            <a:r>
              <a:rPr lang="es-AR" sz="2400" i="1" dirty="0" err="1">
                <a:solidFill>
                  <a:schemeClr val="tx1"/>
                </a:solidFill>
              </a:rPr>
              <a:t>Cryptosporidium</a:t>
            </a:r>
            <a:r>
              <a:rPr lang="es-AR" sz="2400" dirty="0">
                <a:solidFill>
                  <a:schemeClr val="tx1"/>
                </a:solidFill>
              </a:rPr>
              <a:t> la efectividad de las cloraminas se considera nula.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AR" sz="2400" dirty="0">
                <a:solidFill>
                  <a:schemeClr val="tx1"/>
                </a:solidFill>
              </a:rPr>
              <a:t>Por estas razones, el uso de cloraminas como desinfectante primario no es aconsejable.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BBDCE88-9A50-5EB5-5A86-81F41FDC63C8}"/>
              </a:ext>
            </a:extLst>
          </p:cNvPr>
          <p:cNvSpPr txBox="1"/>
          <p:nvPr/>
        </p:nvSpPr>
        <p:spPr>
          <a:xfrm>
            <a:off x="0" y="6488668"/>
            <a:ext cx="4367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>
                <a:solidFill>
                  <a:schemeClr val="tx1"/>
                </a:solidFill>
              </a:rPr>
              <a:t>Fuente: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Times New Roman" pitchFamily="18" charset="0"/>
                <a:cs typeface="Arial" pitchFamily="34" charset="0"/>
              </a:rPr>
              <a:t> EPA 815-R-99-014, 3-11</a:t>
            </a:r>
            <a:endParaRPr lang="es-UY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781404"/>
      </p:ext>
    </p:extLst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A440AC0-E6E2-3F9A-4C9A-39FF1CFC38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243356"/>
              </p:ext>
            </p:extLst>
          </p:nvPr>
        </p:nvGraphicFramePr>
        <p:xfrm>
          <a:off x="1343471" y="3140968"/>
          <a:ext cx="9505057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8757">
                  <a:extLst>
                    <a:ext uri="{9D8B030D-6E8A-4147-A177-3AD203B41FA5}">
                      <a16:colId xmlns:a16="http://schemas.microsoft.com/office/drawing/2014/main" val="1800424560"/>
                    </a:ext>
                  </a:extLst>
                </a:gridCol>
                <a:gridCol w="1329378">
                  <a:extLst>
                    <a:ext uri="{9D8B030D-6E8A-4147-A177-3AD203B41FA5}">
                      <a16:colId xmlns:a16="http://schemas.microsoft.com/office/drawing/2014/main" val="32965041"/>
                    </a:ext>
                  </a:extLst>
                </a:gridCol>
                <a:gridCol w="1595254">
                  <a:extLst>
                    <a:ext uri="{9D8B030D-6E8A-4147-A177-3AD203B41FA5}">
                      <a16:colId xmlns:a16="http://schemas.microsoft.com/office/drawing/2014/main" val="3158761374"/>
                    </a:ext>
                  </a:extLst>
                </a:gridCol>
                <a:gridCol w="1410896">
                  <a:extLst>
                    <a:ext uri="{9D8B030D-6E8A-4147-A177-3AD203B41FA5}">
                      <a16:colId xmlns:a16="http://schemas.microsoft.com/office/drawing/2014/main" val="1507953832"/>
                    </a:ext>
                  </a:extLst>
                </a:gridCol>
                <a:gridCol w="1255386">
                  <a:extLst>
                    <a:ext uri="{9D8B030D-6E8A-4147-A177-3AD203B41FA5}">
                      <a16:colId xmlns:a16="http://schemas.microsoft.com/office/drawing/2014/main" val="4124290107"/>
                    </a:ext>
                  </a:extLst>
                </a:gridCol>
                <a:gridCol w="1255386">
                  <a:extLst>
                    <a:ext uri="{9D8B030D-6E8A-4147-A177-3AD203B41FA5}">
                      <a16:colId xmlns:a16="http://schemas.microsoft.com/office/drawing/2014/main" val="416965521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Temperatura (°C)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3861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chemeClr val="tx1"/>
                          </a:solidFill>
                        </a:rPr>
                        <a:t>Inactivación</a:t>
                      </a:r>
                      <a:endParaRPr lang="es-UY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s-UY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s-UY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s-UY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s-UY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s-UY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1611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b="1" baseline="0" dirty="0">
                          <a:solidFill>
                            <a:schemeClr val="tx1"/>
                          </a:solidFill>
                        </a:rPr>
                        <a:t>0,5 – log</a:t>
                      </a:r>
                      <a:endParaRPr lang="es-UY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365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310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250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185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125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5504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b="1" baseline="0" dirty="0">
                          <a:solidFill>
                            <a:schemeClr val="tx1"/>
                          </a:solidFill>
                        </a:rPr>
                        <a:t>1,0 – log</a:t>
                      </a:r>
                      <a:endParaRPr lang="es-UY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735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615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370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250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1630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chemeClr val="tx1"/>
                          </a:solidFill>
                        </a:rPr>
                        <a:t>1,5 - log</a:t>
                      </a:r>
                      <a:endParaRPr lang="es-UY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1100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930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750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550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375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6116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chemeClr val="tx1"/>
                          </a:solidFill>
                        </a:rPr>
                        <a:t>2,0 – log</a:t>
                      </a:r>
                      <a:endParaRPr lang="es-UY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1470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1230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1000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735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7798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chemeClr val="tx1"/>
                          </a:solidFill>
                        </a:rPr>
                        <a:t>2,5 – log</a:t>
                      </a:r>
                      <a:endParaRPr lang="es-UY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1830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1540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1250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915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625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9244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chemeClr val="tx1"/>
                          </a:solidFill>
                        </a:rPr>
                        <a:t>3,0 - log</a:t>
                      </a:r>
                      <a:endParaRPr lang="es-UY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2200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1850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1500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1100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750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0473025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8EAEA799-7BEC-806A-14EF-7539D1BD7D45}"/>
              </a:ext>
            </a:extLst>
          </p:cNvPr>
          <p:cNvSpPr txBox="1"/>
          <p:nvPr/>
        </p:nvSpPr>
        <p:spPr>
          <a:xfrm>
            <a:off x="1343469" y="6182128"/>
            <a:ext cx="9505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800" dirty="0">
                <a:solidFill>
                  <a:schemeClr val="tx1"/>
                </a:solidFill>
              </a:rPr>
              <a:t>CT (mg/l*min) para inactivación de </a:t>
            </a:r>
            <a:r>
              <a:rPr lang="es-AR" sz="1800" dirty="0" err="1">
                <a:solidFill>
                  <a:schemeClr val="tx1"/>
                </a:solidFill>
              </a:rPr>
              <a:t>Giardia</a:t>
            </a:r>
            <a:r>
              <a:rPr lang="es-AR" sz="1800" dirty="0">
                <a:solidFill>
                  <a:schemeClr val="tx1"/>
                </a:solidFill>
              </a:rPr>
              <a:t> con cloraminas a pH = 6-9</a:t>
            </a:r>
            <a:endParaRPr lang="es-UY" sz="1800" dirty="0">
              <a:solidFill>
                <a:schemeClr val="tx1"/>
              </a:solidFill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E265B602-8DA0-6121-5760-C6799E9340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292537"/>
              </p:ext>
            </p:extLst>
          </p:nvPr>
        </p:nvGraphicFramePr>
        <p:xfrm>
          <a:off x="1308081" y="629598"/>
          <a:ext cx="950505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8757">
                  <a:extLst>
                    <a:ext uri="{9D8B030D-6E8A-4147-A177-3AD203B41FA5}">
                      <a16:colId xmlns:a16="http://schemas.microsoft.com/office/drawing/2014/main" val="1800424560"/>
                    </a:ext>
                  </a:extLst>
                </a:gridCol>
                <a:gridCol w="1329378">
                  <a:extLst>
                    <a:ext uri="{9D8B030D-6E8A-4147-A177-3AD203B41FA5}">
                      <a16:colId xmlns:a16="http://schemas.microsoft.com/office/drawing/2014/main" val="32965041"/>
                    </a:ext>
                  </a:extLst>
                </a:gridCol>
                <a:gridCol w="1595254">
                  <a:extLst>
                    <a:ext uri="{9D8B030D-6E8A-4147-A177-3AD203B41FA5}">
                      <a16:colId xmlns:a16="http://schemas.microsoft.com/office/drawing/2014/main" val="3158761374"/>
                    </a:ext>
                  </a:extLst>
                </a:gridCol>
                <a:gridCol w="1410896">
                  <a:extLst>
                    <a:ext uri="{9D8B030D-6E8A-4147-A177-3AD203B41FA5}">
                      <a16:colId xmlns:a16="http://schemas.microsoft.com/office/drawing/2014/main" val="1507953832"/>
                    </a:ext>
                  </a:extLst>
                </a:gridCol>
                <a:gridCol w="1255386">
                  <a:extLst>
                    <a:ext uri="{9D8B030D-6E8A-4147-A177-3AD203B41FA5}">
                      <a16:colId xmlns:a16="http://schemas.microsoft.com/office/drawing/2014/main" val="4124290107"/>
                    </a:ext>
                  </a:extLst>
                </a:gridCol>
                <a:gridCol w="1255386">
                  <a:extLst>
                    <a:ext uri="{9D8B030D-6E8A-4147-A177-3AD203B41FA5}">
                      <a16:colId xmlns:a16="http://schemas.microsoft.com/office/drawing/2014/main" val="416965521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Temperatura (°C)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3861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chemeClr val="tx1"/>
                          </a:solidFill>
                        </a:rPr>
                        <a:t>Inactivación</a:t>
                      </a:r>
                      <a:endParaRPr lang="es-UY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s-UY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s-UY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s-UY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s-UY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s-UY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1611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b="1" baseline="0" dirty="0">
                          <a:solidFill>
                            <a:schemeClr val="tx1"/>
                          </a:solidFill>
                        </a:rPr>
                        <a:t>2 – log</a:t>
                      </a:r>
                      <a:endParaRPr lang="es-UY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857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643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428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321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214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5504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b="1" baseline="0" dirty="0">
                          <a:solidFill>
                            <a:schemeClr val="tx1"/>
                          </a:solidFill>
                        </a:rPr>
                        <a:t>3 – log</a:t>
                      </a:r>
                      <a:endParaRPr lang="es-UY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1423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1067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712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534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356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1630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b="1" dirty="0">
                          <a:solidFill>
                            <a:schemeClr val="tx1"/>
                          </a:solidFill>
                        </a:rPr>
                        <a:t>4 - log</a:t>
                      </a:r>
                      <a:endParaRPr lang="es-UY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1988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1491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994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746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497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6116318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0F0BBFA1-6F14-1161-D59B-96C51BA685CB}"/>
              </a:ext>
            </a:extLst>
          </p:cNvPr>
          <p:cNvSpPr txBox="1"/>
          <p:nvPr/>
        </p:nvSpPr>
        <p:spPr>
          <a:xfrm>
            <a:off x="1343469" y="2483798"/>
            <a:ext cx="9505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800" dirty="0">
                <a:solidFill>
                  <a:schemeClr val="tx1"/>
                </a:solidFill>
              </a:rPr>
              <a:t>CT (mg/l*min) para inactivación de virus con cloraminas a pH = 8</a:t>
            </a:r>
            <a:endParaRPr lang="es-UY" sz="1800" dirty="0">
              <a:solidFill>
                <a:schemeClr val="tx1"/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6E0E413-BD6F-7692-E79B-7209700FD870}"/>
              </a:ext>
            </a:extLst>
          </p:cNvPr>
          <p:cNvSpPr txBox="1"/>
          <p:nvPr/>
        </p:nvSpPr>
        <p:spPr>
          <a:xfrm>
            <a:off x="0" y="6590662"/>
            <a:ext cx="4367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>
                <a:solidFill>
                  <a:schemeClr val="tx1"/>
                </a:solidFill>
              </a:rPr>
              <a:t>Fuente: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Times New Roman" pitchFamily="18" charset="0"/>
                <a:cs typeface="Arial" pitchFamily="34" charset="0"/>
              </a:rPr>
              <a:t> EPA 815-R-99-014, 3-11</a:t>
            </a:r>
            <a:endParaRPr lang="es-UY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749211"/>
      </p:ext>
    </p:extLst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2" name="Text Box 12"/>
          <p:cNvSpPr txBox="1">
            <a:spLocks noChangeArrowheads="1"/>
          </p:cNvSpPr>
          <p:nvPr/>
        </p:nvSpPr>
        <p:spPr bwMode="auto">
          <a:xfrm>
            <a:off x="549039" y="1330114"/>
            <a:ext cx="1108923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ES" b="1" u="sng" dirty="0">
                <a:solidFill>
                  <a:schemeClr val="tx1"/>
                </a:solidFill>
              </a:rPr>
              <a:t>Ejercicio</a:t>
            </a:r>
            <a:r>
              <a:rPr lang="es-ES" b="1" dirty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es-ES" b="1" dirty="0">
                <a:solidFill>
                  <a:schemeClr val="tx1"/>
                </a:solidFill>
              </a:rPr>
              <a:t>Calcular la inactivación de Virus y </a:t>
            </a:r>
            <a:r>
              <a:rPr lang="es-ES" b="1" dirty="0" err="1">
                <a:solidFill>
                  <a:schemeClr val="tx1"/>
                </a:solidFill>
              </a:rPr>
              <a:t>Giardia</a:t>
            </a:r>
            <a:r>
              <a:rPr lang="es-ES" b="1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s-ES" b="1" dirty="0">
                <a:solidFill>
                  <a:schemeClr val="tx1"/>
                </a:solidFill>
              </a:rPr>
              <a:t>Volumen del depósito de agua filtrada (1 bafle interior) = 100 m</a:t>
            </a:r>
            <a:r>
              <a:rPr lang="es-ES" b="1" baseline="30000" dirty="0">
                <a:solidFill>
                  <a:schemeClr val="tx1"/>
                </a:solidFill>
              </a:rPr>
              <a:t>3</a:t>
            </a:r>
            <a:r>
              <a:rPr lang="es-ES" b="1" dirty="0">
                <a:solidFill>
                  <a:schemeClr val="tx1"/>
                </a:solidFill>
              </a:rPr>
              <a:t>, Q = 80 m</a:t>
            </a:r>
            <a:r>
              <a:rPr lang="es-ES" b="1" baseline="30000" dirty="0">
                <a:solidFill>
                  <a:schemeClr val="tx1"/>
                </a:solidFill>
              </a:rPr>
              <a:t>3</a:t>
            </a:r>
            <a:r>
              <a:rPr lang="es-ES" b="1" dirty="0">
                <a:solidFill>
                  <a:schemeClr val="tx1"/>
                </a:solidFill>
              </a:rPr>
              <a:t>/h</a:t>
            </a:r>
          </a:p>
          <a:p>
            <a:pPr algn="just"/>
            <a:r>
              <a:rPr lang="es-ES" b="1" dirty="0">
                <a:solidFill>
                  <a:schemeClr val="tx1"/>
                </a:solidFill>
              </a:rPr>
              <a:t>Entre la planta y el ingreso al sistema de distribución (Cl</a:t>
            </a:r>
            <a:r>
              <a:rPr lang="es-ES" b="1" baseline="-25000" dirty="0">
                <a:solidFill>
                  <a:schemeClr val="tx1"/>
                </a:solidFill>
              </a:rPr>
              <a:t>2</a:t>
            </a:r>
            <a:r>
              <a:rPr lang="es-ES" b="1" dirty="0">
                <a:solidFill>
                  <a:schemeClr val="tx1"/>
                </a:solidFill>
              </a:rPr>
              <a:t> combinado = 0,5 mg/l) se estima que existe un tiempo de contacto de 20 horas.</a:t>
            </a:r>
          </a:p>
        </p:txBody>
      </p:sp>
      <p:grpSp>
        <p:nvGrpSpPr>
          <p:cNvPr id="160795" name="Grupo 160794">
            <a:extLst>
              <a:ext uri="{FF2B5EF4-FFF2-40B4-BE49-F238E27FC236}">
                <a16:creationId xmlns:a16="http://schemas.microsoft.com/office/drawing/2014/main" id="{E5B390BA-7459-502D-211A-D5EE1F819B6D}"/>
              </a:ext>
            </a:extLst>
          </p:cNvPr>
          <p:cNvGrpSpPr/>
          <p:nvPr/>
        </p:nvGrpSpPr>
        <p:grpSpPr>
          <a:xfrm>
            <a:off x="729709" y="3458332"/>
            <a:ext cx="9098472" cy="1995036"/>
            <a:chOff x="539398" y="1953714"/>
            <a:chExt cx="10005670" cy="1995036"/>
          </a:xfrm>
        </p:grpSpPr>
        <p:sp>
          <p:nvSpPr>
            <p:cNvPr id="2" name="Text Box 3">
              <a:extLst>
                <a:ext uri="{FF2B5EF4-FFF2-40B4-BE49-F238E27FC236}">
                  <a16:creationId xmlns:a16="http://schemas.microsoft.com/office/drawing/2014/main" id="{AAB0C478-9017-CAA1-59EA-CF21E2C774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10761" y="3433610"/>
              <a:ext cx="1295400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50" dirty="0">
                  <a:solidFill>
                    <a:srgbClr val="000000"/>
                  </a:solidFill>
                </a:rPr>
                <a:t>COAGULACIÓN</a:t>
              </a:r>
              <a:endParaRPr lang="es-MX" sz="1050" dirty="0">
                <a:solidFill>
                  <a:srgbClr val="000000"/>
                </a:solidFill>
              </a:endParaRPr>
            </a:p>
          </p:txBody>
        </p:sp>
        <p:sp>
          <p:nvSpPr>
            <p:cNvPr id="4" name="Line 6">
              <a:extLst>
                <a:ext uri="{FF2B5EF4-FFF2-40B4-BE49-F238E27FC236}">
                  <a16:creationId xmlns:a16="http://schemas.microsoft.com/office/drawing/2014/main" id="{163C9FAE-5B7C-8AB8-64D8-DFCB48E43C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5792" y="2952924"/>
              <a:ext cx="412753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  <p:grpSp>
          <p:nvGrpSpPr>
            <p:cNvPr id="5" name="Group 13">
              <a:extLst>
                <a:ext uri="{FF2B5EF4-FFF2-40B4-BE49-F238E27FC236}">
                  <a16:creationId xmlns:a16="http://schemas.microsoft.com/office/drawing/2014/main" id="{1B3F94E5-AB07-ACFC-6B42-B76C0971FB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9264" y="1953714"/>
              <a:ext cx="649287" cy="1800225"/>
              <a:chOff x="385" y="1162"/>
              <a:chExt cx="409" cy="1134"/>
            </a:xfrm>
          </p:grpSpPr>
          <p:grpSp>
            <p:nvGrpSpPr>
              <p:cNvPr id="6" name="Group 14">
                <a:extLst>
                  <a:ext uri="{FF2B5EF4-FFF2-40B4-BE49-F238E27FC236}">
                    <a16:creationId xmlns:a16="http://schemas.microsoft.com/office/drawing/2014/main" id="{E08B9558-6758-8792-F147-2ACC0B8C481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6" y="1162"/>
                <a:ext cx="318" cy="1134"/>
                <a:chOff x="612" y="1162"/>
                <a:chExt cx="318" cy="1134"/>
              </a:xfrm>
            </p:grpSpPr>
            <p:sp>
              <p:nvSpPr>
                <p:cNvPr id="12" name="Freeform 15">
                  <a:extLst>
                    <a:ext uri="{FF2B5EF4-FFF2-40B4-BE49-F238E27FC236}">
                      <a16:creationId xmlns:a16="http://schemas.microsoft.com/office/drawing/2014/main" id="{C47476F5-0B00-9FC8-A75F-2E8339B53B1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12" y="1162"/>
                  <a:ext cx="227" cy="1134"/>
                </a:xfrm>
                <a:custGeom>
                  <a:avLst/>
                  <a:gdLst>
                    <a:gd name="T0" fmla="*/ 1313 w 121"/>
                    <a:gd name="T1" fmla="*/ 0 h 1225"/>
                    <a:gd name="T2" fmla="*/ 186 w 121"/>
                    <a:gd name="T3" fmla="*/ 167 h 1225"/>
                    <a:gd name="T4" fmla="*/ 186 w 121"/>
                    <a:gd name="T5" fmla="*/ 333 h 1225"/>
                    <a:gd name="T6" fmla="*/ 1313 w 121"/>
                    <a:gd name="T7" fmla="*/ 467 h 1225"/>
                    <a:gd name="T8" fmla="*/ 1313 w 121"/>
                    <a:gd name="T9" fmla="*/ 600 h 1225"/>
                    <a:gd name="T10" fmla="*/ 186 w 121"/>
                    <a:gd name="T11" fmla="*/ 732 h 1225"/>
                    <a:gd name="T12" fmla="*/ 186 w 121"/>
                    <a:gd name="T13" fmla="*/ 900 h 122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21"/>
                    <a:gd name="T22" fmla="*/ 0 h 1225"/>
                    <a:gd name="T23" fmla="*/ 121 w 121"/>
                    <a:gd name="T24" fmla="*/ 1225 h 122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21" h="1225">
                      <a:moveTo>
                        <a:pt x="106" y="0"/>
                      </a:moveTo>
                      <a:cubicBezTo>
                        <a:pt x="68" y="75"/>
                        <a:pt x="30" y="151"/>
                        <a:pt x="15" y="227"/>
                      </a:cubicBezTo>
                      <a:cubicBezTo>
                        <a:pt x="0" y="303"/>
                        <a:pt x="0" y="386"/>
                        <a:pt x="15" y="454"/>
                      </a:cubicBezTo>
                      <a:cubicBezTo>
                        <a:pt x="30" y="522"/>
                        <a:pt x="91" y="575"/>
                        <a:pt x="106" y="635"/>
                      </a:cubicBezTo>
                      <a:cubicBezTo>
                        <a:pt x="121" y="695"/>
                        <a:pt x="121" y="757"/>
                        <a:pt x="106" y="817"/>
                      </a:cubicBezTo>
                      <a:cubicBezTo>
                        <a:pt x="91" y="877"/>
                        <a:pt x="30" y="930"/>
                        <a:pt x="15" y="998"/>
                      </a:cubicBezTo>
                      <a:cubicBezTo>
                        <a:pt x="0" y="1066"/>
                        <a:pt x="7" y="1145"/>
                        <a:pt x="15" y="1225"/>
                      </a:cubicBezTo>
                    </a:path>
                  </a:pathLst>
                </a:custGeom>
                <a:noFill/>
                <a:ln w="76200">
                  <a:solidFill>
                    <a:schemeClr val="bg1">
                      <a:lumMod val="85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/>
                  <a:endParaRPr lang="es-UY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" name="Freeform 16">
                  <a:extLst>
                    <a:ext uri="{FF2B5EF4-FFF2-40B4-BE49-F238E27FC236}">
                      <a16:creationId xmlns:a16="http://schemas.microsoft.com/office/drawing/2014/main" id="{20C40A12-1973-1C84-BC8F-8B412FD59F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57" y="1162"/>
                  <a:ext cx="227" cy="1134"/>
                </a:xfrm>
                <a:custGeom>
                  <a:avLst/>
                  <a:gdLst>
                    <a:gd name="T0" fmla="*/ 1313 w 121"/>
                    <a:gd name="T1" fmla="*/ 0 h 1225"/>
                    <a:gd name="T2" fmla="*/ 186 w 121"/>
                    <a:gd name="T3" fmla="*/ 167 h 1225"/>
                    <a:gd name="T4" fmla="*/ 186 w 121"/>
                    <a:gd name="T5" fmla="*/ 333 h 1225"/>
                    <a:gd name="T6" fmla="*/ 1313 w 121"/>
                    <a:gd name="T7" fmla="*/ 467 h 1225"/>
                    <a:gd name="T8" fmla="*/ 1313 w 121"/>
                    <a:gd name="T9" fmla="*/ 600 h 1225"/>
                    <a:gd name="T10" fmla="*/ 186 w 121"/>
                    <a:gd name="T11" fmla="*/ 732 h 1225"/>
                    <a:gd name="T12" fmla="*/ 186 w 121"/>
                    <a:gd name="T13" fmla="*/ 900 h 122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21"/>
                    <a:gd name="T22" fmla="*/ 0 h 1225"/>
                    <a:gd name="T23" fmla="*/ 121 w 121"/>
                    <a:gd name="T24" fmla="*/ 1225 h 122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21" h="1225">
                      <a:moveTo>
                        <a:pt x="106" y="0"/>
                      </a:moveTo>
                      <a:cubicBezTo>
                        <a:pt x="68" y="75"/>
                        <a:pt x="30" y="151"/>
                        <a:pt x="15" y="227"/>
                      </a:cubicBezTo>
                      <a:cubicBezTo>
                        <a:pt x="0" y="303"/>
                        <a:pt x="0" y="386"/>
                        <a:pt x="15" y="454"/>
                      </a:cubicBezTo>
                      <a:cubicBezTo>
                        <a:pt x="30" y="522"/>
                        <a:pt x="91" y="575"/>
                        <a:pt x="106" y="635"/>
                      </a:cubicBezTo>
                      <a:cubicBezTo>
                        <a:pt x="121" y="695"/>
                        <a:pt x="121" y="757"/>
                        <a:pt x="106" y="817"/>
                      </a:cubicBezTo>
                      <a:cubicBezTo>
                        <a:pt x="91" y="877"/>
                        <a:pt x="30" y="930"/>
                        <a:pt x="15" y="998"/>
                      </a:cubicBezTo>
                      <a:cubicBezTo>
                        <a:pt x="0" y="1066"/>
                        <a:pt x="7" y="1145"/>
                        <a:pt x="15" y="1225"/>
                      </a:cubicBezTo>
                    </a:path>
                  </a:pathLst>
                </a:custGeom>
                <a:noFill/>
                <a:ln w="76200">
                  <a:solidFill>
                    <a:schemeClr val="bg1">
                      <a:lumMod val="85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/>
                  <a:endParaRPr lang="es-UY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4" name="Freeform 17">
                  <a:extLst>
                    <a:ext uri="{FF2B5EF4-FFF2-40B4-BE49-F238E27FC236}">
                      <a16:creationId xmlns:a16="http://schemas.microsoft.com/office/drawing/2014/main" id="{4A72AA90-D599-436F-9081-9301226AC11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3" y="1162"/>
                  <a:ext cx="227" cy="1134"/>
                </a:xfrm>
                <a:custGeom>
                  <a:avLst/>
                  <a:gdLst>
                    <a:gd name="T0" fmla="*/ 1313 w 121"/>
                    <a:gd name="T1" fmla="*/ 0 h 1225"/>
                    <a:gd name="T2" fmla="*/ 186 w 121"/>
                    <a:gd name="T3" fmla="*/ 167 h 1225"/>
                    <a:gd name="T4" fmla="*/ 186 w 121"/>
                    <a:gd name="T5" fmla="*/ 333 h 1225"/>
                    <a:gd name="T6" fmla="*/ 1313 w 121"/>
                    <a:gd name="T7" fmla="*/ 467 h 1225"/>
                    <a:gd name="T8" fmla="*/ 1313 w 121"/>
                    <a:gd name="T9" fmla="*/ 600 h 1225"/>
                    <a:gd name="T10" fmla="*/ 186 w 121"/>
                    <a:gd name="T11" fmla="*/ 732 h 1225"/>
                    <a:gd name="T12" fmla="*/ 186 w 121"/>
                    <a:gd name="T13" fmla="*/ 900 h 122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21"/>
                    <a:gd name="T22" fmla="*/ 0 h 1225"/>
                    <a:gd name="T23" fmla="*/ 121 w 121"/>
                    <a:gd name="T24" fmla="*/ 1225 h 122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21" h="1225">
                      <a:moveTo>
                        <a:pt x="106" y="0"/>
                      </a:moveTo>
                      <a:cubicBezTo>
                        <a:pt x="68" y="75"/>
                        <a:pt x="30" y="151"/>
                        <a:pt x="15" y="227"/>
                      </a:cubicBezTo>
                      <a:cubicBezTo>
                        <a:pt x="0" y="303"/>
                        <a:pt x="0" y="386"/>
                        <a:pt x="15" y="454"/>
                      </a:cubicBezTo>
                      <a:cubicBezTo>
                        <a:pt x="30" y="522"/>
                        <a:pt x="91" y="575"/>
                        <a:pt x="106" y="635"/>
                      </a:cubicBezTo>
                      <a:cubicBezTo>
                        <a:pt x="121" y="695"/>
                        <a:pt x="121" y="757"/>
                        <a:pt x="106" y="817"/>
                      </a:cubicBezTo>
                      <a:cubicBezTo>
                        <a:pt x="91" y="877"/>
                        <a:pt x="30" y="930"/>
                        <a:pt x="15" y="998"/>
                      </a:cubicBezTo>
                      <a:cubicBezTo>
                        <a:pt x="0" y="1066"/>
                        <a:pt x="7" y="1145"/>
                        <a:pt x="15" y="1225"/>
                      </a:cubicBezTo>
                    </a:path>
                  </a:pathLst>
                </a:custGeom>
                <a:noFill/>
                <a:ln w="76200">
                  <a:solidFill>
                    <a:schemeClr val="bg1">
                      <a:lumMod val="85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/>
                  <a:endParaRPr lang="es-UY" sz="18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7" name="Group 18">
                <a:extLst>
                  <a:ext uri="{FF2B5EF4-FFF2-40B4-BE49-F238E27FC236}">
                    <a16:creationId xmlns:a16="http://schemas.microsoft.com/office/drawing/2014/main" id="{D8A07C8A-E429-AA03-FF6D-511E5CEC0F7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5" y="1162"/>
                <a:ext cx="318" cy="1134"/>
                <a:chOff x="612" y="1162"/>
                <a:chExt cx="318" cy="1134"/>
              </a:xfrm>
            </p:grpSpPr>
            <p:sp>
              <p:nvSpPr>
                <p:cNvPr id="9" name="Freeform 19">
                  <a:extLst>
                    <a:ext uri="{FF2B5EF4-FFF2-40B4-BE49-F238E27FC236}">
                      <a16:creationId xmlns:a16="http://schemas.microsoft.com/office/drawing/2014/main" id="{72A7DAEA-A941-6DEF-FC85-F29158A1939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12" y="1162"/>
                  <a:ext cx="227" cy="1134"/>
                </a:xfrm>
                <a:custGeom>
                  <a:avLst/>
                  <a:gdLst>
                    <a:gd name="T0" fmla="*/ 1313 w 121"/>
                    <a:gd name="T1" fmla="*/ 0 h 1225"/>
                    <a:gd name="T2" fmla="*/ 186 w 121"/>
                    <a:gd name="T3" fmla="*/ 167 h 1225"/>
                    <a:gd name="T4" fmla="*/ 186 w 121"/>
                    <a:gd name="T5" fmla="*/ 333 h 1225"/>
                    <a:gd name="T6" fmla="*/ 1313 w 121"/>
                    <a:gd name="T7" fmla="*/ 467 h 1225"/>
                    <a:gd name="T8" fmla="*/ 1313 w 121"/>
                    <a:gd name="T9" fmla="*/ 600 h 1225"/>
                    <a:gd name="T10" fmla="*/ 186 w 121"/>
                    <a:gd name="T11" fmla="*/ 732 h 1225"/>
                    <a:gd name="T12" fmla="*/ 186 w 121"/>
                    <a:gd name="T13" fmla="*/ 900 h 122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21"/>
                    <a:gd name="T22" fmla="*/ 0 h 1225"/>
                    <a:gd name="T23" fmla="*/ 121 w 121"/>
                    <a:gd name="T24" fmla="*/ 1225 h 122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21" h="1225">
                      <a:moveTo>
                        <a:pt x="106" y="0"/>
                      </a:moveTo>
                      <a:cubicBezTo>
                        <a:pt x="68" y="75"/>
                        <a:pt x="30" y="151"/>
                        <a:pt x="15" y="227"/>
                      </a:cubicBezTo>
                      <a:cubicBezTo>
                        <a:pt x="0" y="303"/>
                        <a:pt x="0" y="386"/>
                        <a:pt x="15" y="454"/>
                      </a:cubicBezTo>
                      <a:cubicBezTo>
                        <a:pt x="30" y="522"/>
                        <a:pt x="91" y="575"/>
                        <a:pt x="106" y="635"/>
                      </a:cubicBezTo>
                      <a:cubicBezTo>
                        <a:pt x="121" y="695"/>
                        <a:pt x="121" y="757"/>
                        <a:pt x="106" y="817"/>
                      </a:cubicBezTo>
                      <a:cubicBezTo>
                        <a:pt x="91" y="877"/>
                        <a:pt x="30" y="930"/>
                        <a:pt x="15" y="998"/>
                      </a:cubicBezTo>
                      <a:cubicBezTo>
                        <a:pt x="0" y="1066"/>
                        <a:pt x="7" y="1145"/>
                        <a:pt x="15" y="1225"/>
                      </a:cubicBezTo>
                    </a:path>
                  </a:pathLst>
                </a:custGeom>
                <a:noFill/>
                <a:ln w="76200">
                  <a:solidFill>
                    <a:schemeClr val="bg1">
                      <a:lumMod val="85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/>
                  <a:endParaRPr lang="es-UY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" name="Freeform 20">
                  <a:extLst>
                    <a:ext uri="{FF2B5EF4-FFF2-40B4-BE49-F238E27FC236}">
                      <a16:creationId xmlns:a16="http://schemas.microsoft.com/office/drawing/2014/main" id="{AC9E8F71-B5D9-5040-425A-CC43F27A30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57" y="1162"/>
                  <a:ext cx="227" cy="1134"/>
                </a:xfrm>
                <a:custGeom>
                  <a:avLst/>
                  <a:gdLst>
                    <a:gd name="T0" fmla="*/ 1313 w 121"/>
                    <a:gd name="T1" fmla="*/ 0 h 1225"/>
                    <a:gd name="T2" fmla="*/ 186 w 121"/>
                    <a:gd name="T3" fmla="*/ 167 h 1225"/>
                    <a:gd name="T4" fmla="*/ 186 w 121"/>
                    <a:gd name="T5" fmla="*/ 333 h 1225"/>
                    <a:gd name="T6" fmla="*/ 1313 w 121"/>
                    <a:gd name="T7" fmla="*/ 467 h 1225"/>
                    <a:gd name="T8" fmla="*/ 1313 w 121"/>
                    <a:gd name="T9" fmla="*/ 600 h 1225"/>
                    <a:gd name="T10" fmla="*/ 186 w 121"/>
                    <a:gd name="T11" fmla="*/ 732 h 1225"/>
                    <a:gd name="T12" fmla="*/ 186 w 121"/>
                    <a:gd name="T13" fmla="*/ 900 h 122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21"/>
                    <a:gd name="T22" fmla="*/ 0 h 1225"/>
                    <a:gd name="T23" fmla="*/ 121 w 121"/>
                    <a:gd name="T24" fmla="*/ 1225 h 122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21" h="1225">
                      <a:moveTo>
                        <a:pt x="106" y="0"/>
                      </a:moveTo>
                      <a:cubicBezTo>
                        <a:pt x="68" y="75"/>
                        <a:pt x="30" y="151"/>
                        <a:pt x="15" y="227"/>
                      </a:cubicBezTo>
                      <a:cubicBezTo>
                        <a:pt x="0" y="303"/>
                        <a:pt x="0" y="386"/>
                        <a:pt x="15" y="454"/>
                      </a:cubicBezTo>
                      <a:cubicBezTo>
                        <a:pt x="30" y="522"/>
                        <a:pt x="91" y="575"/>
                        <a:pt x="106" y="635"/>
                      </a:cubicBezTo>
                      <a:cubicBezTo>
                        <a:pt x="121" y="695"/>
                        <a:pt x="121" y="757"/>
                        <a:pt x="106" y="817"/>
                      </a:cubicBezTo>
                      <a:cubicBezTo>
                        <a:pt x="91" y="877"/>
                        <a:pt x="30" y="930"/>
                        <a:pt x="15" y="998"/>
                      </a:cubicBezTo>
                      <a:cubicBezTo>
                        <a:pt x="0" y="1066"/>
                        <a:pt x="7" y="1145"/>
                        <a:pt x="15" y="1225"/>
                      </a:cubicBezTo>
                    </a:path>
                  </a:pathLst>
                </a:custGeom>
                <a:noFill/>
                <a:ln w="76200">
                  <a:solidFill>
                    <a:schemeClr val="bg1">
                      <a:lumMod val="85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/>
                  <a:endParaRPr lang="es-UY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" name="Freeform 21">
                  <a:extLst>
                    <a:ext uri="{FF2B5EF4-FFF2-40B4-BE49-F238E27FC236}">
                      <a16:creationId xmlns:a16="http://schemas.microsoft.com/office/drawing/2014/main" id="{E65B7A1A-D95F-F59A-CD28-F2A5BC39C0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3" y="1162"/>
                  <a:ext cx="227" cy="1134"/>
                </a:xfrm>
                <a:custGeom>
                  <a:avLst/>
                  <a:gdLst>
                    <a:gd name="T0" fmla="*/ 1313 w 121"/>
                    <a:gd name="T1" fmla="*/ 0 h 1225"/>
                    <a:gd name="T2" fmla="*/ 186 w 121"/>
                    <a:gd name="T3" fmla="*/ 167 h 1225"/>
                    <a:gd name="T4" fmla="*/ 186 w 121"/>
                    <a:gd name="T5" fmla="*/ 333 h 1225"/>
                    <a:gd name="T6" fmla="*/ 1313 w 121"/>
                    <a:gd name="T7" fmla="*/ 467 h 1225"/>
                    <a:gd name="T8" fmla="*/ 1313 w 121"/>
                    <a:gd name="T9" fmla="*/ 600 h 1225"/>
                    <a:gd name="T10" fmla="*/ 186 w 121"/>
                    <a:gd name="T11" fmla="*/ 732 h 1225"/>
                    <a:gd name="T12" fmla="*/ 186 w 121"/>
                    <a:gd name="T13" fmla="*/ 900 h 122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21"/>
                    <a:gd name="T22" fmla="*/ 0 h 1225"/>
                    <a:gd name="T23" fmla="*/ 121 w 121"/>
                    <a:gd name="T24" fmla="*/ 1225 h 122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21" h="1225">
                      <a:moveTo>
                        <a:pt x="106" y="0"/>
                      </a:moveTo>
                      <a:cubicBezTo>
                        <a:pt x="68" y="75"/>
                        <a:pt x="30" y="151"/>
                        <a:pt x="15" y="227"/>
                      </a:cubicBezTo>
                      <a:cubicBezTo>
                        <a:pt x="0" y="303"/>
                        <a:pt x="0" y="386"/>
                        <a:pt x="15" y="454"/>
                      </a:cubicBezTo>
                      <a:cubicBezTo>
                        <a:pt x="30" y="522"/>
                        <a:pt x="91" y="575"/>
                        <a:pt x="106" y="635"/>
                      </a:cubicBezTo>
                      <a:cubicBezTo>
                        <a:pt x="121" y="695"/>
                        <a:pt x="121" y="757"/>
                        <a:pt x="106" y="817"/>
                      </a:cubicBezTo>
                      <a:cubicBezTo>
                        <a:pt x="91" y="877"/>
                        <a:pt x="30" y="930"/>
                        <a:pt x="15" y="998"/>
                      </a:cubicBezTo>
                      <a:cubicBezTo>
                        <a:pt x="0" y="1066"/>
                        <a:pt x="7" y="1145"/>
                        <a:pt x="15" y="1225"/>
                      </a:cubicBezTo>
                    </a:path>
                  </a:pathLst>
                </a:custGeom>
                <a:noFill/>
                <a:ln w="76200">
                  <a:solidFill>
                    <a:schemeClr val="bg1">
                      <a:lumMod val="85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/>
                  <a:endParaRPr lang="es-UY" sz="180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8" name="Oval 22">
                <a:extLst>
                  <a:ext uri="{FF2B5EF4-FFF2-40B4-BE49-F238E27FC236}">
                    <a16:creationId xmlns:a16="http://schemas.microsoft.com/office/drawing/2014/main" id="{159C6401-198F-57C3-772D-834210D014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7" y="1706"/>
                <a:ext cx="136" cy="136"/>
              </a:xfrm>
              <a:prstGeom prst="ellipse">
                <a:avLst/>
              </a:prstGeom>
              <a:solidFill>
                <a:srgbClr val="00001C"/>
              </a:solidFill>
              <a:ln w="9525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" name="Line 24">
              <a:extLst>
                <a:ext uri="{FF2B5EF4-FFF2-40B4-BE49-F238E27FC236}">
                  <a16:creationId xmlns:a16="http://schemas.microsoft.com/office/drawing/2014/main" id="{1C113C2A-DD7C-EC6C-A9D2-11D1B48ED9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9167" y="2935050"/>
              <a:ext cx="375177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  <p:cxnSp>
          <p:nvCxnSpPr>
            <p:cNvPr id="16" name="AutoShape 57">
              <a:extLst>
                <a:ext uri="{FF2B5EF4-FFF2-40B4-BE49-F238E27FC236}">
                  <a16:creationId xmlns:a16="http://schemas.microsoft.com/office/drawing/2014/main" id="{95074135-BAC1-8762-AF22-FAC840CE0590}"/>
                </a:ext>
              </a:extLst>
            </p:cNvPr>
            <p:cNvCxnSpPr>
              <a:cxnSpLocks noChangeShapeType="1"/>
              <a:stCxn id="23" idx="1"/>
              <a:endCxn id="24" idx="1"/>
            </p:cNvCxnSpPr>
            <p:nvPr/>
          </p:nvCxnSpPr>
          <p:spPr bwMode="auto">
            <a:xfrm>
              <a:off x="2693996" y="3359324"/>
              <a:ext cx="422275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</p:cxnSp>
        <p:grpSp>
          <p:nvGrpSpPr>
            <p:cNvPr id="17" name="Group 58">
              <a:extLst>
                <a:ext uri="{FF2B5EF4-FFF2-40B4-BE49-F238E27FC236}">
                  <a16:creationId xmlns:a16="http://schemas.microsoft.com/office/drawing/2014/main" id="{D204FA1A-9D5E-1C0A-6753-4AAFE4B83F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93995" y="2521124"/>
              <a:ext cx="422275" cy="838200"/>
              <a:chOff x="1728" y="1584"/>
              <a:chExt cx="288" cy="528"/>
            </a:xfrm>
          </p:grpSpPr>
          <p:grpSp>
            <p:nvGrpSpPr>
              <p:cNvPr id="18" name="Group 59">
                <a:extLst>
                  <a:ext uri="{FF2B5EF4-FFF2-40B4-BE49-F238E27FC236}">
                    <a16:creationId xmlns:a16="http://schemas.microsoft.com/office/drawing/2014/main" id="{3EB9A8A6-8C6A-F804-99EE-EFBA13A3687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28" y="1632"/>
                <a:ext cx="288" cy="480"/>
                <a:chOff x="1728" y="1632"/>
                <a:chExt cx="336" cy="480"/>
              </a:xfrm>
            </p:grpSpPr>
            <p:sp>
              <p:nvSpPr>
                <p:cNvPr id="23" name="Line 60">
                  <a:extLst>
                    <a:ext uri="{FF2B5EF4-FFF2-40B4-BE49-F238E27FC236}">
                      <a16:creationId xmlns:a16="http://schemas.microsoft.com/office/drawing/2014/main" id="{928541AF-E92E-BA51-879A-66ECA74833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28" y="1632"/>
                  <a:ext cx="0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l"/>
                  <a:endParaRPr lang="es-UY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" name="Line 61">
                  <a:extLst>
                    <a:ext uri="{FF2B5EF4-FFF2-40B4-BE49-F238E27FC236}">
                      <a16:creationId xmlns:a16="http://schemas.microsoft.com/office/drawing/2014/main" id="{80FBC33F-CEC4-2F09-F251-4F68CBBD7E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64" y="1632"/>
                  <a:ext cx="0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l"/>
                  <a:endParaRPr lang="es-UY" sz="18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9" name="Group 62">
                <a:extLst>
                  <a:ext uri="{FF2B5EF4-FFF2-40B4-BE49-F238E27FC236}">
                    <a16:creationId xmlns:a16="http://schemas.microsoft.com/office/drawing/2014/main" id="{B453F4AB-C5EC-F014-D590-A3DB5E1AA45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76" y="1968"/>
                <a:ext cx="192" cy="48"/>
                <a:chOff x="1392" y="2832"/>
                <a:chExt cx="192" cy="48"/>
              </a:xfrm>
            </p:grpSpPr>
            <p:sp>
              <p:nvSpPr>
                <p:cNvPr id="21" name="Oval 63">
                  <a:extLst>
                    <a:ext uri="{FF2B5EF4-FFF2-40B4-BE49-F238E27FC236}">
                      <a16:creationId xmlns:a16="http://schemas.microsoft.com/office/drawing/2014/main" id="{F4DECE60-0B3E-3A17-4345-BCD33BCB88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92" y="2832"/>
                  <a:ext cx="96" cy="48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l"/>
                  <a:endParaRPr lang="es-UY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2" name="Oval 64">
                  <a:extLst>
                    <a:ext uri="{FF2B5EF4-FFF2-40B4-BE49-F238E27FC236}">
                      <a16:creationId xmlns:a16="http://schemas.microsoft.com/office/drawing/2014/main" id="{0DD84025-E65F-3300-C74D-C79ADBDFDD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88" y="2832"/>
                  <a:ext cx="96" cy="48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l"/>
                  <a:endParaRPr lang="es-UY" sz="180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0" name="Line 65">
                <a:extLst>
                  <a:ext uri="{FF2B5EF4-FFF2-40B4-BE49-F238E27FC236}">
                    <a16:creationId xmlns:a16="http://schemas.microsoft.com/office/drawing/2014/main" id="{773BB19A-8669-F648-2A13-CB6EAB5232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72" y="1584"/>
                <a:ext cx="0" cy="4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5" name="Group 66">
              <a:extLst>
                <a:ext uri="{FF2B5EF4-FFF2-40B4-BE49-F238E27FC236}">
                  <a16:creationId xmlns:a16="http://schemas.microsoft.com/office/drawing/2014/main" id="{C1F804A3-7702-A7BE-87DF-E370114351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02934" y="2595025"/>
              <a:ext cx="1296987" cy="1268413"/>
              <a:chOff x="2968" y="1525"/>
              <a:chExt cx="817" cy="799"/>
            </a:xfrm>
          </p:grpSpPr>
          <p:sp>
            <p:nvSpPr>
              <p:cNvPr id="26" name="Rectangle 67">
                <a:extLst>
                  <a:ext uri="{FF2B5EF4-FFF2-40B4-BE49-F238E27FC236}">
                    <a16:creationId xmlns:a16="http://schemas.microsoft.com/office/drawing/2014/main" id="{11C6E1E3-DD5B-CEF8-A759-39BE249B56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1" y="1570"/>
                <a:ext cx="635" cy="31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Text Box 68">
                <a:extLst>
                  <a:ext uri="{FF2B5EF4-FFF2-40B4-BE49-F238E27FC236}">
                    <a16:creationId xmlns:a16="http://schemas.microsoft.com/office/drawing/2014/main" id="{72B9179F-7891-AE86-3A09-9F88726FAA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68" y="2053"/>
                <a:ext cx="817" cy="2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s-ES_tradnl" sz="1100" dirty="0">
                    <a:solidFill>
                      <a:srgbClr val="000000"/>
                    </a:solidFill>
                  </a:rPr>
                  <a:t>FILTRACIÓN RÁPIDA</a:t>
                </a:r>
                <a:endParaRPr lang="es-MX" sz="11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Rectangle 69" descr="Vertical clara">
                <a:extLst>
                  <a:ext uri="{FF2B5EF4-FFF2-40B4-BE49-F238E27FC236}">
                    <a16:creationId xmlns:a16="http://schemas.microsoft.com/office/drawing/2014/main" id="{F17F6EF6-567D-4DC1-11D3-FB8762C4A4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1" y="1888"/>
                <a:ext cx="635" cy="91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Rectangle 70" descr="Confeti grande">
                <a:extLst>
                  <a:ext uri="{FF2B5EF4-FFF2-40B4-BE49-F238E27FC236}">
                    <a16:creationId xmlns:a16="http://schemas.microsoft.com/office/drawing/2014/main" id="{ABE05369-7161-591C-9767-53F0F39C9B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1" y="1661"/>
                <a:ext cx="635" cy="22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s-UY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0" name="Freeform 71">
                <a:extLst>
                  <a:ext uri="{FF2B5EF4-FFF2-40B4-BE49-F238E27FC236}">
                    <a16:creationId xmlns:a16="http://schemas.microsoft.com/office/drawing/2014/main" id="{6198536A-D712-6F6B-A650-225A89910C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1" y="1525"/>
                <a:ext cx="635" cy="454"/>
              </a:xfrm>
              <a:custGeom>
                <a:avLst/>
                <a:gdLst>
                  <a:gd name="T0" fmla="*/ 0 w 635"/>
                  <a:gd name="T1" fmla="*/ 0 h 454"/>
                  <a:gd name="T2" fmla="*/ 0 w 635"/>
                  <a:gd name="T3" fmla="*/ 454 h 454"/>
                  <a:gd name="T4" fmla="*/ 635 w 635"/>
                  <a:gd name="T5" fmla="*/ 454 h 454"/>
                  <a:gd name="T6" fmla="*/ 635 w 635"/>
                  <a:gd name="T7" fmla="*/ 0 h 45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35"/>
                  <a:gd name="T13" fmla="*/ 0 h 454"/>
                  <a:gd name="T14" fmla="*/ 635 w 635"/>
                  <a:gd name="T15" fmla="*/ 454 h 45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35" h="454">
                    <a:moveTo>
                      <a:pt x="0" y="0"/>
                    </a:moveTo>
                    <a:lnTo>
                      <a:pt x="0" y="454"/>
                    </a:lnTo>
                    <a:lnTo>
                      <a:pt x="635" y="454"/>
                    </a:lnTo>
                    <a:lnTo>
                      <a:pt x="635" y="0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31" name="Text Box 78">
              <a:extLst>
                <a:ext uri="{FF2B5EF4-FFF2-40B4-BE49-F238E27FC236}">
                  <a16:creationId xmlns:a16="http://schemas.microsoft.com/office/drawing/2014/main" id="{15D2D89B-4415-21AB-EC78-4426EE21F8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28158" y="3687140"/>
              <a:ext cx="1522413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s-ES_tradnl" sz="1100" dirty="0">
                  <a:solidFill>
                    <a:srgbClr val="000000"/>
                  </a:solidFill>
                </a:rPr>
                <a:t>SEDIMENTACION</a:t>
              </a:r>
              <a:endParaRPr lang="es-MX" sz="1100" dirty="0">
                <a:solidFill>
                  <a:srgbClr val="000000"/>
                </a:solidFill>
              </a:endParaRPr>
            </a:p>
          </p:txBody>
        </p:sp>
        <p:sp>
          <p:nvSpPr>
            <p:cNvPr id="160769" name="Text Box 5">
              <a:extLst>
                <a:ext uri="{FF2B5EF4-FFF2-40B4-BE49-F238E27FC236}">
                  <a16:creationId xmlns:a16="http://schemas.microsoft.com/office/drawing/2014/main" id="{11B9AAAF-9CE4-4C97-298B-E566816727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9398" y="2388454"/>
              <a:ext cx="133890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s-ES_tradnl" sz="1200" dirty="0">
                  <a:solidFill>
                    <a:srgbClr val="000000"/>
                  </a:solidFill>
                </a:rPr>
                <a:t>CAPTACIÓN</a:t>
              </a:r>
              <a:endParaRPr lang="es-MX" sz="1200" dirty="0">
                <a:solidFill>
                  <a:srgbClr val="000000"/>
                </a:solidFill>
              </a:endParaRPr>
            </a:p>
          </p:txBody>
        </p:sp>
        <p:sp>
          <p:nvSpPr>
            <p:cNvPr id="160774" name="Rectángulo 160773">
              <a:extLst>
                <a:ext uri="{FF2B5EF4-FFF2-40B4-BE49-F238E27FC236}">
                  <a16:creationId xmlns:a16="http://schemas.microsoft.com/office/drawing/2014/main" id="{C47F145D-165B-2D39-39C0-1CE5022C3B72}"/>
                </a:ext>
              </a:extLst>
            </p:cNvPr>
            <p:cNvSpPr/>
            <p:nvPr/>
          </p:nvSpPr>
          <p:spPr>
            <a:xfrm>
              <a:off x="2004260" y="2745874"/>
              <a:ext cx="265763" cy="30649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s-UY" sz="1800">
                <a:solidFill>
                  <a:srgbClr val="000000"/>
                </a:solidFill>
              </a:endParaRPr>
            </a:p>
          </p:txBody>
        </p:sp>
        <p:grpSp>
          <p:nvGrpSpPr>
            <p:cNvPr id="160775" name="Group 8">
              <a:extLst>
                <a:ext uri="{FF2B5EF4-FFF2-40B4-BE49-F238E27FC236}">
                  <a16:creationId xmlns:a16="http://schemas.microsoft.com/office/drawing/2014/main" id="{03560330-4B3B-7B7F-A9D1-AC000FC50D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231946" y="2483317"/>
              <a:ext cx="1305060" cy="837394"/>
              <a:chOff x="4059" y="1480"/>
              <a:chExt cx="771" cy="453"/>
            </a:xfrm>
            <a:noFill/>
          </p:grpSpPr>
          <p:sp>
            <p:nvSpPr>
              <p:cNvPr id="160776" name="Rectangle 9">
                <a:extLst>
                  <a:ext uri="{FF2B5EF4-FFF2-40B4-BE49-F238E27FC236}">
                    <a16:creationId xmlns:a16="http://schemas.microsoft.com/office/drawing/2014/main" id="{6ACB56BD-6EB9-2289-98A5-B2F8DA7935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59" y="1480"/>
                <a:ext cx="771" cy="453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0777" name="Text Box 10">
                <a:extLst>
                  <a:ext uri="{FF2B5EF4-FFF2-40B4-BE49-F238E27FC236}">
                    <a16:creationId xmlns:a16="http://schemas.microsoft.com/office/drawing/2014/main" id="{0F2C854F-73E2-7194-51EB-F8CA7CDFBDD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59" y="1568"/>
                <a:ext cx="771" cy="3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s-ES_tradnl" sz="1000" b="1" dirty="0">
                    <a:solidFill>
                      <a:srgbClr val="00001C"/>
                    </a:solidFill>
                  </a:rPr>
                  <a:t>DEPÓSITO DE AGUA FILTRADA</a:t>
                </a:r>
                <a:endParaRPr lang="es-MX" sz="1000" b="1" dirty="0">
                  <a:solidFill>
                    <a:srgbClr val="00001C"/>
                  </a:solidFill>
                </a:endParaRPr>
              </a:p>
            </p:txBody>
          </p:sp>
        </p:grpSp>
        <p:sp>
          <p:nvSpPr>
            <p:cNvPr id="160779" name="Text Box 25">
              <a:extLst>
                <a:ext uri="{FF2B5EF4-FFF2-40B4-BE49-F238E27FC236}">
                  <a16:creationId xmlns:a16="http://schemas.microsoft.com/office/drawing/2014/main" id="{9055887A-FA6C-30E4-5250-9AB4A36167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0916" y="3376718"/>
              <a:ext cx="1267690" cy="2539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s-ES_tradnl" sz="1050" dirty="0">
                  <a:solidFill>
                    <a:srgbClr val="000000"/>
                  </a:solidFill>
                </a:rPr>
                <a:t>FLOCULACIÓN</a:t>
              </a:r>
              <a:endParaRPr lang="es-MX" sz="1050" dirty="0">
                <a:solidFill>
                  <a:srgbClr val="000000"/>
                </a:solidFill>
              </a:endParaRPr>
            </a:p>
          </p:txBody>
        </p:sp>
        <p:cxnSp>
          <p:nvCxnSpPr>
            <p:cNvPr id="160780" name="Conector recto 160779">
              <a:extLst>
                <a:ext uri="{FF2B5EF4-FFF2-40B4-BE49-F238E27FC236}">
                  <a16:creationId xmlns:a16="http://schemas.microsoft.com/office/drawing/2014/main" id="{B1B725AD-FA01-19FB-2A58-CAC9078C4FE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10710" y="2556367"/>
              <a:ext cx="0" cy="65198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0781" name="Forma libre: forma 160780">
              <a:extLst>
                <a:ext uri="{FF2B5EF4-FFF2-40B4-BE49-F238E27FC236}">
                  <a16:creationId xmlns:a16="http://schemas.microsoft.com/office/drawing/2014/main" id="{1E1AA99F-FB14-5882-1F78-B035135CEDC0}"/>
                </a:ext>
              </a:extLst>
            </p:cNvPr>
            <p:cNvSpPr/>
            <p:nvPr/>
          </p:nvSpPr>
          <p:spPr bwMode="auto">
            <a:xfrm>
              <a:off x="3572742" y="2509565"/>
              <a:ext cx="1267691" cy="810491"/>
            </a:xfrm>
            <a:custGeom>
              <a:avLst/>
              <a:gdLst>
                <a:gd name="connsiteX0" fmla="*/ 0 w 1267691"/>
                <a:gd name="connsiteY0" fmla="*/ 20782 h 810491"/>
                <a:gd name="connsiteX1" fmla="*/ 0 w 1267691"/>
                <a:gd name="connsiteY1" fmla="*/ 810491 h 810491"/>
                <a:gd name="connsiteX2" fmla="*/ 1267691 w 1267691"/>
                <a:gd name="connsiteY2" fmla="*/ 810491 h 810491"/>
                <a:gd name="connsiteX3" fmla="*/ 1267691 w 1267691"/>
                <a:gd name="connsiteY3" fmla="*/ 0 h 810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67691" h="810491">
                  <a:moveTo>
                    <a:pt x="0" y="20782"/>
                  </a:moveTo>
                  <a:lnTo>
                    <a:pt x="0" y="810491"/>
                  </a:lnTo>
                  <a:lnTo>
                    <a:pt x="1267691" y="810491"/>
                  </a:lnTo>
                  <a:lnTo>
                    <a:pt x="1267691" y="0"/>
                  </a:lnTo>
                </a:path>
              </a:pathLst>
            </a:cu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UY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60782" name="Conector recto 160781">
              <a:extLst>
                <a:ext uri="{FF2B5EF4-FFF2-40B4-BE49-F238E27FC236}">
                  <a16:creationId xmlns:a16="http://schemas.microsoft.com/office/drawing/2014/main" id="{BD017B6F-1781-BE51-68E2-CA209054ED1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836335" y="2556367"/>
              <a:ext cx="0" cy="7620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0783" name="Conector recto 160782">
              <a:extLst>
                <a:ext uri="{FF2B5EF4-FFF2-40B4-BE49-F238E27FC236}">
                  <a16:creationId xmlns:a16="http://schemas.microsoft.com/office/drawing/2014/main" id="{EEFCBE32-77A9-338B-3CC0-BEE8D591EEB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998742" y="2552086"/>
              <a:ext cx="0" cy="65198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0784" name="Conector recto 160783">
              <a:extLst>
                <a:ext uri="{FF2B5EF4-FFF2-40B4-BE49-F238E27FC236}">
                  <a16:creationId xmlns:a16="http://schemas.microsoft.com/office/drawing/2014/main" id="{F8C9F87A-A271-9969-7B21-B764E0F1AD8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124367" y="2552086"/>
              <a:ext cx="0" cy="7620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0785" name="Conector recto 160784">
              <a:extLst>
                <a:ext uri="{FF2B5EF4-FFF2-40B4-BE49-F238E27FC236}">
                  <a16:creationId xmlns:a16="http://schemas.microsoft.com/office/drawing/2014/main" id="{F98797E0-4642-4451-DF7F-C9C208F7B95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286774" y="2562916"/>
              <a:ext cx="0" cy="65198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0786" name="Conector recto 160785">
              <a:extLst>
                <a:ext uri="{FF2B5EF4-FFF2-40B4-BE49-F238E27FC236}">
                  <a16:creationId xmlns:a16="http://schemas.microsoft.com/office/drawing/2014/main" id="{AB80A8DE-4347-ED85-D982-53662DA5769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412399" y="2562916"/>
              <a:ext cx="0" cy="7620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0787" name="Conector recto 160786">
              <a:extLst>
                <a:ext uri="{FF2B5EF4-FFF2-40B4-BE49-F238E27FC236}">
                  <a16:creationId xmlns:a16="http://schemas.microsoft.com/office/drawing/2014/main" id="{FC622A9B-8FC6-51FC-F31A-FC748177448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74806" y="2558635"/>
              <a:ext cx="0" cy="65198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0788" name="Conector recto 160787">
              <a:extLst>
                <a:ext uri="{FF2B5EF4-FFF2-40B4-BE49-F238E27FC236}">
                  <a16:creationId xmlns:a16="http://schemas.microsoft.com/office/drawing/2014/main" id="{2180ADFE-492C-E6B7-08AB-C8F8E23F5E8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700431" y="2558635"/>
              <a:ext cx="0" cy="7620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0789" name="Line 24">
              <a:extLst>
                <a:ext uri="{FF2B5EF4-FFF2-40B4-BE49-F238E27FC236}">
                  <a16:creationId xmlns:a16="http://schemas.microsoft.com/office/drawing/2014/main" id="{F3BDBEB1-9871-01B9-89ED-AB6589D0C5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68988" y="2903374"/>
              <a:ext cx="381583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  <p:sp>
          <p:nvSpPr>
            <p:cNvPr id="160790" name="Line 24">
              <a:extLst>
                <a:ext uri="{FF2B5EF4-FFF2-40B4-BE49-F238E27FC236}">
                  <a16:creationId xmlns:a16="http://schemas.microsoft.com/office/drawing/2014/main" id="{EFA3B85B-3873-529F-0FF3-F1356A5DEB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537006" y="2903374"/>
              <a:ext cx="1008062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  <p:sp>
          <p:nvSpPr>
            <p:cNvPr id="160791" name="Rectángulo: esquinas superiores cortadas 160790">
              <a:extLst>
                <a:ext uri="{FF2B5EF4-FFF2-40B4-BE49-F238E27FC236}">
                  <a16:creationId xmlns:a16="http://schemas.microsoft.com/office/drawing/2014/main" id="{C6EDA2C6-D8EB-1F39-7E94-B4DCF84C8AF0}"/>
                </a:ext>
              </a:extLst>
            </p:cNvPr>
            <p:cNvSpPr/>
            <p:nvPr/>
          </p:nvSpPr>
          <p:spPr bwMode="auto">
            <a:xfrm rot="10800000">
              <a:off x="5211568" y="2558635"/>
              <a:ext cx="1008062" cy="1078543"/>
            </a:xfrm>
            <a:prstGeom prst="snip2SameRect">
              <a:avLst>
                <a:gd name="adj1" fmla="val 47120"/>
                <a:gd name="adj2" fmla="val 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UY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0792" name="Line 6">
              <a:extLst>
                <a:ext uri="{FF2B5EF4-FFF2-40B4-BE49-F238E27FC236}">
                  <a16:creationId xmlns:a16="http://schemas.microsoft.com/office/drawing/2014/main" id="{1FDE55F5-8E70-39FA-3B5D-8E0CF44119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81242" y="2937492"/>
              <a:ext cx="412753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  <p:sp>
          <p:nvSpPr>
            <p:cNvPr id="160793" name="Line 6">
              <a:extLst>
                <a:ext uri="{FF2B5EF4-FFF2-40B4-BE49-F238E27FC236}">
                  <a16:creationId xmlns:a16="http://schemas.microsoft.com/office/drawing/2014/main" id="{0F33F824-8B6A-2882-17EB-34F72279A7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91508" y="2910217"/>
              <a:ext cx="412753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  <p:pic>
          <p:nvPicPr>
            <p:cNvPr id="160794" name="Imagen 160793">
              <a:extLst>
                <a:ext uri="{FF2B5EF4-FFF2-40B4-BE49-F238E27FC236}">
                  <a16:creationId xmlns:a16="http://schemas.microsoft.com/office/drawing/2014/main" id="{716EEF12-FC7E-43AE-863D-9500F82A2F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80078" y="2813879"/>
              <a:ext cx="615749" cy="231668"/>
            </a:xfrm>
            <a:prstGeom prst="rect">
              <a:avLst/>
            </a:prstGeom>
          </p:spPr>
        </p:pic>
      </p:grpSp>
      <p:cxnSp>
        <p:nvCxnSpPr>
          <p:cNvPr id="160797" name="Conector recto de flecha 160796">
            <a:extLst>
              <a:ext uri="{FF2B5EF4-FFF2-40B4-BE49-F238E27FC236}">
                <a16:creationId xmlns:a16="http://schemas.microsoft.com/office/drawing/2014/main" id="{560F0FC3-BF72-27F2-79EF-0F718C4236C9}"/>
              </a:ext>
            </a:extLst>
          </p:cNvPr>
          <p:cNvCxnSpPr>
            <a:cxnSpLocks/>
          </p:cNvCxnSpPr>
          <p:nvPr/>
        </p:nvCxnSpPr>
        <p:spPr>
          <a:xfrm>
            <a:off x="7502915" y="3684313"/>
            <a:ext cx="0" cy="674131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798" name="Text Box 78">
            <a:extLst>
              <a:ext uri="{FF2B5EF4-FFF2-40B4-BE49-F238E27FC236}">
                <a16:creationId xmlns:a16="http://schemas.microsoft.com/office/drawing/2014/main" id="{68E5BBB8-573D-C7E8-0A62-202F96403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4546" y="3318806"/>
            <a:ext cx="559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600" dirty="0">
                <a:solidFill>
                  <a:srgbClr val="000000"/>
                </a:solidFill>
              </a:rPr>
              <a:t>Cl</a:t>
            </a:r>
            <a:r>
              <a:rPr lang="es-ES_tradnl" sz="1600" baseline="-25000" dirty="0">
                <a:solidFill>
                  <a:srgbClr val="000000"/>
                </a:solidFill>
              </a:rPr>
              <a:t>2</a:t>
            </a:r>
            <a:endParaRPr lang="es-MX" sz="1600" baseline="-25000" dirty="0">
              <a:solidFill>
                <a:srgbClr val="000000"/>
              </a:solidFill>
            </a:endParaRPr>
          </a:p>
        </p:txBody>
      </p:sp>
      <p:sp>
        <p:nvSpPr>
          <p:cNvPr id="160799" name="Text Box 78">
            <a:extLst>
              <a:ext uri="{FF2B5EF4-FFF2-40B4-BE49-F238E27FC236}">
                <a16:creationId xmlns:a16="http://schemas.microsoft.com/office/drawing/2014/main" id="{19BE7496-B814-E488-4108-742CEA4E8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2344" y="4843291"/>
            <a:ext cx="257041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600" dirty="0">
                <a:solidFill>
                  <a:srgbClr val="000000"/>
                </a:solidFill>
              </a:rPr>
              <a:t>pH = 7,5</a:t>
            </a:r>
          </a:p>
          <a:p>
            <a:pPr algn="l">
              <a:spcBef>
                <a:spcPct val="50000"/>
              </a:spcBef>
            </a:pPr>
            <a:r>
              <a:rPr lang="es-ES_tradnl" sz="1600" dirty="0">
                <a:solidFill>
                  <a:srgbClr val="000000"/>
                </a:solidFill>
              </a:rPr>
              <a:t>Temperatura = 15°C</a:t>
            </a:r>
          </a:p>
          <a:p>
            <a:pPr algn="l">
              <a:spcBef>
                <a:spcPct val="50000"/>
              </a:spcBef>
            </a:pPr>
            <a:r>
              <a:rPr lang="es-ES_tradnl" sz="1600" dirty="0">
                <a:solidFill>
                  <a:srgbClr val="000000"/>
                </a:solidFill>
              </a:rPr>
              <a:t>Cl</a:t>
            </a:r>
            <a:r>
              <a:rPr lang="es-ES_tradnl" sz="1600" baseline="-25000" dirty="0">
                <a:solidFill>
                  <a:srgbClr val="000000"/>
                </a:solidFill>
              </a:rPr>
              <a:t>2</a:t>
            </a:r>
            <a:r>
              <a:rPr lang="es-ES_tradnl" sz="1600" dirty="0">
                <a:solidFill>
                  <a:srgbClr val="000000"/>
                </a:solidFill>
              </a:rPr>
              <a:t> (libre)= 1,0 mg/l</a:t>
            </a:r>
            <a:endParaRPr lang="es-MX" sz="1600" dirty="0">
              <a:solidFill>
                <a:srgbClr val="000000"/>
              </a:solidFill>
            </a:endParaRPr>
          </a:p>
        </p:txBody>
      </p:sp>
      <p:cxnSp>
        <p:nvCxnSpPr>
          <p:cNvPr id="160801" name="Conector recto 160800">
            <a:extLst>
              <a:ext uri="{FF2B5EF4-FFF2-40B4-BE49-F238E27FC236}">
                <a16:creationId xmlns:a16="http://schemas.microsoft.com/office/drawing/2014/main" id="{E1446A5D-D028-C8F2-D732-2425CF57E91C}"/>
              </a:ext>
            </a:extLst>
          </p:cNvPr>
          <p:cNvCxnSpPr/>
          <p:nvPr/>
        </p:nvCxnSpPr>
        <p:spPr>
          <a:xfrm>
            <a:off x="9161861" y="4444291"/>
            <a:ext cx="0" cy="147621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768" name="Conector recto de flecha 160767">
            <a:extLst>
              <a:ext uri="{FF2B5EF4-FFF2-40B4-BE49-F238E27FC236}">
                <a16:creationId xmlns:a16="http://schemas.microsoft.com/office/drawing/2014/main" id="{80286AD8-A738-0060-478D-5278CA37FFCB}"/>
              </a:ext>
            </a:extLst>
          </p:cNvPr>
          <p:cNvCxnSpPr>
            <a:cxnSpLocks/>
          </p:cNvCxnSpPr>
          <p:nvPr/>
        </p:nvCxnSpPr>
        <p:spPr>
          <a:xfrm>
            <a:off x="9369849" y="3684313"/>
            <a:ext cx="0" cy="674131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773" name="Text Box 78">
            <a:extLst>
              <a:ext uri="{FF2B5EF4-FFF2-40B4-BE49-F238E27FC236}">
                <a16:creationId xmlns:a16="http://schemas.microsoft.com/office/drawing/2014/main" id="{237077AB-0D2B-10A1-DF38-C793AAA8A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1518" y="3327610"/>
            <a:ext cx="118673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600" dirty="0">
                <a:solidFill>
                  <a:srgbClr val="000000"/>
                </a:solidFill>
              </a:rPr>
              <a:t>Amonio</a:t>
            </a:r>
            <a:endParaRPr lang="es-MX" sz="1600" baseline="-25000" dirty="0">
              <a:solidFill>
                <a:srgbClr val="000000"/>
              </a:solidFill>
            </a:endParaRPr>
          </a:p>
        </p:txBody>
      </p:sp>
      <p:sp>
        <p:nvSpPr>
          <p:cNvPr id="160800" name="CuadroTexto 160799">
            <a:extLst>
              <a:ext uri="{FF2B5EF4-FFF2-40B4-BE49-F238E27FC236}">
                <a16:creationId xmlns:a16="http://schemas.microsoft.com/office/drawing/2014/main" id="{298A4FEF-15E9-039C-2E81-F1288190EB9E}"/>
              </a:ext>
            </a:extLst>
          </p:cNvPr>
          <p:cNvSpPr txBox="1"/>
          <p:nvPr/>
        </p:nvSpPr>
        <p:spPr>
          <a:xfrm>
            <a:off x="0" y="519855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600" dirty="0">
                <a:solidFill>
                  <a:schemeClr val="tx1"/>
                </a:solidFill>
              </a:rPr>
              <a:t>Ejemplos</a:t>
            </a:r>
            <a:endParaRPr lang="es-UY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864646"/>
      </p:ext>
    </p:extLst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AC8CDAF2-53BB-DEE8-E45B-E1600E98AB04}"/>
              </a:ext>
            </a:extLst>
          </p:cNvPr>
          <p:cNvSpPr txBox="1"/>
          <p:nvPr/>
        </p:nvSpPr>
        <p:spPr>
          <a:xfrm>
            <a:off x="623392" y="908720"/>
            <a:ext cx="1087320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i="1" dirty="0">
                <a:solidFill>
                  <a:schemeClr val="tx1"/>
                </a:solidFill>
              </a:rPr>
              <a:t>Resolución:</a:t>
            </a:r>
          </a:p>
          <a:p>
            <a:pPr algn="just"/>
            <a:r>
              <a:rPr lang="es-ES" i="1" dirty="0">
                <a:solidFill>
                  <a:schemeClr val="tx1"/>
                </a:solidFill>
              </a:rPr>
              <a:t>Tiempo de retención DAF = V/Q = 100/80 = 1,25 h = 75 minutos</a:t>
            </a:r>
          </a:p>
          <a:p>
            <a:pPr algn="just"/>
            <a:r>
              <a:rPr lang="es-ES" i="1" dirty="0">
                <a:solidFill>
                  <a:schemeClr val="tx1"/>
                </a:solidFill>
              </a:rPr>
              <a:t>Coeficiente de bafle = 0,3    T</a:t>
            </a:r>
            <a:r>
              <a:rPr lang="es-ES" i="1" baseline="-25000" dirty="0">
                <a:solidFill>
                  <a:schemeClr val="tx1"/>
                </a:solidFill>
              </a:rPr>
              <a:t>10</a:t>
            </a:r>
            <a:r>
              <a:rPr lang="es-ES" i="1" dirty="0">
                <a:solidFill>
                  <a:schemeClr val="tx1"/>
                </a:solidFill>
              </a:rPr>
              <a:t> = 22,5 min  CT (DAF) = 1,0*22,5 = 22,5 mg/l*min (cloro)</a:t>
            </a:r>
          </a:p>
          <a:p>
            <a:pPr algn="just"/>
            <a:endParaRPr lang="es-ES" i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Vista general de diapositiva 7">
                <a:extLst>
                  <a:ext uri="{FF2B5EF4-FFF2-40B4-BE49-F238E27FC236}">
                    <a16:creationId xmlns:a16="http://schemas.microsoft.com/office/drawing/2014/main" id="{48545A55-A71A-01A7-DFC0-29BB85A2E42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95443419"/>
                  </p:ext>
                </p:extLst>
              </p:nvPr>
            </p:nvGraphicFramePr>
            <p:xfrm>
              <a:off x="2857663" y="2389015"/>
              <a:ext cx="1713379" cy="963776"/>
            </p:xfrm>
            <a:graphic>
              <a:graphicData uri="http://schemas.microsoft.com/office/powerpoint/2016/slidezoom">
                <pslz:sldZm>
                  <pslz:sldZmObj sldId="316" cId="0">
                    <pslz:zmPr id="{D25AABB9-25F3-41F1-BDD9-87426D52D9BA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13379" cy="963776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Vista general de diapositiva 7">
                <a:extLst>
                  <a:ext uri="{FF2B5EF4-FFF2-40B4-BE49-F238E27FC236}">
                    <a16:creationId xmlns:a16="http://schemas.microsoft.com/office/drawing/2014/main" id="{48545A55-A71A-01A7-DFC0-29BB85A2E42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57663" y="2389015"/>
                <a:ext cx="1713379" cy="963776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p:sp>
        <p:nvSpPr>
          <p:cNvPr id="10" name="CuadroTexto 9">
            <a:extLst>
              <a:ext uri="{FF2B5EF4-FFF2-40B4-BE49-F238E27FC236}">
                <a16:creationId xmlns:a16="http://schemas.microsoft.com/office/drawing/2014/main" id="{A4E4049F-2D82-3609-8578-494ACDD46B4E}"/>
              </a:ext>
            </a:extLst>
          </p:cNvPr>
          <p:cNvSpPr txBox="1"/>
          <p:nvPr/>
        </p:nvSpPr>
        <p:spPr>
          <a:xfrm>
            <a:off x="623392" y="3610179"/>
            <a:ext cx="1071266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i="1" dirty="0">
                <a:solidFill>
                  <a:schemeClr val="tx1"/>
                </a:solidFill>
              </a:rPr>
              <a:t>Inactivación de virus:</a:t>
            </a:r>
          </a:p>
          <a:p>
            <a:pPr marL="457200" indent="-457200" algn="just">
              <a:buAutoNum type="arabicParenR"/>
            </a:pPr>
            <a:r>
              <a:rPr lang="es-ES" i="1" dirty="0">
                <a:solidFill>
                  <a:schemeClr val="tx1"/>
                </a:solidFill>
              </a:rPr>
              <a:t>Con cloro: Observando la tabla de inactivación de virus, a 15°C y pH = 7,5 con CT=22,5 mg/l*min se inactivan más de 4 log de virus. Se aplica: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80E13AD1-4D76-7A4B-F3F2-C47DBC946781}"/>
                  </a:ext>
                </a:extLst>
              </p:cNvPr>
              <p:cNvSpPr txBox="1"/>
              <p:nvPr/>
            </p:nvSpPr>
            <p:spPr>
              <a:xfrm>
                <a:off x="1067445" y="4710272"/>
                <a:ext cx="8602799" cy="6695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2000" dirty="0">
                    <a:solidFill>
                      <a:schemeClr val="tx1"/>
                    </a:solidFill>
                  </a:rPr>
                  <a:t>Log inactivación Virus  (cloro) = 4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𝐶𝑇</m:t>
                        </m:r>
                      </m:num>
                      <m:den>
                        <m:r>
                          <a:rPr lang="es-A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𝐶𝑇</m:t>
                        </m:r>
                        <m:r>
                          <a:rPr lang="es-A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(4 </m:t>
                        </m:r>
                        <m:r>
                          <a:rPr lang="es-A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𝑙𝑜𝑔</m:t>
                        </m:r>
                        <m:r>
                          <a:rPr lang="es-A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s-AR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=4∗</m:t>
                    </m:r>
                    <m:f>
                      <m:fPr>
                        <m:ctrlPr>
                          <a:rPr lang="es-A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22,5</m:t>
                        </m:r>
                      </m:num>
                      <m:den>
                        <m:r>
                          <a:rPr lang="es-A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s-A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=22,5 </m:t>
                    </m:r>
                    <m:r>
                      <a:rPr lang="es-A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𝑙𝑜𝑔</m:t>
                    </m:r>
                  </m:oMath>
                </a14:m>
                <a:endParaRPr lang="es-UY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80E13AD1-4D76-7A4B-F3F2-C47DBC9467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445" y="4710272"/>
                <a:ext cx="8602799" cy="669542"/>
              </a:xfrm>
              <a:prstGeom prst="rect">
                <a:avLst/>
              </a:prstGeom>
              <a:blipFill>
                <a:blip r:embed="rId4"/>
                <a:stretch>
                  <a:fillRect l="-709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Vista general de diapositiva 12">
                <a:extLst>
                  <a:ext uri="{FF2B5EF4-FFF2-40B4-BE49-F238E27FC236}">
                    <a16:creationId xmlns:a16="http://schemas.microsoft.com/office/drawing/2014/main" id="{D8D8E471-B1E2-6BA4-A4F2-ED91AC51533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62115019"/>
                  </p:ext>
                </p:extLst>
              </p:nvPr>
            </p:nvGraphicFramePr>
            <p:xfrm>
              <a:off x="5368844" y="2389015"/>
              <a:ext cx="1713379" cy="963776"/>
            </p:xfrm>
            <a:graphic>
              <a:graphicData uri="http://schemas.microsoft.com/office/powerpoint/2016/slidezoom">
                <pslz:sldZm>
                  <pslz:sldZmObj sldId="565" cId="2149601167">
                    <pslz:zmPr id="{DA1F7AD0-7319-4622-8DD8-E656B8E5213E}" returnToParent="0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13379" cy="963776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Vista general de diapositiva 12">
                <a:extLst>
                  <a:ext uri="{FF2B5EF4-FFF2-40B4-BE49-F238E27FC236}">
                    <a16:creationId xmlns:a16="http://schemas.microsoft.com/office/drawing/2014/main" id="{D8D8E471-B1E2-6BA4-A4F2-ED91AC51533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368844" y="2389015"/>
                <a:ext cx="1713379" cy="963776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p:sp>
        <p:nvSpPr>
          <p:cNvPr id="14" name="CuadroTexto 13">
            <a:extLst>
              <a:ext uri="{FF2B5EF4-FFF2-40B4-BE49-F238E27FC236}">
                <a16:creationId xmlns:a16="http://schemas.microsoft.com/office/drawing/2014/main" id="{77BBF157-A160-895F-2616-895B15327BFC}"/>
              </a:ext>
            </a:extLst>
          </p:cNvPr>
          <p:cNvSpPr txBox="1"/>
          <p:nvPr/>
        </p:nvSpPr>
        <p:spPr>
          <a:xfrm>
            <a:off x="543121" y="5749225"/>
            <a:ext cx="1087320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i="1" dirty="0">
                <a:solidFill>
                  <a:schemeClr val="tx1"/>
                </a:solidFill>
              </a:rPr>
              <a:t> 2)  Con cloraminas: CT = 20*60*0,5 = 600 mg/l*min    Log inactivación = </a:t>
            </a:r>
            <a:r>
              <a:rPr lang="es-ES" i="1" dirty="0" err="1">
                <a:solidFill>
                  <a:schemeClr val="tx1"/>
                </a:solidFill>
              </a:rPr>
              <a:t>aprox</a:t>
            </a:r>
            <a:r>
              <a:rPr lang="es-ES" i="1" dirty="0">
                <a:solidFill>
                  <a:schemeClr val="tx1"/>
                </a:solidFill>
              </a:rPr>
              <a:t> 2,5 log (tabla)  </a:t>
            </a: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6" name="Vista general de diapositiva 15">
                <a:extLst>
                  <a:ext uri="{FF2B5EF4-FFF2-40B4-BE49-F238E27FC236}">
                    <a16:creationId xmlns:a16="http://schemas.microsoft.com/office/drawing/2014/main" id="{35A423EE-C1E2-A7E1-6FAC-0A2CB9C27B2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68395693"/>
                  </p:ext>
                </p:extLst>
              </p:nvPr>
            </p:nvGraphicFramePr>
            <p:xfrm>
              <a:off x="7880025" y="2389015"/>
              <a:ext cx="1713379" cy="963776"/>
            </p:xfrm>
            <a:graphic>
              <a:graphicData uri="http://schemas.microsoft.com/office/powerpoint/2016/slidezoom">
                <pslz:sldZm>
                  <pslz:sldZmObj sldId="548" cId="3883749211">
                    <pslz:zmPr id="{BFA04743-67A5-47F4-B8ED-0AC85587B42F}" returnToParent="0" transitionDur="100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13379" cy="963776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6" name="Vista general de diapositiva 15">
                <a:extLst>
                  <a:ext uri="{FF2B5EF4-FFF2-40B4-BE49-F238E27FC236}">
                    <a16:creationId xmlns:a16="http://schemas.microsoft.com/office/drawing/2014/main" id="{35A423EE-C1E2-A7E1-6FAC-0A2CB9C27B2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880025" y="2389015"/>
                <a:ext cx="1713379" cy="963776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05726673"/>
      </p:ext>
    </p:extLst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887234"/>
            <a:ext cx="9143999" cy="444500"/>
          </a:xfrm>
          <a:ln>
            <a:noFill/>
          </a:ln>
        </p:spPr>
        <p:txBody>
          <a:bodyPr/>
          <a:lstStyle/>
          <a:p>
            <a:pPr eaLnBrk="1" hangingPunct="1"/>
            <a:r>
              <a:rPr lang="en-US" sz="2000" b="1" dirty="0">
                <a:solidFill>
                  <a:schemeClr val="tx1"/>
                </a:solidFill>
              </a:rPr>
              <a:t>TANQUES DE CONTACTO CLÁSICOS</a:t>
            </a:r>
            <a:endParaRPr lang="es-ES" sz="2000" b="1" dirty="0">
              <a:solidFill>
                <a:schemeClr val="tx1"/>
              </a:solidFill>
            </a:endParaRPr>
          </a:p>
        </p:txBody>
      </p:sp>
      <p:sp>
        <p:nvSpPr>
          <p:cNvPr id="102405" name="Text Box 4"/>
          <p:cNvSpPr txBox="1">
            <a:spLocks noChangeArrowheads="1"/>
          </p:cNvSpPr>
          <p:nvPr/>
        </p:nvSpPr>
        <p:spPr bwMode="auto">
          <a:xfrm>
            <a:off x="2100730" y="5287287"/>
            <a:ext cx="3474153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</a:rPr>
              <a:t>DEP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Ó</a:t>
            </a:r>
            <a:r>
              <a:rPr lang="en-US" dirty="0">
                <a:solidFill>
                  <a:schemeClr val="tx1"/>
                </a:solidFill>
              </a:rPr>
              <a:t>SITO RECTANGULAR</a:t>
            </a:r>
          </a:p>
          <a:p>
            <a:pPr algn="ctr"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</a:rPr>
              <a:t>FB = 0,30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02406" name="Rectangle 5"/>
          <p:cNvSpPr>
            <a:spLocks noChangeArrowheads="1"/>
          </p:cNvSpPr>
          <p:nvPr/>
        </p:nvSpPr>
        <p:spPr bwMode="auto">
          <a:xfrm>
            <a:off x="2853219" y="1623332"/>
            <a:ext cx="1969183" cy="3124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UY">
              <a:solidFill>
                <a:schemeClr val="tx1"/>
              </a:solidFill>
            </a:endParaRPr>
          </a:p>
        </p:txBody>
      </p:sp>
      <p:sp>
        <p:nvSpPr>
          <p:cNvPr id="102407" name="Line 6"/>
          <p:cNvSpPr>
            <a:spLocks noChangeShapeType="1"/>
          </p:cNvSpPr>
          <p:nvPr/>
        </p:nvSpPr>
        <p:spPr bwMode="auto">
          <a:xfrm flipV="1">
            <a:off x="3837807" y="2461532"/>
            <a:ext cx="0" cy="2286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s-UY">
              <a:solidFill>
                <a:schemeClr val="tx1"/>
              </a:solidFill>
            </a:endParaRPr>
          </a:p>
        </p:txBody>
      </p:sp>
      <p:sp>
        <p:nvSpPr>
          <p:cNvPr id="102408" name="Line 7"/>
          <p:cNvSpPr>
            <a:spLocks noChangeShapeType="1"/>
          </p:cNvSpPr>
          <p:nvPr/>
        </p:nvSpPr>
        <p:spPr bwMode="auto">
          <a:xfrm flipV="1">
            <a:off x="3345512" y="4518932"/>
            <a:ext cx="0" cy="457200"/>
          </a:xfrm>
          <a:prstGeom prst="line">
            <a:avLst/>
          </a:prstGeom>
          <a:noFill/>
          <a:ln w="38100" cmpd="dbl">
            <a:noFill/>
            <a:round/>
            <a:headEnd/>
            <a:tailEnd type="triangle" w="med" len="med"/>
          </a:ln>
        </p:spPr>
        <p:txBody>
          <a:bodyPr anchor="ctr"/>
          <a:lstStyle/>
          <a:p>
            <a:endParaRPr lang="es-UY">
              <a:solidFill>
                <a:schemeClr val="tx1"/>
              </a:solidFill>
            </a:endParaRPr>
          </a:p>
        </p:txBody>
      </p:sp>
      <p:sp>
        <p:nvSpPr>
          <p:cNvPr id="102409" name="Line 8"/>
          <p:cNvSpPr>
            <a:spLocks noChangeShapeType="1"/>
          </p:cNvSpPr>
          <p:nvPr/>
        </p:nvSpPr>
        <p:spPr bwMode="auto">
          <a:xfrm>
            <a:off x="4259775" y="4518932"/>
            <a:ext cx="0" cy="533400"/>
          </a:xfrm>
          <a:prstGeom prst="line">
            <a:avLst/>
          </a:prstGeom>
          <a:noFill/>
          <a:ln w="38100" cmpd="dbl">
            <a:noFill/>
            <a:round/>
            <a:headEnd/>
            <a:tailEnd type="triangle" w="med" len="med"/>
          </a:ln>
        </p:spPr>
        <p:txBody>
          <a:bodyPr anchor="ctr"/>
          <a:lstStyle/>
          <a:p>
            <a:endParaRPr lang="es-UY">
              <a:solidFill>
                <a:schemeClr val="tx1"/>
              </a:solidFill>
            </a:endParaRPr>
          </a:p>
        </p:txBody>
      </p:sp>
      <p:sp>
        <p:nvSpPr>
          <p:cNvPr id="102410" name="AutoShape 9"/>
          <p:cNvSpPr>
            <a:spLocks noChangeArrowheads="1"/>
          </p:cNvSpPr>
          <p:nvPr/>
        </p:nvSpPr>
        <p:spPr bwMode="auto">
          <a:xfrm>
            <a:off x="3275187" y="2004332"/>
            <a:ext cx="1054919" cy="13716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1 h 21600"/>
              <a:gd name="T4" fmla="*/ 0 w 21600"/>
              <a:gd name="T5" fmla="*/ 0 h 21600"/>
              <a:gd name="T6" fmla="*/ 1 w 21600"/>
              <a:gd name="T7" fmla="*/ 1 h 21600"/>
              <a:gd name="T8" fmla="*/ 1 w 21600"/>
              <a:gd name="T9" fmla="*/ 1 h 21600"/>
              <a:gd name="T10" fmla="*/ 1 w 21600"/>
              <a:gd name="T11" fmla="*/ 1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50 w 21600"/>
              <a:gd name="T19" fmla="*/ 3175 h 21600"/>
              <a:gd name="T20" fmla="*/ 18450 w 21600"/>
              <a:gd name="T21" fmla="*/ 18425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8839" y="10999"/>
                </a:moveTo>
                <a:cubicBezTo>
                  <a:pt x="18841" y="10933"/>
                  <a:pt x="18842" y="10866"/>
                  <a:pt x="18842" y="10800"/>
                </a:cubicBezTo>
                <a:cubicBezTo>
                  <a:pt x="18842" y="6358"/>
                  <a:pt x="15241" y="2758"/>
                  <a:pt x="10800" y="2758"/>
                </a:cubicBezTo>
                <a:cubicBezTo>
                  <a:pt x="6358" y="2758"/>
                  <a:pt x="2758" y="6358"/>
                  <a:pt x="2758" y="10800"/>
                </a:cubicBezTo>
                <a:cubicBezTo>
                  <a:pt x="2757" y="10848"/>
                  <a:pt x="2758" y="10897"/>
                  <a:pt x="2759" y="10945"/>
                </a:cubicBezTo>
                <a:lnTo>
                  <a:pt x="1" y="10995"/>
                </a:lnTo>
                <a:cubicBezTo>
                  <a:pt x="0" y="10930"/>
                  <a:pt x="0" y="10865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0889"/>
                  <a:pt x="21598" y="10979"/>
                  <a:pt x="21596" y="11068"/>
                </a:cubicBezTo>
                <a:lnTo>
                  <a:pt x="24295" y="11135"/>
                </a:lnTo>
                <a:lnTo>
                  <a:pt x="20116" y="15112"/>
                </a:lnTo>
                <a:lnTo>
                  <a:pt x="16140" y="10932"/>
                </a:lnTo>
                <a:lnTo>
                  <a:pt x="18839" y="10999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UY">
              <a:solidFill>
                <a:schemeClr val="tx1"/>
              </a:solidFill>
            </a:endParaRPr>
          </a:p>
        </p:txBody>
      </p:sp>
      <p:sp>
        <p:nvSpPr>
          <p:cNvPr id="102411" name="Text Box 10"/>
          <p:cNvSpPr txBox="1">
            <a:spLocks noChangeArrowheads="1"/>
          </p:cNvSpPr>
          <p:nvPr/>
        </p:nvSpPr>
        <p:spPr bwMode="auto">
          <a:xfrm>
            <a:off x="3029511" y="4701497"/>
            <a:ext cx="562624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E</a:t>
            </a:r>
            <a:endParaRPr lang="es-ES">
              <a:solidFill>
                <a:schemeClr val="tx1"/>
              </a:solidFill>
            </a:endParaRPr>
          </a:p>
        </p:txBody>
      </p:sp>
      <p:sp>
        <p:nvSpPr>
          <p:cNvPr id="102412" name="Text Box 11"/>
          <p:cNvSpPr txBox="1">
            <a:spLocks noChangeArrowheads="1"/>
          </p:cNvSpPr>
          <p:nvPr/>
        </p:nvSpPr>
        <p:spPr bwMode="auto">
          <a:xfrm>
            <a:off x="4042647" y="4701498"/>
            <a:ext cx="562624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</a:rPr>
              <a:t>S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02413" name="Oval 12"/>
          <p:cNvSpPr>
            <a:spLocks noChangeArrowheads="1"/>
          </p:cNvSpPr>
          <p:nvPr/>
        </p:nvSpPr>
        <p:spPr bwMode="auto">
          <a:xfrm>
            <a:off x="6299286" y="1851932"/>
            <a:ext cx="2742790" cy="2895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UY">
              <a:solidFill>
                <a:schemeClr val="tx1"/>
              </a:solidFill>
            </a:endParaRPr>
          </a:p>
        </p:txBody>
      </p:sp>
      <p:sp>
        <p:nvSpPr>
          <p:cNvPr id="102414" name="Line 13"/>
          <p:cNvSpPr>
            <a:spLocks noChangeShapeType="1"/>
          </p:cNvSpPr>
          <p:nvPr/>
        </p:nvSpPr>
        <p:spPr bwMode="auto">
          <a:xfrm flipH="1" flipV="1">
            <a:off x="7705845" y="2690132"/>
            <a:ext cx="0" cy="2057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s-UY">
              <a:solidFill>
                <a:schemeClr val="tx1"/>
              </a:solidFill>
            </a:endParaRPr>
          </a:p>
        </p:txBody>
      </p:sp>
      <p:sp>
        <p:nvSpPr>
          <p:cNvPr id="102415" name="Line 14"/>
          <p:cNvSpPr>
            <a:spLocks noChangeShapeType="1"/>
          </p:cNvSpPr>
          <p:nvPr/>
        </p:nvSpPr>
        <p:spPr bwMode="auto">
          <a:xfrm flipV="1">
            <a:off x="7565189" y="4595132"/>
            <a:ext cx="0" cy="457200"/>
          </a:xfrm>
          <a:prstGeom prst="line">
            <a:avLst/>
          </a:prstGeom>
          <a:noFill/>
          <a:ln w="38100" cmpd="dbl">
            <a:noFill/>
            <a:round/>
            <a:headEnd/>
            <a:tailEnd type="triangle" w="med" len="med"/>
          </a:ln>
        </p:spPr>
        <p:txBody>
          <a:bodyPr anchor="ctr"/>
          <a:lstStyle/>
          <a:p>
            <a:endParaRPr lang="es-UY">
              <a:solidFill>
                <a:schemeClr val="tx1"/>
              </a:solidFill>
            </a:endParaRPr>
          </a:p>
        </p:txBody>
      </p:sp>
      <p:sp>
        <p:nvSpPr>
          <p:cNvPr id="102416" name="Line 15"/>
          <p:cNvSpPr>
            <a:spLocks noChangeShapeType="1"/>
          </p:cNvSpPr>
          <p:nvPr/>
        </p:nvSpPr>
        <p:spPr bwMode="auto">
          <a:xfrm>
            <a:off x="7846501" y="4595132"/>
            <a:ext cx="0" cy="533400"/>
          </a:xfrm>
          <a:prstGeom prst="line">
            <a:avLst/>
          </a:prstGeom>
          <a:noFill/>
          <a:ln w="38100" cmpd="dbl">
            <a:noFill/>
            <a:round/>
            <a:headEnd/>
            <a:tailEnd type="triangle" w="med" len="med"/>
          </a:ln>
        </p:spPr>
        <p:txBody>
          <a:bodyPr anchor="ctr"/>
          <a:lstStyle/>
          <a:p>
            <a:endParaRPr lang="es-UY">
              <a:solidFill>
                <a:schemeClr val="tx1"/>
              </a:solidFill>
            </a:endParaRPr>
          </a:p>
        </p:txBody>
      </p:sp>
      <p:sp>
        <p:nvSpPr>
          <p:cNvPr id="102417" name="Text Box 16"/>
          <p:cNvSpPr txBox="1">
            <a:spLocks noChangeArrowheads="1"/>
          </p:cNvSpPr>
          <p:nvPr/>
        </p:nvSpPr>
        <p:spPr bwMode="auto">
          <a:xfrm>
            <a:off x="6096000" y="5317798"/>
            <a:ext cx="3474161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</a:rPr>
              <a:t>DEP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Ó</a:t>
            </a:r>
            <a:r>
              <a:rPr lang="en-US" dirty="0">
                <a:solidFill>
                  <a:schemeClr val="tx1"/>
                </a:solidFill>
              </a:rPr>
              <a:t>SITO CIRCULAR</a:t>
            </a:r>
          </a:p>
          <a:p>
            <a:pPr algn="ctr"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</a:rPr>
              <a:t>FB = 0,35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02418" name="Text Box 17"/>
          <p:cNvSpPr txBox="1">
            <a:spLocks noChangeArrowheads="1"/>
          </p:cNvSpPr>
          <p:nvPr/>
        </p:nvSpPr>
        <p:spPr bwMode="auto">
          <a:xfrm>
            <a:off x="7072894" y="4692765"/>
            <a:ext cx="562624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>
                <a:solidFill>
                  <a:schemeClr val="tx1"/>
                </a:solidFill>
              </a:rPr>
              <a:t>E</a:t>
            </a:r>
            <a:endParaRPr lang="es-ES" sz="1800" dirty="0">
              <a:solidFill>
                <a:schemeClr val="tx1"/>
              </a:solidFill>
            </a:endParaRPr>
          </a:p>
        </p:txBody>
      </p:sp>
      <p:sp>
        <p:nvSpPr>
          <p:cNvPr id="102419" name="Text Box 18"/>
          <p:cNvSpPr txBox="1">
            <a:spLocks noChangeArrowheads="1"/>
          </p:cNvSpPr>
          <p:nvPr/>
        </p:nvSpPr>
        <p:spPr bwMode="auto">
          <a:xfrm>
            <a:off x="7846501" y="4677683"/>
            <a:ext cx="562624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</a:rPr>
              <a:t>S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02420" name="AutoShape 19"/>
          <p:cNvSpPr>
            <a:spLocks noChangeArrowheads="1"/>
          </p:cNvSpPr>
          <p:nvPr/>
        </p:nvSpPr>
        <p:spPr bwMode="auto">
          <a:xfrm>
            <a:off x="7143224" y="2232932"/>
            <a:ext cx="1054919" cy="13716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1 h 21600"/>
              <a:gd name="T4" fmla="*/ 0 w 21600"/>
              <a:gd name="T5" fmla="*/ 0 h 21600"/>
              <a:gd name="T6" fmla="*/ 1 w 21600"/>
              <a:gd name="T7" fmla="*/ 1 h 21600"/>
              <a:gd name="T8" fmla="*/ 1 w 21600"/>
              <a:gd name="T9" fmla="*/ 1 h 21600"/>
              <a:gd name="T10" fmla="*/ 1 w 21600"/>
              <a:gd name="T11" fmla="*/ 1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50 w 21600"/>
              <a:gd name="T19" fmla="*/ 3175 h 21600"/>
              <a:gd name="T20" fmla="*/ 18450 w 21600"/>
              <a:gd name="T21" fmla="*/ 18425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8839" y="10999"/>
                </a:moveTo>
                <a:cubicBezTo>
                  <a:pt x="18841" y="10933"/>
                  <a:pt x="18842" y="10866"/>
                  <a:pt x="18842" y="10800"/>
                </a:cubicBezTo>
                <a:cubicBezTo>
                  <a:pt x="18842" y="6358"/>
                  <a:pt x="15241" y="2758"/>
                  <a:pt x="10800" y="2758"/>
                </a:cubicBezTo>
                <a:cubicBezTo>
                  <a:pt x="6358" y="2758"/>
                  <a:pt x="2758" y="6358"/>
                  <a:pt x="2758" y="10800"/>
                </a:cubicBezTo>
                <a:cubicBezTo>
                  <a:pt x="2757" y="10848"/>
                  <a:pt x="2758" y="10897"/>
                  <a:pt x="2759" y="10945"/>
                </a:cubicBezTo>
                <a:lnTo>
                  <a:pt x="1" y="10995"/>
                </a:lnTo>
                <a:cubicBezTo>
                  <a:pt x="0" y="10930"/>
                  <a:pt x="0" y="10865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0889"/>
                  <a:pt x="21598" y="10979"/>
                  <a:pt x="21596" y="11068"/>
                </a:cubicBezTo>
                <a:lnTo>
                  <a:pt x="24295" y="11135"/>
                </a:lnTo>
                <a:lnTo>
                  <a:pt x="20116" y="15112"/>
                </a:lnTo>
                <a:lnTo>
                  <a:pt x="16140" y="10932"/>
                </a:lnTo>
                <a:lnTo>
                  <a:pt x="18839" y="10999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UY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723" name="Group 489"/>
          <p:cNvGrpSpPr>
            <a:grpSpLocks/>
          </p:cNvGrpSpPr>
          <p:nvPr/>
        </p:nvGrpSpPr>
        <p:grpSpPr bwMode="auto">
          <a:xfrm>
            <a:off x="1487488" y="1680369"/>
            <a:ext cx="7561262" cy="3497262"/>
            <a:chOff x="567" y="935"/>
            <a:chExt cx="4763" cy="2203"/>
          </a:xfrm>
          <a:solidFill>
            <a:schemeClr val="bg1">
              <a:lumMod val="95000"/>
            </a:schemeClr>
          </a:solidFill>
        </p:grpSpPr>
        <p:sp>
          <p:nvSpPr>
            <p:cNvPr id="158726" name="Line 217"/>
            <p:cNvSpPr>
              <a:spLocks noChangeShapeType="1"/>
            </p:cNvSpPr>
            <p:nvPr/>
          </p:nvSpPr>
          <p:spPr bwMode="auto">
            <a:xfrm>
              <a:off x="1090" y="1485"/>
              <a:ext cx="0" cy="0"/>
            </a:xfrm>
            <a:prstGeom prst="line">
              <a:avLst/>
            </a:prstGeom>
            <a:grp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UY">
                <a:solidFill>
                  <a:schemeClr val="tx1"/>
                </a:solidFill>
              </a:endParaRPr>
            </a:p>
          </p:txBody>
        </p:sp>
        <p:sp>
          <p:nvSpPr>
            <p:cNvPr id="158727" name="Rectangle 206"/>
            <p:cNvSpPr>
              <a:spLocks noChangeArrowheads="1"/>
            </p:cNvSpPr>
            <p:nvPr/>
          </p:nvSpPr>
          <p:spPr bwMode="auto">
            <a:xfrm>
              <a:off x="4661" y="2889"/>
              <a:ext cx="669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15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28" name="Rectangle 205"/>
            <p:cNvSpPr>
              <a:spLocks noChangeArrowheads="1"/>
            </p:cNvSpPr>
            <p:nvPr/>
          </p:nvSpPr>
          <p:spPr bwMode="auto">
            <a:xfrm>
              <a:off x="3992" y="2889"/>
              <a:ext cx="669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2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29" name="Rectangle 204"/>
            <p:cNvSpPr>
              <a:spLocks noChangeArrowheads="1"/>
            </p:cNvSpPr>
            <p:nvPr/>
          </p:nvSpPr>
          <p:spPr bwMode="auto">
            <a:xfrm>
              <a:off x="3322" y="2889"/>
              <a:ext cx="670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11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30" name="Rectangle 203"/>
            <p:cNvSpPr>
              <a:spLocks noChangeArrowheads="1"/>
            </p:cNvSpPr>
            <p:nvPr/>
          </p:nvSpPr>
          <p:spPr bwMode="auto">
            <a:xfrm>
              <a:off x="2653" y="2889"/>
              <a:ext cx="669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1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31" name="Rectangle 202"/>
            <p:cNvSpPr>
              <a:spLocks noChangeArrowheads="1"/>
            </p:cNvSpPr>
            <p:nvPr/>
          </p:nvSpPr>
          <p:spPr bwMode="auto">
            <a:xfrm>
              <a:off x="1984" y="2889"/>
              <a:ext cx="669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7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32" name="Rectangle 201"/>
            <p:cNvSpPr>
              <a:spLocks noChangeArrowheads="1"/>
            </p:cNvSpPr>
            <p:nvPr/>
          </p:nvSpPr>
          <p:spPr bwMode="auto">
            <a:xfrm>
              <a:off x="1312" y="2889"/>
              <a:ext cx="672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1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33" name="Rectangle 200"/>
            <p:cNvSpPr>
              <a:spLocks noChangeArrowheads="1"/>
            </p:cNvSpPr>
            <p:nvPr/>
          </p:nvSpPr>
          <p:spPr bwMode="auto">
            <a:xfrm>
              <a:off x="567" y="2889"/>
              <a:ext cx="745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 b="1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25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34" name="Rectangle 199"/>
            <p:cNvSpPr>
              <a:spLocks noChangeArrowheads="1"/>
            </p:cNvSpPr>
            <p:nvPr/>
          </p:nvSpPr>
          <p:spPr bwMode="auto">
            <a:xfrm>
              <a:off x="4661" y="2640"/>
              <a:ext cx="669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22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35" name="Rectangle 198"/>
            <p:cNvSpPr>
              <a:spLocks noChangeArrowheads="1"/>
            </p:cNvSpPr>
            <p:nvPr/>
          </p:nvSpPr>
          <p:spPr bwMode="auto">
            <a:xfrm>
              <a:off x="3992" y="2640"/>
              <a:ext cx="669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3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36" name="Rectangle 197"/>
            <p:cNvSpPr>
              <a:spLocks noChangeArrowheads="1"/>
            </p:cNvSpPr>
            <p:nvPr/>
          </p:nvSpPr>
          <p:spPr bwMode="auto">
            <a:xfrm>
              <a:off x="3322" y="2640"/>
              <a:ext cx="670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16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37" name="Rectangle 196"/>
            <p:cNvSpPr>
              <a:spLocks noChangeArrowheads="1"/>
            </p:cNvSpPr>
            <p:nvPr/>
          </p:nvSpPr>
          <p:spPr bwMode="auto">
            <a:xfrm>
              <a:off x="2653" y="2640"/>
              <a:ext cx="669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2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38" name="Rectangle 195"/>
            <p:cNvSpPr>
              <a:spLocks noChangeArrowheads="1"/>
            </p:cNvSpPr>
            <p:nvPr/>
          </p:nvSpPr>
          <p:spPr bwMode="auto">
            <a:xfrm>
              <a:off x="1984" y="2640"/>
              <a:ext cx="669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11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39" name="Rectangle 194"/>
            <p:cNvSpPr>
              <a:spLocks noChangeArrowheads="1"/>
            </p:cNvSpPr>
            <p:nvPr/>
          </p:nvSpPr>
          <p:spPr bwMode="auto">
            <a:xfrm>
              <a:off x="1312" y="2640"/>
              <a:ext cx="672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1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40" name="Rectangle 193"/>
            <p:cNvSpPr>
              <a:spLocks noChangeArrowheads="1"/>
            </p:cNvSpPr>
            <p:nvPr/>
          </p:nvSpPr>
          <p:spPr bwMode="auto">
            <a:xfrm>
              <a:off x="567" y="2640"/>
              <a:ext cx="745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 b="1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20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41" name="Rectangle 192"/>
            <p:cNvSpPr>
              <a:spLocks noChangeArrowheads="1"/>
            </p:cNvSpPr>
            <p:nvPr/>
          </p:nvSpPr>
          <p:spPr bwMode="auto">
            <a:xfrm>
              <a:off x="4661" y="2391"/>
              <a:ext cx="669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30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42" name="Rectangle 191"/>
            <p:cNvSpPr>
              <a:spLocks noChangeArrowheads="1"/>
            </p:cNvSpPr>
            <p:nvPr/>
          </p:nvSpPr>
          <p:spPr bwMode="auto">
            <a:xfrm>
              <a:off x="3992" y="2391"/>
              <a:ext cx="669" cy="24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 dirty="0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4</a:t>
              </a:r>
              <a:endParaRPr lang="en-GB" sz="3600" dirty="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43" name="Rectangle 190"/>
            <p:cNvSpPr>
              <a:spLocks noChangeArrowheads="1"/>
            </p:cNvSpPr>
            <p:nvPr/>
          </p:nvSpPr>
          <p:spPr bwMode="auto">
            <a:xfrm>
              <a:off x="3322" y="2391"/>
              <a:ext cx="670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22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44" name="Rectangle 189"/>
            <p:cNvSpPr>
              <a:spLocks noChangeArrowheads="1"/>
            </p:cNvSpPr>
            <p:nvPr/>
          </p:nvSpPr>
          <p:spPr bwMode="auto">
            <a:xfrm>
              <a:off x="2653" y="2391"/>
              <a:ext cx="669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3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45" name="Rectangle 188"/>
            <p:cNvSpPr>
              <a:spLocks noChangeArrowheads="1"/>
            </p:cNvSpPr>
            <p:nvPr/>
          </p:nvSpPr>
          <p:spPr bwMode="auto">
            <a:xfrm>
              <a:off x="1984" y="2391"/>
              <a:ext cx="669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15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46" name="Rectangle 187"/>
            <p:cNvSpPr>
              <a:spLocks noChangeArrowheads="1"/>
            </p:cNvSpPr>
            <p:nvPr/>
          </p:nvSpPr>
          <p:spPr bwMode="auto">
            <a:xfrm>
              <a:off x="1312" y="2391"/>
              <a:ext cx="672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2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47" name="Rectangle 186"/>
            <p:cNvSpPr>
              <a:spLocks noChangeArrowheads="1"/>
            </p:cNvSpPr>
            <p:nvPr/>
          </p:nvSpPr>
          <p:spPr bwMode="auto">
            <a:xfrm>
              <a:off x="567" y="2391"/>
              <a:ext cx="745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 b="1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15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48" name="Rectangle 185"/>
            <p:cNvSpPr>
              <a:spLocks noChangeArrowheads="1"/>
            </p:cNvSpPr>
            <p:nvPr/>
          </p:nvSpPr>
          <p:spPr bwMode="auto">
            <a:xfrm>
              <a:off x="4661" y="2142"/>
              <a:ext cx="669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45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49" name="Rectangle 184"/>
            <p:cNvSpPr>
              <a:spLocks noChangeArrowheads="1"/>
            </p:cNvSpPr>
            <p:nvPr/>
          </p:nvSpPr>
          <p:spPr bwMode="auto">
            <a:xfrm>
              <a:off x="3992" y="2142"/>
              <a:ext cx="669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6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50" name="Rectangle 183"/>
            <p:cNvSpPr>
              <a:spLocks noChangeArrowheads="1"/>
            </p:cNvSpPr>
            <p:nvPr/>
          </p:nvSpPr>
          <p:spPr bwMode="auto">
            <a:xfrm>
              <a:off x="3322" y="2142"/>
              <a:ext cx="670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33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51" name="Rectangle 182"/>
            <p:cNvSpPr>
              <a:spLocks noChangeArrowheads="1"/>
            </p:cNvSpPr>
            <p:nvPr/>
          </p:nvSpPr>
          <p:spPr bwMode="auto">
            <a:xfrm>
              <a:off x="2653" y="2142"/>
              <a:ext cx="669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4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52" name="Rectangle 181"/>
            <p:cNvSpPr>
              <a:spLocks noChangeArrowheads="1"/>
            </p:cNvSpPr>
            <p:nvPr/>
          </p:nvSpPr>
          <p:spPr bwMode="auto">
            <a:xfrm>
              <a:off x="1984" y="2142"/>
              <a:ext cx="669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22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53" name="Rectangle 180"/>
            <p:cNvSpPr>
              <a:spLocks noChangeArrowheads="1"/>
            </p:cNvSpPr>
            <p:nvPr/>
          </p:nvSpPr>
          <p:spPr bwMode="auto">
            <a:xfrm>
              <a:off x="1312" y="2142"/>
              <a:ext cx="672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3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54" name="Rectangle 179"/>
            <p:cNvSpPr>
              <a:spLocks noChangeArrowheads="1"/>
            </p:cNvSpPr>
            <p:nvPr/>
          </p:nvSpPr>
          <p:spPr bwMode="auto">
            <a:xfrm>
              <a:off x="567" y="2142"/>
              <a:ext cx="745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 b="1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10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55" name="Rectangle 178"/>
            <p:cNvSpPr>
              <a:spLocks noChangeArrowheads="1"/>
            </p:cNvSpPr>
            <p:nvPr/>
          </p:nvSpPr>
          <p:spPr bwMode="auto">
            <a:xfrm>
              <a:off x="4661" y="1893"/>
              <a:ext cx="669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60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56" name="Rectangle 177"/>
            <p:cNvSpPr>
              <a:spLocks noChangeArrowheads="1"/>
            </p:cNvSpPr>
            <p:nvPr/>
          </p:nvSpPr>
          <p:spPr bwMode="auto">
            <a:xfrm>
              <a:off x="3992" y="1893"/>
              <a:ext cx="669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8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57" name="Rectangle 176"/>
            <p:cNvSpPr>
              <a:spLocks noChangeArrowheads="1"/>
            </p:cNvSpPr>
            <p:nvPr/>
          </p:nvSpPr>
          <p:spPr bwMode="auto">
            <a:xfrm>
              <a:off x="3322" y="1893"/>
              <a:ext cx="670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44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58" name="Rectangle 175"/>
            <p:cNvSpPr>
              <a:spLocks noChangeArrowheads="1"/>
            </p:cNvSpPr>
            <p:nvPr/>
          </p:nvSpPr>
          <p:spPr bwMode="auto">
            <a:xfrm>
              <a:off x="2653" y="1893"/>
              <a:ext cx="669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6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59" name="Rectangle 174"/>
            <p:cNvSpPr>
              <a:spLocks noChangeArrowheads="1"/>
            </p:cNvSpPr>
            <p:nvPr/>
          </p:nvSpPr>
          <p:spPr bwMode="auto">
            <a:xfrm>
              <a:off x="1984" y="1893"/>
              <a:ext cx="669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30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60" name="Rectangle 173"/>
            <p:cNvSpPr>
              <a:spLocks noChangeArrowheads="1"/>
            </p:cNvSpPr>
            <p:nvPr/>
          </p:nvSpPr>
          <p:spPr bwMode="auto">
            <a:xfrm>
              <a:off x="1312" y="1893"/>
              <a:ext cx="672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4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61" name="Rectangle 172"/>
            <p:cNvSpPr>
              <a:spLocks noChangeArrowheads="1"/>
            </p:cNvSpPr>
            <p:nvPr/>
          </p:nvSpPr>
          <p:spPr bwMode="auto">
            <a:xfrm>
              <a:off x="567" y="1893"/>
              <a:ext cx="745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 b="1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5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62" name="Rectangle 171"/>
            <p:cNvSpPr>
              <a:spLocks noChangeArrowheads="1"/>
            </p:cNvSpPr>
            <p:nvPr/>
          </p:nvSpPr>
          <p:spPr bwMode="auto">
            <a:xfrm>
              <a:off x="4661" y="1644"/>
              <a:ext cx="669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90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63" name="Rectangle 170"/>
            <p:cNvSpPr>
              <a:spLocks noChangeArrowheads="1"/>
            </p:cNvSpPr>
            <p:nvPr/>
          </p:nvSpPr>
          <p:spPr bwMode="auto">
            <a:xfrm>
              <a:off x="3992" y="1644"/>
              <a:ext cx="669" cy="24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12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64" name="Rectangle 169"/>
            <p:cNvSpPr>
              <a:spLocks noChangeArrowheads="1"/>
            </p:cNvSpPr>
            <p:nvPr/>
          </p:nvSpPr>
          <p:spPr bwMode="auto">
            <a:xfrm>
              <a:off x="3322" y="1644"/>
              <a:ext cx="670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66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65" name="Rectangle 168"/>
            <p:cNvSpPr>
              <a:spLocks noChangeArrowheads="1"/>
            </p:cNvSpPr>
            <p:nvPr/>
          </p:nvSpPr>
          <p:spPr bwMode="auto">
            <a:xfrm>
              <a:off x="2653" y="1644"/>
              <a:ext cx="669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9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66" name="Rectangle 167"/>
            <p:cNvSpPr>
              <a:spLocks noChangeArrowheads="1"/>
            </p:cNvSpPr>
            <p:nvPr/>
          </p:nvSpPr>
          <p:spPr bwMode="auto">
            <a:xfrm>
              <a:off x="1984" y="1644"/>
              <a:ext cx="669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45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67" name="Rectangle 166"/>
            <p:cNvSpPr>
              <a:spLocks noChangeArrowheads="1"/>
            </p:cNvSpPr>
            <p:nvPr/>
          </p:nvSpPr>
          <p:spPr bwMode="auto">
            <a:xfrm>
              <a:off x="1312" y="1644"/>
              <a:ext cx="672" cy="24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6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68" name="Rectangle 165"/>
            <p:cNvSpPr>
              <a:spLocks noChangeArrowheads="1"/>
            </p:cNvSpPr>
            <p:nvPr/>
          </p:nvSpPr>
          <p:spPr bwMode="auto">
            <a:xfrm>
              <a:off x="567" y="1644"/>
              <a:ext cx="745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 b="1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0,5</a:t>
              </a:r>
              <a:endParaRPr lang="en-GB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69" name="Rectangle 164"/>
            <p:cNvSpPr>
              <a:spLocks noChangeArrowheads="1"/>
            </p:cNvSpPr>
            <p:nvPr/>
          </p:nvSpPr>
          <p:spPr bwMode="auto">
            <a:xfrm>
              <a:off x="4661" y="1433"/>
              <a:ext cx="669" cy="21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 sz="1600" b="1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pH 10</a:t>
              </a:r>
              <a:endParaRPr lang="en-GB" sz="28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70" name="Rectangle 163"/>
            <p:cNvSpPr>
              <a:spLocks noChangeArrowheads="1"/>
            </p:cNvSpPr>
            <p:nvPr/>
          </p:nvSpPr>
          <p:spPr bwMode="auto">
            <a:xfrm>
              <a:off x="3992" y="1433"/>
              <a:ext cx="669" cy="21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 sz="1600" b="1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pH 6-9</a:t>
              </a:r>
              <a:endParaRPr lang="en-GB" sz="28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71" name="Rectangle 162"/>
            <p:cNvSpPr>
              <a:spLocks noChangeArrowheads="1"/>
            </p:cNvSpPr>
            <p:nvPr/>
          </p:nvSpPr>
          <p:spPr bwMode="auto">
            <a:xfrm>
              <a:off x="3322" y="1433"/>
              <a:ext cx="670" cy="21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 sz="1600" b="1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pH 10</a:t>
              </a:r>
              <a:endParaRPr lang="en-GB" sz="28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72" name="Rectangle 161"/>
            <p:cNvSpPr>
              <a:spLocks noChangeArrowheads="1"/>
            </p:cNvSpPr>
            <p:nvPr/>
          </p:nvSpPr>
          <p:spPr bwMode="auto">
            <a:xfrm>
              <a:off x="2653" y="1433"/>
              <a:ext cx="669" cy="21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 sz="1600" b="1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PH 6-9</a:t>
              </a:r>
              <a:endParaRPr lang="en-GB" sz="28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73" name="Rectangle 160"/>
            <p:cNvSpPr>
              <a:spLocks noChangeArrowheads="1"/>
            </p:cNvSpPr>
            <p:nvPr/>
          </p:nvSpPr>
          <p:spPr bwMode="auto">
            <a:xfrm>
              <a:off x="1984" y="1433"/>
              <a:ext cx="669" cy="21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 sz="1600" b="1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PH 10</a:t>
              </a:r>
              <a:endParaRPr lang="en-GB" sz="28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74" name="Rectangle 159"/>
            <p:cNvSpPr>
              <a:spLocks noChangeArrowheads="1"/>
            </p:cNvSpPr>
            <p:nvPr/>
          </p:nvSpPr>
          <p:spPr bwMode="auto">
            <a:xfrm>
              <a:off x="1312" y="1433"/>
              <a:ext cx="672" cy="21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 sz="1600" b="1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pH 6-9</a:t>
              </a:r>
              <a:endParaRPr lang="en-GB" sz="28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75" name="Rectangle 156"/>
            <p:cNvSpPr>
              <a:spLocks noChangeArrowheads="1"/>
            </p:cNvSpPr>
            <p:nvPr/>
          </p:nvSpPr>
          <p:spPr bwMode="auto">
            <a:xfrm>
              <a:off x="3992" y="1184"/>
              <a:ext cx="1338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fr-FR" b="1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4,0 - log</a:t>
              </a:r>
              <a:endParaRPr lang="fr-FR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76" name="Rectangle 154"/>
            <p:cNvSpPr>
              <a:spLocks noChangeArrowheads="1"/>
            </p:cNvSpPr>
            <p:nvPr/>
          </p:nvSpPr>
          <p:spPr bwMode="auto">
            <a:xfrm>
              <a:off x="2653" y="1184"/>
              <a:ext cx="1339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fr-FR" b="1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3,0 – log</a:t>
              </a:r>
              <a:endParaRPr lang="fr-FR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77" name="Rectangle 152"/>
            <p:cNvSpPr>
              <a:spLocks noChangeArrowheads="1"/>
            </p:cNvSpPr>
            <p:nvPr/>
          </p:nvSpPr>
          <p:spPr bwMode="auto">
            <a:xfrm>
              <a:off x="1312" y="1184"/>
              <a:ext cx="1341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fr-FR" b="1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2,0 – log</a:t>
              </a:r>
              <a:endParaRPr lang="fr-FR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78" name="Rectangle 145"/>
            <p:cNvSpPr>
              <a:spLocks noChangeArrowheads="1"/>
            </p:cNvSpPr>
            <p:nvPr/>
          </p:nvSpPr>
          <p:spPr bwMode="auto">
            <a:xfrm>
              <a:off x="1312" y="935"/>
              <a:ext cx="4018" cy="2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s-ES" b="1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Log de inactivación</a:t>
              </a:r>
              <a:endParaRPr lang="es-ES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79" name="Rectangle 144"/>
            <p:cNvSpPr>
              <a:spLocks noChangeArrowheads="1"/>
            </p:cNvSpPr>
            <p:nvPr/>
          </p:nvSpPr>
          <p:spPr bwMode="auto">
            <a:xfrm>
              <a:off x="567" y="935"/>
              <a:ext cx="745" cy="70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s-ES" sz="1600" b="1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  <a:p>
              <a:pPr algn="ctr"/>
              <a:r>
                <a:rPr lang="es-ES" b="1">
                  <a:solidFill>
                    <a:schemeClr val="tx1"/>
                  </a:solidFill>
                  <a:ea typeface="Times New Roman" pitchFamily="18" charset="0"/>
                  <a:cs typeface="Arial" pitchFamily="34" charset="0"/>
                </a:rPr>
                <a:t>T (°C)</a:t>
              </a:r>
              <a:endParaRPr lang="es-ES" sz="3600">
                <a:solidFill>
                  <a:schemeClr val="tx1"/>
                </a:solidFill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58780" name="Line 207"/>
            <p:cNvSpPr>
              <a:spLocks noChangeShapeType="1"/>
            </p:cNvSpPr>
            <p:nvPr/>
          </p:nvSpPr>
          <p:spPr bwMode="auto">
            <a:xfrm>
              <a:off x="567" y="935"/>
              <a:ext cx="4763" cy="0"/>
            </a:xfrm>
            <a:prstGeom prst="line">
              <a:avLst/>
            </a:prstGeom>
            <a:grp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UY">
                <a:solidFill>
                  <a:schemeClr val="tx1"/>
                </a:solidFill>
              </a:endParaRPr>
            </a:p>
          </p:txBody>
        </p:sp>
        <p:sp>
          <p:nvSpPr>
            <p:cNvPr id="158781" name="Line 208"/>
            <p:cNvSpPr>
              <a:spLocks noChangeShapeType="1"/>
            </p:cNvSpPr>
            <p:nvPr/>
          </p:nvSpPr>
          <p:spPr bwMode="auto">
            <a:xfrm>
              <a:off x="567" y="3138"/>
              <a:ext cx="4763" cy="0"/>
            </a:xfrm>
            <a:prstGeom prst="line">
              <a:avLst/>
            </a:prstGeom>
            <a:grp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UY">
                <a:solidFill>
                  <a:schemeClr val="tx1"/>
                </a:solidFill>
              </a:endParaRPr>
            </a:p>
          </p:txBody>
        </p:sp>
        <p:sp>
          <p:nvSpPr>
            <p:cNvPr id="158782" name="Line 209"/>
            <p:cNvSpPr>
              <a:spLocks noChangeShapeType="1"/>
            </p:cNvSpPr>
            <p:nvPr/>
          </p:nvSpPr>
          <p:spPr bwMode="auto">
            <a:xfrm>
              <a:off x="567" y="935"/>
              <a:ext cx="0" cy="2203"/>
            </a:xfrm>
            <a:prstGeom prst="line">
              <a:avLst/>
            </a:prstGeom>
            <a:grp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UY">
                <a:solidFill>
                  <a:schemeClr val="tx1"/>
                </a:solidFill>
              </a:endParaRPr>
            </a:p>
          </p:txBody>
        </p:sp>
        <p:sp>
          <p:nvSpPr>
            <p:cNvPr id="158783" name="Line 210"/>
            <p:cNvSpPr>
              <a:spLocks noChangeShapeType="1"/>
            </p:cNvSpPr>
            <p:nvPr/>
          </p:nvSpPr>
          <p:spPr bwMode="auto">
            <a:xfrm>
              <a:off x="5330" y="935"/>
              <a:ext cx="0" cy="2203"/>
            </a:xfrm>
            <a:prstGeom prst="line">
              <a:avLst/>
            </a:prstGeom>
            <a:grp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UY">
                <a:solidFill>
                  <a:schemeClr val="tx1"/>
                </a:solidFill>
              </a:endParaRPr>
            </a:p>
          </p:txBody>
        </p:sp>
        <p:sp>
          <p:nvSpPr>
            <p:cNvPr id="158784" name="Line 213"/>
            <p:cNvSpPr>
              <a:spLocks noChangeShapeType="1"/>
            </p:cNvSpPr>
            <p:nvPr/>
          </p:nvSpPr>
          <p:spPr bwMode="auto">
            <a:xfrm>
              <a:off x="567" y="1644"/>
              <a:ext cx="4763" cy="0"/>
            </a:xfrm>
            <a:prstGeom prst="line">
              <a:avLst/>
            </a:prstGeom>
            <a:grp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UY">
                <a:solidFill>
                  <a:schemeClr val="tx1"/>
                </a:solidFill>
              </a:endParaRPr>
            </a:p>
          </p:txBody>
        </p:sp>
        <p:sp>
          <p:nvSpPr>
            <p:cNvPr id="158785" name="Line 215"/>
            <p:cNvSpPr>
              <a:spLocks noChangeShapeType="1"/>
            </p:cNvSpPr>
            <p:nvPr/>
          </p:nvSpPr>
          <p:spPr bwMode="auto">
            <a:xfrm>
              <a:off x="1312" y="935"/>
              <a:ext cx="0" cy="2203"/>
            </a:xfrm>
            <a:prstGeom prst="line">
              <a:avLst/>
            </a:prstGeom>
            <a:grp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UY">
                <a:solidFill>
                  <a:schemeClr val="tx1"/>
                </a:solidFill>
              </a:endParaRPr>
            </a:p>
          </p:txBody>
        </p:sp>
        <p:sp>
          <p:nvSpPr>
            <p:cNvPr id="158786" name="Line 218"/>
            <p:cNvSpPr>
              <a:spLocks noChangeShapeType="1"/>
            </p:cNvSpPr>
            <p:nvPr/>
          </p:nvSpPr>
          <p:spPr bwMode="auto">
            <a:xfrm>
              <a:off x="1984" y="1433"/>
              <a:ext cx="0" cy="1705"/>
            </a:xfrm>
            <a:prstGeom prst="line">
              <a:avLst/>
            </a:prstGeom>
            <a:grp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UY">
                <a:solidFill>
                  <a:schemeClr val="tx1"/>
                </a:solidFill>
              </a:endParaRPr>
            </a:p>
          </p:txBody>
        </p:sp>
        <p:sp>
          <p:nvSpPr>
            <p:cNvPr id="158787" name="Line 220"/>
            <p:cNvSpPr>
              <a:spLocks noChangeShapeType="1"/>
            </p:cNvSpPr>
            <p:nvPr/>
          </p:nvSpPr>
          <p:spPr bwMode="auto">
            <a:xfrm>
              <a:off x="1312" y="1184"/>
              <a:ext cx="4018" cy="0"/>
            </a:xfrm>
            <a:prstGeom prst="line">
              <a:avLst/>
            </a:prstGeom>
            <a:grp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UY">
                <a:solidFill>
                  <a:schemeClr val="tx1"/>
                </a:solidFill>
              </a:endParaRPr>
            </a:p>
          </p:txBody>
        </p:sp>
        <p:sp>
          <p:nvSpPr>
            <p:cNvPr id="158788" name="Line 233"/>
            <p:cNvSpPr>
              <a:spLocks noChangeShapeType="1"/>
            </p:cNvSpPr>
            <p:nvPr/>
          </p:nvSpPr>
          <p:spPr bwMode="auto">
            <a:xfrm>
              <a:off x="1312" y="1433"/>
              <a:ext cx="4018" cy="0"/>
            </a:xfrm>
            <a:prstGeom prst="line">
              <a:avLst/>
            </a:prstGeom>
            <a:grp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UY">
                <a:solidFill>
                  <a:schemeClr val="tx1"/>
                </a:solidFill>
              </a:endParaRPr>
            </a:p>
          </p:txBody>
        </p:sp>
        <p:sp>
          <p:nvSpPr>
            <p:cNvPr id="158789" name="Line 237"/>
            <p:cNvSpPr>
              <a:spLocks noChangeShapeType="1"/>
            </p:cNvSpPr>
            <p:nvPr/>
          </p:nvSpPr>
          <p:spPr bwMode="auto">
            <a:xfrm>
              <a:off x="2653" y="1184"/>
              <a:ext cx="0" cy="1954"/>
            </a:xfrm>
            <a:prstGeom prst="line">
              <a:avLst/>
            </a:prstGeom>
            <a:grp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UY">
                <a:solidFill>
                  <a:schemeClr val="tx1"/>
                </a:solidFill>
              </a:endParaRPr>
            </a:p>
          </p:txBody>
        </p:sp>
        <p:sp>
          <p:nvSpPr>
            <p:cNvPr id="158790" name="Line 245"/>
            <p:cNvSpPr>
              <a:spLocks noChangeShapeType="1"/>
            </p:cNvSpPr>
            <p:nvPr/>
          </p:nvSpPr>
          <p:spPr bwMode="auto">
            <a:xfrm>
              <a:off x="3992" y="1184"/>
              <a:ext cx="0" cy="1954"/>
            </a:xfrm>
            <a:prstGeom prst="line">
              <a:avLst/>
            </a:prstGeom>
            <a:grp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UY">
                <a:solidFill>
                  <a:schemeClr val="tx1"/>
                </a:solidFill>
              </a:endParaRPr>
            </a:p>
          </p:txBody>
        </p:sp>
        <p:sp>
          <p:nvSpPr>
            <p:cNvPr id="158791" name="Line 262"/>
            <p:cNvSpPr>
              <a:spLocks noChangeShapeType="1"/>
            </p:cNvSpPr>
            <p:nvPr/>
          </p:nvSpPr>
          <p:spPr bwMode="auto">
            <a:xfrm>
              <a:off x="3322" y="1433"/>
              <a:ext cx="0" cy="1705"/>
            </a:xfrm>
            <a:prstGeom prst="line">
              <a:avLst/>
            </a:prstGeom>
            <a:grp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UY">
                <a:solidFill>
                  <a:schemeClr val="tx1"/>
                </a:solidFill>
              </a:endParaRPr>
            </a:p>
          </p:txBody>
        </p:sp>
        <p:sp>
          <p:nvSpPr>
            <p:cNvPr id="158792" name="Line 271"/>
            <p:cNvSpPr>
              <a:spLocks noChangeShapeType="1"/>
            </p:cNvSpPr>
            <p:nvPr/>
          </p:nvSpPr>
          <p:spPr bwMode="auto">
            <a:xfrm>
              <a:off x="4661" y="1433"/>
              <a:ext cx="0" cy="1705"/>
            </a:xfrm>
            <a:prstGeom prst="line">
              <a:avLst/>
            </a:prstGeom>
            <a:grp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UY">
                <a:solidFill>
                  <a:schemeClr val="tx1"/>
                </a:solidFill>
              </a:endParaRPr>
            </a:p>
          </p:txBody>
        </p:sp>
        <p:sp>
          <p:nvSpPr>
            <p:cNvPr id="158793" name="Line 276"/>
            <p:cNvSpPr>
              <a:spLocks noChangeShapeType="1"/>
            </p:cNvSpPr>
            <p:nvPr/>
          </p:nvSpPr>
          <p:spPr bwMode="auto">
            <a:xfrm>
              <a:off x="567" y="1893"/>
              <a:ext cx="4763" cy="0"/>
            </a:xfrm>
            <a:prstGeom prst="line">
              <a:avLst/>
            </a:prstGeom>
            <a:grp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UY">
                <a:solidFill>
                  <a:schemeClr val="tx1"/>
                </a:solidFill>
              </a:endParaRPr>
            </a:p>
          </p:txBody>
        </p:sp>
        <p:sp>
          <p:nvSpPr>
            <p:cNvPr id="158794" name="Line 309"/>
            <p:cNvSpPr>
              <a:spLocks noChangeShapeType="1"/>
            </p:cNvSpPr>
            <p:nvPr/>
          </p:nvSpPr>
          <p:spPr bwMode="auto">
            <a:xfrm>
              <a:off x="567" y="2142"/>
              <a:ext cx="4763" cy="0"/>
            </a:xfrm>
            <a:prstGeom prst="line">
              <a:avLst/>
            </a:prstGeom>
            <a:grp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UY">
                <a:solidFill>
                  <a:schemeClr val="tx1"/>
                </a:solidFill>
              </a:endParaRPr>
            </a:p>
          </p:txBody>
        </p:sp>
        <p:sp>
          <p:nvSpPr>
            <p:cNvPr id="158795" name="Line 342"/>
            <p:cNvSpPr>
              <a:spLocks noChangeShapeType="1"/>
            </p:cNvSpPr>
            <p:nvPr/>
          </p:nvSpPr>
          <p:spPr bwMode="auto">
            <a:xfrm>
              <a:off x="567" y="2391"/>
              <a:ext cx="4763" cy="0"/>
            </a:xfrm>
            <a:prstGeom prst="line">
              <a:avLst/>
            </a:prstGeom>
            <a:grp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UY">
                <a:solidFill>
                  <a:schemeClr val="tx1"/>
                </a:solidFill>
              </a:endParaRPr>
            </a:p>
          </p:txBody>
        </p:sp>
        <p:sp>
          <p:nvSpPr>
            <p:cNvPr id="158796" name="Line 375"/>
            <p:cNvSpPr>
              <a:spLocks noChangeShapeType="1"/>
            </p:cNvSpPr>
            <p:nvPr/>
          </p:nvSpPr>
          <p:spPr bwMode="auto">
            <a:xfrm>
              <a:off x="567" y="2640"/>
              <a:ext cx="4763" cy="0"/>
            </a:xfrm>
            <a:prstGeom prst="line">
              <a:avLst/>
            </a:prstGeom>
            <a:grp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UY">
                <a:solidFill>
                  <a:schemeClr val="tx1"/>
                </a:solidFill>
              </a:endParaRPr>
            </a:p>
          </p:txBody>
        </p:sp>
        <p:sp>
          <p:nvSpPr>
            <p:cNvPr id="158797" name="Line 408"/>
            <p:cNvSpPr>
              <a:spLocks noChangeShapeType="1"/>
            </p:cNvSpPr>
            <p:nvPr/>
          </p:nvSpPr>
          <p:spPr bwMode="auto">
            <a:xfrm>
              <a:off x="567" y="2889"/>
              <a:ext cx="4763" cy="0"/>
            </a:xfrm>
            <a:prstGeom prst="line">
              <a:avLst/>
            </a:prstGeom>
            <a:grp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UY">
                <a:solidFill>
                  <a:schemeClr val="tx1"/>
                </a:solidFill>
              </a:endParaRPr>
            </a:p>
          </p:txBody>
        </p:sp>
      </p:grpSp>
      <p:sp>
        <p:nvSpPr>
          <p:cNvPr id="158724" name="Rectangle 471"/>
          <p:cNvSpPr>
            <a:spLocks noChangeArrowheads="1"/>
          </p:cNvSpPr>
          <p:nvPr/>
        </p:nvSpPr>
        <p:spPr bwMode="auto">
          <a:xfrm>
            <a:off x="551384" y="5229200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C</a:t>
            </a:r>
            <a:r>
              <a:rPr lang="es-ES" sz="1400" dirty="0">
                <a:solidFill>
                  <a:schemeClr val="tx1"/>
                </a:solidFill>
                <a:sym typeface="Symbol" pitchFamily="18" charset="2"/>
              </a:rPr>
              <a:t></a:t>
            </a:r>
            <a:r>
              <a:rPr lang="es-ES" sz="1400" dirty="0">
                <a:solidFill>
                  <a:schemeClr val="tx1"/>
                </a:solidFill>
              </a:rPr>
              <a:t>T PARA INACTIVACIÓN DE VIRUS CON CLORO LIBRE (mg/l · min)</a:t>
            </a:r>
          </a:p>
        </p:txBody>
      </p:sp>
      <p:sp>
        <p:nvSpPr>
          <p:cNvPr id="158725" name="Rectangle 472"/>
          <p:cNvSpPr>
            <a:spLocks noChangeArrowheads="1"/>
          </p:cNvSpPr>
          <p:nvPr/>
        </p:nvSpPr>
        <p:spPr bwMode="auto">
          <a:xfrm>
            <a:off x="512128" y="6579044"/>
            <a:ext cx="527213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en-GB" sz="1100" dirty="0">
                <a:solidFill>
                  <a:schemeClr val="tx1"/>
                </a:solidFill>
              </a:rPr>
              <a:t>Fuente: EPA, 1999. “Disinfection Profiling and Benchmarking Guidance Manual”</a:t>
            </a:r>
          </a:p>
        </p:txBody>
      </p:sp>
    </p:spTree>
    <p:extLst>
      <p:ext uri="{BB962C8B-B14F-4D97-AF65-F5344CB8AC3E}">
        <p14:creationId xmlns:p14="http://schemas.microsoft.com/office/powerpoint/2010/main" val="2149601167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3359696" y="1124744"/>
            <a:ext cx="8497888" cy="489654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CLORAMINACIÓN</a:t>
            </a:r>
          </a:p>
          <a:p>
            <a:pPr marL="609600" indent="-609600" eaLnBrk="1" hangingPunct="1">
              <a:spcBef>
                <a:spcPts val="0"/>
              </a:spcBef>
              <a:buNone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609600" indent="-609600" eaLnBrk="1" hangingPunct="1">
              <a:spcBef>
                <a:spcPts val="0"/>
              </a:spcBef>
              <a:buNone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Generalidades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eaLnBrk="1" hangingPunct="1">
              <a:spcBef>
                <a:spcPts val="0"/>
              </a:spcBef>
              <a:buNone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Configuraciones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eaLnBrk="1" hangingPunct="1">
              <a:spcBef>
                <a:spcPts val="0"/>
              </a:spcBef>
              <a:buNone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Ventajas de la </a:t>
            </a:r>
            <a:r>
              <a:rPr lang="es-MX" sz="2400" dirty="0" err="1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cloraminación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eaLnBrk="1" hangingPunct="1">
              <a:spcBef>
                <a:spcPts val="0"/>
              </a:spcBef>
              <a:buNone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Desventajas de la </a:t>
            </a:r>
            <a:r>
              <a:rPr lang="es-MX" sz="2400" dirty="0" err="1">
                <a:latin typeface="Arial" panose="020B0604020202020204" pitchFamily="34" charset="0"/>
                <a:cs typeface="Arial" panose="020B060402020202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cloraminación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eaLnBrk="1" hangingPunct="1">
              <a:spcBef>
                <a:spcPts val="0"/>
              </a:spcBef>
              <a:buNone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Rango de dosificación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eaLnBrk="1" hangingPunct="1">
              <a:spcBef>
                <a:spcPts val="0"/>
              </a:spcBef>
              <a:buNone/>
            </a:pPr>
            <a:r>
              <a:rPr lang="es-AR" sz="2400" dirty="0"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Influencia del pH y la temperatura</a:t>
            </a:r>
            <a:endParaRPr lang="es-AR" sz="2400" dirty="0"/>
          </a:p>
          <a:p>
            <a:pPr marL="609600" indent="-609600" eaLnBrk="1" hangingPunct="1">
              <a:spcBef>
                <a:spcPts val="0"/>
              </a:spcBef>
              <a:buNone/>
            </a:pPr>
            <a:r>
              <a:rPr lang="es-AR" sz="2400" dirty="0"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Inactivación de patógenos</a:t>
            </a:r>
            <a:endParaRPr lang="es-AR" sz="2400" dirty="0"/>
          </a:p>
          <a:p>
            <a:pPr marL="609600" indent="-609600" eaLnBrk="1" hangingPunct="1">
              <a:spcBef>
                <a:spcPts val="0"/>
              </a:spcBef>
              <a:buNone/>
            </a:pPr>
            <a:r>
              <a:rPr lang="es-AR" sz="2400" dirty="0"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Ejemplos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22EEDB07-2C47-9CF2-8F12-80560E2A6F7D}"/>
              </a:ext>
            </a:extLst>
          </p:cNvPr>
          <p:cNvSpPr/>
          <p:nvPr/>
        </p:nvSpPr>
        <p:spPr>
          <a:xfrm>
            <a:off x="1" y="0"/>
            <a:ext cx="3071664" cy="6858000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100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95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AC8CDAF2-53BB-DEE8-E45B-E1600E98AB04}"/>
              </a:ext>
            </a:extLst>
          </p:cNvPr>
          <p:cNvSpPr txBox="1"/>
          <p:nvPr/>
        </p:nvSpPr>
        <p:spPr>
          <a:xfrm>
            <a:off x="623392" y="908720"/>
            <a:ext cx="10873208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i="1" dirty="0">
                <a:solidFill>
                  <a:schemeClr val="tx1"/>
                </a:solidFill>
              </a:rPr>
              <a:t>Inactivación de </a:t>
            </a:r>
            <a:r>
              <a:rPr lang="es-ES" i="1" dirty="0" err="1">
                <a:solidFill>
                  <a:schemeClr val="tx1"/>
                </a:solidFill>
              </a:rPr>
              <a:t>Giardia</a:t>
            </a:r>
            <a:r>
              <a:rPr lang="es-ES" i="1" dirty="0">
                <a:solidFill>
                  <a:schemeClr val="tx1"/>
                </a:solidFill>
              </a:rPr>
              <a:t>:</a:t>
            </a:r>
          </a:p>
          <a:p>
            <a:pPr algn="just"/>
            <a:endParaRPr lang="es-ES" i="1" dirty="0">
              <a:solidFill>
                <a:schemeClr val="tx1"/>
              </a:solidFill>
            </a:endParaRPr>
          </a:p>
          <a:p>
            <a:pPr marL="457200" indent="-457200" algn="just">
              <a:buAutoNum type="arabicParenR"/>
            </a:pPr>
            <a:r>
              <a:rPr lang="es-ES" i="1" dirty="0">
                <a:solidFill>
                  <a:schemeClr val="tx1"/>
                </a:solidFill>
              </a:rPr>
              <a:t>Con cloro: CT = 22,5 mg/l*min  pH=7,5  </a:t>
            </a:r>
            <a:r>
              <a:rPr lang="es-ES" i="1" dirty="0" err="1">
                <a:solidFill>
                  <a:schemeClr val="tx1"/>
                </a:solidFill>
              </a:rPr>
              <a:t>Temp</a:t>
            </a:r>
            <a:r>
              <a:rPr lang="es-ES" i="1" dirty="0">
                <a:solidFill>
                  <a:schemeClr val="tx1"/>
                </a:solidFill>
              </a:rPr>
              <a:t> = 15°C    Log (fórmula) = 0,69 </a:t>
            </a:r>
          </a:p>
          <a:p>
            <a:pPr algn="just"/>
            <a:r>
              <a:rPr lang="es-ES" i="1" dirty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es-ES" i="1" dirty="0">
                <a:solidFill>
                  <a:schemeClr val="tx1"/>
                </a:solidFill>
              </a:rPr>
              <a:t>2)   Con cloraminas: CT = 600 mg/l*min  pH=7,5   </a:t>
            </a:r>
            <a:r>
              <a:rPr lang="es-ES" i="1" dirty="0" err="1">
                <a:solidFill>
                  <a:schemeClr val="tx1"/>
                </a:solidFill>
              </a:rPr>
              <a:t>Temp</a:t>
            </a:r>
            <a:r>
              <a:rPr lang="es-ES" i="1" dirty="0">
                <a:solidFill>
                  <a:schemeClr val="tx1"/>
                </a:solidFill>
              </a:rPr>
              <a:t> = 15°C   Log (tabla) = 1,2 log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4E4049F-2D82-3609-8578-494ACDD46B4E}"/>
              </a:ext>
            </a:extLst>
          </p:cNvPr>
          <p:cNvSpPr txBox="1"/>
          <p:nvPr/>
        </p:nvSpPr>
        <p:spPr>
          <a:xfrm>
            <a:off x="739663" y="5229200"/>
            <a:ext cx="1071266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i="1" dirty="0">
                <a:solidFill>
                  <a:schemeClr val="tx1"/>
                </a:solidFill>
              </a:rPr>
              <a:t>Inactivación de </a:t>
            </a:r>
            <a:r>
              <a:rPr lang="es-ES" i="1" dirty="0" err="1">
                <a:solidFill>
                  <a:schemeClr val="tx1"/>
                </a:solidFill>
              </a:rPr>
              <a:t>Giardia</a:t>
            </a:r>
            <a:r>
              <a:rPr lang="es-ES" i="1" dirty="0">
                <a:solidFill>
                  <a:schemeClr val="tx1"/>
                </a:solidFill>
              </a:rPr>
              <a:t> = 0,69 + 1,2 = 1,89 log</a:t>
            </a: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Vista general de diapositiva 2">
                <a:extLst>
                  <a:ext uri="{FF2B5EF4-FFF2-40B4-BE49-F238E27FC236}">
                    <a16:creationId xmlns:a16="http://schemas.microsoft.com/office/drawing/2014/main" id="{E122F66D-F216-D047-520B-12A6513BF05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95928281"/>
                  </p:ext>
                </p:extLst>
              </p:nvPr>
            </p:nvGraphicFramePr>
            <p:xfrm>
              <a:off x="4722970" y="3036473"/>
              <a:ext cx="2746055" cy="1544655"/>
            </p:xfrm>
            <a:graphic>
              <a:graphicData uri="http://schemas.microsoft.com/office/powerpoint/2016/slidezoom">
                <pslz:sldZm>
                  <pslz:sldZmObj sldId="548" cId="3883749211">
                    <pslz:zmPr id="{804F3247-5671-4108-98D8-45E91A542F78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746055" cy="1544655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Vista general de diapositiva 2">
                <a:extLst>
                  <a:ext uri="{FF2B5EF4-FFF2-40B4-BE49-F238E27FC236}">
                    <a16:creationId xmlns:a16="http://schemas.microsoft.com/office/drawing/2014/main" id="{E122F66D-F216-D047-520B-12A6513BF05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22970" y="3036473"/>
                <a:ext cx="2746055" cy="1544655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28084709"/>
      </p:ext>
    </p:extLst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A6101F4-13F5-1E43-B462-37071CD40E81}"/>
              </a:ext>
            </a:extLst>
          </p:cNvPr>
          <p:cNvSpPr txBox="1"/>
          <p:nvPr/>
        </p:nvSpPr>
        <p:spPr>
          <a:xfrm>
            <a:off x="1091444" y="1556792"/>
            <a:ext cx="10009112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La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cloraminación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, o “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cloración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a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cloro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combinado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”,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consiste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en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dosificar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cloro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y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amonio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al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agua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ya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sea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en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simultáno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o no.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El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objetivo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es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formar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monocloraminas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, que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si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bien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poseen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menor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poder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desinfectante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que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el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cloro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libre,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perduran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más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en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el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agua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Se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debe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controlar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la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relación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cloro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/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amonio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para no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formar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dicloraminas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pero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sobre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todo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evitar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las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tricloraminas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. Ambas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confieren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sabor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y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olor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al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agua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aunque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se ha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reportado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que la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dicloramina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tiene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mayor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poder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germicida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que la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monocloramina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La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relación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cloro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amonio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normal es 3:1 – 4:1 (</a:t>
            </a:r>
            <a:r>
              <a:rPr lang="en-US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en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 peso)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A2399E8-46E2-C0D1-A9E2-483990A4E68F}"/>
              </a:ext>
            </a:extLst>
          </p:cNvPr>
          <p:cNvSpPr txBox="1"/>
          <p:nvPr/>
        </p:nvSpPr>
        <p:spPr>
          <a:xfrm>
            <a:off x="0" y="746695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600" dirty="0">
                <a:solidFill>
                  <a:schemeClr val="tx1"/>
                </a:solidFill>
              </a:rPr>
              <a:t>Generalidades</a:t>
            </a:r>
            <a:endParaRPr lang="es-UY" sz="36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Vista general de diapositiva 4">
                <a:extLst>
                  <a:ext uri="{FF2B5EF4-FFF2-40B4-BE49-F238E27FC236}">
                    <a16:creationId xmlns:a16="http://schemas.microsoft.com/office/drawing/2014/main" id="{1C2F7FA3-71DA-D58B-7BC2-A82F0E00CAC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34983787"/>
                  </p:ext>
                </p:extLst>
              </p:nvPr>
            </p:nvGraphicFramePr>
            <p:xfrm>
              <a:off x="5231904" y="5517232"/>
              <a:ext cx="1296144" cy="729081"/>
            </p:xfrm>
            <a:graphic>
              <a:graphicData uri="http://schemas.microsoft.com/office/powerpoint/2016/slidezoom">
                <pslz:sldZm>
                  <pslz:sldZmObj sldId="542" cId="3196064477">
                    <pslz:zmPr id="{DBA727DD-CF5C-402A-B30A-3C4D9C8323CE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296144" cy="729081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Vista general de diapositiva 4">
                <a:extLst>
                  <a:ext uri="{FF2B5EF4-FFF2-40B4-BE49-F238E27FC236}">
                    <a16:creationId xmlns:a16="http://schemas.microsoft.com/office/drawing/2014/main" id="{1C2F7FA3-71DA-D58B-7BC2-A82F0E00CAC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31904" y="5517232"/>
                <a:ext cx="1296144" cy="729081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95568028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35348EB2-87DB-E441-EF0C-0A4533F36625}"/>
              </a:ext>
            </a:extLst>
          </p:cNvPr>
          <p:cNvSpPr/>
          <p:nvPr/>
        </p:nvSpPr>
        <p:spPr bwMode="auto">
          <a:xfrm>
            <a:off x="1847528" y="2060848"/>
            <a:ext cx="7704856" cy="2664296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UY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88A45FAF-3AA1-2F6A-E5AC-D16D38CF5D23}"/>
              </a:ext>
            </a:extLst>
          </p:cNvPr>
          <p:cNvGrpSpPr/>
          <p:nvPr/>
        </p:nvGrpSpPr>
        <p:grpSpPr>
          <a:xfrm>
            <a:off x="2207568" y="2442897"/>
            <a:ext cx="4429982" cy="1698329"/>
            <a:chOff x="3492616" y="2390058"/>
            <a:chExt cx="4009030" cy="1297111"/>
          </a:xfrm>
        </p:grpSpPr>
        <p:graphicFrame>
          <p:nvGraphicFramePr>
            <p:cNvPr id="3" name="Object 9">
              <a:extLst>
                <a:ext uri="{FF2B5EF4-FFF2-40B4-BE49-F238E27FC236}">
                  <a16:creationId xmlns:a16="http://schemas.microsoft.com/office/drawing/2014/main" id="{1B0F3E5D-04CE-5057-60AE-E3F1A46C9FC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89626624"/>
                </p:ext>
              </p:extLst>
            </p:nvPr>
          </p:nvGraphicFramePr>
          <p:xfrm>
            <a:off x="3492616" y="2390058"/>
            <a:ext cx="3995832" cy="3141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2" imgW="1916868" imgH="203112" progId="Equation.3">
                    <p:embed/>
                  </p:oleObj>
                </mc:Choice>
                <mc:Fallback>
                  <p:oleObj r:id="rId2" imgW="1916868" imgH="203112" progId="Equation.3">
                    <p:embed/>
                    <p:pic>
                      <p:nvPicPr>
                        <p:cNvPr id="3" name="Object 9">
                          <a:extLst>
                            <a:ext uri="{FF2B5EF4-FFF2-40B4-BE49-F238E27FC236}">
                              <a16:creationId xmlns:a16="http://schemas.microsoft.com/office/drawing/2014/main" id="{1B0F3E5D-04CE-5057-60AE-E3F1A46C9FC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92616" y="2390058"/>
                          <a:ext cx="3995832" cy="3141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10">
              <a:extLst>
                <a:ext uri="{FF2B5EF4-FFF2-40B4-BE49-F238E27FC236}">
                  <a16:creationId xmlns:a16="http://schemas.microsoft.com/office/drawing/2014/main" id="{875A42D6-0605-24D8-AE58-43E4EAD1D6B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3757593"/>
                </p:ext>
              </p:extLst>
            </p:nvPr>
          </p:nvGraphicFramePr>
          <p:xfrm>
            <a:off x="3492616" y="2901734"/>
            <a:ext cx="3995832" cy="2829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4" imgW="2057400" imgH="203200" progId="Equation.3">
                    <p:embed/>
                  </p:oleObj>
                </mc:Choice>
                <mc:Fallback>
                  <p:oleObj r:id="rId4" imgW="2057400" imgH="203200" progId="Equation.3">
                    <p:embed/>
                    <p:pic>
                      <p:nvPicPr>
                        <p:cNvPr id="4" name="Object 10">
                          <a:extLst>
                            <a:ext uri="{FF2B5EF4-FFF2-40B4-BE49-F238E27FC236}">
                              <a16:creationId xmlns:a16="http://schemas.microsoft.com/office/drawing/2014/main" id="{875A42D6-0605-24D8-AE58-43E4EAD1D6B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92616" y="2901734"/>
                          <a:ext cx="3995832" cy="28290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11">
              <a:extLst>
                <a:ext uri="{FF2B5EF4-FFF2-40B4-BE49-F238E27FC236}">
                  <a16:creationId xmlns:a16="http://schemas.microsoft.com/office/drawing/2014/main" id="{80B93147-9F5E-896B-F000-23A6DF14F4B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04179061"/>
                </p:ext>
              </p:extLst>
            </p:nvPr>
          </p:nvGraphicFramePr>
          <p:xfrm>
            <a:off x="3505814" y="3378333"/>
            <a:ext cx="3995832" cy="3088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6" imgW="1943100" imgH="203200" progId="Equation.3">
                    <p:embed/>
                  </p:oleObj>
                </mc:Choice>
                <mc:Fallback>
                  <p:oleObj r:id="rId6" imgW="1943100" imgH="203200" progId="Equation.3">
                    <p:embed/>
                    <p:pic>
                      <p:nvPicPr>
                        <p:cNvPr id="5" name="Object 11">
                          <a:extLst>
                            <a:ext uri="{FF2B5EF4-FFF2-40B4-BE49-F238E27FC236}">
                              <a16:creationId xmlns:a16="http://schemas.microsoft.com/office/drawing/2014/main" id="{80B93147-9F5E-896B-F000-23A6DF14F4B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5814" y="3378333"/>
                          <a:ext cx="3995832" cy="30883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" name="CuadroTexto 5">
            <a:extLst>
              <a:ext uri="{FF2B5EF4-FFF2-40B4-BE49-F238E27FC236}">
                <a16:creationId xmlns:a16="http://schemas.microsoft.com/office/drawing/2014/main" id="{E4088734-63EB-6431-3B8E-AEE249440C33}"/>
              </a:ext>
            </a:extLst>
          </p:cNvPr>
          <p:cNvSpPr txBox="1"/>
          <p:nvPr/>
        </p:nvSpPr>
        <p:spPr>
          <a:xfrm>
            <a:off x="6888088" y="2420888"/>
            <a:ext cx="28803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tx1"/>
                </a:solidFill>
              </a:rPr>
              <a:t>Monocloraminas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2400" dirty="0" err="1">
                <a:solidFill>
                  <a:schemeClr val="tx1"/>
                </a:solidFill>
              </a:rPr>
              <a:t>Dicloraminas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2400" dirty="0" err="1">
                <a:solidFill>
                  <a:schemeClr val="tx1"/>
                </a:solidFill>
              </a:rPr>
              <a:t>Tricloraminas</a:t>
            </a:r>
            <a:endParaRPr lang="es-UY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064477"/>
      </p:ext>
    </p:extLst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36352CB4-BC06-8ABA-88BB-221F4E258319}"/>
              </a:ext>
            </a:extLst>
          </p:cNvPr>
          <p:cNvSpPr txBox="1"/>
          <p:nvPr/>
        </p:nvSpPr>
        <p:spPr>
          <a:xfrm>
            <a:off x="0" y="6488668"/>
            <a:ext cx="4367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>
                <a:solidFill>
                  <a:schemeClr val="tx1"/>
                </a:solidFill>
              </a:rPr>
              <a:t>Fuente: </a:t>
            </a:r>
            <a:r>
              <a:rPr lang="es-AR" sz="1400" dirty="0" err="1">
                <a:solidFill>
                  <a:schemeClr val="tx1"/>
                </a:solidFill>
              </a:rPr>
              <a:t>Cepis</a:t>
            </a:r>
            <a:r>
              <a:rPr lang="es-AR" sz="1400" dirty="0">
                <a:solidFill>
                  <a:schemeClr val="tx1"/>
                </a:solidFill>
              </a:rPr>
              <a:t>,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Times New Roman" pitchFamily="18" charset="0"/>
                <a:cs typeface="Arial" pitchFamily="34" charset="0"/>
              </a:rPr>
              <a:t> EPA 815-R-99-014, 3-11</a:t>
            </a:r>
            <a:endParaRPr lang="es-UY" sz="1400" dirty="0">
              <a:solidFill>
                <a:schemeClr val="tx1"/>
              </a:solidFill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F7BB3DA2-7D4B-8402-BD5B-E186B03CF8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5640" y="1628800"/>
            <a:ext cx="5728712" cy="42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505762"/>
      </p:ext>
    </p:extLst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6D33BAE-DD81-57D0-5149-C0334A6D23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7862"/>
              </p:ext>
            </p:extLst>
          </p:nvPr>
        </p:nvGraphicFramePr>
        <p:xfrm>
          <a:off x="1651732" y="1828800"/>
          <a:ext cx="8888536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4268">
                  <a:extLst>
                    <a:ext uri="{9D8B030D-6E8A-4147-A177-3AD203B41FA5}">
                      <a16:colId xmlns:a16="http://schemas.microsoft.com/office/drawing/2014/main" val="1219907245"/>
                    </a:ext>
                  </a:extLst>
                </a:gridCol>
                <a:gridCol w="4444268">
                  <a:extLst>
                    <a:ext uri="{9D8B030D-6E8A-4147-A177-3AD203B41FA5}">
                      <a16:colId xmlns:a16="http://schemas.microsoft.com/office/drawing/2014/main" val="962368231"/>
                    </a:ext>
                  </a:extLst>
                </a:gridCol>
              </a:tblGrid>
              <a:tr h="422274">
                <a:tc gridSpan="2">
                  <a:txBody>
                    <a:bodyPr/>
                    <a:lstStyle/>
                    <a:p>
                      <a:pPr algn="ctr"/>
                      <a:r>
                        <a:rPr lang="es-AR" sz="2400" dirty="0">
                          <a:solidFill>
                            <a:schemeClr val="tx1"/>
                          </a:solidFill>
                        </a:rPr>
                        <a:t>Tiempo de conversión del 99% del cloro en cloraminas</a:t>
                      </a:r>
                      <a:endParaRPr lang="es-UY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8510202"/>
                  </a:ext>
                </a:extLst>
              </a:tr>
              <a:tr h="422274">
                <a:tc>
                  <a:txBody>
                    <a:bodyPr/>
                    <a:lstStyle/>
                    <a:p>
                      <a:pPr algn="ctr"/>
                      <a:r>
                        <a:rPr lang="es-AR" sz="2400" b="1" dirty="0">
                          <a:solidFill>
                            <a:schemeClr val="tx1"/>
                          </a:solidFill>
                        </a:rPr>
                        <a:t>pH</a:t>
                      </a:r>
                      <a:endParaRPr lang="es-UY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400" b="1" dirty="0">
                          <a:solidFill>
                            <a:schemeClr val="tx1"/>
                          </a:solidFill>
                        </a:rPr>
                        <a:t>Tiempo (segundos)</a:t>
                      </a:r>
                      <a:endParaRPr lang="es-UY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841036"/>
                  </a:ext>
                </a:extLst>
              </a:tr>
              <a:tr h="422274">
                <a:tc>
                  <a:txBody>
                    <a:bodyPr/>
                    <a:lstStyle/>
                    <a:p>
                      <a:pPr algn="ctr"/>
                      <a:r>
                        <a:rPr lang="es-AR" sz="24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s-UY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400" dirty="0">
                          <a:solidFill>
                            <a:schemeClr val="tx1"/>
                          </a:solidFill>
                        </a:rPr>
                        <a:t>421</a:t>
                      </a:r>
                      <a:endParaRPr lang="es-UY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9163760"/>
                  </a:ext>
                </a:extLst>
              </a:tr>
              <a:tr h="422274">
                <a:tc>
                  <a:txBody>
                    <a:bodyPr/>
                    <a:lstStyle/>
                    <a:p>
                      <a:pPr algn="ctr"/>
                      <a:r>
                        <a:rPr lang="es-AR" sz="24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s-UY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400" dirty="0">
                          <a:solidFill>
                            <a:schemeClr val="tx1"/>
                          </a:solidFill>
                        </a:rPr>
                        <a:t>147</a:t>
                      </a:r>
                      <a:endParaRPr lang="es-UY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9450769"/>
                  </a:ext>
                </a:extLst>
              </a:tr>
              <a:tr h="422274">
                <a:tc>
                  <a:txBody>
                    <a:bodyPr/>
                    <a:lstStyle/>
                    <a:p>
                      <a:pPr algn="ctr"/>
                      <a:r>
                        <a:rPr lang="es-AR" sz="24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s-UY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400" dirty="0">
                          <a:solidFill>
                            <a:schemeClr val="tx1"/>
                          </a:solidFill>
                        </a:rPr>
                        <a:t>0,2</a:t>
                      </a:r>
                      <a:endParaRPr lang="es-UY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890324"/>
                  </a:ext>
                </a:extLst>
              </a:tr>
              <a:tr h="422274">
                <a:tc>
                  <a:txBody>
                    <a:bodyPr/>
                    <a:lstStyle/>
                    <a:p>
                      <a:pPr algn="ctr"/>
                      <a:r>
                        <a:rPr lang="es-AR" sz="2400" dirty="0">
                          <a:solidFill>
                            <a:schemeClr val="tx1"/>
                          </a:solidFill>
                        </a:rPr>
                        <a:t>8,3</a:t>
                      </a:r>
                      <a:endParaRPr lang="es-UY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400" dirty="0">
                          <a:solidFill>
                            <a:schemeClr val="tx1"/>
                          </a:solidFill>
                        </a:rPr>
                        <a:t>0,069</a:t>
                      </a:r>
                      <a:endParaRPr lang="es-UY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97101"/>
                  </a:ext>
                </a:extLst>
              </a:tr>
              <a:tr h="422274">
                <a:tc>
                  <a:txBody>
                    <a:bodyPr/>
                    <a:lstStyle/>
                    <a:p>
                      <a:pPr algn="ctr"/>
                      <a:r>
                        <a:rPr lang="es-AR" sz="24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s-UY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400" dirty="0">
                          <a:solidFill>
                            <a:schemeClr val="tx1"/>
                          </a:solidFill>
                        </a:rPr>
                        <a:t>33,2</a:t>
                      </a:r>
                      <a:endParaRPr lang="es-UY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2769236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4A4D8ED7-1F0D-5381-02ED-DBADB6B2D284}"/>
              </a:ext>
            </a:extLst>
          </p:cNvPr>
          <p:cNvSpPr txBox="1"/>
          <p:nvPr/>
        </p:nvSpPr>
        <p:spPr>
          <a:xfrm>
            <a:off x="0" y="6488668"/>
            <a:ext cx="4367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>
                <a:solidFill>
                  <a:schemeClr val="tx1"/>
                </a:solidFill>
              </a:rPr>
              <a:t>Fuente: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Times New Roman" pitchFamily="18" charset="0"/>
                <a:cs typeface="Arial" pitchFamily="34" charset="0"/>
              </a:rPr>
              <a:t> EPA 815-R-99-014, 3-11</a:t>
            </a:r>
            <a:endParaRPr lang="es-UY" sz="1400" dirty="0">
              <a:solidFill>
                <a:schemeClr val="tx1"/>
              </a:solidFill>
            </a:endParaRPr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CD27393B-A19C-C94D-EED8-AB7E4183DC88}"/>
              </a:ext>
            </a:extLst>
          </p:cNvPr>
          <p:cNvCxnSpPr/>
          <p:nvPr/>
        </p:nvCxnSpPr>
        <p:spPr bwMode="auto">
          <a:xfrm>
            <a:off x="2495600" y="3861048"/>
            <a:ext cx="81231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35040595"/>
      </p:ext>
    </p:extLst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ángulo 64">
            <a:extLst>
              <a:ext uri="{FF2B5EF4-FFF2-40B4-BE49-F238E27FC236}">
                <a16:creationId xmlns:a16="http://schemas.microsoft.com/office/drawing/2014/main" id="{64D9AC5F-34F3-4DF7-D3CF-7D17C322F11C}"/>
              </a:ext>
            </a:extLst>
          </p:cNvPr>
          <p:cNvSpPr/>
          <p:nvPr/>
        </p:nvSpPr>
        <p:spPr bwMode="auto">
          <a:xfrm>
            <a:off x="695400" y="1556792"/>
            <a:ext cx="10687449" cy="367240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UY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7C8BA021-9718-C942-7469-5D3B5EE7B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4135" y="3979553"/>
            <a:ext cx="129540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050" dirty="0">
                <a:solidFill>
                  <a:srgbClr val="000000"/>
                </a:solidFill>
              </a:rPr>
              <a:t>COAGULACIÓN</a:t>
            </a:r>
            <a:endParaRPr lang="es-MX" sz="1050" dirty="0">
              <a:solidFill>
                <a:srgbClr val="000000"/>
              </a:solidFill>
            </a:endParaRPr>
          </a:p>
        </p:txBody>
      </p:sp>
      <p:sp>
        <p:nvSpPr>
          <p:cNvPr id="4" name="Line 6">
            <a:extLst>
              <a:ext uri="{FF2B5EF4-FFF2-40B4-BE49-F238E27FC236}">
                <a16:creationId xmlns:a16="http://schemas.microsoft.com/office/drawing/2014/main" id="{0ABA05F1-FF8D-0B0F-081B-7F2F7A73C506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9166" y="3498867"/>
            <a:ext cx="412753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grpSp>
        <p:nvGrpSpPr>
          <p:cNvPr id="6" name="Group 13">
            <a:extLst>
              <a:ext uri="{FF2B5EF4-FFF2-40B4-BE49-F238E27FC236}">
                <a16:creationId xmlns:a16="http://schemas.microsoft.com/office/drawing/2014/main" id="{68936B16-6059-F81B-22DE-3D384A224923}"/>
              </a:ext>
            </a:extLst>
          </p:cNvPr>
          <p:cNvGrpSpPr>
            <a:grpSpLocks/>
          </p:cNvGrpSpPr>
          <p:nvPr/>
        </p:nvGrpSpPr>
        <p:grpSpPr bwMode="auto">
          <a:xfrm>
            <a:off x="1052638" y="2499657"/>
            <a:ext cx="649287" cy="1800225"/>
            <a:chOff x="385" y="1162"/>
            <a:chExt cx="409" cy="1134"/>
          </a:xfrm>
        </p:grpSpPr>
        <p:grpSp>
          <p:nvGrpSpPr>
            <p:cNvPr id="7" name="Group 14">
              <a:extLst>
                <a:ext uri="{FF2B5EF4-FFF2-40B4-BE49-F238E27FC236}">
                  <a16:creationId xmlns:a16="http://schemas.microsoft.com/office/drawing/2014/main" id="{2D6810B4-FEE3-3F7E-E6A1-70E5F05284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6" y="1162"/>
              <a:ext cx="318" cy="1134"/>
              <a:chOff x="612" y="1162"/>
              <a:chExt cx="318" cy="1134"/>
            </a:xfrm>
          </p:grpSpPr>
          <p:sp>
            <p:nvSpPr>
              <p:cNvPr id="13" name="Freeform 15">
                <a:extLst>
                  <a:ext uri="{FF2B5EF4-FFF2-40B4-BE49-F238E27FC236}">
                    <a16:creationId xmlns:a16="http://schemas.microsoft.com/office/drawing/2014/main" id="{1A9C35A1-007C-DF0E-67B5-177A375B44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" y="1162"/>
                <a:ext cx="227" cy="1134"/>
              </a:xfrm>
              <a:custGeom>
                <a:avLst/>
                <a:gdLst>
                  <a:gd name="T0" fmla="*/ 1313 w 121"/>
                  <a:gd name="T1" fmla="*/ 0 h 1225"/>
                  <a:gd name="T2" fmla="*/ 186 w 121"/>
                  <a:gd name="T3" fmla="*/ 167 h 1225"/>
                  <a:gd name="T4" fmla="*/ 186 w 121"/>
                  <a:gd name="T5" fmla="*/ 333 h 1225"/>
                  <a:gd name="T6" fmla="*/ 1313 w 121"/>
                  <a:gd name="T7" fmla="*/ 467 h 1225"/>
                  <a:gd name="T8" fmla="*/ 1313 w 121"/>
                  <a:gd name="T9" fmla="*/ 600 h 1225"/>
                  <a:gd name="T10" fmla="*/ 186 w 121"/>
                  <a:gd name="T11" fmla="*/ 732 h 1225"/>
                  <a:gd name="T12" fmla="*/ 186 w 121"/>
                  <a:gd name="T13" fmla="*/ 900 h 12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1"/>
                  <a:gd name="T22" fmla="*/ 0 h 1225"/>
                  <a:gd name="T23" fmla="*/ 121 w 121"/>
                  <a:gd name="T24" fmla="*/ 1225 h 122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1" h="1225">
                    <a:moveTo>
                      <a:pt x="106" y="0"/>
                    </a:moveTo>
                    <a:cubicBezTo>
                      <a:pt x="68" y="75"/>
                      <a:pt x="30" y="151"/>
                      <a:pt x="15" y="227"/>
                    </a:cubicBezTo>
                    <a:cubicBezTo>
                      <a:pt x="0" y="303"/>
                      <a:pt x="0" y="386"/>
                      <a:pt x="15" y="454"/>
                    </a:cubicBezTo>
                    <a:cubicBezTo>
                      <a:pt x="30" y="522"/>
                      <a:pt x="91" y="575"/>
                      <a:pt x="106" y="635"/>
                    </a:cubicBezTo>
                    <a:cubicBezTo>
                      <a:pt x="121" y="695"/>
                      <a:pt x="121" y="757"/>
                      <a:pt x="106" y="817"/>
                    </a:cubicBezTo>
                    <a:cubicBezTo>
                      <a:pt x="91" y="877"/>
                      <a:pt x="30" y="930"/>
                      <a:pt x="15" y="998"/>
                    </a:cubicBezTo>
                    <a:cubicBezTo>
                      <a:pt x="0" y="1066"/>
                      <a:pt x="7" y="1145"/>
                      <a:pt x="15" y="1225"/>
                    </a:cubicBezTo>
                  </a:path>
                </a:pathLst>
              </a:custGeom>
              <a:noFill/>
              <a:ln w="76200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4" name="Freeform 16">
                <a:extLst>
                  <a:ext uri="{FF2B5EF4-FFF2-40B4-BE49-F238E27FC236}">
                    <a16:creationId xmlns:a16="http://schemas.microsoft.com/office/drawing/2014/main" id="{3464310D-AF64-0200-5011-36022527E9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" y="1162"/>
                <a:ext cx="227" cy="1134"/>
              </a:xfrm>
              <a:custGeom>
                <a:avLst/>
                <a:gdLst>
                  <a:gd name="T0" fmla="*/ 1313 w 121"/>
                  <a:gd name="T1" fmla="*/ 0 h 1225"/>
                  <a:gd name="T2" fmla="*/ 186 w 121"/>
                  <a:gd name="T3" fmla="*/ 167 h 1225"/>
                  <a:gd name="T4" fmla="*/ 186 w 121"/>
                  <a:gd name="T5" fmla="*/ 333 h 1225"/>
                  <a:gd name="T6" fmla="*/ 1313 w 121"/>
                  <a:gd name="T7" fmla="*/ 467 h 1225"/>
                  <a:gd name="T8" fmla="*/ 1313 w 121"/>
                  <a:gd name="T9" fmla="*/ 600 h 1225"/>
                  <a:gd name="T10" fmla="*/ 186 w 121"/>
                  <a:gd name="T11" fmla="*/ 732 h 1225"/>
                  <a:gd name="T12" fmla="*/ 186 w 121"/>
                  <a:gd name="T13" fmla="*/ 900 h 12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1"/>
                  <a:gd name="T22" fmla="*/ 0 h 1225"/>
                  <a:gd name="T23" fmla="*/ 121 w 121"/>
                  <a:gd name="T24" fmla="*/ 1225 h 122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1" h="1225">
                    <a:moveTo>
                      <a:pt x="106" y="0"/>
                    </a:moveTo>
                    <a:cubicBezTo>
                      <a:pt x="68" y="75"/>
                      <a:pt x="30" y="151"/>
                      <a:pt x="15" y="227"/>
                    </a:cubicBezTo>
                    <a:cubicBezTo>
                      <a:pt x="0" y="303"/>
                      <a:pt x="0" y="386"/>
                      <a:pt x="15" y="454"/>
                    </a:cubicBezTo>
                    <a:cubicBezTo>
                      <a:pt x="30" y="522"/>
                      <a:pt x="91" y="575"/>
                      <a:pt x="106" y="635"/>
                    </a:cubicBezTo>
                    <a:cubicBezTo>
                      <a:pt x="121" y="695"/>
                      <a:pt x="121" y="757"/>
                      <a:pt x="106" y="817"/>
                    </a:cubicBezTo>
                    <a:cubicBezTo>
                      <a:pt x="91" y="877"/>
                      <a:pt x="30" y="930"/>
                      <a:pt x="15" y="998"/>
                    </a:cubicBezTo>
                    <a:cubicBezTo>
                      <a:pt x="0" y="1066"/>
                      <a:pt x="7" y="1145"/>
                      <a:pt x="15" y="1225"/>
                    </a:cubicBezTo>
                  </a:path>
                </a:pathLst>
              </a:custGeom>
              <a:noFill/>
              <a:ln w="76200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5" name="Freeform 17">
                <a:extLst>
                  <a:ext uri="{FF2B5EF4-FFF2-40B4-BE49-F238E27FC236}">
                    <a16:creationId xmlns:a16="http://schemas.microsoft.com/office/drawing/2014/main" id="{542C0244-AAC4-9EC0-3C3F-2F297132E1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3" y="1162"/>
                <a:ext cx="227" cy="1134"/>
              </a:xfrm>
              <a:custGeom>
                <a:avLst/>
                <a:gdLst>
                  <a:gd name="T0" fmla="*/ 1313 w 121"/>
                  <a:gd name="T1" fmla="*/ 0 h 1225"/>
                  <a:gd name="T2" fmla="*/ 186 w 121"/>
                  <a:gd name="T3" fmla="*/ 167 h 1225"/>
                  <a:gd name="T4" fmla="*/ 186 w 121"/>
                  <a:gd name="T5" fmla="*/ 333 h 1225"/>
                  <a:gd name="T6" fmla="*/ 1313 w 121"/>
                  <a:gd name="T7" fmla="*/ 467 h 1225"/>
                  <a:gd name="T8" fmla="*/ 1313 w 121"/>
                  <a:gd name="T9" fmla="*/ 600 h 1225"/>
                  <a:gd name="T10" fmla="*/ 186 w 121"/>
                  <a:gd name="T11" fmla="*/ 732 h 1225"/>
                  <a:gd name="T12" fmla="*/ 186 w 121"/>
                  <a:gd name="T13" fmla="*/ 900 h 12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1"/>
                  <a:gd name="T22" fmla="*/ 0 h 1225"/>
                  <a:gd name="T23" fmla="*/ 121 w 121"/>
                  <a:gd name="T24" fmla="*/ 1225 h 122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1" h="1225">
                    <a:moveTo>
                      <a:pt x="106" y="0"/>
                    </a:moveTo>
                    <a:cubicBezTo>
                      <a:pt x="68" y="75"/>
                      <a:pt x="30" y="151"/>
                      <a:pt x="15" y="227"/>
                    </a:cubicBezTo>
                    <a:cubicBezTo>
                      <a:pt x="0" y="303"/>
                      <a:pt x="0" y="386"/>
                      <a:pt x="15" y="454"/>
                    </a:cubicBezTo>
                    <a:cubicBezTo>
                      <a:pt x="30" y="522"/>
                      <a:pt x="91" y="575"/>
                      <a:pt x="106" y="635"/>
                    </a:cubicBezTo>
                    <a:cubicBezTo>
                      <a:pt x="121" y="695"/>
                      <a:pt x="121" y="757"/>
                      <a:pt x="106" y="817"/>
                    </a:cubicBezTo>
                    <a:cubicBezTo>
                      <a:pt x="91" y="877"/>
                      <a:pt x="30" y="930"/>
                      <a:pt x="15" y="998"/>
                    </a:cubicBezTo>
                    <a:cubicBezTo>
                      <a:pt x="0" y="1066"/>
                      <a:pt x="7" y="1145"/>
                      <a:pt x="15" y="1225"/>
                    </a:cubicBezTo>
                  </a:path>
                </a:pathLst>
              </a:custGeom>
              <a:noFill/>
              <a:ln w="76200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" name="Group 18">
              <a:extLst>
                <a:ext uri="{FF2B5EF4-FFF2-40B4-BE49-F238E27FC236}">
                  <a16:creationId xmlns:a16="http://schemas.microsoft.com/office/drawing/2014/main" id="{7B0A08B5-92D7-7EAC-5860-B0A6B69EBD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5" y="1162"/>
              <a:ext cx="318" cy="1134"/>
              <a:chOff x="612" y="1162"/>
              <a:chExt cx="318" cy="1134"/>
            </a:xfrm>
          </p:grpSpPr>
          <p:sp>
            <p:nvSpPr>
              <p:cNvPr id="10" name="Freeform 19">
                <a:extLst>
                  <a:ext uri="{FF2B5EF4-FFF2-40B4-BE49-F238E27FC236}">
                    <a16:creationId xmlns:a16="http://schemas.microsoft.com/office/drawing/2014/main" id="{DCC9B9A6-55AE-F0FF-D8FC-D76A85CAE0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" y="1162"/>
                <a:ext cx="227" cy="1134"/>
              </a:xfrm>
              <a:custGeom>
                <a:avLst/>
                <a:gdLst>
                  <a:gd name="T0" fmla="*/ 1313 w 121"/>
                  <a:gd name="T1" fmla="*/ 0 h 1225"/>
                  <a:gd name="T2" fmla="*/ 186 w 121"/>
                  <a:gd name="T3" fmla="*/ 167 h 1225"/>
                  <a:gd name="T4" fmla="*/ 186 w 121"/>
                  <a:gd name="T5" fmla="*/ 333 h 1225"/>
                  <a:gd name="T6" fmla="*/ 1313 w 121"/>
                  <a:gd name="T7" fmla="*/ 467 h 1225"/>
                  <a:gd name="T8" fmla="*/ 1313 w 121"/>
                  <a:gd name="T9" fmla="*/ 600 h 1225"/>
                  <a:gd name="T10" fmla="*/ 186 w 121"/>
                  <a:gd name="T11" fmla="*/ 732 h 1225"/>
                  <a:gd name="T12" fmla="*/ 186 w 121"/>
                  <a:gd name="T13" fmla="*/ 900 h 12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1"/>
                  <a:gd name="T22" fmla="*/ 0 h 1225"/>
                  <a:gd name="T23" fmla="*/ 121 w 121"/>
                  <a:gd name="T24" fmla="*/ 1225 h 122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1" h="1225">
                    <a:moveTo>
                      <a:pt x="106" y="0"/>
                    </a:moveTo>
                    <a:cubicBezTo>
                      <a:pt x="68" y="75"/>
                      <a:pt x="30" y="151"/>
                      <a:pt x="15" y="227"/>
                    </a:cubicBezTo>
                    <a:cubicBezTo>
                      <a:pt x="0" y="303"/>
                      <a:pt x="0" y="386"/>
                      <a:pt x="15" y="454"/>
                    </a:cubicBezTo>
                    <a:cubicBezTo>
                      <a:pt x="30" y="522"/>
                      <a:pt x="91" y="575"/>
                      <a:pt x="106" y="635"/>
                    </a:cubicBezTo>
                    <a:cubicBezTo>
                      <a:pt x="121" y="695"/>
                      <a:pt x="121" y="757"/>
                      <a:pt x="106" y="817"/>
                    </a:cubicBezTo>
                    <a:cubicBezTo>
                      <a:pt x="91" y="877"/>
                      <a:pt x="30" y="930"/>
                      <a:pt x="15" y="998"/>
                    </a:cubicBezTo>
                    <a:cubicBezTo>
                      <a:pt x="0" y="1066"/>
                      <a:pt x="7" y="1145"/>
                      <a:pt x="15" y="1225"/>
                    </a:cubicBezTo>
                  </a:path>
                </a:pathLst>
              </a:custGeom>
              <a:noFill/>
              <a:ln w="76200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Freeform 20">
                <a:extLst>
                  <a:ext uri="{FF2B5EF4-FFF2-40B4-BE49-F238E27FC236}">
                    <a16:creationId xmlns:a16="http://schemas.microsoft.com/office/drawing/2014/main" id="{132D72CE-580D-4EBF-9206-ACA395C5BC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" y="1162"/>
                <a:ext cx="227" cy="1134"/>
              </a:xfrm>
              <a:custGeom>
                <a:avLst/>
                <a:gdLst>
                  <a:gd name="T0" fmla="*/ 1313 w 121"/>
                  <a:gd name="T1" fmla="*/ 0 h 1225"/>
                  <a:gd name="T2" fmla="*/ 186 w 121"/>
                  <a:gd name="T3" fmla="*/ 167 h 1225"/>
                  <a:gd name="T4" fmla="*/ 186 w 121"/>
                  <a:gd name="T5" fmla="*/ 333 h 1225"/>
                  <a:gd name="T6" fmla="*/ 1313 w 121"/>
                  <a:gd name="T7" fmla="*/ 467 h 1225"/>
                  <a:gd name="T8" fmla="*/ 1313 w 121"/>
                  <a:gd name="T9" fmla="*/ 600 h 1225"/>
                  <a:gd name="T10" fmla="*/ 186 w 121"/>
                  <a:gd name="T11" fmla="*/ 732 h 1225"/>
                  <a:gd name="T12" fmla="*/ 186 w 121"/>
                  <a:gd name="T13" fmla="*/ 900 h 12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1"/>
                  <a:gd name="T22" fmla="*/ 0 h 1225"/>
                  <a:gd name="T23" fmla="*/ 121 w 121"/>
                  <a:gd name="T24" fmla="*/ 1225 h 122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1" h="1225">
                    <a:moveTo>
                      <a:pt x="106" y="0"/>
                    </a:moveTo>
                    <a:cubicBezTo>
                      <a:pt x="68" y="75"/>
                      <a:pt x="30" y="151"/>
                      <a:pt x="15" y="227"/>
                    </a:cubicBezTo>
                    <a:cubicBezTo>
                      <a:pt x="0" y="303"/>
                      <a:pt x="0" y="386"/>
                      <a:pt x="15" y="454"/>
                    </a:cubicBezTo>
                    <a:cubicBezTo>
                      <a:pt x="30" y="522"/>
                      <a:pt x="91" y="575"/>
                      <a:pt x="106" y="635"/>
                    </a:cubicBezTo>
                    <a:cubicBezTo>
                      <a:pt x="121" y="695"/>
                      <a:pt x="121" y="757"/>
                      <a:pt x="106" y="817"/>
                    </a:cubicBezTo>
                    <a:cubicBezTo>
                      <a:pt x="91" y="877"/>
                      <a:pt x="30" y="930"/>
                      <a:pt x="15" y="998"/>
                    </a:cubicBezTo>
                    <a:cubicBezTo>
                      <a:pt x="0" y="1066"/>
                      <a:pt x="7" y="1145"/>
                      <a:pt x="15" y="1225"/>
                    </a:cubicBezTo>
                  </a:path>
                </a:pathLst>
              </a:custGeom>
              <a:noFill/>
              <a:ln w="76200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" name="Freeform 21">
                <a:extLst>
                  <a:ext uri="{FF2B5EF4-FFF2-40B4-BE49-F238E27FC236}">
                    <a16:creationId xmlns:a16="http://schemas.microsoft.com/office/drawing/2014/main" id="{D47DD15B-8AA9-9814-779D-6235B4BCC0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3" y="1162"/>
                <a:ext cx="227" cy="1134"/>
              </a:xfrm>
              <a:custGeom>
                <a:avLst/>
                <a:gdLst>
                  <a:gd name="T0" fmla="*/ 1313 w 121"/>
                  <a:gd name="T1" fmla="*/ 0 h 1225"/>
                  <a:gd name="T2" fmla="*/ 186 w 121"/>
                  <a:gd name="T3" fmla="*/ 167 h 1225"/>
                  <a:gd name="T4" fmla="*/ 186 w 121"/>
                  <a:gd name="T5" fmla="*/ 333 h 1225"/>
                  <a:gd name="T6" fmla="*/ 1313 w 121"/>
                  <a:gd name="T7" fmla="*/ 467 h 1225"/>
                  <a:gd name="T8" fmla="*/ 1313 w 121"/>
                  <a:gd name="T9" fmla="*/ 600 h 1225"/>
                  <a:gd name="T10" fmla="*/ 186 w 121"/>
                  <a:gd name="T11" fmla="*/ 732 h 1225"/>
                  <a:gd name="T12" fmla="*/ 186 w 121"/>
                  <a:gd name="T13" fmla="*/ 900 h 12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1"/>
                  <a:gd name="T22" fmla="*/ 0 h 1225"/>
                  <a:gd name="T23" fmla="*/ 121 w 121"/>
                  <a:gd name="T24" fmla="*/ 1225 h 122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1" h="1225">
                    <a:moveTo>
                      <a:pt x="106" y="0"/>
                    </a:moveTo>
                    <a:cubicBezTo>
                      <a:pt x="68" y="75"/>
                      <a:pt x="30" y="151"/>
                      <a:pt x="15" y="227"/>
                    </a:cubicBezTo>
                    <a:cubicBezTo>
                      <a:pt x="0" y="303"/>
                      <a:pt x="0" y="386"/>
                      <a:pt x="15" y="454"/>
                    </a:cubicBezTo>
                    <a:cubicBezTo>
                      <a:pt x="30" y="522"/>
                      <a:pt x="91" y="575"/>
                      <a:pt x="106" y="635"/>
                    </a:cubicBezTo>
                    <a:cubicBezTo>
                      <a:pt x="121" y="695"/>
                      <a:pt x="121" y="757"/>
                      <a:pt x="106" y="817"/>
                    </a:cubicBezTo>
                    <a:cubicBezTo>
                      <a:pt x="91" y="877"/>
                      <a:pt x="30" y="930"/>
                      <a:pt x="15" y="998"/>
                    </a:cubicBezTo>
                    <a:cubicBezTo>
                      <a:pt x="0" y="1066"/>
                      <a:pt x="7" y="1145"/>
                      <a:pt x="15" y="1225"/>
                    </a:cubicBezTo>
                  </a:path>
                </a:pathLst>
              </a:custGeom>
              <a:noFill/>
              <a:ln w="76200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" name="Oval 22">
              <a:extLst>
                <a:ext uri="{FF2B5EF4-FFF2-40B4-BE49-F238E27FC236}">
                  <a16:creationId xmlns:a16="http://schemas.microsoft.com/office/drawing/2014/main" id="{91129F77-15BD-76B4-CC04-7A0DF0C828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1706"/>
              <a:ext cx="136" cy="136"/>
            </a:xfrm>
            <a:prstGeom prst="ellipse">
              <a:avLst/>
            </a:prstGeom>
            <a:solidFill>
              <a:srgbClr val="00001C"/>
            </a:soli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</p:grpSp>
      <p:sp>
        <p:nvSpPr>
          <p:cNvPr id="16" name="Line 24">
            <a:extLst>
              <a:ext uri="{FF2B5EF4-FFF2-40B4-BE49-F238E27FC236}">
                <a16:creationId xmlns:a16="http://schemas.microsoft.com/office/drawing/2014/main" id="{FABEAE90-FB24-7F25-0AF2-81AB1634BFF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2541" y="3480993"/>
            <a:ext cx="375177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cxnSp>
        <p:nvCxnSpPr>
          <p:cNvPr id="17" name="AutoShape 57">
            <a:extLst>
              <a:ext uri="{FF2B5EF4-FFF2-40B4-BE49-F238E27FC236}">
                <a16:creationId xmlns:a16="http://schemas.microsoft.com/office/drawing/2014/main" id="{FB7BB4C1-3ADC-58E1-5F13-A128F881AC4F}"/>
              </a:ext>
            </a:extLst>
          </p:cNvPr>
          <p:cNvCxnSpPr>
            <a:cxnSpLocks noChangeShapeType="1"/>
            <a:stCxn id="24" idx="1"/>
            <a:endCxn id="25" idx="1"/>
          </p:cNvCxnSpPr>
          <p:nvPr/>
        </p:nvCxnSpPr>
        <p:spPr bwMode="auto">
          <a:xfrm>
            <a:off x="2777370" y="3905267"/>
            <a:ext cx="42227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18" name="Group 58">
            <a:extLst>
              <a:ext uri="{FF2B5EF4-FFF2-40B4-BE49-F238E27FC236}">
                <a16:creationId xmlns:a16="http://schemas.microsoft.com/office/drawing/2014/main" id="{24D176E6-0B88-45BA-3F26-1E6BBF2B74F5}"/>
              </a:ext>
            </a:extLst>
          </p:cNvPr>
          <p:cNvGrpSpPr>
            <a:grpSpLocks/>
          </p:cNvGrpSpPr>
          <p:nvPr/>
        </p:nvGrpSpPr>
        <p:grpSpPr bwMode="auto">
          <a:xfrm>
            <a:off x="2777369" y="3067067"/>
            <a:ext cx="422275" cy="838200"/>
            <a:chOff x="1728" y="1584"/>
            <a:chExt cx="288" cy="528"/>
          </a:xfrm>
        </p:grpSpPr>
        <p:grpSp>
          <p:nvGrpSpPr>
            <p:cNvPr id="19" name="Group 59">
              <a:extLst>
                <a:ext uri="{FF2B5EF4-FFF2-40B4-BE49-F238E27FC236}">
                  <a16:creationId xmlns:a16="http://schemas.microsoft.com/office/drawing/2014/main" id="{0691A15E-FBCB-0164-A21E-C16E68420E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28" y="1632"/>
              <a:ext cx="288" cy="480"/>
              <a:chOff x="1728" y="1632"/>
              <a:chExt cx="336" cy="480"/>
            </a:xfrm>
          </p:grpSpPr>
          <p:sp>
            <p:nvSpPr>
              <p:cNvPr id="24" name="Line 60">
                <a:extLst>
                  <a:ext uri="{FF2B5EF4-FFF2-40B4-BE49-F238E27FC236}">
                    <a16:creationId xmlns:a16="http://schemas.microsoft.com/office/drawing/2014/main" id="{F2CA915C-E8E8-7F23-54A2-0620422634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1632"/>
                <a:ext cx="0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5" name="Line 61">
                <a:extLst>
                  <a:ext uri="{FF2B5EF4-FFF2-40B4-BE49-F238E27FC236}">
                    <a16:creationId xmlns:a16="http://schemas.microsoft.com/office/drawing/2014/main" id="{3045A90F-5082-2F6D-11E0-EE7148517E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64" y="1632"/>
                <a:ext cx="0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0" name="Group 62">
              <a:extLst>
                <a:ext uri="{FF2B5EF4-FFF2-40B4-BE49-F238E27FC236}">
                  <a16:creationId xmlns:a16="http://schemas.microsoft.com/office/drawing/2014/main" id="{620265ED-CB9B-453F-BDE8-73ED03996F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6" y="1968"/>
              <a:ext cx="192" cy="48"/>
              <a:chOff x="1392" y="2832"/>
              <a:chExt cx="192" cy="48"/>
            </a:xfrm>
          </p:grpSpPr>
          <p:sp>
            <p:nvSpPr>
              <p:cNvPr id="22" name="Oval 63">
                <a:extLst>
                  <a:ext uri="{FF2B5EF4-FFF2-40B4-BE49-F238E27FC236}">
                    <a16:creationId xmlns:a16="http://schemas.microsoft.com/office/drawing/2014/main" id="{E2DB50F9-678C-EA9B-2862-40C22702D6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832"/>
                <a:ext cx="96" cy="4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Oval 64">
                <a:extLst>
                  <a:ext uri="{FF2B5EF4-FFF2-40B4-BE49-F238E27FC236}">
                    <a16:creationId xmlns:a16="http://schemas.microsoft.com/office/drawing/2014/main" id="{0E6C7557-B7E2-3CE0-38C9-E3A450F805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832"/>
                <a:ext cx="96" cy="4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" name="Line 65">
              <a:extLst>
                <a:ext uri="{FF2B5EF4-FFF2-40B4-BE49-F238E27FC236}">
                  <a16:creationId xmlns:a16="http://schemas.microsoft.com/office/drawing/2014/main" id="{5918A938-3445-2515-0E70-3356FFB559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72" y="1584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26" name="Group 66">
            <a:extLst>
              <a:ext uri="{FF2B5EF4-FFF2-40B4-BE49-F238E27FC236}">
                <a16:creationId xmlns:a16="http://schemas.microsoft.com/office/drawing/2014/main" id="{B1828385-0562-E100-AB51-0A72D9CB22CF}"/>
              </a:ext>
            </a:extLst>
          </p:cNvPr>
          <p:cNvGrpSpPr>
            <a:grpSpLocks/>
          </p:cNvGrpSpPr>
          <p:nvPr/>
        </p:nvGrpSpPr>
        <p:grpSpPr bwMode="auto">
          <a:xfrm>
            <a:off x="6586308" y="3140968"/>
            <a:ext cx="1296987" cy="1268413"/>
            <a:chOff x="2968" y="1525"/>
            <a:chExt cx="817" cy="799"/>
          </a:xfrm>
        </p:grpSpPr>
        <p:sp>
          <p:nvSpPr>
            <p:cNvPr id="27" name="Rectangle 67">
              <a:extLst>
                <a:ext uri="{FF2B5EF4-FFF2-40B4-BE49-F238E27FC236}">
                  <a16:creationId xmlns:a16="http://schemas.microsoft.com/office/drawing/2014/main" id="{5DAAFE95-2441-8B1C-4085-DB23829020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1" y="1570"/>
              <a:ext cx="635" cy="31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  <p:sp>
          <p:nvSpPr>
            <p:cNvPr id="28" name="Text Box 68">
              <a:extLst>
                <a:ext uri="{FF2B5EF4-FFF2-40B4-BE49-F238E27FC236}">
                  <a16:creationId xmlns:a16="http://schemas.microsoft.com/office/drawing/2014/main" id="{33D9E206-AEDF-CC2C-A29C-AB7F11AC8D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68" y="2053"/>
              <a:ext cx="817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_tradnl" sz="1100" dirty="0">
                  <a:solidFill>
                    <a:srgbClr val="000000"/>
                  </a:solidFill>
                </a:rPr>
                <a:t>FILTRACIÓN RÁPIDA</a:t>
              </a:r>
              <a:endParaRPr lang="es-MX" sz="1100" dirty="0">
                <a:solidFill>
                  <a:srgbClr val="000000"/>
                </a:solidFill>
              </a:endParaRPr>
            </a:p>
          </p:txBody>
        </p:sp>
        <p:sp>
          <p:nvSpPr>
            <p:cNvPr id="29" name="Rectangle 69" descr="Vertical clara">
              <a:extLst>
                <a:ext uri="{FF2B5EF4-FFF2-40B4-BE49-F238E27FC236}">
                  <a16:creationId xmlns:a16="http://schemas.microsoft.com/office/drawing/2014/main" id="{3CF8F501-507B-CCAD-C5B9-5601E20DD9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1" y="1888"/>
              <a:ext cx="635" cy="9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  <p:sp>
          <p:nvSpPr>
            <p:cNvPr id="30" name="Rectangle 70" descr="Confeti grande">
              <a:extLst>
                <a:ext uri="{FF2B5EF4-FFF2-40B4-BE49-F238E27FC236}">
                  <a16:creationId xmlns:a16="http://schemas.microsoft.com/office/drawing/2014/main" id="{E025522D-824C-0CEC-C8A9-19A48AA437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1" y="1661"/>
              <a:ext cx="635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UY" sz="1800" dirty="0">
                <a:solidFill>
                  <a:srgbClr val="000000"/>
                </a:solidFill>
              </a:endParaRPr>
            </a:p>
          </p:txBody>
        </p:sp>
        <p:sp>
          <p:nvSpPr>
            <p:cNvPr id="31" name="Freeform 71">
              <a:extLst>
                <a:ext uri="{FF2B5EF4-FFF2-40B4-BE49-F238E27FC236}">
                  <a16:creationId xmlns:a16="http://schemas.microsoft.com/office/drawing/2014/main" id="{EC5CEB76-022C-8687-62F2-9722EC251F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1" y="1525"/>
              <a:ext cx="635" cy="454"/>
            </a:xfrm>
            <a:custGeom>
              <a:avLst/>
              <a:gdLst>
                <a:gd name="T0" fmla="*/ 0 w 635"/>
                <a:gd name="T1" fmla="*/ 0 h 454"/>
                <a:gd name="T2" fmla="*/ 0 w 635"/>
                <a:gd name="T3" fmla="*/ 454 h 454"/>
                <a:gd name="T4" fmla="*/ 635 w 635"/>
                <a:gd name="T5" fmla="*/ 454 h 454"/>
                <a:gd name="T6" fmla="*/ 635 w 635"/>
                <a:gd name="T7" fmla="*/ 0 h 4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35"/>
                <a:gd name="T13" fmla="*/ 0 h 454"/>
                <a:gd name="T14" fmla="*/ 635 w 635"/>
                <a:gd name="T15" fmla="*/ 454 h 4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35" h="454">
                  <a:moveTo>
                    <a:pt x="0" y="0"/>
                  </a:moveTo>
                  <a:lnTo>
                    <a:pt x="0" y="454"/>
                  </a:lnTo>
                  <a:lnTo>
                    <a:pt x="635" y="454"/>
                  </a:lnTo>
                  <a:lnTo>
                    <a:pt x="635" y="0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</p:grpSp>
      <p:sp>
        <p:nvSpPr>
          <p:cNvPr id="32" name="Text Box 78">
            <a:extLst>
              <a:ext uri="{FF2B5EF4-FFF2-40B4-BE49-F238E27FC236}">
                <a16:creationId xmlns:a16="http://schemas.microsoft.com/office/drawing/2014/main" id="{4F74F556-AB0D-D406-86E6-A55EE5CEA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1532" y="4233083"/>
            <a:ext cx="152241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100" dirty="0">
                <a:solidFill>
                  <a:srgbClr val="000000"/>
                </a:solidFill>
              </a:rPr>
              <a:t>SEDIMENTACION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33" name="Text Box 11">
            <a:extLst>
              <a:ext uri="{FF2B5EF4-FFF2-40B4-BE49-F238E27FC236}">
                <a16:creationId xmlns:a16="http://schemas.microsoft.com/office/drawing/2014/main" id="{C07DEB2E-D03B-B386-DF38-B651A2B49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9937" y="3940972"/>
            <a:ext cx="1224135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050" dirty="0">
                <a:solidFill>
                  <a:srgbClr val="000000"/>
                </a:solidFill>
              </a:rPr>
              <a:t>DESINFECCIÓN</a:t>
            </a:r>
            <a:endParaRPr lang="es-MX" sz="1050" dirty="0">
              <a:solidFill>
                <a:srgbClr val="000000"/>
              </a:solidFill>
            </a:endParaRPr>
          </a:p>
        </p:txBody>
      </p:sp>
      <p:sp>
        <p:nvSpPr>
          <p:cNvPr id="34" name="Text Box 5">
            <a:extLst>
              <a:ext uri="{FF2B5EF4-FFF2-40B4-BE49-F238E27FC236}">
                <a16:creationId xmlns:a16="http://schemas.microsoft.com/office/drawing/2014/main" id="{BE7FCC62-1ABC-C49B-E172-C7CF7DA959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151" y="2948246"/>
            <a:ext cx="11525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200" dirty="0">
                <a:solidFill>
                  <a:srgbClr val="000000"/>
                </a:solidFill>
              </a:rPr>
              <a:t>CAPTACIÓN</a:t>
            </a:r>
            <a:endParaRPr lang="es-MX" sz="1200" dirty="0">
              <a:solidFill>
                <a:srgbClr val="000000"/>
              </a:solidFill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79AC2D09-B49C-5716-651B-759DE6D738A3}"/>
              </a:ext>
            </a:extLst>
          </p:cNvPr>
          <p:cNvSpPr txBox="1"/>
          <p:nvPr/>
        </p:nvSpPr>
        <p:spPr>
          <a:xfrm>
            <a:off x="2233716" y="2428747"/>
            <a:ext cx="1368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UY" sz="1100" dirty="0">
                <a:solidFill>
                  <a:srgbClr val="000000"/>
                </a:solidFill>
              </a:rPr>
              <a:t>PREOXIDACION</a:t>
            </a:r>
          </a:p>
        </p:txBody>
      </p:sp>
      <p:cxnSp>
        <p:nvCxnSpPr>
          <p:cNvPr id="36" name="Conector angular 8">
            <a:extLst>
              <a:ext uri="{FF2B5EF4-FFF2-40B4-BE49-F238E27FC236}">
                <a16:creationId xmlns:a16="http://schemas.microsoft.com/office/drawing/2014/main" id="{132D9D6E-7357-18FF-D6AB-DAB7B21B02DD}"/>
              </a:ext>
            </a:extLst>
          </p:cNvPr>
          <p:cNvCxnSpPr>
            <a:cxnSpLocks/>
            <a:endCxn id="38" idx="0"/>
          </p:cNvCxnSpPr>
          <p:nvPr/>
        </p:nvCxnSpPr>
        <p:spPr>
          <a:xfrm rot="10800000" flipV="1">
            <a:off x="2220516" y="2685691"/>
            <a:ext cx="1116994" cy="606125"/>
          </a:xfrm>
          <a:prstGeom prst="bent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8" name="Rectángulo 37">
            <a:extLst>
              <a:ext uri="{FF2B5EF4-FFF2-40B4-BE49-F238E27FC236}">
                <a16:creationId xmlns:a16="http://schemas.microsoft.com/office/drawing/2014/main" id="{59A21342-D1B0-78F3-08B4-519C70992CC2}"/>
              </a:ext>
            </a:extLst>
          </p:cNvPr>
          <p:cNvSpPr/>
          <p:nvPr/>
        </p:nvSpPr>
        <p:spPr>
          <a:xfrm>
            <a:off x="2087634" y="3291817"/>
            <a:ext cx="265763" cy="3064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s-UY" sz="1800">
              <a:solidFill>
                <a:srgbClr val="000000"/>
              </a:solidFill>
            </a:endParaRPr>
          </a:p>
        </p:txBody>
      </p:sp>
      <p:grpSp>
        <p:nvGrpSpPr>
          <p:cNvPr id="39" name="Group 8">
            <a:extLst>
              <a:ext uri="{FF2B5EF4-FFF2-40B4-BE49-F238E27FC236}">
                <a16:creationId xmlns:a16="http://schemas.microsoft.com/office/drawing/2014/main" id="{A93F7F93-7C5D-84D7-B84A-EC7E49C4FC04}"/>
              </a:ext>
            </a:extLst>
          </p:cNvPr>
          <p:cNvGrpSpPr>
            <a:grpSpLocks/>
          </p:cNvGrpSpPr>
          <p:nvPr/>
        </p:nvGrpSpPr>
        <p:grpSpPr bwMode="auto">
          <a:xfrm>
            <a:off x="8315320" y="3029260"/>
            <a:ext cx="1305060" cy="837394"/>
            <a:chOff x="4059" y="1480"/>
            <a:chExt cx="771" cy="453"/>
          </a:xfrm>
          <a:noFill/>
        </p:grpSpPr>
        <p:sp>
          <p:nvSpPr>
            <p:cNvPr id="40" name="Rectangle 9">
              <a:extLst>
                <a:ext uri="{FF2B5EF4-FFF2-40B4-BE49-F238E27FC236}">
                  <a16:creationId xmlns:a16="http://schemas.microsoft.com/office/drawing/2014/main" id="{7C60EA3C-D3B4-F56F-E2DB-C4E2AFB14C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9" y="1480"/>
              <a:ext cx="771" cy="453"/>
            </a:xfrm>
            <a:prstGeom prst="rect">
              <a:avLst/>
            </a:prstGeom>
            <a:grp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  <p:sp>
          <p:nvSpPr>
            <p:cNvPr id="41" name="Text Box 10">
              <a:extLst>
                <a:ext uri="{FF2B5EF4-FFF2-40B4-BE49-F238E27FC236}">
                  <a16:creationId xmlns:a16="http://schemas.microsoft.com/office/drawing/2014/main" id="{9B8DBA24-A24B-CADB-6171-EB7462B916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9" y="1525"/>
              <a:ext cx="771" cy="29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_tradnl" sz="1000" b="1" dirty="0">
                  <a:solidFill>
                    <a:srgbClr val="00001C"/>
                  </a:solidFill>
                </a:rPr>
                <a:t>DEPÓSITO DE AGUA FILTRADA Y TANQUE DE CONTACTO</a:t>
              </a:r>
              <a:endParaRPr lang="es-MX" sz="1000" b="1" dirty="0">
                <a:solidFill>
                  <a:srgbClr val="00001C"/>
                </a:solidFill>
              </a:endParaRPr>
            </a:p>
          </p:txBody>
        </p:sp>
      </p:grpSp>
      <p:sp>
        <p:nvSpPr>
          <p:cNvPr id="42" name="Text Box 11">
            <a:extLst>
              <a:ext uri="{FF2B5EF4-FFF2-40B4-BE49-F238E27FC236}">
                <a16:creationId xmlns:a16="http://schemas.microsoft.com/office/drawing/2014/main" id="{91C649D9-B8C6-7817-FD48-FE7AAD0CBA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4408" y="3591490"/>
            <a:ext cx="14484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000" dirty="0">
                <a:solidFill>
                  <a:srgbClr val="000000"/>
                </a:solidFill>
              </a:rPr>
              <a:t>CORRECCIÓN DE pH y ALCALINIDAD</a:t>
            </a:r>
            <a:endParaRPr lang="es-MX" sz="1000" dirty="0">
              <a:solidFill>
                <a:srgbClr val="000000"/>
              </a:solidFill>
            </a:endParaRPr>
          </a:p>
        </p:txBody>
      </p:sp>
      <p:sp>
        <p:nvSpPr>
          <p:cNvPr id="43" name="Text Box 25">
            <a:extLst>
              <a:ext uri="{FF2B5EF4-FFF2-40B4-BE49-F238E27FC236}">
                <a16:creationId xmlns:a16="http://schemas.microsoft.com/office/drawing/2014/main" id="{A75DBC97-F3E7-1C9D-CA2F-C2617989E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4291" y="3922661"/>
            <a:ext cx="1150938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050" dirty="0">
                <a:solidFill>
                  <a:srgbClr val="000000"/>
                </a:solidFill>
              </a:rPr>
              <a:t>FLOCULACIÓN</a:t>
            </a:r>
            <a:endParaRPr lang="es-MX" sz="1050" dirty="0">
              <a:solidFill>
                <a:srgbClr val="000000"/>
              </a:solidFill>
            </a:endParaRPr>
          </a:p>
        </p:txBody>
      </p: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BE543CBD-368B-EE4F-8FAB-60B9DB7503FA}"/>
              </a:ext>
            </a:extLst>
          </p:cNvPr>
          <p:cNvCxnSpPr>
            <a:cxnSpLocks/>
          </p:cNvCxnSpPr>
          <p:nvPr/>
        </p:nvCxnSpPr>
        <p:spPr bwMode="auto">
          <a:xfrm>
            <a:off x="3794084" y="3102310"/>
            <a:ext cx="0" cy="6519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Forma libre: forma 44">
            <a:extLst>
              <a:ext uri="{FF2B5EF4-FFF2-40B4-BE49-F238E27FC236}">
                <a16:creationId xmlns:a16="http://schemas.microsoft.com/office/drawing/2014/main" id="{298EBBDC-D452-A474-3CBD-7C6FD0826C33}"/>
              </a:ext>
            </a:extLst>
          </p:cNvPr>
          <p:cNvSpPr/>
          <p:nvPr/>
        </p:nvSpPr>
        <p:spPr bwMode="auto">
          <a:xfrm>
            <a:off x="3656116" y="3055508"/>
            <a:ext cx="1267691" cy="810491"/>
          </a:xfrm>
          <a:custGeom>
            <a:avLst/>
            <a:gdLst>
              <a:gd name="connsiteX0" fmla="*/ 0 w 1267691"/>
              <a:gd name="connsiteY0" fmla="*/ 20782 h 810491"/>
              <a:gd name="connsiteX1" fmla="*/ 0 w 1267691"/>
              <a:gd name="connsiteY1" fmla="*/ 810491 h 810491"/>
              <a:gd name="connsiteX2" fmla="*/ 1267691 w 1267691"/>
              <a:gd name="connsiteY2" fmla="*/ 810491 h 810491"/>
              <a:gd name="connsiteX3" fmla="*/ 1267691 w 1267691"/>
              <a:gd name="connsiteY3" fmla="*/ 0 h 810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7691" h="810491">
                <a:moveTo>
                  <a:pt x="0" y="20782"/>
                </a:moveTo>
                <a:lnTo>
                  <a:pt x="0" y="810491"/>
                </a:lnTo>
                <a:lnTo>
                  <a:pt x="1267691" y="810491"/>
                </a:lnTo>
                <a:lnTo>
                  <a:pt x="1267691" y="0"/>
                </a:lnTo>
              </a:path>
            </a:pathLst>
          </a:cu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UY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A661DC09-A55B-7535-E812-BFD18169E6EF}"/>
              </a:ext>
            </a:extLst>
          </p:cNvPr>
          <p:cNvCxnSpPr>
            <a:cxnSpLocks/>
          </p:cNvCxnSpPr>
          <p:nvPr/>
        </p:nvCxnSpPr>
        <p:spPr bwMode="auto">
          <a:xfrm>
            <a:off x="3919709" y="3102310"/>
            <a:ext cx="0" cy="7620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27F8AAEC-1162-050F-402B-EA9F4AB81F54}"/>
              </a:ext>
            </a:extLst>
          </p:cNvPr>
          <p:cNvCxnSpPr>
            <a:cxnSpLocks/>
          </p:cNvCxnSpPr>
          <p:nvPr/>
        </p:nvCxnSpPr>
        <p:spPr bwMode="auto">
          <a:xfrm>
            <a:off x="4082116" y="3098029"/>
            <a:ext cx="0" cy="6519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3CF8A69A-6887-313E-23DE-485761ABC989}"/>
              </a:ext>
            </a:extLst>
          </p:cNvPr>
          <p:cNvCxnSpPr>
            <a:cxnSpLocks/>
          </p:cNvCxnSpPr>
          <p:nvPr/>
        </p:nvCxnSpPr>
        <p:spPr bwMode="auto">
          <a:xfrm>
            <a:off x="4207741" y="3098029"/>
            <a:ext cx="0" cy="7620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7FB84E24-9EE5-0255-C102-380F2385D9C5}"/>
              </a:ext>
            </a:extLst>
          </p:cNvPr>
          <p:cNvCxnSpPr>
            <a:cxnSpLocks/>
          </p:cNvCxnSpPr>
          <p:nvPr/>
        </p:nvCxnSpPr>
        <p:spPr bwMode="auto">
          <a:xfrm>
            <a:off x="4370148" y="3108859"/>
            <a:ext cx="0" cy="6519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7475CBC8-CBD2-86E8-6639-92F7AF657AD9}"/>
              </a:ext>
            </a:extLst>
          </p:cNvPr>
          <p:cNvCxnSpPr>
            <a:cxnSpLocks/>
          </p:cNvCxnSpPr>
          <p:nvPr/>
        </p:nvCxnSpPr>
        <p:spPr bwMode="auto">
          <a:xfrm>
            <a:off x="4495773" y="3108859"/>
            <a:ext cx="0" cy="7620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368B05CA-25E1-4E66-3241-5B215DFD03A3}"/>
              </a:ext>
            </a:extLst>
          </p:cNvPr>
          <p:cNvCxnSpPr>
            <a:cxnSpLocks/>
          </p:cNvCxnSpPr>
          <p:nvPr/>
        </p:nvCxnSpPr>
        <p:spPr bwMode="auto">
          <a:xfrm>
            <a:off x="4658180" y="3104578"/>
            <a:ext cx="0" cy="6519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B67BE941-9742-1CE7-A171-42D0D54CFEF7}"/>
              </a:ext>
            </a:extLst>
          </p:cNvPr>
          <p:cNvCxnSpPr>
            <a:cxnSpLocks/>
          </p:cNvCxnSpPr>
          <p:nvPr/>
        </p:nvCxnSpPr>
        <p:spPr bwMode="auto">
          <a:xfrm>
            <a:off x="4783805" y="3104578"/>
            <a:ext cx="0" cy="7620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Line 24">
            <a:extLst>
              <a:ext uri="{FF2B5EF4-FFF2-40B4-BE49-F238E27FC236}">
                <a16:creationId xmlns:a16="http://schemas.microsoft.com/office/drawing/2014/main" id="{46B62C64-F867-63F6-20C1-5CD9B50E00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52362" y="3449317"/>
            <a:ext cx="381583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sp>
        <p:nvSpPr>
          <p:cNvPr id="54" name="Line 24">
            <a:extLst>
              <a:ext uri="{FF2B5EF4-FFF2-40B4-BE49-F238E27FC236}">
                <a16:creationId xmlns:a16="http://schemas.microsoft.com/office/drawing/2014/main" id="{4900447C-671D-C4AC-4CBB-2B196B6E02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20380" y="3449317"/>
            <a:ext cx="1008062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sp>
        <p:nvSpPr>
          <p:cNvPr id="55" name="Rectángulo: esquinas superiores cortadas 54">
            <a:extLst>
              <a:ext uri="{FF2B5EF4-FFF2-40B4-BE49-F238E27FC236}">
                <a16:creationId xmlns:a16="http://schemas.microsoft.com/office/drawing/2014/main" id="{38AA4F54-B48E-8637-873A-E0FC6B7BE257}"/>
              </a:ext>
            </a:extLst>
          </p:cNvPr>
          <p:cNvSpPr/>
          <p:nvPr/>
        </p:nvSpPr>
        <p:spPr bwMode="auto">
          <a:xfrm rot="10800000">
            <a:off x="5294942" y="3104577"/>
            <a:ext cx="1055092" cy="1078543"/>
          </a:xfrm>
          <a:prstGeom prst="snip2SameRect">
            <a:avLst>
              <a:gd name="adj1" fmla="val 47120"/>
              <a:gd name="adj2" fmla="val 0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UY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56" name="Line 6">
            <a:extLst>
              <a:ext uri="{FF2B5EF4-FFF2-40B4-BE49-F238E27FC236}">
                <a16:creationId xmlns:a16="http://schemas.microsoft.com/office/drawing/2014/main" id="{3F027E7D-2D00-EA6B-AFBC-5899647FE5FF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4616" y="3483435"/>
            <a:ext cx="412753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sp>
        <p:nvSpPr>
          <p:cNvPr id="57" name="Line 6">
            <a:extLst>
              <a:ext uri="{FF2B5EF4-FFF2-40B4-BE49-F238E27FC236}">
                <a16:creationId xmlns:a16="http://schemas.microsoft.com/office/drawing/2014/main" id="{4FD1C4AC-8A6E-165D-486F-310F321DBFF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4882" y="3456160"/>
            <a:ext cx="412753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sp>
        <p:nvSpPr>
          <p:cNvPr id="59" name="Line 24">
            <a:extLst>
              <a:ext uri="{FF2B5EF4-FFF2-40B4-BE49-F238E27FC236}">
                <a16:creationId xmlns:a16="http://schemas.microsoft.com/office/drawing/2014/main" id="{BD279A59-E9A4-EBA6-6121-E599802ADC8A}"/>
              </a:ext>
            </a:extLst>
          </p:cNvPr>
          <p:cNvSpPr>
            <a:spLocks noChangeShapeType="1"/>
          </p:cNvSpPr>
          <p:nvPr/>
        </p:nvSpPr>
        <p:spPr bwMode="auto">
          <a:xfrm>
            <a:off x="7746228" y="3446581"/>
            <a:ext cx="569092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cxnSp>
        <p:nvCxnSpPr>
          <p:cNvPr id="60" name="Conector recto de flecha 59">
            <a:extLst>
              <a:ext uri="{FF2B5EF4-FFF2-40B4-BE49-F238E27FC236}">
                <a16:creationId xmlns:a16="http://schemas.microsoft.com/office/drawing/2014/main" id="{85423AC9-8BB3-E3EC-FF77-BBDE02833CF5}"/>
              </a:ext>
            </a:extLst>
          </p:cNvPr>
          <p:cNvCxnSpPr/>
          <p:nvPr/>
        </p:nvCxnSpPr>
        <p:spPr>
          <a:xfrm>
            <a:off x="8050268" y="2202200"/>
            <a:ext cx="0" cy="1194246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 Box 78">
            <a:extLst>
              <a:ext uri="{FF2B5EF4-FFF2-40B4-BE49-F238E27FC236}">
                <a16:creationId xmlns:a16="http://schemas.microsoft.com/office/drawing/2014/main" id="{71C4B233-9EA8-2F55-0315-F729AC3AB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9285" y="1768821"/>
            <a:ext cx="138437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600" dirty="0">
                <a:solidFill>
                  <a:srgbClr val="000000"/>
                </a:solidFill>
              </a:rPr>
              <a:t>Cl</a:t>
            </a:r>
            <a:r>
              <a:rPr lang="es-ES_tradnl" sz="1600" baseline="-25000" dirty="0">
                <a:solidFill>
                  <a:srgbClr val="000000"/>
                </a:solidFill>
              </a:rPr>
              <a:t>2</a:t>
            </a:r>
            <a:endParaRPr lang="es-MX" sz="1600" baseline="-25000" dirty="0">
              <a:solidFill>
                <a:srgbClr val="000000"/>
              </a:solidFill>
            </a:endParaRPr>
          </a:p>
        </p:txBody>
      </p:sp>
      <p:cxnSp>
        <p:nvCxnSpPr>
          <p:cNvPr id="62" name="Conector recto de flecha 61">
            <a:extLst>
              <a:ext uri="{FF2B5EF4-FFF2-40B4-BE49-F238E27FC236}">
                <a16:creationId xmlns:a16="http://schemas.microsoft.com/office/drawing/2014/main" id="{780781DA-677B-F582-9C95-7FEDF62B2F27}"/>
              </a:ext>
            </a:extLst>
          </p:cNvPr>
          <p:cNvCxnSpPr>
            <a:cxnSpLocks/>
          </p:cNvCxnSpPr>
          <p:nvPr/>
        </p:nvCxnSpPr>
        <p:spPr>
          <a:xfrm>
            <a:off x="9791363" y="2685691"/>
            <a:ext cx="0" cy="740395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 Box 78">
            <a:extLst>
              <a:ext uri="{FF2B5EF4-FFF2-40B4-BE49-F238E27FC236}">
                <a16:creationId xmlns:a16="http://schemas.microsoft.com/office/drawing/2014/main" id="{EDF8D42D-E978-256F-BAC7-991C066D8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32222" y="2321350"/>
            <a:ext cx="138437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600" dirty="0">
                <a:solidFill>
                  <a:srgbClr val="000000"/>
                </a:solidFill>
              </a:rPr>
              <a:t>Amonio</a:t>
            </a:r>
            <a:endParaRPr lang="es-MX" sz="1600" baseline="-25000" dirty="0">
              <a:solidFill>
                <a:srgbClr val="000000"/>
              </a:solidFill>
            </a:endParaRP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94E0EB33-545C-2127-2745-DA0604627DD6}"/>
              </a:ext>
            </a:extLst>
          </p:cNvPr>
          <p:cNvSpPr txBox="1"/>
          <p:nvPr/>
        </p:nvSpPr>
        <p:spPr>
          <a:xfrm>
            <a:off x="0" y="746695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600" dirty="0">
                <a:solidFill>
                  <a:schemeClr val="tx1"/>
                </a:solidFill>
              </a:rPr>
              <a:t>Configuraciones</a:t>
            </a:r>
            <a:endParaRPr lang="es-UY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ángulo 64">
            <a:extLst>
              <a:ext uri="{FF2B5EF4-FFF2-40B4-BE49-F238E27FC236}">
                <a16:creationId xmlns:a16="http://schemas.microsoft.com/office/drawing/2014/main" id="{64D9AC5F-34F3-4DF7-D3CF-7D17C322F11C}"/>
              </a:ext>
            </a:extLst>
          </p:cNvPr>
          <p:cNvSpPr/>
          <p:nvPr/>
        </p:nvSpPr>
        <p:spPr bwMode="auto">
          <a:xfrm>
            <a:off x="695400" y="1556792"/>
            <a:ext cx="10687449" cy="367240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UY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7C8BA021-9718-C942-7469-5D3B5EE7B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4135" y="3979553"/>
            <a:ext cx="129540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050" dirty="0">
                <a:solidFill>
                  <a:srgbClr val="000000"/>
                </a:solidFill>
              </a:rPr>
              <a:t>COAGULACIÓN</a:t>
            </a:r>
            <a:endParaRPr lang="es-MX" sz="1050" dirty="0">
              <a:solidFill>
                <a:srgbClr val="000000"/>
              </a:solidFill>
            </a:endParaRPr>
          </a:p>
        </p:txBody>
      </p:sp>
      <p:sp>
        <p:nvSpPr>
          <p:cNvPr id="4" name="Line 6">
            <a:extLst>
              <a:ext uri="{FF2B5EF4-FFF2-40B4-BE49-F238E27FC236}">
                <a16:creationId xmlns:a16="http://schemas.microsoft.com/office/drawing/2014/main" id="{0ABA05F1-FF8D-0B0F-081B-7F2F7A73C506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9166" y="3498867"/>
            <a:ext cx="412753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grpSp>
        <p:nvGrpSpPr>
          <p:cNvPr id="6" name="Group 13">
            <a:extLst>
              <a:ext uri="{FF2B5EF4-FFF2-40B4-BE49-F238E27FC236}">
                <a16:creationId xmlns:a16="http://schemas.microsoft.com/office/drawing/2014/main" id="{68936B16-6059-F81B-22DE-3D384A224923}"/>
              </a:ext>
            </a:extLst>
          </p:cNvPr>
          <p:cNvGrpSpPr>
            <a:grpSpLocks/>
          </p:cNvGrpSpPr>
          <p:nvPr/>
        </p:nvGrpSpPr>
        <p:grpSpPr bwMode="auto">
          <a:xfrm>
            <a:off x="1052638" y="2499657"/>
            <a:ext cx="649287" cy="1800225"/>
            <a:chOff x="385" y="1162"/>
            <a:chExt cx="409" cy="1134"/>
          </a:xfrm>
        </p:grpSpPr>
        <p:grpSp>
          <p:nvGrpSpPr>
            <p:cNvPr id="7" name="Group 14">
              <a:extLst>
                <a:ext uri="{FF2B5EF4-FFF2-40B4-BE49-F238E27FC236}">
                  <a16:creationId xmlns:a16="http://schemas.microsoft.com/office/drawing/2014/main" id="{2D6810B4-FEE3-3F7E-E6A1-70E5F05284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6" y="1162"/>
              <a:ext cx="318" cy="1134"/>
              <a:chOff x="612" y="1162"/>
              <a:chExt cx="318" cy="1134"/>
            </a:xfrm>
          </p:grpSpPr>
          <p:sp>
            <p:nvSpPr>
              <p:cNvPr id="13" name="Freeform 15">
                <a:extLst>
                  <a:ext uri="{FF2B5EF4-FFF2-40B4-BE49-F238E27FC236}">
                    <a16:creationId xmlns:a16="http://schemas.microsoft.com/office/drawing/2014/main" id="{1A9C35A1-007C-DF0E-67B5-177A375B44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" y="1162"/>
                <a:ext cx="227" cy="1134"/>
              </a:xfrm>
              <a:custGeom>
                <a:avLst/>
                <a:gdLst>
                  <a:gd name="T0" fmla="*/ 1313 w 121"/>
                  <a:gd name="T1" fmla="*/ 0 h 1225"/>
                  <a:gd name="T2" fmla="*/ 186 w 121"/>
                  <a:gd name="T3" fmla="*/ 167 h 1225"/>
                  <a:gd name="T4" fmla="*/ 186 w 121"/>
                  <a:gd name="T5" fmla="*/ 333 h 1225"/>
                  <a:gd name="T6" fmla="*/ 1313 w 121"/>
                  <a:gd name="T7" fmla="*/ 467 h 1225"/>
                  <a:gd name="T8" fmla="*/ 1313 w 121"/>
                  <a:gd name="T9" fmla="*/ 600 h 1225"/>
                  <a:gd name="T10" fmla="*/ 186 w 121"/>
                  <a:gd name="T11" fmla="*/ 732 h 1225"/>
                  <a:gd name="T12" fmla="*/ 186 w 121"/>
                  <a:gd name="T13" fmla="*/ 900 h 12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1"/>
                  <a:gd name="T22" fmla="*/ 0 h 1225"/>
                  <a:gd name="T23" fmla="*/ 121 w 121"/>
                  <a:gd name="T24" fmla="*/ 1225 h 122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1" h="1225">
                    <a:moveTo>
                      <a:pt x="106" y="0"/>
                    </a:moveTo>
                    <a:cubicBezTo>
                      <a:pt x="68" y="75"/>
                      <a:pt x="30" y="151"/>
                      <a:pt x="15" y="227"/>
                    </a:cubicBezTo>
                    <a:cubicBezTo>
                      <a:pt x="0" y="303"/>
                      <a:pt x="0" y="386"/>
                      <a:pt x="15" y="454"/>
                    </a:cubicBezTo>
                    <a:cubicBezTo>
                      <a:pt x="30" y="522"/>
                      <a:pt x="91" y="575"/>
                      <a:pt x="106" y="635"/>
                    </a:cubicBezTo>
                    <a:cubicBezTo>
                      <a:pt x="121" y="695"/>
                      <a:pt x="121" y="757"/>
                      <a:pt x="106" y="817"/>
                    </a:cubicBezTo>
                    <a:cubicBezTo>
                      <a:pt x="91" y="877"/>
                      <a:pt x="30" y="930"/>
                      <a:pt x="15" y="998"/>
                    </a:cubicBezTo>
                    <a:cubicBezTo>
                      <a:pt x="0" y="1066"/>
                      <a:pt x="7" y="1145"/>
                      <a:pt x="15" y="1225"/>
                    </a:cubicBezTo>
                  </a:path>
                </a:pathLst>
              </a:custGeom>
              <a:noFill/>
              <a:ln w="76200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4" name="Freeform 16">
                <a:extLst>
                  <a:ext uri="{FF2B5EF4-FFF2-40B4-BE49-F238E27FC236}">
                    <a16:creationId xmlns:a16="http://schemas.microsoft.com/office/drawing/2014/main" id="{3464310D-AF64-0200-5011-36022527E9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" y="1162"/>
                <a:ext cx="227" cy="1134"/>
              </a:xfrm>
              <a:custGeom>
                <a:avLst/>
                <a:gdLst>
                  <a:gd name="T0" fmla="*/ 1313 w 121"/>
                  <a:gd name="T1" fmla="*/ 0 h 1225"/>
                  <a:gd name="T2" fmla="*/ 186 w 121"/>
                  <a:gd name="T3" fmla="*/ 167 h 1225"/>
                  <a:gd name="T4" fmla="*/ 186 w 121"/>
                  <a:gd name="T5" fmla="*/ 333 h 1225"/>
                  <a:gd name="T6" fmla="*/ 1313 w 121"/>
                  <a:gd name="T7" fmla="*/ 467 h 1225"/>
                  <a:gd name="T8" fmla="*/ 1313 w 121"/>
                  <a:gd name="T9" fmla="*/ 600 h 1225"/>
                  <a:gd name="T10" fmla="*/ 186 w 121"/>
                  <a:gd name="T11" fmla="*/ 732 h 1225"/>
                  <a:gd name="T12" fmla="*/ 186 w 121"/>
                  <a:gd name="T13" fmla="*/ 900 h 12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1"/>
                  <a:gd name="T22" fmla="*/ 0 h 1225"/>
                  <a:gd name="T23" fmla="*/ 121 w 121"/>
                  <a:gd name="T24" fmla="*/ 1225 h 122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1" h="1225">
                    <a:moveTo>
                      <a:pt x="106" y="0"/>
                    </a:moveTo>
                    <a:cubicBezTo>
                      <a:pt x="68" y="75"/>
                      <a:pt x="30" y="151"/>
                      <a:pt x="15" y="227"/>
                    </a:cubicBezTo>
                    <a:cubicBezTo>
                      <a:pt x="0" y="303"/>
                      <a:pt x="0" y="386"/>
                      <a:pt x="15" y="454"/>
                    </a:cubicBezTo>
                    <a:cubicBezTo>
                      <a:pt x="30" y="522"/>
                      <a:pt x="91" y="575"/>
                      <a:pt x="106" y="635"/>
                    </a:cubicBezTo>
                    <a:cubicBezTo>
                      <a:pt x="121" y="695"/>
                      <a:pt x="121" y="757"/>
                      <a:pt x="106" y="817"/>
                    </a:cubicBezTo>
                    <a:cubicBezTo>
                      <a:pt x="91" y="877"/>
                      <a:pt x="30" y="930"/>
                      <a:pt x="15" y="998"/>
                    </a:cubicBezTo>
                    <a:cubicBezTo>
                      <a:pt x="0" y="1066"/>
                      <a:pt x="7" y="1145"/>
                      <a:pt x="15" y="1225"/>
                    </a:cubicBezTo>
                  </a:path>
                </a:pathLst>
              </a:custGeom>
              <a:noFill/>
              <a:ln w="76200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5" name="Freeform 17">
                <a:extLst>
                  <a:ext uri="{FF2B5EF4-FFF2-40B4-BE49-F238E27FC236}">
                    <a16:creationId xmlns:a16="http://schemas.microsoft.com/office/drawing/2014/main" id="{542C0244-AAC4-9EC0-3C3F-2F297132E1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3" y="1162"/>
                <a:ext cx="227" cy="1134"/>
              </a:xfrm>
              <a:custGeom>
                <a:avLst/>
                <a:gdLst>
                  <a:gd name="T0" fmla="*/ 1313 w 121"/>
                  <a:gd name="T1" fmla="*/ 0 h 1225"/>
                  <a:gd name="T2" fmla="*/ 186 w 121"/>
                  <a:gd name="T3" fmla="*/ 167 h 1225"/>
                  <a:gd name="T4" fmla="*/ 186 w 121"/>
                  <a:gd name="T5" fmla="*/ 333 h 1225"/>
                  <a:gd name="T6" fmla="*/ 1313 w 121"/>
                  <a:gd name="T7" fmla="*/ 467 h 1225"/>
                  <a:gd name="T8" fmla="*/ 1313 w 121"/>
                  <a:gd name="T9" fmla="*/ 600 h 1225"/>
                  <a:gd name="T10" fmla="*/ 186 w 121"/>
                  <a:gd name="T11" fmla="*/ 732 h 1225"/>
                  <a:gd name="T12" fmla="*/ 186 w 121"/>
                  <a:gd name="T13" fmla="*/ 900 h 12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1"/>
                  <a:gd name="T22" fmla="*/ 0 h 1225"/>
                  <a:gd name="T23" fmla="*/ 121 w 121"/>
                  <a:gd name="T24" fmla="*/ 1225 h 122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1" h="1225">
                    <a:moveTo>
                      <a:pt x="106" y="0"/>
                    </a:moveTo>
                    <a:cubicBezTo>
                      <a:pt x="68" y="75"/>
                      <a:pt x="30" y="151"/>
                      <a:pt x="15" y="227"/>
                    </a:cubicBezTo>
                    <a:cubicBezTo>
                      <a:pt x="0" y="303"/>
                      <a:pt x="0" y="386"/>
                      <a:pt x="15" y="454"/>
                    </a:cubicBezTo>
                    <a:cubicBezTo>
                      <a:pt x="30" y="522"/>
                      <a:pt x="91" y="575"/>
                      <a:pt x="106" y="635"/>
                    </a:cubicBezTo>
                    <a:cubicBezTo>
                      <a:pt x="121" y="695"/>
                      <a:pt x="121" y="757"/>
                      <a:pt x="106" y="817"/>
                    </a:cubicBezTo>
                    <a:cubicBezTo>
                      <a:pt x="91" y="877"/>
                      <a:pt x="30" y="930"/>
                      <a:pt x="15" y="998"/>
                    </a:cubicBezTo>
                    <a:cubicBezTo>
                      <a:pt x="0" y="1066"/>
                      <a:pt x="7" y="1145"/>
                      <a:pt x="15" y="1225"/>
                    </a:cubicBezTo>
                  </a:path>
                </a:pathLst>
              </a:custGeom>
              <a:noFill/>
              <a:ln w="76200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" name="Group 18">
              <a:extLst>
                <a:ext uri="{FF2B5EF4-FFF2-40B4-BE49-F238E27FC236}">
                  <a16:creationId xmlns:a16="http://schemas.microsoft.com/office/drawing/2014/main" id="{7B0A08B5-92D7-7EAC-5860-B0A6B69EBD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5" y="1162"/>
              <a:ext cx="318" cy="1134"/>
              <a:chOff x="612" y="1162"/>
              <a:chExt cx="318" cy="1134"/>
            </a:xfrm>
          </p:grpSpPr>
          <p:sp>
            <p:nvSpPr>
              <p:cNvPr id="10" name="Freeform 19">
                <a:extLst>
                  <a:ext uri="{FF2B5EF4-FFF2-40B4-BE49-F238E27FC236}">
                    <a16:creationId xmlns:a16="http://schemas.microsoft.com/office/drawing/2014/main" id="{DCC9B9A6-55AE-F0FF-D8FC-D76A85CAE0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" y="1162"/>
                <a:ext cx="227" cy="1134"/>
              </a:xfrm>
              <a:custGeom>
                <a:avLst/>
                <a:gdLst>
                  <a:gd name="T0" fmla="*/ 1313 w 121"/>
                  <a:gd name="T1" fmla="*/ 0 h 1225"/>
                  <a:gd name="T2" fmla="*/ 186 w 121"/>
                  <a:gd name="T3" fmla="*/ 167 h 1225"/>
                  <a:gd name="T4" fmla="*/ 186 w 121"/>
                  <a:gd name="T5" fmla="*/ 333 h 1225"/>
                  <a:gd name="T6" fmla="*/ 1313 w 121"/>
                  <a:gd name="T7" fmla="*/ 467 h 1225"/>
                  <a:gd name="T8" fmla="*/ 1313 w 121"/>
                  <a:gd name="T9" fmla="*/ 600 h 1225"/>
                  <a:gd name="T10" fmla="*/ 186 w 121"/>
                  <a:gd name="T11" fmla="*/ 732 h 1225"/>
                  <a:gd name="T12" fmla="*/ 186 w 121"/>
                  <a:gd name="T13" fmla="*/ 900 h 12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1"/>
                  <a:gd name="T22" fmla="*/ 0 h 1225"/>
                  <a:gd name="T23" fmla="*/ 121 w 121"/>
                  <a:gd name="T24" fmla="*/ 1225 h 122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1" h="1225">
                    <a:moveTo>
                      <a:pt x="106" y="0"/>
                    </a:moveTo>
                    <a:cubicBezTo>
                      <a:pt x="68" y="75"/>
                      <a:pt x="30" y="151"/>
                      <a:pt x="15" y="227"/>
                    </a:cubicBezTo>
                    <a:cubicBezTo>
                      <a:pt x="0" y="303"/>
                      <a:pt x="0" y="386"/>
                      <a:pt x="15" y="454"/>
                    </a:cubicBezTo>
                    <a:cubicBezTo>
                      <a:pt x="30" y="522"/>
                      <a:pt x="91" y="575"/>
                      <a:pt x="106" y="635"/>
                    </a:cubicBezTo>
                    <a:cubicBezTo>
                      <a:pt x="121" y="695"/>
                      <a:pt x="121" y="757"/>
                      <a:pt x="106" y="817"/>
                    </a:cubicBezTo>
                    <a:cubicBezTo>
                      <a:pt x="91" y="877"/>
                      <a:pt x="30" y="930"/>
                      <a:pt x="15" y="998"/>
                    </a:cubicBezTo>
                    <a:cubicBezTo>
                      <a:pt x="0" y="1066"/>
                      <a:pt x="7" y="1145"/>
                      <a:pt x="15" y="1225"/>
                    </a:cubicBezTo>
                  </a:path>
                </a:pathLst>
              </a:custGeom>
              <a:noFill/>
              <a:ln w="76200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Freeform 20">
                <a:extLst>
                  <a:ext uri="{FF2B5EF4-FFF2-40B4-BE49-F238E27FC236}">
                    <a16:creationId xmlns:a16="http://schemas.microsoft.com/office/drawing/2014/main" id="{132D72CE-580D-4EBF-9206-ACA395C5BC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" y="1162"/>
                <a:ext cx="227" cy="1134"/>
              </a:xfrm>
              <a:custGeom>
                <a:avLst/>
                <a:gdLst>
                  <a:gd name="T0" fmla="*/ 1313 w 121"/>
                  <a:gd name="T1" fmla="*/ 0 h 1225"/>
                  <a:gd name="T2" fmla="*/ 186 w 121"/>
                  <a:gd name="T3" fmla="*/ 167 h 1225"/>
                  <a:gd name="T4" fmla="*/ 186 w 121"/>
                  <a:gd name="T5" fmla="*/ 333 h 1225"/>
                  <a:gd name="T6" fmla="*/ 1313 w 121"/>
                  <a:gd name="T7" fmla="*/ 467 h 1225"/>
                  <a:gd name="T8" fmla="*/ 1313 w 121"/>
                  <a:gd name="T9" fmla="*/ 600 h 1225"/>
                  <a:gd name="T10" fmla="*/ 186 w 121"/>
                  <a:gd name="T11" fmla="*/ 732 h 1225"/>
                  <a:gd name="T12" fmla="*/ 186 w 121"/>
                  <a:gd name="T13" fmla="*/ 900 h 12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1"/>
                  <a:gd name="T22" fmla="*/ 0 h 1225"/>
                  <a:gd name="T23" fmla="*/ 121 w 121"/>
                  <a:gd name="T24" fmla="*/ 1225 h 122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1" h="1225">
                    <a:moveTo>
                      <a:pt x="106" y="0"/>
                    </a:moveTo>
                    <a:cubicBezTo>
                      <a:pt x="68" y="75"/>
                      <a:pt x="30" y="151"/>
                      <a:pt x="15" y="227"/>
                    </a:cubicBezTo>
                    <a:cubicBezTo>
                      <a:pt x="0" y="303"/>
                      <a:pt x="0" y="386"/>
                      <a:pt x="15" y="454"/>
                    </a:cubicBezTo>
                    <a:cubicBezTo>
                      <a:pt x="30" y="522"/>
                      <a:pt x="91" y="575"/>
                      <a:pt x="106" y="635"/>
                    </a:cubicBezTo>
                    <a:cubicBezTo>
                      <a:pt x="121" y="695"/>
                      <a:pt x="121" y="757"/>
                      <a:pt x="106" y="817"/>
                    </a:cubicBezTo>
                    <a:cubicBezTo>
                      <a:pt x="91" y="877"/>
                      <a:pt x="30" y="930"/>
                      <a:pt x="15" y="998"/>
                    </a:cubicBezTo>
                    <a:cubicBezTo>
                      <a:pt x="0" y="1066"/>
                      <a:pt x="7" y="1145"/>
                      <a:pt x="15" y="1225"/>
                    </a:cubicBezTo>
                  </a:path>
                </a:pathLst>
              </a:custGeom>
              <a:noFill/>
              <a:ln w="76200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" name="Freeform 21">
                <a:extLst>
                  <a:ext uri="{FF2B5EF4-FFF2-40B4-BE49-F238E27FC236}">
                    <a16:creationId xmlns:a16="http://schemas.microsoft.com/office/drawing/2014/main" id="{D47DD15B-8AA9-9814-779D-6235B4BCC0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3" y="1162"/>
                <a:ext cx="227" cy="1134"/>
              </a:xfrm>
              <a:custGeom>
                <a:avLst/>
                <a:gdLst>
                  <a:gd name="T0" fmla="*/ 1313 w 121"/>
                  <a:gd name="T1" fmla="*/ 0 h 1225"/>
                  <a:gd name="T2" fmla="*/ 186 w 121"/>
                  <a:gd name="T3" fmla="*/ 167 h 1225"/>
                  <a:gd name="T4" fmla="*/ 186 w 121"/>
                  <a:gd name="T5" fmla="*/ 333 h 1225"/>
                  <a:gd name="T6" fmla="*/ 1313 w 121"/>
                  <a:gd name="T7" fmla="*/ 467 h 1225"/>
                  <a:gd name="T8" fmla="*/ 1313 w 121"/>
                  <a:gd name="T9" fmla="*/ 600 h 1225"/>
                  <a:gd name="T10" fmla="*/ 186 w 121"/>
                  <a:gd name="T11" fmla="*/ 732 h 1225"/>
                  <a:gd name="T12" fmla="*/ 186 w 121"/>
                  <a:gd name="T13" fmla="*/ 900 h 12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1"/>
                  <a:gd name="T22" fmla="*/ 0 h 1225"/>
                  <a:gd name="T23" fmla="*/ 121 w 121"/>
                  <a:gd name="T24" fmla="*/ 1225 h 122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1" h="1225">
                    <a:moveTo>
                      <a:pt x="106" y="0"/>
                    </a:moveTo>
                    <a:cubicBezTo>
                      <a:pt x="68" y="75"/>
                      <a:pt x="30" y="151"/>
                      <a:pt x="15" y="227"/>
                    </a:cubicBezTo>
                    <a:cubicBezTo>
                      <a:pt x="0" y="303"/>
                      <a:pt x="0" y="386"/>
                      <a:pt x="15" y="454"/>
                    </a:cubicBezTo>
                    <a:cubicBezTo>
                      <a:pt x="30" y="522"/>
                      <a:pt x="91" y="575"/>
                      <a:pt x="106" y="635"/>
                    </a:cubicBezTo>
                    <a:cubicBezTo>
                      <a:pt x="121" y="695"/>
                      <a:pt x="121" y="757"/>
                      <a:pt x="106" y="817"/>
                    </a:cubicBezTo>
                    <a:cubicBezTo>
                      <a:pt x="91" y="877"/>
                      <a:pt x="30" y="930"/>
                      <a:pt x="15" y="998"/>
                    </a:cubicBezTo>
                    <a:cubicBezTo>
                      <a:pt x="0" y="1066"/>
                      <a:pt x="7" y="1145"/>
                      <a:pt x="15" y="1225"/>
                    </a:cubicBezTo>
                  </a:path>
                </a:pathLst>
              </a:custGeom>
              <a:noFill/>
              <a:ln w="76200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" name="Oval 22">
              <a:extLst>
                <a:ext uri="{FF2B5EF4-FFF2-40B4-BE49-F238E27FC236}">
                  <a16:creationId xmlns:a16="http://schemas.microsoft.com/office/drawing/2014/main" id="{91129F77-15BD-76B4-CC04-7A0DF0C828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1706"/>
              <a:ext cx="136" cy="136"/>
            </a:xfrm>
            <a:prstGeom prst="ellipse">
              <a:avLst/>
            </a:prstGeom>
            <a:solidFill>
              <a:srgbClr val="00001C"/>
            </a:soli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</p:grpSp>
      <p:sp>
        <p:nvSpPr>
          <p:cNvPr id="16" name="Line 24">
            <a:extLst>
              <a:ext uri="{FF2B5EF4-FFF2-40B4-BE49-F238E27FC236}">
                <a16:creationId xmlns:a16="http://schemas.microsoft.com/office/drawing/2014/main" id="{FABEAE90-FB24-7F25-0AF2-81AB1634BFF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2541" y="3480993"/>
            <a:ext cx="375177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cxnSp>
        <p:nvCxnSpPr>
          <p:cNvPr id="17" name="AutoShape 57">
            <a:extLst>
              <a:ext uri="{FF2B5EF4-FFF2-40B4-BE49-F238E27FC236}">
                <a16:creationId xmlns:a16="http://schemas.microsoft.com/office/drawing/2014/main" id="{FB7BB4C1-3ADC-58E1-5F13-A128F881AC4F}"/>
              </a:ext>
            </a:extLst>
          </p:cNvPr>
          <p:cNvCxnSpPr>
            <a:cxnSpLocks noChangeShapeType="1"/>
            <a:stCxn id="24" idx="1"/>
            <a:endCxn id="25" idx="1"/>
          </p:cNvCxnSpPr>
          <p:nvPr/>
        </p:nvCxnSpPr>
        <p:spPr bwMode="auto">
          <a:xfrm>
            <a:off x="2777370" y="3905267"/>
            <a:ext cx="42227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18" name="Group 58">
            <a:extLst>
              <a:ext uri="{FF2B5EF4-FFF2-40B4-BE49-F238E27FC236}">
                <a16:creationId xmlns:a16="http://schemas.microsoft.com/office/drawing/2014/main" id="{24D176E6-0B88-45BA-3F26-1E6BBF2B74F5}"/>
              </a:ext>
            </a:extLst>
          </p:cNvPr>
          <p:cNvGrpSpPr>
            <a:grpSpLocks/>
          </p:cNvGrpSpPr>
          <p:nvPr/>
        </p:nvGrpSpPr>
        <p:grpSpPr bwMode="auto">
          <a:xfrm>
            <a:off x="2777369" y="3067067"/>
            <a:ext cx="422275" cy="838200"/>
            <a:chOff x="1728" y="1584"/>
            <a:chExt cx="288" cy="528"/>
          </a:xfrm>
        </p:grpSpPr>
        <p:grpSp>
          <p:nvGrpSpPr>
            <p:cNvPr id="19" name="Group 59">
              <a:extLst>
                <a:ext uri="{FF2B5EF4-FFF2-40B4-BE49-F238E27FC236}">
                  <a16:creationId xmlns:a16="http://schemas.microsoft.com/office/drawing/2014/main" id="{0691A15E-FBCB-0164-A21E-C16E68420E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28" y="1632"/>
              <a:ext cx="288" cy="480"/>
              <a:chOff x="1728" y="1632"/>
              <a:chExt cx="336" cy="480"/>
            </a:xfrm>
          </p:grpSpPr>
          <p:sp>
            <p:nvSpPr>
              <p:cNvPr id="24" name="Line 60">
                <a:extLst>
                  <a:ext uri="{FF2B5EF4-FFF2-40B4-BE49-F238E27FC236}">
                    <a16:creationId xmlns:a16="http://schemas.microsoft.com/office/drawing/2014/main" id="{F2CA915C-E8E8-7F23-54A2-0620422634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1632"/>
                <a:ext cx="0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5" name="Line 61">
                <a:extLst>
                  <a:ext uri="{FF2B5EF4-FFF2-40B4-BE49-F238E27FC236}">
                    <a16:creationId xmlns:a16="http://schemas.microsoft.com/office/drawing/2014/main" id="{3045A90F-5082-2F6D-11E0-EE7148517E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64" y="1632"/>
                <a:ext cx="0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0" name="Group 62">
              <a:extLst>
                <a:ext uri="{FF2B5EF4-FFF2-40B4-BE49-F238E27FC236}">
                  <a16:creationId xmlns:a16="http://schemas.microsoft.com/office/drawing/2014/main" id="{620265ED-CB9B-453F-BDE8-73ED03996F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6" y="1968"/>
              <a:ext cx="192" cy="48"/>
              <a:chOff x="1392" y="2832"/>
              <a:chExt cx="192" cy="48"/>
            </a:xfrm>
          </p:grpSpPr>
          <p:sp>
            <p:nvSpPr>
              <p:cNvPr id="22" name="Oval 63">
                <a:extLst>
                  <a:ext uri="{FF2B5EF4-FFF2-40B4-BE49-F238E27FC236}">
                    <a16:creationId xmlns:a16="http://schemas.microsoft.com/office/drawing/2014/main" id="{E2DB50F9-678C-EA9B-2862-40C22702D6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832"/>
                <a:ext cx="96" cy="4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Oval 64">
                <a:extLst>
                  <a:ext uri="{FF2B5EF4-FFF2-40B4-BE49-F238E27FC236}">
                    <a16:creationId xmlns:a16="http://schemas.microsoft.com/office/drawing/2014/main" id="{0E6C7557-B7E2-3CE0-38C9-E3A450F805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832"/>
                <a:ext cx="96" cy="4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" name="Line 65">
              <a:extLst>
                <a:ext uri="{FF2B5EF4-FFF2-40B4-BE49-F238E27FC236}">
                  <a16:creationId xmlns:a16="http://schemas.microsoft.com/office/drawing/2014/main" id="{5918A938-3445-2515-0E70-3356FFB559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72" y="1584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26" name="Group 66">
            <a:extLst>
              <a:ext uri="{FF2B5EF4-FFF2-40B4-BE49-F238E27FC236}">
                <a16:creationId xmlns:a16="http://schemas.microsoft.com/office/drawing/2014/main" id="{B1828385-0562-E100-AB51-0A72D9CB22CF}"/>
              </a:ext>
            </a:extLst>
          </p:cNvPr>
          <p:cNvGrpSpPr>
            <a:grpSpLocks/>
          </p:cNvGrpSpPr>
          <p:nvPr/>
        </p:nvGrpSpPr>
        <p:grpSpPr bwMode="auto">
          <a:xfrm>
            <a:off x="6586308" y="3140968"/>
            <a:ext cx="1296987" cy="1268413"/>
            <a:chOff x="2968" y="1525"/>
            <a:chExt cx="817" cy="799"/>
          </a:xfrm>
        </p:grpSpPr>
        <p:sp>
          <p:nvSpPr>
            <p:cNvPr id="27" name="Rectangle 67">
              <a:extLst>
                <a:ext uri="{FF2B5EF4-FFF2-40B4-BE49-F238E27FC236}">
                  <a16:creationId xmlns:a16="http://schemas.microsoft.com/office/drawing/2014/main" id="{5DAAFE95-2441-8B1C-4085-DB23829020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1" y="1570"/>
              <a:ext cx="635" cy="31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  <p:sp>
          <p:nvSpPr>
            <p:cNvPr id="28" name="Text Box 68">
              <a:extLst>
                <a:ext uri="{FF2B5EF4-FFF2-40B4-BE49-F238E27FC236}">
                  <a16:creationId xmlns:a16="http://schemas.microsoft.com/office/drawing/2014/main" id="{33D9E206-AEDF-CC2C-A29C-AB7F11AC8D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68" y="2053"/>
              <a:ext cx="817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_tradnl" sz="1100" dirty="0">
                  <a:solidFill>
                    <a:srgbClr val="000000"/>
                  </a:solidFill>
                </a:rPr>
                <a:t>FILTRACIÓN RÁPIDA</a:t>
              </a:r>
              <a:endParaRPr lang="es-MX" sz="1100" dirty="0">
                <a:solidFill>
                  <a:srgbClr val="000000"/>
                </a:solidFill>
              </a:endParaRPr>
            </a:p>
          </p:txBody>
        </p:sp>
        <p:sp>
          <p:nvSpPr>
            <p:cNvPr id="29" name="Rectangle 69" descr="Vertical clara">
              <a:extLst>
                <a:ext uri="{FF2B5EF4-FFF2-40B4-BE49-F238E27FC236}">
                  <a16:creationId xmlns:a16="http://schemas.microsoft.com/office/drawing/2014/main" id="{3CF8F501-507B-CCAD-C5B9-5601E20DD9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1" y="1888"/>
              <a:ext cx="635" cy="9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  <p:sp>
          <p:nvSpPr>
            <p:cNvPr id="30" name="Rectangle 70" descr="Confeti grande">
              <a:extLst>
                <a:ext uri="{FF2B5EF4-FFF2-40B4-BE49-F238E27FC236}">
                  <a16:creationId xmlns:a16="http://schemas.microsoft.com/office/drawing/2014/main" id="{E025522D-824C-0CEC-C8A9-19A48AA437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1" y="1661"/>
              <a:ext cx="635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UY" sz="1800" dirty="0">
                <a:solidFill>
                  <a:srgbClr val="000000"/>
                </a:solidFill>
              </a:endParaRPr>
            </a:p>
          </p:txBody>
        </p:sp>
        <p:sp>
          <p:nvSpPr>
            <p:cNvPr id="31" name="Freeform 71">
              <a:extLst>
                <a:ext uri="{FF2B5EF4-FFF2-40B4-BE49-F238E27FC236}">
                  <a16:creationId xmlns:a16="http://schemas.microsoft.com/office/drawing/2014/main" id="{EC5CEB76-022C-8687-62F2-9722EC251F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1" y="1525"/>
              <a:ext cx="635" cy="454"/>
            </a:xfrm>
            <a:custGeom>
              <a:avLst/>
              <a:gdLst>
                <a:gd name="T0" fmla="*/ 0 w 635"/>
                <a:gd name="T1" fmla="*/ 0 h 454"/>
                <a:gd name="T2" fmla="*/ 0 w 635"/>
                <a:gd name="T3" fmla="*/ 454 h 454"/>
                <a:gd name="T4" fmla="*/ 635 w 635"/>
                <a:gd name="T5" fmla="*/ 454 h 454"/>
                <a:gd name="T6" fmla="*/ 635 w 635"/>
                <a:gd name="T7" fmla="*/ 0 h 4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35"/>
                <a:gd name="T13" fmla="*/ 0 h 454"/>
                <a:gd name="T14" fmla="*/ 635 w 635"/>
                <a:gd name="T15" fmla="*/ 454 h 4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35" h="454">
                  <a:moveTo>
                    <a:pt x="0" y="0"/>
                  </a:moveTo>
                  <a:lnTo>
                    <a:pt x="0" y="454"/>
                  </a:lnTo>
                  <a:lnTo>
                    <a:pt x="635" y="454"/>
                  </a:lnTo>
                  <a:lnTo>
                    <a:pt x="635" y="0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</p:grpSp>
      <p:sp>
        <p:nvSpPr>
          <p:cNvPr id="32" name="Text Box 78">
            <a:extLst>
              <a:ext uri="{FF2B5EF4-FFF2-40B4-BE49-F238E27FC236}">
                <a16:creationId xmlns:a16="http://schemas.microsoft.com/office/drawing/2014/main" id="{4F74F556-AB0D-D406-86E6-A55EE5CEA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1532" y="4233083"/>
            <a:ext cx="152241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100" dirty="0">
                <a:solidFill>
                  <a:srgbClr val="000000"/>
                </a:solidFill>
              </a:rPr>
              <a:t>SEDIMENTACION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33" name="Text Box 11">
            <a:extLst>
              <a:ext uri="{FF2B5EF4-FFF2-40B4-BE49-F238E27FC236}">
                <a16:creationId xmlns:a16="http://schemas.microsoft.com/office/drawing/2014/main" id="{C07DEB2E-D03B-B386-DF38-B651A2B49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9937" y="3940972"/>
            <a:ext cx="1224135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050" dirty="0">
                <a:solidFill>
                  <a:srgbClr val="000000"/>
                </a:solidFill>
              </a:rPr>
              <a:t>DESINFECCIÓN</a:t>
            </a:r>
            <a:endParaRPr lang="es-MX" sz="1050" dirty="0">
              <a:solidFill>
                <a:srgbClr val="000000"/>
              </a:solidFill>
            </a:endParaRPr>
          </a:p>
        </p:txBody>
      </p:sp>
      <p:sp>
        <p:nvSpPr>
          <p:cNvPr id="34" name="Text Box 5">
            <a:extLst>
              <a:ext uri="{FF2B5EF4-FFF2-40B4-BE49-F238E27FC236}">
                <a16:creationId xmlns:a16="http://schemas.microsoft.com/office/drawing/2014/main" id="{BE7FCC62-1ABC-C49B-E172-C7CF7DA959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151" y="2948246"/>
            <a:ext cx="11525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200" dirty="0">
                <a:solidFill>
                  <a:srgbClr val="000000"/>
                </a:solidFill>
              </a:rPr>
              <a:t>CAPTACIÓN</a:t>
            </a:r>
            <a:endParaRPr lang="es-MX" sz="1200" dirty="0">
              <a:solidFill>
                <a:srgbClr val="000000"/>
              </a:solidFill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79AC2D09-B49C-5716-651B-759DE6D738A3}"/>
              </a:ext>
            </a:extLst>
          </p:cNvPr>
          <p:cNvSpPr txBox="1"/>
          <p:nvPr/>
        </p:nvSpPr>
        <p:spPr>
          <a:xfrm>
            <a:off x="2233716" y="2428747"/>
            <a:ext cx="1368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UY" sz="1100" dirty="0">
                <a:solidFill>
                  <a:srgbClr val="000000"/>
                </a:solidFill>
              </a:rPr>
              <a:t>PREOXIDACION</a:t>
            </a:r>
          </a:p>
        </p:txBody>
      </p:sp>
      <p:cxnSp>
        <p:nvCxnSpPr>
          <p:cNvPr id="36" name="Conector angular 8">
            <a:extLst>
              <a:ext uri="{FF2B5EF4-FFF2-40B4-BE49-F238E27FC236}">
                <a16:creationId xmlns:a16="http://schemas.microsoft.com/office/drawing/2014/main" id="{132D9D6E-7357-18FF-D6AB-DAB7B21B02DD}"/>
              </a:ext>
            </a:extLst>
          </p:cNvPr>
          <p:cNvCxnSpPr>
            <a:cxnSpLocks/>
            <a:endCxn id="38" idx="0"/>
          </p:cNvCxnSpPr>
          <p:nvPr/>
        </p:nvCxnSpPr>
        <p:spPr>
          <a:xfrm rot="10800000" flipV="1">
            <a:off x="2220516" y="2685691"/>
            <a:ext cx="1116994" cy="606125"/>
          </a:xfrm>
          <a:prstGeom prst="bent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8" name="Rectángulo 37">
            <a:extLst>
              <a:ext uri="{FF2B5EF4-FFF2-40B4-BE49-F238E27FC236}">
                <a16:creationId xmlns:a16="http://schemas.microsoft.com/office/drawing/2014/main" id="{59A21342-D1B0-78F3-08B4-519C70992CC2}"/>
              </a:ext>
            </a:extLst>
          </p:cNvPr>
          <p:cNvSpPr/>
          <p:nvPr/>
        </p:nvSpPr>
        <p:spPr>
          <a:xfrm>
            <a:off x="2087634" y="3291817"/>
            <a:ext cx="265763" cy="3064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s-UY" sz="1800">
              <a:solidFill>
                <a:srgbClr val="000000"/>
              </a:solidFill>
            </a:endParaRPr>
          </a:p>
        </p:txBody>
      </p:sp>
      <p:grpSp>
        <p:nvGrpSpPr>
          <p:cNvPr id="39" name="Group 8">
            <a:extLst>
              <a:ext uri="{FF2B5EF4-FFF2-40B4-BE49-F238E27FC236}">
                <a16:creationId xmlns:a16="http://schemas.microsoft.com/office/drawing/2014/main" id="{A93F7F93-7C5D-84D7-B84A-EC7E49C4FC04}"/>
              </a:ext>
            </a:extLst>
          </p:cNvPr>
          <p:cNvGrpSpPr>
            <a:grpSpLocks/>
          </p:cNvGrpSpPr>
          <p:nvPr/>
        </p:nvGrpSpPr>
        <p:grpSpPr bwMode="auto">
          <a:xfrm>
            <a:off x="8315320" y="3029260"/>
            <a:ext cx="1305060" cy="837394"/>
            <a:chOff x="4059" y="1480"/>
            <a:chExt cx="771" cy="453"/>
          </a:xfrm>
          <a:noFill/>
        </p:grpSpPr>
        <p:sp>
          <p:nvSpPr>
            <p:cNvPr id="40" name="Rectangle 9">
              <a:extLst>
                <a:ext uri="{FF2B5EF4-FFF2-40B4-BE49-F238E27FC236}">
                  <a16:creationId xmlns:a16="http://schemas.microsoft.com/office/drawing/2014/main" id="{7C60EA3C-D3B4-F56F-E2DB-C4E2AFB14C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9" y="1480"/>
              <a:ext cx="771" cy="453"/>
            </a:xfrm>
            <a:prstGeom prst="rect">
              <a:avLst/>
            </a:prstGeom>
            <a:grp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  <p:sp>
          <p:nvSpPr>
            <p:cNvPr id="41" name="Text Box 10">
              <a:extLst>
                <a:ext uri="{FF2B5EF4-FFF2-40B4-BE49-F238E27FC236}">
                  <a16:creationId xmlns:a16="http://schemas.microsoft.com/office/drawing/2014/main" id="{9B8DBA24-A24B-CADB-6171-EB7462B916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9" y="1525"/>
              <a:ext cx="771" cy="29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_tradnl" sz="1000" b="1" dirty="0">
                  <a:solidFill>
                    <a:srgbClr val="00001C"/>
                  </a:solidFill>
                </a:rPr>
                <a:t>DEPÓSITO DE AGUA FILTRADA Y TANQUE DE CONTACTO</a:t>
              </a:r>
              <a:endParaRPr lang="es-MX" sz="1000" b="1" dirty="0">
                <a:solidFill>
                  <a:srgbClr val="00001C"/>
                </a:solidFill>
              </a:endParaRPr>
            </a:p>
          </p:txBody>
        </p:sp>
      </p:grpSp>
      <p:sp>
        <p:nvSpPr>
          <p:cNvPr id="42" name="Text Box 11">
            <a:extLst>
              <a:ext uri="{FF2B5EF4-FFF2-40B4-BE49-F238E27FC236}">
                <a16:creationId xmlns:a16="http://schemas.microsoft.com/office/drawing/2014/main" id="{91C649D9-B8C6-7817-FD48-FE7AAD0CBA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4408" y="3591490"/>
            <a:ext cx="14484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000" dirty="0">
                <a:solidFill>
                  <a:srgbClr val="000000"/>
                </a:solidFill>
              </a:rPr>
              <a:t>CORRECCIÓN DE pH y ALCALINIDAD</a:t>
            </a:r>
            <a:endParaRPr lang="es-MX" sz="1000" dirty="0">
              <a:solidFill>
                <a:srgbClr val="000000"/>
              </a:solidFill>
            </a:endParaRPr>
          </a:p>
        </p:txBody>
      </p:sp>
      <p:sp>
        <p:nvSpPr>
          <p:cNvPr id="43" name="Text Box 25">
            <a:extLst>
              <a:ext uri="{FF2B5EF4-FFF2-40B4-BE49-F238E27FC236}">
                <a16:creationId xmlns:a16="http://schemas.microsoft.com/office/drawing/2014/main" id="{A75DBC97-F3E7-1C9D-CA2F-C2617989E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4291" y="3922661"/>
            <a:ext cx="1150938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050" dirty="0">
                <a:solidFill>
                  <a:srgbClr val="000000"/>
                </a:solidFill>
              </a:rPr>
              <a:t>FLOCULACIÓN</a:t>
            </a:r>
            <a:endParaRPr lang="es-MX" sz="1050" dirty="0">
              <a:solidFill>
                <a:srgbClr val="000000"/>
              </a:solidFill>
            </a:endParaRPr>
          </a:p>
        </p:txBody>
      </p: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BE543CBD-368B-EE4F-8FAB-60B9DB7503FA}"/>
              </a:ext>
            </a:extLst>
          </p:cNvPr>
          <p:cNvCxnSpPr>
            <a:cxnSpLocks/>
          </p:cNvCxnSpPr>
          <p:nvPr/>
        </p:nvCxnSpPr>
        <p:spPr bwMode="auto">
          <a:xfrm>
            <a:off x="3794084" y="3102310"/>
            <a:ext cx="0" cy="6519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Forma libre: forma 44">
            <a:extLst>
              <a:ext uri="{FF2B5EF4-FFF2-40B4-BE49-F238E27FC236}">
                <a16:creationId xmlns:a16="http://schemas.microsoft.com/office/drawing/2014/main" id="{298EBBDC-D452-A474-3CBD-7C6FD0826C33}"/>
              </a:ext>
            </a:extLst>
          </p:cNvPr>
          <p:cNvSpPr/>
          <p:nvPr/>
        </p:nvSpPr>
        <p:spPr bwMode="auto">
          <a:xfrm>
            <a:off x="3656116" y="3055508"/>
            <a:ext cx="1267691" cy="810491"/>
          </a:xfrm>
          <a:custGeom>
            <a:avLst/>
            <a:gdLst>
              <a:gd name="connsiteX0" fmla="*/ 0 w 1267691"/>
              <a:gd name="connsiteY0" fmla="*/ 20782 h 810491"/>
              <a:gd name="connsiteX1" fmla="*/ 0 w 1267691"/>
              <a:gd name="connsiteY1" fmla="*/ 810491 h 810491"/>
              <a:gd name="connsiteX2" fmla="*/ 1267691 w 1267691"/>
              <a:gd name="connsiteY2" fmla="*/ 810491 h 810491"/>
              <a:gd name="connsiteX3" fmla="*/ 1267691 w 1267691"/>
              <a:gd name="connsiteY3" fmla="*/ 0 h 810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7691" h="810491">
                <a:moveTo>
                  <a:pt x="0" y="20782"/>
                </a:moveTo>
                <a:lnTo>
                  <a:pt x="0" y="810491"/>
                </a:lnTo>
                <a:lnTo>
                  <a:pt x="1267691" y="810491"/>
                </a:lnTo>
                <a:lnTo>
                  <a:pt x="1267691" y="0"/>
                </a:lnTo>
              </a:path>
            </a:pathLst>
          </a:cu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UY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A661DC09-A55B-7535-E812-BFD18169E6EF}"/>
              </a:ext>
            </a:extLst>
          </p:cNvPr>
          <p:cNvCxnSpPr>
            <a:cxnSpLocks/>
          </p:cNvCxnSpPr>
          <p:nvPr/>
        </p:nvCxnSpPr>
        <p:spPr bwMode="auto">
          <a:xfrm>
            <a:off x="3919709" y="3102310"/>
            <a:ext cx="0" cy="7620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27F8AAEC-1162-050F-402B-EA9F4AB81F54}"/>
              </a:ext>
            </a:extLst>
          </p:cNvPr>
          <p:cNvCxnSpPr>
            <a:cxnSpLocks/>
          </p:cNvCxnSpPr>
          <p:nvPr/>
        </p:nvCxnSpPr>
        <p:spPr bwMode="auto">
          <a:xfrm>
            <a:off x="4082116" y="3098029"/>
            <a:ext cx="0" cy="6519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3CF8A69A-6887-313E-23DE-485761ABC989}"/>
              </a:ext>
            </a:extLst>
          </p:cNvPr>
          <p:cNvCxnSpPr>
            <a:cxnSpLocks/>
          </p:cNvCxnSpPr>
          <p:nvPr/>
        </p:nvCxnSpPr>
        <p:spPr bwMode="auto">
          <a:xfrm>
            <a:off x="4207741" y="3098029"/>
            <a:ext cx="0" cy="7620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7FB84E24-9EE5-0255-C102-380F2385D9C5}"/>
              </a:ext>
            </a:extLst>
          </p:cNvPr>
          <p:cNvCxnSpPr>
            <a:cxnSpLocks/>
          </p:cNvCxnSpPr>
          <p:nvPr/>
        </p:nvCxnSpPr>
        <p:spPr bwMode="auto">
          <a:xfrm>
            <a:off x="4370148" y="3108859"/>
            <a:ext cx="0" cy="6519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7475CBC8-CBD2-86E8-6639-92F7AF657AD9}"/>
              </a:ext>
            </a:extLst>
          </p:cNvPr>
          <p:cNvCxnSpPr>
            <a:cxnSpLocks/>
          </p:cNvCxnSpPr>
          <p:nvPr/>
        </p:nvCxnSpPr>
        <p:spPr bwMode="auto">
          <a:xfrm>
            <a:off x="4495773" y="3108859"/>
            <a:ext cx="0" cy="7620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368B05CA-25E1-4E66-3241-5B215DFD03A3}"/>
              </a:ext>
            </a:extLst>
          </p:cNvPr>
          <p:cNvCxnSpPr>
            <a:cxnSpLocks/>
          </p:cNvCxnSpPr>
          <p:nvPr/>
        </p:nvCxnSpPr>
        <p:spPr bwMode="auto">
          <a:xfrm>
            <a:off x="4658180" y="3104578"/>
            <a:ext cx="0" cy="6519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B67BE941-9742-1CE7-A171-42D0D54CFEF7}"/>
              </a:ext>
            </a:extLst>
          </p:cNvPr>
          <p:cNvCxnSpPr>
            <a:cxnSpLocks/>
          </p:cNvCxnSpPr>
          <p:nvPr/>
        </p:nvCxnSpPr>
        <p:spPr bwMode="auto">
          <a:xfrm>
            <a:off x="4783805" y="3104578"/>
            <a:ext cx="0" cy="7620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Line 24">
            <a:extLst>
              <a:ext uri="{FF2B5EF4-FFF2-40B4-BE49-F238E27FC236}">
                <a16:creationId xmlns:a16="http://schemas.microsoft.com/office/drawing/2014/main" id="{46B62C64-F867-63F6-20C1-5CD9B50E00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52362" y="3449317"/>
            <a:ext cx="381583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sp>
        <p:nvSpPr>
          <p:cNvPr id="54" name="Line 24">
            <a:extLst>
              <a:ext uri="{FF2B5EF4-FFF2-40B4-BE49-F238E27FC236}">
                <a16:creationId xmlns:a16="http://schemas.microsoft.com/office/drawing/2014/main" id="{4900447C-671D-C4AC-4CBB-2B196B6E02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20380" y="3449317"/>
            <a:ext cx="1008062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sp>
        <p:nvSpPr>
          <p:cNvPr id="55" name="Rectángulo: esquinas superiores cortadas 54">
            <a:extLst>
              <a:ext uri="{FF2B5EF4-FFF2-40B4-BE49-F238E27FC236}">
                <a16:creationId xmlns:a16="http://schemas.microsoft.com/office/drawing/2014/main" id="{38AA4F54-B48E-8637-873A-E0FC6B7BE257}"/>
              </a:ext>
            </a:extLst>
          </p:cNvPr>
          <p:cNvSpPr/>
          <p:nvPr/>
        </p:nvSpPr>
        <p:spPr bwMode="auto">
          <a:xfrm rot="10800000">
            <a:off x="5294942" y="3104577"/>
            <a:ext cx="1055092" cy="1078543"/>
          </a:xfrm>
          <a:prstGeom prst="snip2SameRect">
            <a:avLst>
              <a:gd name="adj1" fmla="val 47120"/>
              <a:gd name="adj2" fmla="val 0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UY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56" name="Line 6">
            <a:extLst>
              <a:ext uri="{FF2B5EF4-FFF2-40B4-BE49-F238E27FC236}">
                <a16:creationId xmlns:a16="http://schemas.microsoft.com/office/drawing/2014/main" id="{3F027E7D-2D00-EA6B-AFBC-5899647FE5FF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4616" y="3483435"/>
            <a:ext cx="412753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sp>
        <p:nvSpPr>
          <p:cNvPr id="57" name="Line 6">
            <a:extLst>
              <a:ext uri="{FF2B5EF4-FFF2-40B4-BE49-F238E27FC236}">
                <a16:creationId xmlns:a16="http://schemas.microsoft.com/office/drawing/2014/main" id="{4FD1C4AC-8A6E-165D-486F-310F321DBFF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4882" y="3456160"/>
            <a:ext cx="412753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sp>
        <p:nvSpPr>
          <p:cNvPr id="59" name="Line 24">
            <a:extLst>
              <a:ext uri="{FF2B5EF4-FFF2-40B4-BE49-F238E27FC236}">
                <a16:creationId xmlns:a16="http://schemas.microsoft.com/office/drawing/2014/main" id="{BD279A59-E9A4-EBA6-6121-E599802ADC8A}"/>
              </a:ext>
            </a:extLst>
          </p:cNvPr>
          <p:cNvSpPr>
            <a:spLocks noChangeShapeType="1"/>
          </p:cNvSpPr>
          <p:nvPr/>
        </p:nvSpPr>
        <p:spPr bwMode="auto">
          <a:xfrm>
            <a:off x="7746228" y="3446581"/>
            <a:ext cx="569092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cxnSp>
        <p:nvCxnSpPr>
          <p:cNvPr id="60" name="Conector recto de flecha 59">
            <a:extLst>
              <a:ext uri="{FF2B5EF4-FFF2-40B4-BE49-F238E27FC236}">
                <a16:creationId xmlns:a16="http://schemas.microsoft.com/office/drawing/2014/main" id="{85423AC9-8BB3-E3EC-FF77-BBDE02833CF5}"/>
              </a:ext>
            </a:extLst>
          </p:cNvPr>
          <p:cNvCxnSpPr>
            <a:cxnSpLocks/>
          </p:cNvCxnSpPr>
          <p:nvPr/>
        </p:nvCxnSpPr>
        <p:spPr>
          <a:xfrm>
            <a:off x="6586308" y="2499657"/>
            <a:ext cx="0" cy="870811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 Box 78">
            <a:extLst>
              <a:ext uri="{FF2B5EF4-FFF2-40B4-BE49-F238E27FC236}">
                <a16:creationId xmlns:a16="http://schemas.microsoft.com/office/drawing/2014/main" id="{71C4B233-9EA8-2F55-0315-F729AC3AB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6115" y="2163564"/>
            <a:ext cx="6556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600" dirty="0">
                <a:solidFill>
                  <a:srgbClr val="000000"/>
                </a:solidFill>
              </a:rPr>
              <a:t>Cl</a:t>
            </a:r>
            <a:r>
              <a:rPr lang="es-ES_tradnl" sz="1600" baseline="-25000" dirty="0">
                <a:solidFill>
                  <a:srgbClr val="000000"/>
                </a:solidFill>
              </a:rPr>
              <a:t>2</a:t>
            </a:r>
            <a:endParaRPr lang="es-MX" sz="1600" baseline="-25000" dirty="0">
              <a:solidFill>
                <a:srgbClr val="000000"/>
              </a:solidFill>
            </a:endParaRPr>
          </a:p>
        </p:txBody>
      </p:sp>
      <p:cxnSp>
        <p:nvCxnSpPr>
          <p:cNvPr id="62" name="Conector recto de flecha 61">
            <a:extLst>
              <a:ext uri="{FF2B5EF4-FFF2-40B4-BE49-F238E27FC236}">
                <a16:creationId xmlns:a16="http://schemas.microsoft.com/office/drawing/2014/main" id="{780781DA-677B-F582-9C95-7FEDF62B2F27}"/>
              </a:ext>
            </a:extLst>
          </p:cNvPr>
          <p:cNvCxnSpPr>
            <a:cxnSpLocks/>
          </p:cNvCxnSpPr>
          <p:nvPr/>
        </p:nvCxnSpPr>
        <p:spPr>
          <a:xfrm>
            <a:off x="8031751" y="2659062"/>
            <a:ext cx="0" cy="740395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 Box 78">
            <a:extLst>
              <a:ext uri="{FF2B5EF4-FFF2-40B4-BE49-F238E27FC236}">
                <a16:creationId xmlns:a16="http://schemas.microsoft.com/office/drawing/2014/main" id="{EDF8D42D-E978-256F-BAC7-991C066D8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3131" y="2303696"/>
            <a:ext cx="138437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600" dirty="0">
                <a:solidFill>
                  <a:srgbClr val="000000"/>
                </a:solidFill>
              </a:rPr>
              <a:t>Amonio</a:t>
            </a:r>
            <a:endParaRPr lang="es-MX" sz="1600" baseline="-25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922403"/>
      </p:ext>
    </p:extLst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ángulo 64">
            <a:extLst>
              <a:ext uri="{FF2B5EF4-FFF2-40B4-BE49-F238E27FC236}">
                <a16:creationId xmlns:a16="http://schemas.microsoft.com/office/drawing/2014/main" id="{64D9AC5F-34F3-4DF7-D3CF-7D17C322F11C}"/>
              </a:ext>
            </a:extLst>
          </p:cNvPr>
          <p:cNvSpPr/>
          <p:nvPr/>
        </p:nvSpPr>
        <p:spPr bwMode="auto">
          <a:xfrm>
            <a:off x="695400" y="1592796"/>
            <a:ext cx="10687449" cy="367240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UY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7C8BA021-9718-C942-7469-5D3B5EE7B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4135" y="3979553"/>
            <a:ext cx="129540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050" dirty="0">
                <a:solidFill>
                  <a:srgbClr val="000000"/>
                </a:solidFill>
              </a:rPr>
              <a:t>COAGULACIÓN</a:t>
            </a:r>
            <a:endParaRPr lang="es-MX" sz="1050" dirty="0">
              <a:solidFill>
                <a:srgbClr val="000000"/>
              </a:solidFill>
            </a:endParaRPr>
          </a:p>
        </p:txBody>
      </p:sp>
      <p:sp>
        <p:nvSpPr>
          <p:cNvPr id="4" name="Line 6">
            <a:extLst>
              <a:ext uri="{FF2B5EF4-FFF2-40B4-BE49-F238E27FC236}">
                <a16:creationId xmlns:a16="http://schemas.microsoft.com/office/drawing/2014/main" id="{0ABA05F1-FF8D-0B0F-081B-7F2F7A73C506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9166" y="3498867"/>
            <a:ext cx="412753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grpSp>
        <p:nvGrpSpPr>
          <p:cNvPr id="6" name="Group 13">
            <a:extLst>
              <a:ext uri="{FF2B5EF4-FFF2-40B4-BE49-F238E27FC236}">
                <a16:creationId xmlns:a16="http://schemas.microsoft.com/office/drawing/2014/main" id="{68936B16-6059-F81B-22DE-3D384A224923}"/>
              </a:ext>
            </a:extLst>
          </p:cNvPr>
          <p:cNvGrpSpPr>
            <a:grpSpLocks/>
          </p:cNvGrpSpPr>
          <p:nvPr/>
        </p:nvGrpSpPr>
        <p:grpSpPr bwMode="auto">
          <a:xfrm>
            <a:off x="1052638" y="2499657"/>
            <a:ext cx="649287" cy="1800225"/>
            <a:chOff x="385" y="1162"/>
            <a:chExt cx="409" cy="1134"/>
          </a:xfrm>
        </p:grpSpPr>
        <p:grpSp>
          <p:nvGrpSpPr>
            <p:cNvPr id="7" name="Group 14">
              <a:extLst>
                <a:ext uri="{FF2B5EF4-FFF2-40B4-BE49-F238E27FC236}">
                  <a16:creationId xmlns:a16="http://schemas.microsoft.com/office/drawing/2014/main" id="{2D6810B4-FEE3-3F7E-E6A1-70E5F05284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6" y="1162"/>
              <a:ext cx="318" cy="1134"/>
              <a:chOff x="612" y="1162"/>
              <a:chExt cx="318" cy="1134"/>
            </a:xfrm>
          </p:grpSpPr>
          <p:sp>
            <p:nvSpPr>
              <p:cNvPr id="13" name="Freeform 15">
                <a:extLst>
                  <a:ext uri="{FF2B5EF4-FFF2-40B4-BE49-F238E27FC236}">
                    <a16:creationId xmlns:a16="http://schemas.microsoft.com/office/drawing/2014/main" id="{1A9C35A1-007C-DF0E-67B5-177A375B44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" y="1162"/>
                <a:ext cx="227" cy="1134"/>
              </a:xfrm>
              <a:custGeom>
                <a:avLst/>
                <a:gdLst>
                  <a:gd name="T0" fmla="*/ 1313 w 121"/>
                  <a:gd name="T1" fmla="*/ 0 h 1225"/>
                  <a:gd name="T2" fmla="*/ 186 w 121"/>
                  <a:gd name="T3" fmla="*/ 167 h 1225"/>
                  <a:gd name="T4" fmla="*/ 186 w 121"/>
                  <a:gd name="T5" fmla="*/ 333 h 1225"/>
                  <a:gd name="T6" fmla="*/ 1313 w 121"/>
                  <a:gd name="T7" fmla="*/ 467 h 1225"/>
                  <a:gd name="T8" fmla="*/ 1313 w 121"/>
                  <a:gd name="T9" fmla="*/ 600 h 1225"/>
                  <a:gd name="T10" fmla="*/ 186 w 121"/>
                  <a:gd name="T11" fmla="*/ 732 h 1225"/>
                  <a:gd name="T12" fmla="*/ 186 w 121"/>
                  <a:gd name="T13" fmla="*/ 900 h 12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1"/>
                  <a:gd name="T22" fmla="*/ 0 h 1225"/>
                  <a:gd name="T23" fmla="*/ 121 w 121"/>
                  <a:gd name="T24" fmla="*/ 1225 h 122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1" h="1225">
                    <a:moveTo>
                      <a:pt x="106" y="0"/>
                    </a:moveTo>
                    <a:cubicBezTo>
                      <a:pt x="68" y="75"/>
                      <a:pt x="30" y="151"/>
                      <a:pt x="15" y="227"/>
                    </a:cubicBezTo>
                    <a:cubicBezTo>
                      <a:pt x="0" y="303"/>
                      <a:pt x="0" y="386"/>
                      <a:pt x="15" y="454"/>
                    </a:cubicBezTo>
                    <a:cubicBezTo>
                      <a:pt x="30" y="522"/>
                      <a:pt x="91" y="575"/>
                      <a:pt x="106" y="635"/>
                    </a:cubicBezTo>
                    <a:cubicBezTo>
                      <a:pt x="121" y="695"/>
                      <a:pt x="121" y="757"/>
                      <a:pt x="106" y="817"/>
                    </a:cubicBezTo>
                    <a:cubicBezTo>
                      <a:pt x="91" y="877"/>
                      <a:pt x="30" y="930"/>
                      <a:pt x="15" y="998"/>
                    </a:cubicBezTo>
                    <a:cubicBezTo>
                      <a:pt x="0" y="1066"/>
                      <a:pt x="7" y="1145"/>
                      <a:pt x="15" y="1225"/>
                    </a:cubicBezTo>
                  </a:path>
                </a:pathLst>
              </a:custGeom>
              <a:noFill/>
              <a:ln w="76200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4" name="Freeform 16">
                <a:extLst>
                  <a:ext uri="{FF2B5EF4-FFF2-40B4-BE49-F238E27FC236}">
                    <a16:creationId xmlns:a16="http://schemas.microsoft.com/office/drawing/2014/main" id="{3464310D-AF64-0200-5011-36022527E9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" y="1162"/>
                <a:ext cx="227" cy="1134"/>
              </a:xfrm>
              <a:custGeom>
                <a:avLst/>
                <a:gdLst>
                  <a:gd name="T0" fmla="*/ 1313 w 121"/>
                  <a:gd name="T1" fmla="*/ 0 h 1225"/>
                  <a:gd name="T2" fmla="*/ 186 w 121"/>
                  <a:gd name="T3" fmla="*/ 167 h 1225"/>
                  <a:gd name="T4" fmla="*/ 186 w 121"/>
                  <a:gd name="T5" fmla="*/ 333 h 1225"/>
                  <a:gd name="T6" fmla="*/ 1313 w 121"/>
                  <a:gd name="T7" fmla="*/ 467 h 1225"/>
                  <a:gd name="T8" fmla="*/ 1313 w 121"/>
                  <a:gd name="T9" fmla="*/ 600 h 1225"/>
                  <a:gd name="T10" fmla="*/ 186 w 121"/>
                  <a:gd name="T11" fmla="*/ 732 h 1225"/>
                  <a:gd name="T12" fmla="*/ 186 w 121"/>
                  <a:gd name="T13" fmla="*/ 900 h 12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1"/>
                  <a:gd name="T22" fmla="*/ 0 h 1225"/>
                  <a:gd name="T23" fmla="*/ 121 w 121"/>
                  <a:gd name="T24" fmla="*/ 1225 h 122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1" h="1225">
                    <a:moveTo>
                      <a:pt x="106" y="0"/>
                    </a:moveTo>
                    <a:cubicBezTo>
                      <a:pt x="68" y="75"/>
                      <a:pt x="30" y="151"/>
                      <a:pt x="15" y="227"/>
                    </a:cubicBezTo>
                    <a:cubicBezTo>
                      <a:pt x="0" y="303"/>
                      <a:pt x="0" y="386"/>
                      <a:pt x="15" y="454"/>
                    </a:cubicBezTo>
                    <a:cubicBezTo>
                      <a:pt x="30" y="522"/>
                      <a:pt x="91" y="575"/>
                      <a:pt x="106" y="635"/>
                    </a:cubicBezTo>
                    <a:cubicBezTo>
                      <a:pt x="121" y="695"/>
                      <a:pt x="121" y="757"/>
                      <a:pt x="106" y="817"/>
                    </a:cubicBezTo>
                    <a:cubicBezTo>
                      <a:pt x="91" y="877"/>
                      <a:pt x="30" y="930"/>
                      <a:pt x="15" y="998"/>
                    </a:cubicBezTo>
                    <a:cubicBezTo>
                      <a:pt x="0" y="1066"/>
                      <a:pt x="7" y="1145"/>
                      <a:pt x="15" y="1225"/>
                    </a:cubicBezTo>
                  </a:path>
                </a:pathLst>
              </a:custGeom>
              <a:noFill/>
              <a:ln w="76200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5" name="Freeform 17">
                <a:extLst>
                  <a:ext uri="{FF2B5EF4-FFF2-40B4-BE49-F238E27FC236}">
                    <a16:creationId xmlns:a16="http://schemas.microsoft.com/office/drawing/2014/main" id="{542C0244-AAC4-9EC0-3C3F-2F297132E1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3" y="1162"/>
                <a:ext cx="227" cy="1134"/>
              </a:xfrm>
              <a:custGeom>
                <a:avLst/>
                <a:gdLst>
                  <a:gd name="T0" fmla="*/ 1313 w 121"/>
                  <a:gd name="T1" fmla="*/ 0 h 1225"/>
                  <a:gd name="T2" fmla="*/ 186 w 121"/>
                  <a:gd name="T3" fmla="*/ 167 h 1225"/>
                  <a:gd name="T4" fmla="*/ 186 w 121"/>
                  <a:gd name="T5" fmla="*/ 333 h 1225"/>
                  <a:gd name="T6" fmla="*/ 1313 w 121"/>
                  <a:gd name="T7" fmla="*/ 467 h 1225"/>
                  <a:gd name="T8" fmla="*/ 1313 w 121"/>
                  <a:gd name="T9" fmla="*/ 600 h 1225"/>
                  <a:gd name="T10" fmla="*/ 186 w 121"/>
                  <a:gd name="T11" fmla="*/ 732 h 1225"/>
                  <a:gd name="T12" fmla="*/ 186 w 121"/>
                  <a:gd name="T13" fmla="*/ 900 h 12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1"/>
                  <a:gd name="T22" fmla="*/ 0 h 1225"/>
                  <a:gd name="T23" fmla="*/ 121 w 121"/>
                  <a:gd name="T24" fmla="*/ 1225 h 122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1" h="1225">
                    <a:moveTo>
                      <a:pt x="106" y="0"/>
                    </a:moveTo>
                    <a:cubicBezTo>
                      <a:pt x="68" y="75"/>
                      <a:pt x="30" y="151"/>
                      <a:pt x="15" y="227"/>
                    </a:cubicBezTo>
                    <a:cubicBezTo>
                      <a:pt x="0" y="303"/>
                      <a:pt x="0" y="386"/>
                      <a:pt x="15" y="454"/>
                    </a:cubicBezTo>
                    <a:cubicBezTo>
                      <a:pt x="30" y="522"/>
                      <a:pt x="91" y="575"/>
                      <a:pt x="106" y="635"/>
                    </a:cubicBezTo>
                    <a:cubicBezTo>
                      <a:pt x="121" y="695"/>
                      <a:pt x="121" y="757"/>
                      <a:pt x="106" y="817"/>
                    </a:cubicBezTo>
                    <a:cubicBezTo>
                      <a:pt x="91" y="877"/>
                      <a:pt x="30" y="930"/>
                      <a:pt x="15" y="998"/>
                    </a:cubicBezTo>
                    <a:cubicBezTo>
                      <a:pt x="0" y="1066"/>
                      <a:pt x="7" y="1145"/>
                      <a:pt x="15" y="1225"/>
                    </a:cubicBezTo>
                  </a:path>
                </a:pathLst>
              </a:custGeom>
              <a:noFill/>
              <a:ln w="76200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" name="Group 18">
              <a:extLst>
                <a:ext uri="{FF2B5EF4-FFF2-40B4-BE49-F238E27FC236}">
                  <a16:creationId xmlns:a16="http://schemas.microsoft.com/office/drawing/2014/main" id="{7B0A08B5-92D7-7EAC-5860-B0A6B69EBD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5" y="1162"/>
              <a:ext cx="318" cy="1134"/>
              <a:chOff x="612" y="1162"/>
              <a:chExt cx="318" cy="1134"/>
            </a:xfrm>
          </p:grpSpPr>
          <p:sp>
            <p:nvSpPr>
              <p:cNvPr id="10" name="Freeform 19">
                <a:extLst>
                  <a:ext uri="{FF2B5EF4-FFF2-40B4-BE49-F238E27FC236}">
                    <a16:creationId xmlns:a16="http://schemas.microsoft.com/office/drawing/2014/main" id="{DCC9B9A6-55AE-F0FF-D8FC-D76A85CAE0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" y="1162"/>
                <a:ext cx="227" cy="1134"/>
              </a:xfrm>
              <a:custGeom>
                <a:avLst/>
                <a:gdLst>
                  <a:gd name="T0" fmla="*/ 1313 w 121"/>
                  <a:gd name="T1" fmla="*/ 0 h 1225"/>
                  <a:gd name="T2" fmla="*/ 186 w 121"/>
                  <a:gd name="T3" fmla="*/ 167 h 1225"/>
                  <a:gd name="T4" fmla="*/ 186 w 121"/>
                  <a:gd name="T5" fmla="*/ 333 h 1225"/>
                  <a:gd name="T6" fmla="*/ 1313 w 121"/>
                  <a:gd name="T7" fmla="*/ 467 h 1225"/>
                  <a:gd name="T8" fmla="*/ 1313 w 121"/>
                  <a:gd name="T9" fmla="*/ 600 h 1225"/>
                  <a:gd name="T10" fmla="*/ 186 w 121"/>
                  <a:gd name="T11" fmla="*/ 732 h 1225"/>
                  <a:gd name="T12" fmla="*/ 186 w 121"/>
                  <a:gd name="T13" fmla="*/ 900 h 12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1"/>
                  <a:gd name="T22" fmla="*/ 0 h 1225"/>
                  <a:gd name="T23" fmla="*/ 121 w 121"/>
                  <a:gd name="T24" fmla="*/ 1225 h 122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1" h="1225">
                    <a:moveTo>
                      <a:pt x="106" y="0"/>
                    </a:moveTo>
                    <a:cubicBezTo>
                      <a:pt x="68" y="75"/>
                      <a:pt x="30" y="151"/>
                      <a:pt x="15" y="227"/>
                    </a:cubicBezTo>
                    <a:cubicBezTo>
                      <a:pt x="0" y="303"/>
                      <a:pt x="0" y="386"/>
                      <a:pt x="15" y="454"/>
                    </a:cubicBezTo>
                    <a:cubicBezTo>
                      <a:pt x="30" y="522"/>
                      <a:pt x="91" y="575"/>
                      <a:pt x="106" y="635"/>
                    </a:cubicBezTo>
                    <a:cubicBezTo>
                      <a:pt x="121" y="695"/>
                      <a:pt x="121" y="757"/>
                      <a:pt x="106" y="817"/>
                    </a:cubicBezTo>
                    <a:cubicBezTo>
                      <a:pt x="91" y="877"/>
                      <a:pt x="30" y="930"/>
                      <a:pt x="15" y="998"/>
                    </a:cubicBezTo>
                    <a:cubicBezTo>
                      <a:pt x="0" y="1066"/>
                      <a:pt x="7" y="1145"/>
                      <a:pt x="15" y="1225"/>
                    </a:cubicBezTo>
                  </a:path>
                </a:pathLst>
              </a:custGeom>
              <a:noFill/>
              <a:ln w="76200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Freeform 20">
                <a:extLst>
                  <a:ext uri="{FF2B5EF4-FFF2-40B4-BE49-F238E27FC236}">
                    <a16:creationId xmlns:a16="http://schemas.microsoft.com/office/drawing/2014/main" id="{132D72CE-580D-4EBF-9206-ACA395C5BC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" y="1162"/>
                <a:ext cx="227" cy="1134"/>
              </a:xfrm>
              <a:custGeom>
                <a:avLst/>
                <a:gdLst>
                  <a:gd name="T0" fmla="*/ 1313 w 121"/>
                  <a:gd name="T1" fmla="*/ 0 h 1225"/>
                  <a:gd name="T2" fmla="*/ 186 w 121"/>
                  <a:gd name="T3" fmla="*/ 167 h 1225"/>
                  <a:gd name="T4" fmla="*/ 186 w 121"/>
                  <a:gd name="T5" fmla="*/ 333 h 1225"/>
                  <a:gd name="T6" fmla="*/ 1313 w 121"/>
                  <a:gd name="T7" fmla="*/ 467 h 1225"/>
                  <a:gd name="T8" fmla="*/ 1313 w 121"/>
                  <a:gd name="T9" fmla="*/ 600 h 1225"/>
                  <a:gd name="T10" fmla="*/ 186 w 121"/>
                  <a:gd name="T11" fmla="*/ 732 h 1225"/>
                  <a:gd name="T12" fmla="*/ 186 w 121"/>
                  <a:gd name="T13" fmla="*/ 900 h 12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1"/>
                  <a:gd name="T22" fmla="*/ 0 h 1225"/>
                  <a:gd name="T23" fmla="*/ 121 w 121"/>
                  <a:gd name="T24" fmla="*/ 1225 h 122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1" h="1225">
                    <a:moveTo>
                      <a:pt x="106" y="0"/>
                    </a:moveTo>
                    <a:cubicBezTo>
                      <a:pt x="68" y="75"/>
                      <a:pt x="30" y="151"/>
                      <a:pt x="15" y="227"/>
                    </a:cubicBezTo>
                    <a:cubicBezTo>
                      <a:pt x="0" y="303"/>
                      <a:pt x="0" y="386"/>
                      <a:pt x="15" y="454"/>
                    </a:cubicBezTo>
                    <a:cubicBezTo>
                      <a:pt x="30" y="522"/>
                      <a:pt x="91" y="575"/>
                      <a:pt x="106" y="635"/>
                    </a:cubicBezTo>
                    <a:cubicBezTo>
                      <a:pt x="121" y="695"/>
                      <a:pt x="121" y="757"/>
                      <a:pt x="106" y="817"/>
                    </a:cubicBezTo>
                    <a:cubicBezTo>
                      <a:pt x="91" y="877"/>
                      <a:pt x="30" y="930"/>
                      <a:pt x="15" y="998"/>
                    </a:cubicBezTo>
                    <a:cubicBezTo>
                      <a:pt x="0" y="1066"/>
                      <a:pt x="7" y="1145"/>
                      <a:pt x="15" y="1225"/>
                    </a:cubicBezTo>
                  </a:path>
                </a:pathLst>
              </a:custGeom>
              <a:noFill/>
              <a:ln w="76200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" name="Freeform 21">
                <a:extLst>
                  <a:ext uri="{FF2B5EF4-FFF2-40B4-BE49-F238E27FC236}">
                    <a16:creationId xmlns:a16="http://schemas.microsoft.com/office/drawing/2014/main" id="{D47DD15B-8AA9-9814-779D-6235B4BCC0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3" y="1162"/>
                <a:ext cx="227" cy="1134"/>
              </a:xfrm>
              <a:custGeom>
                <a:avLst/>
                <a:gdLst>
                  <a:gd name="T0" fmla="*/ 1313 w 121"/>
                  <a:gd name="T1" fmla="*/ 0 h 1225"/>
                  <a:gd name="T2" fmla="*/ 186 w 121"/>
                  <a:gd name="T3" fmla="*/ 167 h 1225"/>
                  <a:gd name="T4" fmla="*/ 186 w 121"/>
                  <a:gd name="T5" fmla="*/ 333 h 1225"/>
                  <a:gd name="T6" fmla="*/ 1313 w 121"/>
                  <a:gd name="T7" fmla="*/ 467 h 1225"/>
                  <a:gd name="T8" fmla="*/ 1313 w 121"/>
                  <a:gd name="T9" fmla="*/ 600 h 1225"/>
                  <a:gd name="T10" fmla="*/ 186 w 121"/>
                  <a:gd name="T11" fmla="*/ 732 h 1225"/>
                  <a:gd name="T12" fmla="*/ 186 w 121"/>
                  <a:gd name="T13" fmla="*/ 900 h 12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1"/>
                  <a:gd name="T22" fmla="*/ 0 h 1225"/>
                  <a:gd name="T23" fmla="*/ 121 w 121"/>
                  <a:gd name="T24" fmla="*/ 1225 h 122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1" h="1225">
                    <a:moveTo>
                      <a:pt x="106" y="0"/>
                    </a:moveTo>
                    <a:cubicBezTo>
                      <a:pt x="68" y="75"/>
                      <a:pt x="30" y="151"/>
                      <a:pt x="15" y="227"/>
                    </a:cubicBezTo>
                    <a:cubicBezTo>
                      <a:pt x="0" y="303"/>
                      <a:pt x="0" y="386"/>
                      <a:pt x="15" y="454"/>
                    </a:cubicBezTo>
                    <a:cubicBezTo>
                      <a:pt x="30" y="522"/>
                      <a:pt x="91" y="575"/>
                      <a:pt x="106" y="635"/>
                    </a:cubicBezTo>
                    <a:cubicBezTo>
                      <a:pt x="121" y="695"/>
                      <a:pt x="121" y="757"/>
                      <a:pt x="106" y="817"/>
                    </a:cubicBezTo>
                    <a:cubicBezTo>
                      <a:pt x="91" y="877"/>
                      <a:pt x="30" y="930"/>
                      <a:pt x="15" y="998"/>
                    </a:cubicBezTo>
                    <a:cubicBezTo>
                      <a:pt x="0" y="1066"/>
                      <a:pt x="7" y="1145"/>
                      <a:pt x="15" y="1225"/>
                    </a:cubicBezTo>
                  </a:path>
                </a:pathLst>
              </a:custGeom>
              <a:noFill/>
              <a:ln w="76200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" name="Oval 22">
              <a:extLst>
                <a:ext uri="{FF2B5EF4-FFF2-40B4-BE49-F238E27FC236}">
                  <a16:creationId xmlns:a16="http://schemas.microsoft.com/office/drawing/2014/main" id="{91129F77-15BD-76B4-CC04-7A0DF0C828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1706"/>
              <a:ext cx="136" cy="136"/>
            </a:xfrm>
            <a:prstGeom prst="ellipse">
              <a:avLst/>
            </a:prstGeom>
            <a:solidFill>
              <a:srgbClr val="00001C"/>
            </a:soli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</p:grpSp>
      <p:sp>
        <p:nvSpPr>
          <p:cNvPr id="16" name="Line 24">
            <a:extLst>
              <a:ext uri="{FF2B5EF4-FFF2-40B4-BE49-F238E27FC236}">
                <a16:creationId xmlns:a16="http://schemas.microsoft.com/office/drawing/2014/main" id="{FABEAE90-FB24-7F25-0AF2-81AB1634BFF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2541" y="3480993"/>
            <a:ext cx="375177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cxnSp>
        <p:nvCxnSpPr>
          <p:cNvPr id="17" name="AutoShape 57">
            <a:extLst>
              <a:ext uri="{FF2B5EF4-FFF2-40B4-BE49-F238E27FC236}">
                <a16:creationId xmlns:a16="http://schemas.microsoft.com/office/drawing/2014/main" id="{FB7BB4C1-3ADC-58E1-5F13-A128F881AC4F}"/>
              </a:ext>
            </a:extLst>
          </p:cNvPr>
          <p:cNvCxnSpPr>
            <a:cxnSpLocks noChangeShapeType="1"/>
            <a:stCxn id="24" idx="1"/>
            <a:endCxn id="25" idx="1"/>
          </p:cNvCxnSpPr>
          <p:nvPr/>
        </p:nvCxnSpPr>
        <p:spPr bwMode="auto">
          <a:xfrm>
            <a:off x="2777370" y="3905267"/>
            <a:ext cx="42227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18" name="Group 58">
            <a:extLst>
              <a:ext uri="{FF2B5EF4-FFF2-40B4-BE49-F238E27FC236}">
                <a16:creationId xmlns:a16="http://schemas.microsoft.com/office/drawing/2014/main" id="{24D176E6-0B88-45BA-3F26-1E6BBF2B74F5}"/>
              </a:ext>
            </a:extLst>
          </p:cNvPr>
          <p:cNvGrpSpPr>
            <a:grpSpLocks/>
          </p:cNvGrpSpPr>
          <p:nvPr/>
        </p:nvGrpSpPr>
        <p:grpSpPr bwMode="auto">
          <a:xfrm>
            <a:off x="2777369" y="3067067"/>
            <a:ext cx="422275" cy="838200"/>
            <a:chOff x="1728" y="1584"/>
            <a:chExt cx="288" cy="528"/>
          </a:xfrm>
        </p:grpSpPr>
        <p:grpSp>
          <p:nvGrpSpPr>
            <p:cNvPr id="19" name="Group 59">
              <a:extLst>
                <a:ext uri="{FF2B5EF4-FFF2-40B4-BE49-F238E27FC236}">
                  <a16:creationId xmlns:a16="http://schemas.microsoft.com/office/drawing/2014/main" id="{0691A15E-FBCB-0164-A21E-C16E68420E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28" y="1632"/>
              <a:ext cx="288" cy="480"/>
              <a:chOff x="1728" y="1632"/>
              <a:chExt cx="336" cy="480"/>
            </a:xfrm>
          </p:grpSpPr>
          <p:sp>
            <p:nvSpPr>
              <p:cNvPr id="24" name="Line 60">
                <a:extLst>
                  <a:ext uri="{FF2B5EF4-FFF2-40B4-BE49-F238E27FC236}">
                    <a16:creationId xmlns:a16="http://schemas.microsoft.com/office/drawing/2014/main" id="{F2CA915C-E8E8-7F23-54A2-0620422634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1632"/>
                <a:ext cx="0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5" name="Line 61">
                <a:extLst>
                  <a:ext uri="{FF2B5EF4-FFF2-40B4-BE49-F238E27FC236}">
                    <a16:creationId xmlns:a16="http://schemas.microsoft.com/office/drawing/2014/main" id="{3045A90F-5082-2F6D-11E0-EE7148517E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64" y="1632"/>
                <a:ext cx="0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0" name="Group 62">
              <a:extLst>
                <a:ext uri="{FF2B5EF4-FFF2-40B4-BE49-F238E27FC236}">
                  <a16:creationId xmlns:a16="http://schemas.microsoft.com/office/drawing/2014/main" id="{620265ED-CB9B-453F-BDE8-73ED03996F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6" y="1968"/>
              <a:ext cx="192" cy="48"/>
              <a:chOff x="1392" y="2832"/>
              <a:chExt cx="192" cy="48"/>
            </a:xfrm>
          </p:grpSpPr>
          <p:sp>
            <p:nvSpPr>
              <p:cNvPr id="22" name="Oval 63">
                <a:extLst>
                  <a:ext uri="{FF2B5EF4-FFF2-40B4-BE49-F238E27FC236}">
                    <a16:creationId xmlns:a16="http://schemas.microsoft.com/office/drawing/2014/main" id="{E2DB50F9-678C-EA9B-2862-40C22702D6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832"/>
                <a:ext cx="96" cy="4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Oval 64">
                <a:extLst>
                  <a:ext uri="{FF2B5EF4-FFF2-40B4-BE49-F238E27FC236}">
                    <a16:creationId xmlns:a16="http://schemas.microsoft.com/office/drawing/2014/main" id="{0E6C7557-B7E2-3CE0-38C9-E3A450F805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832"/>
                <a:ext cx="96" cy="4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" name="Line 65">
              <a:extLst>
                <a:ext uri="{FF2B5EF4-FFF2-40B4-BE49-F238E27FC236}">
                  <a16:creationId xmlns:a16="http://schemas.microsoft.com/office/drawing/2014/main" id="{5918A938-3445-2515-0E70-3356FFB559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72" y="1584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26" name="Group 66">
            <a:extLst>
              <a:ext uri="{FF2B5EF4-FFF2-40B4-BE49-F238E27FC236}">
                <a16:creationId xmlns:a16="http://schemas.microsoft.com/office/drawing/2014/main" id="{B1828385-0562-E100-AB51-0A72D9CB22CF}"/>
              </a:ext>
            </a:extLst>
          </p:cNvPr>
          <p:cNvGrpSpPr>
            <a:grpSpLocks/>
          </p:cNvGrpSpPr>
          <p:nvPr/>
        </p:nvGrpSpPr>
        <p:grpSpPr bwMode="auto">
          <a:xfrm>
            <a:off x="6586308" y="3140968"/>
            <a:ext cx="1296987" cy="1268413"/>
            <a:chOff x="2968" y="1525"/>
            <a:chExt cx="817" cy="799"/>
          </a:xfrm>
        </p:grpSpPr>
        <p:sp>
          <p:nvSpPr>
            <p:cNvPr id="27" name="Rectangle 67">
              <a:extLst>
                <a:ext uri="{FF2B5EF4-FFF2-40B4-BE49-F238E27FC236}">
                  <a16:creationId xmlns:a16="http://schemas.microsoft.com/office/drawing/2014/main" id="{5DAAFE95-2441-8B1C-4085-DB23829020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1" y="1570"/>
              <a:ext cx="635" cy="31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  <p:sp>
          <p:nvSpPr>
            <p:cNvPr id="28" name="Text Box 68">
              <a:extLst>
                <a:ext uri="{FF2B5EF4-FFF2-40B4-BE49-F238E27FC236}">
                  <a16:creationId xmlns:a16="http://schemas.microsoft.com/office/drawing/2014/main" id="{33D9E206-AEDF-CC2C-A29C-AB7F11AC8D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68" y="2053"/>
              <a:ext cx="817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_tradnl" sz="1100" dirty="0">
                  <a:solidFill>
                    <a:srgbClr val="000000"/>
                  </a:solidFill>
                </a:rPr>
                <a:t>FILTRACIÓN RÁPIDA</a:t>
              </a:r>
              <a:endParaRPr lang="es-MX" sz="1100" dirty="0">
                <a:solidFill>
                  <a:srgbClr val="000000"/>
                </a:solidFill>
              </a:endParaRPr>
            </a:p>
          </p:txBody>
        </p:sp>
        <p:sp>
          <p:nvSpPr>
            <p:cNvPr id="29" name="Rectangle 69" descr="Vertical clara">
              <a:extLst>
                <a:ext uri="{FF2B5EF4-FFF2-40B4-BE49-F238E27FC236}">
                  <a16:creationId xmlns:a16="http://schemas.microsoft.com/office/drawing/2014/main" id="{3CF8F501-507B-CCAD-C5B9-5601E20DD9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1" y="1888"/>
              <a:ext cx="635" cy="9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  <p:sp>
          <p:nvSpPr>
            <p:cNvPr id="30" name="Rectangle 70" descr="Confeti grande">
              <a:extLst>
                <a:ext uri="{FF2B5EF4-FFF2-40B4-BE49-F238E27FC236}">
                  <a16:creationId xmlns:a16="http://schemas.microsoft.com/office/drawing/2014/main" id="{E025522D-824C-0CEC-C8A9-19A48AA437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1" y="1661"/>
              <a:ext cx="635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UY" sz="1800" dirty="0">
                <a:solidFill>
                  <a:srgbClr val="000000"/>
                </a:solidFill>
              </a:endParaRPr>
            </a:p>
          </p:txBody>
        </p:sp>
        <p:sp>
          <p:nvSpPr>
            <p:cNvPr id="31" name="Freeform 71">
              <a:extLst>
                <a:ext uri="{FF2B5EF4-FFF2-40B4-BE49-F238E27FC236}">
                  <a16:creationId xmlns:a16="http://schemas.microsoft.com/office/drawing/2014/main" id="{EC5CEB76-022C-8687-62F2-9722EC251F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1" y="1525"/>
              <a:ext cx="635" cy="454"/>
            </a:xfrm>
            <a:custGeom>
              <a:avLst/>
              <a:gdLst>
                <a:gd name="T0" fmla="*/ 0 w 635"/>
                <a:gd name="T1" fmla="*/ 0 h 454"/>
                <a:gd name="T2" fmla="*/ 0 w 635"/>
                <a:gd name="T3" fmla="*/ 454 h 454"/>
                <a:gd name="T4" fmla="*/ 635 w 635"/>
                <a:gd name="T5" fmla="*/ 454 h 454"/>
                <a:gd name="T6" fmla="*/ 635 w 635"/>
                <a:gd name="T7" fmla="*/ 0 h 4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35"/>
                <a:gd name="T13" fmla="*/ 0 h 454"/>
                <a:gd name="T14" fmla="*/ 635 w 635"/>
                <a:gd name="T15" fmla="*/ 454 h 4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35" h="454">
                  <a:moveTo>
                    <a:pt x="0" y="0"/>
                  </a:moveTo>
                  <a:lnTo>
                    <a:pt x="0" y="454"/>
                  </a:lnTo>
                  <a:lnTo>
                    <a:pt x="635" y="454"/>
                  </a:lnTo>
                  <a:lnTo>
                    <a:pt x="635" y="0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</p:grpSp>
      <p:sp>
        <p:nvSpPr>
          <p:cNvPr id="32" name="Text Box 78">
            <a:extLst>
              <a:ext uri="{FF2B5EF4-FFF2-40B4-BE49-F238E27FC236}">
                <a16:creationId xmlns:a16="http://schemas.microsoft.com/office/drawing/2014/main" id="{4F74F556-AB0D-D406-86E6-A55EE5CEA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1532" y="4233083"/>
            <a:ext cx="152241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100" dirty="0">
                <a:solidFill>
                  <a:srgbClr val="000000"/>
                </a:solidFill>
              </a:rPr>
              <a:t>SEDIMENTACION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34" name="Text Box 5">
            <a:extLst>
              <a:ext uri="{FF2B5EF4-FFF2-40B4-BE49-F238E27FC236}">
                <a16:creationId xmlns:a16="http://schemas.microsoft.com/office/drawing/2014/main" id="{BE7FCC62-1ABC-C49B-E172-C7CF7DA959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151" y="2948246"/>
            <a:ext cx="11525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200" dirty="0">
                <a:solidFill>
                  <a:srgbClr val="000000"/>
                </a:solidFill>
              </a:rPr>
              <a:t>CAPTACIÓN</a:t>
            </a:r>
            <a:endParaRPr lang="es-MX" sz="1200" dirty="0">
              <a:solidFill>
                <a:srgbClr val="000000"/>
              </a:solidFill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79AC2D09-B49C-5716-651B-759DE6D738A3}"/>
              </a:ext>
            </a:extLst>
          </p:cNvPr>
          <p:cNvSpPr txBox="1"/>
          <p:nvPr/>
        </p:nvSpPr>
        <p:spPr>
          <a:xfrm>
            <a:off x="2233716" y="2428747"/>
            <a:ext cx="1368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UY" sz="1100" dirty="0">
                <a:solidFill>
                  <a:srgbClr val="000000"/>
                </a:solidFill>
              </a:rPr>
              <a:t>PREOXIDACION</a:t>
            </a:r>
          </a:p>
        </p:txBody>
      </p:sp>
      <p:cxnSp>
        <p:nvCxnSpPr>
          <p:cNvPr id="36" name="Conector angular 8">
            <a:extLst>
              <a:ext uri="{FF2B5EF4-FFF2-40B4-BE49-F238E27FC236}">
                <a16:creationId xmlns:a16="http://schemas.microsoft.com/office/drawing/2014/main" id="{132D9D6E-7357-18FF-D6AB-DAB7B21B02DD}"/>
              </a:ext>
            </a:extLst>
          </p:cNvPr>
          <p:cNvCxnSpPr>
            <a:cxnSpLocks/>
            <a:endCxn id="38" idx="0"/>
          </p:cNvCxnSpPr>
          <p:nvPr/>
        </p:nvCxnSpPr>
        <p:spPr>
          <a:xfrm rot="10800000" flipV="1">
            <a:off x="2220516" y="2685691"/>
            <a:ext cx="1116994" cy="606125"/>
          </a:xfrm>
          <a:prstGeom prst="bent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8" name="Rectángulo 37">
            <a:extLst>
              <a:ext uri="{FF2B5EF4-FFF2-40B4-BE49-F238E27FC236}">
                <a16:creationId xmlns:a16="http://schemas.microsoft.com/office/drawing/2014/main" id="{59A21342-D1B0-78F3-08B4-519C70992CC2}"/>
              </a:ext>
            </a:extLst>
          </p:cNvPr>
          <p:cNvSpPr/>
          <p:nvPr/>
        </p:nvSpPr>
        <p:spPr>
          <a:xfrm>
            <a:off x="2087634" y="3291817"/>
            <a:ext cx="265763" cy="3064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s-UY" sz="1800">
              <a:solidFill>
                <a:srgbClr val="000000"/>
              </a:solidFill>
            </a:endParaRPr>
          </a:p>
        </p:txBody>
      </p:sp>
      <p:grpSp>
        <p:nvGrpSpPr>
          <p:cNvPr id="39" name="Group 8">
            <a:extLst>
              <a:ext uri="{FF2B5EF4-FFF2-40B4-BE49-F238E27FC236}">
                <a16:creationId xmlns:a16="http://schemas.microsoft.com/office/drawing/2014/main" id="{A93F7F93-7C5D-84D7-B84A-EC7E49C4FC04}"/>
              </a:ext>
            </a:extLst>
          </p:cNvPr>
          <p:cNvGrpSpPr>
            <a:grpSpLocks/>
          </p:cNvGrpSpPr>
          <p:nvPr/>
        </p:nvGrpSpPr>
        <p:grpSpPr bwMode="auto">
          <a:xfrm>
            <a:off x="8129692" y="3060685"/>
            <a:ext cx="1056416" cy="837394"/>
            <a:chOff x="3955" y="1497"/>
            <a:chExt cx="798" cy="453"/>
          </a:xfrm>
          <a:noFill/>
        </p:grpSpPr>
        <p:sp>
          <p:nvSpPr>
            <p:cNvPr id="40" name="Rectangle 9">
              <a:extLst>
                <a:ext uri="{FF2B5EF4-FFF2-40B4-BE49-F238E27FC236}">
                  <a16:creationId xmlns:a16="http://schemas.microsoft.com/office/drawing/2014/main" id="{7C60EA3C-D3B4-F56F-E2DB-C4E2AFB14C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5" y="1497"/>
              <a:ext cx="771" cy="453"/>
            </a:xfrm>
            <a:prstGeom prst="rect">
              <a:avLst/>
            </a:prstGeom>
            <a:grp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  <p:sp>
          <p:nvSpPr>
            <p:cNvPr id="41" name="Text Box 10">
              <a:extLst>
                <a:ext uri="{FF2B5EF4-FFF2-40B4-BE49-F238E27FC236}">
                  <a16:creationId xmlns:a16="http://schemas.microsoft.com/office/drawing/2014/main" id="{9B8DBA24-A24B-CADB-6171-EB7462B916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2" y="1568"/>
              <a:ext cx="771" cy="21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_tradnl" sz="1000" b="1" dirty="0">
                  <a:solidFill>
                    <a:srgbClr val="00001C"/>
                  </a:solidFill>
                </a:rPr>
                <a:t>DEPÓSITO DE AGUA FILTRADA</a:t>
              </a:r>
              <a:endParaRPr lang="es-MX" sz="1000" b="1" dirty="0">
                <a:solidFill>
                  <a:srgbClr val="00001C"/>
                </a:solidFill>
              </a:endParaRPr>
            </a:p>
          </p:txBody>
        </p:sp>
      </p:grpSp>
      <p:sp>
        <p:nvSpPr>
          <p:cNvPr id="43" name="Text Box 25">
            <a:extLst>
              <a:ext uri="{FF2B5EF4-FFF2-40B4-BE49-F238E27FC236}">
                <a16:creationId xmlns:a16="http://schemas.microsoft.com/office/drawing/2014/main" id="{A75DBC97-F3E7-1C9D-CA2F-C2617989E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4291" y="3922661"/>
            <a:ext cx="1150938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050" dirty="0">
                <a:solidFill>
                  <a:srgbClr val="000000"/>
                </a:solidFill>
              </a:rPr>
              <a:t>FLOCULACIÓN</a:t>
            </a:r>
            <a:endParaRPr lang="es-MX" sz="1050" dirty="0">
              <a:solidFill>
                <a:srgbClr val="000000"/>
              </a:solidFill>
            </a:endParaRPr>
          </a:p>
        </p:txBody>
      </p: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BE543CBD-368B-EE4F-8FAB-60B9DB7503FA}"/>
              </a:ext>
            </a:extLst>
          </p:cNvPr>
          <p:cNvCxnSpPr>
            <a:cxnSpLocks/>
          </p:cNvCxnSpPr>
          <p:nvPr/>
        </p:nvCxnSpPr>
        <p:spPr bwMode="auto">
          <a:xfrm>
            <a:off x="3794084" y="3102310"/>
            <a:ext cx="0" cy="6519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Forma libre: forma 44">
            <a:extLst>
              <a:ext uri="{FF2B5EF4-FFF2-40B4-BE49-F238E27FC236}">
                <a16:creationId xmlns:a16="http://schemas.microsoft.com/office/drawing/2014/main" id="{298EBBDC-D452-A474-3CBD-7C6FD0826C33}"/>
              </a:ext>
            </a:extLst>
          </p:cNvPr>
          <p:cNvSpPr/>
          <p:nvPr/>
        </p:nvSpPr>
        <p:spPr bwMode="auto">
          <a:xfrm>
            <a:off x="3656116" y="3055508"/>
            <a:ext cx="1267691" cy="810491"/>
          </a:xfrm>
          <a:custGeom>
            <a:avLst/>
            <a:gdLst>
              <a:gd name="connsiteX0" fmla="*/ 0 w 1267691"/>
              <a:gd name="connsiteY0" fmla="*/ 20782 h 810491"/>
              <a:gd name="connsiteX1" fmla="*/ 0 w 1267691"/>
              <a:gd name="connsiteY1" fmla="*/ 810491 h 810491"/>
              <a:gd name="connsiteX2" fmla="*/ 1267691 w 1267691"/>
              <a:gd name="connsiteY2" fmla="*/ 810491 h 810491"/>
              <a:gd name="connsiteX3" fmla="*/ 1267691 w 1267691"/>
              <a:gd name="connsiteY3" fmla="*/ 0 h 810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7691" h="810491">
                <a:moveTo>
                  <a:pt x="0" y="20782"/>
                </a:moveTo>
                <a:lnTo>
                  <a:pt x="0" y="810491"/>
                </a:lnTo>
                <a:lnTo>
                  <a:pt x="1267691" y="810491"/>
                </a:lnTo>
                <a:lnTo>
                  <a:pt x="1267691" y="0"/>
                </a:lnTo>
              </a:path>
            </a:pathLst>
          </a:cu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UY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A661DC09-A55B-7535-E812-BFD18169E6EF}"/>
              </a:ext>
            </a:extLst>
          </p:cNvPr>
          <p:cNvCxnSpPr>
            <a:cxnSpLocks/>
          </p:cNvCxnSpPr>
          <p:nvPr/>
        </p:nvCxnSpPr>
        <p:spPr bwMode="auto">
          <a:xfrm>
            <a:off x="3919709" y="3102310"/>
            <a:ext cx="0" cy="7620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27F8AAEC-1162-050F-402B-EA9F4AB81F54}"/>
              </a:ext>
            </a:extLst>
          </p:cNvPr>
          <p:cNvCxnSpPr>
            <a:cxnSpLocks/>
          </p:cNvCxnSpPr>
          <p:nvPr/>
        </p:nvCxnSpPr>
        <p:spPr bwMode="auto">
          <a:xfrm>
            <a:off x="4082116" y="3098029"/>
            <a:ext cx="0" cy="6519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3CF8A69A-6887-313E-23DE-485761ABC989}"/>
              </a:ext>
            </a:extLst>
          </p:cNvPr>
          <p:cNvCxnSpPr>
            <a:cxnSpLocks/>
          </p:cNvCxnSpPr>
          <p:nvPr/>
        </p:nvCxnSpPr>
        <p:spPr bwMode="auto">
          <a:xfrm>
            <a:off x="4207741" y="3098029"/>
            <a:ext cx="0" cy="7620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7FB84E24-9EE5-0255-C102-380F2385D9C5}"/>
              </a:ext>
            </a:extLst>
          </p:cNvPr>
          <p:cNvCxnSpPr>
            <a:cxnSpLocks/>
          </p:cNvCxnSpPr>
          <p:nvPr/>
        </p:nvCxnSpPr>
        <p:spPr bwMode="auto">
          <a:xfrm>
            <a:off x="4370148" y="3108859"/>
            <a:ext cx="0" cy="6519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7475CBC8-CBD2-86E8-6639-92F7AF657AD9}"/>
              </a:ext>
            </a:extLst>
          </p:cNvPr>
          <p:cNvCxnSpPr>
            <a:cxnSpLocks/>
          </p:cNvCxnSpPr>
          <p:nvPr/>
        </p:nvCxnSpPr>
        <p:spPr bwMode="auto">
          <a:xfrm>
            <a:off x="4495773" y="3108859"/>
            <a:ext cx="0" cy="7620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368B05CA-25E1-4E66-3241-5B215DFD03A3}"/>
              </a:ext>
            </a:extLst>
          </p:cNvPr>
          <p:cNvCxnSpPr>
            <a:cxnSpLocks/>
          </p:cNvCxnSpPr>
          <p:nvPr/>
        </p:nvCxnSpPr>
        <p:spPr bwMode="auto">
          <a:xfrm>
            <a:off x="4658180" y="3104578"/>
            <a:ext cx="0" cy="6519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B67BE941-9742-1CE7-A171-42D0D54CFEF7}"/>
              </a:ext>
            </a:extLst>
          </p:cNvPr>
          <p:cNvCxnSpPr>
            <a:cxnSpLocks/>
          </p:cNvCxnSpPr>
          <p:nvPr/>
        </p:nvCxnSpPr>
        <p:spPr bwMode="auto">
          <a:xfrm>
            <a:off x="4783805" y="3104578"/>
            <a:ext cx="0" cy="7620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Line 24">
            <a:extLst>
              <a:ext uri="{FF2B5EF4-FFF2-40B4-BE49-F238E27FC236}">
                <a16:creationId xmlns:a16="http://schemas.microsoft.com/office/drawing/2014/main" id="{46B62C64-F867-63F6-20C1-5CD9B50E00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52362" y="3449317"/>
            <a:ext cx="381583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sp>
        <p:nvSpPr>
          <p:cNvPr id="54" name="Line 24">
            <a:extLst>
              <a:ext uri="{FF2B5EF4-FFF2-40B4-BE49-F238E27FC236}">
                <a16:creationId xmlns:a16="http://schemas.microsoft.com/office/drawing/2014/main" id="{4900447C-671D-C4AC-4CBB-2B196B6E02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488488" y="3449317"/>
            <a:ext cx="524076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sp>
        <p:nvSpPr>
          <p:cNvPr id="55" name="Rectángulo: esquinas superiores cortadas 54">
            <a:extLst>
              <a:ext uri="{FF2B5EF4-FFF2-40B4-BE49-F238E27FC236}">
                <a16:creationId xmlns:a16="http://schemas.microsoft.com/office/drawing/2014/main" id="{38AA4F54-B48E-8637-873A-E0FC6B7BE257}"/>
              </a:ext>
            </a:extLst>
          </p:cNvPr>
          <p:cNvSpPr/>
          <p:nvPr/>
        </p:nvSpPr>
        <p:spPr bwMode="auto">
          <a:xfrm rot="10800000">
            <a:off x="5294942" y="3104577"/>
            <a:ext cx="1055092" cy="1078543"/>
          </a:xfrm>
          <a:prstGeom prst="snip2SameRect">
            <a:avLst>
              <a:gd name="adj1" fmla="val 47120"/>
              <a:gd name="adj2" fmla="val 0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UY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56" name="Line 6">
            <a:extLst>
              <a:ext uri="{FF2B5EF4-FFF2-40B4-BE49-F238E27FC236}">
                <a16:creationId xmlns:a16="http://schemas.microsoft.com/office/drawing/2014/main" id="{3F027E7D-2D00-EA6B-AFBC-5899647FE5FF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4616" y="3483435"/>
            <a:ext cx="412753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sp>
        <p:nvSpPr>
          <p:cNvPr id="57" name="Line 6">
            <a:extLst>
              <a:ext uri="{FF2B5EF4-FFF2-40B4-BE49-F238E27FC236}">
                <a16:creationId xmlns:a16="http://schemas.microsoft.com/office/drawing/2014/main" id="{4FD1C4AC-8A6E-165D-486F-310F321DBFF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4882" y="3456160"/>
            <a:ext cx="412753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cxnSp>
        <p:nvCxnSpPr>
          <p:cNvPr id="60" name="Conector recto de flecha 59">
            <a:extLst>
              <a:ext uri="{FF2B5EF4-FFF2-40B4-BE49-F238E27FC236}">
                <a16:creationId xmlns:a16="http://schemas.microsoft.com/office/drawing/2014/main" id="{85423AC9-8BB3-E3EC-FF77-BBDE02833CF5}"/>
              </a:ext>
            </a:extLst>
          </p:cNvPr>
          <p:cNvCxnSpPr>
            <a:cxnSpLocks/>
          </p:cNvCxnSpPr>
          <p:nvPr/>
        </p:nvCxnSpPr>
        <p:spPr>
          <a:xfrm>
            <a:off x="7960651" y="2512840"/>
            <a:ext cx="0" cy="870811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 Box 78">
            <a:extLst>
              <a:ext uri="{FF2B5EF4-FFF2-40B4-BE49-F238E27FC236}">
                <a16:creationId xmlns:a16="http://schemas.microsoft.com/office/drawing/2014/main" id="{71C4B233-9EA8-2F55-0315-F729AC3AB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1283" y="2130215"/>
            <a:ext cx="6556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600" dirty="0">
                <a:solidFill>
                  <a:srgbClr val="000000"/>
                </a:solidFill>
              </a:rPr>
              <a:t>Cl</a:t>
            </a:r>
            <a:r>
              <a:rPr lang="es-ES_tradnl" sz="1600" baseline="-25000" dirty="0">
                <a:solidFill>
                  <a:srgbClr val="000000"/>
                </a:solidFill>
              </a:rPr>
              <a:t>2</a:t>
            </a:r>
            <a:endParaRPr lang="es-MX" sz="1600" baseline="-25000" dirty="0">
              <a:solidFill>
                <a:srgbClr val="000000"/>
              </a:solidFill>
            </a:endParaRPr>
          </a:p>
        </p:txBody>
      </p:sp>
      <p:cxnSp>
        <p:nvCxnSpPr>
          <p:cNvPr id="62" name="Conector recto de flecha 61">
            <a:extLst>
              <a:ext uri="{FF2B5EF4-FFF2-40B4-BE49-F238E27FC236}">
                <a16:creationId xmlns:a16="http://schemas.microsoft.com/office/drawing/2014/main" id="{780781DA-677B-F582-9C95-7FEDF62B2F27}"/>
              </a:ext>
            </a:extLst>
          </p:cNvPr>
          <p:cNvCxnSpPr>
            <a:cxnSpLocks/>
          </p:cNvCxnSpPr>
          <p:nvPr/>
        </p:nvCxnSpPr>
        <p:spPr>
          <a:xfrm>
            <a:off x="9329875" y="2622862"/>
            <a:ext cx="0" cy="740395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 Box 78">
            <a:extLst>
              <a:ext uri="{FF2B5EF4-FFF2-40B4-BE49-F238E27FC236}">
                <a16:creationId xmlns:a16="http://schemas.microsoft.com/office/drawing/2014/main" id="{EDF8D42D-E978-256F-BAC7-991C066D8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9877" y="2307868"/>
            <a:ext cx="138437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600" dirty="0">
                <a:solidFill>
                  <a:srgbClr val="000000"/>
                </a:solidFill>
              </a:rPr>
              <a:t>Amonio</a:t>
            </a:r>
            <a:endParaRPr lang="es-MX" sz="1600" baseline="-25000" dirty="0">
              <a:solidFill>
                <a:srgbClr val="000000"/>
              </a:solidFill>
            </a:endParaRPr>
          </a:p>
        </p:txBody>
      </p:sp>
      <p:sp>
        <p:nvSpPr>
          <p:cNvPr id="3" name="Line 24">
            <a:extLst>
              <a:ext uri="{FF2B5EF4-FFF2-40B4-BE49-F238E27FC236}">
                <a16:creationId xmlns:a16="http://schemas.microsoft.com/office/drawing/2014/main" id="{81D45CAB-CB37-6555-8938-FC7921C3566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42007" y="3479067"/>
            <a:ext cx="381583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id="{A39E8FA0-893E-A0F4-D001-E4075B8DA1B7}"/>
              </a:ext>
            </a:extLst>
          </p:cNvPr>
          <p:cNvGrpSpPr>
            <a:grpSpLocks/>
          </p:cNvGrpSpPr>
          <p:nvPr/>
        </p:nvGrpSpPr>
        <p:grpSpPr bwMode="auto">
          <a:xfrm>
            <a:off x="9479525" y="3270509"/>
            <a:ext cx="1056416" cy="430213"/>
            <a:chOff x="3955" y="1497"/>
            <a:chExt cx="798" cy="453"/>
          </a:xfrm>
          <a:noFill/>
        </p:grpSpPr>
        <p:sp>
          <p:nvSpPr>
            <p:cNvPr id="37" name="Rectangle 9">
              <a:extLst>
                <a:ext uri="{FF2B5EF4-FFF2-40B4-BE49-F238E27FC236}">
                  <a16:creationId xmlns:a16="http://schemas.microsoft.com/office/drawing/2014/main" id="{0EB4931C-B8A2-1878-CB2D-BF36CAF800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5" y="1497"/>
              <a:ext cx="771" cy="453"/>
            </a:xfrm>
            <a:prstGeom prst="rect">
              <a:avLst/>
            </a:prstGeom>
            <a:grp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  <p:sp>
          <p:nvSpPr>
            <p:cNvPr id="58" name="Text Box 10">
              <a:extLst>
                <a:ext uri="{FF2B5EF4-FFF2-40B4-BE49-F238E27FC236}">
                  <a16:creationId xmlns:a16="http://schemas.microsoft.com/office/drawing/2014/main" id="{7BEDA103-EBD4-374B-0A2E-7AE5484CAC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2" y="1568"/>
              <a:ext cx="771" cy="13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_tradnl" sz="1000" b="1" dirty="0">
                  <a:solidFill>
                    <a:srgbClr val="00001C"/>
                  </a:solidFill>
                </a:rPr>
                <a:t>CONTACTOR</a:t>
              </a:r>
              <a:endParaRPr lang="es-MX" sz="1000" b="1" dirty="0">
                <a:solidFill>
                  <a:srgbClr val="00001C"/>
                </a:solidFill>
              </a:endParaRPr>
            </a:p>
          </p:txBody>
        </p:sp>
      </p:grpSp>
      <p:sp>
        <p:nvSpPr>
          <p:cNvPr id="64" name="Line 24">
            <a:extLst>
              <a:ext uri="{FF2B5EF4-FFF2-40B4-BE49-F238E27FC236}">
                <a16:creationId xmlns:a16="http://schemas.microsoft.com/office/drawing/2014/main" id="{E6BC18D0-4631-0D18-2C6F-890BA8274A3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33685" y="3456160"/>
            <a:ext cx="381583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2E31EFEE-FC8F-A4C6-8313-88D703C4274F}"/>
              </a:ext>
            </a:extLst>
          </p:cNvPr>
          <p:cNvSpPr txBox="1"/>
          <p:nvPr/>
        </p:nvSpPr>
        <p:spPr>
          <a:xfrm>
            <a:off x="653664" y="5527141"/>
            <a:ext cx="1068744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/>
                </a:solidFill>
                <a:latin typeface="Candara" panose="020E0502030303020204" pitchFamily="34" charset="0"/>
              </a:rPr>
              <a:t>Aplicando </a:t>
            </a:r>
            <a:r>
              <a:rPr lang="en-US" sz="2000" dirty="0" err="1">
                <a:solidFill>
                  <a:schemeClr val="tx1"/>
                </a:solidFill>
                <a:latin typeface="Candara" panose="020E0502030303020204" pitchFamily="34" charset="0"/>
              </a:rPr>
              <a:t>el</a:t>
            </a:r>
            <a:r>
              <a:rPr lang="en-US" sz="20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ndara" panose="020E0502030303020204" pitchFamily="34" charset="0"/>
              </a:rPr>
              <a:t>amonio</a:t>
            </a:r>
            <a:r>
              <a:rPr lang="en-US" sz="20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ndara" panose="020E0502030303020204" pitchFamily="34" charset="0"/>
              </a:rPr>
              <a:t>aguas</a:t>
            </a:r>
            <a:r>
              <a:rPr lang="en-US" sz="20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ndara" panose="020E0502030303020204" pitchFamily="34" charset="0"/>
              </a:rPr>
              <a:t>abajo</a:t>
            </a:r>
            <a:r>
              <a:rPr lang="en-US" sz="2000" dirty="0">
                <a:solidFill>
                  <a:schemeClr val="tx1"/>
                </a:solidFill>
                <a:latin typeface="Candara" panose="020E0502030303020204" pitchFamily="34" charset="0"/>
              </a:rPr>
              <a:t> del DAF, se </a:t>
            </a:r>
            <a:r>
              <a:rPr lang="en-US" sz="2000" dirty="0" err="1">
                <a:solidFill>
                  <a:schemeClr val="tx1"/>
                </a:solidFill>
                <a:latin typeface="Candara" panose="020E0502030303020204" pitchFamily="34" charset="0"/>
              </a:rPr>
              <a:t>aprovecha</a:t>
            </a:r>
            <a:r>
              <a:rPr lang="en-US" sz="2000" dirty="0">
                <a:solidFill>
                  <a:schemeClr val="tx1"/>
                </a:solidFill>
                <a:latin typeface="Candara" panose="020E0502030303020204" pitchFamily="34" charset="0"/>
              </a:rPr>
              <a:t> la </a:t>
            </a:r>
            <a:r>
              <a:rPr lang="en-US" sz="2000" dirty="0" err="1">
                <a:solidFill>
                  <a:schemeClr val="tx1"/>
                </a:solidFill>
                <a:latin typeface="Candara" panose="020E0502030303020204" pitchFamily="34" charset="0"/>
              </a:rPr>
              <a:t>acción</a:t>
            </a:r>
            <a:r>
              <a:rPr lang="en-US" sz="20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ndara" panose="020E0502030303020204" pitchFamily="34" charset="0"/>
              </a:rPr>
              <a:t>desinfectante</a:t>
            </a:r>
            <a:r>
              <a:rPr lang="en-US" sz="2000" dirty="0">
                <a:solidFill>
                  <a:schemeClr val="tx1"/>
                </a:solidFill>
                <a:latin typeface="Candara" panose="020E0502030303020204" pitchFamily="34" charset="0"/>
              </a:rPr>
              <a:t> del </a:t>
            </a:r>
            <a:r>
              <a:rPr lang="en-US" sz="2000" dirty="0" err="1">
                <a:solidFill>
                  <a:schemeClr val="tx1"/>
                </a:solidFill>
                <a:latin typeface="Candara" panose="020E0502030303020204" pitchFamily="34" charset="0"/>
              </a:rPr>
              <a:t>cloro</a:t>
            </a:r>
            <a:r>
              <a:rPr lang="en-US" sz="2000" dirty="0">
                <a:solidFill>
                  <a:schemeClr val="tx1"/>
                </a:solidFill>
                <a:latin typeface="Candara" panose="020E0502030303020204" pitchFamily="34" charset="0"/>
              </a:rPr>
              <a:t> libre.</a:t>
            </a:r>
            <a:endParaRPr lang="es-UY" sz="200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368595"/>
      </p:ext>
    </p:extLst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6529</TotalTime>
  <Words>1324</Words>
  <Application>Microsoft Office PowerPoint</Application>
  <PresentationFormat>Panorámica</PresentationFormat>
  <Paragraphs>269</Paragraphs>
  <Slides>20</Slides>
  <Notes>7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8" baseType="lpstr">
      <vt:lpstr>Arial</vt:lpstr>
      <vt:lpstr>Bahnschrift SemiLight SemiConde</vt:lpstr>
      <vt:lpstr>Calibri</vt:lpstr>
      <vt:lpstr>Cambria Math</vt:lpstr>
      <vt:lpstr>Candara</vt:lpstr>
      <vt:lpstr>myriad-pro</vt:lpstr>
      <vt:lpstr>Diseño predeterminado</vt:lpstr>
      <vt:lpstr>Equation.3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TANQUES DE CONTACTO CLÁSICOS</vt:lpstr>
      <vt:lpstr>Presentación de PowerPoint</vt:lpstr>
      <vt:lpstr>Presentación de PowerPoint</vt:lpstr>
    </vt:vector>
  </TitlesOfParts>
  <Company>LA MIA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DESINFECCIÓN</dc:title>
  <dc:creator>DANILO RIOS</dc:creator>
  <cp:lastModifiedBy>365 Pro Plus</cp:lastModifiedBy>
  <cp:revision>368</cp:revision>
  <dcterms:created xsi:type="dcterms:W3CDTF">2004-05-22T01:20:57Z</dcterms:created>
  <dcterms:modified xsi:type="dcterms:W3CDTF">2023-11-22T16:12:44Z</dcterms:modified>
</cp:coreProperties>
</file>