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37" r:id="rId2"/>
    <p:sldId id="538" r:id="rId3"/>
    <p:sldId id="539" r:id="rId4"/>
    <p:sldId id="540" r:id="rId5"/>
    <p:sldId id="695" r:id="rId6"/>
    <p:sldId id="756" r:id="rId7"/>
    <p:sldId id="763" r:id="rId8"/>
  </p:sldIdLst>
  <p:sldSz cx="12192000" cy="6858000"/>
  <p:notesSz cx="7102475" cy="89916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32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D2FAE7"/>
    <a:srgbClr val="CCFFCC"/>
    <a:srgbClr val="66FF66"/>
    <a:srgbClr val="FF3300"/>
    <a:srgbClr val="FFFF00"/>
    <a:srgbClr val="33CC33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542EE1-49BC-4CD4-934D-66573480EFB8}" v="206" dt="2023-11-22T12:07:03.093"/>
  </p1510:revLst>
</p1510:revInfo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1" d="100"/>
          <a:sy n="61" d="100"/>
        </p:scale>
        <p:origin x="1002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960" y="-90"/>
      </p:cViewPr>
      <p:guideLst>
        <p:guide orient="horz" pos="2832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lo Ríos" userId="74fa47b150b6dd85" providerId="LiveId" clId="{13EC9843-7447-4639-909A-8C6CBB3C4C24}"/>
    <pc:docChg chg="delSld modSld">
      <pc:chgData name="Danilo Ríos" userId="74fa47b150b6dd85" providerId="LiveId" clId="{13EC9843-7447-4639-909A-8C6CBB3C4C24}" dt="2023-10-10T20:19:53.915" v="160" actId="2696"/>
      <pc:docMkLst>
        <pc:docMk/>
      </pc:docMkLst>
      <pc:sldChg chg="del">
        <pc:chgData name="Danilo Ríos" userId="74fa47b150b6dd85" providerId="LiveId" clId="{13EC9843-7447-4639-909A-8C6CBB3C4C24}" dt="2023-10-10T20:05:43.409" v="109" actId="47"/>
        <pc:sldMkLst>
          <pc:docMk/>
          <pc:sldMk cId="0" sldId="264"/>
        </pc:sldMkLst>
      </pc:sldChg>
      <pc:sldChg chg="del">
        <pc:chgData name="Danilo Ríos" userId="74fa47b150b6dd85" providerId="LiveId" clId="{13EC9843-7447-4639-909A-8C6CBB3C4C24}" dt="2023-10-10T20:05:43.784" v="111" actId="47"/>
        <pc:sldMkLst>
          <pc:docMk/>
          <pc:sldMk cId="0" sldId="298"/>
        </pc:sldMkLst>
      </pc:sldChg>
      <pc:sldChg chg="del">
        <pc:chgData name="Danilo Ríos" userId="74fa47b150b6dd85" providerId="LiveId" clId="{13EC9843-7447-4639-909A-8C6CBB3C4C24}" dt="2023-10-10T20:05:45.877" v="122" actId="47"/>
        <pc:sldMkLst>
          <pc:docMk/>
          <pc:sldMk cId="0" sldId="299"/>
        </pc:sldMkLst>
      </pc:sldChg>
      <pc:sldChg chg="del">
        <pc:chgData name="Danilo Ríos" userId="74fa47b150b6dd85" providerId="LiveId" clId="{13EC9843-7447-4639-909A-8C6CBB3C4C24}" dt="2023-10-10T20:06:00.235" v="150" actId="47"/>
        <pc:sldMkLst>
          <pc:docMk/>
          <pc:sldMk cId="0" sldId="305"/>
        </pc:sldMkLst>
      </pc:sldChg>
      <pc:sldChg chg="del">
        <pc:chgData name="Danilo Ríos" userId="74fa47b150b6dd85" providerId="LiveId" clId="{13EC9843-7447-4639-909A-8C6CBB3C4C24}" dt="2023-10-10T20:06:01.720" v="152" actId="47"/>
        <pc:sldMkLst>
          <pc:docMk/>
          <pc:sldMk cId="0" sldId="306"/>
        </pc:sldMkLst>
      </pc:sldChg>
      <pc:sldChg chg="del">
        <pc:chgData name="Danilo Ríos" userId="74fa47b150b6dd85" providerId="LiveId" clId="{13EC9843-7447-4639-909A-8C6CBB3C4C24}" dt="2023-10-10T20:06:04.876" v="154" actId="47"/>
        <pc:sldMkLst>
          <pc:docMk/>
          <pc:sldMk cId="0" sldId="308"/>
        </pc:sldMkLst>
      </pc:sldChg>
      <pc:sldChg chg="del">
        <pc:chgData name="Danilo Ríos" userId="74fa47b150b6dd85" providerId="LiveId" clId="{13EC9843-7447-4639-909A-8C6CBB3C4C24}" dt="2023-10-10T20:06:09.094" v="158" actId="47"/>
        <pc:sldMkLst>
          <pc:docMk/>
          <pc:sldMk cId="0" sldId="309"/>
        </pc:sldMkLst>
      </pc:sldChg>
      <pc:sldChg chg="del">
        <pc:chgData name="Danilo Ríos" userId="74fa47b150b6dd85" providerId="LiveId" clId="{13EC9843-7447-4639-909A-8C6CBB3C4C24}" dt="2023-10-10T20:06:09.939" v="159" actId="47"/>
        <pc:sldMkLst>
          <pc:docMk/>
          <pc:sldMk cId="0" sldId="310"/>
        </pc:sldMkLst>
      </pc:sldChg>
      <pc:sldChg chg="del">
        <pc:chgData name="Danilo Ríos" userId="74fa47b150b6dd85" providerId="LiveId" clId="{13EC9843-7447-4639-909A-8C6CBB3C4C24}" dt="2023-10-10T20:05:48.330" v="129" actId="47"/>
        <pc:sldMkLst>
          <pc:docMk/>
          <pc:sldMk cId="0" sldId="312"/>
        </pc:sldMkLst>
      </pc:sldChg>
      <pc:sldChg chg="del">
        <pc:chgData name="Danilo Ríos" userId="74fa47b150b6dd85" providerId="LiveId" clId="{13EC9843-7447-4639-909A-8C6CBB3C4C24}" dt="2023-10-10T20:05:50.377" v="132" actId="47"/>
        <pc:sldMkLst>
          <pc:docMk/>
          <pc:sldMk cId="0" sldId="314"/>
        </pc:sldMkLst>
      </pc:sldChg>
      <pc:sldChg chg="del">
        <pc:chgData name="Danilo Ríos" userId="74fa47b150b6dd85" providerId="LiveId" clId="{13EC9843-7447-4639-909A-8C6CBB3C4C24}" dt="2023-10-10T20:05:51.314" v="136" actId="47"/>
        <pc:sldMkLst>
          <pc:docMk/>
          <pc:sldMk cId="0" sldId="315"/>
        </pc:sldMkLst>
      </pc:sldChg>
      <pc:sldChg chg="del">
        <pc:chgData name="Danilo Ríos" userId="74fa47b150b6dd85" providerId="LiveId" clId="{13EC9843-7447-4639-909A-8C6CBB3C4C24}" dt="2023-10-10T20:05:51.486" v="137" actId="47"/>
        <pc:sldMkLst>
          <pc:docMk/>
          <pc:sldMk cId="0" sldId="316"/>
        </pc:sldMkLst>
      </pc:sldChg>
      <pc:sldChg chg="del">
        <pc:chgData name="Danilo Ríos" userId="74fa47b150b6dd85" providerId="LiveId" clId="{13EC9843-7447-4639-909A-8C6CBB3C4C24}" dt="2023-10-10T20:05:51.752" v="138" actId="47"/>
        <pc:sldMkLst>
          <pc:docMk/>
          <pc:sldMk cId="0" sldId="317"/>
        </pc:sldMkLst>
      </pc:sldChg>
      <pc:sldChg chg="del">
        <pc:chgData name="Danilo Ríos" userId="74fa47b150b6dd85" providerId="LiveId" clId="{13EC9843-7447-4639-909A-8C6CBB3C4C24}" dt="2023-10-10T20:05:51.986" v="139" actId="47"/>
        <pc:sldMkLst>
          <pc:docMk/>
          <pc:sldMk cId="0" sldId="318"/>
        </pc:sldMkLst>
      </pc:sldChg>
      <pc:sldChg chg="del">
        <pc:chgData name="Danilo Ríos" userId="74fa47b150b6dd85" providerId="LiveId" clId="{13EC9843-7447-4639-909A-8C6CBB3C4C24}" dt="2023-10-10T20:05:53.970" v="142" actId="47"/>
        <pc:sldMkLst>
          <pc:docMk/>
          <pc:sldMk cId="0" sldId="321"/>
        </pc:sldMkLst>
      </pc:sldChg>
      <pc:sldChg chg="del">
        <pc:chgData name="Danilo Ríos" userId="74fa47b150b6dd85" providerId="LiveId" clId="{13EC9843-7447-4639-909A-8C6CBB3C4C24}" dt="2023-10-10T20:05:54.533" v="143" actId="47"/>
        <pc:sldMkLst>
          <pc:docMk/>
          <pc:sldMk cId="0" sldId="322"/>
        </pc:sldMkLst>
      </pc:sldChg>
      <pc:sldChg chg="del">
        <pc:chgData name="Danilo Ríos" userId="74fa47b150b6dd85" providerId="LiveId" clId="{13EC9843-7447-4639-909A-8C6CBB3C4C24}" dt="2023-10-10T20:05:56.704" v="146" actId="47"/>
        <pc:sldMkLst>
          <pc:docMk/>
          <pc:sldMk cId="0" sldId="325"/>
        </pc:sldMkLst>
      </pc:sldChg>
      <pc:sldChg chg="del">
        <pc:chgData name="Danilo Ríos" userId="74fa47b150b6dd85" providerId="LiveId" clId="{13EC9843-7447-4639-909A-8C6CBB3C4C24}" dt="2023-10-10T20:05:57.204" v="147" actId="47"/>
        <pc:sldMkLst>
          <pc:docMk/>
          <pc:sldMk cId="0" sldId="326"/>
        </pc:sldMkLst>
      </pc:sldChg>
      <pc:sldChg chg="del">
        <pc:chgData name="Danilo Ríos" userId="74fa47b150b6dd85" providerId="LiveId" clId="{13EC9843-7447-4639-909A-8C6CBB3C4C24}" dt="2023-10-10T20:05:46.596" v="126" actId="47"/>
        <pc:sldMkLst>
          <pc:docMk/>
          <pc:sldMk cId="0" sldId="328"/>
        </pc:sldMkLst>
      </pc:sldChg>
      <pc:sldChg chg="del">
        <pc:chgData name="Danilo Ríos" userId="74fa47b150b6dd85" providerId="LiveId" clId="{13EC9843-7447-4639-909A-8C6CBB3C4C24}" dt="2023-10-10T20:05:57.751" v="148" actId="47"/>
        <pc:sldMkLst>
          <pc:docMk/>
          <pc:sldMk cId="0" sldId="331"/>
        </pc:sldMkLst>
      </pc:sldChg>
      <pc:sldChg chg="del">
        <pc:chgData name="Danilo Ríos" userId="74fa47b150b6dd85" providerId="LiveId" clId="{13EC9843-7447-4639-909A-8C6CBB3C4C24}" dt="2023-10-10T20:05:58.845" v="149" actId="47"/>
        <pc:sldMkLst>
          <pc:docMk/>
          <pc:sldMk cId="0" sldId="333"/>
        </pc:sldMkLst>
      </pc:sldChg>
      <pc:sldChg chg="del">
        <pc:chgData name="Danilo Ríos" userId="74fa47b150b6dd85" providerId="LiveId" clId="{13EC9843-7447-4639-909A-8C6CBB3C4C24}" dt="2023-10-10T20:05:39.284" v="108" actId="47"/>
        <pc:sldMkLst>
          <pc:docMk/>
          <pc:sldMk cId="0" sldId="347"/>
        </pc:sldMkLst>
      </pc:sldChg>
      <pc:sldChg chg="del">
        <pc:chgData name="Danilo Ríos" userId="74fa47b150b6dd85" providerId="LiveId" clId="{13EC9843-7447-4639-909A-8C6CBB3C4C24}" dt="2023-10-10T20:06:00.907" v="151" actId="47"/>
        <pc:sldMkLst>
          <pc:docMk/>
          <pc:sldMk cId="0" sldId="360"/>
        </pc:sldMkLst>
      </pc:sldChg>
      <pc:sldChg chg="del">
        <pc:chgData name="Danilo Ríos" userId="74fa47b150b6dd85" providerId="LiveId" clId="{13EC9843-7447-4639-909A-8C6CBB3C4C24}" dt="2023-10-10T20:06:06.282" v="155" actId="47"/>
        <pc:sldMkLst>
          <pc:docMk/>
          <pc:sldMk cId="0" sldId="361"/>
        </pc:sldMkLst>
      </pc:sldChg>
      <pc:sldChg chg="del">
        <pc:chgData name="Danilo Ríos" userId="74fa47b150b6dd85" providerId="LiveId" clId="{13EC9843-7447-4639-909A-8C6CBB3C4C24}" dt="2023-10-10T20:06:07.329" v="156" actId="47"/>
        <pc:sldMkLst>
          <pc:docMk/>
          <pc:sldMk cId="0" sldId="363"/>
        </pc:sldMkLst>
      </pc:sldChg>
      <pc:sldChg chg="del">
        <pc:chgData name="Danilo Ríos" userId="74fa47b150b6dd85" providerId="LiveId" clId="{13EC9843-7447-4639-909A-8C6CBB3C4C24}" dt="2023-10-10T20:06:08.173" v="157" actId="47"/>
        <pc:sldMkLst>
          <pc:docMk/>
          <pc:sldMk cId="0" sldId="364"/>
        </pc:sldMkLst>
      </pc:sldChg>
      <pc:sldChg chg="modSp mod">
        <pc:chgData name="Danilo Ríos" userId="74fa47b150b6dd85" providerId="LiveId" clId="{13EC9843-7447-4639-909A-8C6CBB3C4C24}" dt="2023-10-10T20:04:10.411" v="107" actId="20577"/>
        <pc:sldMkLst>
          <pc:docMk/>
          <pc:sldMk cId="0" sldId="367"/>
        </pc:sldMkLst>
        <pc:spChg chg="mod">
          <ac:chgData name="Danilo Ríos" userId="74fa47b150b6dd85" providerId="LiveId" clId="{13EC9843-7447-4639-909A-8C6CBB3C4C24}" dt="2023-10-10T20:04:10.411" v="107" actId="20577"/>
          <ac:spMkLst>
            <pc:docMk/>
            <pc:sldMk cId="0" sldId="367"/>
            <ac:spMk id="135172" creationId="{00000000-0000-0000-0000-000000000000}"/>
          </ac:spMkLst>
        </pc:spChg>
      </pc:sldChg>
      <pc:sldChg chg="del">
        <pc:chgData name="Danilo Ríos" userId="74fa47b150b6dd85" providerId="LiveId" clId="{13EC9843-7447-4639-909A-8C6CBB3C4C24}" dt="2023-10-10T20:05:47.674" v="128" actId="47"/>
        <pc:sldMkLst>
          <pc:docMk/>
          <pc:sldMk cId="0" sldId="373"/>
        </pc:sldMkLst>
      </pc:sldChg>
      <pc:sldChg chg="del">
        <pc:chgData name="Danilo Ríos" userId="74fa47b150b6dd85" providerId="LiveId" clId="{13EC9843-7447-4639-909A-8C6CBB3C4C24}" dt="2023-10-10T20:19:53.915" v="160" actId="2696"/>
        <pc:sldMkLst>
          <pc:docMk/>
          <pc:sldMk cId="0" sldId="392"/>
        </pc:sldMkLst>
      </pc:sldChg>
      <pc:sldChg chg="del">
        <pc:chgData name="Danilo Ríos" userId="74fa47b150b6dd85" providerId="LiveId" clId="{13EC9843-7447-4639-909A-8C6CBB3C4C24}" dt="2023-10-10T20:19:53.915" v="160" actId="2696"/>
        <pc:sldMkLst>
          <pc:docMk/>
          <pc:sldMk cId="0" sldId="393"/>
        </pc:sldMkLst>
      </pc:sldChg>
      <pc:sldChg chg="del">
        <pc:chgData name="Danilo Ríos" userId="74fa47b150b6dd85" providerId="LiveId" clId="{13EC9843-7447-4639-909A-8C6CBB3C4C24}" dt="2023-10-10T20:19:53.915" v="160" actId="2696"/>
        <pc:sldMkLst>
          <pc:docMk/>
          <pc:sldMk cId="0" sldId="394"/>
        </pc:sldMkLst>
      </pc:sldChg>
      <pc:sldChg chg="del">
        <pc:chgData name="Danilo Ríos" userId="74fa47b150b6dd85" providerId="LiveId" clId="{13EC9843-7447-4639-909A-8C6CBB3C4C24}" dt="2023-10-10T20:05:55.908" v="144" actId="47"/>
        <pc:sldMkLst>
          <pc:docMk/>
          <pc:sldMk cId="0" sldId="411"/>
        </pc:sldMkLst>
      </pc:sldChg>
      <pc:sldChg chg="del">
        <pc:chgData name="Danilo Ríos" userId="74fa47b150b6dd85" providerId="LiveId" clId="{13EC9843-7447-4639-909A-8C6CBB3C4C24}" dt="2023-10-10T20:05:44.549" v="115" actId="47"/>
        <pc:sldMkLst>
          <pc:docMk/>
          <pc:sldMk cId="0" sldId="414"/>
        </pc:sldMkLst>
      </pc:sldChg>
      <pc:sldChg chg="del">
        <pc:chgData name="Danilo Ríos" userId="74fa47b150b6dd85" providerId="LiveId" clId="{13EC9843-7447-4639-909A-8C6CBB3C4C24}" dt="2023-10-10T20:05:44.768" v="116" actId="47"/>
        <pc:sldMkLst>
          <pc:docMk/>
          <pc:sldMk cId="0" sldId="418"/>
        </pc:sldMkLst>
      </pc:sldChg>
      <pc:sldChg chg="del">
        <pc:chgData name="Danilo Ríos" userId="74fa47b150b6dd85" providerId="LiveId" clId="{13EC9843-7447-4639-909A-8C6CBB3C4C24}" dt="2023-10-10T20:05:45.221" v="119" actId="47"/>
        <pc:sldMkLst>
          <pc:docMk/>
          <pc:sldMk cId="0" sldId="420"/>
        </pc:sldMkLst>
      </pc:sldChg>
      <pc:sldChg chg="del">
        <pc:chgData name="Danilo Ríos" userId="74fa47b150b6dd85" providerId="LiveId" clId="{13EC9843-7447-4639-909A-8C6CBB3C4C24}" dt="2023-10-10T20:05:44.908" v="117" actId="47"/>
        <pc:sldMkLst>
          <pc:docMk/>
          <pc:sldMk cId="0" sldId="421"/>
        </pc:sldMkLst>
      </pc:sldChg>
      <pc:sldChg chg="del">
        <pc:chgData name="Danilo Ríos" userId="74fa47b150b6dd85" providerId="LiveId" clId="{13EC9843-7447-4639-909A-8C6CBB3C4C24}" dt="2023-10-10T20:05:45.487" v="120" actId="47"/>
        <pc:sldMkLst>
          <pc:docMk/>
          <pc:sldMk cId="0" sldId="422"/>
        </pc:sldMkLst>
      </pc:sldChg>
      <pc:sldChg chg="del">
        <pc:chgData name="Danilo Ríos" userId="74fa47b150b6dd85" providerId="LiveId" clId="{13EC9843-7447-4639-909A-8C6CBB3C4C24}" dt="2023-10-10T20:05:45.612" v="121" actId="47"/>
        <pc:sldMkLst>
          <pc:docMk/>
          <pc:sldMk cId="0" sldId="423"/>
        </pc:sldMkLst>
      </pc:sldChg>
      <pc:sldChg chg="modSp mod">
        <pc:chgData name="Danilo Ríos" userId="74fa47b150b6dd85" providerId="LiveId" clId="{13EC9843-7447-4639-909A-8C6CBB3C4C24}" dt="2023-10-10T20:03:43.350" v="79" actId="13926"/>
        <pc:sldMkLst>
          <pc:docMk/>
          <pc:sldMk cId="0" sldId="424"/>
        </pc:sldMkLst>
        <pc:spChg chg="mod">
          <ac:chgData name="Danilo Ríos" userId="74fa47b150b6dd85" providerId="LiveId" clId="{13EC9843-7447-4639-909A-8C6CBB3C4C24}" dt="2023-10-10T20:03:43.350" v="79" actId="13926"/>
          <ac:spMkLst>
            <pc:docMk/>
            <pc:sldMk cId="0" sldId="424"/>
            <ac:spMk id="19460" creationId="{00000000-0000-0000-0000-000000000000}"/>
          </ac:spMkLst>
        </pc:spChg>
      </pc:sldChg>
      <pc:sldChg chg="del">
        <pc:chgData name="Danilo Ríos" userId="74fa47b150b6dd85" providerId="LiveId" clId="{13EC9843-7447-4639-909A-8C6CBB3C4C24}" dt="2023-10-10T20:05:44.002" v="112" actId="47"/>
        <pc:sldMkLst>
          <pc:docMk/>
          <pc:sldMk cId="0" sldId="430"/>
        </pc:sldMkLst>
      </pc:sldChg>
      <pc:sldChg chg="del">
        <pc:chgData name="Danilo Ríos" userId="74fa47b150b6dd85" providerId="LiveId" clId="{13EC9843-7447-4639-909A-8C6CBB3C4C24}" dt="2023-10-10T20:05:44.112" v="113" actId="47"/>
        <pc:sldMkLst>
          <pc:docMk/>
          <pc:sldMk cId="0" sldId="433"/>
        </pc:sldMkLst>
      </pc:sldChg>
      <pc:sldChg chg="del">
        <pc:chgData name="Danilo Ríos" userId="74fa47b150b6dd85" providerId="LiveId" clId="{13EC9843-7447-4639-909A-8C6CBB3C4C24}" dt="2023-10-10T20:05:56.376" v="145" actId="47"/>
        <pc:sldMkLst>
          <pc:docMk/>
          <pc:sldMk cId="0" sldId="446"/>
        </pc:sldMkLst>
      </pc:sldChg>
      <pc:sldChg chg="del">
        <pc:chgData name="Danilo Ríos" userId="74fa47b150b6dd85" providerId="LiveId" clId="{13EC9843-7447-4639-909A-8C6CBB3C4C24}" dt="2023-10-10T20:05:44.424" v="114" actId="47"/>
        <pc:sldMkLst>
          <pc:docMk/>
          <pc:sldMk cId="0" sldId="462"/>
        </pc:sldMkLst>
      </pc:sldChg>
      <pc:sldChg chg="del">
        <pc:chgData name="Danilo Ríos" userId="74fa47b150b6dd85" providerId="LiveId" clId="{13EC9843-7447-4639-909A-8C6CBB3C4C24}" dt="2023-10-10T20:05:46.205" v="123" actId="47"/>
        <pc:sldMkLst>
          <pc:docMk/>
          <pc:sldMk cId="0" sldId="480"/>
        </pc:sldMkLst>
      </pc:sldChg>
      <pc:sldChg chg="del">
        <pc:chgData name="Danilo Ríos" userId="74fa47b150b6dd85" providerId="LiveId" clId="{13EC9843-7447-4639-909A-8C6CBB3C4C24}" dt="2023-10-10T20:05:46.377" v="124" actId="47"/>
        <pc:sldMkLst>
          <pc:docMk/>
          <pc:sldMk cId="0" sldId="482"/>
        </pc:sldMkLst>
      </pc:sldChg>
      <pc:sldChg chg="del">
        <pc:chgData name="Danilo Ríos" userId="74fa47b150b6dd85" providerId="LiveId" clId="{13EC9843-7447-4639-909A-8C6CBB3C4C24}" dt="2023-10-10T20:05:45.096" v="118" actId="47"/>
        <pc:sldMkLst>
          <pc:docMk/>
          <pc:sldMk cId="0" sldId="483"/>
        </pc:sldMkLst>
      </pc:sldChg>
      <pc:sldChg chg="del">
        <pc:chgData name="Danilo Ríos" userId="74fa47b150b6dd85" providerId="LiveId" clId="{13EC9843-7447-4639-909A-8C6CBB3C4C24}" dt="2023-10-10T20:05:43.612" v="110" actId="47"/>
        <pc:sldMkLst>
          <pc:docMk/>
          <pc:sldMk cId="2380498034" sldId="529"/>
        </pc:sldMkLst>
      </pc:sldChg>
      <pc:sldChg chg="del">
        <pc:chgData name="Danilo Ríos" userId="74fa47b150b6dd85" providerId="LiveId" clId="{13EC9843-7447-4639-909A-8C6CBB3C4C24}" dt="2023-10-10T20:05:46.440" v="125" actId="47"/>
        <pc:sldMkLst>
          <pc:docMk/>
          <pc:sldMk cId="3504793840" sldId="530"/>
        </pc:sldMkLst>
      </pc:sldChg>
      <pc:sldChg chg="del">
        <pc:chgData name="Danilo Ríos" userId="74fa47b150b6dd85" providerId="LiveId" clId="{13EC9843-7447-4639-909A-8C6CBB3C4C24}" dt="2023-10-10T20:06:02.579" v="153" actId="47"/>
        <pc:sldMkLst>
          <pc:docMk/>
          <pc:sldMk cId="2373346271" sldId="534"/>
        </pc:sldMkLst>
      </pc:sldChg>
      <pc:sldChg chg="modSp mod">
        <pc:chgData name="Danilo Ríos" userId="74fa47b150b6dd85" providerId="LiveId" clId="{13EC9843-7447-4639-909A-8C6CBB3C4C24}" dt="2023-10-10T20:03:07.728" v="75" actId="1076"/>
        <pc:sldMkLst>
          <pc:docMk/>
          <pc:sldMk cId="0" sldId="537"/>
        </pc:sldMkLst>
        <pc:spChg chg="mod">
          <ac:chgData name="Danilo Ríos" userId="74fa47b150b6dd85" providerId="LiveId" clId="{13EC9843-7447-4639-909A-8C6CBB3C4C24}" dt="2023-10-10T20:03:07.728" v="75" actId="1076"/>
          <ac:spMkLst>
            <pc:docMk/>
            <pc:sldMk cId="0" sldId="537"/>
            <ac:spMk id="295940" creationId="{00000000-0000-0000-0000-000000000000}"/>
          </ac:spMkLst>
        </pc:spChg>
      </pc:sldChg>
      <pc:sldChg chg="del">
        <pc:chgData name="Danilo Ríos" userId="74fa47b150b6dd85" providerId="LiveId" clId="{13EC9843-7447-4639-909A-8C6CBB3C4C24}" dt="2023-10-10T20:05:49.705" v="131" actId="47"/>
        <pc:sldMkLst>
          <pc:docMk/>
          <pc:sldMk cId="3445879384" sldId="538"/>
        </pc:sldMkLst>
      </pc:sldChg>
      <pc:sldChg chg="del">
        <pc:chgData name="Danilo Ríos" userId="74fa47b150b6dd85" providerId="LiveId" clId="{13EC9843-7447-4639-909A-8C6CBB3C4C24}" dt="2023-10-10T20:05:50.689" v="133" actId="47"/>
        <pc:sldMkLst>
          <pc:docMk/>
          <pc:sldMk cId="3711377603" sldId="539"/>
        </pc:sldMkLst>
      </pc:sldChg>
      <pc:sldChg chg="del">
        <pc:chgData name="Danilo Ríos" userId="74fa47b150b6dd85" providerId="LiveId" clId="{13EC9843-7447-4639-909A-8C6CBB3C4C24}" dt="2023-10-10T20:05:50.986" v="134" actId="47"/>
        <pc:sldMkLst>
          <pc:docMk/>
          <pc:sldMk cId="1536475550" sldId="541"/>
        </pc:sldMkLst>
      </pc:sldChg>
      <pc:sldChg chg="del">
        <pc:chgData name="Danilo Ríos" userId="74fa47b150b6dd85" providerId="LiveId" clId="{13EC9843-7447-4639-909A-8C6CBB3C4C24}" dt="2023-10-10T20:05:52.627" v="140" actId="47"/>
        <pc:sldMkLst>
          <pc:docMk/>
          <pc:sldMk cId="850485042" sldId="542"/>
        </pc:sldMkLst>
      </pc:sldChg>
      <pc:sldChg chg="del">
        <pc:chgData name="Danilo Ríos" userId="74fa47b150b6dd85" providerId="LiveId" clId="{13EC9843-7447-4639-909A-8C6CBB3C4C24}" dt="2023-10-10T20:05:53.173" v="141" actId="47"/>
        <pc:sldMkLst>
          <pc:docMk/>
          <pc:sldMk cId="2111567081" sldId="543"/>
        </pc:sldMkLst>
      </pc:sldChg>
      <pc:sldChg chg="del">
        <pc:chgData name="Danilo Ríos" userId="74fa47b150b6dd85" providerId="LiveId" clId="{13EC9843-7447-4639-909A-8C6CBB3C4C24}" dt="2023-10-10T20:05:49.064" v="130" actId="47"/>
        <pc:sldMkLst>
          <pc:docMk/>
          <pc:sldMk cId="977064213" sldId="544"/>
        </pc:sldMkLst>
      </pc:sldChg>
      <pc:sldChg chg="del">
        <pc:chgData name="Danilo Ríos" userId="74fa47b150b6dd85" providerId="LiveId" clId="{13EC9843-7447-4639-909A-8C6CBB3C4C24}" dt="2023-10-10T20:05:51.158" v="135" actId="47"/>
        <pc:sldMkLst>
          <pc:docMk/>
          <pc:sldMk cId="3408672667" sldId="545"/>
        </pc:sldMkLst>
      </pc:sldChg>
      <pc:sldChg chg="del">
        <pc:chgData name="Danilo Ríos" userId="74fa47b150b6dd85" providerId="LiveId" clId="{13EC9843-7447-4639-909A-8C6CBB3C4C24}" dt="2023-10-10T20:05:46.799" v="127" actId="47"/>
        <pc:sldMkLst>
          <pc:docMk/>
          <pc:sldMk cId="0" sldId="547"/>
        </pc:sldMkLst>
      </pc:sldChg>
    </pc:docChg>
  </pc:docChgLst>
  <pc:docChgLst>
    <pc:chgData name="Danilo Ríos" userId="74fa47b150b6dd85" providerId="LiveId" clId="{7E272BAA-7D65-1F49-90F2-A3DCB68E9D0A}"/>
    <pc:docChg chg="modSld">
      <pc:chgData name="Danilo Ríos" userId="74fa47b150b6dd85" providerId="LiveId" clId="{7E272BAA-7D65-1F49-90F2-A3DCB68E9D0A}" dt="2023-11-21T20:15:49.430" v="204" actId="20577"/>
      <pc:docMkLst>
        <pc:docMk/>
      </pc:docMkLst>
      <pc:sldChg chg="modSp">
        <pc:chgData name="Danilo Ríos" userId="74fa47b150b6dd85" providerId="LiveId" clId="{7E272BAA-7D65-1F49-90F2-A3DCB68E9D0A}" dt="2023-11-21T20:15:49.430" v="204" actId="20577"/>
        <pc:sldMkLst>
          <pc:docMk/>
          <pc:sldMk cId="272457385" sldId="756"/>
        </pc:sldMkLst>
        <pc:spChg chg="mod">
          <ac:chgData name="Danilo Ríos" userId="74fa47b150b6dd85" providerId="LiveId" clId="{7E272BAA-7D65-1F49-90F2-A3DCB68E9D0A}" dt="2023-11-21T20:15:49.430" v="204" actId="20577"/>
          <ac:spMkLst>
            <pc:docMk/>
            <pc:sldMk cId="272457385" sldId="756"/>
            <ac:spMk id="4" creationId="{878FFBD8-E2CD-49AA-AA2B-1AA9F754174E}"/>
          </ac:spMkLst>
        </pc:spChg>
      </pc:sldChg>
    </pc:docChg>
  </pc:docChgLst>
  <pc:docChgLst>
    <pc:chgData name="Danilo Ríos" userId="74fa47b150b6dd85" providerId="LiveId" clId="{B22B5308-BF65-4BC9-907B-D5B1B6DA9C42}"/>
    <pc:docChg chg="undo custSel addSld delSld modSld sldOrd">
      <pc:chgData name="Danilo Ríos" userId="74fa47b150b6dd85" providerId="LiveId" clId="{B22B5308-BF65-4BC9-907B-D5B1B6DA9C42}" dt="2023-10-10T19:54:13.639" v="4939" actId="20577"/>
      <pc:docMkLst>
        <pc:docMk/>
      </pc:docMkLst>
      <pc:sldChg chg="modSp mod">
        <pc:chgData name="Danilo Ríos" userId="74fa47b150b6dd85" providerId="LiveId" clId="{B22B5308-BF65-4BC9-907B-D5B1B6DA9C42}" dt="2023-10-10T19:40:49.929" v="4619" actId="1076"/>
        <pc:sldMkLst>
          <pc:docMk/>
          <pc:sldMk cId="0" sldId="264"/>
        </pc:sldMkLst>
        <pc:spChg chg="mod">
          <ac:chgData name="Danilo Ríos" userId="74fa47b150b6dd85" providerId="LiveId" clId="{B22B5308-BF65-4BC9-907B-D5B1B6DA9C42}" dt="2023-10-10T19:40:49.929" v="4619" actId="1076"/>
          <ac:spMkLst>
            <pc:docMk/>
            <pc:sldMk cId="0" sldId="264"/>
            <ac:spMk id="10251" creationId="{00000000-0000-0000-0000-000000000000}"/>
          </ac:spMkLst>
        </pc:spChg>
        <pc:spChg chg="mod">
          <ac:chgData name="Danilo Ríos" userId="74fa47b150b6dd85" providerId="LiveId" clId="{B22B5308-BF65-4BC9-907B-D5B1B6DA9C42}" dt="2023-10-10T19:40:45.398" v="4618" actId="14100"/>
          <ac:spMkLst>
            <pc:docMk/>
            <pc:sldMk cId="0" sldId="264"/>
            <ac:spMk id="28675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4:56.015" v="4662" actId="255"/>
        <pc:sldMkLst>
          <pc:docMk/>
          <pc:sldMk cId="0" sldId="298"/>
        </pc:sldMkLst>
        <pc:spChg chg="mod">
          <ac:chgData name="Danilo Ríos" userId="74fa47b150b6dd85" providerId="LiveId" clId="{B22B5308-BF65-4BC9-907B-D5B1B6DA9C42}" dt="2023-10-10T19:44:56.015" v="4662" actId="255"/>
          <ac:spMkLst>
            <pc:docMk/>
            <pc:sldMk cId="0" sldId="298"/>
            <ac:spMk id="11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7:33.913" v="4679" actId="255"/>
        <pc:sldMkLst>
          <pc:docMk/>
          <pc:sldMk cId="0" sldId="305"/>
        </pc:sldMkLst>
        <pc:spChg chg="mod">
          <ac:chgData name="Danilo Ríos" userId="74fa47b150b6dd85" providerId="LiveId" clId="{B22B5308-BF65-4BC9-907B-D5B1B6DA9C42}" dt="2023-10-10T19:47:33.913" v="4679" actId="255"/>
          <ac:spMkLst>
            <pc:docMk/>
            <pc:sldMk cId="0" sldId="305"/>
            <ac:spMk id="112643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8:54.570" v="4687" actId="14100"/>
        <pc:sldMkLst>
          <pc:docMk/>
          <pc:sldMk cId="0" sldId="309"/>
        </pc:sldMkLst>
        <pc:spChg chg="mod">
          <ac:chgData name="Danilo Ríos" userId="74fa47b150b6dd85" providerId="LiveId" clId="{B22B5308-BF65-4BC9-907B-D5B1B6DA9C42}" dt="2023-10-10T19:48:54.570" v="4687" actId="14100"/>
          <ac:spMkLst>
            <pc:docMk/>
            <pc:sldMk cId="0" sldId="309"/>
            <ac:spMk id="15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6:21.551" v="4672" actId="1076"/>
        <pc:sldMkLst>
          <pc:docMk/>
          <pc:sldMk cId="0" sldId="312"/>
        </pc:sldMkLst>
        <pc:spChg chg="mod">
          <ac:chgData name="Danilo Ríos" userId="74fa47b150b6dd85" providerId="LiveId" clId="{B22B5308-BF65-4BC9-907B-D5B1B6DA9C42}" dt="2023-10-10T19:46:17.958" v="4671" actId="1076"/>
          <ac:spMkLst>
            <pc:docMk/>
            <pc:sldMk cId="0" sldId="312"/>
            <ac:spMk id="4" creationId="{00000000-0000-0000-0000-000000000000}"/>
          </ac:spMkLst>
        </pc:spChg>
        <pc:spChg chg="mod">
          <ac:chgData name="Danilo Ríos" userId="74fa47b150b6dd85" providerId="LiveId" clId="{B22B5308-BF65-4BC9-907B-D5B1B6DA9C42}" dt="2023-10-10T19:46:21.551" v="4672" actId="1076"/>
          <ac:spMkLst>
            <pc:docMk/>
            <pc:sldMk cId="0" sldId="312"/>
            <ac:spMk id="59395" creationId="{00000000-0000-0000-0000-000000000000}"/>
          </ac:spMkLst>
        </pc:spChg>
      </pc:sldChg>
      <pc:sldChg chg="addSp delSp modSp mod modAnim modShow">
        <pc:chgData name="Danilo Ríos" userId="74fa47b150b6dd85" providerId="LiveId" clId="{B22B5308-BF65-4BC9-907B-D5B1B6DA9C42}" dt="2023-10-08T17:58:04.228" v="1122" actId="729"/>
        <pc:sldMkLst>
          <pc:docMk/>
          <pc:sldMk cId="0" sldId="314"/>
        </pc:sldMkLst>
        <pc:spChg chg="add del mod">
          <ac:chgData name="Danilo Ríos" userId="74fa47b150b6dd85" providerId="LiveId" clId="{B22B5308-BF65-4BC9-907B-D5B1B6DA9C42}" dt="2023-10-08T17:39:07.942" v="569" actId="21"/>
          <ac:spMkLst>
            <pc:docMk/>
            <pc:sldMk cId="0" sldId="314"/>
            <ac:spMk id="4" creationId="{240DACBE-2B5A-91AE-91FB-467E53FF0E5F}"/>
          </ac:spMkLst>
        </pc:spChg>
        <pc:grpChg chg="mod">
          <ac:chgData name="Danilo Ríos" userId="74fa47b150b6dd85" providerId="LiveId" clId="{B22B5308-BF65-4BC9-907B-D5B1B6DA9C42}" dt="2023-10-08T17:46:18.541" v="642" actId="14100"/>
          <ac:grpSpMkLst>
            <pc:docMk/>
            <pc:sldMk cId="0" sldId="314"/>
            <ac:grpSpMk id="2" creationId="{00000000-0000-0000-0000-000000000000}"/>
          </ac:grpSpMkLst>
        </pc:grpChg>
        <pc:graphicFrameChg chg="mod">
          <ac:chgData name="Danilo Ríos" userId="74fa47b150b6dd85" providerId="LiveId" clId="{B22B5308-BF65-4BC9-907B-D5B1B6DA9C42}" dt="2023-10-08T17:46:01.183" v="639" actId="14100"/>
          <ac:graphicFrameMkLst>
            <pc:docMk/>
            <pc:sldMk cId="0" sldId="314"/>
            <ac:graphicFrameMk id="61442" creationId="{00000000-0000-0000-0000-000000000000}"/>
          </ac:graphicFrameMkLst>
        </pc:graphicFrameChg>
      </pc:sldChg>
      <pc:sldChg chg="modSp mod modShow">
        <pc:chgData name="Danilo Ríos" userId="74fa47b150b6dd85" providerId="LiveId" clId="{B22B5308-BF65-4BC9-907B-D5B1B6DA9C42}" dt="2023-10-08T18:21:53.359" v="1606" actId="729"/>
        <pc:sldMkLst>
          <pc:docMk/>
          <pc:sldMk cId="0" sldId="315"/>
        </pc:sldMkLst>
        <pc:spChg chg="mod">
          <ac:chgData name="Danilo Ríos" userId="74fa47b150b6dd85" providerId="LiveId" clId="{B22B5308-BF65-4BC9-907B-D5B1B6DA9C42}" dt="2023-10-08T18:15:22.429" v="1459" actId="1076"/>
          <ac:spMkLst>
            <pc:docMk/>
            <pc:sldMk cId="0" sldId="315"/>
            <ac:spMk id="101379" creationId="{00000000-0000-0000-0000-000000000000}"/>
          </ac:spMkLst>
        </pc:spChg>
        <pc:graphicFrameChg chg="mod modGraphic">
          <ac:chgData name="Danilo Ríos" userId="74fa47b150b6dd85" providerId="LiveId" clId="{B22B5308-BF65-4BC9-907B-D5B1B6DA9C42}" dt="2023-10-08T18:15:05.649" v="1456" actId="1076"/>
          <ac:graphicFrameMkLst>
            <pc:docMk/>
            <pc:sldMk cId="0" sldId="315"/>
            <ac:graphicFrameMk id="62503" creationId="{00000000-0000-0000-0000-000000000000}"/>
          </ac:graphicFrameMkLst>
        </pc:graphicFrameChg>
      </pc:sldChg>
      <pc:sldChg chg="modSp mod">
        <pc:chgData name="Danilo Ríos" userId="74fa47b150b6dd85" providerId="LiveId" clId="{B22B5308-BF65-4BC9-907B-D5B1B6DA9C42}" dt="2023-10-10T18:53:03.618" v="4122" actId="20577"/>
        <pc:sldMkLst>
          <pc:docMk/>
          <pc:sldMk cId="0" sldId="316"/>
        </pc:sldMkLst>
        <pc:spChg chg="mod">
          <ac:chgData name="Danilo Ríos" userId="74fa47b150b6dd85" providerId="LiveId" clId="{B22B5308-BF65-4BC9-907B-D5B1B6DA9C42}" dt="2023-10-10T18:53:03.618" v="4122" actId="20577"/>
          <ac:spMkLst>
            <pc:docMk/>
            <pc:sldMk cId="0" sldId="316"/>
            <ac:spMk id="102403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7:21.909" v="1485" actId="1076"/>
          <ac:spMkLst>
            <pc:docMk/>
            <pc:sldMk cId="0" sldId="316"/>
            <ac:spMk id="102405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39:47.941" v="1918" actId="1582"/>
          <ac:spMkLst>
            <pc:docMk/>
            <pc:sldMk cId="0" sldId="316"/>
            <ac:spMk id="102410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7:14.160" v="1483" actId="1076"/>
          <ac:spMkLst>
            <pc:docMk/>
            <pc:sldMk cId="0" sldId="316"/>
            <ac:spMk id="102417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39:53.659" v="1919" actId="1582"/>
          <ac:spMkLst>
            <pc:docMk/>
            <pc:sldMk cId="0" sldId="316"/>
            <ac:spMk id="102420" creationId="{00000000-0000-0000-0000-000000000000}"/>
          </ac:spMkLst>
        </pc:spChg>
      </pc:sldChg>
      <pc:sldChg chg="addSp delSp modSp mod">
        <pc:chgData name="Danilo Ríos" userId="74fa47b150b6dd85" providerId="LiveId" clId="{B22B5308-BF65-4BC9-907B-D5B1B6DA9C42}" dt="2023-10-10T18:53:32.850" v="4142" actId="20577"/>
        <pc:sldMkLst>
          <pc:docMk/>
          <pc:sldMk cId="0" sldId="317"/>
        </pc:sldMkLst>
        <pc:spChg chg="add del mod">
          <ac:chgData name="Danilo Ríos" userId="74fa47b150b6dd85" providerId="LiveId" clId="{B22B5308-BF65-4BC9-907B-D5B1B6DA9C42}" dt="2023-10-10T18:53:19.882" v="4124" actId="478"/>
          <ac:spMkLst>
            <pc:docMk/>
            <pc:sldMk cId="0" sldId="317"/>
            <ac:spMk id="5" creationId="{6346E835-9C3E-B50D-7D42-2D7BA5779FD3}"/>
          </ac:spMkLst>
        </pc:spChg>
        <pc:spChg chg="add mod">
          <ac:chgData name="Danilo Ríos" userId="74fa47b150b6dd85" providerId="LiveId" clId="{B22B5308-BF65-4BC9-907B-D5B1B6DA9C42}" dt="2023-10-10T18:53:32.850" v="4142" actId="20577"/>
          <ac:spMkLst>
            <pc:docMk/>
            <pc:sldMk cId="0" sldId="317"/>
            <ac:spMk id="6" creationId="{939D712A-14FC-8357-CBEC-A23CA14EC6E6}"/>
          </ac:spMkLst>
        </pc:spChg>
        <pc:spChg chg="del mod">
          <ac:chgData name="Danilo Ríos" userId="74fa47b150b6dd85" providerId="LiveId" clId="{B22B5308-BF65-4BC9-907B-D5B1B6DA9C42}" dt="2023-10-10T18:53:17.257" v="4123" actId="478"/>
          <ac:spMkLst>
            <pc:docMk/>
            <pc:sldMk cId="0" sldId="317"/>
            <ac:spMk id="103427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8:30.076" v="1504" actId="403"/>
          <ac:spMkLst>
            <pc:docMk/>
            <pc:sldMk cId="0" sldId="317"/>
            <ac:spMk id="103436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8:23.421" v="1503" actId="403"/>
          <ac:spMkLst>
            <pc:docMk/>
            <pc:sldMk cId="0" sldId="317"/>
            <ac:spMk id="103445" creationId="{00000000-0000-0000-0000-000000000000}"/>
          </ac:spMkLst>
        </pc:spChg>
      </pc:sldChg>
      <pc:sldChg chg="addSp delSp modSp mod setBg">
        <pc:chgData name="Danilo Ríos" userId="74fa47b150b6dd85" providerId="LiveId" clId="{B22B5308-BF65-4BC9-907B-D5B1B6DA9C42}" dt="2023-10-10T18:53:45.974" v="4145"/>
        <pc:sldMkLst>
          <pc:docMk/>
          <pc:sldMk cId="0" sldId="318"/>
        </pc:sldMkLst>
        <pc:spChg chg="add del mod">
          <ac:chgData name="Danilo Ríos" userId="74fa47b150b6dd85" providerId="LiveId" clId="{B22B5308-BF65-4BC9-907B-D5B1B6DA9C42}" dt="2023-10-10T18:53:44.490" v="4144" actId="478"/>
          <ac:spMkLst>
            <pc:docMk/>
            <pc:sldMk cId="0" sldId="318"/>
            <ac:spMk id="5" creationId="{954D1F39-6252-5993-695D-120B80776816}"/>
          </ac:spMkLst>
        </pc:spChg>
        <pc:spChg chg="add mod">
          <ac:chgData name="Danilo Ríos" userId="74fa47b150b6dd85" providerId="LiveId" clId="{B22B5308-BF65-4BC9-907B-D5B1B6DA9C42}" dt="2023-10-10T18:53:45.974" v="4145"/>
          <ac:spMkLst>
            <pc:docMk/>
            <pc:sldMk cId="0" sldId="318"/>
            <ac:spMk id="6" creationId="{83E7B115-899C-E553-C3DF-769ECA9EC48B}"/>
          </ac:spMkLst>
        </pc:spChg>
        <pc:spChg chg="del mod">
          <ac:chgData name="Danilo Ríos" userId="74fa47b150b6dd85" providerId="LiveId" clId="{B22B5308-BF65-4BC9-907B-D5B1B6DA9C42}" dt="2023-10-10T18:53:42.849" v="4143" actId="478"/>
          <ac:spMkLst>
            <pc:docMk/>
            <pc:sldMk cId="0" sldId="318"/>
            <ac:spMk id="33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9:34.603" v="1508" actId="403"/>
          <ac:spMkLst>
            <pc:docMk/>
            <pc:sldMk cId="0" sldId="318"/>
            <ac:spMk id="104460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9:56.851" v="1509" actId="403"/>
          <ac:spMkLst>
            <pc:docMk/>
            <pc:sldMk cId="0" sldId="318"/>
            <ac:spMk id="104476" creationId="{00000000-0000-0000-0000-000000000000}"/>
          </ac:spMkLst>
        </pc:spChg>
      </pc:sldChg>
      <pc:sldChg chg="mod ord modShow">
        <pc:chgData name="Danilo Ríos" userId="74fa47b150b6dd85" providerId="LiveId" clId="{B22B5308-BF65-4BC9-907B-D5B1B6DA9C42}" dt="2023-10-08T19:05:26.701" v="2798" actId="729"/>
        <pc:sldMkLst>
          <pc:docMk/>
          <pc:sldMk cId="0" sldId="321"/>
        </pc:sldMkLst>
      </pc:sldChg>
      <pc:sldChg chg="mod modShow">
        <pc:chgData name="Danilo Ríos" userId="74fa47b150b6dd85" providerId="LiveId" clId="{B22B5308-BF65-4BC9-907B-D5B1B6DA9C42}" dt="2023-10-08T19:05:31.126" v="2799" actId="729"/>
        <pc:sldMkLst>
          <pc:docMk/>
          <pc:sldMk cId="0" sldId="322"/>
        </pc:sldMkLst>
      </pc:sldChg>
      <pc:sldChg chg="modSp">
        <pc:chgData name="Danilo Ríos" userId="74fa47b150b6dd85" providerId="LiveId" clId="{B22B5308-BF65-4BC9-907B-D5B1B6DA9C42}" dt="2023-10-08T20:23:47.814" v="3063" actId="207"/>
        <pc:sldMkLst>
          <pc:docMk/>
          <pc:sldMk cId="0" sldId="325"/>
        </pc:sldMkLst>
        <pc:spChg chg="mod">
          <ac:chgData name="Danilo Ríos" userId="74fa47b150b6dd85" providerId="LiveId" clId="{B22B5308-BF65-4BC9-907B-D5B1B6DA9C42}" dt="2023-10-08T20:23:47.814" v="3063" actId="207"/>
          <ac:spMkLst>
            <pc:docMk/>
            <pc:sldMk cId="0" sldId="325"/>
            <ac:spMk id="72707" creationId="{00000000-0000-0000-0000-000000000000}"/>
          </ac:spMkLst>
        </pc:spChg>
      </pc:sldChg>
      <pc:sldChg chg="modSp">
        <pc:chgData name="Danilo Ríos" userId="74fa47b150b6dd85" providerId="LiveId" clId="{B22B5308-BF65-4BC9-907B-D5B1B6DA9C42}" dt="2023-10-08T20:23:56.096" v="3064" actId="207"/>
        <pc:sldMkLst>
          <pc:docMk/>
          <pc:sldMk cId="0" sldId="326"/>
        </pc:sldMkLst>
        <pc:spChg chg="mod">
          <ac:chgData name="Danilo Ríos" userId="74fa47b150b6dd85" providerId="LiveId" clId="{B22B5308-BF65-4BC9-907B-D5B1B6DA9C42}" dt="2023-10-08T20:23:56.096" v="3064" actId="207"/>
          <ac:spMkLst>
            <pc:docMk/>
            <pc:sldMk cId="0" sldId="326"/>
            <ac:spMk id="73731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5:53.709" v="4668" actId="14100"/>
        <pc:sldMkLst>
          <pc:docMk/>
          <pc:sldMk cId="0" sldId="328"/>
        </pc:sldMkLst>
        <pc:spChg chg="mod">
          <ac:chgData name="Danilo Ríos" userId="74fa47b150b6dd85" providerId="LiveId" clId="{B22B5308-BF65-4BC9-907B-D5B1B6DA9C42}" dt="2023-10-10T19:45:53.709" v="4668" actId="14100"/>
          <ac:spMkLst>
            <pc:docMk/>
            <pc:sldMk cId="0" sldId="328"/>
            <ac:spMk id="7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7:13.188" v="4678" actId="1076"/>
        <pc:sldMkLst>
          <pc:docMk/>
          <pc:sldMk cId="0" sldId="331"/>
        </pc:sldMkLst>
        <pc:spChg chg="mod">
          <ac:chgData name="Danilo Ríos" userId="74fa47b150b6dd85" providerId="LiveId" clId="{B22B5308-BF65-4BC9-907B-D5B1B6DA9C42}" dt="2023-10-10T19:47:13.188" v="4678" actId="1076"/>
          <ac:spMkLst>
            <pc:docMk/>
            <pc:sldMk cId="0" sldId="331"/>
            <ac:spMk id="2" creationId="{00000000-0000-0000-0000-000000000000}"/>
          </ac:spMkLst>
        </pc:spChg>
        <pc:spChg chg="mod">
          <ac:chgData name="Danilo Ríos" userId="74fa47b150b6dd85" providerId="LiveId" clId="{B22B5308-BF65-4BC9-907B-D5B1B6DA9C42}" dt="2023-10-08T20:00:29.385" v="2987" actId="33524"/>
          <ac:spMkLst>
            <pc:docMk/>
            <pc:sldMk cId="0" sldId="331"/>
            <ac:spMk id="78851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08T20:01:20.110" v="3029" actId="20577"/>
        <pc:sldMkLst>
          <pc:docMk/>
          <pc:sldMk cId="0" sldId="333"/>
        </pc:sldMkLst>
        <pc:spChg chg="mod">
          <ac:chgData name="Danilo Ríos" userId="74fa47b150b6dd85" providerId="LiveId" clId="{B22B5308-BF65-4BC9-907B-D5B1B6DA9C42}" dt="2023-10-08T20:01:20.110" v="3029" actId="20577"/>
          <ac:spMkLst>
            <pc:docMk/>
            <pc:sldMk cId="0" sldId="333"/>
            <ac:spMk id="80899" creationId="{00000000-0000-0000-0000-000000000000}"/>
          </ac:spMkLst>
        </pc:spChg>
      </pc:sldChg>
      <pc:sldChg chg="delSp modSp mod">
        <pc:chgData name="Danilo Ríos" userId="74fa47b150b6dd85" providerId="LiveId" clId="{B22B5308-BF65-4BC9-907B-D5B1B6DA9C42}" dt="2023-10-10T19:39:37.413" v="4592" actId="1076"/>
        <pc:sldMkLst>
          <pc:docMk/>
          <pc:sldMk cId="0" sldId="347"/>
        </pc:sldMkLst>
        <pc:spChg chg="mod">
          <ac:chgData name="Danilo Ríos" userId="74fa47b150b6dd85" providerId="LiveId" clId="{B22B5308-BF65-4BC9-907B-D5B1B6DA9C42}" dt="2023-10-10T19:37:33.815" v="4456" actId="14100"/>
          <ac:spMkLst>
            <pc:docMk/>
            <pc:sldMk cId="0" sldId="347"/>
            <ac:spMk id="3" creationId="{A4F4ED51-B534-A3ED-950F-13F18A9F7A33}"/>
          </ac:spMkLst>
        </pc:spChg>
        <pc:spChg chg="mod">
          <ac:chgData name="Danilo Ríos" userId="74fa47b150b6dd85" providerId="LiveId" clId="{B22B5308-BF65-4BC9-907B-D5B1B6DA9C42}" dt="2023-10-10T19:39:37.413" v="4592" actId="1076"/>
          <ac:spMkLst>
            <pc:docMk/>
            <pc:sldMk cId="0" sldId="347"/>
            <ac:spMk id="95235" creationId="{00000000-0000-0000-0000-000000000000}"/>
          </ac:spMkLst>
        </pc:spChg>
        <pc:picChg chg="del">
          <ac:chgData name="Danilo Ríos" userId="74fa47b150b6dd85" providerId="LiveId" clId="{B22B5308-BF65-4BC9-907B-D5B1B6DA9C42}" dt="2023-10-10T19:36:25.026" v="4408" actId="478"/>
          <ac:picMkLst>
            <pc:docMk/>
            <pc:sldMk cId="0" sldId="347"/>
            <ac:picMk id="2" creationId="{43F9C044-8CE8-85B3-F7FB-DC710E221B93}"/>
          </ac:picMkLst>
        </pc:picChg>
      </pc:sldChg>
      <pc:sldChg chg="delSp modSp del mod ord">
        <pc:chgData name="Danilo Ríos" userId="74fa47b150b6dd85" providerId="LiveId" clId="{B22B5308-BF65-4BC9-907B-D5B1B6DA9C42}" dt="2023-10-10T13:00:52.722" v="3546" actId="47"/>
        <pc:sldMkLst>
          <pc:docMk/>
          <pc:sldMk cId="0" sldId="357"/>
        </pc:sldMkLst>
        <pc:spChg chg="del mod">
          <ac:chgData name="Danilo Ríos" userId="74fa47b150b6dd85" providerId="LiveId" clId="{B22B5308-BF65-4BC9-907B-D5B1B6DA9C42}" dt="2023-10-10T12:39:57.578" v="3339"/>
          <ac:spMkLst>
            <pc:docMk/>
            <pc:sldMk cId="0" sldId="357"/>
            <ac:spMk id="109571" creationId="{00000000-0000-0000-0000-000000000000}"/>
          </ac:spMkLst>
        </pc:spChg>
        <pc:spChg chg="del mod">
          <ac:chgData name="Danilo Ríos" userId="74fa47b150b6dd85" providerId="LiveId" clId="{B22B5308-BF65-4BC9-907B-D5B1B6DA9C42}" dt="2023-10-10T12:41:17.772" v="3340" actId="21"/>
          <ac:spMkLst>
            <pc:docMk/>
            <pc:sldMk cId="0" sldId="357"/>
            <ac:spMk id="109572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8:26.087" v="4683" actId="114"/>
        <pc:sldMkLst>
          <pc:docMk/>
          <pc:sldMk cId="0" sldId="360"/>
        </pc:sldMkLst>
        <pc:spChg chg="mod">
          <ac:chgData name="Danilo Ríos" userId="74fa47b150b6dd85" providerId="LiveId" clId="{B22B5308-BF65-4BC9-907B-D5B1B6DA9C42}" dt="2023-10-10T19:48:26.087" v="4683" actId="114"/>
          <ac:spMkLst>
            <pc:docMk/>
            <pc:sldMk cId="0" sldId="360"/>
            <ac:spMk id="4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08T20:25:00.076" v="3100" actId="20577"/>
        <pc:sldMkLst>
          <pc:docMk/>
          <pc:sldMk cId="0" sldId="367"/>
        </pc:sldMkLst>
        <pc:spChg chg="mod">
          <ac:chgData name="Danilo Ríos" userId="74fa47b150b6dd85" providerId="LiveId" clId="{B22B5308-BF65-4BC9-907B-D5B1B6DA9C42}" dt="2023-10-08T20:25:00.076" v="3100" actId="20577"/>
          <ac:spMkLst>
            <pc:docMk/>
            <pc:sldMk cId="0" sldId="367"/>
            <ac:spMk id="135172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6:55.549" v="4676" actId="1076"/>
        <pc:sldMkLst>
          <pc:docMk/>
          <pc:sldMk cId="0" sldId="411"/>
        </pc:sldMkLst>
        <pc:spChg chg="mod">
          <ac:chgData name="Danilo Ríos" userId="74fa47b150b6dd85" providerId="LiveId" clId="{B22B5308-BF65-4BC9-907B-D5B1B6DA9C42}" dt="2023-10-10T19:46:55.549" v="4676" actId="1076"/>
          <ac:spMkLst>
            <pc:docMk/>
            <pc:sldMk cId="0" sldId="411"/>
            <ac:spMk id="108547" creationId="{00000000-0000-0000-0000-000000000000}"/>
          </ac:spMkLst>
        </pc:spChg>
        <pc:spChg chg="mod">
          <ac:chgData name="Danilo Ríos" userId="74fa47b150b6dd85" providerId="LiveId" clId="{B22B5308-BF65-4BC9-907B-D5B1B6DA9C42}" dt="2023-10-08T20:23:39.438" v="3061" actId="207"/>
          <ac:spMkLst>
            <pc:docMk/>
            <pc:sldMk cId="0" sldId="411"/>
            <ac:spMk id="327683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3:30.365" v="4659" actId="255"/>
        <pc:sldMkLst>
          <pc:docMk/>
          <pc:sldMk cId="0" sldId="414"/>
        </pc:sldMkLst>
        <pc:spChg chg="mod">
          <ac:chgData name="Danilo Ríos" userId="74fa47b150b6dd85" providerId="LiveId" clId="{B22B5308-BF65-4BC9-907B-D5B1B6DA9C42}" dt="2023-10-10T19:43:30.365" v="4659" actId="255"/>
          <ac:spMkLst>
            <pc:docMk/>
            <pc:sldMk cId="0" sldId="414"/>
            <ac:spMk id="13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54:13.639" v="4939" actId="20577"/>
        <pc:sldMkLst>
          <pc:docMk/>
          <pc:sldMk cId="0" sldId="424"/>
        </pc:sldMkLst>
        <pc:spChg chg="mod">
          <ac:chgData name="Danilo Ríos" userId="74fa47b150b6dd85" providerId="LiveId" clId="{B22B5308-BF65-4BC9-907B-D5B1B6DA9C42}" dt="2023-10-10T19:54:13.639" v="4939" actId="20577"/>
          <ac:spMkLst>
            <pc:docMk/>
            <pc:sldMk cId="0" sldId="424"/>
            <ac:spMk id="19460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5:14.821" v="4665" actId="255"/>
        <pc:sldMkLst>
          <pc:docMk/>
          <pc:sldMk cId="0" sldId="430"/>
        </pc:sldMkLst>
        <pc:spChg chg="mod">
          <ac:chgData name="Danilo Ríos" userId="74fa47b150b6dd85" providerId="LiveId" clId="{B22B5308-BF65-4BC9-907B-D5B1B6DA9C42}" dt="2023-10-10T19:45:14.821" v="4665" actId="255"/>
          <ac:spMkLst>
            <pc:docMk/>
            <pc:sldMk cId="0" sldId="430"/>
            <ac:spMk id="189443" creationId="{00000000-0000-0000-0000-000000000000}"/>
          </ac:spMkLst>
        </pc:spChg>
      </pc:sldChg>
      <pc:sldChg chg="modSp">
        <pc:chgData name="Danilo Ríos" userId="74fa47b150b6dd85" providerId="LiveId" clId="{B22B5308-BF65-4BC9-907B-D5B1B6DA9C42}" dt="2023-10-08T20:23:43.809" v="3062" actId="207"/>
        <pc:sldMkLst>
          <pc:docMk/>
          <pc:sldMk cId="0" sldId="446"/>
        </pc:sldMkLst>
        <pc:spChg chg="mod">
          <ac:chgData name="Danilo Ríos" userId="74fa47b150b6dd85" providerId="LiveId" clId="{B22B5308-BF65-4BC9-907B-D5B1B6DA9C42}" dt="2023-10-08T20:23:43.809" v="3062" actId="207"/>
          <ac:spMkLst>
            <pc:docMk/>
            <pc:sldMk cId="0" sldId="446"/>
            <ac:spMk id="404483" creationId="{00000000-0000-0000-0000-000000000000}"/>
          </ac:spMkLst>
        </pc:spChg>
      </pc:sldChg>
      <pc:sldChg chg="ord">
        <pc:chgData name="Danilo Ríos" userId="74fa47b150b6dd85" providerId="LiveId" clId="{B22B5308-BF65-4BC9-907B-D5B1B6DA9C42}" dt="2023-10-10T19:38:38.933" v="4494"/>
        <pc:sldMkLst>
          <pc:docMk/>
          <pc:sldMk cId="3317344907" sldId="527"/>
        </pc:sldMkLst>
      </pc:sldChg>
      <pc:sldChg chg="del">
        <pc:chgData name="Danilo Ríos" userId="74fa47b150b6dd85" providerId="LiveId" clId="{B22B5308-BF65-4BC9-907B-D5B1B6DA9C42}" dt="2023-10-10T19:37:11.491" v="4434" actId="47"/>
        <pc:sldMkLst>
          <pc:docMk/>
          <pc:sldMk cId="1352419188" sldId="528"/>
        </pc:sldMkLst>
      </pc:sldChg>
      <pc:sldChg chg="modSp mod">
        <pc:chgData name="Danilo Ríos" userId="74fa47b150b6dd85" providerId="LiveId" clId="{B22B5308-BF65-4BC9-907B-D5B1B6DA9C42}" dt="2023-10-10T19:41:29.489" v="4622" actId="1076"/>
        <pc:sldMkLst>
          <pc:docMk/>
          <pc:sldMk cId="2380498034" sldId="529"/>
        </pc:sldMkLst>
        <pc:spChg chg="mod">
          <ac:chgData name="Danilo Ríos" userId="74fa47b150b6dd85" providerId="LiveId" clId="{B22B5308-BF65-4BC9-907B-D5B1B6DA9C42}" dt="2023-10-10T19:41:29.489" v="4622" actId="1076"/>
          <ac:spMkLst>
            <pc:docMk/>
            <pc:sldMk cId="2380498034" sldId="529"/>
            <ac:spMk id="28675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52:09.362" v="4773" actId="20577"/>
        <pc:sldMkLst>
          <pc:docMk/>
          <pc:sldMk cId="0" sldId="537"/>
        </pc:sldMkLst>
        <pc:spChg chg="mod">
          <ac:chgData name="Danilo Ríos" userId="74fa47b150b6dd85" providerId="LiveId" clId="{B22B5308-BF65-4BC9-907B-D5B1B6DA9C42}" dt="2023-10-10T19:52:09.362" v="4773" actId="20577"/>
          <ac:spMkLst>
            <pc:docMk/>
            <pc:sldMk cId="0" sldId="537"/>
            <ac:spMk id="295940" creationId="{00000000-0000-0000-0000-000000000000}"/>
          </ac:spMkLst>
        </pc:spChg>
      </pc:sldChg>
      <pc:sldChg chg="addSp delSp modSp mod">
        <pc:chgData name="Danilo Ríos" userId="74fa47b150b6dd85" providerId="LiveId" clId="{B22B5308-BF65-4BC9-907B-D5B1B6DA9C42}" dt="2023-10-10T18:51:09.956" v="4047" actId="1076"/>
        <pc:sldMkLst>
          <pc:docMk/>
          <pc:sldMk cId="3445879384" sldId="538"/>
        </pc:sldMkLst>
        <pc:spChg chg="add mod">
          <ac:chgData name="Danilo Ríos" userId="74fa47b150b6dd85" providerId="LiveId" clId="{B22B5308-BF65-4BC9-907B-D5B1B6DA9C42}" dt="2023-10-10T12:56:28.834" v="3545" actId="6549"/>
          <ac:spMkLst>
            <pc:docMk/>
            <pc:sldMk cId="3445879384" sldId="538"/>
            <ac:spMk id="2" creationId="{9A7A46A7-D9D4-873A-8145-1EED3C38ABC3}"/>
          </ac:spMkLst>
        </pc:spChg>
        <pc:spChg chg="add mod">
          <ac:chgData name="Danilo Ríos" userId="74fa47b150b6dd85" providerId="LiveId" clId="{B22B5308-BF65-4BC9-907B-D5B1B6DA9C42}" dt="2023-10-10T12:42:02.761" v="3350" actId="14100"/>
          <ac:spMkLst>
            <pc:docMk/>
            <pc:sldMk cId="3445879384" sldId="538"/>
            <ac:spMk id="3" creationId="{80380CFC-1CE4-6CC2-534E-A9E7CEC7596F}"/>
          </ac:spMkLst>
        </pc:spChg>
        <pc:spChg chg="del mod">
          <ac:chgData name="Danilo Ríos" userId="74fa47b150b6dd85" providerId="LiveId" clId="{B22B5308-BF65-4BC9-907B-D5B1B6DA9C42}" dt="2023-10-08T17:41:19.823" v="625" actId="478"/>
          <ac:spMkLst>
            <pc:docMk/>
            <pc:sldMk cId="3445879384" sldId="538"/>
            <ac:spMk id="4" creationId="{00000000-0000-0000-0000-000000000000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5" creationId="{B07705E9-C1FF-2B52-F9AC-FF9CACFE5080}"/>
          </ac:spMkLst>
        </pc:spChg>
        <pc:spChg chg="add mod">
          <ac:chgData name="Danilo Ríos" userId="74fa47b150b6dd85" providerId="LiveId" clId="{B22B5308-BF65-4BC9-907B-D5B1B6DA9C42}" dt="2023-10-10T18:51:09.956" v="4047" actId="1076"/>
          <ac:spMkLst>
            <pc:docMk/>
            <pc:sldMk cId="3445879384" sldId="538"/>
            <ac:spMk id="6" creationId="{5E72A55A-1EA5-4E8C-C894-72C881B0B3D2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3" creationId="{BF66CEDC-0B35-70C6-D4EE-B09F017F6460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4" creationId="{D1D584BF-5BE9-4D1B-15AD-A032BD85DB21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5" creationId="{92CF0336-3EB5-1C37-53A9-8035597C6C38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6" creationId="{788EA219-414D-2991-4A4A-78609CCEE95C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7" creationId="{6A032D7D-9CA2-FB5A-1657-8DDC21B7CA48}"/>
          </ac:spMkLst>
        </pc:spChg>
        <pc:graphicFrameChg chg="add mod modGraphic">
          <ac:chgData name="Danilo Ríos" userId="74fa47b150b6dd85" providerId="LiveId" clId="{B22B5308-BF65-4BC9-907B-D5B1B6DA9C42}" dt="2023-10-10T12:41:42.012" v="3344" actId="1076"/>
          <ac:graphicFrameMkLst>
            <pc:docMk/>
            <pc:sldMk cId="3445879384" sldId="538"/>
            <ac:graphicFrameMk id="4" creationId="{24D7B9ED-412D-24A4-6CDC-AA34B9719CC5}"/>
          </ac:graphicFrameMkLst>
        </pc:graphicFrameChg>
        <pc:cxnChg chg="del">
          <ac:chgData name="Danilo Ríos" userId="74fa47b150b6dd85" providerId="LiveId" clId="{B22B5308-BF65-4BC9-907B-D5B1B6DA9C42}" dt="2023-10-08T17:41:49.071" v="627" actId="478"/>
          <ac:cxnSpMkLst>
            <pc:docMk/>
            <pc:sldMk cId="3445879384" sldId="538"/>
            <ac:cxnSpMk id="3" creationId="{00000000-0000-0000-0000-000000000000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7" creationId="{88FEF1CA-67AF-A7D3-FC98-178668CD5676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8" creationId="{11C89B1A-0A88-64E7-A9F9-9417BD3E8287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12" creationId="{AAC0164A-1752-B844-E1C4-4B66A8600783}"/>
          </ac:cxnSpMkLst>
        </pc:cxnChg>
        <pc:cxnChg chg="add del">
          <ac:chgData name="Danilo Ríos" userId="74fa47b150b6dd85" providerId="LiveId" clId="{B22B5308-BF65-4BC9-907B-D5B1B6DA9C42}" dt="2023-10-08T17:54:48.592" v="906" actId="11529"/>
          <ac:cxnSpMkLst>
            <pc:docMk/>
            <pc:sldMk cId="3445879384" sldId="538"/>
            <ac:cxnSpMk id="19" creationId="{7C5CD2BB-31A2-5905-518D-50BC24436220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21" creationId="{F95A3280-8D63-0659-F0FF-97CBBCBB68F1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22" creationId="{B1762100-2276-750A-0B74-F788B41B6F08}"/>
          </ac:cxnSpMkLst>
        </pc:cxnChg>
      </pc:sldChg>
      <pc:sldChg chg="addSp delSp modSp add mod ord">
        <pc:chgData name="Danilo Ríos" userId="74fa47b150b6dd85" providerId="LiveId" clId="{B22B5308-BF65-4BC9-907B-D5B1B6DA9C42}" dt="2023-10-10T12:48:10.627" v="3530" actId="1076"/>
        <pc:sldMkLst>
          <pc:docMk/>
          <pc:sldMk cId="3711377603" sldId="539"/>
        </pc:sldMkLst>
        <pc:spChg chg="add mod">
          <ac:chgData name="Danilo Ríos" userId="74fa47b150b6dd85" providerId="LiveId" clId="{B22B5308-BF65-4BC9-907B-D5B1B6DA9C42}" dt="2023-10-10T12:48:10.627" v="3530" actId="1076"/>
          <ac:spMkLst>
            <pc:docMk/>
            <pc:sldMk cId="3711377603" sldId="539"/>
            <ac:spMk id="2" creationId="{4DD01B90-170E-711C-6437-5C6EF3B44E6E}"/>
          </ac:spMkLst>
        </pc:spChg>
        <pc:spChg chg="del mod">
          <ac:chgData name="Danilo Ríos" userId="74fa47b150b6dd85" providerId="LiveId" clId="{B22B5308-BF65-4BC9-907B-D5B1B6DA9C42}" dt="2023-10-08T17:58:57.912" v="1125" actId="478"/>
          <ac:spMkLst>
            <pc:docMk/>
            <pc:sldMk cId="3711377603" sldId="539"/>
            <ac:spMk id="2" creationId="{9A7A46A7-D9D4-873A-8145-1EED3C38ABC3}"/>
          </ac:spMkLst>
        </pc:spChg>
        <pc:spChg chg="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4" creationId="{00000000-0000-0000-0000-000000000000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5" creationId="{A1F166D5-1A93-C532-7124-F52ACD102FA7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9" creationId="{E49D3F0A-FF22-52F5-F3FF-0F495054FBFE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10" creationId="{482F9CB5-1128-57D3-0BC8-6F1D4E27B0AE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11" creationId="{72D2951D-3160-44B6-F3D6-CEA635C06A4E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12" creationId="{5F4BE909-9EDE-CD18-48DC-FC1FB84D55AF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13" creationId="{9F43D019-375D-9A24-3EA0-832CEBBEB8CE}"/>
          </ac:spMkLst>
        </pc:spChg>
        <pc:spChg chg="add del">
          <ac:chgData name="Danilo Ríos" userId="74fa47b150b6dd85" providerId="LiveId" clId="{B22B5308-BF65-4BC9-907B-D5B1B6DA9C42}" dt="2023-10-08T18:01:20.058" v="1177" actId="478"/>
          <ac:spMkLst>
            <pc:docMk/>
            <pc:sldMk cId="3711377603" sldId="539"/>
            <ac:spMk id="21" creationId="{459FC76F-BD17-5F29-B9D3-038AA717DDFE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22" creationId="{33038E5B-25C5-AA7C-1CA0-6D9465363CBC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25" creationId="{62A1E781-30F4-AB6E-EFC7-D2CB9F906682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29" creationId="{DC76A1A0-E96E-24EA-FB60-6B7309475B59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30" creationId="{57966CCF-7F73-46AF-6BF5-856CF5886E86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31" creationId="{7B9A9B28-E1C9-3C9C-7F8C-42F079A87856}"/>
          </ac:spMkLst>
        </pc:spChg>
        <pc:cxnChg chg="del mod">
          <ac:chgData name="Danilo Ríos" userId="74fa47b150b6dd85" providerId="LiveId" clId="{B22B5308-BF65-4BC9-907B-D5B1B6DA9C42}" dt="2023-10-08T17:59:00.646" v="1126" actId="478"/>
          <ac:cxnSpMkLst>
            <pc:docMk/>
            <pc:sldMk cId="3711377603" sldId="539"/>
            <ac:cxnSpMk id="3" creationId="{00000000-0000-0000-0000-000000000000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6" creationId="{AC286DFE-A97B-4DE9-1368-7EE9AFCAB7F3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7" creationId="{62DC1067-A057-E3C4-D557-2506BDAEF8B4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8" creationId="{F750A2A2-AC22-5960-F3C8-2894F0D5CAA5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14" creationId="{D59D5205-4CD2-7A9E-A92A-0416DDF8009C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15" creationId="{8C49AF05-3B25-324A-65A0-CA77F42469AC}"/>
          </ac:cxnSpMkLst>
        </pc:cxnChg>
        <pc:cxnChg chg="add mod">
          <ac:chgData name="Danilo Ríos" userId="74fa47b150b6dd85" providerId="LiveId" clId="{B22B5308-BF65-4BC9-907B-D5B1B6DA9C42}" dt="2023-10-08T18:10:39.342" v="1297" actId="1076"/>
          <ac:cxnSpMkLst>
            <pc:docMk/>
            <pc:sldMk cId="3711377603" sldId="539"/>
            <ac:cxnSpMk id="27" creationId="{8683AA9A-FE33-F163-33ED-E3934D9A9890}"/>
          </ac:cxnSpMkLst>
        </pc:cxnChg>
      </pc:sldChg>
      <pc:sldChg chg="new del">
        <pc:chgData name="Danilo Ríos" userId="74fa47b150b6dd85" providerId="LiveId" clId="{B22B5308-BF65-4BC9-907B-D5B1B6DA9C42}" dt="2023-10-08T18:14:23.824" v="1449" actId="47"/>
        <pc:sldMkLst>
          <pc:docMk/>
          <pc:sldMk cId="1737482734" sldId="540"/>
        </pc:sldMkLst>
      </pc:sldChg>
      <pc:sldChg chg="addSp delSp modSp add mod">
        <pc:chgData name="Danilo Ríos" userId="74fa47b150b6dd85" providerId="LiveId" clId="{B22B5308-BF65-4BC9-907B-D5B1B6DA9C42}" dt="2023-10-08T19:35:22.774" v="2985" actId="6549"/>
        <pc:sldMkLst>
          <pc:docMk/>
          <pc:sldMk cId="1536475550" sldId="541"/>
        </pc:sldMkLst>
        <pc:spChg chg="mod">
          <ac:chgData name="Danilo Ríos" userId="74fa47b150b6dd85" providerId="LiveId" clId="{B22B5308-BF65-4BC9-907B-D5B1B6DA9C42}" dt="2023-10-08T19:35:22.774" v="2985" actId="6549"/>
          <ac:spMkLst>
            <pc:docMk/>
            <pc:sldMk cId="1536475550" sldId="541"/>
            <ac:spMk id="2" creationId="{9A7A46A7-D9D4-873A-8145-1EED3C38ABC3}"/>
          </ac:spMkLst>
        </pc:spChg>
        <pc:spChg chg="del">
          <ac:chgData name="Danilo Ríos" userId="74fa47b150b6dd85" providerId="LiveId" clId="{B22B5308-BF65-4BC9-907B-D5B1B6DA9C42}" dt="2023-10-08T18:11:36.926" v="1398" actId="478"/>
          <ac:spMkLst>
            <pc:docMk/>
            <pc:sldMk cId="1536475550" sldId="541"/>
            <ac:spMk id="4" creationId="{00000000-0000-0000-0000-000000000000}"/>
          </ac:spMkLst>
        </pc:spChg>
        <pc:spChg chg="add mod">
          <ac:chgData name="Danilo Ríos" userId="74fa47b150b6dd85" providerId="LiveId" clId="{B22B5308-BF65-4BC9-907B-D5B1B6DA9C42}" dt="2023-10-08T18:21:25.970" v="1605" actId="1076"/>
          <ac:spMkLst>
            <pc:docMk/>
            <pc:sldMk cId="1536475550" sldId="541"/>
            <ac:spMk id="6" creationId="{9136AE6B-C615-067B-F498-9B8F97974152}"/>
          </ac:spMkLst>
        </pc:spChg>
        <pc:graphicFrameChg chg="add mod modGraphic">
          <ac:chgData name="Danilo Ríos" userId="74fa47b150b6dd85" providerId="LiveId" clId="{B22B5308-BF65-4BC9-907B-D5B1B6DA9C42}" dt="2023-10-08T18:15:34.647" v="1461" actId="1076"/>
          <ac:graphicFrameMkLst>
            <pc:docMk/>
            <pc:sldMk cId="1536475550" sldId="541"/>
            <ac:graphicFrameMk id="8" creationId="{0D73E869-8C4D-53F4-FD79-FC7E25DC9B29}"/>
          </ac:graphicFrameMkLst>
        </pc:graphicFrameChg>
      </pc:sldChg>
      <pc:sldChg chg="addSp delSp modSp new mod">
        <pc:chgData name="Danilo Ríos" userId="74fa47b150b6dd85" providerId="LiveId" clId="{B22B5308-BF65-4BC9-907B-D5B1B6DA9C42}" dt="2023-10-08T18:39:13.459" v="1917" actId="1076"/>
        <pc:sldMkLst>
          <pc:docMk/>
          <pc:sldMk cId="850485042" sldId="542"/>
        </pc:sldMkLst>
        <pc:spChg chg="del">
          <ac:chgData name="Danilo Ríos" userId="74fa47b150b6dd85" providerId="LiveId" clId="{B22B5308-BF65-4BC9-907B-D5B1B6DA9C42}" dt="2023-10-08T18:30:54.527" v="1608" actId="478"/>
          <ac:spMkLst>
            <pc:docMk/>
            <pc:sldMk cId="850485042" sldId="542"/>
            <ac:spMk id="2" creationId="{63CFA02F-4D96-4A48-6F49-814561A108F3}"/>
          </ac:spMkLst>
        </pc:spChg>
        <pc:spChg chg="del">
          <ac:chgData name="Danilo Ríos" userId="74fa47b150b6dd85" providerId="LiveId" clId="{B22B5308-BF65-4BC9-907B-D5B1B6DA9C42}" dt="2023-10-08T18:30:57.824" v="1609" actId="478"/>
          <ac:spMkLst>
            <pc:docMk/>
            <pc:sldMk cId="850485042" sldId="542"/>
            <ac:spMk id="3" creationId="{B2093453-86F7-24C1-BC86-02856DD798EE}"/>
          </ac:spMkLst>
        </pc:spChg>
        <pc:spChg chg="add mod">
          <ac:chgData name="Danilo Ríos" userId="74fa47b150b6dd85" providerId="LiveId" clId="{B22B5308-BF65-4BC9-907B-D5B1B6DA9C42}" dt="2023-10-08T18:39:13.459" v="1917" actId="1076"/>
          <ac:spMkLst>
            <pc:docMk/>
            <pc:sldMk cId="850485042" sldId="542"/>
            <ac:spMk id="4" creationId="{A75CCEFA-23FB-B748-69DE-4C0926A3513D}"/>
          </ac:spMkLst>
        </pc:spChg>
        <pc:spChg chg="add mod">
          <ac:chgData name="Danilo Ríos" userId="74fa47b150b6dd85" providerId="LiveId" clId="{B22B5308-BF65-4BC9-907B-D5B1B6DA9C42}" dt="2023-10-08T18:38:54.820" v="1915" actId="1076"/>
          <ac:spMkLst>
            <pc:docMk/>
            <pc:sldMk cId="850485042" sldId="542"/>
            <ac:spMk id="5" creationId="{C7B67B43-E641-1FC7-DAC9-95E99457F527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6" creationId="{9A8D3121-906D-D12B-BC7C-5607BE444B95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7" creationId="{9014F731-F8E0-5051-49D2-A05B445A1A87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8" creationId="{836F89F9-90CF-666E-A43F-68D830DEAC80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9" creationId="{E04480A9-8C07-1F76-1A2D-854CF26029B4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0" creationId="{FF508204-DF03-F185-365E-045167C42FB5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1" creationId="{FC36AC3B-9CB2-98F5-F3B9-323153974AC0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2" creationId="{D769B66F-AD10-645A-3144-5420346EA823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3" creationId="{177AA34C-2A80-D47D-F514-BBC66DD811D7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4" creationId="{45BC6DD0-91FC-5157-81A2-DBC3B5BD148F}"/>
          </ac:spMkLst>
        </pc:spChg>
        <pc:spChg chg="add del">
          <ac:chgData name="Danilo Ríos" userId="74fa47b150b6dd85" providerId="LiveId" clId="{B22B5308-BF65-4BC9-907B-D5B1B6DA9C42}" dt="2023-10-08T18:37:04.378" v="1868" actId="478"/>
          <ac:spMkLst>
            <pc:docMk/>
            <pc:sldMk cId="850485042" sldId="542"/>
            <ac:spMk id="15" creationId="{38D56367-6F75-69B6-246F-C5ABE2E9954F}"/>
          </ac:spMkLst>
        </pc:spChg>
      </pc:sldChg>
      <pc:sldChg chg="addSp delSp modSp new mod ord">
        <pc:chgData name="Danilo Ríos" userId="74fa47b150b6dd85" providerId="LiveId" clId="{B22B5308-BF65-4BC9-907B-D5B1B6DA9C42}" dt="2023-10-10T13:48:58.735" v="3554" actId="6549"/>
        <pc:sldMkLst>
          <pc:docMk/>
          <pc:sldMk cId="2111567081" sldId="543"/>
        </pc:sldMkLst>
        <pc:spChg chg="add mod">
          <ac:chgData name="Danilo Ríos" userId="74fa47b150b6dd85" providerId="LiveId" clId="{B22B5308-BF65-4BC9-907B-D5B1B6DA9C42}" dt="2023-10-10T13:48:58.735" v="3554" actId="6549"/>
          <ac:spMkLst>
            <pc:docMk/>
            <pc:sldMk cId="2111567081" sldId="543"/>
            <ac:spMk id="2" creationId="{E650EDED-F406-72DC-09CA-2491B47BB98C}"/>
          </ac:spMkLst>
        </pc:spChg>
        <pc:graphicFrameChg chg="add del mod modGraphic">
          <ac:chgData name="Danilo Ríos" userId="74fa47b150b6dd85" providerId="LiveId" clId="{B22B5308-BF65-4BC9-907B-D5B1B6DA9C42}" dt="2023-10-08T19:06:50.630" v="2803" actId="478"/>
          <ac:graphicFrameMkLst>
            <pc:docMk/>
            <pc:sldMk cId="2111567081" sldId="543"/>
            <ac:graphicFrameMk id="4" creationId="{61CB5EBC-1E07-0FA7-D282-3D86726961B6}"/>
          </ac:graphicFrameMkLst>
        </pc:graphicFrameChg>
        <pc:graphicFrameChg chg="add mod modGraphic">
          <ac:chgData name="Danilo Ríos" userId="74fa47b150b6dd85" providerId="LiveId" clId="{B22B5308-BF65-4BC9-907B-D5B1B6DA9C42}" dt="2023-10-08T19:07:21.660" v="2811"/>
          <ac:graphicFrameMkLst>
            <pc:docMk/>
            <pc:sldMk cId="2111567081" sldId="543"/>
            <ac:graphicFrameMk id="6" creationId="{D907ADC3-62B2-0BFB-7083-C8D953133D25}"/>
          </ac:graphicFrameMkLst>
        </pc:graphicFrameChg>
        <pc:graphicFrameChg chg="add mod modGraphic">
          <ac:chgData name="Danilo Ríos" userId="74fa47b150b6dd85" providerId="LiveId" clId="{B22B5308-BF65-4BC9-907B-D5B1B6DA9C42}" dt="2023-10-08T19:07:03.848" v="2807" actId="1076"/>
          <ac:graphicFrameMkLst>
            <pc:docMk/>
            <pc:sldMk cId="2111567081" sldId="543"/>
            <ac:graphicFrameMk id="8" creationId="{E7A6BC31-8997-76F9-8442-57F10B2D6E6B}"/>
          </ac:graphicFrameMkLst>
        </pc:graphicFrameChg>
      </pc:sldChg>
      <pc:sldChg chg="delSp modSp add mod">
        <pc:chgData name="Danilo Ríos" userId="74fa47b150b6dd85" providerId="LiveId" clId="{B22B5308-BF65-4BC9-907B-D5B1B6DA9C42}" dt="2023-10-10T12:38:57.986" v="3331" actId="1076"/>
        <pc:sldMkLst>
          <pc:docMk/>
          <pc:sldMk cId="977064213" sldId="544"/>
        </pc:sldMkLst>
        <pc:spChg chg="mod">
          <ac:chgData name="Danilo Ríos" userId="74fa47b150b6dd85" providerId="LiveId" clId="{B22B5308-BF65-4BC9-907B-D5B1B6DA9C42}" dt="2023-10-10T12:38:57.986" v="3331" actId="1076"/>
          <ac:spMkLst>
            <pc:docMk/>
            <pc:sldMk cId="977064213" sldId="544"/>
            <ac:spMk id="109571" creationId="{00000000-0000-0000-0000-000000000000}"/>
          </ac:spMkLst>
        </pc:spChg>
        <pc:spChg chg="del">
          <ac:chgData name="Danilo Ríos" userId="74fa47b150b6dd85" providerId="LiveId" clId="{B22B5308-BF65-4BC9-907B-D5B1B6DA9C42}" dt="2023-10-10T12:35:39.058" v="3123" actId="478"/>
          <ac:spMkLst>
            <pc:docMk/>
            <pc:sldMk cId="977064213" sldId="544"/>
            <ac:spMk id="109572" creationId="{00000000-0000-0000-0000-000000000000}"/>
          </ac:spMkLst>
        </pc:spChg>
      </pc:sldChg>
      <pc:sldChg chg="addSp delSp modSp new mod">
        <pc:chgData name="Danilo Ríos" userId="74fa47b150b6dd85" providerId="LiveId" clId="{B22B5308-BF65-4BC9-907B-D5B1B6DA9C42}" dt="2023-10-10T18:52:31.558" v="4054" actId="20577"/>
        <pc:sldMkLst>
          <pc:docMk/>
          <pc:sldMk cId="3408672667" sldId="545"/>
        </pc:sldMkLst>
        <pc:spChg chg="add mod ord">
          <ac:chgData name="Danilo Ríos" userId="74fa47b150b6dd85" providerId="LiveId" clId="{B22B5308-BF65-4BC9-907B-D5B1B6DA9C42}" dt="2023-10-10T18:48:00.074" v="4015" actId="1076"/>
          <ac:spMkLst>
            <pc:docMk/>
            <pc:sldMk cId="3408672667" sldId="545"/>
            <ac:spMk id="2" creationId="{C540D142-445C-A8B8-A218-7000F08C029C}"/>
          </ac:spMkLst>
        </pc:spChg>
        <pc:spChg chg="add del mod">
          <ac:chgData name="Danilo Ríos" userId="74fa47b150b6dd85" providerId="LiveId" clId="{B22B5308-BF65-4BC9-907B-D5B1B6DA9C42}" dt="2023-10-10T18:47:42.372" v="4010" actId="478"/>
          <ac:spMkLst>
            <pc:docMk/>
            <pc:sldMk cId="3408672667" sldId="545"/>
            <ac:spMk id="6" creationId="{DC9C9D02-57E5-E417-D851-31EC3DBAE03B}"/>
          </ac:spMkLst>
        </pc:spChg>
        <pc:spChg chg="add del mod">
          <ac:chgData name="Danilo Ríos" userId="74fa47b150b6dd85" providerId="LiveId" clId="{B22B5308-BF65-4BC9-907B-D5B1B6DA9C42}" dt="2023-10-10T18:47:54.121" v="4014" actId="478"/>
          <ac:spMkLst>
            <pc:docMk/>
            <pc:sldMk cId="3408672667" sldId="545"/>
            <ac:spMk id="7" creationId="{529BE22A-1D75-9F35-668E-19F66A8B5D8A}"/>
          </ac:spMkLst>
        </pc:spChg>
        <pc:spChg chg="add mod">
          <ac:chgData name="Danilo Ríos" userId="74fa47b150b6dd85" providerId="LiveId" clId="{B22B5308-BF65-4BC9-907B-D5B1B6DA9C42}" dt="2023-10-10T18:52:31.558" v="4054" actId="20577"/>
          <ac:spMkLst>
            <pc:docMk/>
            <pc:sldMk cId="3408672667" sldId="545"/>
            <ac:spMk id="8" creationId="{87A87818-7763-76B0-0EFC-2C1B7F5BFA99}"/>
          </ac:spMkLst>
        </pc:spChg>
        <pc:spChg chg="add mod">
          <ac:chgData name="Danilo Ríos" userId="74fa47b150b6dd85" providerId="LiveId" clId="{B22B5308-BF65-4BC9-907B-D5B1B6DA9C42}" dt="2023-10-10T18:48:00.074" v="4015" actId="1076"/>
          <ac:spMkLst>
            <pc:docMk/>
            <pc:sldMk cId="3408672667" sldId="545"/>
            <ac:spMk id="9" creationId="{8969A00E-45D4-97C5-B727-3F32FA78B0F2}"/>
          </ac:spMkLst>
        </pc:spChg>
        <pc:spChg chg="add mod">
          <ac:chgData name="Danilo Ríos" userId="74fa47b150b6dd85" providerId="LiveId" clId="{B22B5308-BF65-4BC9-907B-D5B1B6DA9C42}" dt="2023-10-10T18:48:00.074" v="4015" actId="1076"/>
          <ac:spMkLst>
            <pc:docMk/>
            <pc:sldMk cId="3408672667" sldId="545"/>
            <ac:spMk id="10" creationId="{DB86E9AB-CF5E-1881-356C-707379A71B8B}"/>
          </ac:spMkLst>
        </pc:spChg>
        <pc:spChg chg="add mod">
          <ac:chgData name="Danilo Ríos" userId="74fa47b150b6dd85" providerId="LiveId" clId="{B22B5308-BF65-4BC9-907B-D5B1B6DA9C42}" dt="2023-10-10T18:51:47.188" v="4052" actId="692"/>
          <ac:spMkLst>
            <pc:docMk/>
            <pc:sldMk cId="3408672667" sldId="545"/>
            <ac:spMk id="19" creationId="{EC293960-6509-ECA7-FBD1-931B0F435470}"/>
          </ac:spMkLst>
        </pc:spChg>
        <pc:spChg chg="add mod">
          <ac:chgData name="Danilo Ríos" userId="74fa47b150b6dd85" providerId="LiveId" clId="{B22B5308-BF65-4BC9-907B-D5B1B6DA9C42}" dt="2023-10-10T18:51:34.499" v="4050" actId="1076"/>
          <ac:spMkLst>
            <pc:docMk/>
            <pc:sldMk cId="3408672667" sldId="545"/>
            <ac:spMk id="21" creationId="{A8935823-7A1A-899B-B077-EFBB50EB7317}"/>
          </ac:spMkLst>
        </pc:spChg>
        <pc:spChg chg="add mod">
          <ac:chgData name="Danilo Ríos" userId="74fa47b150b6dd85" providerId="LiveId" clId="{B22B5308-BF65-4BC9-907B-D5B1B6DA9C42}" dt="2023-10-10T18:51:28.751" v="4049" actId="1076"/>
          <ac:spMkLst>
            <pc:docMk/>
            <pc:sldMk cId="3408672667" sldId="545"/>
            <ac:spMk id="22" creationId="{7CEF9D81-888F-B0C6-4424-765F5C942C53}"/>
          </ac:spMkLst>
        </pc:spChg>
        <pc:cxnChg chg="add mod">
          <ac:chgData name="Danilo Ríos" userId="74fa47b150b6dd85" providerId="LiveId" clId="{B22B5308-BF65-4BC9-907B-D5B1B6DA9C42}" dt="2023-10-10T18:48:00.074" v="4015" actId="1076"/>
          <ac:cxnSpMkLst>
            <pc:docMk/>
            <pc:sldMk cId="3408672667" sldId="545"/>
            <ac:cxnSpMk id="3" creationId="{F95F3398-92F2-1F71-6F67-78FA991AD6F4}"/>
          </ac:cxnSpMkLst>
        </pc:cxnChg>
        <pc:cxnChg chg="add mod">
          <ac:chgData name="Danilo Ríos" userId="74fa47b150b6dd85" providerId="LiveId" clId="{B22B5308-BF65-4BC9-907B-D5B1B6DA9C42}" dt="2023-10-10T18:48:00.074" v="4015" actId="1076"/>
          <ac:cxnSpMkLst>
            <pc:docMk/>
            <pc:sldMk cId="3408672667" sldId="545"/>
            <ac:cxnSpMk id="4" creationId="{58BEE1EC-81AD-8B3E-28B3-95616B465C38}"/>
          </ac:cxnSpMkLst>
        </pc:cxnChg>
        <pc:cxnChg chg="add del mod">
          <ac:chgData name="Danilo Ríos" userId="74fa47b150b6dd85" providerId="LiveId" clId="{B22B5308-BF65-4BC9-907B-D5B1B6DA9C42}" dt="2023-10-10T18:47:39.950" v="4009" actId="478"/>
          <ac:cxnSpMkLst>
            <pc:docMk/>
            <pc:sldMk cId="3408672667" sldId="545"/>
            <ac:cxnSpMk id="5" creationId="{4A0F7A0E-7928-B8D2-017E-CB56C7565C39}"/>
          </ac:cxnSpMkLst>
        </pc:cxnChg>
        <pc:cxnChg chg="add del mod">
          <ac:chgData name="Danilo Ríos" userId="74fa47b150b6dd85" providerId="LiveId" clId="{B22B5308-BF65-4BC9-907B-D5B1B6DA9C42}" dt="2023-10-10T18:47:44.872" v="4011" actId="478"/>
          <ac:cxnSpMkLst>
            <pc:docMk/>
            <pc:sldMk cId="3408672667" sldId="545"/>
            <ac:cxnSpMk id="11" creationId="{4BA44CA9-A380-24F3-2E57-A2B289C51310}"/>
          </ac:cxnSpMkLst>
        </pc:cxnChg>
        <pc:cxnChg chg="add del mod">
          <ac:chgData name="Danilo Ríos" userId="74fa47b150b6dd85" providerId="LiveId" clId="{B22B5308-BF65-4BC9-907B-D5B1B6DA9C42}" dt="2023-10-10T18:47:48.559" v="4012" actId="478"/>
          <ac:cxnSpMkLst>
            <pc:docMk/>
            <pc:sldMk cId="3408672667" sldId="545"/>
            <ac:cxnSpMk id="12" creationId="{9101B977-8D31-0438-1375-CA1AAC42314B}"/>
          </ac:cxnSpMkLst>
        </pc:cxnChg>
        <pc:cxnChg chg="add del mod">
          <ac:chgData name="Danilo Ríos" userId="74fa47b150b6dd85" providerId="LiveId" clId="{B22B5308-BF65-4BC9-907B-D5B1B6DA9C42}" dt="2023-10-10T18:41:49.070" v="3633" actId="478"/>
          <ac:cxnSpMkLst>
            <pc:docMk/>
            <pc:sldMk cId="3408672667" sldId="545"/>
            <ac:cxnSpMk id="16" creationId="{67E79AF6-0816-F848-FA8C-800E52714AE2}"/>
          </ac:cxnSpMkLst>
        </pc:cxnChg>
      </pc:sldChg>
      <pc:sldChg chg="new del">
        <pc:chgData name="Danilo Ríos" userId="74fa47b150b6dd85" providerId="LiveId" clId="{B22B5308-BF65-4BC9-907B-D5B1B6DA9C42}" dt="2023-10-10T19:28:20.453" v="4229" actId="47"/>
        <pc:sldMkLst>
          <pc:docMk/>
          <pc:sldMk cId="3796432640" sldId="546"/>
        </pc:sldMkLst>
      </pc:sldChg>
      <pc:sldChg chg="addSp delSp modSp mod">
        <pc:chgData name="Danilo Ríos" userId="74fa47b150b6dd85" providerId="LiveId" clId="{B22B5308-BF65-4BC9-907B-D5B1B6DA9C42}" dt="2023-10-10T19:10:22.656" v="4228" actId="14100"/>
        <pc:sldMkLst>
          <pc:docMk/>
          <pc:sldMk cId="0" sldId="547"/>
        </pc:sldMkLst>
        <pc:spChg chg="add mod">
          <ac:chgData name="Danilo Ríos" userId="74fa47b150b6dd85" providerId="LiveId" clId="{B22B5308-BF65-4BC9-907B-D5B1B6DA9C42}" dt="2023-10-10T19:10:22.656" v="4228" actId="14100"/>
          <ac:spMkLst>
            <pc:docMk/>
            <pc:sldMk cId="0" sldId="547"/>
            <ac:spMk id="2" creationId="{21B6BDFA-AFB8-274F-0F00-20FD643ADDFE}"/>
          </ac:spMkLst>
        </pc:spChg>
        <pc:spChg chg="del">
          <ac:chgData name="Danilo Ríos" userId="74fa47b150b6dd85" providerId="LiveId" clId="{B22B5308-BF65-4BC9-907B-D5B1B6DA9C42}" dt="2023-10-10T19:08:47.209" v="4182" actId="478"/>
          <ac:spMkLst>
            <pc:docMk/>
            <pc:sldMk cId="0" sldId="547"/>
            <ac:spMk id="215042" creationId="{24FE180D-EA45-2B4E-1C44-FAFCDB89CD07}"/>
          </ac:spMkLst>
        </pc:spChg>
        <pc:picChg chg="mod">
          <ac:chgData name="Danilo Ríos" userId="74fa47b150b6dd85" providerId="LiveId" clId="{B22B5308-BF65-4BC9-907B-D5B1B6DA9C42}" dt="2023-10-10T19:09:49.100" v="4187" actId="1076"/>
          <ac:picMkLst>
            <pc:docMk/>
            <pc:sldMk cId="0" sldId="547"/>
            <ac:picMk id="215043" creationId="{7F2921CA-A13F-064B-2FF0-993DB02D1DF5}"/>
          </ac:picMkLst>
        </pc:picChg>
      </pc:sldChg>
    </pc:docChg>
  </pc:docChgLst>
  <pc:docChgLst>
    <pc:chgData name="Danilo Ríos" userId="74fa47b150b6dd85" providerId="LiveId" clId="{BB542EE1-49BC-4CD4-934D-66573480EFB8}"/>
    <pc:docChg chg="undo custSel addSld delSld modSld modMainMaster">
      <pc:chgData name="Danilo Ríos" userId="74fa47b150b6dd85" providerId="LiveId" clId="{BB542EE1-49BC-4CD4-934D-66573480EFB8}" dt="2023-11-22T12:07:13.141" v="5329" actId="14100"/>
      <pc:docMkLst>
        <pc:docMk/>
      </pc:docMkLst>
      <pc:sldChg chg="del">
        <pc:chgData name="Danilo Ríos" userId="74fa47b150b6dd85" providerId="LiveId" clId="{BB542EE1-49BC-4CD4-934D-66573480EFB8}" dt="2023-11-20T15:12:13.693" v="77" actId="47"/>
        <pc:sldMkLst>
          <pc:docMk/>
          <pc:sldMk cId="0" sldId="279"/>
        </pc:sldMkLst>
      </pc:sldChg>
      <pc:sldChg chg="del">
        <pc:chgData name="Danilo Ríos" userId="74fa47b150b6dd85" providerId="LiveId" clId="{BB542EE1-49BC-4CD4-934D-66573480EFB8}" dt="2023-11-20T15:12:40.456" v="78" actId="47"/>
        <pc:sldMkLst>
          <pc:docMk/>
          <pc:sldMk cId="0" sldId="280"/>
        </pc:sldMkLst>
      </pc:sldChg>
      <pc:sldChg chg="del">
        <pc:chgData name="Danilo Ríos" userId="74fa47b150b6dd85" providerId="LiveId" clId="{BB542EE1-49BC-4CD4-934D-66573480EFB8}" dt="2023-11-20T15:12:42.065" v="81" actId="47"/>
        <pc:sldMkLst>
          <pc:docMk/>
          <pc:sldMk cId="0" sldId="282"/>
        </pc:sldMkLst>
      </pc:sldChg>
      <pc:sldChg chg="del">
        <pc:chgData name="Danilo Ríos" userId="74fa47b150b6dd85" providerId="LiveId" clId="{BB542EE1-49BC-4CD4-934D-66573480EFB8}" dt="2023-11-21T16:32:39.516" v="4277" actId="47"/>
        <pc:sldMkLst>
          <pc:docMk/>
          <pc:sldMk cId="0" sldId="424"/>
        </pc:sldMkLst>
      </pc:sldChg>
      <pc:sldChg chg="del">
        <pc:chgData name="Danilo Ríos" userId="74fa47b150b6dd85" providerId="LiveId" clId="{BB542EE1-49BC-4CD4-934D-66573480EFB8}" dt="2023-11-20T15:12:12.053" v="75" actId="47"/>
        <pc:sldMkLst>
          <pc:docMk/>
          <pc:sldMk cId="0" sldId="425"/>
        </pc:sldMkLst>
      </pc:sldChg>
      <pc:sldChg chg="del">
        <pc:chgData name="Danilo Ríos" userId="74fa47b150b6dd85" providerId="LiveId" clId="{BB542EE1-49BC-4CD4-934D-66573480EFB8}" dt="2023-11-20T15:12:40.971" v="79" actId="47"/>
        <pc:sldMkLst>
          <pc:docMk/>
          <pc:sldMk cId="0" sldId="444"/>
        </pc:sldMkLst>
      </pc:sldChg>
      <pc:sldChg chg="del">
        <pc:chgData name="Danilo Ríos" userId="74fa47b150b6dd85" providerId="LiveId" clId="{BB542EE1-49BC-4CD4-934D-66573480EFB8}" dt="2023-11-20T15:12:41.455" v="80" actId="47"/>
        <pc:sldMkLst>
          <pc:docMk/>
          <pc:sldMk cId="0" sldId="492"/>
        </pc:sldMkLst>
      </pc:sldChg>
      <pc:sldChg chg="del">
        <pc:chgData name="Danilo Ríos" userId="74fa47b150b6dd85" providerId="LiveId" clId="{BB542EE1-49BC-4CD4-934D-66573480EFB8}" dt="2023-11-20T15:12:42.674" v="82" actId="47"/>
        <pc:sldMkLst>
          <pc:docMk/>
          <pc:sldMk cId="0" sldId="493"/>
        </pc:sldMkLst>
      </pc:sldChg>
      <pc:sldChg chg="del">
        <pc:chgData name="Danilo Ríos" userId="74fa47b150b6dd85" providerId="LiveId" clId="{BB542EE1-49BC-4CD4-934D-66573480EFB8}" dt="2023-11-20T15:12:11.022" v="74" actId="47"/>
        <pc:sldMkLst>
          <pc:docMk/>
          <pc:sldMk cId="3317344907" sldId="527"/>
        </pc:sldMkLst>
      </pc:sldChg>
      <pc:sldChg chg="del">
        <pc:chgData name="Danilo Ríos" userId="74fa47b150b6dd85" providerId="LiveId" clId="{BB542EE1-49BC-4CD4-934D-66573480EFB8}" dt="2023-11-20T15:12:12.725" v="76" actId="47"/>
        <pc:sldMkLst>
          <pc:docMk/>
          <pc:sldMk cId="1058663870" sldId="535"/>
        </pc:sldMkLst>
      </pc:sldChg>
      <pc:sldChg chg="modSp mod setBg">
        <pc:chgData name="Danilo Ríos" userId="74fa47b150b6dd85" providerId="LiveId" clId="{BB542EE1-49BC-4CD4-934D-66573480EFB8}" dt="2023-11-21T18:42:54.763" v="5225" actId="207"/>
        <pc:sldMkLst>
          <pc:docMk/>
          <pc:sldMk cId="0" sldId="537"/>
        </pc:sldMkLst>
        <pc:spChg chg="mod">
          <ac:chgData name="Danilo Ríos" userId="74fa47b150b6dd85" providerId="LiveId" clId="{BB542EE1-49BC-4CD4-934D-66573480EFB8}" dt="2023-11-21T18:42:54.763" v="5225" actId="207"/>
          <ac:spMkLst>
            <pc:docMk/>
            <pc:sldMk cId="0" sldId="537"/>
            <ac:spMk id="2" creationId="{4661B2B1-7977-E7AE-32E8-105DFA03790D}"/>
          </ac:spMkLst>
        </pc:spChg>
        <pc:spChg chg="mod">
          <ac:chgData name="Danilo Ríos" userId="74fa47b150b6dd85" providerId="LiveId" clId="{BB542EE1-49BC-4CD4-934D-66573480EFB8}" dt="2023-11-20T15:12:06.119" v="73" actId="14100"/>
          <ac:spMkLst>
            <pc:docMk/>
            <pc:sldMk cId="0" sldId="537"/>
            <ac:spMk id="295940" creationId="{00000000-0000-0000-0000-000000000000}"/>
          </ac:spMkLst>
        </pc:spChg>
      </pc:sldChg>
      <pc:sldChg chg="addSp modSp new mod">
        <pc:chgData name="Danilo Ríos" userId="74fa47b150b6dd85" providerId="LiveId" clId="{BB542EE1-49BC-4CD4-934D-66573480EFB8}" dt="2023-11-21T16:33:27.426" v="4301" actId="6549"/>
        <pc:sldMkLst>
          <pc:docMk/>
          <pc:sldMk cId="3330105160" sldId="538"/>
        </pc:sldMkLst>
        <pc:spChg chg="add mod">
          <ac:chgData name="Danilo Ríos" userId="74fa47b150b6dd85" providerId="LiveId" clId="{BB542EE1-49BC-4CD4-934D-66573480EFB8}" dt="2023-11-21T16:33:27.426" v="4301" actId="6549"/>
          <ac:spMkLst>
            <pc:docMk/>
            <pc:sldMk cId="3330105160" sldId="538"/>
            <ac:spMk id="2" creationId="{01FA73E6-2C3E-BB46-44C5-AF695FDF7EE0}"/>
          </ac:spMkLst>
        </pc:spChg>
      </pc:sldChg>
      <pc:sldChg chg="addSp modSp new mod">
        <pc:chgData name="Danilo Ríos" userId="74fa47b150b6dd85" providerId="LiveId" clId="{BB542EE1-49BC-4CD4-934D-66573480EFB8}" dt="2023-11-22T11:20:37.011" v="5235" actId="6549"/>
        <pc:sldMkLst>
          <pc:docMk/>
          <pc:sldMk cId="158951431" sldId="539"/>
        </pc:sldMkLst>
        <pc:spChg chg="add mod">
          <ac:chgData name="Danilo Ríos" userId="74fa47b150b6dd85" providerId="LiveId" clId="{BB542EE1-49BC-4CD4-934D-66573480EFB8}" dt="2023-11-21T18:34:21.416" v="4968" actId="1076"/>
          <ac:spMkLst>
            <pc:docMk/>
            <pc:sldMk cId="158951431" sldId="539"/>
            <ac:spMk id="2" creationId="{F9828913-FCDB-14B1-BBBD-1C81C440382A}"/>
          </ac:spMkLst>
        </pc:spChg>
        <pc:spChg chg="add mod">
          <ac:chgData name="Danilo Ríos" userId="74fa47b150b6dd85" providerId="LiveId" clId="{BB542EE1-49BC-4CD4-934D-66573480EFB8}" dt="2023-11-21T18:34:21.416" v="4968" actId="1076"/>
          <ac:spMkLst>
            <pc:docMk/>
            <pc:sldMk cId="158951431" sldId="539"/>
            <ac:spMk id="3" creationId="{2BC144E5-DEDA-64C9-8D96-F5AC648091AD}"/>
          </ac:spMkLst>
        </pc:spChg>
        <pc:spChg chg="add mod">
          <ac:chgData name="Danilo Ríos" userId="74fa47b150b6dd85" providerId="LiveId" clId="{BB542EE1-49BC-4CD4-934D-66573480EFB8}" dt="2023-11-22T11:20:32.948" v="5233" actId="6549"/>
          <ac:spMkLst>
            <pc:docMk/>
            <pc:sldMk cId="158951431" sldId="539"/>
            <ac:spMk id="4" creationId="{4ED82E8C-7A53-6639-4CA1-C4BF7DA24453}"/>
          </ac:spMkLst>
        </pc:spChg>
        <pc:spChg chg="add mod">
          <ac:chgData name="Danilo Ríos" userId="74fa47b150b6dd85" providerId="LiveId" clId="{BB542EE1-49BC-4CD4-934D-66573480EFB8}" dt="2023-11-21T18:34:21.416" v="4968" actId="1076"/>
          <ac:spMkLst>
            <pc:docMk/>
            <pc:sldMk cId="158951431" sldId="539"/>
            <ac:spMk id="5" creationId="{A956C373-5BD7-AD31-3CA7-4A274C3EC862}"/>
          </ac:spMkLst>
        </pc:spChg>
        <pc:spChg chg="add mod">
          <ac:chgData name="Danilo Ríos" userId="74fa47b150b6dd85" providerId="LiveId" clId="{BB542EE1-49BC-4CD4-934D-66573480EFB8}" dt="2023-11-22T11:20:37.011" v="5235" actId="6549"/>
          <ac:spMkLst>
            <pc:docMk/>
            <pc:sldMk cId="158951431" sldId="539"/>
            <ac:spMk id="6" creationId="{5B6E53BE-D3F5-71B6-D5D1-F4CF89E4ACA5}"/>
          </ac:spMkLst>
        </pc:spChg>
      </pc:sldChg>
      <pc:sldChg chg="addSp modSp new mod">
        <pc:chgData name="Danilo Ríos" userId="74fa47b150b6dd85" providerId="LiveId" clId="{BB542EE1-49BC-4CD4-934D-66573480EFB8}" dt="2023-11-22T11:24:38.876" v="5239" actId="404"/>
        <pc:sldMkLst>
          <pc:docMk/>
          <pc:sldMk cId="2404112834" sldId="540"/>
        </pc:sldMkLst>
        <pc:spChg chg="add mod">
          <ac:chgData name="Danilo Ríos" userId="74fa47b150b6dd85" providerId="LiveId" clId="{BB542EE1-49BC-4CD4-934D-66573480EFB8}" dt="2023-11-22T11:24:19.146" v="5237" actId="1076"/>
          <ac:spMkLst>
            <pc:docMk/>
            <pc:sldMk cId="2404112834" sldId="540"/>
            <ac:spMk id="4" creationId="{D740ED83-12CC-4A4C-98BF-522AB5F33F82}"/>
          </ac:spMkLst>
        </pc:spChg>
        <pc:graphicFrameChg chg="add mod modGraphic">
          <ac:chgData name="Danilo Ríos" userId="74fa47b150b6dd85" providerId="LiveId" clId="{BB542EE1-49BC-4CD4-934D-66573480EFB8}" dt="2023-11-22T11:24:38.876" v="5239" actId="404"/>
          <ac:graphicFrameMkLst>
            <pc:docMk/>
            <pc:sldMk cId="2404112834" sldId="540"/>
            <ac:graphicFrameMk id="2" creationId="{72A4C530-2B16-ADB3-7FF6-204EC6C8553C}"/>
          </ac:graphicFrameMkLst>
        </pc:graphicFrameChg>
      </pc:sldChg>
      <pc:sldChg chg="new del">
        <pc:chgData name="Danilo Ríos" userId="74fa47b150b6dd85" providerId="LiveId" clId="{BB542EE1-49BC-4CD4-934D-66573480EFB8}" dt="2023-11-21T18:41:29.398" v="5221" actId="47"/>
        <pc:sldMkLst>
          <pc:docMk/>
          <pc:sldMk cId="3670433404" sldId="541"/>
        </pc:sldMkLst>
      </pc:sldChg>
      <pc:sldChg chg="add del">
        <pc:chgData name="Danilo Ríos" userId="74fa47b150b6dd85" providerId="LiveId" clId="{BB542EE1-49BC-4CD4-934D-66573480EFB8}" dt="2023-11-21T15:04:36.664" v="3095" actId="47"/>
        <pc:sldMkLst>
          <pc:docMk/>
          <pc:sldMk cId="0" sldId="542"/>
        </pc:sldMkLst>
      </pc:sldChg>
      <pc:sldChg chg="modSp add del mod modTransition">
        <pc:chgData name="Danilo Ríos" userId="74fa47b150b6dd85" providerId="LiveId" clId="{BB542EE1-49BC-4CD4-934D-66573480EFB8}" dt="2023-11-22T11:25:46.002" v="5267" actId="255"/>
        <pc:sldMkLst>
          <pc:docMk/>
          <pc:sldMk cId="2526623818" sldId="695"/>
        </pc:sldMkLst>
        <pc:spChg chg="mod">
          <ac:chgData name="Danilo Ríos" userId="74fa47b150b6dd85" providerId="LiveId" clId="{BB542EE1-49BC-4CD4-934D-66573480EFB8}" dt="2023-11-22T11:25:46.002" v="5267" actId="255"/>
          <ac:spMkLst>
            <pc:docMk/>
            <pc:sldMk cId="2526623818" sldId="695"/>
            <ac:spMk id="2" creationId="{D3E7B30F-CA1D-2EBF-5678-A59A6BB72254}"/>
          </ac:spMkLst>
        </pc:spChg>
      </pc:sldChg>
      <pc:sldChg chg="addSp delSp modSp add del mod modTransition">
        <pc:chgData name="Danilo Ríos" userId="74fa47b150b6dd85" providerId="LiveId" clId="{BB542EE1-49BC-4CD4-934D-66573480EFB8}" dt="2023-11-22T11:28:17.357" v="5277" actId="20577"/>
        <pc:sldMkLst>
          <pc:docMk/>
          <pc:sldMk cId="272457385" sldId="756"/>
        </pc:sldMkLst>
        <pc:spChg chg="mod">
          <ac:chgData name="Danilo Ríos" userId="74fa47b150b6dd85" providerId="LiveId" clId="{BB542EE1-49BC-4CD4-934D-66573480EFB8}" dt="2023-11-21T14:56:51.722" v="3033" actId="20577"/>
          <ac:spMkLst>
            <pc:docMk/>
            <pc:sldMk cId="272457385" sldId="756"/>
            <ac:spMk id="3" creationId="{F38F88C8-AF58-BDB0-1A7E-A08FCDC596AD}"/>
          </ac:spMkLst>
        </pc:spChg>
        <pc:spChg chg="mod">
          <ac:chgData name="Danilo Ríos" userId="74fa47b150b6dd85" providerId="LiveId" clId="{BB542EE1-49BC-4CD4-934D-66573480EFB8}" dt="2023-11-21T15:00:15.395" v="3083" actId="20577"/>
          <ac:spMkLst>
            <pc:docMk/>
            <pc:sldMk cId="272457385" sldId="756"/>
            <ac:spMk id="4" creationId="{878FFBD8-E2CD-49AA-AA2B-1AA9F754174E}"/>
          </ac:spMkLst>
        </pc:spChg>
        <pc:spChg chg="add mod">
          <ac:chgData name="Danilo Ríos" userId="74fa47b150b6dd85" providerId="LiveId" clId="{BB542EE1-49BC-4CD4-934D-66573480EFB8}" dt="2023-11-22T11:27:07.476" v="5273" actId="1076"/>
          <ac:spMkLst>
            <pc:docMk/>
            <pc:sldMk cId="272457385" sldId="756"/>
            <ac:spMk id="5" creationId="{DCCD7E51-20A8-9BA6-9959-1F22695C46F3}"/>
          </ac:spMkLst>
        </pc:spChg>
        <pc:spChg chg="del">
          <ac:chgData name="Danilo Ríos" userId="74fa47b150b6dd85" providerId="LiveId" clId="{BB542EE1-49BC-4CD4-934D-66573480EFB8}" dt="2023-11-21T15:02:04.569" v="3085" actId="478"/>
          <ac:spMkLst>
            <pc:docMk/>
            <pc:sldMk cId="272457385" sldId="756"/>
            <ac:spMk id="9" creationId="{DDF7E183-F396-55E2-2421-910B8B6AFA22}"/>
          </ac:spMkLst>
        </pc:spChg>
        <pc:spChg chg="del">
          <ac:chgData name="Danilo Ríos" userId="74fa47b150b6dd85" providerId="LiveId" clId="{BB542EE1-49BC-4CD4-934D-66573480EFB8}" dt="2023-11-21T15:02:17.662" v="3086" actId="478"/>
          <ac:spMkLst>
            <pc:docMk/>
            <pc:sldMk cId="272457385" sldId="756"/>
            <ac:spMk id="11" creationId="{2523C8D0-4C30-C9A9-AC35-90F57CED28A8}"/>
          </ac:spMkLst>
        </pc:spChg>
        <pc:spChg chg="add">
          <ac:chgData name="Danilo Ríos" userId="74fa47b150b6dd85" providerId="LiveId" clId="{BB542EE1-49BC-4CD4-934D-66573480EFB8}" dt="2023-11-21T15:03:55.986" v="3092" actId="11529"/>
          <ac:spMkLst>
            <pc:docMk/>
            <pc:sldMk cId="272457385" sldId="756"/>
            <ac:spMk id="12" creationId="{4A30E142-BDC8-C243-0B9D-B865E16E64E3}"/>
          </ac:spMkLst>
        </pc:spChg>
        <pc:spChg chg="add del mod">
          <ac:chgData name="Danilo Ríos" userId="74fa47b150b6dd85" providerId="LiveId" clId="{BB542EE1-49BC-4CD4-934D-66573480EFB8}" dt="2023-11-21T15:29:52.645" v="3253" actId="21"/>
          <ac:spMkLst>
            <pc:docMk/>
            <pc:sldMk cId="272457385" sldId="756"/>
            <ac:spMk id="13" creationId="{BAC60729-AFB5-EA52-7D78-8A7655F4065D}"/>
          </ac:spMkLst>
        </pc:spChg>
        <pc:spChg chg="add mod">
          <ac:chgData name="Danilo Ríos" userId="74fa47b150b6dd85" providerId="LiveId" clId="{BB542EE1-49BC-4CD4-934D-66573480EFB8}" dt="2023-11-22T11:28:17.357" v="5277" actId="20577"/>
          <ac:spMkLst>
            <pc:docMk/>
            <pc:sldMk cId="272457385" sldId="756"/>
            <ac:spMk id="14" creationId="{66A0771F-60C3-70C3-D2DF-242E776A756E}"/>
          </ac:spMkLst>
        </pc:spChg>
        <pc:graphicFrameChg chg="add mod modGraphic">
          <ac:chgData name="Danilo Ríos" userId="74fa47b150b6dd85" providerId="LiveId" clId="{BB542EE1-49BC-4CD4-934D-66573480EFB8}" dt="2023-11-21T15:04:03.815" v="3094" actId="113"/>
          <ac:graphicFrameMkLst>
            <pc:docMk/>
            <pc:sldMk cId="272457385" sldId="756"/>
            <ac:graphicFrameMk id="10" creationId="{55AAE62C-D5B0-C27F-8F6C-27CABD54D4AA}"/>
          </ac:graphicFrameMkLst>
        </pc:graphicFrameChg>
        <pc:cxnChg chg="mod">
          <ac:chgData name="Danilo Ríos" userId="74fa47b150b6dd85" providerId="LiveId" clId="{BB542EE1-49BC-4CD4-934D-66573480EFB8}" dt="2023-11-22T11:26:27.026" v="5268" actId="1076"/>
          <ac:cxnSpMkLst>
            <pc:docMk/>
            <pc:sldMk cId="272457385" sldId="756"/>
            <ac:cxnSpMk id="6" creationId="{73B27126-3762-D86E-CD2B-4405C875D9EA}"/>
          </ac:cxnSpMkLst>
        </pc:cxnChg>
        <pc:cxnChg chg="mod">
          <ac:chgData name="Danilo Ríos" userId="74fa47b150b6dd85" providerId="LiveId" clId="{BB542EE1-49BC-4CD4-934D-66573480EFB8}" dt="2023-11-22T11:26:45.635" v="5271" actId="1076"/>
          <ac:cxnSpMkLst>
            <pc:docMk/>
            <pc:sldMk cId="272457385" sldId="756"/>
            <ac:cxnSpMk id="7" creationId="{0B3D895F-8F40-0047-3D09-4FE3DBB5D8C8}"/>
          </ac:cxnSpMkLst>
        </pc:cxnChg>
        <pc:cxnChg chg="mod">
          <ac:chgData name="Danilo Ríos" userId="74fa47b150b6dd85" providerId="LiveId" clId="{BB542EE1-49BC-4CD4-934D-66573480EFB8}" dt="2023-11-22T11:26:50.118" v="5272" actId="1076"/>
          <ac:cxnSpMkLst>
            <pc:docMk/>
            <pc:sldMk cId="272457385" sldId="756"/>
            <ac:cxnSpMk id="8" creationId="{87268F42-CE1D-A9B4-5093-FFEBA1BC9D11}"/>
          </ac:cxnSpMkLst>
        </pc:cxnChg>
      </pc:sldChg>
      <pc:sldChg chg="add del">
        <pc:chgData name="Danilo Ríos" userId="74fa47b150b6dd85" providerId="LiveId" clId="{BB542EE1-49BC-4CD4-934D-66573480EFB8}" dt="2023-11-21T16:36:35.390" v="4305" actId="47"/>
        <pc:sldMkLst>
          <pc:docMk/>
          <pc:sldMk cId="3781621534" sldId="762"/>
        </pc:sldMkLst>
      </pc:sldChg>
      <pc:sldChg chg="addSp delSp modSp add mod modTransition">
        <pc:chgData name="Danilo Ríos" userId="74fa47b150b6dd85" providerId="LiveId" clId="{BB542EE1-49BC-4CD4-934D-66573480EFB8}" dt="2023-11-22T12:07:13.141" v="5329" actId="14100"/>
        <pc:sldMkLst>
          <pc:docMk/>
          <pc:sldMk cId="1352433576" sldId="763"/>
        </pc:sldMkLst>
        <pc:spChg chg="del">
          <ac:chgData name="Danilo Ríos" userId="74fa47b150b6dd85" providerId="LiveId" clId="{BB542EE1-49BC-4CD4-934D-66573480EFB8}" dt="2023-11-21T15:02:26.301" v="3087" actId="478"/>
          <ac:spMkLst>
            <pc:docMk/>
            <pc:sldMk cId="1352433576" sldId="763"/>
            <ac:spMk id="2" creationId="{F17D1C0D-8D7C-D81C-202F-DD4A5C918174}"/>
          </ac:spMkLst>
        </pc:spChg>
        <pc:spChg chg="del">
          <ac:chgData name="Danilo Ríos" userId="74fa47b150b6dd85" providerId="LiveId" clId="{BB542EE1-49BC-4CD4-934D-66573480EFB8}" dt="2023-11-21T15:02:26.301" v="3087" actId="478"/>
          <ac:spMkLst>
            <pc:docMk/>
            <pc:sldMk cId="1352433576" sldId="763"/>
            <ac:spMk id="3" creationId="{F38F88C8-AF58-BDB0-1A7E-A08FCDC596AD}"/>
          </ac:spMkLst>
        </pc:spChg>
        <pc:spChg chg="del">
          <ac:chgData name="Danilo Ríos" userId="74fa47b150b6dd85" providerId="LiveId" clId="{BB542EE1-49BC-4CD4-934D-66573480EFB8}" dt="2023-11-21T15:02:26.301" v="3087" actId="478"/>
          <ac:spMkLst>
            <pc:docMk/>
            <pc:sldMk cId="1352433576" sldId="763"/>
            <ac:spMk id="4" creationId="{878FFBD8-E2CD-49AA-AA2B-1AA9F754174E}"/>
          </ac:spMkLst>
        </pc:spChg>
        <pc:spChg chg="mod">
          <ac:chgData name="Danilo Ríos" userId="74fa47b150b6dd85" providerId="LiveId" clId="{BB542EE1-49BC-4CD4-934D-66573480EFB8}" dt="2023-11-22T12:07:13.141" v="5329" actId="14100"/>
          <ac:spMkLst>
            <pc:docMk/>
            <pc:sldMk cId="1352433576" sldId="763"/>
            <ac:spMk id="9" creationId="{DDF7E183-F396-55E2-2421-910B8B6AFA22}"/>
          </ac:spMkLst>
        </pc:spChg>
        <pc:spChg chg="mod">
          <ac:chgData name="Danilo Ríos" userId="74fa47b150b6dd85" providerId="LiveId" clId="{BB542EE1-49BC-4CD4-934D-66573480EFB8}" dt="2023-11-21T15:35:31.054" v="3451" actId="20577"/>
          <ac:spMkLst>
            <pc:docMk/>
            <pc:sldMk cId="1352433576" sldId="763"/>
            <ac:spMk id="11" creationId="{2523C8D0-4C30-C9A9-AC35-90F57CED28A8}"/>
          </ac:spMkLst>
        </pc:spChg>
        <pc:spChg chg="add mod">
          <ac:chgData name="Danilo Ríos" userId="74fa47b150b6dd85" providerId="LiveId" clId="{BB542EE1-49BC-4CD4-934D-66573480EFB8}" dt="2023-11-21T15:31:24.241" v="3393" actId="1076"/>
          <ac:spMkLst>
            <pc:docMk/>
            <pc:sldMk cId="1352433576" sldId="763"/>
            <ac:spMk id="14" creationId="{8BC803A4-E414-BEAD-9B8F-E1B517C0F842}"/>
          </ac:spMkLst>
        </pc:spChg>
        <pc:spChg chg="add mod">
          <ac:chgData name="Danilo Ríos" userId="74fa47b150b6dd85" providerId="LiveId" clId="{BB542EE1-49BC-4CD4-934D-66573480EFB8}" dt="2023-11-22T12:06:13.512" v="5319" actId="14100"/>
          <ac:spMkLst>
            <pc:docMk/>
            <pc:sldMk cId="1352433576" sldId="763"/>
            <ac:spMk id="15" creationId="{32C49966-FD57-43D8-5505-3FCC977070F1}"/>
          </ac:spMkLst>
        </pc:spChg>
        <pc:spChg chg="add mod">
          <ac:chgData name="Danilo Ríos" userId="74fa47b150b6dd85" providerId="LiveId" clId="{BB542EE1-49BC-4CD4-934D-66573480EFB8}" dt="2023-11-22T12:05:31.984" v="5309" actId="20577"/>
          <ac:spMkLst>
            <pc:docMk/>
            <pc:sldMk cId="1352433576" sldId="763"/>
            <ac:spMk id="16" creationId="{BE422C51-FF24-5B7D-A318-29A951F85546}"/>
          </ac:spMkLst>
        </pc:spChg>
        <pc:spChg chg="add mod">
          <ac:chgData name="Danilo Ríos" userId="74fa47b150b6dd85" providerId="LiveId" clId="{BB542EE1-49BC-4CD4-934D-66573480EFB8}" dt="2023-11-21T15:47:22.370" v="4276" actId="20577"/>
          <ac:spMkLst>
            <pc:docMk/>
            <pc:sldMk cId="1352433576" sldId="763"/>
            <ac:spMk id="21" creationId="{C7DC1E9F-6612-537D-1E9C-24CF4D9351B7}"/>
          </ac:spMkLst>
        </pc:spChg>
        <pc:graphicFrameChg chg="add del mod">
          <ac:chgData name="Danilo Ríos" userId="74fa47b150b6dd85" providerId="LiveId" clId="{BB542EE1-49BC-4CD4-934D-66573480EFB8}" dt="2023-11-21T15:13:03.312" v="3236" actId="478"/>
          <ac:graphicFrameMkLst>
            <pc:docMk/>
            <pc:sldMk cId="1352433576" sldId="763"/>
            <ac:graphicFrameMk id="5" creationId="{4F825895-956C-6E2D-D16F-1D906ACCBE3A}"/>
          </ac:graphicFrameMkLst>
        </pc:graphicFrameChg>
        <pc:graphicFrameChg chg="add mod">
          <ac:chgData name="Danilo Ríos" userId="74fa47b150b6dd85" providerId="LiveId" clId="{BB542EE1-49BC-4CD4-934D-66573480EFB8}" dt="2023-11-21T15:29:29.235" v="3246"/>
          <ac:graphicFrameMkLst>
            <pc:docMk/>
            <pc:sldMk cId="1352433576" sldId="763"/>
            <ac:graphicFrameMk id="12" creationId="{4F825895-956C-6E2D-D16F-1D906ACCBE3A}"/>
          </ac:graphicFrameMkLst>
        </pc:graphicFrameChg>
        <pc:picChg chg="add del mod">
          <ac:chgData name="Danilo Ríos" userId="74fa47b150b6dd85" providerId="LiveId" clId="{BB542EE1-49BC-4CD4-934D-66573480EFB8}" dt="2023-11-21T15:13:22.683" v="3240" actId="478"/>
          <ac:picMkLst>
            <pc:docMk/>
            <pc:sldMk cId="1352433576" sldId="763"/>
            <ac:picMk id="10" creationId="{C268FD9E-B59C-9E61-6636-4BC9BCCFE9C8}"/>
          </ac:picMkLst>
        </pc:picChg>
        <pc:picChg chg="add mod">
          <ac:chgData name="Danilo Ríos" userId="74fa47b150b6dd85" providerId="LiveId" clId="{BB542EE1-49BC-4CD4-934D-66573480EFB8}" dt="2023-11-21T15:39:52.887" v="3688" actId="1076"/>
          <ac:picMkLst>
            <pc:docMk/>
            <pc:sldMk cId="1352433576" sldId="763"/>
            <ac:picMk id="13" creationId="{210AB128-A7C9-B2E9-99D7-C491CC67EB6B}"/>
          </ac:picMkLst>
        </pc:picChg>
        <pc:cxnChg chg="del">
          <ac:chgData name="Danilo Ríos" userId="74fa47b150b6dd85" providerId="LiveId" clId="{BB542EE1-49BC-4CD4-934D-66573480EFB8}" dt="2023-11-21T15:02:26.301" v="3087" actId="478"/>
          <ac:cxnSpMkLst>
            <pc:docMk/>
            <pc:sldMk cId="1352433576" sldId="763"/>
            <ac:cxnSpMk id="6" creationId="{73B27126-3762-D86E-CD2B-4405C875D9EA}"/>
          </ac:cxnSpMkLst>
        </pc:cxnChg>
        <pc:cxnChg chg="del">
          <ac:chgData name="Danilo Ríos" userId="74fa47b150b6dd85" providerId="LiveId" clId="{BB542EE1-49BC-4CD4-934D-66573480EFB8}" dt="2023-11-21T15:02:26.301" v="3087" actId="478"/>
          <ac:cxnSpMkLst>
            <pc:docMk/>
            <pc:sldMk cId="1352433576" sldId="763"/>
            <ac:cxnSpMk id="7" creationId="{0B3D895F-8F40-0047-3D09-4FE3DBB5D8C8}"/>
          </ac:cxnSpMkLst>
        </pc:cxnChg>
        <pc:cxnChg chg="del">
          <ac:chgData name="Danilo Ríos" userId="74fa47b150b6dd85" providerId="LiveId" clId="{BB542EE1-49BC-4CD4-934D-66573480EFB8}" dt="2023-11-21T15:02:26.301" v="3087" actId="478"/>
          <ac:cxnSpMkLst>
            <pc:docMk/>
            <pc:sldMk cId="1352433576" sldId="763"/>
            <ac:cxnSpMk id="8" creationId="{87268F42-CE1D-A9B4-5093-FFEBA1BC9D11}"/>
          </ac:cxnSpMkLst>
        </pc:cxnChg>
        <pc:cxnChg chg="add mod">
          <ac:chgData name="Danilo Ríos" userId="74fa47b150b6dd85" providerId="LiveId" clId="{BB542EE1-49BC-4CD4-934D-66573480EFB8}" dt="2023-11-22T11:28:58.324" v="5278" actId="14100"/>
          <ac:cxnSpMkLst>
            <pc:docMk/>
            <pc:sldMk cId="1352433576" sldId="763"/>
            <ac:cxnSpMk id="18" creationId="{4A50AF5E-9424-FC3B-C005-4F15E2A6482C}"/>
          </ac:cxnSpMkLst>
        </pc:cxnChg>
        <pc:cxnChg chg="add mod">
          <ac:chgData name="Danilo Ríos" userId="74fa47b150b6dd85" providerId="LiveId" clId="{BB542EE1-49BC-4CD4-934D-66573480EFB8}" dt="2023-11-21T15:42:12.705" v="3701" actId="1582"/>
          <ac:cxnSpMkLst>
            <pc:docMk/>
            <pc:sldMk cId="1352433576" sldId="763"/>
            <ac:cxnSpMk id="23" creationId="{DFEC45E7-D930-E458-6F50-AE6885A7BE3A}"/>
          </ac:cxnSpMkLst>
        </pc:cxnChg>
      </pc:sldChg>
      <pc:sldChg chg="modSp del mod modTransition">
        <pc:chgData name="Danilo Ríos" userId="74fa47b150b6dd85" providerId="LiveId" clId="{BB542EE1-49BC-4CD4-934D-66573480EFB8}" dt="2023-11-22T12:04:21.958" v="5301" actId="2696"/>
        <pc:sldMkLst>
          <pc:docMk/>
          <pc:sldMk cId="320040393" sldId="764"/>
        </pc:sldMkLst>
        <pc:spChg chg="mod">
          <ac:chgData name="Danilo Ríos" userId="74fa47b150b6dd85" providerId="LiveId" clId="{BB542EE1-49BC-4CD4-934D-66573480EFB8}" dt="2023-11-21T18:41:01.506" v="5216" actId="20577"/>
          <ac:spMkLst>
            <pc:docMk/>
            <pc:sldMk cId="320040393" sldId="764"/>
            <ac:spMk id="2" creationId="{D3E7B30F-CA1D-2EBF-5678-A59A6BB72254}"/>
          </ac:spMkLst>
        </pc:spChg>
      </pc:sldChg>
      <pc:sldChg chg="modSp del mod modTransition">
        <pc:chgData name="Danilo Ríos" userId="74fa47b150b6dd85" providerId="LiveId" clId="{BB542EE1-49BC-4CD4-934D-66573480EFB8}" dt="2023-11-22T12:04:21.958" v="5301" actId="2696"/>
        <pc:sldMkLst>
          <pc:docMk/>
          <pc:sldMk cId="1660298549" sldId="765"/>
        </pc:sldMkLst>
        <pc:spChg chg="mod">
          <ac:chgData name="Danilo Ríos" userId="74fa47b150b6dd85" providerId="LiveId" clId="{BB542EE1-49BC-4CD4-934D-66573480EFB8}" dt="2023-11-21T18:20:00.451" v="4402" actId="6549"/>
          <ac:spMkLst>
            <pc:docMk/>
            <pc:sldMk cId="1660298549" sldId="765"/>
            <ac:spMk id="3" creationId="{F38F88C8-AF58-BDB0-1A7E-A08FCDC596AD}"/>
          </ac:spMkLst>
        </pc:spChg>
        <pc:spChg chg="mod">
          <ac:chgData name="Danilo Ríos" userId="74fa47b150b6dd85" providerId="LiveId" clId="{BB542EE1-49BC-4CD4-934D-66573480EFB8}" dt="2023-11-22T11:33:57.490" v="5298" actId="947"/>
          <ac:spMkLst>
            <pc:docMk/>
            <pc:sldMk cId="1660298549" sldId="765"/>
            <ac:spMk id="4" creationId="{878FFBD8-E2CD-49AA-AA2B-1AA9F754174E}"/>
          </ac:spMkLst>
        </pc:spChg>
        <pc:spChg chg="mod">
          <ac:chgData name="Danilo Ríos" userId="74fa47b150b6dd85" providerId="LiveId" clId="{BB542EE1-49BC-4CD4-934D-66573480EFB8}" dt="2023-11-22T11:34:40.634" v="5300" actId="20577"/>
          <ac:spMkLst>
            <pc:docMk/>
            <pc:sldMk cId="1660298549" sldId="765"/>
            <ac:spMk id="14" creationId="{66A0771F-60C3-70C3-D2DF-242E776A756E}"/>
          </ac:spMkLst>
        </pc:spChg>
        <pc:graphicFrameChg chg="modGraphic">
          <ac:chgData name="Danilo Ríos" userId="74fa47b150b6dd85" providerId="LiveId" clId="{BB542EE1-49BC-4CD4-934D-66573480EFB8}" dt="2023-11-21T18:29:59.089" v="4808" actId="20577"/>
          <ac:graphicFrameMkLst>
            <pc:docMk/>
            <pc:sldMk cId="1660298549" sldId="765"/>
            <ac:graphicFrameMk id="10" creationId="{55AAE62C-D5B0-C27F-8F6C-27CABD54D4AA}"/>
          </ac:graphicFrameMkLst>
        </pc:graphicFrameChg>
        <pc:cxnChg chg="mod">
          <ac:chgData name="Danilo Ríos" userId="74fa47b150b6dd85" providerId="LiveId" clId="{BB542EE1-49BC-4CD4-934D-66573480EFB8}" dt="2023-11-22T11:32:33.975" v="5279" actId="1076"/>
          <ac:cxnSpMkLst>
            <pc:docMk/>
            <pc:sldMk cId="1660298549" sldId="765"/>
            <ac:cxnSpMk id="6" creationId="{73B27126-3762-D86E-CD2B-4405C875D9EA}"/>
          </ac:cxnSpMkLst>
        </pc:cxnChg>
        <pc:cxnChg chg="mod">
          <ac:chgData name="Danilo Ríos" userId="74fa47b150b6dd85" providerId="LiveId" clId="{BB542EE1-49BC-4CD4-934D-66573480EFB8}" dt="2023-11-22T11:32:41.519" v="5281" actId="1076"/>
          <ac:cxnSpMkLst>
            <pc:docMk/>
            <pc:sldMk cId="1660298549" sldId="765"/>
            <ac:cxnSpMk id="7" creationId="{0B3D895F-8F40-0047-3D09-4FE3DBB5D8C8}"/>
          </ac:cxnSpMkLst>
        </pc:cxnChg>
        <pc:cxnChg chg="mod">
          <ac:chgData name="Danilo Ríos" userId="74fa47b150b6dd85" providerId="LiveId" clId="{BB542EE1-49BC-4CD4-934D-66573480EFB8}" dt="2023-11-22T11:32:52.844" v="5283" actId="1076"/>
          <ac:cxnSpMkLst>
            <pc:docMk/>
            <pc:sldMk cId="1660298549" sldId="765"/>
            <ac:cxnSpMk id="8" creationId="{87268F42-CE1D-A9B4-5093-FFEBA1BC9D11}"/>
          </ac:cxnSpMkLst>
        </pc:cxnChg>
      </pc:sldChg>
      <pc:sldMasterChg chg="modSp mod setBg modSldLayout">
        <pc:chgData name="Danilo Ríos" userId="74fa47b150b6dd85" providerId="LiveId" clId="{BB542EE1-49BC-4CD4-934D-66573480EFB8}" dt="2023-11-21T18:43:55.972" v="5231"/>
        <pc:sldMasterMkLst>
          <pc:docMk/>
          <pc:sldMasterMk cId="0" sldId="2147483648"/>
        </pc:sldMasterMkLst>
        <pc:spChg chg="mod">
          <ac:chgData name="Danilo Ríos" userId="74fa47b150b6dd85" providerId="LiveId" clId="{BB542EE1-49BC-4CD4-934D-66573480EFB8}" dt="2023-11-21T18:43:43.474" v="5230" actId="1076"/>
          <ac:spMkLst>
            <pc:docMk/>
            <pc:sldMasterMk cId="0" sldId="2147483648"/>
            <ac:spMk id="2" creationId="{DEEB9293-8CEB-C291-401C-58AC03AA77D5}"/>
          </ac:spMkLst>
        </pc:sp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0" sldId="2147483652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0" sldId="2147483656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0" sldId="2147483657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0" sldId="2147483659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0" sldId="2147483660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0" sldId="2147483661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0" sldId="2147483662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0" sldId="2147483726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871478235" sldId="2147483730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2732036860" sldId="2147483732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3693257480" sldId="2147483733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1044045876" sldId="2147483734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3913883074" sldId="2147483735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2086785432" sldId="2147483736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735264012" sldId="2147483737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2650649483" sldId="2147483739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3997943018" sldId="2147483740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641875481" sldId="2147483741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3573261501" sldId="2147483742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3991507043" sldId="2147483743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1647152886" sldId="2147483744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2564429311" sldId="2147483745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2819065325" sldId="2147483746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2313646218" sldId="2147483747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668972073" sldId="2147483748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2091482102" sldId="2147483749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3192946362" sldId="2147483750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2820810246" sldId="2147483751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3312528503" sldId="2147483752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4088924937" sldId="2147483753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1060455387" sldId="2147483754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857209608" sldId="2147483755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4019844390" sldId="2147483756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973432178" sldId="2147483757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302746977" sldId="2147483758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907637025" sldId="2147483759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3519234488" sldId="2147483760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94942126" sldId="2147483761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47859600" sldId="2147483762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1254196635" sldId="2147483763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204728389" sldId="2147483764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2094539590" sldId="2147483765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2451148216" sldId="2147483766"/>
          </pc:sldLayoutMkLst>
        </pc:sldLayoutChg>
        <pc:sldLayoutChg chg="modTransition">
          <pc:chgData name="Danilo Ríos" userId="74fa47b150b6dd85" providerId="LiveId" clId="{BB542EE1-49BC-4CD4-934D-66573480EFB8}" dt="2023-11-21T18:43:55.972" v="5231"/>
          <pc:sldLayoutMkLst>
            <pc:docMk/>
            <pc:sldMasterMk cId="0" sldId="2147483648"/>
            <pc:sldLayoutMk cId="975808271" sldId="2147483767"/>
          </pc:sldLayoutMkLst>
        </pc:sldLayoutChg>
      </pc:sldMasterChg>
      <pc:sldMasterChg chg="setBg delSldLayout modSldLayout">
        <pc:chgData name="Danilo Ríos" userId="74fa47b150b6dd85" providerId="LiveId" clId="{BB542EE1-49BC-4CD4-934D-66573480EFB8}" dt="2023-11-21T18:42:37.506" v="5223"/>
        <pc:sldMasterMkLst>
          <pc:docMk/>
          <pc:sldMasterMk cId="2620722427" sldId="2147483731"/>
        </pc:sldMasterMkLst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2732036860" sldId="2147483732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3693257480" sldId="2147483733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1044045876" sldId="2147483734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3913883074" sldId="2147483735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2086785432" sldId="2147483736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735264012" sldId="2147483737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2620722427" sldId="2147483731"/>
            <pc:sldLayoutMk cId="3375400889" sldId="2147483738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2650649483" sldId="2147483739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3997943018" sldId="2147483740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641875481" sldId="2147483741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3573261501" sldId="2147483742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3991507043" sldId="2147483743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1647152886" sldId="2147483744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2564429311" sldId="2147483745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2819065325" sldId="2147483746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2313646218" sldId="2147483747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668972073" sldId="2147483748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2091482102" sldId="2147483749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3192946362" sldId="2147483750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2820810246" sldId="2147483751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3312528503" sldId="2147483752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4088924937" sldId="2147483753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1060455387" sldId="2147483754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857209608" sldId="2147483755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4019844390" sldId="2147483756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973432178" sldId="2147483757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302746977" sldId="2147483758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907637025" sldId="2147483759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3519234488" sldId="2147483760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94942126" sldId="2147483761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47859600" sldId="2147483762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1254196635" sldId="2147483763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204728389" sldId="2147483764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2094539590" sldId="2147483765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2451148216" sldId="2147483766"/>
          </pc:sldLayoutMkLst>
        </pc:sldLayoutChg>
        <pc:sldLayoutChg chg="setBg">
          <pc:chgData name="Danilo Ríos" userId="74fa47b150b6dd85" providerId="LiveId" clId="{BB542EE1-49BC-4CD4-934D-66573480EFB8}" dt="2023-11-21T18:42:37.506" v="5223"/>
          <pc:sldLayoutMkLst>
            <pc:docMk/>
            <pc:sldMasterMk cId="0" sldId="2147483648"/>
            <pc:sldLayoutMk cId="975808271" sldId="2147483767"/>
          </pc:sldLayoutMkLst>
        </pc:sldLayoutChg>
        <pc:sldLayoutChg chg="del">
          <pc:chgData name="Danilo Ríos" userId="74fa47b150b6dd85" providerId="LiveId" clId="{BB542EE1-49BC-4CD4-934D-66573480EFB8}" dt="2023-11-21T16:36:35.390" v="4305" actId="47"/>
          <pc:sldLayoutMkLst>
            <pc:docMk/>
            <pc:sldMasterMk cId="2620722427" sldId="2147483731"/>
            <pc:sldLayoutMk cId="1006218073" sldId="2147483768"/>
          </pc:sldLayoutMkLst>
        </pc:sldLayoutChg>
      </pc:sldMasterChg>
    </pc:docChg>
  </pc:docChgLst>
  <pc:docChgLst>
    <pc:chgData name="Danilo Ríos" userId="74fa47b150b6dd85" providerId="LiveId" clId="{C54A06A2-D2B9-4BB2-990E-2321C3B256FB}"/>
    <pc:docChg chg="custSel addSld delSld modSld modMainMaster">
      <pc:chgData name="Danilo Ríos" userId="74fa47b150b6dd85" providerId="LiveId" clId="{C54A06A2-D2B9-4BB2-990E-2321C3B256FB}" dt="2023-10-07T16:58:35.534" v="1382" actId="1076"/>
      <pc:docMkLst>
        <pc:docMk/>
      </pc:docMkLst>
      <pc:sldChg chg="del">
        <pc:chgData name="Danilo Ríos" userId="74fa47b150b6dd85" providerId="LiveId" clId="{C54A06A2-D2B9-4BB2-990E-2321C3B256FB}" dt="2023-10-07T12:48:21.038" v="282" actId="47"/>
        <pc:sldMkLst>
          <pc:docMk/>
          <pc:sldMk cId="0" sldId="261"/>
        </pc:sldMkLst>
      </pc:sldChg>
      <pc:sldChg chg="del">
        <pc:chgData name="Danilo Ríos" userId="74fa47b150b6dd85" providerId="LiveId" clId="{C54A06A2-D2B9-4BB2-990E-2321C3B256FB}" dt="2023-10-07T12:44:15.915" v="280" actId="47"/>
        <pc:sldMkLst>
          <pc:docMk/>
          <pc:sldMk cId="0" sldId="262"/>
        </pc:sldMkLst>
      </pc:sldChg>
      <pc:sldChg chg="setBg">
        <pc:chgData name="Danilo Ríos" userId="74fa47b150b6dd85" providerId="LiveId" clId="{C54A06A2-D2B9-4BB2-990E-2321C3B256FB}" dt="2023-10-07T12:39:43.877" v="261"/>
        <pc:sldMkLst>
          <pc:docMk/>
          <pc:sldMk cId="0" sldId="264"/>
        </pc:sldMkLst>
      </pc:sldChg>
      <pc:sldChg chg="modSp mod">
        <pc:chgData name="Danilo Ríos" userId="74fa47b150b6dd85" providerId="LiveId" clId="{C54A06A2-D2B9-4BB2-990E-2321C3B256FB}" dt="2023-10-07T14:06:49.724" v="1117" actId="14100"/>
        <pc:sldMkLst>
          <pc:docMk/>
          <pc:sldMk cId="0" sldId="312"/>
        </pc:sldMkLst>
        <pc:spChg chg="mod">
          <ac:chgData name="Danilo Ríos" userId="74fa47b150b6dd85" providerId="LiveId" clId="{C54A06A2-D2B9-4BB2-990E-2321C3B256FB}" dt="2023-10-07T14:06:49.724" v="1117" actId="14100"/>
          <ac:spMkLst>
            <pc:docMk/>
            <pc:sldMk cId="0" sldId="312"/>
            <ac:spMk id="4" creationId="{00000000-0000-0000-0000-000000000000}"/>
          </ac:spMkLst>
        </pc:spChg>
        <pc:spChg chg="mod">
          <ac:chgData name="Danilo Ríos" userId="74fa47b150b6dd85" providerId="LiveId" clId="{C54A06A2-D2B9-4BB2-990E-2321C3B256FB}" dt="2023-10-07T14:06:40.788" v="1115" actId="14100"/>
          <ac:spMkLst>
            <pc:docMk/>
            <pc:sldMk cId="0" sldId="312"/>
            <ac:spMk id="59395" creationId="{00000000-0000-0000-0000-000000000000}"/>
          </ac:spMkLst>
        </pc:spChg>
      </pc:sldChg>
      <pc:sldChg chg="modSp mod">
        <pc:chgData name="Danilo Ríos" userId="74fa47b150b6dd85" providerId="LiveId" clId="{C54A06A2-D2B9-4BB2-990E-2321C3B256FB}" dt="2023-10-07T14:13:20.134" v="1118" actId="1076"/>
        <pc:sldMkLst>
          <pc:docMk/>
          <pc:sldMk cId="0" sldId="314"/>
        </pc:sldMkLst>
        <pc:grpChg chg="mod">
          <ac:chgData name="Danilo Ríos" userId="74fa47b150b6dd85" providerId="LiveId" clId="{C54A06A2-D2B9-4BB2-990E-2321C3B256FB}" dt="2023-10-07T14:13:20.134" v="1118" actId="1076"/>
          <ac:grpSpMkLst>
            <pc:docMk/>
            <pc:sldMk cId="0" sldId="314"/>
            <ac:grpSpMk id="2" creationId="{00000000-0000-0000-0000-000000000000}"/>
          </ac:grpSpMkLst>
        </pc:grpChg>
      </pc:sldChg>
      <pc:sldChg chg="modSp mod">
        <pc:chgData name="Danilo Ríos" userId="74fa47b150b6dd85" providerId="LiveId" clId="{C54A06A2-D2B9-4BB2-990E-2321C3B256FB}" dt="2023-10-07T13:59:28.698" v="1107" actId="14100"/>
        <pc:sldMkLst>
          <pc:docMk/>
          <pc:sldMk cId="0" sldId="328"/>
        </pc:sldMkLst>
        <pc:spChg chg="mod">
          <ac:chgData name="Danilo Ríos" userId="74fa47b150b6dd85" providerId="LiveId" clId="{C54A06A2-D2B9-4BB2-990E-2321C3B256FB}" dt="2023-10-07T13:59:28.698" v="1107" actId="14100"/>
          <ac:spMkLst>
            <pc:docMk/>
            <pc:sldMk cId="0" sldId="328"/>
            <ac:spMk id="75779" creationId="{00000000-0000-0000-0000-000000000000}"/>
          </ac:spMkLst>
        </pc:spChg>
      </pc:sldChg>
      <pc:sldChg chg="del">
        <pc:chgData name="Danilo Ríos" userId="74fa47b150b6dd85" providerId="LiveId" clId="{C54A06A2-D2B9-4BB2-990E-2321C3B256FB}" dt="2023-10-07T12:44:14.712" v="279" actId="47"/>
        <pc:sldMkLst>
          <pc:docMk/>
          <pc:sldMk cId="0" sldId="347"/>
        </pc:sldMkLst>
      </pc:sldChg>
      <pc:sldChg chg="delSp modSp mod">
        <pc:chgData name="Danilo Ríos" userId="74fa47b150b6dd85" providerId="LiveId" clId="{C54A06A2-D2B9-4BB2-990E-2321C3B256FB}" dt="2023-10-07T16:58:35.534" v="1382" actId="1076"/>
        <pc:sldMkLst>
          <pc:docMk/>
          <pc:sldMk cId="0" sldId="357"/>
        </pc:sldMkLst>
        <pc:spChg chg="del mod">
          <ac:chgData name="Danilo Ríos" userId="74fa47b150b6dd85" providerId="LiveId" clId="{C54A06A2-D2B9-4BB2-990E-2321C3B256FB}" dt="2023-10-07T16:52:13.808" v="1123" actId="478"/>
          <ac:spMkLst>
            <pc:docMk/>
            <pc:sldMk cId="0" sldId="357"/>
            <ac:spMk id="4" creationId="{00000000-0000-0000-0000-000000000000}"/>
          </ac:spMkLst>
        </pc:spChg>
        <pc:spChg chg="mod">
          <ac:chgData name="Danilo Ríos" userId="74fa47b150b6dd85" providerId="LiveId" clId="{C54A06A2-D2B9-4BB2-990E-2321C3B256FB}" dt="2023-10-07T16:58:35.534" v="1382" actId="1076"/>
          <ac:spMkLst>
            <pc:docMk/>
            <pc:sldMk cId="0" sldId="357"/>
            <ac:spMk id="109571" creationId="{00000000-0000-0000-0000-000000000000}"/>
          </ac:spMkLst>
        </pc:spChg>
        <pc:spChg chg="mod">
          <ac:chgData name="Danilo Ríos" userId="74fa47b150b6dd85" providerId="LiveId" clId="{C54A06A2-D2B9-4BB2-990E-2321C3B256FB}" dt="2023-10-07T16:52:17.886" v="1124" actId="1076"/>
          <ac:spMkLst>
            <pc:docMk/>
            <pc:sldMk cId="0" sldId="357"/>
            <ac:spMk id="109572" creationId="{00000000-0000-0000-0000-000000000000}"/>
          </ac:spMkLst>
        </pc:spChg>
        <pc:cxnChg chg="del">
          <ac:chgData name="Danilo Ríos" userId="74fa47b150b6dd85" providerId="LiveId" clId="{C54A06A2-D2B9-4BB2-990E-2321C3B256FB}" dt="2023-10-07T16:52:13.808" v="1123" actId="478"/>
          <ac:cxnSpMkLst>
            <pc:docMk/>
            <pc:sldMk cId="0" sldId="357"/>
            <ac:cxnSpMk id="3" creationId="{00000000-0000-0000-0000-000000000000}"/>
          </ac:cxnSpMkLst>
        </pc:cxnChg>
      </pc:sldChg>
      <pc:sldChg chg="modSp mod">
        <pc:chgData name="Danilo Ríos" userId="74fa47b150b6dd85" providerId="LiveId" clId="{C54A06A2-D2B9-4BB2-990E-2321C3B256FB}" dt="2023-10-07T14:01:56.127" v="1114" actId="1076"/>
        <pc:sldMkLst>
          <pc:docMk/>
          <pc:sldMk cId="0" sldId="373"/>
        </pc:sldMkLst>
        <pc:spChg chg="mod">
          <ac:chgData name="Danilo Ríos" userId="74fa47b150b6dd85" providerId="LiveId" clId="{C54A06A2-D2B9-4BB2-990E-2321C3B256FB}" dt="2023-10-07T14:01:28.601" v="1113" actId="6549"/>
          <ac:spMkLst>
            <pc:docMk/>
            <pc:sldMk cId="0" sldId="373"/>
            <ac:spMk id="8" creationId="{00000000-0000-0000-0000-000000000000}"/>
          </ac:spMkLst>
        </pc:spChg>
        <pc:spChg chg="mod">
          <ac:chgData name="Danilo Ríos" userId="74fa47b150b6dd85" providerId="LiveId" clId="{C54A06A2-D2B9-4BB2-990E-2321C3B256FB}" dt="2023-10-07T14:01:56.127" v="1114" actId="1076"/>
          <ac:spMkLst>
            <pc:docMk/>
            <pc:sldMk cId="0" sldId="373"/>
            <ac:spMk id="1030" creationId="{00000000-0000-0000-0000-000000000000}"/>
          </ac:spMkLst>
        </pc:spChg>
      </pc:sldChg>
      <pc:sldChg chg="addSp delSp modSp mod">
        <pc:chgData name="Danilo Ríos" userId="74fa47b150b6dd85" providerId="LiveId" clId="{C54A06A2-D2B9-4BB2-990E-2321C3B256FB}" dt="2023-10-07T12:42:39.845" v="278" actId="207"/>
        <pc:sldMkLst>
          <pc:docMk/>
          <pc:sldMk cId="0" sldId="424"/>
        </pc:sldMkLst>
        <pc:spChg chg="add mod">
          <ac:chgData name="Danilo Ríos" userId="74fa47b150b6dd85" providerId="LiveId" clId="{C54A06A2-D2B9-4BB2-990E-2321C3B256FB}" dt="2023-10-07T12:42:39.845" v="278" actId="207"/>
          <ac:spMkLst>
            <pc:docMk/>
            <pc:sldMk cId="0" sldId="424"/>
            <ac:spMk id="3" creationId="{22EEDB07-2C47-9CF2-8F12-80560E2A6F7D}"/>
          </ac:spMkLst>
        </pc:spChg>
        <pc:spChg chg="mod">
          <ac:chgData name="Danilo Ríos" userId="74fa47b150b6dd85" providerId="LiveId" clId="{C54A06A2-D2B9-4BB2-990E-2321C3B256FB}" dt="2023-10-07T12:41:51.227" v="274" actId="207"/>
          <ac:spMkLst>
            <pc:docMk/>
            <pc:sldMk cId="0" sldId="424"/>
            <ac:spMk id="19460" creationId="{00000000-0000-0000-0000-000000000000}"/>
          </ac:spMkLst>
        </pc:spChg>
        <pc:picChg chg="add del mod">
          <ac:chgData name="Danilo Ríos" userId="74fa47b150b6dd85" providerId="LiveId" clId="{C54A06A2-D2B9-4BB2-990E-2321C3B256FB}" dt="2023-10-07T12:41:26.825" v="270" actId="478"/>
          <ac:picMkLst>
            <pc:docMk/>
            <pc:sldMk cId="0" sldId="424"/>
            <ac:picMk id="2" creationId="{8FBA7E9B-E7B3-947C-9569-8165326818D1}"/>
          </ac:picMkLst>
        </pc:picChg>
      </pc:sldChg>
      <pc:sldChg chg="del">
        <pc:chgData name="Danilo Ríos" userId="74fa47b150b6dd85" providerId="LiveId" clId="{C54A06A2-D2B9-4BB2-990E-2321C3B256FB}" dt="2023-10-07T12:35:38.647" v="30" actId="47"/>
        <pc:sldMkLst>
          <pc:docMk/>
          <pc:sldMk cId="246386659" sldId="526"/>
        </pc:sldMkLst>
      </pc:sldChg>
      <pc:sldChg chg="del">
        <pc:chgData name="Danilo Ríos" userId="74fa47b150b6dd85" providerId="LiveId" clId="{C54A06A2-D2B9-4BB2-990E-2321C3B256FB}" dt="2023-10-07T12:44:18.336" v="281" actId="47"/>
        <pc:sldMkLst>
          <pc:docMk/>
          <pc:sldMk cId="2263116958" sldId="531"/>
        </pc:sldMkLst>
      </pc:sldChg>
      <pc:sldChg chg="del">
        <pc:chgData name="Danilo Ríos" userId="74fa47b150b6dd85" providerId="LiveId" clId="{C54A06A2-D2B9-4BB2-990E-2321C3B256FB}" dt="2023-10-07T12:48:25.615" v="283" actId="47"/>
        <pc:sldMkLst>
          <pc:docMk/>
          <pc:sldMk cId="3120820304" sldId="533"/>
        </pc:sldMkLst>
      </pc:sldChg>
      <pc:sldChg chg="delSp del mod">
        <pc:chgData name="Danilo Ríos" userId="74fa47b150b6dd85" providerId="LiveId" clId="{C54A06A2-D2B9-4BB2-990E-2321C3B256FB}" dt="2023-10-07T12:34:52.045" v="5" actId="47"/>
        <pc:sldMkLst>
          <pc:docMk/>
          <pc:sldMk cId="3937400899" sldId="536"/>
        </pc:sldMkLst>
        <pc:spChg chg="del">
          <ac:chgData name="Danilo Ríos" userId="74fa47b150b6dd85" providerId="LiveId" clId="{C54A06A2-D2B9-4BB2-990E-2321C3B256FB}" dt="2023-10-07T12:26:49.314" v="0" actId="478"/>
          <ac:spMkLst>
            <pc:docMk/>
            <pc:sldMk cId="3937400899" sldId="536"/>
            <ac:spMk id="154" creationId="{00000000-0000-0000-0000-000000000000}"/>
          </ac:spMkLst>
        </pc:spChg>
      </pc:sldChg>
      <pc:sldChg chg="delSp modSp mod setBg">
        <pc:chgData name="Danilo Ríos" userId="74fa47b150b6dd85" providerId="LiveId" clId="{C54A06A2-D2B9-4BB2-990E-2321C3B256FB}" dt="2023-10-07T12:41:10.907" v="266" actId="1076"/>
        <pc:sldMkLst>
          <pc:docMk/>
          <pc:sldMk cId="0" sldId="537"/>
        </pc:sldMkLst>
        <pc:spChg chg="mod">
          <ac:chgData name="Danilo Ríos" userId="74fa47b150b6dd85" providerId="LiveId" clId="{C54A06A2-D2B9-4BB2-990E-2321C3B256FB}" dt="2023-10-07T12:41:10.407" v="265" actId="2085"/>
          <ac:spMkLst>
            <pc:docMk/>
            <pc:sldMk cId="0" sldId="537"/>
            <ac:spMk id="2" creationId="{4661B2B1-7977-E7AE-32E8-105DFA03790D}"/>
          </ac:spMkLst>
        </pc:spChg>
        <pc:spChg chg="del">
          <ac:chgData name="Danilo Ríos" userId="74fa47b150b6dd85" providerId="LiveId" clId="{C54A06A2-D2B9-4BB2-990E-2321C3B256FB}" dt="2023-10-07T12:35:34.616" v="29" actId="478"/>
          <ac:spMkLst>
            <pc:docMk/>
            <pc:sldMk cId="0" sldId="537"/>
            <ac:spMk id="295939" creationId="{00000000-0000-0000-0000-000000000000}"/>
          </ac:spMkLst>
        </pc:spChg>
        <pc:spChg chg="mod">
          <ac:chgData name="Danilo Ríos" userId="74fa47b150b6dd85" providerId="LiveId" clId="{C54A06A2-D2B9-4BB2-990E-2321C3B256FB}" dt="2023-10-07T12:41:10.907" v="266" actId="1076"/>
          <ac:spMkLst>
            <pc:docMk/>
            <pc:sldMk cId="0" sldId="537"/>
            <ac:spMk id="295940" creationId="{00000000-0000-0000-0000-000000000000}"/>
          </ac:spMkLst>
        </pc:spChg>
      </pc:sldChg>
      <pc:sldChg chg="modSp add del mod">
        <pc:chgData name="Danilo Ríos" userId="74fa47b150b6dd85" providerId="LiveId" clId="{C54A06A2-D2B9-4BB2-990E-2321C3B256FB}" dt="2023-10-07T13:59:31.401" v="1108" actId="47"/>
        <pc:sldMkLst>
          <pc:docMk/>
          <pc:sldMk cId="2217014581" sldId="538"/>
        </pc:sldMkLst>
        <pc:spChg chg="mod">
          <ac:chgData name="Danilo Ríos" userId="74fa47b150b6dd85" providerId="LiveId" clId="{C54A06A2-D2B9-4BB2-990E-2321C3B256FB}" dt="2023-10-07T13:59:12.029" v="1102" actId="21"/>
          <ac:spMkLst>
            <pc:docMk/>
            <pc:sldMk cId="2217014581" sldId="538"/>
            <ac:spMk id="75779" creationId="{00000000-0000-0000-0000-000000000000}"/>
          </ac:spMkLst>
        </pc:spChg>
      </pc:sldChg>
      <pc:sldChg chg="delSp add mod">
        <pc:chgData name="Danilo Ríos" userId="74fa47b150b6dd85" providerId="LiveId" clId="{C54A06A2-D2B9-4BB2-990E-2321C3B256FB}" dt="2023-10-07T16:52:03.777" v="1122" actId="478"/>
        <pc:sldMkLst>
          <pc:docMk/>
          <pc:sldMk cId="3445879384" sldId="538"/>
        </pc:sldMkLst>
        <pc:spChg chg="del">
          <ac:chgData name="Danilo Ríos" userId="74fa47b150b6dd85" providerId="LiveId" clId="{C54A06A2-D2B9-4BB2-990E-2321C3B256FB}" dt="2023-10-07T16:52:03.777" v="1122" actId="478"/>
          <ac:spMkLst>
            <pc:docMk/>
            <pc:sldMk cId="3445879384" sldId="538"/>
            <ac:spMk id="109571" creationId="{00000000-0000-0000-0000-000000000000}"/>
          </ac:spMkLst>
        </pc:spChg>
        <pc:spChg chg="del">
          <ac:chgData name="Danilo Ríos" userId="74fa47b150b6dd85" providerId="LiveId" clId="{C54A06A2-D2B9-4BB2-990E-2321C3B256FB}" dt="2023-10-07T16:52:03.777" v="1122" actId="478"/>
          <ac:spMkLst>
            <pc:docMk/>
            <pc:sldMk cId="3445879384" sldId="538"/>
            <ac:spMk id="109572" creationId="{00000000-0000-0000-0000-000000000000}"/>
          </ac:spMkLst>
        </pc:spChg>
      </pc:sldChg>
      <pc:sldMasterChg chg="addSp delSp modSp mod setBg delSldLayout modSldLayout">
        <pc:chgData name="Danilo Ríos" userId="74fa47b150b6dd85" providerId="LiveId" clId="{C54A06A2-D2B9-4BB2-990E-2321C3B256FB}" dt="2023-10-07T12:40:40.413" v="263" actId="207"/>
        <pc:sldMasterMkLst>
          <pc:docMk/>
          <pc:sldMasterMk cId="0" sldId="2147483648"/>
        </pc:sldMasterMkLst>
        <pc:spChg chg="add mod">
          <ac:chgData name="Danilo Ríos" userId="74fa47b150b6dd85" providerId="LiveId" clId="{C54A06A2-D2B9-4BB2-990E-2321C3B256FB}" dt="2023-10-07T12:40:40.413" v="263" actId="207"/>
          <ac:spMkLst>
            <pc:docMk/>
            <pc:sldMasterMk cId="0" sldId="2147483648"/>
            <ac:spMk id="2" creationId="{DEEB9293-8CEB-C291-401C-58AC03AA77D5}"/>
          </ac:spMkLst>
        </pc:spChg>
        <pc:spChg chg="del">
          <ac:chgData name="Danilo Ríos" userId="74fa47b150b6dd85" providerId="LiveId" clId="{C54A06A2-D2B9-4BB2-990E-2321C3B256FB}" dt="2023-10-07T12:27:28.259" v="2" actId="478"/>
          <ac:spMkLst>
            <pc:docMk/>
            <pc:sldMasterMk cId="0" sldId="2147483648"/>
            <ac:spMk id="9" creationId="{00000000-0000-0000-0000-000000000000}"/>
          </ac:spMkLst>
        </pc:spChg>
        <pc:picChg chg="del">
          <ac:chgData name="Danilo Ríos" userId="74fa47b150b6dd85" providerId="LiveId" clId="{C54A06A2-D2B9-4BB2-990E-2321C3B256FB}" dt="2023-10-07T12:27:30.696" v="3" actId="478"/>
          <ac:picMkLst>
            <pc:docMk/>
            <pc:sldMasterMk cId="0" sldId="2147483648"/>
            <ac:picMk id="7" creationId="{00000000-0000-0000-0000-000000000000}"/>
          </ac:picMkLst>
        </pc:picChg>
        <pc:cxnChg chg="del">
          <ac:chgData name="Danilo Ríos" userId="74fa47b150b6dd85" providerId="LiveId" clId="{C54A06A2-D2B9-4BB2-990E-2321C3B256FB}" dt="2023-10-07T12:27:23.260" v="1" actId="478"/>
          <ac:cxnSpMkLst>
            <pc:docMk/>
            <pc:sldMasterMk cId="0" sldId="2147483648"/>
            <ac:cxnSpMk id="8" creationId="{00000000-0000-0000-0000-000000000000}"/>
          </ac:cxnSpMkLst>
        </pc:cxn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2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6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7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9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60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61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62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726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871478235" sldId="2147483730"/>
          </pc:sldLayoutMkLst>
        </pc:sldLayoutChg>
        <pc:sldLayoutChg chg="del">
          <pc:chgData name="Danilo Ríos" userId="74fa47b150b6dd85" providerId="LiveId" clId="{C54A06A2-D2B9-4BB2-990E-2321C3B256FB}" dt="2023-10-07T12:34:52.045" v="5" actId="47"/>
          <pc:sldLayoutMkLst>
            <pc:docMk/>
            <pc:sldMasterMk cId="0" sldId="2147483648"/>
            <pc:sldLayoutMk cId="3919340776" sldId="214748373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A802B7F-3886-4A25-8A4C-CD0227692A6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41961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15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54038" y="674688"/>
            <a:ext cx="59944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270375"/>
            <a:ext cx="5683250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73350C-43AC-47D6-824B-0B1F4758754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5627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41288" y="768350"/>
            <a:ext cx="6823075" cy="3838575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9BA428-CBC0-4113-850E-764033AC70BE}" type="slidenum">
              <a:rPr lang="es-MX" smtClean="0"/>
              <a:pPr>
                <a:defRPr/>
              </a:pPr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9344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9BA428-CBC0-4113-850E-764033AC70BE}" type="slidenum">
              <a:rPr kumimoji="0" lang="es-MX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MX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0095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Si AVAD/caso es mayor (la enfermedad es más severa, ya sea por la virulencia del patógeno o las condiciones sanitarias), disminuye el riesgo de enfermedad. Eso significa que con menos casos por año se alcanza la CMT.</a:t>
            </a:r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9BA428-CBC0-4113-850E-764033AC70BE}" type="slidenum">
              <a:rPr kumimoji="0" lang="es-MX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MX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405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Si AVAD/caso es mayor (la enfermedad es más severa, ya sea por la virulencia del patógeno o las condiciones sanitarias), disminuye el riesgo de enfermedad. Eso significa que con menos casos por año se alcanza la CMT.</a:t>
            </a:r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9BA428-CBC0-4113-850E-764033AC70BE}" type="slidenum">
              <a:rPr kumimoji="0" lang="es-MX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MX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3758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3A8A1-F6EF-4E5C-8206-4EBF034FD8B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5A6E1-AD2E-4171-89CC-E13D6B68C8E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794753" y="981075"/>
            <a:ext cx="2787649" cy="514508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31802" y="981075"/>
            <a:ext cx="8159751" cy="5145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34421-E192-4BCF-AC12-265C6211634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6197600" y="3938591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8B10A-1549-4A95-88A9-3FCD9A4445E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31800" y="981075"/>
            <a:ext cx="11150600" cy="51450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E4E3B-B2BB-4CDE-AB24-E57111A73EC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s-UY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67BFD-2375-426F-91FE-D0B19B8C217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1478235"/>
      </p:ext>
    </p:extLst>
  </p:cSld>
  <p:clrMapOvr>
    <a:masterClrMapping/>
  </p:clrMapOvr>
  <p:transition>
    <p:zoom dir="in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5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sz="18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2036860"/>
      </p:ext>
    </p:extLst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257480"/>
      </p:ext>
    </p:extLst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045876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62AFE-1301-44B3-B21D-E1508BDE312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3883074"/>
      </p:ext>
    </p:extLst>
  </p:cSld>
  <p:clrMapOvr>
    <a:masterClrMapping/>
  </p:clrMapOvr>
  <p:transition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6785432"/>
      </p:ext>
    </p:extLst>
  </p:cSld>
  <p:clrMapOvr>
    <a:masterClrMapping/>
  </p:clrMapOvr>
  <p:transition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5264012"/>
      </p:ext>
    </p:extLst>
  </p:cSld>
  <p:clrMapOvr>
    <a:masterClrMapping/>
  </p:clrMapOvr>
  <p:transition>
    <p:dissolv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0649483"/>
      </p:ext>
    </p:extLst>
  </p:cSld>
  <p:clrMapOvr>
    <a:masterClrMapping/>
  </p:clrMapOvr>
  <p:transition>
    <p:dissolv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7943018"/>
      </p:ext>
    </p:extLst>
  </p:cSld>
  <p:clrMapOvr>
    <a:masterClrMapping/>
  </p:clrMapOvr>
  <p:transition>
    <p:dissolv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1875481"/>
      </p:ext>
    </p:extLst>
  </p:cSld>
  <p:clrMapOvr>
    <a:masterClrMapping/>
  </p:clrMapOvr>
  <p:transition>
    <p:dissolv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3261501"/>
      </p:ext>
    </p:extLst>
  </p:cSld>
  <p:clrMapOvr>
    <a:masterClrMapping/>
  </p:clrMapOvr>
  <p:transition>
    <p:dissolv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1507043"/>
      </p:ext>
    </p:extLst>
  </p:cSld>
  <p:clrMapOvr>
    <a:masterClrMapping/>
  </p:clrMapOvr>
  <p:transition>
    <p:dissolv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7152886"/>
      </p:ext>
    </p:extLst>
  </p:cSld>
  <p:clrMapOvr>
    <a:masterClrMapping/>
  </p:clrMapOvr>
  <p:transition>
    <p:dissolv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4429311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B7FF2-B01E-445D-854D-F1DB02B7233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9065325"/>
      </p:ext>
    </p:extLst>
  </p:cSld>
  <p:clrMapOvr>
    <a:masterClrMapping/>
  </p:clrMapOvr>
  <p:transition>
    <p:dissolv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3646218"/>
      </p:ext>
    </p:extLst>
  </p:cSld>
  <p:clrMapOvr>
    <a:masterClrMapping/>
  </p:clrMapOvr>
  <p:transition>
    <p:dissolv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8972073"/>
      </p:ext>
    </p:extLst>
  </p:cSld>
  <p:clrMapOvr>
    <a:masterClrMapping/>
  </p:clrMapOvr>
  <p:transition>
    <p:dissolv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1482102"/>
      </p:ext>
    </p:extLst>
  </p:cSld>
  <p:clrMapOvr>
    <a:masterClrMapping/>
  </p:clrMapOvr>
  <p:transition>
    <p:dissolv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2946362"/>
      </p:ext>
    </p:extLst>
  </p:cSld>
  <p:clrMapOvr>
    <a:masterClrMapping/>
  </p:clrMapOvr>
  <p:transition>
    <p:dissolv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5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810246"/>
      </p:ext>
    </p:extLst>
  </p:cSld>
  <p:clrMapOvr>
    <a:masterClrMapping/>
  </p:clrMapOvr>
  <p:transition>
    <p:dissolv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2528503"/>
      </p:ext>
    </p:extLst>
  </p:cSld>
  <p:clrMapOvr>
    <a:masterClrMapping/>
  </p:clrMapOvr>
  <p:transition>
    <p:dissolv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8924937"/>
      </p:ext>
    </p:extLst>
  </p:cSld>
  <p:clrMapOvr>
    <a:masterClrMapping/>
  </p:clrMapOvr>
  <p:transition>
    <p:dissolv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0455387"/>
      </p:ext>
    </p:extLst>
  </p:cSld>
  <p:clrMapOvr>
    <a:masterClrMapping/>
  </p:clrMapOvr>
  <p:transition>
    <p:dissolv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7209608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A370C-63FF-4C7E-9FD8-369F34DD874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9844390"/>
      </p:ext>
    </p:extLst>
  </p:cSld>
  <p:clrMapOvr>
    <a:masterClrMapping/>
  </p:clrMapOvr>
  <p:transition>
    <p:dissolv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3432178"/>
      </p:ext>
    </p:extLst>
  </p:cSld>
  <p:clrMapOvr>
    <a:masterClrMapping/>
  </p:clrMapOvr>
  <p:transition>
    <p:dissolv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46977"/>
      </p:ext>
    </p:extLst>
  </p:cSld>
  <p:clrMapOvr>
    <a:masterClrMapping/>
  </p:clrMapOvr>
  <p:transition>
    <p:dissolv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7637025"/>
      </p:ext>
    </p:extLst>
  </p:cSld>
  <p:clrMapOvr>
    <a:masterClrMapping/>
  </p:clrMapOvr>
  <p:transition>
    <p:dissolv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9234488"/>
      </p:ext>
    </p:extLst>
  </p:cSld>
  <p:clrMapOvr>
    <a:masterClrMapping/>
  </p:clrMapOvr>
  <p:transition>
    <p:dissolv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942126"/>
      </p:ext>
    </p:extLst>
  </p:cSld>
  <p:clrMapOvr>
    <a:masterClrMapping/>
  </p:clrMapOvr>
  <p:transition>
    <p:dissolv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859600"/>
      </p:ext>
    </p:extLst>
  </p:cSld>
  <p:clrMapOvr>
    <a:masterClrMapping/>
  </p:clrMapOvr>
  <p:transition>
    <p:dissolv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4196635"/>
      </p:ext>
    </p:extLst>
  </p:cSld>
  <p:clrMapOvr>
    <a:masterClrMapping/>
  </p:clrMapOvr>
  <p:transition>
    <p:dissolv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728389"/>
      </p:ext>
    </p:extLst>
  </p:cSld>
  <p:clrMapOvr>
    <a:masterClrMapping/>
  </p:clrMapOvr>
  <p:transition>
    <p:dissolv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4539590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67F50-9A0F-4580-87D7-F14A7A233AA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1148216"/>
      </p:ext>
    </p:extLst>
  </p:cSld>
  <p:clrMapOvr>
    <a:masterClrMapping/>
  </p:clrMapOvr>
  <p:transition>
    <p:dissolv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808271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B3B57-A407-4CEE-A261-A2955BBBEF5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94BF5-F580-467B-9D00-9563B6C3B0C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C3550-496A-4DEC-8994-F23D87640B0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Y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3F14D-EA02-4957-9A4E-556BA1A8596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" Target="../slides/slide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tón de acción: Comienzo 9">
            <a:hlinkClick r:id="rId53" action="ppaction://hlinksldjump" highlightClick="1"/>
          </p:cNvPr>
          <p:cNvSpPr/>
          <p:nvPr userDrawn="1"/>
        </p:nvSpPr>
        <p:spPr>
          <a:xfrm>
            <a:off x="11760632" y="6669360"/>
            <a:ext cx="418265" cy="188640"/>
          </a:xfrm>
          <a:prstGeom prst="actionButtonBeginning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 sz="1800">
              <a:solidFill>
                <a:srgbClr val="FFFFFF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EB9293-8CEB-C291-401C-58AC03AA77D5}"/>
              </a:ext>
            </a:extLst>
          </p:cNvPr>
          <p:cNvSpPr txBox="1"/>
          <p:nvPr userDrawn="1"/>
        </p:nvSpPr>
        <p:spPr>
          <a:xfrm>
            <a:off x="9046086" y="116632"/>
            <a:ext cx="3117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1400" dirty="0">
                <a:solidFill>
                  <a:schemeClr val="tx1"/>
                </a:solidFill>
                <a:latin typeface="Avenir Next LT Pro Light" panose="020B0304020202020204" pitchFamily="34" charset="0"/>
              </a:rPr>
              <a:t>DESINFECCIÓN DE AGUAS,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730" r:id="rId15"/>
    <p:sldLayoutId id="2147483726" r:id="rId16"/>
    <p:sldLayoutId id="2147483732" r:id="rId17"/>
    <p:sldLayoutId id="2147483733" r:id="rId18"/>
    <p:sldLayoutId id="2147483734" r:id="rId19"/>
    <p:sldLayoutId id="2147483735" r:id="rId20"/>
    <p:sldLayoutId id="2147483736" r:id="rId21"/>
    <p:sldLayoutId id="2147483737" r:id="rId22"/>
    <p:sldLayoutId id="2147483739" r:id="rId23"/>
    <p:sldLayoutId id="2147483740" r:id="rId24"/>
    <p:sldLayoutId id="2147483741" r:id="rId25"/>
    <p:sldLayoutId id="2147483742" r:id="rId26"/>
    <p:sldLayoutId id="2147483743" r:id="rId27"/>
    <p:sldLayoutId id="2147483744" r:id="rId28"/>
    <p:sldLayoutId id="2147483745" r:id="rId29"/>
    <p:sldLayoutId id="2147483746" r:id="rId30"/>
    <p:sldLayoutId id="2147483747" r:id="rId31"/>
    <p:sldLayoutId id="2147483748" r:id="rId32"/>
    <p:sldLayoutId id="2147483749" r:id="rId33"/>
    <p:sldLayoutId id="2147483750" r:id="rId34"/>
    <p:sldLayoutId id="2147483751" r:id="rId35"/>
    <p:sldLayoutId id="2147483752" r:id="rId36"/>
    <p:sldLayoutId id="2147483753" r:id="rId37"/>
    <p:sldLayoutId id="2147483754" r:id="rId38"/>
    <p:sldLayoutId id="2147483755" r:id="rId39"/>
    <p:sldLayoutId id="2147483756" r:id="rId40"/>
    <p:sldLayoutId id="2147483757" r:id="rId41"/>
    <p:sldLayoutId id="2147483758" r:id="rId42"/>
    <p:sldLayoutId id="2147483759" r:id="rId43"/>
    <p:sldLayoutId id="2147483760" r:id="rId44"/>
    <p:sldLayoutId id="2147483761" r:id="rId45"/>
    <p:sldLayoutId id="2147483762" r:id="rId46"/>
    <p:sldLayoutId id="2147483763" r:id="rId47"/>
    <p:sldLayoutId id="2147483764" r:id="rId48"/>
    <p:sldLayoutId id="2147483765" r:id="rId49"/>
    <p:sldLayoutId id="2147483766" r:id="rId50"/>
    <p:sldLayoutId id="2147483767" r:id="rId51"/>
  </p:sldLayoutIdLst>
  <p:transition>
    <p:dissolv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40" name="Text Box 4"/>
          <p:cNvSpPr txBox="1">
            <a:spLocks noChangeArrowheads="1"/>
          </p:cNvSpPr>
          <p:nvPr/>
        </p:nvSpPr>
        <p:spPr bwMode="auto">
          <a:xfrm>
            <a:off x="4079776" y="3044279"/>
            <a:ext cx="7416824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4400" b="1" dirty="0">
                <a:solidFill>
                  <a:schemeClr val="tx1"/>
                </a:solidFill>
              </a:rPr>
              <a:t>Modelos dosis – respuesta para patógenos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661B2B1-7977-E7AE-32E8-105DFA03790D}"/>
              </a:ext>
            </a:extLst>
          </p:cNvPr>
          <p:cNvSpPr/>
          <p:nvPr/>
        </p:nvSpPr>
        <p:spPr>
          <a:xfrm>
            <a:off x="0" y="0"/>
            <a:ext cx="3686175" cy="685800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ransition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1FA73E6-2C3E-BB46-44C5-AF695FDF7EE0}"/>
              </a:ext>
            </a:extLst>
          </p:cNvPr>
          <p:cNvSpPr txBox="1"/>
          <p:nvPr/>
        </p:nvSpPr>
        <p:spPr>
          <a:xfrm>
            <a:off x="695400" y="1197620"/>
            <a:ext cx="108012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AR" sz="2400" dirty="0">
                <a:solidFill>
                  <a:schemeClr val="tx1"/>
                </a:solidFill>
                <a:latin typeface="Candara" panose="020E0502030303020204" pitchFamily="34" charset="0"/>
              </a:rPr>
              <a:t>Los modelos dosis-respuesta buscan predecir el riesgo de infección que provoca la ingesta de patógenos.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AR" sz="2400" dirty="0">
                <a:solidFill>
                  <a:schemeClr val="tx1"/>
                </a:solidFill>
                <a:latin typeface="Candara" panose="020E0502030303020204" pitchFamily="34" charset="0"/>
              </a:rPr>
              <a:t>En general, los microorganismos dispersos en el agua siguen la distribución de Poisson.</a:t>
            </a:r>
            <a:r>
              <a:rPr lang="es-UY" sz="2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s-UY" sz="2400" i="1" dirty="0">
                <a:solidFill>
                  <a:schemeClr val="tx1"/>
                </a:solidFill>
                <a:latin typeface="Candara" panose="020E0502030303020204" pitchFamily="34" charset="0"/>
              </a:rPr>
              <a:t>“Cuando la probabilidad individual de que cualquier organismo sobreviva y que inicie la infección es la misma, se simplifica la relación dosis-respuesta a una función exponencial” </a:t>
            </a:r>
            <a:r>
              <a:rPr lang="es-UY" sz="2400" dirty="0">
                <a:solidFill>
                  <a:schemeClr val="tx1"/>
                </a:solidFill>
                <a:latin typeface="Candara" panose="020E0502030303020204" pitchFamily="34" charset="0"/>
              </a:rPr>
              <a:t>(OMS, 2018:155). En cambio, cuando hay heterogeneidad  se llega a una relación dosis-respuesta beta-Poisson.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UY" sz="2400" dirty="0">
                <a:solidFill>
                  <a:schemeClr val="tx1"/>
                </a:solidFill>
                <a:latin typeface="Candara" panose="020E0502030303020204" pitchFamily="34" charset="0"/>
              </a:rPr>
              <a:t>Si la exposición es baja, como ocurre generalmente durante la ingesta de agua potable, el modelo dosis-respuesta se aproxima a lineal y puede representarse como la probabilidad de infección que provoca la exposición a un solo organismo (OMS, 2018:155).</a:t>
            </a:r>
          </a:p>
        </p:txBody>
      </p:sp>
    </p:spTree>
    <p:extLst>
      <p:ext uri="{BB962C8B-B14F-4D97-AF65-F5344CB8AC3E}">
        <p14:creationId xmlns:p14="http://schemas.microsoft.com/office/powerpoint/2010/main" val="3330105160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F9828913-FCDB-14B1-BBBD-1C81C440382A}"/>
                  </a:ext>
                </a:extLst>
              </p:cNvPr>
              <p:cNvSpPr txBox="1"/>
              <p:nvPr/>
            </p:nvSpPr>
            <p:spPr>
              <a:xfrm>
                <a:off x="2063552" y="760930"/>
                <a:ext cx="4183111" cy="474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A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𝑅𝑖𝑒𝑠𝑔𝑜</m:t>
                    </m:r>
                    <m:r>
                      <a:rPr lang="es-A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es-A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𝑖𝑛𝑓𝑒𝑐𝑐𝑖</m:t>
                    </m:r>
                    <m:r>
                      <a:rPr lang="es-A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ó</m:t>
                    </m:r>
                    <m:r>
                      <a:rPr lang="es-A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A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=1−</m:t>
                    </m:r>
                  </m:oMath>
                </a14:m>
                <a:r>
                  <a:rPr lang="es-UY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UY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(1+</m:t>
                        </m:r>
                        <m:f>
                          <m:fPr>
                            <m:ctrlPr>
                              <a:rPr lang="es-AR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num>
                          <m:den>
                            <m:r>
                              <a:rPr lang="es-AR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den>
                        </m:f>
                        <m:r>
                          <a:rPr lang="es-AR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AR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AR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∝</m:t>
                        </m:r>
                      </m:sup>
                    </m:sSup>
                  </m:oMath>
                </a14:m>
                <a:endParaRPr lang="es-UY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F9828913-FCDB-14B1-BBBD-1C81C44038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2" y="760930"/>
                <a:ext cx="4183111" cy="474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2BC144E5-DEDA-64C9-8D96-F5AC648091AD}"/>
                  </a:ext>
                </a:extLst>
              </p:cNvPr>
              <p:cNvSpPr txBox="1"/>
              <p:nvPr/>
            </p:nvSpPr>
            <p:spPr>
              <a:xfrm>
                <a:off x="1487488" y="1654529"/>
                <a:ext cx="4759175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𝑅𝑖𝑒𝑠𝑔𝑜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𝑖𝑛𝑓𝑒𝑐𝑐𝑖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sSup>
                        <m:sSup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𝑟𝐷</m:t>
                          </m:r>
                        </m:sup>
                      </m:sSup>
                    </m:oMath>
                  </m:oMathPara>
                </a14:m>
                <a:endParaRPr lang="es-UY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2BC144E5-DEDA-64C9-8D96-F5AC648091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488" y="1654529"/>
                <a:ext cx="4759175" cy="307777"/>
              </a:xfrm>
              <a:prstGeom prst="rect">
                <a:avLst/>
              </a:prstGeom>
              <a:blipFill>
                <a:blip r:embed="rId3"/>
                <a:stretch>
                  <a:fillRect b="-3725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adroTexto 3">
            <a:extLst>
              <a:ext uri="{FF2B5EF4-FFF2-40B4-BE49-F238E27FC236}">
                <a16:creationId xmlns:a16="http://schemas.microsoft.com/office/drawing/2014/main" id="{4ED82E8C-7A53-6639-4CA1-C4BF7DA24453}"/>
              </a:ext>
            </a:extLst>
          </p:cNvPr>
          <p:cNvSpPr txBox="1"/>
          <p:nvPr/>
        </p:nvSpPr>
        <p:spPr>
          <a:xfrm>
            <a:off x="6960096" y="760930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solidFill>
                  <a:schemeClr val="tx1"/>
                </a:solidFill>
                <a:latin typeface="Candara" panose="020E0502030303020204" pitchFamily="34" charset="0"/>
              </a:rPr>
              <a:t>Modelo beta-Poisson</a:t>
            </a:r>
            <a:endParaRPr lang="es-UY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956C373-5BD7-AD31-3CA7-4A274C3EC862}"/>
              </a:ext>
            </a:extLst>
          </p:cNvPr>
          <p:cNvSpPr txBox="1"/>
          <p:nvPr/>
        </p:nvSpPr>
        <p:spPr>
          <a:xfrm>
            <a:off x="6960096" y="1556792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solidFill>
                  <a:schemeClr val="tx1"/>
                </a:solidFill>
                <a:latin typeface="Candara" panose="020E0502030303020204" pitchFamily="34" charset="0"/>
              </a:rPr>
              <a:t>Modelo exponencial</a:t>
            </a:r>
            <a:endParaRPr lang="es-UY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B6E53BE-D3F5-71B6-D5D1-F4CF89E4ACA5}"/>
              </a:ext>
            </a:extLst>
          </p:cNvPr>
          <p:cNvSpPr txBox="1"/>
          <p:nvPr/>
        </p:nvSpPr>
        <p:spPr>
          <a:xfrm>
            <a:off x="479376" y="2204864"/>
            <a:ext cx="1116124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chemeClr val="tx1"/>
                </a:solidFill>
                <a:latin typeface="Candara" panose="020E0502030303020204" pitchFamily="34" charset="0"/>
              </a:rPr>
              <a:t>D es la dosis, o sea la exposición al patógeno (organismos/persona/día)</a:t>
            </a:r>
          </a:p>
          <a:p>
            <a:r>
              <a:rPr lang="es-AR" sz="2400" dirty="0">
                <a:solidFill>
                  <a:schemeClr val="tx1"/>
                </a:solidFill>
                <a:latin typeface="Candara" panose="020E0502030303020204" pitchFamily="34" charset="0"/>
              </a:rPr>
              <a:t>Riesgo de infección (infecciones/persona/día).</a:t>
            </a:r>
          </a:p>
          <a:p>
            <a:r>
              <a:rPr lang="es-AR" sz="2400" dirty="0">
                <a:solidFill>
                  <a:schemeClr val="tx1"/>
                </a:solidFill>
                <a:latin typeface="Candara" panose="020E0502030303020204" pitchFamily="34" charset="0"/>
              </a:rPr>
              <a:t>Para dosis muy bajas, los modelos tienden a: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AR" sz="2400" dirty="0">
                <a:solidFill>
                  <a:schemeClr val="tx1"/>
                </a:solidFill>
                <a:latin typeface="Candara" panose="020E0502030303020204" pitchFamily="34" charset="0"/>
              </a:rPr>
              <a:t>Modelo beta-Poisson: Riesgo de infección = </a:t>
            </a:r>
            <a:r>
              <a:rPr lang="el-GR" sz="2400" dirty="0">
                <a:solidFill>
                  <a:schemeClr val="tx1"/>
                </a:solidFill>
                <a:latin typeface="Candara" panose="020E0502030303020204" pitchFamily="34" charset="0"/>
              </a:rPr>
              <a:t>α</a:t>
            </a:r>
            <a:r>
              <a:rPr lang="es-AR" sz="2400" dirty="0">
                <a:solidFill>
                  <a:schemeClr val="tx1"/>
                </a:solidFill>
                <a:latin typeface="Candara" panose="020E0502030303020204" pitchFamily="34" charset="0"/>
              </a:rPr>
              <a:t>/</a:t>
            </a:r>
            <a:r>
              <a:rPr lang="el-GR" sz="2400" dirty="0">
                <a:solidFill>
                  <a:schemeClr val="tx1"/>
                </a:solidFill>
                <a:latin typeface="Candara" panose="020E0502030303020204" pitchFamily="34" charset="0"/>
              </a:rPr>
              <a:t>β</a:t>
            </a:r>
            <a:r>
              <a:rPr lang="es-AR" sz="2400" dirty="0">
                <a:solidFill>
                  <a:schemeClr val="tx1"/>
                </a:solidFill>
                <a:latin typeface="Candara" panose="020E0502030303020204" pitchFamily="34" charset="0"/>
              </a:rPr>
              <a:t>*D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AR" sz="2400" dirty="0">
                <a:solidFill>
                  <a:schemeClr val="tx1"/>
                </a:solidFill>
                <a:latin typeface="Candara" panose="020E0502030303020204" pitchFamily="34" charset="0"/>
              </a:rPr>
              <a:t>Modelo exponencial: Riesgo de infección = r*D</a:t>
            </a:r>
            <a:endParaRPr lang="es-UY" sz="24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s-AR" sz="2400" dirty="0">
                <a:solidFill>
                  <a:schemeClr val="tx1"/>
                </a:solidFill>
                <a:latin typeface="Candara" panose="020E0502030303020204" pitchFamily="34" charset="0"/>
              </a:rPr>
              <a:t>Debido a que la concentración de patógenos en el agua no es homogénea, y a que las personas no consumen iguales volúmenes de agua durante el día, estas se exponen a riesgos diferentes. El riesgo que se calcula con los modelos es una aproximación a la media.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AR" sz="2400" dirty="0">
                <a:solidFill>
                  <a:schemeClr val="tx1"/>
                </a:solidFill>
                <a:latin typeface="Candara" panose="020E0502030303020204" pitchFamily="34" charset="0"/>
              </a:rPr>
              <a:t>Existen curvas de dosis-respuesta para varios patógenos, algunos desarrollados con la colaboración de voluntarios.</a:t>
            </a:r>
            <a:endParaRPr lang="es-UY" sz="24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51431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2A4C530-2B16-ADB3-7FF6-204EC6C85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145429"/>
              </p:ext>
            </p:extLst>
          </p:nvPr>
        </p:nvGraphicFramePr>
        <p:xfrm>
          <a:off x="983432" y="1196752"/>
          <a:ext cx="10009112" cy="40335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1080671493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2769576918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11650225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5794149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Patógeno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Modelo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Parámetros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Referencia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979211"/>
                  </a:ext>
                </a:extLst>
              </a:tr>
              <a:tr h="185420">
                <a:tc rowSpan="2">
                  <a:txBody>
                    <a:bodyPr/>
                    <a:lstStyle/>
                    <a:p>
                      <a:pPr algn="l"/>
                      <a:r>
                        <a:rPr lang="es-AR" sz="1800" b="1" i="1" dirty="0" err="1">
                          <a:solidFill>
                            <a:schemeClr val="tx1"/>
                          </a:solidFill>
                        </a:rPr>
                        <a:t>Campylobacter</a:t>
                      </a:r>
                      <a:endParaRPr lang="es-UY" sz="18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β</a:t>
                      </a: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 – Poisson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α</a:t>
                      </a: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 = 0,145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UY" dirty="0" err="1"/>
                        <a:t>Medema</a:t>
                      </a:r>
                      <a:r>
                        <a:rPr lang="es-UY" dirty="0"/>
                        <a:t> et al. (1996) (*) 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8327917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β</a:t>
                      </a: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 = 7,59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046181"/>
                  </a:ext>
                </a:extLst>
              </a:tr>
              <a:tr h="185420">
                <a:tc rowSpan="2">
                  <a:txBody>
                    <a:bodyPr/>
                    <a:lstStyle/>
                    <a:p>
                      <a:pPr algn="l"/>
                      <a:r>
                        <a:rPr lang="es-AR" sz="1800" b="1" i="1" dirty="0">
                          <a:solidFill>
                            <a:schemeClr val="tx1"/>
                          </a:solidFill>
                        </a:rPr>
                        <a:t>E. </a:t>
                      </a:r>
                      <a:r>
                        <a:rPr lang="es-AR" sz="1800" b="1" i="1" dirty="0" err="1">
                          <a:solidFill>
                            <a:schemeClr val="tx1"/>
                          </a:solidFill>
                        </a:rPr>
                        <a:t>Coli</a:t>
                      </a:r>
                      <a:r>
                        <a:rPr lang="es-AR" sz="1800" b="1" i="1" dirty="0">
                          <a:solidFill>
                            <a:schemeClr val="tx1"/>
                          </a:solidFill>
                        </a:rPr>
                        <a:t> O157</a:t>
                      </a:r>
                      <a:endParaRPr lang="es-UY" sz="18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β</a:t>
                      </a: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 - Poisson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α</a:t>
                      </a: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 = 0,373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UY" dirty="0" err="1"/>
                        <a:t>Teunis</a:t>
                      </a:r>
                      <a:r>
                        <a:rPr lang="es-UY" dirty="0"/>
                        <a:t>, Ogden &amp; </a:t>
                      </a:r>
                      <a:r>
                        <a:rPr lang="es-UY" dirty="0" err="1"/>
                        <a:t>Strachan</a:t>
                      </a:r>
                      <a:r>
                        <a:rPr lang="es-UY" dirty="0"/>
                        <a:t> (2008ª) (*)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4503388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β</a:t>
                      </a: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 = 39,71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992670"/>
                  </a:ext>
                </a:extLst>
              </a:tr>
              <a:tr h="185420">
                <a:tc rowSpan="2">
                  <a:txBody>
                    <a:bodyPr/>
                    <a:lstStyle/>
                    <a:p>
                      <a:pPr algn="l"/>
                      <a:r>
                        <a:rPr lang="es-AR" sz="1800" b="1" i="1" dirty="0">
                          <a:solidFill>
                            <a:schemeClr val="tx1"/>
                          </a:solidFill>
                        </a:rPr>
                        <a:t>Rotavirus</a:t>
                      </a:r>
                      <a:endParaRPr lang="es-UY" sz="18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β</a:t>
                      </a: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 – Poisson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α</a:t>
                      </a: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 = 0,253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Ward et al. (1986) (**)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9279777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β</a:t>
                      </a: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 = 0,426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500379"/>
                  </a:ext>
                </a:extLst>
              </a:tr>
              <a:tr h="185420">
                <a:tc rowSpan="3">
                  <a:txBody>
                    <a:bodyPr/>
                    <a:lstStyle/>
                    <a:p>
                      <a:pPr algn="l"/>
                      <a:r>
                        <a:rPr lang="es-AR" sz="1800" b="1" i="1" dirty="0">
                          <a:solidFill>
                            <a:schemeClr val="tx1"/>
                          </a:solidFill>
                        </a:rPr>
                        <a:t>Cryptosporidium</a:t>
                      </a:r>
                      <a:endParaRPr lang="es-UY" sz="18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β</a:t>
                      </a: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 - Poisson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α</a:t>
                      </a: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 = 0,115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UY" dirty="0" err="1"/>
                        <a:t>Teunis</a:t>
                      </a:r>
                      <a:r>
                        <a:rPr lang="es-UY" dirty="0"/>
                        <a:t>, Chappell &amp; </a:t>
                      </a:r>
                      <a:r>
                        <a:rPr lang="es-UY" dirty="0" err="1"/>
                        <a:t>Okhuysen</a:t>
                      </a:r>
                      <a:r>
                        <a:rPr lang="es-UY" dirty="0"/>
                        <a:t> (2002) (*)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005474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β</a:t>
                      </a: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 = 0,176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297311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pPr algn="l"/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Exponencial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r = 0,0042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Haas et al. (1996c) (*)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6212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AR" sz="1800" b="1" i="1" dirty="0" err="1">
                          <a:solidFill>
                            <a:schemeClr val="tx1"/>
                          </a:solidFill>
                        </a:rPr>
                        <a:t>Giardia</a:t>
                      </a:r>
                      <a:endParaRPr lang="es-UY" sz="1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Exponencial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r = 0,0198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err="1"/>
                        <a:t>Regli</a:t>
                      </a:r>
                      <a:r>
                        <a:rPr lang="es-UY" dirty="0"/>
                        <a:t> et al. (1991) (*)</a:t>
                      </a:r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896171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D740ED83-12CC-4A4C-98BF-522AB5F33F82}"/>
              </a:ext>
            </a:extLst>
          </p:cNvPr>
          <p:cNvSpPr txBox="1"/>
          <p:nvPr/>
        </p:nvSpPr>
        <p:spPr>
          <a:xfrm>
            <a:off x="180636" y="6091359"/>
            <a:ext cx="1161470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s-UY" sz="1400" kern="150" dirty="0">
                <a:solidFill>
                  <a:schemeClr val="tx1"/>
                </a:solidFill>
                <a:effectLst/>
                <a:latin typeface="+mj-lt"/>
                <a:ea typeface="SimSun" panose="02010600030101010101" pitchFamily="2" charset="-122"/>
                <a:cs typeface="Arial" panose="020B0604020202020204" pitchFamily="34" charset="0"/>
              </a:rPr>
              <a:t>(*) Citado en Organización Mundial de la Salud, OMS. </a:t>
            </a:r>
            <a:r>
              <a:rPr lang="en-US" sz="1400" i="1" dirty="0">
                <a:solidFill>
                  <a:schemeClr val="tx1"/>
                </a:solidFill>
              </a:rPr>
              <a:t>Quantitative Microbial Risk Assessment: Application for Water Safety Management </a:t>
            </a:r>
            <a:r>
              <a:rPr lang="en-US" sz="1400" dirty="0">
                <a:solidFill>
                  <a:schemeClr val="tx1"/>
                </a:solidFill>
              </a:rPr>
              <a:t>(2016).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400" b="0" u="none" strike="noStrike" baseline="0" dirty="0">
                <a:solidFill>
                  <a:schemeClr val="tx1"/>
                </a:solidFill>
                <a:latin typeface="+mj-lt"/>
              </a:rPr>
              <a:t>(**) </a:t>
            </a:r>
            <a:r>
              <a:rPr lang="en-US" sz="1400" b="0" u="none" strike="noStrike" baseline="0" dirty="0" err="1">
                <a:solidFill>
                  <a:schemeClr val="tx1"/>
                </a:solidFill>
                <a:latin typeface="+mj-lt"/>
              </a:rPr>
              <a:t>Citado</a:t>
            </a:r>
            <a:r>
              <a:rPr lang="en-US" sz="1400" b="0" u="none" strike="noStrike" baseline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en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400" b="0" u="none" strike="noStrike" baseline="0" dirty="0" err="1">
                <a:solidFill>
                  <a:schemeClr val="tx1"/>
                </a:solidFill>
                <a:latin typeface="+mj-lt"/>
              </a:rPr>
              <a:t>Ane</a:t>
            </a:r>
            <a:r>
              <a:rPr lang="en-US" sz="1400" b="0" u="none" strike="noStrike" baseline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400" b="0" u="none" strike="noStrike" baseline="0" dirty="0" err="1">
                <a:solidFill>
                  <a:schemeClr val="tx1"/>
                </a:solidFill>
                <a:latin typeface="+mj-lt"/>
              </a:rPr>
              <a:t>Galdos-Balz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ategui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 y col. </a:t>
            </a:r>
            <a:r>
              <a:rPr lang="en-US" sz="1400" i="1" dirty="0" err="1">
                <a:solidFill>
                  <a:schemeClr val="tx1"/>
                </a:solidFill>
                <a:latin typeface="+mj-lt"/>
              </a:rPr>
              <a:t>Evaluación</a:t>
            </a:r>
            <a:r>
              <a:rPr lang="en-US" sz="1400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400" i="1" dirty="0" err="1">
                <a:solidFill>
                  <a:schemeClr val="tx1"/>
                </a:solidFill>
                <a:latin typeface="+mj-lt"/>
              </a:rPr>
              <a:t>cuantitativa</a:t>
            </a:r>
            <a:r>
              <a:rPr lang="en-US" sz="1400" i="1" dirty="0">
                <a:solidFill>
                  <a:schemeClr val="tx1"/>
                </a:solidFill>
                <a:latin typeface="+mj-lt"/>
              </a:rPr>
              <a:t> del </a:t>
            </a:r>
            <a:r>
              <a:rPr lang="en-US" sz="1400" i="1" dirty="0" err="1">
                <a:solidFill>
                  <a:schemeClr val="tx1"/>
                </a:solidFill>
                <a:latin typeface="+mj-lt"/>
              </a:rPr>
              <a:t>riesgo</a:t>
            </a:r>
            <a:r>
              <a:rPr lang="en-US" sz="1400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400" i="1" dirty="0" err="1">
                <a:solidFill>
                  <a:schemeClr val="tx1"/>
                </a:solidFill>
                <a:latin typeface="+mj-lt"/>
              </a:rPr>
              <a:t>microbiológico</a:t>
            </a:r>
            <a:r>
              <a:rPr lang="en-US" sz="1400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400" i="1" dirty="0" err="1">
                <a:solidFill>
                  <a:schemeClr val="tx1"/>
                </a:solidFill>
                <a:latin typeface="+mj-lt"/>
              </a:rPr>
              <a:t>por</a:t>
            </a:r>
            <a:r>
              <a:rPr lang="en-US" sz="1400" i="1" dirty="0">
                <a:solidFill>
                  <a:schemeClr val="tx1"/>
                </a:solidFill>
                <a:latin typeface="+mj-lt"/>
              </a:rPr>
              <a:t> consume de </a:t>
            </a:r>
            <a:r>
              <a:rPr lang="en-US" sz="1400" i="1" dirty="0" err="1">
                <a:solidFill>
                  <a:schemeClr val="tx1"/>
                </a:solidFill>
                <a:latin typeface="+mj-lt"/>
              </a:rPr>
              <a:t>agua</a:t>
            </a:r>
            <a:r>
              <a:rPr lang="en-US" sz="1400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400" i="1" dirty="0" err="1">
                <a:solidFill>
                  <a:schemeClr val="tx1"/>
                </a:solidFill>
                <a:latin typeface="+mj-lt"/>
              </a:rPr>
              <a:t>en</a:t>
            </a:r>
            <a:r>
              <a:rPr lang="en-US" sz="1400" i="1" dirty="0">
                <a:solidFill>
                  <a:schemeClr val="tx1"/>
                </a:solidFill>
                <a:latin typeface="+mj-lt"/>
              </a:rPr>
              <a:t> San Cristóbal de las Casas, Chiapas, México.</a:t>
            </a:r>
            <a:r>
              <a:rPr lang="es-UY" sz="1200" dirty="0">
                <a:solidFill>
                  <a:schemeClr val="tx1"/>
                </a:solidFill>
              </a:rPr>
              <a:t> ISSN 0187-8336 • Tecnología y Ciencias del Agua, vol. VIII, núm. 1, enero-febrero de 2017, pp. 133-153</a:t>
            </a:r>
            <a:endParaRPr lang="es-UY" sz="1400" b="0" i="1" u="none" strike="noStrike" baseline="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04112834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3E7B30F-CA1D-2EBF-5678-A59A6BB72254}"/>
              </a:ext>
            </a:extLst>
          </p:cNvPr>
          <p:cNvSpPr txBox="1"/>
          <p:nvPr/>
        </p:nvSpPr>
        <p:spPr>
          <a:xfrm>
            <a:off x="839416" y="980728"/>
            <a:ext cx="1000911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UY" sz="2400" b="1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Ejercicio 1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UY" sz="2400" b="1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Calcular la meta de eficacia del sistema de tratamiento para </a:t>
            </a:r>
            <a:r>
              <a:rPr kumimoji="0" lang="es-UY" sz="2400" b="1" i="1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Cryptosporidium</a:t>
            </a:r>
            <a:r>
              <a:rPr kumimoji="0" lang="es-UY" sz="2400" b="1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 si su concentración en el agua bruta es 10 organismos por litro. Se trata de una población ubicada en una </a:t>
            </a:r>
            <a:r>
              <a:rPr lang="es-UY" sz="2400" b="1" dirty="0">
                <a:solidFill>
                  <a:srgbClr val="151515"/>
                </a:solidFill>
                <a:latin typeface="Arial" charset="0"/>
              </a:rPr>
              <a:t>región </a:t>
            </a:r>
            <a:r>
              <a:rPr kumimoji="0" lang="es-UY" sz="2400" b="1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 elevados recursos.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UY" sz="2400" b="0" i="0" u="none" strike="noStrike" kern="1200" cap="none" spc="0" normalizeH="0" baseline="0" noProof="0" dirty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UY" sz="24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Datos: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UY" sz="24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Meta de salud: CMT = 1x10</a:t>
            </a:r>
            <a:r>
              <a:rPr kumimoji="0" lang="es-UY" sz="2400" b="0" i="0" u="none" strike="noStrike" kern="1200" cap="none" spc="0" normalizeH="0" baseline="3000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-6</a:t>
            </a:r>
            <a:r>
              <a:rPr kumimoji="0" lang="es-UY" sz="24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AVAD (años perdidos/persona/año)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UY" sz="24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AVAD por caso = 0,00145 (años perdidos/caso)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Probabilidad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de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enfermar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estando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infectado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0,7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Consumo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de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agua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sin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hervir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1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litro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día</a:t>
            </a:r>
          </a:p>
        </p:txBody>
      </p:sp>
    </p:spTree>
    <p:extLst>
      <p:ext uri="{BB962C8B-B14F-4D97-AF65-F5344CB8AC3E}">
        <p14:creationId xmlns:p14="http://schemas.microsoft.com/office/powerpoint/2010/main" val="2526623818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17D1C0D-8D7C-D81C-202F-DD4A5C918174}"/>
              </a:ext>
            </a:extLst>
          </p:cNvPr>
          <p:cNvSpPr txBox="1"/>
          <p:nvPr/>
        </p:nvSpPr>
        <p:spPr>
          <a:xfrm>
            <a:off x="565211" y="330825"/>
            <a:ext cx="9649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El riesgo de enfermedad se obtiene dividiendo la CMT entre el AVAD/caso</a:t>
            </a: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endParaRPr kumimoji="0" lang="es-UY" sz="1800" b="0" i="0" u="none" strike="noStrike" kern="1200" cap="none" spc="0" normalizeH="0" baseline="0" noProof="0" dirty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F38F88C8-AF58-BDB0-1A7E-A08FCDC596AD}"/>
                  </a:ext>
                </a:extLst>
              </p:cNvPr>
              <p:cNvSpPr txBox="1"/>
              <p:nvPr/>
            </p:nvSpPr>
            <p:spPr>
              <a:xfrm>
                <a:off x="507539" y="848128"/>
                <a:ext cx="10153128" cy="9861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UY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51515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𝑅𝑖𝑒𝑠𝑔𝑜</m:t>
                      </m:r>
                      <m:r>
                        <a:rPr kumimoji="0" lang="es-UY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51515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s-UY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51515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𝑑𝑒</m:t>
                      </m:r>
                      <m:r>
                        <a:rPr kumimoji="0" lang="es-UY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51515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s-UY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51515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𝑒𝑛𝑓𝑒𝑟𝑚𝑒𝑑𝑎𝑑</m:t>
                      </m:r>
                      <m:r>
                        <a:rPr kumimoji="0" lang="es-AR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51515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s-AR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51515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𝑎𝑑𝑚𝑖𝑠𝑖𝑏𝑙𝑒</m:t>
                      </m:r>
                      <m:r>
                        <a:rPr kumimoji="0" lang="es-UY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51515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𝐶𝑀𝑇</m:t>
                          </m:r>
                          <m: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num>
                        <m:den>
                          <m: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𝐴𝑉𝐴𝐷</m:t>
                          </m:r>
                          <m: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/</m:t>
                          </m:r>
                          <m: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𝑐𝑎𝑠𝑜</m:t>
                          </m:r>
                        </m:den>
                      </m:f>
                      <m:r>
                        <a:rPr kumimoji="0" lang="es-UY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51515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f>
                        <m:fPr>
                          <m:ctrlP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kumimoji="0" lang="es-UY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151515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s-UY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151515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r>
                                <a:rPr kumimoji="0" lang="es-UY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151515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ñ</m:t>
                              </m:r>
                              <m:r>
                                <a:rPr kumimoji="0" lang="es-UY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151515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𝑜𝑠</m:t>
                              </m:r>
                              <m:r>
                                <a:rPr kumimoji="0" lang="es-UY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151515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kumimoji="0" lang="es-UY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151515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𝑝𝑒𝑟𝑑𝑖𝑑𝑜𝑠</m:t>
                              </m:r>
                            </m:num>
                            <m:den>
                              <m:r>
                                <a:rPr kumimoji="0" lang="es-UY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151515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𝑝𝑒𝑟𝑠𝑜𝑛𝑎</m:t>
                              </m:r>
                            </m:den>
                          </m:f>
                          <m: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/</m:t>
                          </m:r>
                          <m: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</m:t>
                          </m:r>
                          <m: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ñ</m:t>
                          </m:r>
                          <m: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𝑜</m:t>
                          </m:r>
                        </m:num>
                        <m:den>
                          <m:f>
                            <m:fPr>
                              <m:ctrlPr>
                                <a:rPr kumimoji="0" lang="es-UY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151515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s-UY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151515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r>
                                <a:rPr kumimoji="0" lang="es-UY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151515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ñ</m:t>
                              </m:r>
                              <m:r>
                                <a:rPr kumimoji="0" lang="es-UY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151515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𝑜𝑠</m:t>
                              </m:r>
                              <m:r>
                                <a:rPr kumimoji="0" lang="es-UY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151515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kumimoji="0" lang="es-UY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151515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𝑝𝑒𝑟𝑑𝑖𝑑𝑜𝑠</m:t>
                              </m:r>
                            </m:num>
                            <m:den>
                              <m:r>
                                <a:rPr kumimoji="0" lang="es-UY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151515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𝑐𝑎𝑠𝑜</m:t>
                              </m:r>
                            </m:den>
                          </m:f>
                        </m:den>
                      </m:f>
                      <m:r>
                        <a:rPr kumimoji="0" lang="es-UY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51515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sSup>
                        <m:sSupPr>
                          <m:ctrlP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s-AR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6,9</m:t>
                          </m:r>
                          <m: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10</m:t>
                          </m:r>
                        </m:e>
                        <m:sup>
                          <m: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−4</m:t>
                          </m:r>
                        </m:sup>
                      </m:sSup>
                      <m:r>
                        <a:rPr kumimoji="0" lang="es-UY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51515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f>
                        <m:fPr>
                          <m:ctrlP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𝑐𝑎𝑠𝑜𝑠</m:t>
                          </m:r>
                          <m: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/</m:t>
                          </m:r>
                          <m: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𝑝𝑒𝑟𝑠𝑜𝑛𝑎</m:t>
                          </m:r>
                        </m:num>
                        <m:den>
                          <m: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</m:t>
                          </m:r>
                          <m: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ñ</m:t>
                          </m:r>
                          <m:r>
                            <a:rPr kumimoji="0" lang="es-UY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5151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𝑜</m:t>
                          </m:r>
                        </m:den>
                      </m:f>
                    </m:oMath>
                  </m:oMathPara>
                </a14:m>
                <a:endParaRPr kumimoji="0" lang="es-UY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51515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F38F88C8-AF58-BDB0-1A7E-A08FCDC596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39" y="848128"/>
                <a:ext cx="10153128" cy="9861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adroTexto 3">
            <a:extLst>
              <a:ext uri="{FF2B5EF4-FFF2-40B4-BE49-F238E27FC236}">
                <a16:creationId xmlns:a16="http://schemas.microsoft.com/office/drawing/2014/main" id="{878FFBD8-E2CD-49AA-AA2B-1AA9F754174E}"/>
              </a:ext>
            </a:extLst>
          </p:cNvPr>
          <p:cNvSpPr txBox="1"/>
          <p:nvPr/>
        </p:nvSpPr>
        <p:spPr>
          <a:xfrm>
            <a:off x="335361" y="1886341"/>
            <a:ext cx="1152128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s-UY" sz="1800" b="0" i="0" u="none" strike="noStrike" kern="1200" cap="none" spc="0" normalizeH="0" baseline="0" noProof="0" dirty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¿Cada cuántas personas existe un caso de enfermedad al año?</a:t>
            </a:r>
            <a:endParaRPr kumimoji="0" lang="es-AR" sz="1800" b="0" i="0" u="none" strike="noStrike" kern="1200" cap="none" spc="0" normalizeH="0" baseline="0" noProof="0" dirty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 persona               </a:t>
            </a:r>
            <a:r>
              <a:rPr lang="es-AR" sz="1800" dirty="0">
                <a:solidFill>
                  <a:srgbClr val="151515"/>
                </a:solidFill>
                <a:latin typeface="Arial" charset="0"/>
              </a:rPr>
              <a:t>6,9</a:t>
            </a: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x10</a:t>
            </a:r>
            <a:r>
              <a:rPr kumimoji="0" lang="es-AR" sz="1800" b="0" i="0" u="none" strike="noStrike" kern="1200" cap="none" spc="0" normalizeH="0" baseline="3000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-4</a:t>
            </a: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casos/año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X persona              1 caso/año                  x = 1450 personas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UY" sz="1800" b="1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Solo 1 de </a:t>
            </a:r>
            <a:r>
              <a:rPr lang="es-UY" sz="1800" b="1" dirty="0">
                <a:solidFill>
                  <a:srgbClr val="151515"/>
                </a:solidFill>
                <a:latin typeface="Arial" charset="0"/>
              </a:rPr>
              <a:t>145</a:t>
            </a:r>
            <a:r>
              <a:rPr kumimoji="0" lang="es-UY" sz="1800" b="1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0 personas podrá contraer Criptosporidiosis al año para alcanzar la meta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Riesgo de infección = Riesgo de enfermedad /0,7 = </a:t>
            </a:r>
            <a:r>
              <a:rPr lang="es-UY" sz="1800" dirty="0">
                <a:solidFill>
                  <a:srgbClr val="151515"/>
                </a:solidFill>
                <a:latin typeface="Arial" charset="0"/>
              </a:rPr>
              <a:t>9,85</a:t>
            </a: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x10</a:t>
            </a:r>
            <a:r>
              <a:rPr kumimoji="0" lang="es-UY" sz="1800" b="0" i="0" u="none" strike="noStrike" kern="1200" cap="none" spc="0" normalizeH="0" baseline="3000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-4 </a:t>
            </a:r>
            <a:r>
              <a:rPr kumimoji="0" lang="es-UY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infecc</a:t>
            </a: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./año = 2,699 x10</a:t>
            </a:r>
            <a:r>
              <a:rPr kumimoji="0" lang="es-UY" sz="1800" b="0" i="0" u="none" strike="noStrike" kern="1200" cap="none" spc="0" normalizeH="0" baseline="3000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-6</a:t>
            </a: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s-UY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infecc</a:t>
            </a: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./día (por persona)</a:t>
            </a: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endParaRPr kumimoji="0" lang="es-UY" sz="1800" b="0" i="0" u="none" strike="noStrike" kern="1200" cap="none" spc="0" normalizeH="0" baseline="0" noProof="0" dirty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73B27126-3762-D86E-CD2B-4405C875D9EA}"/>
              </a:ext>
            </a:extLst>
          </p:cNvPr>
          <p:cNvCxnSpPr/>
          <p:nvPr/>
        </p:nvCxnSpPr>
        <p:spPr>
          <a:xfrm>
            <a:off x="1631504" y="2924944"/>
            <a:ext cx="64807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0B3D895F-8F40-0047-3D09-4FE3DBB5D8C8}"/>
              </a:ext>
            </a:extLst>
          </p:cNvPr>
          <p:cNvCxnSpPr/>
          <p:nvPr/>
        </p:nvCxnSpPr>
        <p:spPr>
          <a:xfrm>
            <a:off x="1631504" y="3370707"/>
            <a:ext cx="64807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87268F42-CE1D-A9B4-5093-FFEBA1BC9D11}"/>
              </a:ext>
            </a:extLst>
          </p:cNvPr>
          <p:cNvCxnSpPr/>
          <p:nvPr/>
        </p:nvCxnSpPr>
        <p:spPr>
          <a:xfrm>
            <a:off x="3647728" y="3370707"/>
            <a:ext cx="64807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CCD7E51-20A8-9BA6-9959-1F22695C46F3}"/>
                  </a:ext>
                </a:extLst>
              </p:cNvPr>
              <p:cNvSpPr txBox="1"/>
              <p:nvPr/>
            </p:nvSpPr>
            <p:spPr>
              <a:xfrm>
                <a:off x="483587" y="4919915"/>
                <a:ext cx="4183111" cy="474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A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𝑅𝑖𝑒𝑠𝑔𝑜</m:t>
                    </m:r>
                    <m:r>
                      <a:rPr lang="es-A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es-A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𝑖𝑛𝑓𝑒𝑐𝑐𝑖</m:t>
                    </m:r>
                    <m:r>
                      <a:rPr lang="es-A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ó</m:t>
                    </m:r>
                    <m:r>
                      <a:rPr lang="es-A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A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=1−</m:t>
                    </m:r>
                  </m:oMath>
                </a14:m>
                <a:r>
                  <a:rPr lang="es-UY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UY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(1+</m:t>
                        </m:r>
                        <m:f>
                          <m:fPr>
                            <m:ctrlPr>
                              <a:rPr lang="es-AR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num>
                          <m:den>
                            <m:r>
                              <a:rPr lang="es-AR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den>
                        </m:f>
                        <m:r>
                          <a:rPr lang="es-AR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AR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AR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∝</m:t>
                        </m:r>
                      </m:sup>
                    </m:sSup>
                  </m:oMath>
                </a14:m>
                <a:endParaRPr lang="es-UY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CCD7E51-20A8-9BA6-9959-1F22695C4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87" y="4919915"/>
                <a:ext cx="4183111" cy="474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55AAE62C-D5B0-C27F-8F6C-27CABD54D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399729"/>
              </p:ext>
            </p:extLst>
          </p:nvPr>
        </p:nvGraphicFramePr>
        <p:xfrm>
          <a:off x="2043709" y="5644112"/>
          <a:ext cx="2124236" cy="7315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24236">
                  <a:extLst>
                    <a:ext uri="{9D8B030D-6E8A-4147-A177-3AD203B41FA5}">
                      <a16:colId xmlns:a16="http://schemas.microsoft.com/office/drawing/2014/main" val="106827433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α</a:t>
                      </a:r>
                      <a:r>
                        <a:rPr lang="es-AR" b="0" dirty="0">
                          <a:solidFill>
                            <a:schemeClr val="tx1"/>
                          </a:solidFill>
                        </a:rPr>
                        <a:t> = 0,115</a:t>
                      </a:r>
                      <a:endParaRPr lang="es-UY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32057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β</a:t>
                      </a:r>
                      <a:r>
                        <a:rPr lang="es-AR" b="0" dirty="0">
                          <a:solidFill>
                            <a:schemeClr val="tx1"/>
                          </a:solidFill>
                        </a:rPr>
                        <a:t> = 0,176</a:t>
                      </a:r>
                      <a:endParaRPr lang="es-UY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160879"/>
                  </a:ext>
                </a:extLst>
              </a:tr>
            </a:tbl>
          </a:graphicData>
        </a:graphic>
      </p:graphicFrame>
      <p:sp>
        <p:nvSpPr>
          <p:cNvPr id="12" name="Cerrar llave 11">
            <a:extLst>
              <a:ext uri="{FF2B5EF4-FFF2-40B4-BE49-F238E27FC236}">
                <a16:creationId xmlns:a16="http://schemas.microsoft.com/office/drawing/2014/main" id="{4A30E142-BDC8-C243-0B9D-B865E16E64E3}"/>
              </a:ext>
            </a:extLst>
          </p:cNvPr>
          <p:cNvSpPr/>
          <p:nvPr/>
        </p:nvSpPr>
        <p:spPr>
          <a:xfrm>
            <a:off x="4871864" y="5157192"/>
            <a:ext cx="648072" cy="12184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6A0771F-60C3-70C3-D2DF-242E776A756E}"/>
              </a:ext>
            </a:extLst>
          </p:cNvPr>
          <p:cNvSpPr txBox="1"/>
          <p:nvPr/>
        </p:nvSpPr>
        <p:spPr>
          <a:xfrm>
            <a:off x="5583465" y="5452302"/>
            <a:ext cx="5985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Dosis = 4,131 x 10</a:t>
            </a:r>
            <a:r>
              <a:rPr kumimoji="0" lang="es-AR" sz="1800" b="0" i="0" u="none" strike="noStrike" kern="1200" cap="none" spc="0" normalizeH="0" baseline="3000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-6</a:t>
            </a: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organismos/d (igual a organismos/l)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sz="1800" dirty="0">
                <a:solidFill>
                  <a:srgbClr val="151515"/>
                </a:solidFill>
                <a:latin typeface="Arial" charset="0"/>
              </a:rPr>
              <a:t>Eficacia = Log No/N =</a:t>
            </a:r>
            <a:r>
              <a:rPr lang="es-AR" sz="1800" b="1" u="sng" dirty="0">
                <a:solidFill>
                  <a:schemeClr val="tx1"/>
                </a:solidFill>
                <a:latin typeface="Arial" charset="0"/>
              </a:rPr>
              <a:t> 6,38</a:t>
            </a:r>
            <a:r>
              <a:rPr kumimoji="0" lang="es-AR" sz="18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endParaRPr kumimoji="0" lang="es-UY" sz="18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endParaRPr kumimoji="0" lang="es-UY" sz="1800" b="0" i="0" u="none" strike="noStrike" kern="1200" cap="none" spc="0" normalizeH="0" baseline="0" noProof="0" dirty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7385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DDF7E183-F396-55E2-2421-910B8B6AFA22}"/>
                  </a:ext>
                </a:extLst>
              </p:cNvPr>
              <p:cNvSpPr txBox="1"/>
              <p:nvPr/>
            </p:nvSpPr>
            <p:spPr>
              <a:xfrm>
                <a:off x="561766" y="1153974"/>
                <a:ext cx="11123458" cy="46576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s-UY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151515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𝐸𝑥𝑝𝑜𝑠𝑖𝑐𝑖</m:t>
                    </m:r>
                    <m:r>
                      <a:rPr kumimoji="0" lang="es-UY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151515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ó</m:t>
                    </m:r>
                    <m:r>
                      <a:rPr kumimoji="0" lang="es-UY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151515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𝑛</m:t>
                    </m:r>
                    <m:r>
                      <a:rPr kumimoji="0" lang="es-AR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151515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(</m:t>
                    </m:r>
                    <m:r>
                      <a:rPr kumimoji="0" lang="es-AR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151515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𝑑𝑜𝑠𝑖𝑠</m:t>
                    </m:r>
                    <m:r>
                      <a:rPr kumimoji="0" lang="es-AR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151515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)=</m:t>
                    </m:r>
                    <m:f>
                      <m:fPr>
                        <m:ctrlP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𝑅𝑖𝑒𝑠𝑔𝑜</m:t>
                        </m:r>
                        <m: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  <m: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𝑑𝑒</m:t>
                        </m:r>
                        <m: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  <m: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𝑖𝑛𝑓𝑒𝑐𝑐𝑖</m:t>
                        </m:r>
                        <m: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ó</m:t>
                        </m:r>
                        <m: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num>
                      <m:den>
                        <m: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𝐷𝑜𝑠𝑖𝑠</m:t>
                        </m:r>
                        <m: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𝑟𝑒𝑠𝑝𝑢𝑒𝑠𝑡𝑎</m:t>
                        </m:r>
                      </m:den>
                    </m:f>
                    <m:r>
                      <a:rPr kumimoji="0" lang="es-UY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151515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 </m:t>
                    </m:r>
                    <m:f>
                      <m:fPr>
                        <m:ctrlP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es-UY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151515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s-AR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151515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2,699</m:t>
                            </m:r>
                            <m:r>
                              <a:rPr kumimoji="0" lang="es-AR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151515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s-UY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151515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10</m:t>
                            </m:r>
                          </m:e>
                          <m:sup>
                            <m:r>
                              <a:rPr kumimoji="0" lang="es-UY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151515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−</m:t>
                            </m:r>
                            <m:r>
                              <a:rPr kumimoji="0" lang="es-AR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151515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6</m:t>
                            </m:r>
                          </m:sup>
                        </m:sSup>
                      </m:num>
                      <m:den>
                        <m: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0,2 </m:t>
                        </m:r>
                        <m: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𝑖𝑛𝑓𝑒𝑐𝑐𝑖𝑜𝑛𝑒𝑠</m:t>
                        </m:r>
                        <m: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/</m:t>
                        </m:r>
                        <m: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𝑜𝑟𝑔𝑎𝑛𝑖𝑠𝑚𝑜</m:t>
                        </m:r>
                      </m:den>
                    </m:f>
                    <m:r>
                      <a:rPr kumimoji="0" lang="es-UY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151515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 </m:t>
                    </m:r>
                    <m:sSup>
                      <m:sSupPr>
                        <m:ctrlP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s-AR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1,35</m:t>
                        </m:r>
                        <m: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  <m: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10</m:t>
                        </m:r>
                      </m:e>
                      <m:sup>
                        <m:r>
                          <a:rPr kumimoji="0" lang="es-UY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r>
                          <a:rPr kumimoji="0" lang="es-AR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51515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5</m:t>
                        </m:r>
                      </m:sup>
                    </m:sSup>
                    <m:r>
                      <a:rPr kumimoji="0" lang="es-UY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151515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s-UY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151515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𝑜𝑟𝑔𝑎𝑛𝑖𝑠𝑚𝑜𝑠</m:t>
                    </m:r>
                    <m:r>
                      <a:rPr kumimoji="0" lang="es-UY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151515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/</m:t>
                    </m:r>
                    <m:r>
                      <a:rPr kumimoji="0" lang="es-UY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151515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𝑑</m:t>
                    </m:r>
                    <m:r>
                      <a:rPr kumimoji="0" lang="es-UY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151515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í</m:t>
                    </m:r>
                    <m:r>
                      <a:rPr kumimoji="0" lang="es-UY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151515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𝑎</m:t>
                    </m:r>
                  </m:oMath>
                </a14:m>
                <a:r>
                  <a:rPr kumimoji="0" lang="es-UY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51515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 (por persona)</a:t>
                </a:r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DDF7E183-F396-55E2-2421-910B8B6AF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766" y="1153974"/>
                <a:ext cx="11123458" cy="465769"/>
              </a:xfrm>
              <a:prstGeom prst="rect">
                <a:avLst/>
              </a:prstGeom>
              <a:blipFill>
                <a:blip r:embed="rId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uadroTexto 10">
            <a:extLst>
              <a:ext uri="{FF2B5EF4-FFF2-40B4-BE49-F238E27FC236}">
                <a16:creationId xmlns:a16="http://schemas.microsoft.com/office/drawing/2014/main" id="{2523C8D0-4C30-C9A9-AC35-90F57CED28A8}"/>
              </a:ext>
            </a:extLst>
          </p:cNvPr>
          <p:cNvSpPr txBox="1"/>
          <p:nvPr/>
        </p:nvSpPr>
        <p:spPr>
          <a:xfrm>
            <a:off x="451976" y="1821972"/>
            <a:ext cx="10499341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Concentración en el agua de bebida: 1,35x10</a:t>
            </a:r>
            <a:r>
              <a:rPr kumimoji="0" lang="es-UY" sz="1800" b="0" i="0" u="none" strike="noStrike" kern="1200" cap="none" spc="0" normalizeH="0" baseline="3000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-5</a:t>
            </a: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organismos/litro  (bebiendo 1 litro por día)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Eficacia requerida (remoción + inactivación) = log No/N = log 10/1,35x10</a:t>
            </a:r>
            <a:r>
              <a:rPr kumimoji="0" lang="es-UY" sz="1800" b="0" i="0" u="none" strike="noStrike" kern="1200" cap="none" spc="0" normalizeH="0" baseline="3000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-5</a:t>
            </a:r>
            <a:r>
              <a:rPr kumimoji="0" lang="es-UY" sz="18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= </a:t>
            </a:r>
            <a:r>
              <a:rPr lang="es-UY" sz="1800" b="1" u="sng" dirty="0">
                <a:solidFill>
                  <a:srgbClr val="E5E5E5">
                    <a:lumMod val="10000"/>
                  </a:srgbClr>
                </a:solidFill>
                <a:latin typeface="Arial" charset="0"/>
              </a:rPr>
              <a:t>5</a:t>
            </a:r>
            <a:r>
              <a:rPr kumimoji="0" lang="es-UY" sz="1800" b="1" i="0" u="sng" strike="noStrike" kern="1200" cap="none" spc="0" normalizeH="0" baseline="0" noProof="0" dirty="0">
                <a:ln>
                  <a:noFill/>
                </a:ln>
                <a:solidFill>
                  <a:srgbClr val="E5E5E5">
                    <a:lumMod val="1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,87</a:t>
            </a:r>
            <a:endParaRPr kumimoji="0" lang="es-UY" sz="1800" b="0" i="0" u="none" strike="noStrike" kern="1200" cap="none" spc="0" normalizeH="0" baseline="0" noProof="0" dirty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210AB128-A7C9-B2E9-99D7-C491CC67EB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841" y="3059851"/>
            <a:ext cx="4148811" cy="3188181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8BC803A4-E414-BEAD-9B8F-E1B517C0F842}"/>
              </a:ext>
            </a:extLst>
          </p:cNvPr>
          <p:cNvSpPr txBox="1"/>
          <p:nvPr/>
        </p:nvSpPr>
        <p:spPr>
          <a:xfrm>
            <a:off x="451976" y="605897"/>
            <a:ext cx="11233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>
                <a:solidFill>
                  <a:schemeClr val="tx1"/>
                </a:solidFill>
              </a:rPr>
              <a:t>Se puede resolver también aplicando el modelo dosis-respuesta simplificado (0,2 infecciones/organismo)</a:t>
            </a:r>
            <a:endParaRPr lang="es-UY" sz="1800" dirty="0">
              <a:solidFill>
                <a:schemeClr val="tx1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2C49966-FD57-43D8-5505-3FCC977070F1}"/>
              </a:ext>
            </a:extLst>
          </p:cNvPr>
          <p:cNvSpPr txBox="1"/>
          <p:nvPr/>
        </p:nvSpPr>
        <p:spPr>
          <a:xfrm rot="16200000">
            <a:off x="-847660" y="4334368"/>
            <a:ext cx="3188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>
                <a:solidFill>
                  <a:schemeClr val="tx1"/>
                </a:solidFill>
              </a:rPr>
              <a:t>Riesgo de infección (</a:t>
            </a:r>
            <a:r>
              <a:rPr lang="es-AR" sz="1800" dirty="0" err="1">
                <a:solidFill>
                  <a:schemeClr val="tx1"/>
                </a:solidFill>
              </a:rPr>
              <a:t>inf</a:t>
            </a:r>
            <a:r>
              <a:rPr lang="es-AR" sz="1800" dirty="0">
                <a:solidFill>
                  <a:schemeClr val="tx1"/>
                </a:solidFill>
              </a:rPr>
              <a:t>/d)</a:t>
            </a:r>
            <a:endParaRPr lang="es-UY" sz="1800" dirty="0">
              <a:solidFill>
                <a:schemeClr val="tx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E422C51-FF24-5B7D-A318-29A951F85546}"/>
              </a:ext>
            </a:extLst>
          </p:cNvPr>
          <p:cNvSpPr txBox="1"/>
          <p:nvPr/>
        </p:nvSpPr>
        <p:spPr>
          <a:xfrm>
            <a:off x="1631504" y="624803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>
                <a:solidFill>
                  <a:schemeClr val="tx1"/>
                </a:solidFill>
              </a:rPr>
              <a:t>Dosis (organismos/d)</a:t>
            </a:r>
            <a:endParaRPr lang="es-UY" sz="1800" dirty="0">
              <a:solidFill>
                <a:schemeClr val="tx1"/>
              </a:solidFill>
            </a:endParaRP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4A50AF5E-9424-FC3B-C005-4F15E2A6482C}"/>
              </a:ext>
            </a:extLst>
          </p:cNvPr>
          <p:cNvCxnSpPr>
            <a:cxnSpLocks/>
          </p:cNvCxnSpPr>
          <p:nvPr/>
        </p:nvCxnSpPr>
        <p:spPr>
          <a:xfrm flipV="1">
            <a:off x="1343472" y="3429000"/>
            <a:ext cx="2448272" cy="229514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7DC1E9F-6612-537D-1E9C-24CF4D9351B7}"/>
              </a:ext>
            </a:extLst>
          </p:cNvPr>
          <p:cNvSpPr txBox="1"/>
          <p:nvPr/>
        </p:nvSpPr>
        <p:spPr>
          <a:xfrm>
            <a:off x="5414730" y="3145768"/>
            <a:ext cx="621550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>
                <a:solidFill>
                  <a:schemeClr val="tx1"/>
                </a:solidFill>
              </a:rPr>
              <a:t>El modelo Dosis-Respuesta simplificado es lineal</a:t>
            </a:r>
          </a:p>
          <a:p>
            <a:r>
              <a:rPr lang="es-AR" sz="1800" dirty="0">
                <a:solidFill>
                  <a:schemeClr val="tx1"/>
                </a:solidFill>
              </a:rPr>
              <a:t>Riesgo infección = 0,2 * Dosis (línea roja)</a:t>
            </a:r>
          </a:p>
          <a:p>
            <a:r>
              <a:rPr lang="es-AR" sz="1800" dirty="0">
                <a:solidFill>
                  <a:schemeClr val="tx1"/>
                </a:solidFill>
              </a:rPr>
              <a:t>Para igual riesgo de infección (línea verde), el modelo simplificado da como resultado que la dosis es mayor, por lo tanto, la eficacia será menor (5,87 log vs. 6,38 log)</a:t>
            </a:r>
          </a:p>
          <a:p>
            <a:endParaRPr lang="es-AR" sz="1800" dirty="0">
              <a:solidFill>
                <a:schemeClr val="tx1"/>
              </a:solidFill>
            </a:endParaRPr>
          </a:p>
          <a:p>
            <a:r>
              <a:rPr lang="es-AR" sz="1800" dirty="0">
                <a:solidFill>
                  <a:schemeClr val="tx1"/>
                </a:solidFill>
              </a:rPr>
              <a:t>El mismo ejemplo para </a:t>
            </a:r>
            <a:r>
              <a:rPr lang="es-AR" sz="1800" dirty="0" err="1">
                <a:solidFill>
                  <a:schemeClr val="tx1"/>
                </a:solidFill>
              </a:rPr>
              <a:t>Campylobacter</a:t>
            </a:r>
            <a:r>
              <a:rPr lang="es-AR" sz="1800" dirty="0">
                <a:solidFill>
                  <a:schemeClr val="tx1"/>
                </a:solidFill>
              </a:rPr>
              <a:t> y Rotavirus da valores casi iguales por ambos métodos, pues la recta se aproxima mejor a la curva.</a:t>
            </a:r>
            <a:endParaRPr lang="es-UY" sz="1800" dirty="0">
              <a:solidFill>
                <a:schemeClr val="tx1"/>
              </a:solidFill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DFEC45E7-D930-E458-6F50-AE6885A7BE3A}"/>
              </a:ext>
            </a:extLst>
          </p:cNvPr>
          <p:cNvCxnSpPr/>
          <p:nvPr/>
        </p:nvCxnSpPr>
        <p:spPr>
          <a:xfrm>
            <a:off x="1343472" y="4653941"/>
            <a:ext cx="266429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433576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6379</TotalTime>
  <Words>932</Words>
  <Application>Microsoft Office PowerPoint</Application>
  <PresentationFormat>Panorámica</PresentationFormat>
  <Paragraphs>88</Paragraphs>
  <Slides>7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Avenir Next LT Pro Light</vt:lpstr>
      <vt:lpstr>Calibri</vt:lpstr>
      <vt:lpstr>Cambria Math</vt:lpstr>
      <vt:lpstr>Candara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LA MIA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DESINFECCIÓN</dc:title>
  <dc:creator>DANILO RIOS</dc:creator>
  <cp:lastModifiedBy>365 Pro Plus</cp:lastModifiedBy>
  <cp:revision>369</cp:revision>
  <dcterms:created xsi:type="dcterms:W3CDTF">2004-05-22T01:20:57Z</dcterms:created>
  <dcterms:modified xsi:type="dcterms:W3CDTF">2023-11-22T12:07:13Z</dcterms:modified>
</cp:coreProperties>
</file>