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CD_325B79A1.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85"/>
  </p:notesMasterIdLst>
  <p:handoutMasterIdLst>
    <p:handoutMasterId r:id="rId86"/>
  </p:handoutMasterIdLst>
  <p:sldIdLst>
    <p:sldId id="469" r:id="rId2"/>
    <p:sldId id="370" r:id="rId3"/>
    <p:sldId id="633" r:id="rId4"/>
    <p:sldId id="747" r:id="rId5"/>
    <p:sldId id="703" r:id="rId6"/>
    <p:sldId id="755" r:id="rId7"/>
    <p:sldId id="401" r:id="rId8"/>
    <p:sldId id="717" r:id="rId9"/>
    <p:sldId id="746" r:id="rId10"/>
    <p:sldId id="708" r:id="rId11"/>
    <p:sldId id="745" r:id="rId12"/>
    <p:sldId id="709" r:id="rId13"/>
    <p:sldId id="699" r:id="rId14"/>
    <p:sldId id="710" r:id="rId15"/>
    <p:sldId id="707" r:id="rId16"/>
    <p:sldId id="691" r:id="rId17"/>
    <p:sldId id="280" r:id="rId18"/>
    <p:sldId id="704" r:id="rId19"/>
    <p:sldId id="712" r:id="rId20"/>
    <p:sldId id="714" r:id="rId21"/>
    <p:sldId id="759" r:id="rId22"/>
    <p:sldId id="711" r:id="rId23"/>
    <p:sldId id="716" r:id="rId24"/>
    <p:sldId id="715" r:id="rId25"/>
    <p:sldId id="713" r:id="rId26"/>
    <p:sldId id="719" r:id="rId27"/>
    <p:sldId id="720" r:id="rId28"/>
    <p:sldId id="726" r:id="rId29"/>
    <p:sldId id="721" r:id="rId30"/>
    <p:sldId id="724" r:id="rId31"/>
    <p:sldId id="725" r:id="rId32"/>
    <p:sldId id="705" r:id="rId33"/>
    <p:sldId id="727" r:id="rId34"/>
    <p:sldId id="729" r:id="rId35"/>
    <p:sldId id="728" r:id="rId36"/>
    <p:sldId id="730" r:id="rId37"/>
    <p:sldId id="731" r:id="rId38"/>
    <p:sldId id="706" r:id="rId39"/>
    <p:sldId id="732" r:id="rId40"/>
    <p:sldId id="733" r:id="rId41"/>
    <p:sldId id="734" r:id="rId42"/>
    <p:sldId id="750" r:id="rId43"/>
    <p:sldId id="748" r:id="rId44"/>
    <p:sldId id="735" r:id="rId45"/>
    <p:sldId id="736" r:id="rId46"/>
    <p:sldId id="738" r:id="rId47"/>
    <p:sldId id="753" r:id="rId48"/>
    <p:sldId id="739" r:id="rId49"/>
    <p:sldId id="751" r:id="rId50"/>
    <p:sldId id="752" r:id="rId51"/>
    <p:sldId id="740" r:id="rId52"/>
    <p:sldId id="741" r:id="rId53"/>
    <p:sldId id="742" r:id="rId54"/>
    <p:sldId id="743" r:id="rId55"/>
    <p:sldId id="744" r:id="rId56"/>
    <p:sldId id="687" r:id="rId57"/>
    <p:sldId id="684" r:id="rId58"/>
    <p:sldId id="688" r:id="rId59"/>
    <p:sldId id="760" r:id="rId60"/>
    <p:sldId id="689" r:id="rId61"/>
    <p:sldId id="690" r:id="rId62"/>
    <p:sldId id="674" r:id="rId63"/>
    <p:sldId id="761" r:id="rId64"/>
    <p:sldId id="673" r:id="rId65"/>
    <p:sldId id="677" r:id="rId66"/>
    <p:sldId id="679" r:id="rId67"/>
    <p:sldId id="685" r:id="rId68"/>
    <p:sldId id="686" r:id="rId69"/>
    <p:sldId id="693" r:id="rId70"/>
    <p:sldId id="692" r:id="rId71"/>
    <p:sldId id="694" r:id="rId72"/>
    <p:sldId id="702" r:id="rId73"/>
    <p:sldId id="695" r:id="rId74"/>
    <p:sldId id="542" r:id="rId75"/>
    <p:sldId id="756" r:id="rId76"/>
    <p:sldId id="762" r:id="rId77"/>
    <p:sldId id="696" r:id="rId78"/>
    <p:sldId id="764" r:id="rId79"/>
    <p:sldId id="701" r:id="rId80"/>
    <p:sldId id="678" r:id="rId81"/>
    <p:sldId id="757" r:id="rId82"/>
    <p:sldId id="765" r:id="rId83"/>
    <p:sldId id="758" r:id="rId84"/>
  </p:sldIdLst>
  <p:sldSz cx="12192000" cy="6858000"/>
  <p:notesSz cx="7105650" cy="102362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7597E8-E6D9-B0A7-0685-D4484C7C11CD}" name="Danilo Ríos" initials="DR" userId="74fa47b150b6dd8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8F8F8"/>
    <a:srgbClr val="FFFFFF"/>
    <a:srgbClr val="DDDDDD"/>
    <a:srgbClr val="048A0A"/>
    <a:srgbClr val="FFFF66"/>
    <a:srgbClr val="F9FC78"/>
    <a:srgbClr val="FF99FF"/>
    <a:srgbClr val="FF33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8F6C8-D0B3-481B-9F99-CC061D541573}" v="33" dt="2023-10-31T13:45:42.74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96" y="5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93"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lo Ríos" userId="74fa47b150b6dd85" providerId="LiveId" clId="{6C56B87A-8A2F-4470-954F-FDAD2020B373}"/>
    <pc:docChg chg="undo redo custSel addSld delSld modSld delMainMaster">
      <pc:chgData name="Danilo Ríos" userId="74fa47b150b6dd85" providerId="LiveId" clId="{6C56B87A-8A2F-4470-954F-FDAD2020B373}" dt="2023-10-29T12:19:40.122" v="5885" actId="20577"/>
      <pc:docMkLst>
        <pc:docMk/>
      </pc:docMkLst>
      <pc:sldChg chg="del">
        <pc:chgData name="Danilo Ríos" userId="74fa47b150b6dd85" providerId="LiveId" clId="{6C56B87A-8A2F-4470-954F-FDAD2020B373}" dt="2023-09-16T12:31:33.775" v="60" actId="47"/>
        <pc:sldMkLst>
          <pc:docMk/>
          <pc:sldMk cId="0" sldId="262"/>
        </pc:sldMkLst>
      </pc:sldChg>
      <pc:sldChg chg="del">
        <pc:chgData name="Danilo Ríos" userId="74fa47b150b6dd85" providerId="LiveId" clId="{6C56B87A-8A2F-4470-954F-FDAD2020B373}" dt="2023-09-16T12:31:33.182" v="59" actId="47"/>
        <pc:sldMkLst>
          <pc:docMk/>
          <pc:sldMk cId="0" sldId="271"/>
        </pc:sldMkLst>
      </pc:sldChg>
      <pc:sldChg chg="del">
        <pc:chgData name="Danilo Ríos" userId="74fa47b150b6dd85" providerId="LiveId" clId="{6C56B87A-8A2F-4470-954F-FDAD2020B373}" dt="2023-09-16T12:30:37.906" v="34" actId="47"/>
        <pc:sldMkLst>
          <pc:docMk/>
          <pc:sldMk cId="0" sldId="278"/>
        </pc:sldMkLst>
      </pc:sldChg>
      <pc:sldChg chg="modSp mod">
        <pc:chgData name="Danilo Ríos" userId="74fa47b150b6dd85" providerId="LiveId" clId="{6C56B87A-8A2F-4470-954F-FDAD2020B373}" dt="2023-09-24T11:59:56.932" v="418" actId="20577"/>
        <pc:sldMkLst>
          <pc:docMk/>
          <pc:sldMk cId="0" sldId="280"/>
        </pc:sldMkLst>
        <pc:spChg chg="mod">
          <ac:chgData name="Danilo Ríos" userId="74fa47b150b6dd85" providerId="LiveId" clId="{6C56B87A-8A2F-4470-954F-FDAD2020B373}" dt="2023-09-24T11:59:56.932" v="418" actId="20577"/>
          <ac:spMkLst>
            <pc:docMk/>
            <pc:sldMk cId="0" sldId="280"/>
            <ac:spMk id="39939" creationId="{00000000-0000-0000-0000-000000000000}"/>
          </ac:spMkLst>
        </pc:spChg>
      </pc:sldChg>
      <pc:sldChg chg="del">
        <pc:chgData name="Danilo Ríos" userId="74fa47b150b6dd85" providerId="LiveId" clId="{6C56B87A-8A2F-4470-954F-FDAD2020B373}" dt="2023-09-16T12:31:03.916" v="53" actId="47"/>
        <pc:sldMkLst>
          <pc:docMk/>
          <pc:sldMk cId="0" sldId="282"/>
        </pc:sldMkLst>
      </pc:sldChg>
      <pc:sldChg chg="addSp modSp mod">
        <pc:chgData name="Danilo Ríos" userId="74fa47b150b6dd85" providerId="LiveId" clId="{6C56B87A-8A2F-4470-954F-FDAD2020B373}" dt="2023-09-28T12:55:04.172" v="3927" actId="113"/>
        <pc:sldMkLst>
          <pc:docMk/>
          <pc:sldMk cId="0" sldId="370"/>
        </pc:sldMkLst>
        <pc:spChg chg="mod">
          <ac:chgData name="Danilo Ríos" userId="74fa47b150b6dd85" providerId="LiveId" clId="{6C56B87A-8A2F-4470-954F-FDAD2020B373}" dt="2023-09-28T12:55:04.172" v="3927" actId="113"/>
          <ac:spMkLst>
            <pc:docMk/>
            <pc:sldMk cId="0" sldId="370"/>
            <ac:spMk id="186370" creationId="{00000000-0000-0000-0000-000000000000}"/>
          </ac:spMkLst>
        </pc:spChg>
        <pc:picChg chg="add mod">
          <ac:chgData name="Danilo Ríos" userId="74fa47b150b6dd85" providerId="LiveId" clId="{6C56B87A-8A2F-4470-954F-FDAD2020B373}" dt="2023-09-25T13:11:05.511" v="1295"/>
          <ac:picMkLst>
            <pc:docMk/>
            <pc:sldMk cId="0" sldId="370"/>
            <ac:picMk id="2" creationId="{A4566DB7-F0A1-0BAF-414F-A4B282DD9FD6}"/>
          </ac:picMkLst>
        </pc:picChg>
      </pc:sldChg>
      <pc:sldChg chg="del">
        <pc:chgData name="Danilo Ríos" userId="74fa47b150b6dd85" providerId="LiveId" clId="{6C56B87A-8A2F-4470-954F-FDAD2020B373}" dt="2023-10-10T20:16:25.024" v="5274" actId="47"/>
        <pc:sldMkLst>
          <pc:docMk/>
          <pc:sldMk cId="0" sldId="392"/>
        </pc:sldMkLst>
      </pc:sldChg>
      <pc:sldChg chg="del">
        <pc:chgData name="Danilo Ríos" userId="74fa47b150b6dd85" providerId="LiveId" clId="{6C56B87A-8A2F-4470-954F-FDAD2020B373}" dt="2023-10-10T20:16:25.790" v="5275" actId="47"/>
        <pc:sldMkLst>
          <pc:docMk/>
          <pc:sldMk cId="0" sldId="393"/>
        </pc:sldMkLst>
      </pc:sldChg>
      <pc:sldChg chg="del">
        <pc:chgData name="Danilo Ríos" userId="74fa47b150b6dd85" providerId="LiveId" clId="{6C56B87A-8A2F-4470-954F-FDAD2020B373}" dt="2023-10-10T20:16:26.321" v="5276" actId="47"/>
        <pc:sldMkLst>
          <pc:docMk/>
          <pc:sldMk cId="0" sldId="394"/>
        </pc:sldMkLst>
      </pc:sldChg>
      <pc:sldChg chg="modSp mod">
        <pc:chgData name="Danilo Ríos" userId="74fa47b150b6dd85" providerId="LiveId" clId="{6C56B87A-8A2F-4470-954F-FDAD2020B373}" dt="2023-09-25T13:10:45.763" v="1294" actId="6549"/>
        <pc:sldMkLst>
          <pc:docMk/>
          <pc:sldMk cId="0" sldId="469"/>
        </pc:sldMkLst>
        <pc:spChg chg="mod">
          <ac:chgData name="Danilo Ríos" userId="74fa47b150b6dd85" providerId="LiveId" clId="{6C56B87A-8A2F-4470-954F-FDAD2020B373}" dt="2023-09-25T13:10:45.763" v="1294" actId="6549"/>
          <ac:spMkLst>
            <pc:docMk/>
            <pc:sldMk cId="0" sldId="469"/>
            <ac:spMk id="295939" creationId="{00000000-0000-0000-0000-000000000000}"/>
          </ac:spMkLst>
        </pc:spChg>
        <pc:spChg chg="mod">
          <ac:chgData name="Danilo Ríos" userId="74fa47b150b6dd85" providerId="LiveId" clId="{6C56B87A-8A2F-4470-954F-FDAD2020B373}" dt="2023-09-25T13:10:07.802" v="1292" actId="1076"/>
          <ac:spMkLst>
            <pc:docMk/>
            <pc:sldMk cId="0" sldId="469"/>
            <ac:spMk id="295940" creationId="{00000000-0000-0000-0000-000000000000}"/>
          </ac:spMkLst>
        </pc:spChg>
      </pc:sldChg>
      <pc:sldChg chg="del">
        <pc:chgData name="Danilo Ríos" userId="74fa47b150b6dd85" providerId="LiveId" clId="{6C56B87A-8A2F-4470-954F-FDAD2020B373}" dt="2023-09-16T12:31:45.209" v="68" actId="47"/>
        <pc:sldMkLst>
          <pc:docMk/>
          <pc:sldMk cId="0" sldId="475"/>
        </pc:sldMkLst>
      </pc:sldChg>
      <pc:sldChg chg="del">
        <pc:chgData name="Danilo Ríos" userId="74fa47b150b6dd85" providerId="LiveId" clId="{6C56B87A-8A2F-4470-954F-FDAD2020B373}" dt="2023-09-16T12:31:41.837" v="64" actId="47"/>
        <pc:sldMkLst>
          <pc:docMk/>
          <pc:sldMk cId="0" sldId="478"/>
        </pc:sldMkLst>
      </pc:sldChg>
      <pc:sldChg chg="del">
        <pc:chgData name="Danilo Ríos" userId="74fa47b150b6dd85" providerId="LiveId" clId="{6C56B87A-8A2F-4470-954F-FDAD2020B373}" dt="2023-09-16T12:31:43.682" v="66" actId="47"/>
        <pc:sldMkLst>
          <pc:docMk/>
          <pc:sldMk cId="0" sldId="479"/>
        </pc:sldMkLst>
      </pc:sldChg>
      <pc:sldChg chg="del">
        <pc:chgData name="Danilo Ríos" userId="74fa47b150b6dd85" providerId="LiveId" clId="{6C56B87A-8A2F-4470-954F-FDAD2020B373}" dt="2023-09-16T12:31:00.994" v="52" actId="47"/>
        <pc:sldMkLst>
          <pc:docMk/>
          <pc:sldMk cId="0" sldId="570"/>
        </pc:sldMkLst>
      </pc:sldChg>
      <pc:sldChg chg="del">
        <pc:chgData name="Danilo Ríos" userId="74fa47b150b6dd85" providerId="LiveId" clId="{6C56B87A-8A2F-4470-954F-FDAD2020B373}" dt="2023-09-16T12:31:44.428" v="67" actId="47"/>
        <pc:sldMkLst>
          <pc:docMk/>
          <pc:sldMk cId="993211324" sldId="588"/>
        </pc:sldMkLst>
      </pc:sldChg>
      <pc:sldChg chg="del">
        <pc:chgData name="Danilo Ríos" userId="74fa47b150b6dd85" providerId="LiveId" clId="{6C56B87A-8A2F-4470-954F-FDAD2020B373}" dt="2023-09-16T12:30:44.245" v="41" actId="47"/>
        <pc:sldMkLst>
          <pc:docMk/>
          <pc:sldMk cId="1248803295" sldId="599"/>
        </pc:sldMkLst>
      </pc:sldChg>
      <pc:sldChg chg="del">
        <pc:chgData name="Danilo Ríos" userId="74fa47b150b6dd85" providerId="LiveId" clId="{6C56B87A-8A2F-4470-954F-FDAD2020B373}" dt="2023-09-16T12:30:45.823" v="44" actId="47"/>
        <pc:sldMkLst>
          <pc:docMk/>
          <pc:sldMk cId="1426606481" sldId="600"/>
        </pc:sldMkLst>
      </pc:sldChg>
      <pc:sldChg chg="del">
        <pc:chgData name="Danilo Ríos" userId="74fa47b150b6dd85" providerId="LiveId" clId="{6C56B87A-8A2F-4470-954F-FDAD2020B373}" dt="2023-09-16T12:30:46.901" v="46" actId="47"/>
        <pc:sldMkLst>
          <pc:docMk/>
          <pc:sldMk cId="1717254185" sldId="601"/>
        </pc:sldMkLst>
      </pc:sldChg>
      <pc:sldChg chg="del">
        <pc:chgData name="Danilo Ríos" userId="74fa47b150b6dd85" providerId="LiveId" clId="{6C56B87A-8A2F-4470-954F-FDAD2020B373}" dt="2023-09-16T12:30:46.370" v="45" actId="47"/>
        <pc:sldMkLst>
          <pc:docMk/>
          <pc:sldMk cId="89885545" sldId="602"/>
        </pc:sldMkLst>
      </pc:sldChg>
      <pc:sldChg chg="del">
        <pc:chgData name="Danilo Ríos" userId="74fa47b150b6dd85" providerId="LiveId" clId="{6C56B87A-8A2F-4470-954F-FDAD2020B373}" dt="2023-09-16T12:30:48.401" v="48" actId="47"/>
        <pc:sldMkLst>
          <pc:docMk/>
          <pc:sldMk cId="2744947775" sldId="603"/>
        </pc:sldMkLst>
      </pc:sldChg>
      <pc:sldChg chg="del">
        <pc:chgData name="Danilo Ríos" userId="74fa47b150b6dd85" providerId="LiveId" clId="{6C56B87A-8A2F-4470-954F-FDAD2020B373}" dt="2023-09-16T12:30:47.589" v="47" actId="47"/>
        <pc:sldMkLst>
          <pc:docMk/>
          <pc:sldMk cId="3553282742" sldId="604"/>
        </pc:sldMkLst>
      </pc:sldChg>
      <pc:sldChg chg="del">
        <pc:chgData name="Danilo Ríos" userId="74fa47b150b6dd85" providerId="LiveId" clId="{6C56B87A-8A2F-4470-954F-FDAD2020B373}" dt="2023-09-16T12:30:58.885" v="50" actId="47"/>
        <pc:sldMkLst>
          <pc:docMk/>
          <pc:sldMk cId="720895171" sldId="607"/>
        </pc:sldMkLst>
      </pc:sldChg>
      <pc:sldChg chg="del">
        <pc:chgData name="Danilo Ríos" userId="74fa47b150b6dd85" providerId="LiveId" clId="{6C56B87A-8A2F-4470-954F-FDAD2020B373}" dt="2023-09-16T12:30:35.686" v="31" actId="47"/>
        <pc:sldMkLst>
          <pc:docMk/>
          <pc:sldMk cId="965907052" sldId="613"/>
        </pc:sldMkLst>
      </pc:sldChg>
      <pc:sldChg chg="del">
        <pc:chgData name="Danilo Ríos" userId="74fa47b150b6dd85" providerId="LiveId" clId="{6C56B87A-8A2F-4470-954F-FDAD2020B373}" dt="2023-09-16T12:30:36.342" v="32" actId="47"/>
        <pc:sldMkLst>
          <pc:docMk/>
          <pc:sldMk cId="2920207705" sldId="614"/>
        </pc:sldMkLst>
      </pc:sldChg>
      <pc:sldChg chg="del">
        <pc:chgData name="Danilo Ríos" userId="74fa47b150b6dd85" providerId="LiveId" clId="{6C56B87A-8A2F-4470-954F-FDAD2020B373}" dt="2023-09-16T12:30:37.078" v="33" actId="47"/>
        <pc:sldMkLst>
          <pc:docMk/>
          <pc:sldMk cId="4027068255" sldId="615"/>
        </pc:sldMkLst>
      </pc:sldChg>
      <pc:sldChg chg="del">
        <pc:chgData name="Danilo Ríos" userId="74fa47b150b6dd85" providerId="LiveId" clId="{6C56B87A-8A2F-4470-954F-FDAD2020B373}" dt="2023-09-16T12:31:34.353" v="61" actId="47"/>
        <pc:sldMkLst>
          <pc:docMk/>
          <pc:sldMk cId="2864113925" sldId="618"/>
        </pc:sldMkLst>
      </pc:sldChg>
      <pc:sldChg chg="del">
        <pc:chgData name="Danilo Ríos" userId="74fa47b150b6dd85" providerId="LiveId" clId="{6C56B87A-8A2F-4470-954F-FDAD2020B373}" dt="2023-09-16T12:31:34.822" v="62" actId="47"/>
        <pc:sldMkLst>
          <pc:docMk/>
          <pc:sldMk cId="3629411477" sldId="619"/>
        </pc:sldMkLst>
      </pc:sldChg>
      <pc:sldChg chg="del">
        <pc:chgData name="Danilo Ríos" userId="74fa47b150b6dd85" providerId="LiveId" clId="{6C56B87A-8A2F-4470-954F-FDAD2020B373}" dt="2023-09-16T12:31:40.681" v="63" actId="47"/>
        <pc:sldMkLst>
          <pc:docMk/>
          <pc:sldMk cId="1924230507" sldId="621"/>
        </pc:sldMkLst>
      </pc:sldChg>
      <pc:sldChg chg="del">
        <pc:chgData name="Danilo Ríos" userId="74fa47b150b6dd85" providerId="LiveId" clId="{6C56B87A-8A2F-4470-954F-FDAD2020B373}" dt="2023-09-16T12:30:43.026" v="40" actId="47"/>
        <pc:sldMkLst>
          <pc:docMk/>
          <pc:sldMk cId="3469348134" sldId="622"/>
        </pc:sldMkLst>
      </pc:sldChg>
      <pc:sldChg chg="del">
        <pc:chgData name="Danilo Ríos" userId="74fa47b150b6dd85" providerId="LiveId" clId="{6C56B87A-8A2F-4470-954F-FDAD2020B373}" dt="2023-09-16T12:30:45.276" v="43" actId="47"/>
        <pc:sldMkLst>
          <pc:docMk/>
          <pc:sldMk cId="2598161152" sldId="623"/>
        </pc:sldMkLst>
      </pc:sldChg>
      <pc:sldChg chg="delSp modSp mod delAnim">
        <pc:chgData name="Danilo Ríos" userId="74fa47b150b6dd85" providerId="LiveId" clId="{6C56B87A-8A2F-4470-954F-FDAD2020B373}" dt="2023-09-25T13:07:00.871" v="1232" actId="1076"/>
        <pc:sldMkLst>
          <pc:docMk/>
          <pc:sldMk cId="2777169415" sldId="633"/>
        </pc:sldMkLst>
        <pc:spChg chg="mod">
          <ac:chgData name="Danilo Ríos" userId="74fa47b150b6dd85" providerId="LiveId" clId="{6C56B87A-8A2F-4470-954F-FDAD2020B373}" dt="2023-09-25T13:07:00.871" v="1232" actId="1076"/>
          <ac:spMkLst>
            <pc:docMk/>
            <pc:sldMk cId="2777169415" sldId="633"/>
            <ac:spMk id="5" creationId="{00000000-0000-0000-0000-000000000000}"/>
          </ac:spMkLst>
        </pc:spChg>
        <pc:spChg chg="del">
          <ac:chgData name="Danilo Ríos" userId="74fa47b150b6dd85" providerId="LiveId" clId="{6C56B87A-8A2F-4470-954F-FDAD2020B373}" dt="2023-09-25T13:06:25.465" v="1188" actId="478"/>
          <ac:spMkLst>
            <pc:docMk/>
            <pc:sldMk cId="2777169415" sldId="633"/>
            <ac:spMk id="81923" creationId="{00000000-0000-0000-0000-000000000000}"/>
          </ac:spMkLst>
        </pc:spChg>
      </pc:sldChg>
      <pc:sldChg chg="del">
        <pc:chgData name="Danilo Ríos" userId="74fa47b150b6dd85" providerId="LiveId" clId="{6C56B87A-8A2F-4470-954F-FDAD2020B373}" dt="2023-09-16T12:31:42.823" v="65" actId="47"/>
        <pc:sldMkLst>
          <pc:docMk/>
          <pc:sldMk cId="756722219" sldId="634"/>
        </pc:sldMkLst>
      </pc:sldChg>
      <pc:sldChg chg="del">
        <pc:chgData name="Danilo Ríos" userId="74fa47b150b6dd85" providerId="LiveId" clId="{6C56B87A-8A2F-4470-954F-FDAD2020B373}" dt="2023-09-16T12:30:44.776" v="42" actId="47"/>
        <pc:sldMkLst>
          <pc:docMk/>
          <pc:sldMk cId="2416942361" sldId="647"/>
        </pc:sldMkLst>
      </pc:sldChg>
      <pc:sldChg chg="del">
        <pc:chgData name="Danilo Ríos" userId="74fa47b150b6dd85" providerId="LiveId" clId="{6C56B87A-8A2F-4470-954F-FDAD2020B373}" dt="2023-09-16T12:31:05.072" v="54" actId="47"/>
        <pc:sldMkLst>
          <pc:docMk/>
          <pc:sldMk cId="905767960" sldId="648"/>
        </pc:sldMkLst>
      </pc:sldChg>
      <pc:sldChg chg="del">
        <pc:chgData name="Danilo Ríos" userId="74fa47b150b6dd85" providerId="LiveId" clId="{6C56B87A-8A2F-4470-954F-FDAD2020B373}" dt="2023-09-16T12:30:50.963" v="49" actId="47"/>
        <pc:sldMkLst>
          <pc:docMk/>
          <pc:sldMk cId="594539317" sldId="657"/>
        </pc:sldMkLst>
      </pc:sldChg>
      <pc:sldChg chg="del">
        <pc:chgData name="Danilo Ríos" userId="74fa47b150b6dd85" providerId="LiveId" clId="{6C56B87A-8A2F-4470-954F-FDAD2020B373}" dt="2023-09-16T12:30:41.844" v="39" actId="47"/>
        <pc:sldMkLst>
          <pc:docMk/>
          <pc:sldMk cId="2877091944" sldId="662"/>
        </pc:sldMkLst>
      </pc:sldChg>
      <pc:sldChg chg="del">
        <pc:chgData name="Danilo Ríos" userId="74fa47b150b6dd85" providerId="LiveId" clId="{6C56B87A-8A2F-4470-954F-FDAD2020B373}" dt="2023-09-16T12:31:31.449" v="58" actId="47"/>
        <pc:sldMkLst>
          <pc:docMk/>
          <pc:sldMk cId="2784428536" sldId="664"/>
        </pc:sldMkLst>
      </pc:sldChg>
      <pc:sldChg chg="del">
        <pc:chgData name="Danilo Ríos" userId="74fa47b150b6dd85" providerId="LiveId" clId="{6C56B87A-8A2F-4470-954F-FDAD2020B373}" dt="2023-09-16T12:30:40.984" v="38" actId="47"/>
        <pc:sldMkLst>
          <pc:docMk/>
          <pc:sldMk cId="3594273920" sldId="666"/>
        </pc:sldMkLst>
      </pc:sldChg>
      <pc:sldChg chg="del">
        <pc:chgData name="Danilo Ríos" userId="74fa47b150b6dd85" providerId="LiveId" clId="{6C56B87A-8A2F-4470-954F-FDAD2020B373}" dt="2023-09-16T12:30:38.656" v="35" actId="47"/>
        <pc:sldMkLst>
          <pc:docMk/>
          <pc:sldMk cId="2753030075" sldId="667"/>
        </pc:sldMkLst>
      </pc:sldChg>
      <pc:sldChg chg="del">
        <pc:chgData name="Danilo Ríos" userId="74fa47b150b6dd85" providerId="LiveId" clId="{6C56B87A-8A2F-4470-954F-FDAD2020B373}" dt="2023-09-16T12:30:39.250" v="36" actId="47"/>
        <pc:sldMkLst>
          <pc:docMk/>
          <pc:sldMk cId="2766377348" sldId="668"/>
        </pc:sldMkLst>
      </pc:sldChg>
      <pc:sldChg chg="del">
        <pc:chgData name="Danilo Ríos" userId="74fa47b150b6dd85" providerId="LiveId" clId="{6C56B87A-8A2F-4470-954F-FDAD2020B373}" dt="2023-09-16T12:30:40.062" v="37" actId="47"/>
        <pc:sldMkLst>
          <pc:docMk/>
          <pc:sldMk cId="2039709498" sldId="669"/>
        </pc:sldMkLst>
      </pc:sldChg>
      <pc:sldChg chg="del">
        <pc:chgData name="Danilo Ríos" userId="74fa47b150b6dd85" providerId="LiveId" clId="{6C56B87A-8A2F-4470-954F-FDAD2020B373}" dt="2023-09-16T12:31:46.475" v="69" actId="47"/>
        <pc:sldMkLst>
          <pc:docMk/>
          <pc:sldMk cId="1436928470" sldId="670"/>
        </pc:sldMkLst>
      </pc:sldChg>
      <pc:sldChg chg="del">
        <pc:chgData name="Danilo Ríos" userId="74fa47b150b6dd85" providerId="LiveId" clId="{6C56B87A-8A2F-4470-954F-FDAD2020B373}" dt="2023-09-16T12:30:59.916" v="51" actId="47"/>
        <pc:sldMkLst>
          <pc:docMk/>
          <pc:sldMk cId="3912205439" sldId="671"/>
        </pc:sldMkLst>
      </pc:sldChg>
      <pc:sldChg chg="modSp del mod">
        <pc:chgData name="Danilo Ríos" userId="74fa47b150b6dd85" providerId="LiveId" clId="{6C56B87A-8A2F-4470-954F-FDAD2020B373}" dt="2023-09-25T12:50:32.566" v="511" actId="47"/>
        <pc:sldMkLst>
          <pc:docMk/>
          <pc:sldMk cId="3210439555" sldId="672"/>
        </pc:sldMkLst>
        <pc:spChg chg="mod">
          <ac:chgData name="Danilo Ríos" userId="74fa47b150b6dd85" providerId="LiveId" clId="{6C56B87A-8A2F-4470-954F-FDAD2020B373}" dt="2023-09-22T18:27:22.754" v="134" actId="20577"/>
          <ac:spMkLst>
            <pc:docMk/>
            <pc:sldMk cId="3210439555" sldId="672"/>
            <ac:spMk id="2" creationId="{405D5DCC-129A-B55E-A50E-246D5A582368}"/>
          </ac:spMkLst>
        </pc:spChg>
      </pc:sldChg>
      <pc:sldChg chg="del">
        <pc:chgData name="Danilo Ríos" userId="74fa47b150b6dd85" providerId="LiveId" clId="{6C56B87A-8A2F-4470-954F-FDAD2020B373}" dt="2023-09-16T12:31:20.518" v="57" actId="47"/>
        <pc:sldMkLst>
          <pc:docMk/>
          <pc:sldMk cId="3738389664" sldId="673"/>
        </pc:sldMkLst>
      </pc:sldChg>
      <pc:sldChg chg="delSp modSp del mod">
        <pc:chgData name="Danilo Ríos" userId="74fa47b150b6dd85" providerId="LiveId" clId="{6C56B87A-8A2F-4470-954F-FDAD2020B373}" dt="2023-09-28T11:37:07.261" v="1365" actId="1076"/>
        <pc:sldMkLst>
          <pc:docMk/>
          <pc:sldMk cId="168717680" sldId="674"/>
        </pc:sldMkLst>
        <pc:spChg chg="mod">
          <ac:chgData name="Danilo Ríos" userId="74fa47b150b6dd85" providerId="LiveId" clId="{6C56B87A-8A2F-4470-954F-FDAD2020B373}" dt="2023-09-28T11:37:07.261" v="1365" actId="1076"/>
          <ac:spMkLst>
            <pc:docMk/>
            <pc:sldMk cId="168717680" sldId="674"/>
            <ac:spMk id="2" creationId="{405D5DCC-129A-B55E-A50E-246D5A582368}"/>
          </ac:spMkLst>
        </pc:spChg>
        <pc:spChg chg="del">
          <ac:chgData name="Danilo Ríos" userId="74fa47b150b6dd85" providerId="LiveId" clId="{6C56B87A-8A2F-4470-954F-FDAD2020B373}" dt="2023-09-25T12:58:42.638" v="890" actId="478"/>
          <ac:spMkLst>
            <pc:docMk/>
            <pc:sldMk cId="168717680" sldId="674"/>
            <ac:spMk id="4" creationId="{20880BF8-5F57-D35A-54C8-27E67968FC92}"/>
          </ac:spMkLst>
        </pc:spChg>
        <pc:picChg chg="del">
          <ac:chgData name="Danilo Ríos" userId="74fa47b150b6dd85" providerId="LiveId" clId="{6C56B87A-8A2F-4470-954F-FDAD2020B373}" dt="2023-09-28T11:33:30.649" v="1298" actId="478"/>
          <ac:picMkLst>
            <pc:docMk/>
            <pc:sldMk cId="168717680" sldId="674"/>
            <ac:picMk id="3" creationId="{3FDC9958-44EA-DBE9-8C12-EA7F008F9C58}"/>
          </ac:picMkLst>
        </pc:picChg>
      </pc:sldChg>
      <pc:sldChg chg="del">
        <pc:chgData name="Danilo Ríos" userId="74fa47b150b6dd85" providerId="LiveId" clId="{6C56B87A-8A2F-4470-954F-FDAD2020B373}" dt="2023-09-16T12:30:32.045" v="30" actId="47"/>
        <pc:sldMkLst>
          <pc:docMk/>
          <pc:sldMk cId="637740033" sldId="675"/>
        </pc:sldMkLst>
      </pc:sldChg>
      <pc:sldChg chg="del">
        <pc:chgData name="Danilo Ríos" userId="74fa47b150b6dd85" providerId="LiveId" clId="{6C56B87A-8A2F-4470-954F-FDAD2020B373}" dt="2023-09-25T12:50:20.012" v="510" actId="47"/>
        <pc:sldMkLst>
          <pc:docMk/>
          <pc:sldMk cId="150226337" sldId="676"/>
        </pc:sldMkLst>
      </pc:sldChg>
      <pc:sldChg chg="modSp mod">
        <pc:chgData name="Danilo Ríos" userId="74fa47b150b6dd85" providerId="LiveId" clId="{6C56B87A-8A2F-4470-954F-FDAD2020B373}" dt="2023-09-24T12:11:18.491" v="449" actId="1076"/>
        <pc:sldMkLst>
          <pc:docMk/>
          <pc:sldMk cId="3036115606" sldId="677"/>
        </pc:sldMkLst>
        <pc:spChg chg="mod">
          <ac:chgData name="Danilo Ríos" userId="74fa47b150b6dd85" providerId="LiveId" clId="{6C56B87A-8A2F-4470-954F-FDAD2020B373}" dt="2023-09-24T12:11:18.491" v="449" actId="1076"/>
          <ac:spMkLst>
            <pc:docMk/>
            <pc:sldMk cId="3036115606" sldId="677"/>
            <ac:spMk id="2" creationId="{405D5DCC-129A-B55E-A50E-246D5A582368}"/>
          </ac:spMkLst>
        </pc:spChg>
      </pc:sldChg>
      <pc:sldChg chg="del">
        <pc:chgData name="Danilo Ríos" userId="74fa47b150b6dd85" providerId="LiveId" clId="{6C56B87A-8A2F-4470-954F-FDAD2020B373}" dt="2023-09-24T18:43:55.256" v="450" actId="2696"/>
        <pc:sldMkLst>
          <pc:docMk/>
          <pc:sldMk cId="360993937" sldId="678"/>
        </pc:sldMkLst>
      </pc:sldChg>
      <pc:sldChg chg="modSp mod">
        <pc:chgData name="Danilo Ríos" userId="74fa47b150b6dd85" providerId="LiveId" clId="{6C56B87A-8A2F-4470-954F-FDAD2020B373}" dt="2023-09-24T12:09:01.217" v="447" actId="6549"/>
        <pc:sldMkLst>
          <pc:docMk/>
          <pc:sldMk cId="1128448134" sldId="679"/>
        </pc:sldMkLst>
        <pc:spChg chg="mod">
          <ac:chgData name="Danilo Ríos" userId="74fa47b150b6dd85" providerId="LiveId" clId="{6C56B87A-8A2F-4470-954F-FDAD2020B373}" dt="2023-09-24T12:09:01.217" v="447" actId="6549"/>
          <ac:spMkLst>
            <pc:docMk/>
            <pc:sldMk cId="1128448134" sldId="679"/>
            <ac:spMk id="2" creationId="{405D5DCC-129A-B55E-A50E-246D5A582368}"/>
          </ac:spMkLst>
        </pc:spChg>
      </pc:sldChg>
      <pc:sldChg chg="modSp del mod">
        <pc:chgData name="Danilo Ríos" userId="74fa47b150b6dd85" providerId="LiveId" clId="{6C56B87A-8A2F-4470-954F-FDAD2020B373}" dt="2023-10-10T20:16:23.477" v="5272" actId="47"/>
        <pc:sldMkLst>
          <pc:docMk/>
          <pc:sldMk cId="1284015743" sldId="680"/>
        </pc:sldMkLst>
        <pc:spChg chg="mod">
          <ac:chgData name="Danilo Ríos" userId="74fa47b150b6dd85" providerId="LiveId" clId="{6C56B87A-8A2F-4470-954F-FDAD2020B373}" dt="2023-09-28T13:15:21.026" v="4477" actId="20577"/>
          <ac:spMkLst>
            <pc:docMk/>
            <pc:sldMk cId="1284015743" sldId="680"/>
            <ac:spMk id="3" creationId="{DF872530-BEA6-CD50-5046-CB867C4C987F}"/>
          </ac:spMkLst>
        </pc:spChg>
      </pc:sldChg>
      <pc:sldChg chg="addSp modSp mod">
        <pc:chgData name="Danilo Ríos" userId="74fa47b150b6dd85" providerId="LiveId" clId="{6C56B87A-8A2F-4470-954F-FDAD2020B373}" dt="2023-09-24T12:05:36.050" v="446" actId="1076"/>
        <pc:sldMkLst>
          <pc:docMk/>
          <pc:sldMk cId="59673553" sldId="682"/>
        </pc:sldMkLst>
        <pc:spChg chg="mod">
          <ac:chgData name="Danilo Ríos" userId="74fa47b150b6dd85" providerId="LiveId" clId="{6C56B87A-8A2F-4470-954F-FDAD2020B373}" dt="2023-09-24T12:05:36.050" v="446" actId="1076"/>
          <ac:spMkLst>
            <pc:docMk/>
            <pc:sldMk cId="59673553" sldId="682"/>
            <ac:spMk id="2" creationId="{405D5DCC-129A-B55E-A50E-246D5A582368}"/>
          </ac:spMkLst>
        </pc:spChg>
        <pc:picChg chg="add mod">
          <ac:chgData name="Danilo Ríos" userId="74fa47b150b6dd85" providerId="LiveId" clId="{6C56B87A-8A2F-4470-954F-FDAD2020B373}" dt="2023-09-24T12:04:48.083" v="435" actId="1076"/>
          <ac:picMkLst>
            <pc:docMk/>
            <pc:sldMk cId="59673553" sldId="682"/>
            <ac:picMk id="3" creationId="{4613EF64-2565-91FC-2686-AF1E35A4AE0A}"/>
          </ac:picMkLst>
        </pc:picChg>
      </pc:sldChg>
      <pc:sldChg chg="modSp mod">
        <pc:chgData name="Danilo Ríos" userId="74fa47b150b6dd85" providerId="LiveId" clId="{6C56B87A-8A2F-4470-954F-FDAD2020B373}" dt="2023-09-25T12:48:40.230" v="509" actId="1076"/>
        <pc:sldMkLst>
          <pc:docMk/>
          <pc:sldMk cId="601014883" sldId="684"/>
        </pc:sldMkLst>
        <pc:spChg chg="mod">
          <ac:chgData name="Danilo Ríos" userId="74fa47b150b6dd85" providerId="LiveId" clId="{6C56B87A-8A2F-4470-954F-FDAD2020B373}" dt="2023-09-25T12:48:40.230" v="509" actId="1076"/>
          <ac:spMkLst>
            <pc:docMk/>
            <pc:sldMk cId="601014883" sldId="684"/>
            <ac:spMk id="2" creationId="{E860CEFB-1A6F-567F-628E-B7B1A2F7C695}"/>
          </ac:spMkLst>
        </pc:spChg>
      </pc:sldChg>
      <pc:sldChg chg="modSp mod">
        <pc:chgData name="Danilo Ríos" userId="74fa47b150b6dd85" providerId="LiveId" clId="{6C56B87A-8A2F-4470-954F-FDAD2020B373}" dt="2023-09-25T13:07:40.450" v="1234" actId="14100"/>
        <pc:sldMkLst>
          <pc:docMk/>
          <pc:sldMk cId="3793972801" sldId="687"/>
        </pc:sldMkLst>
        <pc:spChg chg="mod">
          <ac:chgData name="Danilo Ríos" userId="74fa47b150b6dd85" providerId="LiveId" clId="{6C56B87A-8A2F-4470-954F-FDAD2020B373}" dt="2023-09-25T13:07:40.450" v="1234" actId="14100"/>
          <ac:spMkLst>
            <pc:docMk/>
            <pc:sldMk cId="3793972801" sldId="687"/>
            <ac:spMk id="41986" creationId="{00000000-0000-0000-0000-000000000000}"/>
          </ac:spMkLst>
        </pc:spChg>
      </pc:sldChg>
      <pc:sldChg chg="modSp mod">
        <pc:chgData name="Danilo Ríos" userId="74fa47b150b6dd85" providerId="LiveId" clId="{6C56B87A-8A2F-4470-954F-FDAD2020B373}" dt="2023-09-28T12:03:35.985" v="2113" actId="6549"/>
        <pc:sldMkLst>
          <pc:docMk/>
          <pc:sldMk cId="3434136708" sldId="688"/>
        </pc:sldMkLst>
        <pc:graphicFrameChg chg="modGraphic">
          <ac:chgData name="Danilo Ríos" userId="74fa47b150b6dd85" providerId="LiveId" clId="{6C56B87A-8A2F-4470-954F-FDAD2020B373}" dt="2023-09-28T12:03:35.985" v="2113" actId="6549"/>
          <ac:graphicFrameMkLst>
            <pc:docMk/>
            <pc:sldMk cId="3434136708" sldId="688"/>
            <ac:graphicFrameMk id="2" creationId="{161DDF74-D1E1-33B1-C5A6-561A27225B4E}"/>
          </ac:graphicFrameMkLst>
        </pc:graphicFrameChg>
      </pc:sldChg>
      <pc:sldChg chg="addSp modSp mod">
        <pc:chgData name="Danilo Ríos" userId="74fa47b150b6dd85" providerId="LiveId" clId="{6C56B87A-8A2F-4470-954F-FDAD2020B373}" dt="2023-09-28T11:46:10.375" v="1483" actId="14100"/>
        <pc:sldMkLst>
          <pc:docMk/>
          <pc:sldMk cId="1120287290" sldId="689"/>
        </pc:sldMkLst>
        <pc:spChg chg="add mod">
          <ac:chgData name="Danilo Ríos" userId="74fa47b150b6dd85" providerId="LiveId" clId="{6C56B87A-8A2F-4470-954F-FDAD2020B373}" dt="2023-09-28T11:46:10.375" v="1483" actId="14100"/>
          <ac:spMkLst>
            <pc:docMk/>
            <pc:sldMk cId="1120287290" sldId="689"/>
            <ac:spMk id="3" creationId="{F7AA3107-2304-1159-8256-D269CA5BE477}"/>
          </ac:spMkLst>
        </pc:spChg>
        <pc:spChg chg="mod">
          <ac:chgData name="Danilo Ríos" userId="74fa47b150b6dd85" providerId="LiveId" clId="{6C56B87A-8A2F-4470-954F-FDAD2020B373}" dt="2023-09-25T12:58:17.813" v="889" actId="20577"/>
          <ac:spMkLst>
            <pc:docMk/>
            <pc:sldMk cId="1120287290" sldId="689"/>
            <ac:spMk id="41986" creationId="{00000000-0000-0000-0000-000000000000}"/>
          </ac:spMkLst>
        </pc:spChg>
      </pc:sldChg>
      <pc:sldChg chg="modSp mod">
        <pc:chgData name="Danilo Ríos" userId="74fa47b150b6dd85" providerId="LiveId" clId="{6C56B87A-8A2F-4470-954F-FDAD2020B373}" dt="2023-09-25T13:01:22.945" v="1079" actId="20577"/>
        <pc:sldMkLst>
          <pc:docMk/>
          <pc:sldMk cId="2033285129" sldId="690"/>
        </pc:sldMkLst>
        <pc:spChg chg="mod">
          <ac:chgData name="Danilo Ríos" userId="74fa47b150b6dd85" providerId="LiveId" clId="{6C56B87A-8A2F-4470-954F-FDAD2020B373}" dt="2023-09-25T13:01:22.945" v="1079" actId="20577"/>
          <ac:spMkLst>
            <pc:docMk/>
            <pc:sldMk cId="2033285129" sldId="690"/>
            <ac:spMk id="2" creationId="{405D5DCC-129A-B55E-A50E-246D5A582368}"/>
          </ac:spMkLst>
        </pc:spChg>
      </pc:sldChg>
      <pc:sldChg chg="add">
        <pc:chgData name="Danilo Ríos" userId="74fa47b150b6dd85" providerId="LiveId" clId="{6C56B87A-8A2F-4470-954F-FDAD2020B373}" dt="2023-09-25T13:06:19.028" v="1187" actId="2890"/>
        <pc:sldMkLst>
          <pc:docMk/>
          <pc:sldMk cId="4098363663" sldId="691"/>
        </pc:sldMkLst>
      </pc:sldChg>
      <pc:sldChg chg="addSp modSp new mod">
        <pc:chgData name="Danilo Ríos" userId="74fa47b150b6dd85" providerId="LiveId" clId="{6C56B87A-8A2F-4470-954F-FDAD2020B373}" dt="2023-09-28T12:25:58.315" v="2801" actId="1076"/>
        <pc:sldMkLst>
          <pc:docMk/>
          <pc:sldMk cId="4250173608" sldId="692"/>
        </pc:sldMkLst>
        <pc:spChg chg="add mod ord">
          <ac:chgData name="Danilo Ríos" userId="74fa47b150b6dd85" providerId="LiveId" clId="{6C56B87A-8A2F-4470-954F-FDAD2020B373}" dt="2023-09-28T12:25:58.315" v="2801" actId="1076"/>
          <ac:spMkLst>
            <pc:docMk/>
            <pc:sldMk cId="4250173608" sldId="692"/>
            <ac:spMk id="3" creationId="{E0CAD42F-BEA7-82A7-1831-DBFB603AC857}"/>
          </ac:spMkLst>
        </pc:spChg>
        <pc:picChg chg="add mod">
          <ac:chgData name="Danilo Ríos" userId="74fa47b150b6dd85" providerId="LiveId" clId="{6C56B87A-8A2F-4470-954F-FDAD2020B373}" dt="2023-09-28T12:10:06.486" v="2353" actId="14100"/>
          <ac:picMkLst>
            <pc:docMk/>
            <pc:sldMk cId="4250173608" sldId="692"/>
            <ac:picMk id="4" creationId="{710E0C23-A1E5-0D3A-69E6-361467CCB42A}"/>
          </ac:picMkLst>
        </pc:picChg>
      </pc:sldChg>
      <pc:sldChg chg="modSp mod">
        <pc:chgData name="Danilo Ríos" userId="74fa47b150b6dd85" providerId="LiveId" clId="{6C56B87A-8A2F-4470-954F-FDAD2020B373}" dt="2023-09-28T12:27:58.217" v="2816" actId="14100"/>
        <pc:sldMkLst>
          <pc:docMk/>
          <pc:sldMk cId="1203649127" sldId="693"/>
        </pc:sldMkLst>
        <pc:spChg chg="mod">
          <ac:chgData name="Danilo Ríos" userId="74fa47b150b6dd85" providerId="LiveId" clId="{6C56B87A-8A2F-4470-954F-FDAD2020B373}" dt="2023-09-28T12:27:47.937" v="2813" actId="14100"/>
          <ac:spMkLst>
            <pc:docMk/>
            <pc:sldMk cId="1203649127" sldId="693"/>
            <ac:spMk id="3" creationId="{F7AA3107-2304-1159-8256-D269CA5BE477}"/>
          </ac:spMkLst>
        </pc:spChg>
        <pc:spChg chg="mod">
          <ac:chgData name="Danilo Ríos" userId="74fa47b150b6dd85" providerId="LiveId" clId="{6C56B87A-8A2F-4470-954F-FDAD2020B373}" dt="2023-09-28T12:27:58.217" v="2816" actId="14100"/>
          <ac:spMkLst>
            <pc:docMk/>
            <pc:sldMk cId="1203649127" sldId="693"/>
            <ac:spMk id="41986" creationId="{00000000-0000-0000-0000-000000000000}"/>
          </ac:spMkLst>
        </pc:spChg>
        <pc:picChg chg="mod">
          <ac:chgData name="Danilo Ríos" userId="74fa47b150b6dd85" providerId="LiveId" clId="{6C56B87A-8A2F-4470-954F-FDAD2020B373}" dt="2023-09-28T11:57:04.217" v="1705" actId="14100"/>
          <ac:picMkLst>
            <pc:docMk/>
            <pc:sldMk cId="1203649127" sldId="693"/>
            <ac:picMk id="2" creationId="{2BA3CCE9-766B-2993-0DD2-9A37CF9340B0}"/>
          </ac:picMkLst>
        </pc:picChg>
      </pc:sldChg>
      <pc:sldChg chg="addSp delSp modSp add mod">
        <pc:chgData name="Danilo Ríos" userId="74fa47b150b6dd85" providerId="LiveId" clId="{6C56B87A-8A2F-4470-954F-FDAD2020B373}" dt="2023-09-28T13:48:06.022" v="4975" actId="20577"/>
        <pc:sldMkLst>
          <pc:docMk/>
          <pc:sldMk cId="1508783967" sldId="694"/>
        </pc:sldMkLst>
        <pc:spChg chg="add mod">
          <ac:chgData name="Danilo Ríos" userId="74fa47b150b6dd85" providerId="LiveId" clId="{6C56B87A-8A2F-4470-954F-FDAD2020B373}" dt="2023-09-28T13:48:06.022" v="4975" actId="20577"/>
          <ac:spMkLst>
            <pc:docMk/>
            <pc:sldMk cId="1508783967" sldId="694"/>
            <ac:spMk id="2" creationId="{A04D34B5-0A33-0DBB-A78E-25943266EE57}"/>
          </ac:spMkLst>
        </pc:spChg>
        <pc:spChg chg="mod">
          <ac:chgData name="Danilo Ríos" userId="74fa47b150b6dd85" providerId="LiveId" clId="{6C56B87A-8A2F-4470-954F-FDAD2020B373}" dt="2023-09-28T12:52:45.545" v="3868" actId="6549"/>
          <ac:spMkLst>
            <pc:docMk/>
            <pc:sldMk cId="1508783967" sldId="694"/>
            <ac:spMk id="3" creationId="{E0CAD42F-BEA7-82A7-1831-DBFB603AC857}"/>
          </ac:spMkLst>
        </pc:spChg>
        <pc:picChg chg="del">
          <ac:chgData name="Danilo Ríos" userId="74fa47b150b6dd85" providerId="LiveId" clId="{6C56B87A-8A2F-4470-954F-FDAD2020B373}" dt="2023-09-28T12:46:14.255" v="3496" actId="478"/>
          <ac:picMkLst>
            <pc:docMk/>
            <pc:sldMk cId="1508783967" sldId="694"/>
            <ac:picMk id="4" creationId="{710E0C23-A1E5-0D3A-69E6-361467CCB42A}"/>
          </ac:picMkLst>
        </pc:picChg>
      </pc:sldChg>
      <pc:sldChg chg="addSp modSp new mod">
        <pc:chgData name="Danilo Ríos" userId="74fa47b150b6dd85" providerId="LiveId" clId="{6C56B87A-8A2F-4470-954F-FDAD2020B373}" dt="2023-09-28T14:01:55.412" v="5210" actId="6549"/>
        <pc:sldMkLst>
          <pc:docMk/>
          <pc:sldMk cId="2526623818" sldId="695"/>
        </pc:sldMkLst>
        <pc:spChg chg="add mod">
          <ac:chgData name="Danilo Ríos" userId="74fa47b150b6dd85" providerId="LiveId" clId="{6C56B87A-8A2F-4470-954F-FDAD2020B373}" dt="2023-09-28T14:01:55.412" v="5210" actId="6549"/>
          <ac:spMkLst>
            <pc:docMk/>
            <pc:sldMk cId="2526623818" sldId="695"/>
            <ac:spMk id="2" creationId="{D3E7B30F-CA1D-2EBF-5678-A59A6BB72254}"/>
          </ac:spMkLst>
        </pc:spChg>
      </pc:sldChg>
      <pc:sldChg chg="modSp add mod">
        <pc:chgData name="Danilo Ríos" userId="74fa47b150b6dd85" providerId="LiveId" clId="{6C56B87A-8A2F-4470-954F-FDAD2020B373}" dt="2023-09-28T14:17:43.339" v="5271" actId="20577"/>
        <pc:sldMkLst>
          <pc:docMk/>
          <pc:sldMk cId="3463923829" sldId="696"/>
        </pc:sldMkLst>
        <pc:spChg chg="mod">
          <ac:chgData name="Danilo Ríos" userId="74fa47b150b6dd85" providerId="LiveId" clId="{6C56B87A-8A2F-4470-954F-FDAD2020B373}" dt="2023-09-28T14:17:43.339" v="5271" actId="20577"/>
          <ac:spMkLst>
            <pc:docMk/>
            <pc:sldMk cId="3463923829" sldId="696"/>
            <ac:spMk id="2" creationId="{D3E7B30F-CA1D-2EBF-5678-A59A6BB72254}"/>
          </ac:spMkLst>
        </pc:spChg>
      </pc:sldChg>
      <pc:sldChg chg="addSp modSp mod">
        <pc:chgData name="Danilo Ríos" userId="74fa47b150b6dd85" providerId="LiveId" clId="{6C56B87A-8A2F-4470-954F-FDAD2020B373}" dt="2023-10-13T12:38:33.437" v="5565" actId="1076"/>
        <pc:sldMkLst>
          <pc:docMk/>
          <pc:sldMk cId="1294853688" sldId="708"/>
        </pc:sldMkLst>
        <pc:graphicFrameChg chg="add mod modGraphic">
          <ac:chgData name="Danilo Ríos" userId="74fa47b150b6dd85" providerId="LiveId" clId="{6C56B87A-8A2F-4470-954F-FDAD2020B373}" dt="2023-10-13T12:38:33.437" v="5565" actId="1076"/>
          <ac:graphicFrameMkLst>
            <pc:docMk/>
            <pc:sldMk cId="1294853688" sldId="708"/>
            <ac:graphicFrameMk id="3" creationId="{AD82E5F8-8146-240B-7F1C-F973E2C72920}"/>
          </ac:graphicFrameMkLst>
        </pc:graphicFrameChg>
        <pc:graphicFrameChg chg="modGraphic">
          <ac:chgData name="Danilo Ríos" userId="74fa47b150b6dd85" providerId="LiveId" clId="{6C56B87A-8A2F-4470-954F-FDAD2020B373}" dt="2023-10-13T12:18:40.145" v="5312" actId="20577"/>
          <ac:graphicFrameMkLst>
            <pc:docMk/>
            <pc:sldMk cId="1294853688" sldId="708"/>
            <ac:graphicFrameMk id="6" creationId="{C9D2C825-54B8-B1A7-4258-4F42C3E0BF21}"/>
          </ac:graphicFrameMkLst>
        </pc:graphicFrameChg>
      </pc:sldChg>
      <pc:sldChg chg="modSp mod">
        <pc:chgData name="Danilo Ríos" userId="74fa47b150b6dd85" providerId="LiveId" clId="{6C56B87A-8A2F-4470-954F-FDAD2020B373}" dt="2023-10-11T14:56:15.205" v="5300" actId="20577"/>
        <pc:sldMkLst>
          <pc:docMk/>
          <pc:sldMk cId="4020581141" sldId="714"/>
        </pc:sldMkLst>
        <pc:spChg chg="mod">
          <ac:chgData name="Danilo Ríos" userId="74fa47b150b6dd85" providerId="LiveId" clId="{6C56B87A-8A2F-4470-954F-FDAD2020B373}" dt="2023-10-11T14:56:15.205" v="5300" actId="20577"/>
          <ac:spMkLst>
            <pc:docMk/>
            <pc:sldMk cId="4020581141" sldId="714"/>
            <ac:spMk id="5" creationId="{00663CD2-EEFF-C7FC-5659-9C8AC2C3EB3E}"/>
          </ac:spMkLst>
        </pc:spChg>
      </pc:sldChg>
      <pc:sldChg chg="del">
        <pc:chgData name="Danilo Ríos" userId="74fa47b150b6dd85" providerId="LiveId" clId="{6C56B87A-8A2F-4470-954F-FDAD2020B373}" dt="2023-10-10T20:16:24.337" v="5273" actId="47"/>
        <pc:sldMkLst>
          <pc:docMk/>
          <pc:sldMk cId="1994141174" sldId="718"/>
        </pc:sldMkLst>
      </pc:sldChg>
      <pc:sldChg chg="modSp mod">
        <pc:chgData name="Danilo Ríos" userId="74fa47b150b6dd85" providerId="LiveId" clId="{6C56B87A-8A2F-4470-954F-FDAD2020B373}" dt="2023-10-29T12:18:43.575" v="5877" actId="6549"/>
        <pc:sldMkLst>
          <pc:docMk/>
          <pc:sldMk cId="1158278129" sldId="719"/>
        </pc:sldMkLst>
        <pc:spChg chg="mod">
          <ac:chgData name="Danilo Ríos" userId="74fa47b150b6dd85" providerId="LiveId" clId="{6C56B87A-8A2F-4470-954F-FDAD2020B373}" dt="2023-10-29T12:18:43.575" v="5877" actId="6549"/>
          <ac:spMkLst>
            <pc:docMk/>
            <pc:sldMk cId="1158278129" sldId="719"/>
            <ac:spMk id="5" creationId="{7CE1E24B-5445-7B36-C62E-98A856644260}"/>
          </ac:spMkLst>
        </pc:spChg>
      </pc:sldChg>
      <pc:sldChg chg="modSp mod">
        <pc:chgData name="Danilo Ríos" userId="74fa47b150b6dd85" providerId="LiveId" clId="{6C56B87A-8A2F-4470-954F-FDAD2020B373}" dt="2023-10-29T12:19:40.122" v="5885" actId="20577"/>
        <pc:sldMkLst>
          <pc:docMk/>
          <pc:sldMk cId="130821368" sldId="729"/>
        </pc:sldMkLst>
        <pc:spChg chg="mod">
          <ac:chgData name="Danilo Ríos" userId="74fa47b150b6dd85" providerId="LiveId" clId="{6C56B87A-8A2F-4470-954F-FDAD2020B373}" dt="2023-10-29T12:19:40.122" v="5885" actId="20577"/>
          <ac:spMkLst>
            <pc:docMk/>
            <pc:sldMk cId="130821368" sldId="729"/>
            <ac:spMk id="5" creationId="{7CE1E24B-5445-7B36-C62E-98A856644260}"/>
          </ac:spMkLst>
        </pc:spChg>
      </pc:sldChg>
      <pc:sldChg chg="modSp mod">
        <pc:chgData name="Danilo Ríos" userId="74fa47b150b6dd85" providerId="LiveId" clId="{6C56B87A-8A2F-4470-954F-FDAD2020B373}" dt="2023-10-29T11:46:52.622" v="5805" actId="20577"/>
        <pc:sldMkLst>
          <pc:docMk/>
          <pc:sldMk cId="2448343526" sldId="734"/>
        </pc:sldMkLst>
        <pc:spChg chg="mod">
          <ac:chgData name="Danilo Ríos" userId="74fa47b150b6dd85" providerId="LiveId" clId="{6C56B87A-8A2F-4470-954F-FDAD2020B373}" dt="2023-10-29T11:46:52.622" v="5805" actId="20577"/>
          <ac:spMkLst>
            <pc:docMk/>
            <pc:sldMk cId="2448343526" sldId="734"/>
            <ac:spMk id="2" creationId="{5E42E8EE-FC5A-A772-31CB-175FFA1DA1C6}"/>
          </ac:spMkLst>
        </pc:spChg>
      </pc:sldChg>
      <pc:sldChg chg="addSp delSp modSp new mod modShow">
        <pc:chgData name="Danilo Ríos" userId="74fa47b150b6dd85" providerId="LiveId" clId="{6C56B87A-8A2F-4470-954F-FDAD2020B373}" dt="2023-10-13T12:41:19.885" v="5579" actId="1076"/>
        <pc:sldMkLst>
          <pc:docMk/>
          <pc:sldMk cId="3741580530" sldId="745"/>
        </pc:sldMkLst>
        <pc:spChg chg="add del mod">
          <ac:chgData name="Danilo Ríos" userId="74fa47b150b6dd85" providerId="LiveId" clId="{6C56B87A-8A2F-4470-954F-FDAD2020B373}" dt="2023-10-13T12:22:12.782" v="5328" actId="478"/>
          <ac:spMkLst>
            <pc:docMk/>
            <pc:sldMk cId="3741580530" sldId="745"/>
            <ac:spMk id="2" creationId="{394F274C-85E3-0D38-F531-8EAE99D3CD04}"/>
          </ac:spMkLst>
        </pc:spChg>
        <pc:spChg chg="add mod topLvl">
          <ac:chgData name="Danilo Ríos" userId="74fa47b150b6dd85" providerId="LiveId" clId="{6C56B87A-8A2F-4470-954F-FDAD2020B373}" dt="2023-10-13T12:40:57.703" v="5577" actId="1076"/>
          <ac:spMkLst>
            <pc:docMk/>
            <pc:sldMk cId="3741580530" sldId="745"/>
            <ac:spMk id="3" creationId="{4EC42A7B-98FD-2484-B218-10B4D89632A7}"/>
          </ac:spMkLst>
        </pc:spChg>
        <pc:spChg chg="add mod topLvl">
          <ac:chgData name="Danilo Ríos" userId="74fa47b150b6dd85" providerId="LiveId" clId="{6C56B87A-8A2F-4470-954F-FDAD2020B373}" dt="2023-10-13T12:40:57.703" v="5577" actId="1076"/>
          <ac:spMkLst>
            <pc:docMk/>
            <pc:sldMk cId="3741580530" sldId="745"/>
            <ac:spMk id="4" creationId="{6723286A-0366-34CB-454F-CED34D2F8688}"/>
          </ac:spMkLst>
        </pc:spChg>
        <pc:spChg chg="add mod topLvl">
          <ac:chgData name="Danilo Ríos" userId="74fa47b150b6dd85" providerId="LiveId" clId="{6C56B87A-8A2F-4470-954F-FDAD2020B373}" dt="2023-10-13T12:40:57.703" v="5577" actId="1076"/>
          <ac:spMkLst>
            <pc:docMk/>
            <pc:sldMk cId="3741580530" sldId="745"/>
            <ac:spMk id="5" creationId="{2FD324C0-84B2-A7C9-FF12-F77B310EF5DE}"/>
          </ac:spMkLst>
        </pc:spChg>
        <pc:spChg chg="add mod topLvl">
          <ac:chgData name="Danilo Ríos" userId="74fa47b150b6dd85" providerId="LiveId" clId="{6C56B87A-8A2F-4470-954F-FDAD2020B373}" dt="2023-10-13T12:40:57.703" v="5577" actId="1076"/>
          <ac:spMkLst>
            <pc:docMk/>
            <pc:sldMk cId="3741580530" sldId="745"/>
            <ac:spMk id="6" creationId="{80FF0E65-E8D3-B080-02AA-F8F54D767A50}"/>
          </ac:spMkLst>
        </pc:spChg>
        <pc:spChg chg="add mod topLvl">
          <ac:chgData name="Danilo Ríos" userId="74fa47b150b6dd85" providerId="LiveId" clId="{6C56B87A-8A2F-4470-954F-FDAD2020B373}" dt="2023-10-13T12:40:57.703" v="5577" actId="1076"/>
          <ac:spMkLst>
            <pc:docMk/>
            <pc:sldMk cId="3741580530" sldId="745"/>
            <ac:spMk id="7" creationId="{4104FEC7-B618-07FD-EFAA-9CB6167A16F9}"/>
          </ac:spMkLst>
        </pc:spChg>
        <pc:spChg chg="add mod topLvl">
          <ac:chgData name="Danilo Ríos" userId="74fa47b150b6dd85" providerId="LiveId" clId="{6C56B87A-8A2F-4470-954F-FDAD2020B373}" dt="2023-10-13T12:40:57.703" v="5577" actId="1076"/>
          <ac:spMkLst>
            <pc:docMk/>
            <pc:sldMk cId="3741580530" sldId="745"/>
            <ac:spMk id="8" creationId="{8115E8D9-40B7-03D1-7A4F-50DA2573E0F6}"/>
          </ac:spMkLst>
        </pc:spChg>
        <pc:spChg chg="add mod topLvl">
          <ac:chgData name="Danilo Ríos" userId="74fa47b150b6dd85" providerId="LiveId" clId="{6C56B87A-8A2F-4470-954F-FDAD2020B373}" dt="2023-10-13T12:40:57.703" v="5577" actId="1076"/>
          <ac:spMkLst>
            <pc:docMk/>
            <pc:sldMk cId="3741580530" sldId="745"/>
            <ac:spMk id="9" creationId="{C9706EA9-622D-BABA-2834-49A6E26C93C9}"/>
          </ac:spMkLst>
        </pc:spChg>
        <pc:spChg chg="add mod ord topLvl">
          <ac:chgData name="Danilo Ríos" userId="74fa47b150b6dd85" providerId="LiveId" clId="{6C56B87A-8A2F-4470-954F-FDAD2020B373}" dt="2023-10-13T12:40:57.703" v="5577" actId="1076"/>
          <ac:spMkLst>
            <pc:docMk/>
            <pc:sldMk cId="3741580530" sldId="745"/>
            <ac:spMk id="10" creationId="{ABB01BDB-AEA2-46C0-0DEF-DF38534EF7B7}"/>
          </ac:spMkLst>
        </pc:spChg>
        <pc:spChg chg="add mod topLvl">
          <ac:chgData name="Danilo Ríos" userId="74fa47b150b6dd85" providerId="LiveId" clId="{6C56B87A-8A2F-4470-954F-FDAD2020B373}" dt="2023-10-13T12:40:57.703" v="5577" actId="1076"/>
          <ac:spMkLst>
            <pc:docMk/>
            <pc:sldMk cId="3741580530" sldId="745"/>
            <ac:spMk id="11" creationId="{E8B8E8F0-A062-6767-655D-51D8D1483391}"/>
          </ac:spMkLst>
        </pc:spChg>
        <pc:spChg chg="add mod topLvl">
          <ac:chgData name="Danilo Ríos" userId="74fa47b150b6dd85" providerId="LiveId" clId="{6C56B87A-8A2F-4470-954F-FDAD2020B373}" dt="2023-10-13T12:40:57.703" v="5577" actId="1076"/>
          <ac:spMkLst>
            <pc:docMk/>
            <pc:sldMk cId="3741580530" sldId="745"/>
            <ac:spMk id="12" creationId="{7727CD17-7180-85D5-003B-2E0AE46BA1B8}"/>
          </ac:spMkLst>
        </pc:spChg>
        <pc:spChg chg="add mod topLvl">
          <ac:chgData name="Danilo Ríos" userId="74fa47b150b6dd85" providerId="LiveId" clId="{6C56B87A-8A2F-4470-954F-FDAD2020B373}" dt="2023-10-13T12:40:57.703" v="5577" actId="1076"/>
          <ac:spMkLst>
            <pc:docMk/>
            <pc:sldMk cId="3741580530" sldId="745"/>
            <ac:spMk id="13" creationId="{C7A8C2D6-7B83-444A-6A02-6CBC9A8C2AEE}"/>
          </ac:spMkLst>
        </pc:spChg>
        <pc:spChg chg="add mod topLvl">
          <ac:chgData name="Danilo Ríos" userId="74fa47b150b6dd85" providerId="LiveId" clId="{6C56B87A-8A2F-4470-954F-FDAD2020B373}" dt="2023-10-13T12:40:57.703" v="5577" actId="1076"/>
          <ac:spMkLst>
            <pc:docMk/>
            <pc:sldMk cId="3741580530" sldId="745"/>
            <ac:spMk id="14" creationId="{99965CAF-1D3E-6976-5DA7-497E68EAE213}"/>
          </ac:spMkLst>
        </pc:spChg>
        <pc:spChg chg="add mod topLvl">
          <ac:chgData name="Danilo Ríos" userId="74fa47b150b6dd85" providerId="LiveId" clId="{6C56B87A-8A2F-4470-954F-FDAD2020B373}" dt="2023-10-13T12:40:57.703" v="5577" actId="1076"/>
          <ac:spMkLst>
            <pc:docMk/>
            <pc:sldMk cId="3741580530" sldId="745"/>
            <ac:spMk id="15" creationId="{C9F481C8-DF9D-6256-FC42-32324E83301B}"/>
          </ac:spMkLst>
        </pc:spChg>
        <pc:spChg chg="add mod">
          <ac:chgData name="Danilo Ríos" userId="74fa47b150b6dd85" providerId="LiveId" clId="{6C56B87A-8A2F-4470-954F-FDAD2020B373}" dt="2023-10-13T12:41:19.885" v="5579" actId="1076"/>
          <ac:spMkLst>
            <pc:docMk/>
            <pc:sldMk cId="3741580530" sldId="745"/>
            <ac:spMk id="17" creationId="{7EFA1A6A-35F5-623E-4DF9-A012B2B867C6}"/>
          </ac:spMkLst>
        </pc:spChg>
        <pc:spChg chg="add mod">
          <ac:chgData name="Danilo Ríos" userId="74fa47b150b6dd85" providerId="LiveId" clId="{6C56B87A-8A2F-4470-954F-FDAD2020B373}" dt="2023-10-13T12:40:57.703" v="5577" actId="1076"/>
          <ac:spMkLst>
            <pc:docMk/>
            <pc:sldMk cId="3741580530" sldId="745"/>
            <ac:spMk id="18" creationId="{744A4AF9-08BD-4B5D-61D8-8D6F912C70D3}"/>
          </ac:spMkLst>
        </pc:spChg>
        <pc:spChg chg="add mod ord">
          <ac:chgData name="Danilo Ríos" userId="74fa47b150b6dd85" providerId="LiveId" clId="{6C56B87A-8A2F-4470-954F-FDAD2020B373}" dt="2023-10-13T12:40:57.703" v="5577" actId="1076"/>
          <ac:spMkLst>
            <pc:docMk/>
            <pc:sldMk cId="3741580530" sldId="745"/>
            <ac:spMk id="19" creationId="{67058E97-A3E1-1BAA-3DF6-F00959D662C6}"/>
          </ac:spMkLst>
        </pc:spChg>
        <pc:grpChg chg="add del mod">
          <ac:chgData name="Danilo Ríos" userId="74fa47b150b6dd85" providerId="LiveId" clId="{6C56B87A-8A2F-4470-954F-FDAD2020B373}" dt="2023-10-13T12:37:26.891" v="5557" actId="165"/>
          <ac:grpSpMkLst>
            <pc:docMk/>
            <pc:sldMk cId="3741580530" sldId="745"/>
            <ac:grpSpMk id="16" creationId="{C86009FA-98C6-76B3-2E52-1AC4C0670D6B}"/>
          </ac:grpSpMkLst>
        </pc:grpChg>
      </pc:sldChg>
      <pc:sldChg chg="modSp mod">
        <pc:chgData name="Danilo Ríos" userId="74fa47b150b6dd85" providerId="LiveId" clId="{6C56B87A-8A2F-4470-954F-FDAD2020B373}" dt="2023-10-29T12:16:20.804" v="5866" actId="20577"/>
        <pc:sldMkLst>
          <pc:docMk/>
          <pc:sldMk cId="2275774258" sldId="753"/>
        </pc:sldMkLst>
        <pc:spChg chg="mod">
          <ac:chgData name="Danilo Ríos" userId="74fa47b150b6dd85" providerId="LiveId" clId="{6C56B87A-8A2F-4470-954F-FDAD2020B373}" dt="2023-10-29T12:16:20.804" v="5866" actId="20577"/>
          <ac:spMkLst>
            <pc:docMk/>
            <pc:sldMk cId="2275774258" sldId="753"/>
            <ac:spMk id="2" creationId="{5E42E8EE-FC5A-A772-31CB-175FFA1DA1C6}"/>
          </ac:spMkLst>
        </pc:spChg>
      </pc:sldChg>
      <pc:sldMasterChg chg="delSldLayout">
        <pc:chgData name="Danilo Ríos" userId="74fa47b150b6dd85" providerId="LiveId" clId="{6C56B87A-8A2F-4470-954F-FDAD2020B373}" dt="2023-09-16T12:30:50.963" v="49" actId="47"/>
        <pc:sldMasterMkLst>
          <pc:docMk/>
          <pc:sldMasterMk cId="0" sldId="2147483652"/>
        </pc:sldMasterMkLst>
        <pc:sldLayoutChg chg="del">
          <pc:chgData name="Danilo Ríos" userId="74fa47b150b6dd85" providerId="LiveId" clId="{6C56B87A-8A2F-4470-954F-FDAD2020B373}" dt="2023-09-16T12:30:50.963" v="49" actId="47"/>
          <pc:sldLayoutMkLst>
            <pc:docMk/>
            <pc:sldMasterMk cId="0" sldId="2147483652"/>
            <pc:sldLayoutMk cId="3124771637" sldId="2147483952"/>
          </pc:sldLayoutMkLst>
        </pc:sldLayoutChg>
      </pc:sldMasterChg>
      <pc:sldMasterChg chg="del delSldLayout">
        <pc:chgData name="Danilo Ríos" userId="74fa47b150b6dd85" providerId="LiveId" clId="{6C56B87A-8A2F-4470-954F-FDAD2020B373}" dt="2023-09-16T12:30:41.844" v="39" actId="47"/>
        <pc:sldMasterMkLst>
          <pc:docMk/>
          <pc:sldMasterMk cId="554104019" sldId="2147483974"/>
        </pc:sldMasterMkLst>
        <pc:sldLayoutChg chg="del">
          <pc:chgData name="Danilo Ríos" userId="74fa47b150b6dd85" providerId="LiveId" clId="{6C56B87A-8A2F-4470-954F-FDAD2020B373}" dt="2023-09-16T12:30:41.844" v="39" actId="47"/>
          <pc:sldLayoutMkLst>
            <pc:docMk/>
            <pc:sldMasterMk cId="554104019" sldId="2147483974"/>
            <pc:sldLayoutMk cId="4168331608" sldId="2147483975"/>
          </pc:sldLayoutMkLst>
        </pc:sldLayoutChg>
        <pc:sldLayoutChg chg="del">
          <pc:chgData name="Danilo Ríos" userId="74fa47b150b6dd85" providerId="LiveId" clId="{6C56B87A-8A2F-4470-954F-FDAD2020B373}" dt="2023-09-16T12:30:41.844" v="39" actId="47"/>
          <pc:sldLayoutMkLst>
            <pc:docMk/>
            <pc:sldMasterMk cId="554104019" sldId="2147483974"/>
            <pc:sldLayoutMk cId="1605321466" sldId="2147483976"/>
          </pc:sldLayoutMkLst>
        </pc:sldLayoutChg>
        <pc:sldLayoutChg chg="del">
          <pc:chgData name="Danilo Ríos" userId="74fa47b150b6dd85" providerId="LiveId" clId="{6C56B87A-8A2F-4470-954F-FDAD2020B373}" dt="2023-09-16T12:30:41.844" v="39" actId="47"/>
          <pc:sldLayoutMkLst>
            <pc:docMk/>
            <pc:sldMasterMk cId="554104019" sldId="2147483974"/>
            <pc:sldLayoutMk cId="361994344" sldId="2147483977"/>
          </pc:sldLayoutMkLst>
        </pc:sldLayoutChg>
        <pc:sldLayoutChg chg="del">
          <pc:chgData name="Danilo Ríos" userId="74fa47b150b6dd85" providerId="LiveId" clId="{6C56B87A-8A2F-4470-954F-FDAD2020B373}" dt="2023-09-16T12:30:41.844" v="39" actId="47"/>
          <pc:sldLayoutMkLst>
            <pc:docMk/>
            <pc:sldMasterMk cId="554104019" sldId="2147483974"/>
            <pc:sldLayoutMk cId="2492903298" sldId="2147483978"/>
          </pc:sldLayoutMkLst>
        </pc:sldLayoutChg>
        <pc:sldLayoutChg chg="del">
          <pc:chgData name="Danilo Ríos" userId="74fa47b150b6dd85" providerId="LiveId" clId="{6C56B87A-8A2F-4470-954F-FDAD2020B373}" dt="2023-09-16T12:30:41.844" v="39" actId="47"/>
          <pc:sldLayoutMkLst>
            <pc:docMk/>
            <pc:sldMasterMk cId="554104019" sldId="2147483974"/>
            <pc:sldLayoutMk cId="517925311" sldId="2147483979"/>
          </pc:sldLayoutMkLst>
        </pc:sldLayoutChg>
        <pc:sldLayoutChg chg="del">
          <pc:chgData name="Danilo Ríos" userId="74fa47b150b6dd85" providerId="LiveId" clId="{6C56B87A-8A2F-4470-954F-FDAD2020B373}" dt="2023-09-16T12:30:41.844" v="39" actId="47"/>
          <pc:sldLayoutMkLst>
            <pc:docMk/>
            <pc:sldMasterMk cId="554104019" sldId="2147483974"/>
            <pc:sldLayoutMk cId="311187468" sldId="2147483980"/>
          </pc:sldLayoutMkLst>
        </pc:sldLayoutChg>
        <pc:sldLayoutChg chg="del">
          <pc:chgData name="Danilo Ríos" userId="74fa47b150b6dd85" providerId="LiveId" clId="{6C56B87A-8A2F-4470-954F-FDAD2020B373}" dt="2023-09-16T12:30:41.844" v="39" actId="47"/>
          <pc:sldLayoutMkLst>
            <pc:docMk/>
            <pc:sldMasterMk cId="554104019" sldId="2147483974"/>
            <pc:sldLayoutMk cId="1023821977" sldId="2147483981"/>
          </pc:sldLayoutMkLst>
        </pc:sldLayoutChg>
        <pc:sldLayoutChg chg="del">
          <pc:chgData name="Danilo Ríos" userId="74fa47b150b6dd85" providerId="LiveId" clId="{6C56B87A-8A2F-4470-954F-FDAD2020B373}" dt="2023-09-16T12:30:41.844" v="39" actId="47"/>
          <pc:sldLayoutMkLst>
            <pc:docMk/>
            <pc:sldMasterMk cId="554104019" sldId="2147483974"/>
            <pc:sldLayoutMk cId="1094844643" sldId="2147483982"/>
          </pc:sldLayoutMkLst>
        </pc:sldLayoutChg>
        <pc:sldLayoutChg chg="del">
          <pc:chgData name="Danilo Ríos" userId="74fa47b150b6dd85" providerId="LiveId" clId="{6C56B87A-8A2F-4470-954F-FDAD2020B373}" dt="2023-09-16T12:30:41.844" v="39" actId="47"/>
          <pc:sldLayoutMkLst>
            <pc:docMk/>
            <pc:sldMasterMk cId="554104019" sldId="2147483974"/>
            <pc:sldLayoutMk cId="1157774422" sldId="2147483983"/>
          </pc:sldLayoutMkLst>
        </pc:sldLayoutChg>
        <pc:sldLayoutChg chg="del">
          <pc:chgData name="Danilo Ríos" userId="74fa47b150b6dd85" providerId="LiveId" clId="{6C56B87A-8A2F-4470-954F-FDAD2020B373}" dt="2023-09-16T12:30:41.844" v="39" actId="47"/>
          <pc:sldLayoutMkLst>
            <pc:docMk/>
            <pc:sldMasterMk cId="554104019" sldId="2147483974"/>
            <pc:sldLayoutMk cId="4018553464" sldId="2147483984"/>
          </pc:sldLayoutMkLst>
        </pc:sldLayoutChg>
        <pc:sldLayoutChg chg="del">
          <pc:chgData name="Danilo Ríos" userId="74fa47b150b6dd85" providerId="LiveId" clId="{6C56B87A-8A2F-4470-954F-FDAD2020B373}" dt="2023-09-16T12:30:41.844" v="39" actId="47"/>
          <pc:sldLayoutMkLst>
            <pc:docMk/>
            <pc:sldMasterMk cId="554104019" sldId="2147483974"/>
            <pc:sldLayoutMk cId="3398245961" sldId="2147483985"/>
          </pc:sldLayoutMkLst>
        </pc:sldLayoutChg>
      </pc:sldMasterChg>
    </pc:docChg>
  </pc:docChgLst>
  <pc:docChgLst>
    <pc:chgData name="Danilo Ríos" userId="74fa47b150b6dd85" providerId="LiveId" clId="{D6079A3C-DD61-485A-B13F-BB3C9F4B7B8A}"/>
    <pc:docChg chg="undo custSel addSld delSld modSld sldOrd modMainMaster">
      <pc:chgData name="Danilo Ríos" userId="74fa47b150b6dd85" providerId="LiveId" clId="{D6079A3C-DD61-485A-B13F-BB3C9F4B7B8A}" dt="2023-09-12T19:01:58.996" v="2197" actId="47"/>
      <pc:docMkLst>
        <pc:docMk/>
      </pc:docMkLst>
      <pc:sldChg chg="del">
        <pc:chgData name="Danilo Ríos" userId="74fa47b150b6dd85" providerId="LiveId" clId="{D6079A3C-DD61-485A-B13F-BB3C9F4B7B8A}" dt="2023-09-12T18:56:10.833" v="2007" actId="47"/>
        <pc:sldMkLst>
          <pc:docMk/>
          <pc:sldMk cId="0" sldId="266"/>
        </pc:sldMkLst>
      </pc:sldChg>
      <pc:sldChg chg="del">
        <pc:chgData name="Danilo Ríos" userId="74fa47b150b6dd85" providerId="LiveId" clId="{D6079A3C-DD61-485A-B13F-BB3C9F4B7B8A}" dt="2023-09-12T18:58:32.929" v="2106" actId="47"/>
        <pc:sldMkLst>
          <pc:docMk/>
          <pc:sldMk cId="0" sldId="267"/>
        </pc:sldMkLst>
      </pc:sldChg>
      <pc:sldChg chg="del">
        <pc:chgData name="Danilo Ríos" userId="74fa47b150b6dd85" providerId="LiveId" clId="{D6079A3C-DD61-485A-B13F-BB3C9F4B7B8A}" dt="2023-09-12T18:58:34.759" v="2107" actId="47"/>
        <pc:sldMkLst>
          <pc:docMk/>
          <pc:sldMk cId="0" sldId="268"/>
        </pc:sldMkLst>
      </pc:sldChg>
      <pc:sldChg chg="del">
        <pc:chgData name="Danilo Ríos" userId="74fa47b150b6dd85" providerId="LiveId" clId="{D6079A3C-DD61-485A-B13F-BB3C9F4B7B8A}" dt="2023-09-12T18:58:36.385" v="2108" actId="47"/>
        <pc:sldMkLst>
          <pc:docMk/>
          <pc:sldMk cId="0" sldId="269"/>
        </pc:sldMkLst>
      </pc:sldChg>
      <pc:sldChg chg="del">
        <pc:chgData name="Danilo Ríos" userId="74fa47b150b6dd85" providerId="LiveId" clId="{D6079A3C-DD61-485A-B13F-BB3C9F4B7B8A}" dt="2023-09-12T18:58:39.494" v="2109" actId="47"/>
        <pc:sldMkLst>
          <pc:docMk/>
          <pc:sldMk cId="0" sldId="270"/>
        </pc:sldMkLst>
      </pc:sldChg>
      <pc:sldChg chg="modSp add del mod">
        <pc:chgData name="Danilo Ríos" userId="74fa47b150b6dd85" providerId="LiveId" clId="{D6079A3C-DD61-485A-B13F-BB3C9F4B7B8A}" dt="2023-09-12T18:55:00.234" v="2002" actId="6549"/>
        <pc:sldMkLst>
          <pc:docMk/>
          <pc:sldMk cId="0" sldId="271"/>
        </pc:sldMkLst>
        <pc:spChg chg="mod">
          <ac:chgData name="Danilo Ríos" userId="74fa47b150b6dd85" providerId="LiveId" clId="{D6079A3C-DD61-485A-B13F-BB3C9F4B7B8A}" dt="2023-09-12T18:55:00.234" v="2002" actId="6549"/>
          <ac:spMkLst>
            <pc:docMk/>
            <pc:sldMk cId="0" sldId="271"/>
            <ac:spMk id="26626" creationId="{00000000-0000-0000-0000-000000000000}"/>
          </ac:spMkLst>
        </pc:spChg>
      </pc:sldChg>
      <pc:sldChg chg="del">
        <pc:chgData name="Danilo Ríos" userId="74fa47b150b6dd85" providerId="LiveId" clId="{D6079A3C-DD61-485A-B13F-BB3C9F4B7B8A}" dt="2023-09-12T18:55:31.346" v="2003" actId="47"/>
        <pc:sldMkLst>
          <pc:docMk/>
          <pc:sldMk cId="0" sldId="273"/>
        </pc:sldMkLst>
      </pc:sldChg>
      <pc:sldChg chg="del">
        <pc:chgData name="Danilo Ríos" userId="74fa47b150b6dd85" providerId="LiveId" clId="{D6079A3C-DD61-485A-B13F-BB3C9F4B7B8A}" dt="2023-09-12T18:56:00.443" v="2005" actId="47"/>
        <pc:sldMkLst>
          <pc:docMk/>
          <pc:sldMk cId="0" sldId="274"/>
        </pc:sldMkLst>
      </pc:sldChg>
      <pc:sldChg chg="modSp mod">
        <pc:chgData name="Danilo Ríos" userId="74fa47b150b6dd85" providerId="LiveId" clId="{D6079A3C-DD61-485A-B13F-BB3C9F4B7B8A}" dt="2023-09-11T14:34:24.166" v="1041" actId="113"/>
        <pc:sldMkLst>
          <pc:docMk/>
          <pc:sldMk cId="0" sldId="278"/>
        </pc:sldMkLst>
        <pc:spChg chg="mod">
          <ac:chgData name="Danilo Ríos" userId="74fa47b150b6dd85" providerId="LiveId" clId="{D6079A3C-DD61-485A-B13F-BB3C9F4B7B8A}" dt="2023-09-11T13:42:02.929" v="112" actId="14100"/>
          <ac:spMkLst>
            <pc:docMk/>
            <pc:sldMk cId="0" sldId="278"/>
            <ac:spMk id="2" creationId="{0066E781-26D1-5FD0-65B8-B93E773A1716}"/>
          </ac:spMkLst>
        </pc:spChg>
        <pc:spChg chg="mod">
          <ac:chgData name="Danilo Ríos" userId="74fa47b150b6dd85" providerId="LiveId" clId="{D6079A3C-DD61-485A-B13F-BB3C9F4B7B8A}" dt="2023-09-11T14:34:24.166" v="1041" actId="113"/>
          <ac:spMkLst>
            <pc:docMk/>
            <pc:sldMk cId="0" sldId="278"/>
            <ac:spMk id="37890" creationId="{00000000-0000-0000-0000-000000000000}"/>
          </ac:spMkLst>
        </pc:spChg>
        <pc:spChg chg="mod">
          <ac:chgData name="Danilo Ríos" userId="74fa47b150b6dd85" providerId="LiveId" clId="{D6079A3C-DD61-485A-B13F-BB3C9F4B7B8A}" dt="2023-09-11T13:42:21.106" v="116" actId="14100"/>
          <ac:spMkLst>
            <pc:docMk/>
            <pc:sldMk cId="0" sldId="278"/>
            <ac:spMk id="37892" creationId="{00000000-0000-0000-0000-000000000000}"/>
          </ac:spMkLst>
        </pc:spChg>
      </pc:sldChg>
      <pc:sldChg chg="del">
        <pc:chgData name="Danilo Ríos" userId="74fa47b150b6dd85" providerId="LiveId" clId="{D6079A3C-DD61-485A-B13F-BB3C9F4B7B8A}" dt="2023-09-12T18:52:01.884" v="1955" actId="47"/>
        <pc:sldMkLst>
          <pc:docMk/>
          <pc:sldMk cId="0" sldId="279"/>
        </pc:sldMkLst>
      </pc:sldChg>
      <pc:sldChg chg="modSp mod modAnim">
        <pc:chgData name="Danilo Ríos" userId="74fa47b150b6dd85" providerId="LiveId" clId="{D6079A3C-DD61-485A-B13F-BB3C9F4B7B8A}" dt="2023-09-12T18:28:53.539" v="1331" actId="6549"/>
        <pc:sldMkLst>
          <pc:docMk/>
          <pc:sldMk cId="0" sldId="280"/>
        </pc:sldMkLst>
        <pc:spChg chg="mod">
          <ac:chgData name="Danilo Ríos" userId="74fa47b150b6dd85" providerId="LiveId" clId="{D6079A3C-DD61-485A-B13F-BB3C9F4B7B8A}" dt="2023-09-12T18:28:53.539" v="1331" actId="6549"/>
          <ac:spMkLst>
            <pc:docMk/>
            <pc:sldMk cId="0" sldId="280"/>
            <ac:spMk id="39939" creationId="{00000000-0000-0000-0000-000000000000}"/>
          </ac:spMkLst>
        </pc:spChg>
        <pc:picChg chg="mod ord">
          <ac:chgData name="Danilo Ríos" userId="74fa47b150b6dd85" providerId="LiveId" clId="{D6079A3C-DD61-485A-B13F-BB3C9F4B7B8A}" dt="2023-09-11T14:29:24.726" v="1007" actId="167"/>
          <ac:picMkLst>
            <pc:docMk/>
            <pc:sldMk cId="0" sldId="280"/>
            <ac:picMk id="2" creationId="{96AD6074-6608-41BB-C2BD-45466FA204A4}"/>
          </ac:picMkLst>
        </pc:picChg>
      </pc:sldChg>
      <pc:sldChg chg="delSp modSp mod">
        <pc:chgData name="Danilo Ríos" userId="74fa47b150b6dd85" providerId="LiveId" clId="{D6079A3C-DD61-485A-B13F-BB3C9F4B7B8A}" dt="2023-09-11T14:21:00.624" v="694" actId="14100"/>
        <pc:sldMkLst>
          <pc:docMk/>
          <pc:sldMk cId="0" sldId="282"/>
        </pc:sldMkLst>
        <pc:spChg chg="mod">
          <ac:chgData name="Danilo Ríos" userId="74fa47b150b6dd85" providerId="LiveId" clId="{D6079A3C-DD61-485A-B13F-BB3C9F4B7B8A}" dt="2023-09-11T14:21:00.624" v="694" actId="14100"/>
          <ac:spMkLst>
            <pc:docMk/>
            <pc:sldMk cId="0" sldId="282"/>
            <ac:spMk id="41986" creationId="{00000000-0000-0000-0000-000000000000}"/>
          </ac:spMkLst>
        </pc:spChg>
        <pc:picChg chg="del">
          <ac:chgData name="Danilo Ríos" userId="74fa47b150b6dd85" providerId="LiveId" clId="{D6079A3C-DD61-485A-B13F-BB3C9F4B7B8A}" dt="2023-09-11T14:18:53.296" v="611" actId="478"/>
          <ac:picMkLst>
            <pc:docMk/>
            <pc:sldMk cId="0" sldId="282"/>
            <ac:picMk id="2" creationId="{AFD7E37B-A3C3-8054-3BF2-F0C9C21456D9}"/>
          </ac:picMkLst>
        </pc:picChg>
      </pc:sldChg>
      <pc:sldChg chg="del">
        <pc:chgData name="Danilo Ríos" userId="74fa47b150b6dd85" providerId="LiveId" clId="{D6079A3C-DD61-485A-B13F-BB3C9F4B7B8A}" dt="2023-09-12T18:43:51.600" v="1682" actId="47"/>
        <pc:sldMkLst>
          <pc:docMk/>
          <pc:sldMk cId="0" sldId="286"/>
        </pc:sldMkLst>
      </pc:sldChg>
      <pc:sldChg chg="del">
        <pc:chgData name="Danilo Ríos" userId="74fa47b150b6dd85" providerId="LiveId" clId="{D6079A3C-DD61-485A-B13F-BB3C9F4B7B8A}" dt="2023-09-12T18:52:44.868" v="1968" actId="47"/>
        <pc:sldMkLst>
          <pc:docMk/>
          <pc:sldMk cId="0" sldId="289"/>
        </pc:sldMkLst>
      </pc:sldChg>
      <pc:sldChg chg="del">
        <pc:chgData name="Danilo Ríos" userId="74fa47b150b6dd85" providerId="LiveId" clId="{D6079A3C-DD61-485A-B13F-BB3C9F4B7B8A}" dt="2023-09-12T19:01:45.371" v="2192" actId="47"/>
        <pc:sldMkLst>
          <pc:docMk/>
          <pc:sldMk cId="0" sldId="298"/>
        </pc:sldMkLst>
      </pc:sldChg>
      <pc:sldChg chg="del">
        <pc:chgData name="Danilo Ríos" userId="74fa47b150b6dd85" providerId="LiveId" clId="{D6079A3C-DD61-485A-B13F-BB3C9F4B7B8A}" dt="2023-09-11T14:00:56.777" v="363" actId="47"/>
        <pc:sldMkLst>
          <pc:docMk/>
          <pc:sldMk cId="0" sldId="302"/>
        </pc:sldMkLst>
      </pc:sldChg>
      <pc:sldChg chg="addSp modSp mod modAnim">
        <pc:chgData name="Danilo Ríos" userId="74fa47b150b6dd85" providerId="LiveId" clId="{D6079A3C-DD61-485A-B13F-BB3C9F4B7B8A}" dt="2023-09-12T18:29:56.119" v="1334" actId="1076"/>
        <pc:sldMkLst>
          <pc:docMk/>
          <pc:sldMk cId="0" sldId="305"/>
        </pc:sldMkLst>
        <pc:spChg chg="add mod">
          <ac:chgData name="Danilo Ríos" userId="74fa47b150b6dd85" providerId="LiveId" clId="{D6079A3C-DD61-485A-B13F-BB3C9F4B7B8A}" dt="2023-09-12T18:29:56.119" v="1334" actId="1076"/>
          <ac:spMkLst>
            <pc:docMk/>
            <pc:sldMk cId="0" sldId="305"/>
            <ac:spMk id="3" creationId="{8EE9B109-5B42-0525-9291-C7ADC6490CF5}"/>
          </ac:spMkLst>
        </pc:spChg>
      </pc:sldChg>
      <pc:sldChg chg="del">
        <pc:chgData name="Danilo Ríos" userId="74fa47b150b6dd85" providerId="LiveId" clId="{D6079A3C-DD61-485A-B13F-BB3C9F4B7B8A}" dt="2023-09-12T18:52:41.821" v="1966" actId="47"/>
        <pc:sldMkLst>
          <pc:docMk/>
          <pc:sldMk cId="0" sldId="311"/>
        </pc:sldMkLst>
      </pc:sldChg>
      <pc:sldChg chg="del">
        <pc:chgData name="Danilo Ríos" userId="74fa47b150b6dd85" providerId="LiveId" clId="{D6079A3C-DD61-485A-B13F-BB3C9F4B7B8A}" dt="2023-09-12T18:55:58.302" v="2004" actId="47"/>
        <pc:sldMkLst>
          <pc:docMk/>
          <pc:sldMk cId="0" sldId="313"/>
        </pc:sldMkLst>
      </pc:sldChg>
      <pc:sldChg chg="del">
        <pc:chgData name="Danilo Ríos" userId="74fa47b150b6dd85" providerId="LiveId" clId="{D6079A3C-DD61-485A-B13F-BB3C9F4B7B8A}" dt="2023-09-12T19:01:44.417" v="2191" actId="47"/>
        <pc:sldMkLst>
          <pc:docMk/>
          <pc:sldMk cId="0" sldId="314"/>
        </pc:sldMkLst>
      </pc:sldChg>
      <pc:sldChg chg="del">
        <pc:chgData name="Danilo Ríos" userId="74fa47b150b6dd85" providerId="LiveId" clId="{D6079A3C-DD61-485A-B13F-BB3C9F4B7B8A}" dt="2023-09-12T19:01:43.543" v="2190" actId="47"/>
        <pc:sldMkLst>
          <pc:docMk/>
          <pc:sldMk cId="0" sldId="318"/>
        </pc:sldMkLst>
      </pc:sldChg>
      <pc:sldChg chg="del">
        <pc:chgData name="Danilo Ríos" userId="74fa47b150b6dd85" providerId="LiveId" clId="{D6079A3C-DD61-485A-B13F-BB3C9F4B7B8A}" dt="2023-09-12T19:01:40.481" v="2188" actId="47"/>
        <pc:sldMkLst>
          <pc:docMk/>
          <pc:sldMk cId="0" sldId="337"/>
        </pc:sldMkLst>
      </pc:sldChg>
      <pc:sldChg chg="del">
        <pc:chgData name="Danilo Ríos" userId="74fa47b150b6dd85" providerId="LiveId" clId="{D6079A3C-DD61-485A-B13F-BB3C9F4B7B8A}" dt="2023-09-12T18:52:05.836" v="1956" actId="47"/>
        <pc:sldMkLst>
          <pc:docMk/>
          <pc:sldMk cId="0" sldId="342"/>
        </pc:sldMkLst>
      </pc:sldChg>
      <pc:sldChg chg="del">
        <pc:chgData name="Danilo Ríos" userId="74fa47b150b6dd85" providerId="LiveId" clId="{D6079A3C-DD61-485A-B13F-BB3C9F4B7B8A}" dt="2023-09-12T18:52:07.806" v="1958" actId="47"/>
        <pc:sldMkLst>
          <pc:docMk/>
          <pc:sldMk cId="0" sldId="343"/>
        </pc:sldMkLst>
      </pc:sldChg>
      <pc:sldChg chg="add del">
        <pc:chgData name="Danilo Ríos" userId="74fa47b150b6dd85" providerId="LiveId" clId="{D6079A3C-DD61-485A-B13F-BB3C9F4B7B8A}" dt="2023-09-12T18:54:14.631" v="1979" actId="47"/>
        <pc:sldMkLst>
          <pc:docMk/>
          <pc:sldMk cId="0" sldId="352"/>
        </pc:sldMkLst>
      </pc:sldChg>
      <pc:sldChg chg="modSp mod">
        <pc:chgData name="Danilo Ríos" userId="74fa47b150b6dd85" providerId="LiveId" clId="{D6079A3C-DD61-485A-B13F-BB3C9F4B7B8A}" dt="2023-09-11T14:17:03.188" v="609" actId="6549"/>
        <pc:sldMkLst>
          <pc:docMk/>
          <pc:sldMk cId="0" sldId="370"/>
        </pc:sldMkLst>
        <pc:spChg chg="mod">
          <ac:chgData name="Danilo Ríos" userId="74fa47b150b6dd85" providerId="LiveId" clId="{D6079A3C-DD61-485A-B13F-BB3C9F4B7B8A}" dt="2023-09-11T14:17:03.188" v="609" actId="6549"/>
          <ac:spMkLst>
            <pc:docMk/>
            <pc:sldMk cId="0" sldId="370"/>
            <ac:spMk id="186370" creationId="{00000000-0000-0000-0000-000000000000}"/>
          </ac:spMkLst>
        </pc:spChg>
      </pc:sldChg>
      <pc:sldChg chg="del">
        <pc:chgData name="Danilo Ríos" userId="74fa47b150b6dd85" providerId="LiveId" clId="{D6079A3C-DD61-485A-B13F-BB3C9F4B7B8A}" dt="2023-09-11T13:46:52.265" v="154" actId="47"/>
        <pc:sldMkLst>
          <pc:docMk/>
          <pc:sldMk cId="0" sldId="393"/>
        </pc:sldMkLst>
      </pc:sldChg>
      <pc:sldChg chg="del">
        <pc:chgData name="Danilo Ríos" userId="74fa47b150b6dd85" providerId="LiveId" clId="{D6079A3C-DD61-485A-B13F-BB3C9F4B7B8A}" dt="2023-09-11T13:46:56.249" v="157" actId="47"/>
        <pc:sldMkLst>
          <pc:docMk/>
          <pc:sldMk cId="0" sldId="397"/>
        </pc:sldMkLst>
      </pc:sldChg>
      <pc:sldChg chg="delSp mod delAnim">
        <pc:chgData name="Danilo Ríos" userId="74fa47b150b6dd85" providerId="LiveId" clId="{D6079A3C-DD61-485A-B13F-BB3C9F4B7B8A}" dt="2023-09-12T18:29:45.321" v="1332" actId="21"/>
        <pc:sldMkLst>
          <pc:docMk/>
          <pc:sldMk cId="0" sldId="401"/>
        </pc:sldMkLst>
        <pc:spChg chg="del">
          <ac:chgData name="Danilo Ríos" userId="74fa47b150b6dd85" providerId="LiveId" clId="{D6079A3C-DD61-485A-B13F-BB3C9F4B7B8A}" dt="2023-09-12T18:29:45.321" v="1332" actId="21"/>
          <ac:spMkLst>
            <pc:docMk/>
            <pc:sldMk cId="0" sldId="401"/>
            <ac:spMk id="221216" creationId="{00000000-0000-0000-0000-000000000000}"/>
          </ac:spMkLst>
        </pc:spChg>
      </pc:sldChg>
      <pc:sldChg chg="del">
        <pc:chgData name="Danilo Ríos" userId="74fa47b150b6dd85" providerId="LiveId" clId="{D6079A3C-DD61-485A-B13F-BB3C9F4B7B8A}" dt="2023-09-12T18:52:29.980" v="1961" actId="47"/>
        <pc:sldMkLst>
          <pc:docMk/>
          <pc:sldMk cId="0" sldId="404"/>
        </pc:sldMkLst>
      </pc:sldChg>
      <pc:sldChg chg="del">
        <pc:chgData name="Danilo Ríos" userId="74fa47b150b6dd85" providerId="LiveId" clId="{D6079A3C-DD61-485A-B13F-BB3C9F4B7B8A}" dt="2023-09-12T18:52:31.542" v="1962" actId="47"/>
        <pc:sldMkLst>
          <pc:docMk/>
          <pc:sldMk cId="0" sldId="412"/>
        </pc:sldMkLst>
      </pc:sldChg>
      <pc:sldChg chg="del">
        <pc:chgData name="Danilo Ríos" userId="74fa47b150b6dd85" providerId="LiveId" clId="{D6079A3C-DD61-485A-B13F-BB3C9F4B7B8A}" dt="2023-09-12T18:52:34.041" v="1963" actId="47"/>
        <pc:sldMkLst>
          <pc:docMk/>
          <pc:sldMk cId="0" sldId="415"/>
        </pc:sldMkLst>
      </pc:sldChg>
      <pc:sldChg chg="del">
        <pc:chgData name="Danilo Ríos" userId="74fa47b150b6dd85" providerId="LiveId" clId="{D6079A3C-DD61-485A-B13F-BB3C9F4B7B8A}" dt="2023-09-12T18:52:37.697" v="1965" actId="47"/>
        <pc:sldMkLst>
          <pc:docMk/>
          <pc:sldMk cId="0" sldId="422"/>
        </pc:sldMkLst>
      </pc:sldChg>
      <pc:sldChg chg="del">
        <pc:chgData name="Danilo Ríos" userId="74fa47b150b6dd85" providerId="LiveId" clId="{D6079A3C-DD61-485A-B13F-BB3C9F4B7B8A}" dt="2023-09-12T18:52:45.930" v="1969" actId="47"/>
        <pc:sldMkLst>
          <pc:docMk/>
          <pc:sldMk cId="0" sldId="435"/>
        </pc:sldMkLst>
      </pc:sldChg>
      <pc:sldChg chg="del">
        <pc:chgData name="Danilo Ríos" userId="74fa47b150b6dd85" providerId="LiveId" clId="{D6079A3C-DD61-485A-B13F-BB3C9F4B7B8A}" dt="2023-09-11T14:04:58.918" v="367" actId="47"/>
        <pc:sldMkLst>
          <pc:docMk/>
          <pc:sldMk cId="815902035" sldId="436"/>
        </pc:sldMkLst>
      </pc:sldChg>
      <pc:sldChg chg="del">
        <pc:chgData name="Danilo Ríos" userId="74fa47b150b6dd85" providerId="LiveId" clId="{D6079A3C-DD61-485A-B13F-BB3C9F4B7B8A}" dt="2023-09-12T18:52:47.070" v="1970" actId="47"/>
        <pc:sldMkLst>
          <pc:docMk/>
          <pc:sldMk cId="0" sldId="437"/>
        </pc:sldMkLst>
      </pc:sldChg>
      <pc:sldChg chg="modSp mod">
        <pc:chgData name="Danilo Ríos" userId="74fa47b150b6dd85" providerId="LiveId" clId="{D6079A3C-DD61-485A-B13F-BB3C9F4B7B8A}" dt="2023-09-11T14:06:55.026" v="407" actId="1076"/>
        <pc:sldMkLst>
          <pc:docMk/>
          <pc:sldMk cId="0" sldId="469"/>
        </pc:sldMkLst>
        <pc:spChg chg="mod">
          <ac:chgData name="Danilo Ríos" userId="74fa47b150b6dd85" providerId="LiveId" clId="{D6079A3C-DD61-485A-B13F-BB3C9F4B7B8A}" dt="2023-09-11T13:35:38.789" v="55" actId="20577"/>
          <ac:spMkLst>
            <pc:docMk/>
            <pc:sldMk cId="0" sldId="469"/>
            <ac:spMk id="295939" creationId="{00000000-0000-0000-0000-000000000000}"/>
          </ac:spMkLst>
        </pc:spChg>
        <pc:spChg chg="mod">
          <ac:chgData name="Danilo Ríos" userId="74fa47b150b6dd85" providerId="LiveId" clId="{D6079A3C-DD61-485A-B13F-BB3C9F4B7B8A}" dt="2023-09-11T14:06:55.026" v="407" actId="1076"/>
          <ac:spMkLst>
            <pc:docMk/>
            <pc:sldMk cId="0" sldId="469"/>
            <ac:spMk id="295940" creationId="{00000000-0000-0000-0000-000000000000}"/>
          </ac:spMkLst>
        </pc:spChg>
      </pc:sldChg>
      <pc:sldChg chg="modSp mod">
        <pc:chgData name="Danilo Ríos" userId="74fa47b150b6dd85" providerId="LiveId" clId="{D6079A3C-DD61-485A-B13F-BB3C9F4B7B8A}" dt="2023-09-12T18:59:42.237" v="2169" actId="20577"/>
        <pc:sldMkLst>
          <pc:docMk/>
          <pc:sldMk cId="0" sldId="478"/>
        </pc:sldMkLst>
        <pc:spChg chg="mod">
          <ac:chgData name="Danilo Ríos" userId="74fa47b150b6dd85" providerId="LiveId" clId="{D6079A3C-DD61-485A-B13F-BB3C9F4B7B8A}" dt="2023-09-12T18:59:42.237" v="2169" actId="20577"/>
          <ac:spMkLst>
            <pc:docMk/>
            <pc:sldMk cId="0" sldId="478"/>
            <ac:spMk id="305154" creationId="{00000000-0000-0000-0000-000000000000}"/>
          </ac:spMkLst>
        </pc:spChg>
      </pc:sldChg>
      <pc:sldChg chg="del">
        <pc:chgData name="Danilo Ríos" userId="74fa47b150b6dd85" providerId="LiveId" clId="{D6079A3C-DD61-485A-B13F-BB3C9F4B7B8A}" dt="2023-09-12T19:01:33.980" v="2187" actId="47"/>
        <pc:sldMkLst>
          <pc:docMk/>
          <pc:sldMk cId="0" sldId="480"/>
        </pc:sldMkLst>
      </pc:sldChg>
      <pc:sldChg chg="add del">
        <pc:chgData name="Danilo Ríos" userId="74fa47b150b6dd85" providerId="LiveId" clId="{D6079A3C-DD61-485A-B13F-BB3C9F4B7B8A}" dt="2023-09-12T19:01:21.416" v="2184" actId="47"/>
        <pc:sldMkLst>
          <pc:docMk/>
          <pc:sldMk cId="0" sldId="481"/>
        </pc:sldMkLst>
      </pc:sldChg>
      <pc:sldChg chg="del">
        <pc:chgData name="Danilo Ríos" userId="74fa47b150b6dd85" providerId="LiveId" clId="{D6079A3C-DD61-485A-B13F-BB3C9F4B7B8A}" dt="2023-09-12T19:00:10.285" v="2173" actId="47"/>
        <pc:sldMkLst>
          <pc:docMk/>
          <pc:sldMk cId="0" sldId="482"/>
        </pc:sldMkLst>
      </pc:sldChg>
      <pc:sldChg chg="add del">
        <pc:chgData name="Danilo Ríos" userId="74fa47b150b6dd85" providerId="LiveId" clId="{D6079A3C-DD61-485A-B13F-BB3C9F4B7B8A}" dt="2023-09-12T19:01:19.260" v="2182" actId="47"/>
        <pc:sldMkLst>
          <pc:docMk/>
          <pc:sldMk cId="0" sldId="483"/>
        </pc:sldMkLst>
      </pc:sldChg>
      <pc:sldChg chg="del">
        <pc:chgData name="Danilo Ríos" userId="74fa47b150b6dd85" providerId="LiveId" clId="{D6079A3C-DD61-485A-B13F-BB3C9F4B7B8A}" dt="2023-09-12T19:01:58.996" v="2197" actId="47"/>
        <pc:sldMkLst>
          <pc:docMk/>
          <pc:sldMk cId="0" sldId="484"/>
        </pc:sldMkLst>
      </pc:sldChg>
      <pc:sldChg chg="del">
        <pc:chgData name="Danilo Ríos" userId="74fa47b150b6dd85" providerId="LiveId" clId="{D6079A3C-DD61-485A-B13F-BB3C9F4B7B8A}" dt="2023-09-12T19:01:51.669" v="2196" actId="47"/>
        <pc:sldMkLst>
          <pc:docMk/>
          <pc:sldMk cId="0" sldId="485"/>
        </pc:sldMkLst>
      </pc:sldChg>
      <pc:sldChg chg="del">
        <pc:chgData name="Danilo Ríos" userId="74fa47b150b6dd85" providerId="LiveId" clId="{D6079A3C-DD61-485A-B13F-BB3C9F4B7B8A}" dt="2023-09-12T19:01:47.934" v="2194" actId="47"/>
        <pc:sldMkLst>
          <pc:docMk/>
          <pc:sldMk cId="0" sldId="486"/>
        </pc:sldMkLst>
      </pc:sldChg>
      <pc:sldChg chg="del">
        <pc:chgData name="Danilo Ríos" userId="74fa47b150b6dd85" providerId="LiveId" clId="{D6079A3C-DD61-485A-B13F-BB3C9F4B7B8A}" dt="2023-09-12T19:01:46.527" v="2193" actId="47"/>
        <pc:sldMkLst>
          <pc:docMk/>
          <pc:sldMk cId="0" sldId="487"/>
        </pc:sldMkLst>
      </pc:sldChg>
      <pc:sldChg chg="del">
        <pc:chgData name="Danilo Ríos" userId="74fa47b150b6dd85" providerId="LiveId" clId="{D6079A3C-DD61-485A-B13F-BB3C9F4B7B8A}" dt="2023-09-12T19:00:06.770" v="2172" actId="47"/>
        <pc:sldMkLst>
          <pc:docMk/>
          <pc:sldMk cId="0" sldId="488"/>
        </pc:sldMkLst>
      </pc:sldChg>
      <pc:sldChg chg="del">
        <pc:chgData name="Danilo Ríos" userId="74fa47b150b6dd85" providerId="LiveId" clId="{D6079A3C-DD61-485A-B13F-BB3C9F4B7B8A}" dt="2023-09-12T18:51:37.369" v="1953" actId="47"/>
        <pc:sldMkLst>
          <pc:docMk/>
          <pc:sldMk cId="0" sldId="489"/>
        </pc:sldMkLst>
      </pc:sldChg>
      <pc:sldChg chg="del">
        <pc:chgData name="Danilo Ríos" userId="74fa47b150b6dd85" providerId="LiveId" clId="{D6079A3C-DD61-485A-B13F-BB3C9F4B7B8A}" dt="2023-09-12T18:52:08.431" v="1959" actId="47"/>
        <pc:sldMkLst>
          <pc:docMk/>
          <pc:sldMk cId="0" sldId="490"/>
        </pc:sldMkLst>
      </pc:sldChg>
      <pc:sldChg chg="del">
        <pc:chgData name="Danilo Ríos" userId="74fa47b150b6dd85" providerId="LiveId" clId="{D6079A3C-DD61-485A-B13F-BB3C9F4B7B8A}" dt="2023-09-12T18:54:19.083" v="1982" actId="47"/>
        <pc:sldMkLst>
          <pc:docMk/>
          <pc:sldMk cId="0" sldId="521"/>
        </pc:sldMkLst>
      </pc:sldChg>
      <pc:sldChg chg="del">
        <pc:chgData name="Danilo Ríos" userId="74fa47b150b6dd85" providerId="LiveId" clId="{D6079A3C-DD61-485A-B13F-BB3C9F4B7B8A}" dt="2023-09-12T18:54:18.161" v="1981" actId="47"/>
        <pc:sldMkLst>
          <pc:docMk/>
          <pc:sldMk cId="0" sldId="522"/>
        </pc:sldMkLst>
      </pc:sldChg>
      <pc:sldChg chg="del">
        <pc:chgData name="Danilo Ríos" userId="74fa47b150b6dd85" providerId="LiveId" clId="{D6079A3C-DD61-485A-B13F-BB3C9F4B7B8A}" dt="2023-09-12T18:54:15.756" v="1980" actId="47"/>
        <pc:sldMkLst>
          <pc:docMk/>
          <pc:sldMk cId="0" sldId="525"/>
        </pc:sldMkLst>
      </pc:sldChg>
      <pc:sldChg chg="del">
        <pc:chgData name="Danilo Ríos" userId="74fa47b150b6dd85" providerId="LiveId" clId="{D6079A3C-DD61-485A-B13F-BB3C9F4B7B8A}" dt="2023-09-12T18:51:34.136" v="1951" actId="47"/>
        <pc:sldMkLst>
          <pc:docMk/>
          <pc:sldMk cId="0" sldId="533"/>
        </pc:sldMkLst>
      </pc:sldChg>
      <pc:sldChg chg="del">
        <pc:chgData name="Danilo Ríos" userId="74fa47b150b6dd85" providerId="LiveId" clId="{D6079A3C-DD61-485A-B13F-BB3C9F4B7B8A}" dt="2023-09-12T19:01:28.184" v="2185" actId="47"/>
        <pc:sldMkLst>
          <pc:docMk/>
          <pc:sldMk cId="0" sldId="551"/>
        </pc:sldMkLst>
      </pc:sldChg>
      <pc:sldChg chg="del">
        <pc:chgData name="Danilo Ríos" userId="74fa47b150b6dd85" providerId="LiveId" clId="{D6079A3C-DD61-485A-B13F-BB3C9F4B7B8A}" dt="2023-09-11T14:18:12.982" v="610" actId="47"/>
        <pc:sldMkLst>
          <pc:docMk/>
          <pc:sldMk cId="0" sldId="559"/>
        </pc:sldMkLst>
      </pc:sldChg>
      <pc:sldChg chg="del">
        <pc:chgData name="Danilo Ríos" userId="74fa47b150b6dd85" providerId="LiveId" clId="{D6079A3C-DD61-485A-B13F-BB3C9F4B7B8A}" dt="2023-09-11T13:46:50.906" v="153" actId="47"/>
        <pc:sldMkLst>
          <pc:docMk/>
          <pc:sldMk cId="0" sldId="563"/>
        </pc:sldMkLst>
      </pc:sldChg>
      <pc:sldChg chg="del">
        <pc:chgData name="Danilo Ríos" userId="74fa47b150b6dd85" providerId="LiveId" clId="{D6079A3C-DD61-485A-B13F-BB3C9F4B7B8A}" dt="2023-09-11T13:46:53.765" v="155" actId="47"/>
        <pc:sldMkLst>
          <pc:docMk/>
          <pc:sldMk cId="0" sldId="564"/>
        </pc:sldMkLst>
      </pc:sldChg>
      <pc:sldChg chg="del">
        <pc:chgData name="Danilo Ríos" userId="74fa47b150b6dd85" providerId="LiveId" clId="{D6079A3C-DD61-485A-B13F-BB3C9F4B7B8A}" dt="2023-09-11T13:46:54.843" v="156" actId="47"/>
        <pc:sldMkLst>
          <pc:docMk/>
          <pc:sldMk cId="0" sldId="565"/>
        </pc:sldMkLst>
      </pc:sldChg>
      <pc:sldChg chg="del">
        <pc:chgData name="Danilo Ríos" userId="74fa47b150b6dd85" providerId="LiveId" clId="{D6079A3C-DD61-485A-B13F-BB3C9F4B7B8A}" dt="2023-09-12T19:01:50.606" v="2195" actId="47"/>
        <pc:sldMkLst>
          <pc:docMk/>
          <pc:sldMk cId="0" sldId="583"/>
        </pc:sldMkLst>
      </pc:sldChg>
      <pc:sldChg chg="modSp">
        <pc:chgData name="Danilo Ríos" userId="74fa47b150b6dd85" providerId="LiveId" clId="{D6079A3C-DD61-485A-B13F-BB3C9F4B7B8A}" dt="2023-09-12T18:53:09.782" v="1971" actId="404"/>
        <pc:sldMkLst>
          <pc:docMk/>
          <pc:sldMk cId="3075653444" sldId="584"/>
        </pc:sldMkLst>
        <pc:spChg chg="mod">
          <ac:chgData name="Danilo Ríos" userId="74fa47b150b6dd85" providerId="LiveId" clId="{D6079A3C-DD61-485A-B13F-BB3C9F4B7B8A}" dt="2023-09-12T18:53:09.782" v="1971" actId="404"/>
          <ac:spMkLst>
            <pc:docMk/>
            <pc:sldMk cId="3075653444" sldId="584"/>
            <ac:spMk id="81923" creationId="{00000000-0000-0000-0000-000000000000}"/>
          </ac:spMkLst>
        </pc:spChg>
      </pc:sldChg>
      <pc:sldChg chg="del">
        <pc:chgData name="Danilo Ríos" userId="74fa47b150b6dd85" providerId="LiveId" clId="{D6079A3C-DD61-485A-B13F-BB3C9F4B7B8A}" dt="2023-09-12T19:01:15.104" v="2180" actId="47"/>
        <pc:sldMkLst>
          <pc:docMk/>
          <pc:sldMk cId="1843007814" sldId="585"/>
        </pc:sldMkLst>
      </pc:sldChg>
      <pc:sldChg chg="del">
        <pc:chgData name="Danilo Ríos" userId="74fa47b150b6dd85" providerId="LiveId" clId="{D6079A3C-DD61-485A-B13F-BB3C9F4B7B8A}" dt="2023-09-12T19:01:16.603" v="2181" actId="47"/>
        <pc:sldMkLst>
          <pc:docMk/>
          <pc:sldMk cId="1848918226" sldId="586"/>
        </pc:sldMkLst>
      </pc:sldChg>
      <pc:sldChg chg="del">
        <pc:chgData name="Danilo Ríos" userId="74fa47b150b6dd85" providerId="LiveId" clId="{D6079A3C-DD61-485A-B13F-BB3C9F4B7B8A}" dt="2023-09-12T19:01:42.137" v="2189" actId="47"/>
        <pc:sldMkLst>
          <pc:docMk/>
          <pc:sldMk cId="311584881" sldId="590"/>
        </pc:sldMkLst>
      </pc:sldChg>
      <pc:sldChg chg="modSp mod">
        <pc:chgData name="Danilo Ríos" userId="74fa47b150b6dd85" providerId="LiveId" clId="{D6079A3C-DD61-485A-B13F-BB3C9F4B7B8A}" dt="2023-09-11T14:05:44.286" v="373" actId="14100"/>
        <pc:sldMkLst>
          <pc:docMk/>
          <pc:sldMk cId="1248803295" sldId="599"/>
        </pc:sldMkLst>
        <pc:spChg chg="mod">
          <ac:chgData name="Danilo Ríos" userId="74fa47b150b6dd85" providerId="LiveId" clId="{D6079A3C-DD61-485A-B13F-BB3C9F4B7B8A}" dt="2023-09-11T14:05:44.286" v="373" actId="14100"/>
          <ac:spMkLst>
            <pc:docMk/>
            <pc:sldMk cId="1248803295" sldId="599"/>
            <ac:spMk id="4" creationId="{00000000-0000-0000-0000-000000000000}"/>
          </ac:spMkLst>
        </pc:spChg>
      </pc:sldChg>
      <pc:sldChg chg="del">
        <pc:chgData name="Danilo Ríos" userId="74fa47b150b6dd85" providerId="LiveId" clId="{D6079A3C-DD61-485A-B13F-BB3C9F4B7B8A}" dt="2023-09-12T18:52:10.806" v="1960" actId="47"/>
        <pc:sldMkLst>
          <pc:docMk/>
          <pc:sldMk cId="4210084367" sldId="612"/>
        </pc:sldMkLst>
      </pc:sldChg>
      <pc:sldChg chg="modSp mod">
        <pc:chgData name="Danilo Ríos" userId="74fa47b150b6dd85" providerId="LiveId" clId="{D6079A3C-DD61-485A-B13F-BB3C9F4B7B8A}" dt="2023-09-11T14:08:46.580" v="424" actId="207"/>
        <pc:sldMkLst>
          <pc:docMk/>
          <pc:sldMk cId="965907052" sldId="613"/>
        </pc:sldMkLst>
        <pc:spChg chg="mod">
          <ac:chgData name="Danilo Ríos" userId="74fa47b150b6dd85" providerId="LiveId" clId="{D6079A3C-DD61-485A-B13F-BB3C9F4B7B8A}" dt="2023-09-11T14:07:41.682" v="410" actId="1076"/>
          <ac:spMkLst>
            <pc:docMk/>
            <pc:sldMk cId="965907052" sldId="613"/>
            <ac:spMk id="3" creationId="{2163E7F6-6F06-AC72-ACD2-C58A6B901A20}"/>
          </ac:spMkLst>
        </pc:spChg>
        <pc:spChg chg="mod">
          <ac:chgData name="Danilo Ríos" userId="74fa47b150b6dd85" providerId="LiveId" clId="{D6079A3C-DD61-485A-B13F-BB3C9F4B7B8A}" dt="2023-09-11T14:08:18.542" v="418" actId="1076"/>
          <ac:spMkLst>
            <pc:docMk/>
            <pc:sldMk cId="965907052" sldId="613"/>
            <ac:spMk id="4" creationId="{84CA0045-B4CD-717D-0EC0-878434E2D1D2}"/>
          </ac:spMkLst>
        </pc:spChg>
        <pc:spChg chg="mod">
          <ac:chgData name="Danilo Ríos" userId="74fa47b150b6dd85" providerId="LiveId" clId="{D6079A3C-DD61-485A-B13F-BB3C9F4B7B8A}" dt="2023-09-11T14:08:46.580" v="424" actId="207"/>
          <ac:spMkLst>
            <pc:docMk/>
            <pc:sldMk cId="965907052" sldId="613"/>
            <ac:spMk id="37890" creationId="{00000000-0000-0000-0000-000000000000}"/>
          </ac:spMkLst>
        </pc:spChg>
      </pc:sldChg>
      <pc:sldChg chg="del">
        <pc:chgData name="Danilo Ríos" userId="74fa47b150b6dd85" providerId="LiveId" clId="{D6079A3C-DD61-485A-B13F-BB3C9F4B7B8A}" dt="2023-09-12T18:52:35.931" v="1964" actId="47"/>
        <pc:sldMkLst>
          <pc:docMk/>
          <pc:sldMk cId="2438357975" sldId="616"/>
        </pc:sldMkLst>
      </pc:sldChg>
      <pc:sldChg chg="modSp mod">
        <pc:chgData name="Danilo Ríos" userId="74fa47b150b6dd85" providerId="LiveId" clId="{D6079A3C-DD61-485A-B13F-BB3C9F4B7B8A}" dt="2023-09-12T18:58:22.300" v="2104" actId="1076"/>
        <pc:sldMkLst>
          <pc:docMk/>
          <pc:sldMk cId="1924230507" sldId="621"/>
        </pc:sldMkLst>
        <pc:spChg chg="mod">
          <ac:chgData name="Danilo Ríos" userId="74fa47b150b6dd85" providerId="LiveId" clId="{D6079A3C-DD61-485A-B13F-BB3C9F4B7B8A}" dt="2023-09-12T18:58:22.300" v="2104" actId="1076"/>
          <ac:spMkLst>
            <pc:docMk/>
            <pc:sldMk cId="1924230507" sldId="621"/>
            <ac:spMk id="28675" creationId="{00000000-0000-0000-0000-000000000000}"/>
          </ac:spMkLst>
        </pc:spChg>
      </pc:sldChg>
      <pc:sldChg chg="modSp mod">
        <pc:chgData name="Danilo Ríos" userId="74fa47b150b6dd85" providerId="LiveId" clId="{D6079A3C-DD61-485A-B13F-BB3C9F4B7B8A}" dt="2023-09-11T14:33:52.726" v="1037" actId="113"/>
        <pc:sldMkLst>
          <pc:docMk/>
          <pc:sldMk cId="3469348134" sldId="622"/>
        </pc:sldMkLst>
        <pc:spChg chg="mod">
          <ac:chgData name="Danilo Ríos" userId="74fa47b150b6dd85" providerId="LiveId" clId="{D6079A3C-DD61-485A-B13F-BB3C9F4B7B8A}" dt="2023-09-11T14:33:52.726" v="1037" actId="113"/>
          <ac:spMkLst>
            <pc:docMk/>
            <pc:sldMk cId="3469348134" sldId="622"/>
            <ac:spMk id="2" creationId="{00000000-0000-0000-0000-000000000000}"/>
          </ac:spMkLst>
        </pc:spChg>
      </pc:sldChg>
      <pc:sldChg chg="del">
        <pc:chgData name="Danilo Ríos" userId="74fa47b150b6dd85" providerId="LiveId" clId="{D6079A3C-DD61-485A-B13F-BB3C9F4B7B8A}" dt="2023-09-11T14:00:51.386" v="361" actId="47"/>
        <pc:sldMkLst>
          <pc:docMk/>
          <pc:sldMk cId="2562421642" sldId="626"/>
        </pc:sldMkLst>
      </pc:sldChg>
      <pc:sldChg chg="del">
        <pc:chgData name="Danilo Ríos" userId="74fa47b150b6dd85" providerId="LiveId" clId="{D6079A3C-DD61-485A-B13F-BB3C9F4B7B8A}" dt="2023-09-11T14:00:53.512" v="362" actId="47"/>
        <pc:sldMkLst>
          <pc:docMk/>
          <pc:sldMk cId="2643227314" sldId="628"/>
        </pc:sldMkLst>
      </pc:sldChg>
      <pc:sldChg chg="del">
        <pc:chgData name="Danilo Ríos" userId="74fa47b150b6dd85" providerId="LiveId" clId="{D6079A3C-DD61-485A-B13F-BB3C9F4B7B8A}" dt="2023-09-11T13:46:40.093" v="150" actId="47"/>
        <pc:sldMkLst>
          <pc:docMk/>
          <pc:sldMk cId="1860395119" sldId="631"/>
        </pc:sldMkLst>
      </pc:sldChg>
      <pc:sldChg chg="del">
        <pc:chgData name="Danilo Ríos" userId="74fa47b150b6dd85" providerId="LiveId" clId="{D6079A3C-DD61-485A-B13F-BB3C9F4B7B8A}" dt="2023-09-11T13:46:49.499" v="152" actId="47"/>
        <pc:sldMkLst>
          <pc:docMk/>
          <pc:sldMk cId="3308492090" sldId="632"/>
        </pc:sldMkLst>
      </pc:sldChg>
      <pc:sldChg chg="modSp mod">
        <pc:chgData name="Danilo Ríos" userId="74fa47b150b6dd85" providerId="LiveId" clId="{D6079A3C-DD61-485A-B13F-BB3C9F4B7B8A}" dt="2023-09-12T18:28:00.572" v="1298" actId="6549"/>
        <pc:sldMkLst>
          <pc:docMk/>
          <pc:sldMk cId="2777169415" sldId="633"/>
        </pc:sldMkLst>
        <pc:spChg chg="mod">
          <ac:chgData name="Danilo Ríos" userId="74fa47b150b6dd85" providerId="LiveId" clId="{D6079A3C-DD61-485A-B13F-BB3C9F4B7B8A}" dt="2023-09-11T14:34:57.094" v="1044" actId="113"/>
          <ac:spMkLst>
            <pc:docMk/>
            <pc:sldMk cId="2777169415" sldId="633"/>
            <ac:spMk id="5" creationId="{00000000-0000-0000-0000-000000000000}"/>
          </ac:spMkLst>
        </pc:spChg>
        <pc:spChg chg="mod">
          <ac:chgData name="Danilo Ríos" userId="74fa47b150b6dd85" providerId="LiveId" clId="{D6079A3C-DD61-485A-B13F-BB3C9F4B7B8A}" dt="2023-09-12T18:28:00.572" v="1298" actId="6549"/>
          <ac:spMkLst>
            <pc:docMk/>
            <pc:sldMk cId="2777169415" sldId="633"/>
            <ac:spMk id="81923" creationId="{00000000-0000-0000-0000-000000000000}"/>
          </ac:spMkLst>
        </pc:spChg>
      </pc:sldChg>
      <pc:sldChg chg="del">
        <pc:chgData name="Danilo Ríos" userId="74fa47b150b6dd85" providerId="LiveId" clId="{D6079A3C-DD61-485A-B13F-BB3C9F4B7B8A}" dt="2023-09-12T19:01:32.934" v="2186" actId="47"/>
        <pc:sldMkLst>
          <pc:docMk/>
          <pc:sldMk cId="957521779" sldId="636"/>
        </pc:sldMkLst>
      </pc:sldChg>
      <pc:sldChg chg="del">
        <pc:chgData name="Danilo Ríos" userId="74fa47b150b6dd85" providerId="LiveId" clId="{D6079A3C-DD61-485A-B13F-BB3C9F4B7B8A}" dt="2023-09-12T19:00:06.223" v="2171" actId="47"/>
        <pc:sldMkLst>
          <pc:docMk/>
          <pc:sldMk cId="3989206959" sldId="637"/>
        </pc:sldMkLst>
      </pc:sldChg>
      <pc:sldChg chg="del">
        <pc:chgData name="Danilo Ríos" userId="74fa47b150b6dd85" providerId="LiveId" clId="{D6079A3C-DD61-485A-B13F-BB3C9F4B7B8A}" dt="2023-09-12T18:51:36.463" v="1952" actId="47"/>
        <pc:sldMkLst>
          <pc:docMk/>
          <pc:sldMk cId="918954519" sldId="639"/>
        </pc:sldMkLst>
      </pc:sldChg>
      <pc:sldChg chg="del">
        <pc:chgData name="Danilo Ríos" userId="74fa47b150b6dd85" providerId="LiveId" clId="{D6079A3C-DD61-485A-B13F-BB3C9F4B7B8A}" dt="2023-09-12T19:00:05.333" v="2170" actId="47"/>
        <pc:sldMkLst>
          <pc:docMk/>
          <pc:sldMk cId="2010407834" sldId="640"/>
        </pc:sldMkLst>
      </pc:sldChg>
      <pc:sldChg chg="del">
        <pc:chgData name="Danilo Ríos" userId="74fa47b150b6dd85" providerId="LiveId" clId="{D6079A3C-DD61-485A-B13F-BB3C9F4B7B8A}" dt="2023-09-12T18:58:30.692" v="2105" actId="47"/>
        <pc:sldMkLst>
          <pc:docMk/>
          <pc:sldMk cId="255301170" sldId="641"/>
        </pc:sldMkLst>
      </pc:sldChg>
      <pc:sldChg chg="del">
        <pc:chgData name="Danilo Ríos" userId="74fa47b150b6dd85" providerId="LiveId" clId="{D6079A3C-DD61-485A-B13F-BB3C9F4B7B8A}" dt="2023-09-11T14:05:05.910" v="369" actId="47"/>
        <pc:sldMkLst>
          <pc:docMk/>
          <pc:sldMk cId="1922780717" sldId="642"/>
        </pc:sldMkLst>
      </pc:sldChg>
      <pc:sldChg chg="add del">
        <pc:chgData name="Danilo Ríos" userId="74fa47b150b6dd85" providerId="LiveId" clId="{D6079A3C-DD61-485A-B13F-BB3C9F4B7B8A}" dt="2023-09-11T14:05:05.158" v="368" actId="47"/>
        <pc:sldMkLst>
          <pc:docMk/>
          <pc:sldMk cId="1390440687" sldId="644"/>
        </pc:sldMkLst>
      </pc:sldChg>
      <pc:sldChg chg="del">
        <pc:chgData name="Danilo Ríos" userId="74fa47b150b6dd85" providerId="LiveId" clId="{D6079A3C-DD61-485A-B13F-BB3C9F4B7B8A}" dt="2023-09-11T13:46:38.530" v="149" actId="47"/>
        <pc:sldMkLst>
          <pc:docMk/>
          <pc:sldMk cId="88342358" sldId="645"/>
        </pc:sldMkLst>
      </pc:sldChg>
      <pc:sldChg chg="del">
        <pc:chgData name="Danilo Ríos" userId="74fa47b150b6dd85" providerId="LiveId" clId="{D6079A3C-DD61-485A-B13F-BB3C9F4B7B8A}" dt="2023-09-11T13:46:41.783" v="151" actId="47"/>
        <pc:sldMkLst>
          <pc:docMk/>
          <pc:sldMk cId="4029984824" sldId="646"/>
        </pc:sldMkLst>
      </pc:sldChg>
      <pc:sldChg chg="modSp mod">
        <pc:chgData name="Danilo Ríos" userId="74fa47b150b6dd85" providerId="LiveId" clId="{D6079A3C-DD61-485A-B13F-BB3C9F4B7B8A}" dt="2023-09-12T18:50:51.712" v="1950" actId="6549"/>
        <pc:sldMkLst>
          <pc:docMk/>
          <pc:sldMk cId="905767960" sldId="648"/>
        </pc:sldMkLst>
        <pc:spChg chg="mod">
          <ac:chgData name="Danilo Ríos" userId="74fa47b150b6dd85" providerId="LiveId" clId="{D6079A3C-DD61-485A-B13F-BB3C9F4B7B8A}" dt="2023-09-12T18:50:51.712" v="1950" actId="6549"/>
          <ac:spMkLst>
            <pc:docMk/>
            <pc:sldMk cId="905767960" sldId="648"/>
            <ac:spMk id="41987" creationId="{00000000-0000-0000-0000-000000000000}"/>
          </ac:spMkLst>
        </pc:spChg>
        <pc:picChg chg="mod">
          <ac:chgData name="Danilo Ríos" userId="74fa47b150b6dd85" providerId="LiveId" clId="{D6079A3C-DD61-485A-B13F-BB3C9F4B7B8A}" dt="2023-09-12T18:49:54.813" v="1945" actId="14100"/>
          <ac:picMkLst>
            <pc:docMk/>
            <pc:sldMk cId="905767960" sldId="648"/>
            <ac:picMk id="2" creationId="{37F43E3B-7A7E-EF99-5D40-74C0C3CF0FC3}"/>
          </ac:picMkLst>
        </pc:picChg>
      </pc:sldChg>
      <pc:sldChg chg="del">
        <pc:chgData name="Danilo Ríos" userId="74fa47b150b6dd85" providerId="LiveId" clId="{D6079A3C-DD61-485A-B13F-BB3C9F4B7B8A}" dt="2023-09-12T18:51:57.010" v="1954" actId="47"/>
        <pc:sldMkLst>
          <pc:docMk/>
          <pc:sldMk cId="3027150032" sldId="649"/>
        </pc:sldMkLst>
      </pc:sldChg>
      <pc:sldChg chg="del">
        <pc:chgData name="Danilo Ríos" userId="74fa47b150b6dd85" providerId="LiveId" clId="{D6079A3C-DD61-485A-B13F-BB3C9F4B7B8A}" dt="2023-09-12T18:52:07.088" v="1957" actId="47"/>
        <pc:sldMkLst>
          <pc:docMk/>
          <pc:sldMk cId="1848478933" sldId="650"/>
        </pc:sldMkLst>
      </pc:sldChg>
      <pc:sldChg chg="del">
        <pc:chgData name="Danilo Ríos" userId="74fa47b150b6dd85" providerId="LiveId" clId="{D6079A3C-DD61-485A-B13F-BB3C9F4B7B8A}" dt="2023-09-12T18:52:43.727" v="1967" actId="47"/>
        <pc:sldMkLst>
          <pc:docMk/>
          <pc:sldMk cId="3841579964" sldId="651"/>
        </pc:sldMkLst>
      </pc:sldChg>
      <pc:sldChg chg="add del">
        <pc:chgData name="Danilo Ríos" userId="74fa47b150b6dd85" providerId="LiveId" clId="{D6079A3C-DD61-485A-B13F-BB3C9F4B7B8A}" dt="2023-09-12T18:54:12.944" v="1978" actId="47"/>
        <pc:sldMkLst>
          <pc:docMk/>
          <pc:sldMk cId="408496839" sldId="652"/>
        </pc:sldMkLst>
      </pc:sldChg>
      <pc:sldChg chg="del">
        <pc:chgData name="Danilo Ríos" userId="74fa47b150b6dd85" providerId="LiveId" clId="{D6079A3C-DD61-485A-B13F-BB3C9F4B7B8A}" dt="2023-09-11T14:01:17.022" v="366" actId="47"/>
        <pc:sldMkLst>
          <pc:docMk/>
          <pc:sldMk cId="1135952900" sldId="653"/>
        </pc:sldMkLst>
      </pc:sldChg>
      <pc:sldChg chg="del">
        <pc:chgData name="Danilo Ríos" userId="74fa47b150b6dd85" providerId="LiveId" clId="{D6079A3C-DD61-485A-B13F-BB3C9F4B7B8A}" dt="2023-09-11T13:35:54.242" v="56" actId="47"/>
        <pc:sldMkLst>
          <pc:docMk/>
          <pc:sldMk cId="3779417065" sldId="654"/>
        </pc:sldMkLst>
      </pc:sldChg>
      <pc:sldChg chg="modSp del mod">
        <pc:chgData name="Danilo Ríos" userId="74fa47b150b6dd85" providerId="LiveId" clId="{D6079A3C-DD61-485A-B13F-BB3C9F4B7B8A}" dt="2023-09-11T14:07:05.213" v="408" actId="47"/>
        <pc:sldMkLst>
          <pc:docMk/>
          <pc:sldMk cId="1294717947" sldId="655"/>
        </pc:sldMkLst>
        <pc:spChg chg="mod">
          <ac:chgData name="Danilo Ríos" userId="74fa47b150b6dd85" providerId="LiveId" clId="{D6079A3C-DD61-485A-B13F-BB3C9F4B7B8A}" dt="2023-09-11T13:36:29.474" v="68" actId="1076"/>
          <ac:spMkLst>
            <pc:docMk/>
            <pc:sldMk cId="1294717947" sldId="655"/>
            <ac:spMk id="296963" creationId="{00000000-0000-0000-0000-000000000000}"/>
          </ac:spMkLst>
        </pc:spChg>
      </pc:sldChg>
      <pc:sldChg chg="add del">
        <pc:chgData name="Danilo Ríos" userId="74fa47b150b6dd85" providerId="LiveId" clId="{D6079A3C-DD61-485A-B13F-BB3C9F4B7B8A}" dt="2023-09-12T19:01:20.416" v="2183" actId="47"/>
        <pc:sldMkLst>
          <pc:docMk/>
          <pc:sldMk cId="942608109" sldId="656"/>
        </pc:sldMkLst>
      </pc:sldChg>
      <pc:sldChg chg="del">
        <pc:chgData name="Danilo Ríos" userId="74fa47b150b6dd85" providerId="LiveId" clId="{D6079A3C-DD61-485A-B13F-BB3C9F4B7B8A}" dt="2023-09-11T13:43:00.514" v="117" actId="47"/>
        <pc:sldMkLst>
          <pc:docMk/>
          <pc:sldMk cId="1098936637" sldId="658"/>
        </pc:sldMkLst>
      </pc:sldChg>
      <pc:sldChg chg="del">
        <pc:chgData name="Danilo Ríos" userId="74fa47b150b6dd85" providerId="LiveId" clId="{D6079A3C-DD61-485A-B13F-BB3C9F4B7B8A}" dt="2023-09-11T13:48:53.989" v="170" actId="47"/>
        <pc:sldMkLst>
          <pc:docMk/>
          <pc:sldMk cId="2023849455" sldId="659"/>
        </pc:sldMkLst>
      </pc:sldChg>
      <pc:sldChg chg="del">
        <pc:chgData name="Danilo Ríos" userId="74fa47b150b6dd85" providerId="LiveId" clId="{D6079A3C-DD61-485A-B13F-BB3C9F4B7B8A}" dt="2023-09-11T13:48:37.893" v="169" actId="47"/>
        <pc:sldMkLst>
          <pc:docMk/>
          <pc:sldMk cId="34086889" sldId="660"/>
        </pc:sldMkLst>
      </pc:sldChg>
      <pc:sldChg chg="add del">
        <pc:chgData name="Danilo Ríos" userId="74fa47b150b6dd85" providerId="LiveId" clId="{D6079A3C-DD61-485A-B13F-BB3C9F4B7B8A}" dt="2023-09-11T13:51:13.434" v="171" actId="47"/>
        <pc:sldMkLst>
          <pc:docMk/>
          <pc:sldMk cId="3458113370" sldId="661"/>
        </pc:sldMkLst>
      </pc:sldChg>
      <pc:sldChg chg="addSp delSp modSp mod ord">
        <pc:chgData name="Danilo Ríos" userId="74fa47b150b6dd85" providerId="LiveId" clId="{D6079A3C-DD61-485A-B13F-BB3C9F4B7B8A}" dt="2023-09-11T14:33:18.373" v="1033" actId="122"/>
        <pc:sldMkLst>
          <pc:docMk/>
          <pc:sldMk cId="2877091944" sldId="662"/>
        </pc:sldMkLst>
        <pc:spChg chg="add del mod">
          <ac:chgData name="Danilo Ríos" userId="74fa47b150b6dd85" providerId="LiveId" clId="{D6079A3C-DD61-485A-B13F-BB3C9F4B7B8A}" dt="2023-09-11T13:47:34.563" v="166"/>
          <ac:spMkLst>
            <pc:docMk/>
            <pc:sldMk cId="2877091944" sldId="662"/>
            <ac:spMk id="2" creationId="{E1555107-6050-301C-8D68-CFB7BDD1294C}"/>
          </ac:spMkLst>
        </pc:spChg>
        <pc:spChg chg="add del mod">
          <ac:chgData name="Danilo Ríos" userId="74fa47b150b6dd85" providerId="LiveId" clId="{D6079A3C-DD61-485A-B13F-BB3C9F4B7B8A}" dt="2023-09-11T14:14:06.090" v="554" actId="478"/>
          <ac:spMkLst>
            <pc:docMk/>
            <pc:sldMk cId="2877091944" sldId="662"/>
            <ac:spMk id="3" creationId="{6D7E6586-EF15-3704-D2EB-83CA4E7168FF}"/>
          </ac:spMkLst>
        </pc:spChg>
        <pc:spChg chg="add del mod">
          <ac:chgData name="Danilo Ríos" userId="74fa47b150b6dd85" providerId="LiveId" clId="{D6079A3C-DD61-485A-B13F-BB3C9F4B7B8A}" dt="2023-09-11T14:14:13.514" v="556"/>
          <ac:spMkLst>
            <pc:docMk/>
            <pc:sldMk cId="2877091944" sldId="662"/>
            <ac:spMk id="5" creationId="{F7FC1353-E73E-5BB1-03A7-6249C8E2793D}"/>
          </ac:spMkLst>
        </pc:spChg>
        <pc:spChg chg="add del mod">
          <ac:chgData name="Danilo Ríos" userId="74fa47b150b6dd85" providerId="LiveId" clId="{D6079A3C-DD61-485A-B13F-BB3C9F4B7B8A}" dt="2023-09-11T14:33:10.027" v="1031" actId="478"/>
          <ac:spMkLst>
            <pc:docMk/>
            <pc:sldMk cId="2877091944" sldId="662"/>
            <ac:spMk id="10" creationId="{BF9B8CB2-E1A5-16A6-672E-3D96478EE6D0}"/>
          </ac:spMkLst>
        </pc:spChg>
        <pc:spChg chg="del">
          <ac:chgData name="Danilo Ríos" userId="74fa47b150b6dd85" providerId="LiveId" clId="{D6079A3C-DD61-485A-B13F-BB3C9F4B7B8A}" dt="2023-09-11T13:47:27.752" v="162" actId="478"/>
          <ac:spMkLst>
            <pc:docMk/>
            <pc:sldMk cId="2877091944" sldId="662"/>
            <ac:spMk id="12" creationId="{54AC1080-BB0D-9EFA-63E8-7282A3D40BB8}"/>
          </ac:spMkLst>
        </pc:spChg>
        <pc:spChg chg="add mod">
          <ac:chgData name="Danilo Ríos" userId="74fa47b150b6dd85" providerId="LiveId" clId="{D6079A3C-DD61-485A-B13F-BB3C9F4B7B8A}" dt="2023-09-11T14:33:18.373" v="1033" actId="122"/>
          <ac:spMkLst>
            <pc:docMk/>
            <pc:sldMk cId="2877091944" sldId="662"/>
            <ac:spMk id="16" creationId="{BEBBB57C-09EA-EF7F-C146-71028DDDC30A}"/>
          </ac:spMkLst>
        </pc:spChg>
      </pc:sldChg>
      <pc:sldChg chg="del">
        <pc:chgData name="Danilo Ríos" userId="74fa47b150b6dd85" providerId="LiveId" clId="{D6079A3C-DD61-485A-B13F-BB3C9F4B7B8A}" dt="2023-09-11T14:00:34.288" v="360" actId="47"/>
        <pc:sldMkLst>
          <pc:docMk/>
          <pc:sldMk cId="3227378572" sldId="663"/>
        </pc:sldMkLst>
      </pc:sldChg>
      <pc:sldChg chg="modSp mod">
        <pc:chgData name="Danilo Ríos" userId="74fa47b150b6dd85" providerId="LiveId" clId="{D6079A3C-DD61-485A-B13F-BB3C9F4B7B8A}" dt="2023-09-12T18:44:56.060" v="1684" actId="20577"/>
        <pc:sldMkLst>
          <pc:docMk/>
          <pc:sldMk cId="2784428536" sldId="664"/>
        </pc:sldMkLst>
        <pc:spChg chg="mod">
          <ac:chgData name="Danilo Ríos" userId="74fa47b150b6dd85" providerId="LiveId" clId="{D6079A3C-DD61-485A-B13F-BB3C9F4B7B8A}" dt="2023-09-12T18:44:56.060" v="1684" actId="20577"/>
          <ac:spMkLst>
            <pc:docMk/>
            <pc:sldMk cId="2784428536" sldId="664"/>
            <ac:spMk id="3" creationId="{FE528EE0-DB57-2BE9-5D5D-9C0063C33F0B}"/>
          </ac:spMkLst>
        </pc:spChg>
        <pc:spChg chg="mod">
          <ac:chgData name="Danilo Ríos" userId="74fa47b150b6dd85" providerId="LiveId" clId="{D6079A3C-DD61-485A-B13F-BB3C9F4B7B8A}" dt="2023-09-11T14:35:10.176" v="1045" actId="113"/>
          <ac:spMkLst>
            <pc:docMk/>
            <pc:sldMk cId="2784428536" sldId="664"/>
            <ac:spMk id="5" creationId="{00000000-0000-0000-0000-000000000000}"/>
          </ac:spMkLst>
        </pc:spChg>
      </pc:sldChg>
      <pc:sldChg chg="del">
        <pc:chgData name="Danilo Ríos" userId="74fa47b150b6dd85" providerId="LiveId" clId="{D6079A3C-DD61-485A-B13F-BB3C9F4B7B8A}" dt="2023-09-12T18:56:09.552" v="2006" actId="47"/>
        <pc:sldMkLst>
          <pc:docMk/>
          <pc:sldMk cId="1358205488" sldId="665"/>
        </pc:sldMkLst>
      </pc:sldChg>
      <pc:sldChg chg="addSp delSp modSp add mod delAnim">
        <pc:chgData name="Danilo Ríos" userId="74fa47b150b6dd85" providerId="LiveId" clId="{D6079A3C-DD61-485A-B13F-BB3C9F4B7B8A}" dt="2023-09-11T14:33:34.220" v="1035" actId="1076"/>
        <pc:sldMkLst>
          <pc:docMk/>
          <pc:sldMk cId="3594273920" sldId="666"/>
        </pc:sldMkLst>
        <pc:spChg chg="mod">
          <ac:chgData name="Danilo Ríos" userId="74fa47b150b6dd85" providerId="LiveId" clId="{D6079A3C-DD61-485A-B13F-BB3C9F4B7B8A}" dt="2023-09-11T14:33:34.220" v="1035" actId="1076"/>
          <ac:spMkLst>
            <pc:docMk/>
            <pc:sldMk cId="3594273920" sldId="666"/>
            <ac:spMk id="2" creationId="{0066E781-26D1-5FD0-65B8-B93E773A1716}"/>
          </ac:spMkLst>
        </pc:spChg>
        <pc:spChg chg="add mod">
          <ac:chgData name="Danilo Ríos" userId="74fa47b150b6dd85" providerId="LiveId" clId="{D6079A3C-DD61-485A-B13F-BB3C9F4B7B8A}" dt="2023-09-11T13:59:59.962" v="359" actId="1076"/>
          <ac:spMkLst>
            <pc:docMk/>
            <pc:sldMk cId="3594273920" sldId="666"/>
            <ac:spMk id="4" creationId="{9CAACE36-F84F-9E4B-5962-FC05D40727F6}"/>
          </ac:spMkLst>
        </pc:spChg>
        <pc:spChg chg="mod">
          <ac:chgData name="Danilo Ríos" userId="74fa47b150b6dd85" providerId="LiveId" clId="{D6079A3C-DD61-485A-B13F-BB3C9F4B7B8A}" dt="2023-09-11T14:33:32.845" v="1034" actId="113"/>
          <ac:spMkLst>
            <pc:docMk/>
            <pc:sldMk cId="3594273920" sldId="666"/>
            <ac:spMk id="37890" creationId="{00000000-0000-0000-0000-000000000000}"/>
          </ac:spMkLst>
        </pc:spChg>
        <pc:spChg chg="del">
          <ac:chgData name="Danilo Ríos" userId="74fa47b150b6dd85" providerId="LiveId" clId="{D6079A3C-DD61-485A-B13F-BB3C9F4B7B8A}" dt="2023-09-11T13:45:19.261" v="121" actId="478"/>
          <ac:spMkLst>
            <pc:docMk/>
            <pc:sldMk cId="3594273920" sldId="666"/>
            <ac:spMk id="37892" creationId="{00000000-0000-0000-0000-000000000000}"/>
          </ac:spMkLst>
        </pc:spChg>
      </pc:sldChg>
      <pc:sldChg chg="addSp delSp modSp add mod delAnim">
        <pc:chgData name="Danilo Ríos" userId="74fa47b150b6dd85" providerId="LiveId" clId="{D6079A3C-DD61-485A-B13F-BB3C9F4B7B8A}" dt="2023-09-11T14:34:29.887" v="1042" actId="113"/>
        <pc:sldMkLst>
          <pc:docMk/>
          <pc:sldMk cId="2753030075" sldId="667"/>
        </pc:sldMkLst>
        <pc:spChg chg="add mod">
          <ac:chgData name="Danilo Ríos" userId="74fa47b150b6dd85" providerId="LiveId" clId="{D6079A3C-DD61-485A-B13F-BB3C9F4B7B8A}" dt="2023-09-11T14:34:29.887" v="1042" actId="113"/>
          <ac:spMkLst>
            <pc:docMk/>
            <pc:sldMk cId="2753030075" sldId="667"/>
            <ac:spMk id="4" creationId="{873A2CFE-2B28-5B62-D55D-7D4BEDE07110}"/>
          </ac:spMkLst>
        </pc:spChg>
        <pc:spChg chg="del mod">
          <ac:chgData name="Danilo Ríos" userId="74fa47b150b6dd85" providerId="LiveId" clId="{D6079A3C-DD61-485A-B13F-BB3C9F4B7B8A}" dt="2023-09-11T14:32:15.136" v="1024" actId="478"/>
          <ac:spMkLst>
            <pc:docMk/>
            <pc:sldMk cId="2753030075" sldId="667"/>
            <ac:spMk id="37890" creationId="{00000000-0000-0000-0000-000000000000}"/>
          </ac:spMkLst>
        </pc:spChg>
        <pc:spChg chg="del">
          <ac:chgData name="Danilo Ríos" userId="74fa47b150b6dd85" providerId="LiveId" clId="{D6079A3C-DD61-485A-B13F-BB3C9F4B7B8A}" dt="2023-09-11T13:43:30.951" v="119" actId="478"/>
          <ac:spMkLst>
            <pc:docMk/>
            <pc:sldMk cId="2753030075" sldId="667"/>
            <ac:spMk id="37892" creationId="{00000000-0000-0000-0000-000000000000}"/>
          </ac:spMkLst>
        </pc:spChg>
        <pc:picChg chg="add mod">
          <ac:chgData name="Danilo Ríos" userId="74fa47b150b6dd85" providerId="LiveId" clId="{D6079A3C-DD61-485A-B13F-BB3C9F4B7B8A}" dt="2023-09-11T13:43:37.513" v="120"/>
          <ac:picMkLst>
            <pc:docMk/>
            <pc:sldMk cId="2753030075" sldId="667"/>
            <ac:picMk id="3" creationId="{AAA485DD-0861-9D6D-1B91-AA36643A8BF6}"/>
          </ac:picMkLst>
        </pc:picChg>
      </pc:sldChg>
      <pc:sldChg chg="addSp delSp modSp add mod">
        <pc:chgData name="Danilo Ríos" userId="74fa47b150b6dd85" providerId="LiveId" clId="{D6079A3C-DD61-485A-B13F-BB3C9F4B7B8A}" dt="2023-09-11T14:34:36.574" v="1043" actId="113"/>
        <pc:sldMkLst>
          <pc:docMk/>
          <pc:sldMk cId="2766377348" sldId="668"/>
        </pc:sldMkLst>
        <pc:spChg chg="add mod">
          <ac:chgData name="Danilo Ríos" userId="74fa47b150b6dd85" providerId="LiveId" clId="{D6079A3C-DD61-485A-B13F-BB3C9F4B7B8A}" dt="2023-09-11T13:57:54.926" v="345" actId="14100"/>
          <ac:spMkLst>
            <pc:docMk/>
            <pc:sldMk cId="2766377348" sldId="668"/>
            <ac:spMk id="5" creationId="{CDEC14F9-7198-663F-F9AF-92DFCBD1477C}"/>
          </ac:spMkLst>
        </pc:spChg>
        <pc:spChg chg="add mod">
          <ac:chgData name="Danilo Ríos" userId="74fa47b150b6dd85" providerId="LiveId" clId="{D6079A3C-DD61-485A-B13F-BB3C9F4B7B8A}" dt="2023-09-11T14:34:36.574" v="1043" actId="113"/>
          <ac:spMkLst>
            <pc:docMk/>
            <pc:sldMk cId="2766377348" sldId="668"/>
            <ac:spMk id="6" creationId="{FE9E1328-E86F-57ED-5B01-8126BAC505CD}"/>
          </ac:spMkLst>
        </pc:spChg>
        <pc:spChg chg="del">
          <ac:chgData name="Danilo Ríos" userId="74fa47b150b6dd85" providerId="LiveId" clId="{D6079A3C-DD61-485A-B13F-BB3C9F4B7B8A}" dt="2023-09-11T14:32:24.557" v="1026" actId="478"/>
          <ac:spMkLst>
            <pc:docMk/>
            <pc:sldMk cId="2766377348" sldId="668"/>
            <ac:spMk id="37890" creationId="{00000000-0000-0000-0000-000000000000}"/>
          </ac:spMkLst>
        </pc:spChg>
        <pc:picChg chg="del">
          <ac:chgData name="Danilo Ríos" userId="74fa47b150b6dd85" providerId="LiveId" clId="{D6079A3C-DD61-485A-B13F-BB3C9F4B7B8A}" dt="2023-09-11T13:53:00.492" v="173" actId="478"/>
          <ac:picMkLst>
            <pc:docMk/>
            <pc:sldMk cId="2766377348" sldId="668"/>
            <ac:picMk id="3" creationId="{AAA485DD-0861-9D6D-1B91-AA36643A8BF6}"/>
          </ac:picMkLst>
        </pc:picChg>
      </pc:sldChg>
      <pc:sldChg chg="addSp delSp modSp add mod">
        <pc:chgData name="Danilo Ríos" userId="74fa47b150b6dd85" providerId="LiveId" clId="{D6079A3C-DD61-485A-B13F-BB3C9F4B7B8A}" dt="2023-09-11T14:34:11.444" v="1040" actId="113"/>
        <pc:sldMkLst>
          <pc:docMk/>
          <pc:sldMk cId="2039709498" sldId="669"/>
        </pc:sldMkLst>
        <pc:spChg chg="add mod">
          <ac:chgData name="Danilo Ríos" userId="74fa47b150b6dd85" providerId="LiveId" clId="{D6079A3C-DD61-485A-B13F-BB3C9F4B7B8A}" dt="2023-09-11T13:58:40.242" v="351" actId="1076"/>
          <ac:spMkLst>
            <pc:docMk/>
            <pc:sldMk cId="2039709498" sldId="669"/>
            <ac:spMk id="3" creationId="{62A50B77-62F1-B4BF-E9F0-B9F5A172EC64}"/>
          </ac:spMkLst>
        </pc:spChg>
        <pc:spChg chg="add mod">
          <ac:chgData name="Danilo Ríos" userId="74fa47b150b6dd85" providerId="LiveId" clId="{D6079A3C-DD61-485A-B13F-BB3C9F4B7B8A}" dt="2023-09-11T14:34:11.444" v="1040" actId="113"/>
          <ac:spMkLst>
            <pc:docMk/>
            <pc:sldMk cId="2039709498" sldId="669"/>
            <ac:spMk id="4" creationId="{25391360-7BFD-F73E-ED58-00BAEE1277F7}"/>
          </ac:spMkLst>
        </pc:spChg>
        <pc:spChg chg="del">
          <ac:chgData name="Danilo Ríos" userId="74fa47b150b6dd85" providerId="LiveId" clId="{D6079A3C-DD61-485A-B13F-BB3C9F4B7B8A}" dt="2023-09-11T14:32:34.181" v="1028" actId="478"/>
          <ac:spMkLst>
            <pc:docMk/>
            <pc:sldMk cId="2039709498" sldId="669"/>
            <ac:spMk id="37890" creationId="{00000000-0000-0000-0000-000000000000}"/>
          </ac:spMkLst>
        </pc:spChg>
      </pc:sldChg>
      <pc:sldMasterChg chg="modSp mod delSldLayout">
        <pc:chgData name="Danilo Ríos" userId="74fa47b150b6dd85" providerId="LiveId" clId="{D6079A3C-DD61-485A-B13F-BB3C9F4B7B8A}" dt="2023-09-12T19:01:50.606" v="2195" actId="47"/>
        <pc:sldMasterMkLst>
          <pc:docMk/>
          <pc:sldMasterMk cId="0" sldId="2147483652"/>
        </pc:sldMasterMkLst>
        <pc:spChg chg="mod">
          <ac:chgData name="Danilo Ríos" userId="74fa47b150b6dd85" providerId="LiveId" clId="{D6079A3C-DD61-485A-B13F-BB3C9F4B7B8A}" dt="2023-09-11T13:34:37.723" v="19" actId="20577"/>
          <ac:spMkLst>
            <pc:docMk/>
            <pc:sldMasterMk cId="0" sldId="2147483652"/>
            <ac:spMk id="6" creationId="{00000000-0000-0000-0000-000000000000}"/>
          </ac:spMkLst>
        </pc:spChg>
        <pc:sldLayoutChg chg="del">
          <pc:chgData name="Danilo Ríos" userId="74fa47b150b6dd85" providerId="LiveId" clId="{D6079A3C-DD61-485A-B13F-BB3C9F4B7B8A}" dt="2023-09-12T19:01:50.606" v="2195" actId="47"/>
          <pc:sldLayoutMkLst>
            <pc:docMk/>
            <pc:sldMasterMk cId="0" sldId="2147483652"/>
            <pc:sldLayoutMk cId="0" sldId="2147483871"/>
          </pc:sldLayoutMkLst>
        </pc:sldLayoutChg>
        <pc:sldLayoutChg chg="del">
          <pc:chgData name="Danilo Ríos" userId="74fa47b150b6dd85" providerId="LiveId" clId="{D6079A3C-DD61-485A-B13F-BB3C9F4B7B8A}" dt="2023-09-12T19:01:32.934" v="2186" actId="47"/>
          <pc:sldLayoutMkLst>
            <pc:docMk/>
            <pc:sldMasterMk cId="0" sldId="2147483652"/>
            <pc:sldLayoutMk cId="2614623300" sldId="2147483897"/>
          </pc:sldLayoutMkLst>
        </pc:sldLayoutChg>
        <pc:sldLayoutChg chg="del">
          <pc:chgData name="Danilo Ríos" userId="74fa47b150b6dd85" providerId="LiveId" clId="{D6079A3C-DD61-485A-B13F-BB3C9F4B7B8A}" dt="2023-09-12T18:51:36.463" v="1952" actId="47"/>
          <pc:sldLayoutMkLst>
            <pc:docMk/>
            <pc:sldMasterMk cId="0" sldId="2147483652"/>
            <pc:sldLayoutMk cId="119478878" sldId="2147483922"/>
          </pc:sldLayoutMkLst>
        </pc:sldLayoutChg>
        <pc:sldLayoutChg chg="del">
          <pc:chgData name="Danilo Ríos" userId="74fa47b150b6dd85" providerId="LiveId" clId="{D6079A3C-DD61-485A-B13F-BB3C9F4B7B8A}" dt="2023-09-11T13:35:54.242" v="56" actId="47"/>
          <pc:sldLayoutMkLst>
            <pc:docMk/>
            <pc:sldMasterMk cId="0" sldId="2147483652"/>
            <pc:sldLayoutMk cId="2524909108" sldId="2147483972"/>
          </pc:sldLayoutMkLst>
        </pc:sldLayoutChg>
        <pc:sldLayoutChg chg="del">
          <pc:chgData name="Danilo Ríos" userId="74fa47b150b6dd85" providerId="LiveId" clId="{D6079A3C-DD61-485A-B13F-BB3C9F4B7B8A}" dt="2023-09-11T14:07:05.213" v="408" actId="47"/>
          <pc:sldLayoutMkLst>
            <pc:docMk/>
            <pc:sldMasterMk cId="0" sldId="2147483652"/>
            <pc:sldLayoutMk cId="1896198788" sldId="2147483973"/>
          </pc:sldLayoutMkLst>
        </pc:sldLayoutChg>
      </pc:sldMasterChg>
    </pc:docChg>
  </pc:docChgLst>
  <pc:docChgLst>
    <pc:chgData name="Danilo Ríos" userId="74fa47b150b6dd85" providerId="LiveId" clId="{D86CAD94-6993-4975-A92E-2A40C75B5021}"/>
    <pc:docChg chg="undo redo custSel addSld modSld sldOrd">
      <pc:chgData name="Danilo Ríos" userId="74fa47b150b6dd85" providerId="LiveId" clId="{D86CAD94-6993-4975-A92E-2A40C75B5021}" dt="2023-09-16T12:27:10.311" v="2979" actId="6549"/>
      <pc:docMkLst>
        <pc:docMk/>
      </pc:docMkLst>
      <pc:sldChg chg="modSp mod">
        <pc:chgData name="Danilo Ríos" userId="74fa47b150b6dd85" providerId="LiveId" clId="{D86CAD94-6993-4975-A92E-2A40C75B5021}" dt="2023-09-15T14:30:08.766" v="1042" actId="1076"/>
        <pc:sldMkLst>
          <pc:docMk/>
          <pc:sldMk cId="0" sldId="370"/>
        </pc:sldMkLst>
        <pc:spChg chg="mod">
          <ac:chgData name="Danilo Ríos" userId="74fa47b150b6dd85" providerId="LiveId" clId="{D86CAD94-6993-4975-A92E-2A40C75B5021}" dt="2023-09-15T14:30:08.766" v="1042" actId="1076"/>
          <ac:spMkLst>
            <pc:docMk/>
            <pc:sldMk cId="0" sldId="370"/>
            <ac:spMk id="186370" creationId="{00000000-0000-0000-0000-000000000000}"/>
          </ac:spMkLst>
        </pc:spChg>
      </pc:sldChg>
      <pc:sldChg chg="addSp modSp mod">
        <pc:chgData name="Danilo Ríos" userId="74fa47b150b6dd85" providerId="LiveId" clId="{D86CAD94-6993-4975-A92E-2A40C75B5021}" dt="2023-09-15T14:21:05.046" v="779"/>
        <pc:sldMkLst>
          <pc:docMk/>
          <pc:sldMk cId="0" sldId="475"/>
        </pc:sldMkLst>
        <pc:spChg chg="add mod">
          <ac:chgData name="Danilo Ríos" userId="74fa47b150b6dd85" providerId="LiveId" clId="{D86CAD94-6993-4975-A92E-2A40C75B5021}" dt="2023-09-15T14:21:05.046" v="779"/>
          <ac:spMkLst>
            <pc:docMk/>
            <pc:sldMk cId="0" sldId="475"/>
            <ac:spMk id="2" creationId="{1C185901-79E0-A5BA-FAF4-ECE46FD7E3D0}"/>
          </ac:spMkLst>
        </pc:spChg>
        <pc:spChg chg="mod">
          <ac:chgData name="Danilo Ríos" userId="74fa47b150b6dd85" providerId="LiveId" clId="{D86CAD94-6993-4975-A92E-2A40C75B5021}" dt="2023-09-15T14:06:36.046" v="557" actId="115"/>
          <ac:spMkLst>
            <pc:docMk/>
            <pc:sldMk cId="0" sldId="475"/>
            <ac:spMk id="302082" creationId="{00000000-0000-0000-0000-000000000000}"/>
          </ac:spMkLst>
        </pc:spChg>
      </pc:sldChg>
      <pc:sldChg chg="modSp mod">
        <pc:chgData name="Danilo Ríos" userId="74fa47b150b6dd85" providerId="LiveId" clId="{D86CAD94-6993-4975-A92E-2A40C75B5021}" dt="2023-09-15T14:20:28.969" v="776" actId="404"/>
        <pc:sldMkLst>
          <pc:docMk/>
          <pc:sldMk cId="0" sldId="478"/>
        </pc:sldMkLst>
        <pc:spChg chg="mod">
          <ac:chgData name="Danilo Ríos" userId="74fa47b150b6dd85" providerId="LiveId" clId="{D86CAD94-6993-4975-A92E-2A40C75B5021}" dt="2023-09-15T14:20:28.969" v="776" actId="404"/>
          <ac:spMkLst>
            <pc:docMk/>
            <pc:sldMk cId="0" sldId="478"/>
            <ac:spMk id="305154" creationId="{00000000-0000-0000-0000-000000000000}"/>
          </ac:spMkLst>
        </pc:spChg>
      </pc:sldChg>
      <pc:sldChg chg="addSp modSp">
        <pc:chgData name="Danilo Ríos" userId="74fa47b150b6dd85" providerId="LiveId" clId="{D86CAD94-6993-4975-A92E-2A40C75B5021}" dt="2023-09-15T14:20:52.594" v="777"/>
        <pc:sldMkLst>
          <pc:docMk/>
          <pc:sldMk cId="0" sldId="479"/>
        </pc:sldMkLst>
        <pc:spChg chg="add mod">
          <ac:chgData name="Danilo Ríos" userId="74fa47b150b6dd85" providerId="LiveId" clId="{D86CAD94-6993-4975-A92E-2A40C75B5021}" dt="2023-09-15T14:20:52.594" v="777"/>
          <ac:spMkLst>
            <pc:docMk/>
            <pc:sldMk cId="0" sldId="479"/>
            <ac:spMk id="2" creationId="{06522B4D-59D0-0321-5D82-F61281D735AC}"/>
          </ac:spMkLst>
        </pc:spChg>
      </pc:sldChg>
      <pc:sldChg chg="modSp">
        <pc:chgData name="Danilo Ríos" userId="74fa47b150b6dd85" providerId="LiveId" clId="{D86CAD94-6993-4975-A92E-2A40C75B5021}" dt="2023-09-14T20:56:30.353" v="219" actId="6549"/>
        <pc:sldMkLst>
          <pc:docMk/>
          <pc:sldMk cId="3075653444" sldId="584"/>
        </pc:sldMkLst>
        <pc:spChg chg="mod">
          <ac:chgData name="Danilo Ríos" userId="74fa47b150b6dd85" providerId="LiveId" clId="{D86CAD94-6993-4975-A92E-2A40C75B5021}" dt="2023-09-14T20:56:30.353" v="219" actId="6549"/>
          <ac:spMkLst>
            <pc:docMk/>
            <pc:sldMk cId="3075653444" sldId="584"/>
            <ac:spMk id="81923" creationId="{00000000-0000-0000-0000-000000000000}"/>
          </ac:spMkLst>
        </pc:spChg>
      </pc:sldChg>
      <pc:sldChg chg="addSp modSp mod">
        <pc:chgData name="Danilo Ríos" userId="74fa47b150b6dd85" providerId="LiveId" clId="{D86CAD94-6993-4975-A92E-2A40C75B5021}" dt="2023-09-15T14:20:56.515" v="778"/>
        <pc:sldMkLst>
          <pc:docMk/>
          <pc:sldMk cId="993211324" sldId="588"/>
        </pc:sldMkLst>
        <pc:spChg chg="add mod">
          <ac:chgData name="Danilo Ríos" userId="74fa47b150b6dd85" providerId="LiveId" clId="{D86CAD94-6993-4975-A92E-2A40C75B5021}" dt="2023-09-15T14:20:56.515" v="778"/>
          <ac:spMkLst>
            <pc:docMk/>
            <pc:sldMk cId="993211324" sldId="588"/>
            <ac:spMk id="2" creationId="{A6347496-1634-9967-2406-9CC132A40A67}"/>
          </ac:spMkLst>
        </pc:spChg>
        <pc:spChg chg="mod">
          <ac:chgData name="Danilo Ríos" userId="74fa47b150b6dd85" providerId="LiveId" clId="{D86CAD94-6993-4975-A92E-2A40C75B5021}" dt="2023-09-15T14:03:03.246" v="485" actId="20577"/>
          <ac:spMkLst>
            <pc:docMk/>
            <pc:sldMk cId="993211324" sldId="588"/>
            <ac:spMk id="306179" creationId="{00000000-0000-0000-0000-000000000000}"/>
          </ac:spMkLst>
        </pc:spChg>
      </pc:sldChg>
      <pc:sldChg chg="addSp modSp mod">
        <pc:chgData name="Danilo Ríos" userId="74fa47b150b6dd85" providerId="LiveId" clId="{D86CAD94-6993-4975-A92E-2A40C75B5021}" dt="2023-09-15T15:19:01.711" v="1085" actId="20577"/>
        <pc:sldMkLst>
          <pc:docMk/>
          <pc:sldMk cId="720895171" sldId="607"/>
        </pc:sldMkLst>
        <pc:spChg chg="mod">
          <ac:chgData name="Danilo Ríos" userId="74fa47b150b6dd85" providerId="LiveId" clId="{D86CAD94-6993-4975-A92E-2A40C75B5021}" dt="2023-09-15T15:18:45.196" v="1083" actId="1076"/>
          <ac:spMkLst>
            <pc:docMk/>
            <pc:sldMk cId="720895171" sldId="607"/>
            <ac:spMk id="2" creationId="{00000000-0000-0000-0000-000000000000}"/>
          </ac:spMkLst>
        </pc:spChg>
        <pc:spChg chg="add mod">
          <ac:chgData name="Danilo Ríos" userId="74fa47b150b6dd85" providerId="LiveId" clId="{D86CAD94-6993-4975-A92E-2A40C75B5021}" dt="2023-09-15T15:19:01.711" v="1085" actId="20577"/>
          <ac:spMkLst>
            <pc:docMk/>
            <pc:sldMk cId="720895171" sldId="607"/>
            <ac:spMk id="4" creationId="{F94EA722-6D0A-826F-A21F-AEBD53DC667E}"/>
          </ac:spMkLst>
        </pc:spChg>
        <pc:spChg chg="mod">
          <ac:chgData name="Danilo Ríos" userId="74fa47b150b6dd85" providerId="LiveId" clId="{D86CAD94-6993-4975-A92E-2A40C75B5021}" dt="2023-09-15T15:18:45.196" v="1083" actId="1076"/>
          <ac:spMkLst>
            <pc:docMk/>
            <pc:sldMk cId="720895171" sldId="607"/>
            <ac:spMk id="5" creationId="{00000000-0000-0000-0000-000000000000}"/>
          </ac:spMkLst>
        </pc:spChg>
        <pc:spChg chg="mod">
          <ac:chgData name="Danilo Ríos" userId="74fa47b150b6dd85" providerId="LiveId" clId="{D86CAD94-6993-4975-A92E-2A40C75B5021}" dt="2023-09-15T15:18:45.196" v="1083" actId="1076"/>
          <ac:spMkLst>
            <pc:docMk/>
            <pc:sldMk cId="720895171" sldId="607"/>
            <ac:spMk id="8" creationId="{00000000-0000-0000-0000-000000000000}"/>
          </ac:spMkLst>
        </pc:spChg>
        <pc:spChg chg="mod">
          <ac:chgData name="Danilo Ríos" userId="74fa47b150b6dd85" providerId="LiveId" clId="{D86CAD94-6993-4975-A92E-2A40C75B5021}" dt="2023-09-15T15:18:45.196" v="1083" actId="1076"/>
          <ac:spMkLst>
            <pc:docMk/>
            <pc:sldMk cId="720895171" sldId="607"/>
            <ac:spMk id="9" creationId="{00000000-0000-0000-0000-000000000000}"/>
          </ac:spMkLst>
        </pc:spChg>
        <pc:spChg chg="mod">
          <ac:chgData name="Danilo Ríos" userId="74fa47b150b6dd85" providerId="LiveId" clId="{D86CAD94-6993-4975-A92E-2A40C75B5021}" dt="2023-09-15T15:18:45.196" v="1083" actId="1076"/>
          <ac:spMkLst>
            <pc:docMk/>
            <pc:sldMk cId="720895171" sldId="607"/>
            <ac:spMk id="11" creationId="{00000000-0000-0000-0000-000000000000}"/>
          </ac:spMkLst>
        </pc:spChg>
        <pc:spChg chg="mod">
          <ac:chgData name="Danilo Ríos" userId="74fa47b150b6dd85" providerId="LiveId" clId="{D86CAD94-6993-4975-A92E-2A40C75B5021}" dt="2023-09-15T15:18:45.196" v="1083" actId="1076"/>
          <ac:spMkLst>
            <pc:docMk/>
            <pc:sldMk cId="720895171" sldId="607"/>
            <ac:spMk id="12" creationId="{00000000-0000-0000-0000-000000000000}"/>
          </ac:spMkLst>
        </pc:spChg>
        <pc:spChg chg="mod">
          <ac:chgData name="Danilo Ríos" userId="74fa47b150b6dd85" providerId="LiveId" clId="{D86CAD94-6993-4975-A92E-2A40C75B5021}" dt="2023-09-15T15:18:45.196" v="1083" actId="1076"/>
          <ac:spMkLst>
            <pc:docMk/>
            <pc:sldMk cId="720895171" sldId="607"/>
            <ac:spMk id="13" creationId="{00000000-0000-0000-0000-000000000000}"/>
          </ac:spMkLst>
        </pc:spChg>
        <pc:spChg chg="mod">
          <ac:chgData name="Danilo Ríos" userId="74fa47b150b6dd85" providerId="LiveId" clId="{D86CAD94-6993-4975-A92E-2A40C75B5021}" dt="2023-09-15T15:18:45.196" v="1083" actId="1076"/>
          <ac:spMkLst>
            <pc:docMk/>
            <pc:sldMk cId="720895171" sldId="607"/>
            <ac:spMk id="14" creationId="{00000000-0000-0000-0000-000000000000}"/>
          </ac:spMkLst>
        </pc:spChg>
        <pc:spChg chg="mod">
          <ac:chgData name="Danilo Ríos" userId="74fa47b150b6dd85" providerId="LiveId" clId="{D86CAD94-6993-4975-A92E-2A40C75B5021}" dt="2023-09-15T15:18:45.196" v="1083" actId="1076"/>
          <ac:spMkLst>
            <pc:docMk/>
            <pc:sldMk cId="720895171" sldId="607"/>
            <ac:spMk id="15" creationId="{00000000-0000-0000-0000-000000000000}"/>
          </ac:spMkLst>
        </pc:spChg>
        <pc:spChg chg="mod">
          <ac:chgData name="Danilo Ríos" userId="74fa47b150b6dd85" providerId="LiveId" clId="{D86CAD94-6993-4975-A92E-2A40C75B5021}" dt="2023-09-15T15:18:45.196" v="1083" actId="1076"/>
          <ac:spMkLst>
            <pc:docMk/>
            <pc:sldMk cId="720895171" sldId="607"/>
            <ac:spMk id="16" creationId="{00000000-0000-0000-0000-000000000000}"/>
          </ac:spMkLst>
        </pc:spChg>
        <pc:spChg chg="mod">
          <ac:chgData name="Danilo Ríos" userId="74fa47b150b6dd85" providerId="LiveId" clId="{D86CAD94-6993-4975-A92E-2A40C75B5021}" dt="2023-09-15T15:18:45.196" v="1083" actId="1076"/>
          <ac:spMkLst>
            <pc:docMk/>
            <pc:sldMk cId="720895171" sldId="607"/>
            <ac:spMk id="18" creationId="{00000000-0000-0000-0000-000000000000}"/>
          </ac:spMkLst>
        </pc:spChg>
        <pc:spChg chg="mod">
          <ac:chgData name="Danilo Ríos" userId="74fa47b150b6dd85" providerId="LiveId" clId="{D86CAD94-6993-4975-A92E-2A40C75B5021}" dt="2023-09-15T15:18:45.196" v="1083" actId="1076"/>
          <ac:spMkLst>
            <pc:docMk/>
            <pc:sldMk cId="720895171" sldId="607"/>
            <ac:spMk id="19" creationId="{00000000-0000-0000-0000-000000000000}"/>
          </ac:spMkLst>
        </pc:spChg>
        <pc:spChg chg="mod">
          <ac:chgData name="Danilo Ríos" userId="74fa47b150b6dd85" providerId="LiveId" clId="{D86CAD94-6993-4975-A92E-2A40C75B5021}" dt="2023-09-15T15:18:45.196" v="1083" actId="1076"/>
          <ac:spMkLst>
            <pc:docMk/>
            <pc:sldMk cId="720895171" sldId="607"/>
            <ac:spMk id="20" creationId="{00000000-0000-0000-0000-000000000000}"/>
          </ac:spMkLst>
        </pc:spChg>
        <pc:spChg chg="mod">
          <ac:chgData name="Danilo Ríos" userId="74fa47b150b6dd85" providerId="LiveId" clId="{D86CAD94-6993-4975-A92E-2A40C75B5021}" dt="2023-09-15T15:18:45.196" v="1083" actId="1076"/>
          <ac:spMkLst>
            <pc:docMk/>
            <pc:sldMk cId="720895171" sldId="607"/>
            <ac:spMk id="21" creationId="{00000000-0000-0000-0000-000000000000}"/>
          </ac:spMkLst>
        </pc:spChg>
        <pc:spChg chg="mod">
          <ac:chgData name="Danilo Ríos" userId="74fa47b150b6dd85" providerId="LiveId" clId="{D86CAD94-6993-4975-A92E-2A40C75B5021}" dt="2023-09-15T15:18:45.196" v="1083" actId="1076"/>
          <ac:spMkLst>
            <pc:docMk/>
            <pc:sldMk cId="720895171" sldId="607"/>
            <ac:spMk id="22" creationId="{00000000-0000-0000-0000-000000000000}"/>
          </ac:spMkLst>
        </pc:spChg>
        <pc:spChg chg="mod">
          <ac:chgData name="Danilo Ríos" userId="74fa47b150b6dd85" providerId="LiveId" clId="{D86CAD94-6993-4975-A92E-2A40C75B5021}" dt="2023-09-15T15:18:45.196" v="1083" actId="1076"/>
          <ac:spMkLst>
            <pc:docMk/>
            <pc:sldMk cId="720895171" sldId="607"/>
            <ac:spMk id="23" creationId="{00000000-0000-0000-0000-000000000000}"/>
          </ac:spMkLst>
        </pc:spChg>
        <pc:spChg chg="mod">
          <ac:chgData name="Danilo Ríos" userId="74fa47b150b6dd85" providerId="LiveId" clId="{D86CAD94-6993-4975-A92E-2A40C75B5021}" dt="2023-09-15T15:18:45.196" v="1083" actId="1076"/>
          <ac:spMkLst>
            <pc:docMk/>
            <pc:sldMk cId="720895171" sldId="607"/>
            <ac:spMk id="24" creationId="{00000000-0000-0000-0000-000000000000}"/>
          </ac:spMkLst>
        </pc:spChg>
        <pc:spChg chg="mod">
          <ac:chgData name="Danilo Ríos" userId="74fa47b150b6dd85" providerId="LiveId" clId="{D86CAD94-6993-4975-A92E-2A40C75B5021}" dt="2023-09-15T15:18:45.196" v="1083" actId="1076"/>
          <ac:spMkLst>
            <pc:docMk/>
            <pc:sldMk cId="720895171" sldId="607"/>
            <ac:spMk id="25" creationId="{00000000-0000-0000-0000-000000000000}"/>
          </ac:spMkLst>
        </pc:spChg>
        <pc:spChg chg="mod">
          <ac:chgData name="Danilo Ríos" userId="74fa47b150b6dd85" providerId="LiveId" clId="{D86CAD94-6993-4975-A92E-2A40C75B5021}" dt="2023-09-15T15:18:45.196" v="1083" actId="1076"/>
          <ac:spMkLst>
            <pc:docMk/>
            <pc:sldMk cId="720895171" sldId="607"/>
            <ac:spMk id="26" creationId="{00000000-0000-0000-0000-000000000000}"/>
          </ac:spMkLst>
        </pc:spChg>
      </pc:sldChg>
      <pc:sldChg chg="modSp mod">
        <pc:chgData name="Danilo Ríos" userId="74fa47b150b6dd85" providerId="LiveId" clId="{D86CAD94-6993-4975-A92E-2A40C75B5021}" dt="2023-09-15T14:22:51.634" v="782" actId="948"/>
        <pc:sldMkLst>
          <pc:docMk/>
          <pc:sldMk cId="2864113925" sldId="618"/>
        </pc:sldMkLst>
        <pc:spChg chg="mod">
          <ac:chgData name="Danilo Ríos" userId="74fa47b150b6dd85" providerId="LiveId" clId="{D86CAD94-6993-4975-A92E-2A40C75B5021}" dt="2023-09-15T14:22:51.634" v="782" actId="948"/>
          <ac:spMkLst>
            <pc:docMk/>
            <pc:sldMk cId="2864113925" sldId="618"/>
            <ac:spMk id="2" creationId="{00000000-0000-0000-0000-000000000000}"/>
          </ac:spMkLst>
        </pc:spChg>
      </pc:sldChg>
      <pc:sldChg chg="modSp mod">
        <pc:chgData name="Danilo Ríos" userId="74fa47b150b6dd85" providerId="LiveId" clId="{D86CAD94-6993-4975-A92E-2A40C75B5021}" dt="2023-09-15T14:24:15.812" v="786" actId="120"/>
        <pc:sldMkLst>
          <pc:docMk/>
          <pc:sldMk cId="3629411477" sldId="619"/>
        </pc:sldMkLst>
        <pc:spChg chg="mod">
          <ac:chgData name="Danilo Ríos" userId="74fa47b150b6dd85" providerId="LiveId" clId="{D86CAD94-6993-4975-A92E-2A40C75B5021}" dt="2023-09-15T14:24:15.812" v="786" actId="120"/>
          <ac:spMkLst>
            <pc:docMk/>
            <pc:sldMk cId="3629411477" sldId="619"/>
            <ac:spMk id="2" creationId="{00000000-0000-0000-0000-000000000000}"/>
          </ac:spMkLst>
        </pc:spChg>
        <pc:spChg chg="mod">
          <ac:chgData name="Danilo Ríos" userId="74fa47b150b6dd85" providerId="LiveId" clId="{D86CAD94-6993-4975-A92E-2A40C75B5021}" dt="2023-09-15T14:23:28.032" v="783" actId="1076"/>
          <ac:spMkLst>
            <pc:docMk/>
            <pc:sldMk cId="3629411477" sldId="619"/>
            <ac:spMk id="142339" creationId="{00000000-0000-0000-0000-000000000000}"/>
          </ac:spMkLst>
        </pc:spChg>
      </pc:sldChg>
      <pc:sldChg chg="modSp modAnim">
        <pc:chgData name="Danilo Ríos" userId="74fa47b150b6dd85" providerId="LiveId" clId="{D86CAD94-6993-4975-A92E-2A40C75B5021}" dt="2023-09-15T18:38:01.089" v="1184" actId="114"/>
        <pc:sldMkLst>
          <pc:docMk/>
          <pc:sldMk cId="2777169415" sldId="633"/>
        </pc:sldMkLst>
        <pc:spChg chg="mod">
          <ac:chgData name="Danilo Ríos" userId="74fa47b150b6dd85" providerId="LiveId" clId="{D86CAD94-6993-4975-A92E-2A40C75B5021}" dt="2023-09-15T18:38:01.089" v="1184" actId="114"/>
          <ac:spMkLst>
            <pc:docMk/>
            <pc:sldMk cId="2777169415" sldId="633"/>
            <ac:spMk id="81923" creationId="{00000000-0000-0000-0000-000000000000}"/>
          </ac:spMkLst>
        </pc:spChg>
      </pc:sldChg>
      <pc:sldChg chg="modSp mod">
        <pc:chgData name="Danilo Ríos" userId="74fa47b150b6dd85" providerId="LiveId" clId="{D86CAD94-6993-4975-A92E-2A40C75B5021}" dt="2023-09-15T14:05:12.361" v="551" actId="1076"/>
        <pc:sldMkLst>
          <pc:docMk/>
          <pc:sldMk cId="756722219" sldId="634"/>
        </pc:sldMkLst>
        <pc:spChg chg="mod">
          <ac:chgData name="Danilo Ríos" userId="74fa47b150b6dd85" providerId="LiveId" clId="{D86CAD94-6993-4975-A92E-2A40C75B5021}" dt="2023-09-15T14:05:12.361" v="551" actId="1076"/>
          <ac:spMkLst>
            <pc:docMk/>
            <pc:sldMk cId="756722219" sldId="634"/>
            <ac:spMk id="4" creationId="{3F578F40-7490-E5A6-B528-653D3F9763CC}"/>
          </ac:spMkLst>
        </pc:spChg>
      </pc:sldChg>
      <pc:sldChg chg="modSp">
        <pc:chgData name="Danilo Ríos" userId="74fa47b150b6dd85" providerId="LiveId" clId="{D86CAD94-6993-4975-A92E-2A40C75B5021}" dt="2023-09-16T12:27:10.311" v="2979" actId="6549"/>
        <pc:sldMkLst>
          <pc:docMk/>
          <pc:sldMk cId="905767960" sldId="648"/>
        </pc:sldMkLst>
        <pc:spChg chg="mod">
          <ac:chgData name="Danilo Ríos" userId="74fa47b150b6dd85" providerId="LiveId" clId="{D86CAD94-6993-4975-A92E-2A40C75B5021}" dt="2023-09-16T12:27:10.311" v="2979" actId="6549"/>
          <ac:spMkLst>
            <pc:docMk/>
            <pc:sldMk cId="905767960" sldId="648"/>
            <ac:spMk id="41987" creationId="{00000000-0000-0000-0000-000000000000}"/>
          </ac:spMkLst>
        </pc:spChg>
      </pc:sldChg>
      <pc:sldChg chg="delSp modSp mod">
        <pc:chgData name="Danilo Ríos" userId="74fa47b150b6dd85" providerId="LiveId" clId="{D86CAD94-6993-4975-A92E-2A40C75B5021}" dt="2023-09-15T15:19:16.891" v="1086" actId="478"/>
        <pc:sldMkLst>
          <pc:docMk/>
          <pc:sldMk cId="594539317" sldId="657"/>
        </pc:sldMkLst>
        <pc:spChg chg="mod">
          <ac:chgData name="Danilo Ríos" userId="74fa47b150b6dd85" providerId="LiveId" clId="{D86CAD94-6993-4975-A92E-2A40C75B5021}" dt="2023-09-14T20:20:30.832" v="3" actId="27636"/>
          <ac:spMkLst>
            <pc:docMk/>
            <pc:sldMk cId="594539317" sldId="657"/>
            <ac:spMk id="3" creationId="{00000000-0000-0000-0000-000000000000}"/>
          </ac:spMkLst>
        </pc:spChg>
        <pc:spChg chg="del">
          <ac:chgData name="Danilo Ríos" userId="74fa47b150b6dd85" providerId="LiveId" clId="{D86CAD94-6993-4975-A92E-2A40C75B5021}" dt="2023-09-15T15:19:16.891" v="1086" actId="478"/>
          <ac:spMkLst>
            <pc:docMk/>
            <pc:sldMk cId="594539317" sldId="657"/>
            <ac:spMk id="8" creationId="{0DD9780F-38C3-95BC-4F16-CB95CF702F3F}"/>
          </ac:spMkLst>
        </pc:spChg>
      </pc:sldChg>
      <pc:sldChg chg="addSp delSp modSp new mod modAnim">
        <pc:chgData name="Danilo Ríos" userId="74fa47b150b6dd85" providerId="LiveId" clId="{D86CAD94-6993-4975-A92E-2A40C75B5021}" dt="2023-09-15T14:21:11.374" v="781"/>
        <pc:sldMkLst>
          <pc:docMk/>
          <pc:sldMk cId="1436928470" sldId="670"/>
        </pc:sldMkLst>
        <pc:spChg chg="add del mod">
          <ac:chgData name="Danilo Ríos" userId="74fa47b150b6dd85" providerId="LiveId" clId="{D86CAD94-6993-4975-A92E-2A40C75B5021}" dt="2023-09-15T14:21:09.421" v="780" actId="478"/>
          <ac:spMkLst>
            <pc:docMk/>
            <pc:sldMk cId="1436928470" sldId="670"/>
            <ac:spMk id="4" creationId="{777FFBD9-FECB-D52F-A469-7E7E848E8F26}"/>
          </ac:spMkLst>
        </pc:spChg>
        <pc:spChg chg="add mod">
          <ac:chgData name="Danilo Ríos" userId="74fa47b150b6dd85" providerId="LiveId" clId="{D86CAD94-6993-4975-A92E-2A40C75B5021}" dt="2023-09-15T14:15:51.170" v="607" actId="14100"/>
          <ac:spMkLst>
            <pc:docMk/>
            <pc:sldMk cId="1436928470" sldId="670"/>
            <ac:spMk id="7" creationId="{80F1CCBE-D420-D343-FEF5-7CD7DB2A63AD}"/>
          </ac:spMkLst>
        </pc:spChg>
        <pc:spChg chg="add mod">
          <ac:chgData name="Danilo Ríos" userId="74fa47b150b6dd85" providerId="LiveId" clId="{D86CAD94-6993-4975-A92E-2A40C75B5021}" dt="2023-09-15T14:21:11.374" v="781"/>
          <ac:spMkLst>
            <pc:docMk/>
            <pc:sldMk cId="1436928470" sldId="670"/>
            <ac:spMk id="9" creationId="{3200E08A-BFD4-CD59-7E98-D9E74606A938}"/>
          </ac:spMkLst>
        </pc:spChg>
        <pc:picChg chg="add mod modCrop">
          <ac:chgData name="Danilo Ríos" userId="74fa47b150b6dd85" providerId="LiveId" clId="{D86CAD94-6993-4975-A92E-2A40C75B5021}" dt="2023-09-15T14:14:05.743" v="566" actId="1076"/>
          <ac:picMkLst>
            <pc:docMk/>
            <pc:sldMk cId="1436928470" sldId="670"/>
            <ac:picMk id="3" creationId="{B149530D-C5EA-9704-D645-D175BAD15ABF}"/>
          </ac:picMkLst>
        </pc:picChg>
        <pc:cxnChg chg="add mod">
          <ac:chgData name="Danilo Ríos" userId="74fa47b150b6dd85" providerId="LiveId" clId="{D86CAD94-6993-4975-A92E-2A40C75B5021}" dt="2023-09-15T14:15:40.061" v="604" actId="14100"/>
          <ac:cxnSpMkLst>
            <pc:docMk/>
            <pc:sldMk cId="1436928470" sldId="670"/>
            <ac:cxnSpMk id="6" creationId="{E79F89A9-40E5-BF8F-EE62-77BD5467FAE5}"/>
          </ac:cxnSpMkLst>
        </pc:cxnChg>
      </pc:sldChg>
      <pc:sldChg chg="addSp delSp modSp new mod">
        <pc:chgData name="Danilo Ríos" userId="74fa47b150b6dd85" providerId="LiveId" clId="{D86CAD94-6993-4975-A92E-2A40C75B5021}" dt="2023-09-15T15:18:10.917" v="1065" actId="20577"/>
        <pc:sldMkLst>
          <pc:docMk/>
          <pc:sldMk cId="3912205439" sldId="671"/>
        </pc:sldMkLst>
        <pc:spChg chg="add del">
          <ac:chgData name="Danilo Ríos" userId="74fa47b150b6dd85" providerId="LiveId" clId="{D86CAD94-6993-4975-A92E-2A40C75B5021}" dt="2023-09-15T15:17:19.003" v="1046" actId="22"/>
          <ac:spMkLst>
            <pc:docMk/>
            <pc:sldMk cId="3912205439" sldId="671"/>
            <ac:spMk id="5" creationId="{B2A2CE05-772C-7342-E92B-F3C8969783A6}"/>
          </ac:spMkLst>
        </pc:spChg>
        <pc:spChg chg="add mod">
          <ac:chgData name="Danilo Ríos" userId="74fa47b150b6dd85" providerId="LiveId" clId="{D86CAD94-6993-4975-A92E-2A40C75B5021}" dt="2023-09-15T15:18:10.917" v="1065" actId="20577"/>
          <ac:spMkLst>
            <pc:docMk/>
            <pc:sldMk cId="3912205439" sldId="671"/>
            <ac:spMk id="7" creationId="{38E4C00E-870E-C3F7-8533-3CB656DA9DE4}"/>
          </ac:spMkLst>
        </pc:spChg>
        <pc:picChg chg="add">
          <ac:chgData name="Danilo Ríos" userId="74fa47b150b6dd85" providerId="LiveId" clId="{D86CAD94-6993-4975-A92E-2A40C75B5021}" dt="2023-09-15T15:16:55.732" v="1044" actId="22"/>
          <ac:picMkLst>
            <pc:docMk/>
            <pc:sldMk cId="3912205439" sldId="671"/>
            <ac:picMk id="3" creationId="{45FF81A5-93FA-B022-2AD1-039E76099D28}"/>
          </ac:picMkLst>
        </pc:picChg>
      </pc:sldChg>
      <pc:sldChg chg="addSp delSp modSp new mod">
        <pc:chgData name="Danilo Ríos" userId="74fa47b150b6dd85" providerId="LiveId" clId="{D86CAD94-6993-4975-A92E-2A40C75B5021}" dt="2023-09-15T20:05:48.571" v="2845" actId="6549"/>
        <pc:sldMkLst>
          <pc:docMk/>
          <pc:sldMk cId="3210439555" sldId="672"/>
        </pc:sldMkLst>
        <pc:spChg chg="add mod">
          <ac:chgData name="Danilo Ríos" userId="74fa47b150b6dd85" providerId="LiveId" clId="{D86CAD94-6993-4975-A92E-2A40C75B5021}" dt="2023-09-15T20:05:48.571" v="2845" actId="6549"/>
          <ac:spMkLst>
            <pc:docMk/>
            <pc:sldMk cId="3210439555" sldId="672"/>
            <ac:spMk id="2" creationId="{405D5DCC-129A-B55E-A50E-246D5A582368}"/>
          </ac:spMkLst>
        </pc:spChg>
        <pc:spChg chg="add mod">
          <ac:chgData name="Danilo Ríos" userId="74fa47b150b6dd85" providerId="LiveId" clId="{D86CAD94-6993-4975-A92E-2A40C75B5021}" dt="2023-09-15T19:30:52.745" v="2326" actId="14100"/>
          <ac:spMkLst>
            <pc:docMk/>
            <pc:sldMk cId="3210439555" sldId="672"/>
            <ac:spMk id="4" creationId="{20880BF8-5F57-D35A-54C8-27E67968FC92}"/>
          </ac:spMkLst>
        </pc:spChg>
        <pc:spChg chg="add mod">
          <ac:chgData name="Danilo Ríos" userId="74fa47b150b6dd85" providerId="LiveId" clId="{D86CAD94-6993-4975-A92E-2A40C75B5021}" dt="2023-09-15T19:57:18.681" v="2754" actId="1076"/>
          <ac:spMkLst>
            <pc:docMk/>
            <pc:sldMk cId="3210439555" sldId="672"/>
            <ac:spMk id="6" creationId="{D9E78CCA-7693-7002-BF82-ACF94E55A530}"/>
          </ac:spMkLst>
        </pc:spChg>
        <pc:picChg chg="add del mod ord">
          <ac:chgData name="Danilo Ríos" userId="74fa47b150b6dd85" providerId="LiveId" clId="{D86CAD94-6993-4975-A92E-2A40C75B5021}" dt="2023-09-15T19:42:13.687" v="2402" actId="14100"/>
          <ac:picMkLst>
            <pc:docMk/>
            <pc:sldMk cId="3210439555" sldId="672"/>
            <ac:picMk id="3" creationId="{3FDC9958-44EA-DBE9-8C12-EA7F008F9C58}"/>
          </ac:picMkLst>
        </pc:picChg>
      </pc:sldChg>
      <pc:sldChg chg="delSp modSp add mod">
        <pc:chgData name="Danilo Ríos" userId="74fa47b150b6dd85" providerId="LiveId" clId="{D86CAD94-6993-4975-A92E-2A40C75B5021}" dt="2023-09-15T19:54:27.351" v="2723" actId="948"/>
        <pc:sldMkLst>
          <pc:docMk/>
          <pc:sldMk cId="3738389664" sldId="673"/>
        </pc:sldMkLst>
        <pc:spChg chg="mod">
          <ac:chgData name="Danilo Ríos" userId="74fa47b150b6dd85" providerId="LiveId" clId="{D86CAD94-6993-4975-A92E-2A40C75B5021}" dt="2023-09-15T19:54:27.351" v="2723" actId="948"/>
          <ac:spMkLst>
            <pc:docMk/>
            <pc:sldMk cId="3738389664" sldId="673"/>
            <ac:spMk id="2" creationId="{405D5DCC-129A-B55E-A50E-246D5A582368}"/>
          </ac:spMkLst>
        </pc:spChg>
        <pc:spChg chg="del">
          <ac:chgData name="Danilo Ríos" userId="74fa47b150b6dd85" providerId="LiveId" clId="{D86CAD94-6993-4975-A92E-2A40C75B5021}" dt="2023-09-15T19:49:33.180" v="2580" actId="478"/>
          <ac:spMkLst>
            <pc:docMk/>
            <pc:sldMk cId="3738389664" sldId="673"/>
            <ac:spMk id="4" creationId="{20880BF8-5F57-D35A-54C8-27E67968FC92}"/>
          </ac:spMkLst>
        </pc:spChg>
        <pc:picChg chg="del">
          <ac:chgData name="Danilo Ríos" userId="74fa47b150b6dd85" providerId="LiveId" clId="{D86CAD94-6993-4975-A92E-2A40C75B5021}" dt="2023-09-15T19:49:30.937" v="2579" actId="478"/>
          <ac:picMkLst>
            <pc:docMk/>
            <pc:sldMk cId="3738389664" sldId="673"/>
            <ac:picMk id="3" creationId="{3FDC9958-44EA-DBE9-8C12-EA7F008F9C58}"/>
          </ac:picMkLst>
        </pc:picChg>
      </pc:sldChg>
      <pc:sldChg chg="addSp delSp modSp add mod">
        <pc:chgData name="Danilo Ríos" userId="74fa47b150b6dd85" providerId="LiveId" clId="{D86CAD94-6993-4975-A92E-2A40C75B5021}" dt="2023-09-15T19:57:06.734" v="2752" actId="1076"/>
        <pc:sldMkLst>
          <pc:docMk/>
          <pc:sldMk cId="168717680" sldId="674"/>
        </pc:sldMkLst>
        <pc:spChg chg="mod">
          <ac:chgData name="Danilo Ríos" userId="74fa47b150b6dd85" providerId="LiveId" clId="{D86CAD94-6993-4975-A92E-2A40C75B5021}" dt="2023-09-15T19:56:05.187" v="2729" actId="1076"/>
          <ac:spMkLst>
            <pc:docMk/>
            <pc:sldMk cId="168717680" sldId="674"/>
            <ac:spMk id="2" creationId="{405D5DCC-129A-B55E-A50E-246D5A582368}"/>
          </ac:spMkLst>
        </pc:spChg>
        <pc:spChg chg="add del">
          <ac:chgData name="Danilo Ríos" userId="74fa47b150b6dd85" providerId="LiveId" clId="{D86CAD94-6993-4975-A92E-2A40C75B5021}" dt="2023-09-15T19:57:02.736" v="2750" actId="22"/>
          <ac:spMkLst>
            <pc:docMk/>
            <pc:sldMk cId="168717680" sldId="674"/>
            <ac:spMk id="6" creationId="{A65BB587-AA49-00D1-698B-E8EA0A7FB261}"/>
          </ac:spMkLst>
        </pc:spChg>
        <pc:spChg chg="add mod">
          <ac:chgData name="Danilo Ríos" userId="74fa47b150b6dd85" providerId="LiveId" clId="{D86CAD94-6993-4975-A92E-2A40C75B5021}" dt="2023-09-15T19:57:06.734" v="2752" actId="1076"/>
          <ac:spMkLst>
            <pc:docMk/>
            <pc:sldMk cId="168717680" sldId="674"/>
            <ac:spMk id="8" creationId="{1C87EE89-D07F-FE9A-F535-6E272A3F6FE8}"/>
          </ac:spMkLst>
        </pc:spChg>
      </pc:sldChg>
      <pc:sldChg chg="addSp delSp modSp new mod ord">
        <pc:chgData name="Danilo Ríos" userId="74fa47b150b6dd85" providerId="LiveId" clId="{D86CAD94-6993-4975-A92E-2A40C75B5021}" dt="2023-09-16T12:23:41.069" v="2872"/>
        <pc:sldMkLst>
          <pc:docMk/>
          <pc:sldMk cId="637740033" sldId="675"/>
        </pc:sldMkLst>
        <pc:spChg chg="add del mod">
          <ac:chgData name="Danilo Ríos" userId="74fa47b150b6dd85" providerId="LiveId" clId="{D86CAD94-6993-4975-A92E-2A40C75B5021}" dt="2023-09-16T12:21:51.494" v="2863"/>
          <ac:spMkLst>
            <pc:docMk/>
            <pc:sldMk cId="637740033" sldId="675"/>
            <ac:spMk id="2" creationId="{A12FBF55-C76F-FEE8-6552-CA8479CB50CE}"/>
          </ac:spMkLst>
        </pc:spChg>
        <pc:spChg chg="add mod">
          <ac:chgData name="Danilo Ríos" userId="74fa47b150b6dd85" providerId="LiveId" clId="{D86CAD94-6993-4975-A92E-2A40C75B5021}" dt="2023-09-16T12:23:01.353" v="2870" actId="1076"/>
          <ac:spMkLst>
            <pc:docMk/>
            <pc:sldMk cId="637740033" sldId="675"/>
            <ac:spMk id="4" creationId="{ED0C1CD9-4993-C54D-00AF-DCEE0717A14D}"/>
          </ac:spMkLst>
        </pc:spChg>
      </pc:sldChg>
    </pc:docChg>
  </pc:docChgLst>
  <pc:docChgLst>
    <pc:chgData name="Danilo Ríos" userId="74fa47b150b6dd85" providerId="LiveId" clId="{0FF8F6C8-D0B3-481B-9F99-CC061D541573}"/>
    <pc:docChg chg="undo redo custSel addSld delSld modSld sldOrd">
      <pc:chgData name="Danilo Ríos" userId="74fa47b150b6dd85" providerId="LiveId" clId="{0FF8F6C8-D0B3-481B-9F99-CC061D541573}" dt="2023-11-08T12:20:30.720" v="44071" actId="20577"/>
      <pc:docMkLst>
        <pc:docMk/>
      </pc:docMkLst>
      <pc:sldChg chg="delSp modSp add del mod">
        <pc:chgData name="Danilo Ríos" userId="74fa47b150b6dd85" providerId="LiveId" clId="{0FF8F6C8-D0B3-481B-9F99-CC061D541573}" dt="2023-10-16T12:32:33.465" v="30918" actId="2696"/>
        <pc:sldMkLst>
          <pc:docMk/>
          <pc:sldMk cId="0" sldId="261"/>
        </pc:sldMkLst>
        <pc:spChg chg="del">
          <ac:chgData name="Danilo Ríos" userId="74fa47b150b6dd85" providerId="LiveId" clId="{0FF8F6C8-D0B3-481B-9F99-CC061D541573}" dt="2023-10-07T12:48:08.026" v="29177" actId="478"/>
          <ac:spMkLst>
            <pc:docMk/>
            <pc:sldMk cId="0" sldId="261"/>
            <ac:spMk id="3" creationId="{00000000-0000-0000-0000-000000000000}"/>
          </ac:spMkLst>
        </pc:spChg>
        <pc:spChg chg="mod">
          <ac:chgData name="Danilo Ríos" userId="74fa47b150b6dd85" providerId="LiveId" clId="{0FF8F6C8-D0B3-481B-9F99-CC061D541573}" dt="2023-10-16T11:47:36.651" v="30901" actId="14100"/>
          <ac:spMkLst>
            <pc:docMk/>
            <pc:sldMk cId="0" sldId="261"/>
            <ac:spMk id="25624" creationId="{00000000-0000-0000-0000-000000000000}"/>
          </ac:spMkLst>
        </pc:spChg>
        <pc:graphicFrameChg chg="mod modGraphic">
          <ac:chgData name="Danilo Ríos" userId="74fa47b150b6dd85" providerId="LiveId" clId="{0FF8F6C8-D0B3-481B-9F99-CC061D541573}" dt="2023-10-16T11:47:31.774" v="30900" actId="1076"/>
          <ac:graphicFrameMkLst>
            <pc:docMk/>
            <pc:sldMk cId="0" sldId="261"/>
            <ac:graphicFrameMk id="7171" creationId="{00000000-0000-0000-0000-000000000000}"/>
          </ac:graphicFrameMkLst>
        </pc:graphicFrameChg>
      </pc:sldChg>
      <pc:sldChg chg="delSp modSp mod">
        <pc:chgData name="Danilo Ríos" userId="74fa47b150b6dd85" providerId="LiveId" clId="{0FF8F6C8-D0B3-481B-9F99-CC061D541573}" dt="2023-10-04T12:11:24.839" v="13110" actId="115"/>
        <pc:sldMkLst>
          <pc:docMk/>
          <pc:sldMk cId="0" sldId="280"/>
        </pc:sldMkLst>
        <pc:spChg chg="mod">
          <ac:chgData name="Danilo Ríos" userId="74fa47b150b6dd85" providerId="LiveId" clId="{0FF8F6C8-D0B3-481B-9F99-CC061D541573}" dt="2023-10-04T12:11:24.839" v="13110" actId="115"/>
          <ac:spMkLst>
            <pc:docMk/>
            <pc:sldMk cId="0" sldId="280"/>
            <ac:spMk id="39939" creationId="{00000000-0000-0000-0000-000000000000}"/>
          </ac:spMkLst>
        </pc:spChg>
        <pc:picChg chg="del">
          <ac:chgData name="Danilo Ríos" userId="74fa47b150b6dd85" providerId="LiveId" clId="{0FF8F6C8-D0B3-481B-9F99-CC061D541573}" dt="2023-10-01T19:25:23.976" v="4774" actId="478"/>
          <ac:picMkLst>
            <pc:docMk/>
            <pc:sldMk cId="0" sldId="280"/>
            <ac:picMk id="2" creationId="{96AD6074-6608-41BB-C2BD-45466FA204A4}"/>
          </ac:picMkLst>
        </pc:picChg>
      </pc:sldChg>
      <pc:sldChg chg="add del">
        <pc:chgData name="Danilo Ríos" userId="74fa47b150b6dd85" providerId="LiveId" clId="{0FF8F6C8-D0B3-481B-9F99-CC061D541573}" dt="2023-10-01T19:33:50.945" v="4857" actId="47"/>
        <pc:sldMkLst>
          <pc:docMk/>
          <pc:sldMk cId="0" sldId="305"/>
        </pc:sldMkLst>
      </pc:sldChg>
      <pc:sldChg chg="modSp mod">
        <pc:chgData name="Danilo Ríos" userId="74fa47b150b6dd85" providerId="LiveId" clId="{0FF8F6C8-D0B3-481B-9F99-CC061D541573}" dt="2023-10-06T14:34:14.366" v="28464" actId="207"/>
        <pc:sldMkLst>
          <pc:docMk/>
          <pc:sldMk cId="0" sldId="370"/>
        </pc:sldMkLst>
        <pc:spChg chg="mod">
          <ac:chgData name="Danilo Ríos" userId="74fa47b150b6dd85" providerId="LiveId" clId="{0FF8F6C8-D0B3-481B-9F99-CC061D541573}" dt="2023-10-06T14:34:14.366" v="28464" actId="207"/>
          <ac:spMkLst>
            <pc:docMk/>
            <pc:sldMk cId="0" sldId="370"/>
            <ac:spMk id="186370" creationId="{00000000-0000-0000-0000-000000000000}"/>
          </ac:spMkLst>
        </pc:spChg>
        <pc:picChg chg="mod">
          <ac:chgData name="Danilo Ríos" userId="74fa47b150b6dd85" providerId="LiveId" clId="{0FF8F6C8-D0B3-481B-9F99-CC061D541573}" dt="2023-09-30T20:10:55.439" v="4111" actId="14100"/>
          <ac:picMkLst>
            <pc:docMk/>
            <pc:sldMk cId="0" sldId="370"/>
            <ac:picMk id="2" creationId="{A4566DB7-F0A1-0BAF-414F-A4B282DD9FD6}"/>
          </ac:picMkLst>
        </pc:picChg>
      </pc:sldChg>
      <pc:sldChg chg="addSp delSp modSp mod ord delAnim">
        <pc:chgData name="Danilo Ríos" userId="74fa47b150b6dd85" providerId="LiveId" clId="{0FF8F6C8-D0B3-481B-9F99-CC061D541573}" dt="2023-10-24T11:37:54.011" v="31002" actId="1076"/>
        <pc:sldMkLst>
          <pc:docMk/>
          <pc:sldMk cId="0" sldId="401"/>
        </pc:sldMkLst>
        <pc:spChg chg="add mod">
          <ac:chgData name="Danilo Ríos" userId="74fa47b150b6dd85" providerId="LiveId" clId="{0FF8F6C8-D0B3-481B-9F99-CC061D541573}" dt="2023-10-24T11:37:54.011" v="31002" actId="1076"/>
          <ac:spMkLst>
            <pc:docMk/>
            <pc:sldMk cId="0" sldId="401"/>
            <ac:spMk id="4" creationId="{A6E1E6B1-76A0-7467-8D96-F0A062C8E108}"/>
          </ac:spMkLst>
        </pc:spChg>
        <pc:graphicFrameChg chg="add mod modGraphic">
          <ac:chgData name="Danilo Ríos" userId="74fa47b150b6dd85" providerId="LiveId" clId="{0FF8F6C8-D0B3-481B-9F99-CC061D541573}" dt="2023-10-24T11:37:54.011" v="31002" actId="1076"/>
          <ac:graphicFrameMkLst>
            <pc:docMk/>
            <pc:sldMk cId="0" sldId="401"/>
            <ac:graphicFrameMk id="3" creationId="{E1D8A936-6533-66BF-EBC0-91AEAEFCED01}"/>
          </ac:graphicFrameMkLst>
        </pc:graphicFrameChg>
        <pc:graphicFrameChg chg="del mod modGraphic">
          <ac:chgData name="Danilo Ríos" userId="74fa47b150b6dd85" providerId="LiveId" clId="{0FF8F6C8-D0B3-481B-9F99-CC061D541573}" dt="2023-10-01T19:53:40.084" v="5167" actId="478"/>
          <ac:graphicFrameMkLst>
            <pc:docMk/>
            <pc:sldMk cId="0" sldId="401"/>
            <ac:graphicFrameMk id="221217" creationId="{00000000-0000-0000-0000-000000000000}"/>
          </ac:graphicFrameMkLst>
        </pc:graphicFrameChg>
        <pc:picChg chg="del">
          <ac:chgData name="Danilo Ríos" userId="74fa47b150b6dd85" providerId="LiveId" clId="{0FF8F6C8-D0B3-481B-9F99-CC061D541573}" dt="2023-10-01T19:32:41.542" v="4853" actId="478"/>
          <ac:picMkLst>
            <pc:docMk/>
            <pc:sldMk cId="0" sldId="401"/>
            <ac:picMk id="2" creationId="{B86B62D0-1BA5-2E21-6C14-40BA2FA90227}"/>
          </ac:picMkLst>
        </pc:picChg>
      </pc:sldChg>
      <pc:sldChg chg="delSp mod">
        <pc:chgData name="Danilo Ríos" userId="74fa47b150b6dd85" providerId="LiveId" clId="{0FF8F6C8-D0B3-481B-9F99-CC061D541573}" dt="2023-10-25T16:34:33.709" v="34766" actId="478"/>
        <pc:sldMkLst>
          <pc:docMk/>
          <pc:sldMk cId="0" sldId="469"/>
        </pc:sldMkLst>
        <pc:spChg chg="del">
          <ac:chgData name="Danilo Ríos" userId="74fa47b150b6dd85" providerId="LiveId" clId="{0FF8F6C8-D0B3-481B-9F99-CC061D541573}" dt="2023-10-25T16:34:33.709" v="34766" actId="478"/>
          <ac:spMkLst>
            <pc:docMk/>
            <pc:sldMk cId="0" sldId="469"/>
            <ac:spMk id="295939" creationId="{00000000-0000-0000-0000-000000000000}"/>
          </ac:spMkLst>
        </pc:spChg>
      </pc:sldChg>
      <pc:sldChg chg="addSp delSp modSp mod">
        <pc:chgData name="Danilo Ríos" userId="74fa47b150b6dd85" providerId="LiveId" clId="{0FF8F6C8-D0B3-481B-9F99-CC061D541573}" dt="2023-10-31T13:10:55.526" v="42501" actId="14100"/>
        <pc:sldMkLst>
          <pc:docMk/>
          <pc:sldMk cId="0" sldId="542"/>
        </pc:sldMkLst>
        <pc:spChg chg="mod">
          <ac:chgData name="Danilo Ríos" userId="74fa47b150b6dd85" providerId="LiveId" clId="{0FF8F6C8-D0B3-481B-9F99-CC061D541573}" dt="2023-10-27T10:12:21.025" v="37065" actId="1076"/>
          <ac:spMkLst>
            <pc:docMk/>
            <pc:sldMk cId="0" sldId="542"/>
            <ac:spMk id="2" creationId="{7C8BA021-9718-C942-7469-5D3B5EE7B280}"/>
          </ac:spMkLst>
        </pc:spChg>
        <pc:spChg chg="del">
          <ac:chgData name="Danilo Ríos" userId="74fa47b150b6dd85" providerId="LiveId" clId="{0FF8F6C8-D0B3-481B-9F99-CC061D541573}" dt="2023-10-27T10:11:33.164" v="37057" actId="478"/>
          <ac:spMkLst>
            <pc:docMk/>
            <pc:sldMk cId="0" sldId="542"/>
            <ac:spMk id="3" creationId="{0E56AD65-7502-8A0E-A488-C741C24659FA}"/>
          </ac:spMkLst>
        </pc:spChg>
        <pc:spChg chg="mod">
          <ac:chgData name="Danilo Ríos" userId="74fa47b150b6dd85" providerId="LiveId" clId="{0FF8F6C8-D0B3-481B-9F99-CC061D541573}" dt="2023-10-27T10:12:21.025" v="37065" actId="1076"/>
          <ac:spMkLst>
            <pc:docMk/>
            <pc:sldMk cId="0" sldId="542"/>
            <ac:spMk id="4" creationId="{0ABA05F1-FF8D-0B0F-081B-7F2F7A73C506}"/>
          </ac:spMkLst>
        </pc:spChg>
        <pc:spChg chg="del">
          <ac:chgData name="Danilo Ríos" userId="74fa47b150b6dd85" providerId="LiveId" clId="{0FF8F6C8-D0B3-481B-9F99-CC061D541573}" dt="2023-10-27T10:12:05.467" v="37063" actId="478"/>
          <ac:spMkLst>
            <pc:docMk/>
            <pc:sldMk cId="0" sldId="542"/>
            <ac:spMk id="5" creationId="{0F0ECE64-9449-55B0-74B0-788CDA4078DA}"/>
          </ac:spMkLst>
        </pc:spChg>
        <pc:spChg chg="mod">
          <ac:chgData name="Danilo Ríos" userId="74fa47b150b6dd85" providerId="LiveId" clId="{0FF8F6C8-D0B3-481B-9F99-CC061D541573}" dt="2023-10-27T10:12:21.025" v="37065" actId="1076"/>
          <ac:spMkLst>
            <pc:docMk/>
            <pc:sldMk cId="0" sldId="542"/>
            <ac:spMk id="16" creationId="{FABEAE90-FB24-7F25-0AF2-81AB1634BFF0}"/>
          </ac:spMkLst>
        </pc:spChg>
        <pc:spChg chg="mod">
          <ac:chgData name="Danilo Ríos" userId="74fa47b150b6dd85" providerId="LiveId" clId="{0FF8F6C8-D0B3-481B-9F99-CC061D541573}" dt="2023-10-27T10:12:21.025" v="37065" actId="1076"/>
          <ac:spMkLst>
            <pc:docMk/>
            <pc:sldMk cId="0" sldId="542"/>
            <ac:spMk id="32" creationId="{4F74F556-AB0D-D406-86E6-A55EE5CEA128}"/>
          </ac:spMkLst>
        </pc:spChg>
        <pc:spChg chg="mod">
          <ac:chgData name="Danilo Ríos" userId="74fa47b150b6dd85" providerId="LiveId" clId="{0FF8F6C8-D0B3-481B-9F99-CC061D541573}" dt="2023-10-27T10:12:21.025" v="37065" actId="1076"/>
          <ac:spMkLst>
            <pc:docMk/>
            <pc:sldMk cId="0" sldId="542"/>
            <ac:spMk id="33" creationId="{C07DEB2E-D03B-B386-DF38-B651A2B49816}"/>
          </ac:spMkLst>
        </pc:spChg>
        <pc:spChg chg="mod">
          <ac:chgData name="Danilo Ríos" userId="74fa47b150b6dd85" providerId="LiveId" clId="{0FF8F6C8-D0B3-481B-9F99-CC061D541573}" dt="2023-10-27T10:12:21.025" v="37065" actId="1076"/>
          <ac:spMkLst>
            <pc:docMk/>
            <pc:sldMk cId="0" sldId="542"/>
            <ac:spMk id="34" creationId="{BE7FCC62-1ABC-C49B-E172-C7CF7DA95939}"/>
          </ac:spMkLst>
        </pc:spChg>
        <pc:spChg chg="add mod">
          <ac:chgData name="Danilo Ríos" userId="74fa47b150b6dd85" providerId="LiveId" clId="{0FF8F6C8-D0B3-481B-9F99-CC061D541573}" dt="2023-10-31T13:08:24.208" v="42469" actId="6549"/>
          <ac:spMkLst>
            <pc:docMk/>
            <pc:sldMk cId="0" sldId="542"/>
            <ac:spMk id="35" creationId="{8487DA31-FDD6-46CF-8AF7-E0568AB045DA}"/>
          </ac:spMkLst>
        </pc:spChg>
        <pc:spChg chg="del mod">
          <ac:chgData name="Danilo Ríos" userId="74fa47b150b6dd85" providerId="LiveId" clId="{0FF8F6C8-D0B3-481B-9F99-CC061D541573}" dt="2023-10-27T10:11:53.565" v="37060" actId="478"/>
          <ac:spMkLst>
            <pc:docMk/>
            <pc:sldMk cId="0" sldId="542"/>
            <ac:spMk id="37" creationId="{26AFD380-0AF7-D52C-B1B6-ED20C4CC3F67}"/>
          </ac:spMkLst>
        </pc:spChg>
        <pc:spChg chg="mod">
          <ac:chgData name="Danilo Ríos" userId="74fa47b150b6dd85" providerId="LiveId" clId="{0FF8F6C8-D0B3-481B-9F99-CC061D541573}" dt="2023-10-27T10:12:21.025" v="37065" actId="1076"/>
          <ac:spMkLst>
            <pc:docMk/>
            <pc:sldMk cId="0" sldId="542"/>
            <ac:spMk id="38" creationId="{59A21342-D1B0-78F3-08B4-519C70992CC2}"/>
          </ac:spMkLst>
        </pc:spChg>
        <pc:spChg chg="mod">
          <ac:chgData name="Danilo Ríos" userId="74fa47b150b6dd85" providerId="LiveId" clId="{0FF8F6C8-D0B3-481B-9F99-CC061D541573}" dt="2023-10-27T10:12:21.025" v="37065" actId="1076"/>
          <ac:spMkLst>
            <pc:docMk/>
            <pc:sldMk cId="0" sldId="542"/>
            <ac:spMk id="43" creationId="{A75DBC97-F3E7-1C9D-CA2F-C2617989E1E4}"/>
          </ac:spMkLst>
        </pc:spChg>
        <pc:spChg chg="mod">
          <ac:chgData name="Danilo Ríos" userId="74fa47b150b6dd85" providerId="LiveId" clId="{0FF8F6C8-D0B3-481B-9F99-CC061D541573}" dt="2023-10-27T10:12:21.025" v="37065" actId="1076"/>
          <ac:spMkLst>
            <pc:docMk/>
            <pc:sldMk cId="0" sldId="542"/>
            <ac:spMk id="45" creationId="{298EBBDC-D452-A474-3CBD-7C6FD0826C33}"/>
          </ac:spMkLst>
        </pc:spChg>
        <pc:spChg chg="mod">
          <ac:chgData name="Danilo Ríos" userId="74fa47b150b6dd85" providerId="LiveId" clId="{0FF8F6C8-D0B3-481B-9F99-CC061D541573}" dt="2023-10-27T10:12:21.025" v="37065" actId="1076"/>
          <ac:spMkLst>
            <pc:docMk/>
            <pc:sldMk cId="0" sldId="542"/>
            <ac:spMk id="53" creationId="{46B62C64-F867-63F6-20C1-5CD9B50E00B1}"/>
          </ac:spMkLst>
        </pc:spChg>
        <pc:spChg chg="mod">
          <ac:chgData name="Danilo Ríos" userId="74fa47b150b6dd85" providerId="LiveId" clId="{0FF8F6C8-D0B3-481B-9F99-CC061D541573}" dt="2023-10-27T10:12:21.025" v="37065" actId="1076"/>
          <ac:spMkLst>
            <pc:docMk/>
            <pc:sldMk cId="0" sldId="542"/>
            <ac:spMk id="54" creationId="{4900447C-671D-C4AC-4CBB-2B196B6E02A6}"/>
          </ac:spMkLst>
        </pc:spChg>
        <pc:spChg chg="mod">
          <ac:chgData name="Danilo Ríos" userId="74fa47b150b6dd85" providerId="LiveId" clId="{0FF8F6C8-D0B3-481B-9F99-CC061D541573}" dt="2023-10-27T10:12:21.025" v="37065" actId="1076"/>
          <ac:spMkLst>
            <pc:docMk/>
            <pc:sldMk cId="0" sldId="542"/>
            <ac:spMk id="55" creationId="{38AA4F54-B48E-8637-873A-E0FC6B7BE257}"/>
          </ac:spMkLst>
        </pc:spChg>
        <pc:spChg chg="mod">
          <ac:chgData name="Danilo Ríos" userId="74fa47b150b6dd85" providerId="LiveId" clId="{0FF8F6C8-D0B3-481B-9F99-CC061D541573}" dt="2023-10-27T10:12:21.025" v="37065" actId="1076"/>
          <ac:spMkLst>
            <pc:docMk/>
            <pc:sldMk cId="0" sldId="542"/>
            <ac:spMk id="56" creationId="{3F027E7D-2D00-EA6B-AFBC-5899647FE5FF}"/>
          </ac:spMkLst>
        </pc:spChg>
        <pc:spChg chg="mod">
          <ac:chgData name="Danilo Ríos" userId="74fa47b150b6dd85" providerId="LiveId" clId="{0FF8F6C8-D0B3-481B-9F99-CC061D541573}" dt="2023-10-27T10:12:21.025" v="37065" actId="1076"/>
          <ac:spMkLst>
            <pc:docMk/>
            <pc:sldMk cId="0" sldId="542"/>
            <ac:spMk id="57" creationId="{4FD1C4AC-8A6E-165D-486F-310F321DBFF8}"/>
          </ac:spMkLst>
        </pc:spChg>
        <pc:spChg chg="del">
          <ac:chgData name="Danilo Ríos" userId="74fa47b150b6dd85" providerId="LiveId" clId="{0FF8F6C8-D0B3-481B-9F99-CC061D541573}" dt="2023-10-27T10:11:57.141" v="37061" actId="478"/>
          <ac:spMkLst>
            <pc:docMk/>
            <pc:sldMk cId="0" sldId="542"/>
            <ac:spMk id="59" creationId="{BD279A59-E9A4-EBA6-6121-E599802ADC8A}"/>
          </ac:spMkLst>
        </pc:spChg>
        <pc:spChg chg="del">
          <ac:chgData name="Danilo Ríos" userId="74fa47b150b6dd85" providerId="LiveId" clId="{0FF8F6C8-D0B3-481B-9F99-CC061D541573}" dt="2023-10-27T10:12:01.421" v="37062" actId="478"/>
          <ac:spMkLst>
            <pc:docMk/>
            <pc:sldMk cId="0" sldId="542"/>
            <ac:spMk id="61" creationId="{71C4B233-9EA8-2F55-0315-F729AC3AB908}"/>
          </ac:spMkLst>
        </pc:spChg>
        <pc:spChg chg="mod">
          <ac:chgData name="Danilo Ríos" userId="74fa47b150b6dd85" providerId="LiveId" clId="{0FF8F6C8-D0B3-481B-9F99-CC061D541573}" dt="2023-10-27T10:12:21.025" v="37065" actId="1076"/>
          <ac:spMkLst>
            <pc:docMk/>
            <pc:sldMk cId="0" sldId="542"/>
            <ac:spMk id="65" creationId="{64D9AC5F-34F3-4DF7-D3CF-7D17C322F11C}"/>
          </ac:spMkLst>
        </pc:spChg>
        <pc:spChg chg="add mod">
          <ac:chgData name="Danilo Ríos" userId="74fa47b150b6dd85" providerId="LiveId" clId="{0FF8F6C8-D0B3-481B-9F99-CC061D541573}" dt="2023-10-27T10:16:08.259" v="37173" actId="14100"/>
          <ac:spMkLst>
            <pc:docMk/>
            <pc:sldMk cId="0" sldId="542"/>
            <ac:spMk id="71" creationId="{D58C8CCB-66B8-3462-761B-762E5AF7463E}"/>
          </ac:spMkLst>
        </pc:spChg>
        <pc:spChg chg="add mod">
          <ac:chgData name="Danilo Ríos" userId="74fa47b150b6dd85" providerId="LiveId" clId="{0FF8F6C8-D0B3-481B-9F99-CC061D541573}" dt="2023-10-31T13:10:55.526" v="42501" actId="14100"/>
          <ac:spMkLst>
            <pc:docMk/>
            <pc:sldMk cId="0" sldId="542"/>
            <ac:spMk id="72" creationId="{AF4652EC-6323-7B04-4B16-145D757BE12A}"/>
          </ac:spMkLst>
        </pc:spChg>
        <pc:spChg chg="mod">
          <ac:chgData name="Danilo Ríos" userId="74fa47b150b6dd85" providerId="LiveId" clId="{0FF8F6C8-D0B3-481B-9F99-CC061D541573}" dt="2023-10-31T13:10:31.078" v="42497" actId="20577"/>
          <ac:spMkLst>
            <pc:docMk/>
            <pc:sldMk cId="0" sldId="542"/>
            <ac:spMk id="73" creationId="{141559EA-70C1-4D37-F182-88E3F173FCDD}"/>
          </ac:spMkLst>
        </pc:spChg>
        <pc:spChg chg="add mod">
          <ac:chgData name="Danilo Ríos" userId="74fa47b150b6dd85" providerId="LiveId" clId="{0FF8F6C8-D0B3-481B-9F99-CC061D541573}" dt="2023-10-27T10:28:14.609" v="37334" actId="1076"/>
          <ac:spMkLst>
            <pc:docMk/>
            <pc:sldMk cId="0" sldId="542"/>
            <ac:spMk id="74" creationId="{4C0564B2-64DC-CED2-92FD-CFC49B56EA37}"/>
          </ac:spMkLst>
        </pc:spChg>
        <pc:grpChg chg="mod">
          <ac:chgData name="Danilo Ríos" userId="74fa47b150b6dd85" providerId="LiveId" clId="{0FF8F6C8-D0B3-481B-9F99-CC061D541573}" dt="2023-10-27T10:12:21.025" v="37065" actId="1076"/>
          <ac:grpSpMkLst>
            <pc:docMk/>
            <pc:sldMk cId="0" sldId="542"/>
            <ac:grpSpMk id="6" creationId="{68936B16-6059-F81B-22DE-3D384A224923}"/>
          </ac:grpSpMkLst>
        </pc:grpChg>
        <pc:grpChg chg="mod">
          <ac:chgData name="Danilo Ríos" userId="74fa47b150b6dd85" providerId="LiveId" clId="{0FF8F6C8-D0B3-481B-9F99-CC061D541573}" dt="2023-10-27T10:12:21.025" v="37065" actId="1076"/>
          <ac:grpSpMkLst>
            <pc:docMk/>
            <pc:sldMk cId="0" sldId="542"/>
            <ac:grpSpMk id="18" creationId="{24D176E6-0B88-45BA-3F26-1E6BBF2B74F5}"/>
          </ac:grpSpMkLst>
        </pc:grpChg>
        <pc:grpChg chg="mod">
          <ac:chgData name="Danilo Ríos" userId="74fa47b150b6dd85" providerId="LiveId" clId="{0FF8F6C8-D0B3-481B-9F99-CC061D541573}" dt="2023-10-27T10:12:21.025" v="37065" actId="1076"/>
          <ac:grpSpMkLst>
            <pc:docMk/>
            <pc:sldMk cId="0" sldId="542"/>
            <ac:grpSpMk id="26" creationId="{B1828385-0562-E100-AB51-0A72D9CB22CF}"/>
          </ac:grpSpMkLst>
        </pc:grpChg>
        <pc:grpChg chg="mod">
          <ac:chgData name="Danilo Ríos" userId="74fa47b150b6dd85" providerId="LiveId" clId="{0FF8F6C8-D0B3-481B-9F99-CC061D541573}" dt="2023-10-27T10:12:21.025" v="37065" actId="1076"/>
          <ac:grpSpMkLst>
            <pc:docMk/>
            <pc:sldMk cId="0" sldId="542"/>
            <ac:grpSpMk id="39" creationId="{A93F7F93-7C5D-84D7-B84A-EC7E49C4FC04}"/>
          </ac:grpSpMkLst>
        </pc:grpChg>
        <pc:cxnChg chg="mod">
          <ac:chgData name="Danilo Ríos" userId="74fa47b150b6dd85" providerId="LiveId" clId="{0FF8F6C8-D0B3-481B-9F99-CC061D541573}" dt="2023-10-27T10:12:21.025" v="37065" actId="1076"/>
          <ac:cxnSpMkLst>
            <pc:docMk/>
            <pc:sldMk cId="0" sldId="542"/>
            <ac:cxnSpMk id="17" creationId="{FB7BB4C1-3ADC-58E1-5F13-A128F881AC4F}"/>
          </ac:cxnSpMkLst>
        </pc:cxnChg>
        <pc:cxnChg chg="del">
          <ac:chgData name="Danilo Ríos" userId="74fa47b150b6dd85" providerId="LiveId" clId="{0FF8F6C8-D0B3-481B-9F99-CC061D541573}" dt="2023-10-27T10:12:08.106" v="37064" actId="478"/>
          <ac:cxnSpMkLst>
            <pc:docMk/>
            <pc:sldMk cId="0" sldId="542"/>
            <ac:cxnSpMk id="36" creationId="{132D9D6E-7357-18FF-D6AB-DAB7B21B02DD}"/>
          </ac:cxnSpMkLst>
        </pc:cxnChg>
        <pc:cxnChg chg="mod">
          <ac:chgData name="Danilo Ríos" userId="74fa47b150b6dd85" providerId="LiveId" clId="{0FF8F6C8-D0B3-481B-9F99-CC061D541573}" dt="2023-10-27T10:12:21.025" v="37065" actId="1076"/>
          <ac:cxnSpMkLst>
            <pc:docMk/>
            <pc:sldMk cId="0" sldId="542"/>
            <ac:cxnSpMk id="44" creationId="{BE543CBD-368B-EE4F-8FAB-60B9DB7503FA}"/>
          </ac:cxnSpMkLst>
        </pc:cxnChg>
        <pc:cxnChg chg="mod">
          <ac:chgData name="Danilo Ríos" userId="74fa47b150b6dd85" providerId="LiveId" clId="{0FF8F6C8-D0B3-481B-9F99-CC061D541573}" dt="2023-10-27T10:12:21.025" v="37065" actId="1076"/>
          <ac:cxnSpMkLst>
            <pc:docMk/>
            <pc:sldMk cId="0" sldId="542"/>
            <ac:cxnSpMk id="46" creationId="{A661DC09-A55B-7535-E812-BFD18169E6EF}"/>
          </ac:cxnSpMkLst>
        </pc:cxnChg>
        <pc:cxnChg chg="mod">
          <ac:chgData name="Danilo Ríos" userId="74fa47b150b6dd85" providerId="LiveId" clId="{0FF8F6C8-D0B3-481B-9F99-CC061D541573}" dt="2023-10-27T10:12:21.025" v="37065" actId="1076"/>
          <ac:cxnSpMkLst>
            <pc:docMk/>
            <pc:sldMk cId="0" sldId="542"/>
            <ac:cxnSpMk id="47" creationId="{27F8AAEC-1162-050F-402B-EA9F4AB81F54}"/>
          </ac:cxnSpMkLst>
        </pc:cxnChg>
        <pc:cxnChg chg="mod">
          <ac:chgData name="Danilo Ríos" userId="74fa47b150b6dd85" providerId="LiveId" clId="{0FF8F6C8-D0B3-481B-9F99-CC061D541573}" dt="2023-10-27T10:12:21.025" v="37065" actId="1076"/>
          <ac:cxnSpMkLst>
            <pc:docMk/>
            <pc:sldMk cId="0" sldId="542"/>
            <ac:cxnSpMk id="48" creationId="{3CF8A69A-6887-313E-23DE-485761ABC989}"/>
          </ac:cxnSpMkLst>
        </pc:cxnChg>
        <pc:cxnChg chg="mod">
          <ac:chgData name="Danilo Ríos" userId="74fa47b150b6dd85" providerId="LiveId" clId="{0FF8F6C8-D0B3-481B-9F99-CC061D541573}" dt="2023-10-27T10:12:21.025" v="37065" actId="1076"/>
          <ac:cxnSpMkLst>
            <pc:docMk/>
            <pc:sldMk cId="0" sldId="542"/>
            <ac:cxnSpMk id="49" creationId="{7FB84E24-9EE5-0255-C102-380F2385D9C5}"/>
          </ac:cxnSpMkLst>
        </pc:cxnChg>
        <pc:cxnChg chg="mod">
          <ac:chgData name="Danilo Ríos" userId="74fa47b150b6dd85" providerId="LiveId" clId="{0FF8F6C8-D0B3-481B-9F99-CC061D541573}" dt="2023-10-27T10:12:21.025" v="37065" actId="1076"/>
          <ac:cxnSpMkLst>
            <pc:docMk/>
            <pc:sldMk cId="0" sldId="542"/>
            <ac:cxnSpMk id="50" creationId="{7475CBC8-CBD2-86E8-6639-92F7AF657AD9}"/>
          </ac:cxnSpMkLst>
        </pc:cxnChg>
        <pc:cxnChg chg="mod">
          <ac:chgData name="Danilo Ríos" userId="74fa47b150b6dd85" providerId="LiveId" clId="{0FF8F6C8-D0B3-481B-9F99-CC061D541573}" dt="2023-10-27T10:12:21.025" v="37065" actId="1076"/>
          <ac:cxnSpMkLst>
            <pc:docMk/>
            <pc:sldMk cId="0" sldId="542"/>
            <ac:cxnSpMk id="51" creationId="{368B05CA-25E1-4E66-3241-5B215DFD03A3}"/>
          </ac:cxnSpMkLst>
        </pc:cxnChg>
        <pc:cxnChg chg="mod">
          <ac:chgData name="Danilo Ríos" userId="74fa47b150b6dd85" providerId="LiveId" clId="{0FF8F6C8-D0B3-481B-9F99-CC061D541573}" dt="2023-10-27T10:12:21.025" v="37065" actId="1076"/>
          <ac:cxnSpMkLst>
            <pc:docMk/>
            <pc:sldMk cId="0" sldId="542"/>
            <ac:cxnSpMk id="52" creationId="{B67BE941-9742-1CE7-A171-42D0D54CFEF7}"/>
          </ac:cxnSpMkLst>
        </pc:cxnChg>
        <pc:cxnChg chg="add mod">
          <ac:chgData name="Danilo Ríos" userId="74fa47b150b6dd85" providerId="LiveId" clId="{0FF8F6C8-D0B3-481B-9F99-CC061D541573}" dt="2023-10-27T10:13:53.016" v="37157" actId="14100"/>
          <ac:cxnSpMkLst>
            <pc:docMk/>
            <pc:sldMk cId="0" sldId="542"/>
            <ac:cxnSpMk id="58" creationId="{462A78F1-CE1A-3F15-E8B1-1A1B73125223}"/>
          </ac:cxnSpMkLst>
        </pc:cxnChg>
        <pc:cxnChg chg="del">
          <ac:chgData name="Danilo Ríos" userId="74fa47b150b6dd85" providerId="LiveId" clId="{0FF8F6C8-D0B3-481B-9F99-CC061D541573}" dt="2023-10-27T10:11:57.141" v="37061" actId="478"/>
          <ac:cxnSpMkLst>
            <pc:docMk/>
            <pc:sldMk cId="0" sldId="542"/>
            <ac:cxnSpMk id="60" creationId="{85423AC9-8BB3-E3EC-FF77-BBDE02833CF5}"/>
          </ac:cxnSpMkLst>
        </pc:cxnChg>
        <pc:cxnChg chg="del">
          <ac:chgData name="Danilo Ríos" userId="74fa47b150b6dd85" providerId="LiveId" clId="{0FF8F6C8-D0B3-481B-9F99-CC061D541573}" dt="2023-10-27T10:11:49.581" v="37059" actId="478"/>
          <ac:cxnSpMkLst>
            <pc:docMk/>
            <pc:sldMk cId="0" sldId="542"/>
            <ac:cxnSpMk id="62" creationId="{780781DA-677B-F582-9C95-7FEDF62B2F27}"/>
          </ac:cxnSpMkLst>
        </pc:cxnChg>
        <pc:cxnChg chg="add mod">
          <ac:chgData name="Danilo Ríos" userId="74fa47b150b6dd85" providerId="LiveId" clId="{0FF8F6C8-D0B3-481B-9F99-CC061D541573}" dt="2023-10-27T10:27:34.574" v="37327" actId="14100"/>
          <ac:cxnSpMkLst>
            <pc:docMk/>
            <pc:sldMk cId="0" sldId="542"/>
            <ac:cxnSpMk id="67" creationId="{479B4898-2099-D442-6733-4FBA09F967A4}"/>
          </ac:cxnSpMkLst>
        </pc:cxnChg>
        <pc:cxnChg chg="add mod">
          <ac:chgData name="Danilo Ríos" userId="74fa47b150b6dd85" providerId="LiveId" clId="{0FF8F6C8-D0B3-481B-9F99-CC061D541573}" dt="2023-10-31T13:10:49.309" v="42500" actId="1076"/>
          <ac:cxnSpMkLst>
            <pc:docMk/>
            <pc:sldMk cId="0" sldId="542"/>
            <ac:cxnSpMk id="69" creationId="{A3ED52E3-2489-5F91-7CED-44E316C5A190}"/>
          </ac:cxnSpMkLst>
        </pc:cxnChg>
        <pc:cxnChg chg="add mod">
          <ac:chgData name="Danilo Ríos" userId="74fa47b150b6dd85" providerId="LiveId" clId="{0FF8F6C8-D0B3-481B-9F99-CC061D541573}" dt="2023-10-27T10:15:21.929" v="37166" actId="1076"/>
          <ac:cxnSpMkLst>
            <pc:docMk/>
            <pc:sldMk cId="0" sldId="542"/>
            <ac:cxnSpMk id="70" creationId="{82907E41-408F-84C5-5865-1FF6D94BFB2A}"/>
          </ac:cxnSpMkLst>
        </pc:cxnChg>
        <pc:cxnChg chg="add del mod">
          <ac:chgData name="Danilo Ríos" userId="74fa47b150b6dd85" providerId="LiveId" clId="{0FF8F6C8-D0B3-481B-9F99-CC061D541573}" dt="2023-10-27T10:27:55.270" v="37331" actId="478"/>
          <ac:cxnSpMkLst>
            <pc:docMk/>
            <pc:sldMk cId="0" sldId="542"/>
            <ac:cxnSpMk id="76" creationId="{1B487958-C57F-5A7A-713D-726DF3117F74}"/>
          </ac:cxnSpMkLst>
        </pc:cxnChg>
        <pc:cxnChg chg="add mod">
          <ac:chgData name="Danilo Ríos" userId="74fa47b150b6dd85" providerId="LiveId" clId="{0FF8F6C8-D0B3-481B-9F99-CC061D541573}" dt="2023-10-27T10:27:51.849" v="37330" actId="1076"/>
          <ac:cxnSpMkLst>
            <pc:docMk/>
            <pc:sldMk cId="0" sldId="542"/>
            <ac:cxnSpMk id="77" creationId="{484F95AB-47B5-60E7-EAAE-20FF4503FAC3}"/>
          </ac:cxnSpMkLst>
        </pc:cxnChg>
      </pc:sldChg>
      <pc:sldChg chg="delSp modSp del mod">
        <pc:chgData name="Danilo Ríos" userId="74fa47b150b6dd85" providerId="LiveId" clId="{0FF8F6C8-D0B3-481B-9F99-CC061D541573}" dt="2023-10-04T18:28:18.585" v="20470" actId="47"/>
        <pc:sldMkLst>
          <pc:docMk/>
          <pc:sldMk cId="3075653444" sldId="584"/>
        </pc:sldMkLst>
        <pc:spChg chg="mod">
          <ac:chgData name="Danilo Ríos" userId="74fa47b150b6dd85" providerId="LiveId" clId="{0FF8F6C8-D0B3-481B-9F99-CC061D541573}" dt="2023-10-01T20:09:25.027" v="5396" actId="14100"/>
          <ac:spMkLst>
            <pc:docMk/>
            <pc:sldMk cId="3075653444" sldId="584"/>
            <ac:spMk id="81923" creationId="{00000000-0000-0000-0000-000000000000}"/>
          </ac:spMkLst>
        </pc:spChg>
        <pc:picChg chg="del">
          <ac:chgData name="Danilo Ríos" userId="74fa47b150b6dd85" providerId="LiveId" clId="{0FF8F6C8-D0B3-481B-9F99-CC061D541573}" dt="2023-10-01T20:09:17.829" v="5395" actId="478"/>
          <ac:picMkLst>
            <pc:docMk/>
            <pc:sldMk cId="3075653444" sldId="584"/>
            <ac:picMk id="2" creationId="{A8127AC6-35D2-2319-928C-161785B703AD}"/>
          </ac:picMkLst>
        </pc:picChg>
      </pc:sldChg>
      <pc:sldChg chg="modSp mod">
        <pc:chgData name="Danilo Ríos" userId="74fa47b150b6dd85" providerId="LiveId" clId="{0FF8F6C8-D0B3-481B-9F99-CC061D541573}" dt="2023-10-31T12:18:53.262" v="42177" actId="20577"/>
        <pc:sldMkLst>
          <pc:docMk/>
          <pc:sldMk cId="3738389664" sldId="673"/>
        </pc:sldMkLst>
        <pc:spChg chg="mod">
          <ac:chgData name="Danilo Ríos" userId="74fa47b150b6dd85" providerId="LiveId" clId="{0FF8F6C8-D0B3-481B-9F99-CC061D541573}" dt="2023-10-31T12:18:53.262" v="42177" actId="20577"/>
          <ac:spMkLst>
            <pc:docMk/>
            <pc:sldMk cId="3738389664" sldId="673"/>
            <ac:spMk id="2" creationId="{405D5DCC-129A-B55E-A50E-246D5A582368}"/>
          </ac:spMkLst>
        </pc:spChg>
      </pc:sldChg>
      <pc:sldChg chg="modSp mod delCm modNotesTx">
        <pc:chgData name="Danilo Ríos" userId="74fa47b150b6dd85" providerId="LiveId" clId="{0FF8F6C8-D0B3-481B-9F99-CC061D541573}" dt="2023-10-31T12:02:07.535" v="42093" actId="1076"/>
        <pc:sldMkLst>
          <pc:docMk/>
          <pc:sldMk cId="168717680" sldId="674"/>
        </pc:sldMkLst>
        <pc:spChg chg="mod">
          <ac:chgData name="Danilo Ríos" userId="74fa47b150b6dd85" providerId="LiveId" clId="{0FF8F6C8-D0B3-481B-9F99-CC061D541573}" dt="2023-10-31T12:02:07.535" v="42093" actId="1076"/>
          <ac:spMkLst>
            <pc:docMk/>
            <pc:sldMk cId="168717680" sldId="674"/>
            <ac:spMk id="2" creationId="{405D5DCC-129A-B55E-A50E-246D5A582368}"/>
          </ac:spMkLst>
        </pc:spChg>
        <pc:extLst>
          <p:ext xmlns:p="http://schemas.openxmlformats.org/presentationml/2006/main" uri="{D6D511B9-2390-475A-947B-AFAB55BFBCF1}">
            <pc226:cmChg xmlns:pc226="http://schemas.microsoft.com/office/powerpoint/2022/06/main/command" chg="del">
              <pc226:chgData name="Danilo Ríos" userId="74fa47b150b6dd85" providerId="LiveId" clId="{0FF8F6C8-D0B3-481B-9F99-CC061D541573}" dt="2023-10-28T11:54:46.135" v="39248"/>
              <pc2:cmMkLst xmlns:pc2="http://schemas.microsoft.com/office/powerpoint/2019/9/main/command">
                <pc:docMk/>
                <pc:sldMk cId="168717680" sldId="674"/>
                <pc2:cmMk id="{8359031C-9243-48B5-9DBC-48CC75219191}"/>
              </pc2:cmMkLst>
            </pc226:cmChg>
          </p:ext>
        </pc:extLst>
      </pc:sldChg>
      <pc:sldChg chg="modSp mod modAnim">
        <pc:chgData name="Danilo Ríos" userId="74fa47b150b6dd85" providerId="LiveId" clId="{0FF8F6C8-D0B3-481B-9F99-CC061D541573}" dt="2023-10-24T13:08:12.813" v="32053" actId="1076"/>
        <pc:sldMkLst>
          <pc:docMk/>
          <pc:sldMk cId="3036115606" sldId="677"/>
        </pc:sldMkLst>
        <pc:spChg chg="mod">
          <ac:chgData name="Danilo Ríos" userId="74fa47b150b6dd85" providerId="LiveId" clId="{0FF8F6C8-D0B3-481B-9F99-CC061D541573}" dt="2023-10-24T13:08:12.813" v="32053" actId="1076"/>
          <ac:spMkLst>
            <pc:docMk/>
            <pc:sldMk cId="3036115606" sldId="677"/>
            <ac:spMk id="2" creationId="{405D5DCC-129A-B55E-A50E-246D5A582368}"/>
          </ac:spMkLst>
        </pc:spChg>
      </pc:sldChg>
      <pc:sldChg chg="modSp mod ord">
        <pc:chgData name="Danilo Ríos" userId="74fa47b150b6dd85" providerId="LiveId" clId="{0FF8F6C8-D0B3-481B-9F99-CC061D541573}" dt="2023-10-30T17:35:37.752" v="41773"/>
        <pc:sldMkLst>
          <pc:docMk/>
          <pc:sldMk cId="360993937" sldId="678"/>
        </pc:sldMkLst>
        <pc:spChg chg="mod">
          <ac:chgData name="Danilo Ríos" userId="74fa47b150b6dd85" providerId="LiveId" clId="{0FF8F6C8-D0B3-481B-9F99-CC061D541573}" dt="2023-10-25T17:10:38.292" v="35216" actId="1076"/>
          <ac:spMkLst>
            <pc:docMk/>
            <pc:sldMk cId="360993937" sldId="678"/>
            <ac:spMk id="4" creationId="{1F2FD7C0-8D51-2841-8DE2-E76925D64461}"/>
          </ac:spMkLst>
        </pc:spChg>
      </pc:sldChg>
      <pc:sldChg chg="modSp mod">
        <pc:chgData name="Danilo Ríos" userId="74fa47b150b6dd85" providerId="LiveId" clId="{0FF8F6C8-D0B3-481B-9F99-CC061D541573}" dt="2023-11-08T12:20:30.720" v="44071" actId="20577"/>
        <pc:sldMkLst>
          <pc:docMk/>
          <pc:sldMk cId="1128448134" sldId="679"/>
        </pc:sldMkLst>
        <pc:spChg chg="mod">
          <ac:chgData name="Danilo Ríos" userId="74fa47b150b6dd85" providerId="LiveId" clId="{0FF8F6C8-D0B3-481B-9F99-CC061D541573}" dt="2023-11-08T12:20:30.720" v="44071" actId="20577"/>
          <ac:spMkLst>
            <pc:docMk/>
            <pc:sldMk cId="1128448134" sldId="679"/>
            <ac:spMk id="2" creationId="{405D5DCC-129A-B55E-A50E-246D5A582368}"/>
          </ac:spMkLst>
        </pc:spChg>
      </pc:sldChg>
      <pc:sldChg chg="modSp mod">
        <pc:chgData name="Danilo Ríos" userId="74fa47b150b6dd85" providerId="LiveId" clId="{0FF8F6C8-D0B3-481B-9F99-CC061D541573}" dt="2023-10-06T13:49:47.413" v="27851" actId="6549"/>
        <pc:sldMkLst>
          <pc:docMk/>
          <pc:sldMk cId="1284015743" sldId="680"/>
        </pc:sldMkLst>
        <pc:spChg chg="mod">
          <ac:chgData name="Danilo Ríos" userId="74fa47b150b6dd85" providerId="LiveId" clId="{0FF8F6C8-D0B3-481B-9F99-CC061D541573}" dt="2023-10-06T13:49:47.413" v="27851" actId="6549"/>
          <ac:spMkLst>
            <pc:docMk/>
            <pc:sldMk cId="1284015743" sldId="680"/>
            <ac:spMk id="3" creationId="{DF872530-BEA6-CD50-5046-CB867C4C987F}"/>
          </ac:spMkLst>
        </pc:spChg>
      </pc:sldChg>
      <pc:sldChg chg="delSp modSp del mod">
        <pc:chgData name="Danilo Ríos" userId="74fa47b150b6dd85" providerId="LiveId" clId="{0FF8F6C8-D0B3-481B-9F99-CC061D541573}" dt="2023-10-07T12:13:32.178" v="29147" actId="47"/>
        <pc:sldMkLst>
          <pc:docMk/>
          <pc:sldMk cId="59673553" sldId="682"/>
        </pc:sldMkLst>
        <pc:spChg chg="mod">
          <ac:chgData name="Danilo Ríos" userId="74fa47b150b6dd85" providerId="LiveId" clId="{0FF8F6C8-D0B3-481B-9F99-CC061D541573}" dt="2023-10-03T15:01:12.537" v="10705" actId="20577"/>
          <ac:spMkLst>
            <pc:docMk/>
            <pc:sldMk cId="59673553" sldId="682"/>
            <ac:spMk id="2" creationId="{405D5DCC-129A-B55E-A50E-246D5A582368}"/>
          </ac:spMkLst>
        </pc:spChg>
        <pc:picChg chg="del">
          <ac:chgData name="Danilo Ríos" userId="74fa47b150b6dd85" providerId="LiveId" clId="{0FF8F6C8-D0B3-481B-9F99-CC061D541573}" dt="2023-10-01T20:24:29.847" v="5890" actId="478"/>
          <ac:picMkLst>
            <pc:docMk/>
            <pc:sldMk cId="59673553" sldId="682"/>
            <ac:picMk id="3" creationId="{4613EF64-2565-91FC-2686-AF1E35A4AE0A}"/>
          </ac:picMkLst>
        </pc:picChg>
      </pc:sldChg>
      <pc:sldChg chg="modSp mod">
        <pc:chgData name="Danilo Ríos" userId="74fa47b150b6dd85" providerId="LiveId" clId="{0FF8F6C8-D0B3-481B-9F99-CC061D541573}" dt="2023-10-30T14:48:47.393" v="41091" actId="403"/>
        <pc:sldMkLst>
          <pc:docMk/>
          <pc:sldMk cId="601014883" sldId="684"/>
        </pc:sldMkLst>
        <pc:spChg chg="mod">
          <ac:chgData name="Danilo Ríos" userId="74fa47b150b6dd85" providerId="LiveId" clId="{0FF8F6C8-D0B3-481B-9F99-CC061D541573}" dt="2023-10-30T14:48:47.393" v="41091" actId="403"/>
          <ac:spMkLst>
            <pc:docMk/>
            <pc:sldMk cId="601014883" sldId="684"/>
            <ac:spMk id="2" creationId="{E860CEFB-1A6F-567F-628E-B7B1A2F7C695}"/>
          </ac:spMkLst>
        </pc:spChg>
      </pc:sldChg>
      <pc:sldChg chg="addSp delSp modSp mod delCm">
        <pc:chgData name="Danilo Ríos" userId="74fa47b150b6dd85" providerId="LiveId" clId="{0FF8F6C8-D0B3-481B-9F99-CC061D541573}" dt="2023-10-31T12:55:28.985" v="42386" actId="20577"/>
        <pc:sldMkLst>
          <pc:docMk/>
          <pc:sldMk cId="2817400865" sldId="685"/>
        </pc:sldMkLst>
        <pc:spChg chg="mod">
          <ac:chgData name="Danilo Ríos" userId="74fa47b150b6dd85" providerId="LiveId" clId="{0FF8F6C8-D0B3-481B-9F99-CC061D541573}" dt="2023-10-31T12:51:16.059" v="42367" actId="113"/>
          <ac:spMkLst>
            <pc:docMk/>
            <pc:sldMk cId="2817400865" sldId="685"/>
            <ac:spMk id="4" creationId="{152EE85D-CE1D-9C72-9A6A-924E929B6468}"/>
          </ac:spMkLst>
        </pc:spChg>
        <pc:spChg chg="mod">
          <ac:chgData name="Danilo Ríos" userId="74fa47b150b6dd85" providerId="LiveId" clId="{0FF8F6C8-D0B3-481B-9F99-CC061D541573}" dt="2023-10-31T12:32:19.075" v="42365" actId="1076"/>
          <ac:spMkLst>
            <pc:docMk/>
            <pc:sldMk cId="2817400865" sldId="685"/>
            <ac:spMk id="5" creationId="{D34F6716-2DAF-F989-8ECF-593EDB9EEA82}"/>
          </ac:spMkLst>
        </pc:spChg>
        <pc:spChg chg="add del">
          <ac:chgData name="Danilo Ríos" userId="74fa47b150b6dd85" providerId="LiveId" clId="{0FF8F6C8-D0B3-481B-9F99-CC061D541573}" dt="2023-10-07T12:10:39.580" v="29114" actId="22"/>
          <ac:spMkLst>
            <pc:docMk/>
            <pc:sldMk cId="2817400865" sldId="685"/>
            <ac:spMk id="6" creationId="{F9205523-73B5-0A13-0902-61E11F098E8A}"/>
          </ac:spMkLst>
        </pc:spChg>
        <pc:spChg chg="add mod">
          <ac:chgData name="Danilo Ríos" userId="74fa47b150b6dd85" providerId="LiveId" clId="{0FF8F6C8-D0B3-481B-9F99-CC061D541573}" dt="2023-10-31T12:28:55.692" v="42282" actId="1076"/>
          <ac:spMkLst>
            <pc:docMk/>
            <pc:sldMk cId="2817400865" sldId="685"/>
            <ac:spMk id="8" creationId="{8FDA4A11-9DDD-9272-C322-ABCF276F5FE5}"/>
          </ac:spMkLst>
        </pc:spChg>
        <pc:graphicFrameChg chg="mod modGraphic">
          <ac:chgData name="Danilo Ríos" userId="74fa47b150b6dd85" providerId="LiveId" clId="{0FF8F6C8-D0B3-481B-9F99-CC061D541573}" dt="2023-10-31T12:55:28.985" v="42386" actId="20577"/>
          <ac:graphicFrameMkLst>
            <pc:docMk/>
            <pc:sldMk cId="2817400865" sldId="685"/>
            <ac:graphicFrameMk id="3" creationId="{72977491-4AEB-4EE6-D374-C2688E4A3504}"/>
          </ac:graphicFrameMkLst>
        </pc:graphicFrameChg>
        <pc:extLst>
          <p:ext xmlns:p="http://schemas.openxmlformats.org/presentationml/2006/main" uri="{D6D511B9-2390-475A-947B-AFAB55BFBCF1}">
            <pc226:cmChg xmlns:pc226="http://schemas.microsoft.com/office/powerpoint/2022/06/main/command" chg="del">
              <pc226:chgData name="Danilo Ríos" userId="74fa47b150b6dd85" providerId="LiveId" clId="{0FF8F6C8-D0B3-481B-9F99-CC061D541573}" dt="2023-10-31T12:21:51.924" v="42205"/>
              <pc2:cmMkLst xmlns:pc2="http://schemas.microsoft.com/office/powerpoint/2019/9/main/command">
                <pc:docMk/>
                <pc:sldMk cId="2817400865" sldId="685"/>
                <pc2:cmMk id="{DFD423E0-2B65-4AC4-B650-CAEC496FECA2}"/>
              </pc2:cmMkLst>
            </pc226:cmChg>
          </p:ext>
        </pc:extLst>
      </pc:sldChg>
      <pc:sldChg chg="modSp mod">
        <pc:chgData name="Danilo Ríos" userId="74fa47b150b6dd85" providerId="LiveId" clId="{0FF8F6C8-D0B3-481B-9F99-CC061D541573}" dt="2023-10-30T14:42:08.922" v="41082" actId="1076"/>
        <pc:sldMkLst>
          <pc:docMk/>
          <pc:sldMk cId="3793972801" sldId="687"/>
        </pc:sldMkLst>
        <pc:spChg chg="mod">
          <ac:chgData name="Danilo Ríos" userId="74fa47b150b6dd85" providerId="LiveId" clId="{0FF8F6C8-D0B3-481B-9F99-CC061D541573}" dt="2023-10-30T14:42:08.922" v="41082" actId="1076"/>
          <ac:spMkLst>
            <pc:docMk/>
            <pc:sldMk cId="3793972801" sldId="687"/>
            <ac:spMk id="41986" creationId="{00000000-0000-0000-0000-000000000000}"/>
          </ac:spMkLst>
        </pc:spChg>
      </pc:sldChg>
      <pc:sldChg chg="addSp modSp mod">
        <pc:chgData name="Danilo Ríos" userId="74fa47b150b6dd85" providerId="LiveId" clId="{0FF8F6C8-D0B3-481B-9F99-CC061D541573}" dt="2023-10-30T14:49:39.316" v="41096" actId="6549"/>
        <pc:sldMkLst>
          <pc:docMk/>
          <pc:sldMk cId="3434136708" sldId="688"/>
        </pc:sldMkLst>
        <pc:spChg chg="mod">
          <ac:chgData name="Danilo Ríos" userId="74fa47b150b6dd85" providerId="LiveId" clId="{0FF8F6C8-D0B3-481B-9F99-CC061D541573}" dt="2023-10-30T14:49:39.316" v="41096" actId="6549"/>
          <ac:spMkLst>
            <pc:docMk/>
            <pc:sldMk cId="3434136708" sldId="688"/>
            <ac:spMk id="3" creationId="{6472A307-7E66-82AA-24E7-75752AC7B4D6}"/>
          </ac:spMkLst>
        </pc:spChg>
        <pc:graphicFrameChg chg="modGraphic">
          <ac:chgData name="Danilo Ríos" userId="74fa47b150b6dd85" providerId="LiveId" clId="{0FF8F6C8-D0B3-481B-9F99-CC061D541573}" dt="2023-10-30T14:47:23.243" v="41088" actId="2711"/>
          <ac:graphicFrameMkLst>
            <pc:docMk/>
            <pc:sldMk cId="3434136708" sldId="688"/>
            <ac:graphicFrameMk id="2" creationId="{161DDF74-D1E1-33B1-C5A6-561A27225B4E}"/>
          </ac:graphicFrameMkLst>
        </pc:graphicFrameChg>
        <pc:graphicFrameChg chg="add mod modGraphic">
          <ac:chgData name="Danilo Ríos" userId="74fa47b150b6dd85" providerId="LiveId" clId="{0FF8F6C8-D0B3-481B-9F99-CC061D541573}" dt="2023-10-07T12:23:33.953" v="29174" actId="1076"/>
          <ac:graphicFrameMkLst>
            <pc:docMk/>
            <pc:sldMk cId="3434136708" sldId="688"/>
            <ac:graphicFrameMk id="5" creationId="{DD88D13A-EFAD-11B5-EA7E-C573140FCFC7}"/>
          </ac:graphicFrameMkLst>
        </pc:graphicFrameChg>
      </pc:sldChg>
      <pc:sldChg chg="modSp mod">
        <pc:chgData name="Danilo Ríos" userId="74fa47b150b6dd85" providerId="LiveId" clId="{0FF8F6C8-D0B3-481B-9F99-CC061D541573}" dt="2023-10-30T14:48:37.160" v="41089" actId="2711"/>
        <pc:sldMkLst>
          <pc:docMk/>
          <pc:sldMk cId="1120287290" sldId="689"/>
        </pc:sldMkLst>
        <pc:spChg chg="mod">
          <ac:chgData name="Danilo Ríos" userId="74fa47b150b6dd85" providerId="LiveId" clId="{0FF8F6C8-D0B3-481B-9F99-CC061D541573}" dt="2023-10-30T14:48:37.160" v="41089" actId="2711"/>
          <ac:spMkLst>
            <pc:docMk/>
            <pc:sldMk cId="1120287290" sldId="689"/>
            <ac:spMk id="41986" creationId="{00000000-0000-0000-0000-000000000000}"/>
          </ac:spMkLst>
        </pc:spChg>
      </pc:sldChg>
      <pc:sldChg chg="modSp mod">
        <pc:chgData name="Danilo Ríos" userId="74fa47b150b6dd85" providerId="LiveId" clId="{0FF8F6C8-D0B3-481B-9F99-CC061D541573}" dt="2023-10-31T12:12:53.863" v="42123" actId="6549"/>
        <pc:sldMkLst>
          <pc:docMk/>
          <pc:sldMk cId="2033285129" sldId="690"/>
        </pc:sldMkLst>
        <pc:spChg chg="mod">
          <ac:chgData name="Danilo Ríos" userId="74fa47b150b6dd85" providerId="LiveId" clId="{0FF8F6C8-D0B3-481B-9F99-CC061D541573}" dt="2023-10-31T12:12:53.863" v="42123" actId="6549"/>
          <ac:spMkLst>
            <pc:docMk/>
            <pc:sldMk cId="2033285129" sldId="690"/>
            <ac:spMk id="2" creationId="{405D5DCC-129A-B55E-A50E-246D5A582368}"/>
          </ac:spMkLst>
        </pc:spChg>
      </pc:sldChg>
      <pc:sldChg chg="delSp modSp mod">
        <pc:chgData name="Danilo Ríos" userId="74fa47b150b6dd85" providerId="LiveId" clId="{0FF8F6C8-D0B3-481B-9F99-CC061D541573}" dt="2023-10-01T19:25:07.198" v="4773" actId="14100"/>
        <pc:sldMkLst>
          <pc:docMk/>
          <pc:sldMk cId="4098363663" sldId="691"/>
        </pc:sldMkLst>
        <pc:spChg chg="del">
          <ac:chgData name="Danilo Ríos" userId="74fa47b150b6dd85" providerId="LiveId" clId="{0FF8F6C8-D0B3-481B-9F99-CC061D541573}" dt="2023-10-01T19:21:59.696" v="4712" actId="478"/>
          <ac:spMkLst>
            <pc:docMk/>
            <pc:sldMk cId="4098363663" sldId="691"/>
            <ac:spMk id="5" creationId="{00000000-0000-0000-0000-000000000000}"/>
          </ac:spMkLst>
        </pc:spChg>
        <pc:spChg chg="mod">
          <ac:chgData name="Danilo Ríos" userId="74fa47b150b6dd85" providerId="LiveId" clId="{0FF8F6C8-D0B3-481B-9F99-CC061D541573}" dt="2023-10-01T19:25:07.198" v="4773" actId="14100"/>
          <ac:spMkLst>
            <pc:docMk/>
            <pc:sldMk cId="4098363663" sldId="691"/>
            <ac:spMk id="81923" creationId="{00000000-0000-0000-0000-000000000000}"/>
          </ac:spMkLst>
        </pc:spChg>
        <pc:picChg chg="del">
          <ac:chgData name="Danilo Ríos" userId="74fa47b150b6dd85" providerId="LiveId" clId="{0FF8F6C8-D0B3-481B-9F99-CC061D541573}" dt="2023-10-01T19:21:57.180" v="4711" actId="478"/>
          <ac:picMkLst>
            <pc:docMk/>
            <pc:sldMk cId="4098363663" sldId="691"/>
            <ac:picMk id="2" creationId="{C478CED0-0F36-D1B6-513B-9F2A8C173C8E}"/>
          </ac:picMkLst>
        </pc:picChg>
      </pc:sldChg>
      <pc:sldChg chg="delSp modSp mod">
        <pc:chgData name="Danilo Ríos" userId="74fa47b150b6dd85" providerId="LiveId" clId="{0FF8F6C8-D0B3-481B-9F99-CC061D541573}" dt="2023-11-01T20:55:04.332" v="43879" actId="1076"/>
        <pc:sldMkLst>
          <pc:docMk/>
          <pc:sldMk cId="4250173608" sldId="692"/>
        </pc:sldMkLst>
        <pc:spChg chg="mod">
          <ac:chgData name="Danilo Ríos" userId="74fa47b150b6dd85" providerId="LiveId" clId="{0FF8F6C8-D0B3-481B-9F99-CC061D541573}" dt="2023-11-01T20:55:04.332" v="43879" actId="1076"/>
          <ac:spMkLst>
            <pc:docMk/>
            <pc:sldMk cId="4250173608" sldId="692"/>
            <ac:spMk id="3" creationId="{E0CAD42F-BEA7-82A7-1831-DBFB603AC857}"/>
          </ac:spMkLst>
        </pc:spChg>
        <pc:picChg chg="del">
          <ac:chgData name="Danilo Ríos" userId="74fa47b150b6dd85" providerId="LiveId" clId="{0FF8F6C8-D0B3-481B-9F99-CC061D541573}" dt="2023-10-01T20:15:56.526" v="5763" actId="478"/>
          <ac:picMkLst>
            <pc:docMk/>
            <pc:sldMk cId="4250173608" sldId="692"/>
            <ac:picMk id="4" creationId="{710E0C23-A1E5-0D3A-69E6-361467CCB42A}"/>
          </ac:picMkLst>
        </pc:picChg>
      </pc:sldChg>
      <pc:sldChg chg="addSp modSp mod">
        <pc:chgData name="Danilo Ríos" userId="74fa47b150b6dd85" providerId="LiveId" clId="{0FF8F6C8-D0B3-481B-9F99-CC061D541573}" dt="2023-10-25T17:53:07.664" v="35218" actId="1076"/>
        <pc:sldMkLst>
          <pc:docMk/>
          <pc:sldMk cId="1203649127" sldId="693"/>
        </pc:sldMkLst>
        <pc:spChg chg="mod">
          <ac:chgData name="Danilo Ríos" userId="74fa47b150b6dd85" providerId="LiveId" clId="{0FF8F6C8-D0B3-481B-9F99-CC061D541573}" dt="2023-10-01T19:26:42.528" v="4780" actId="20577"/>
          <ac:spMkLst>
            <pc:docMk/>
            <pc:sldMk cId="1203649127" sldId="693"/>
            <ac:spMk id="41986" creationId="{00000000-0000-0000-0000-000000000000}"/>
          </ac:spMkLst>
        </pc:spChg>
        <pc:graphicFrameChg chg="add mod modGraphic">
          <ac:chgData name="Danilo Ríos" userId="74fa47b150b6dd85" providerId="LiveId" clId="{0FF8F6C8-D0B3-481B-9F99-CC061D541573}" dt="2023-10-25T17:53:07.664" v="35218" actId="1076"/>
          <ac:graphicFrameMkLst>
            <pc:docMk/>
            <pc:sldMk cId="1203649127" sldId="693"/>
            <ac:graphicFrameMk id="5" creationId="{C0CEDD97-C3D3-4491-179E-98D16ABEBACE}"/>
          </ac:graphicFrameMkLst>
        </pc:graphicFrameChg>
      </pc:sldChg>
      <pc:sldChg chg="modSp mod modNotes modNotesTx">
        <pc:chgData name="Danilo Ríos" userId="74fa47b150b6dd85" providerId="LiveId" clId="{0FF8F6C8-D0B3-481B-9F99-CC061D541573}" dt="2023-10-31T13:03:45.571" v="42420" actId="20577"/>
        <pc:sldMkLst>
          <pc:docMk/>
          <pc:sldMk cId="1508783967" sldId="694"/>
        </pc:sldMkLst>
        <pc:spChg chg="mod">
          <ac:chgData name="Danilo Ríos" userId="74fa47b150b6dd85" providerId="LiveId" clId="{0FF8F6C8-D0B3-481B-9F99-CC061D541573}" dt="2023-10-31T13:03:45.571" v="42420" actId="20577"/>
          <ac:spMkLst>
            <pc:docMk/>
            <pc:sldMk cId="1508783967" sldId="694"/>
            <ac:spMk id="2" creationId="{A04D34B5-0A33-0DBB-A78E-25943266EE57}"/>
          </ac:spMkLst>
        </pc:spChg>
      </pc:sldChg>
      <pc:sldChg chg="modSp mod">
        <pc:chgData name="Danilo Ríos" userId="74fa47b150b6dd85" providerId="LiveId" clId="{0FF8F6C8-D0B3-481B-9F99-CC061D541573}" dt="2023-10-31T13:07:59.960" v="42466" actId="20577"/>
        <pc:sldMkLst>
          <pc:docMk/>
          <pc:sldMk cId="2526623818" sldId="695"/>
        </pc:sldMkLst>
        <pc:spChg chg="mod">
          <ac:chgData name="Danilo Ríos" userId="74fa47b150b6dd85" providerId="LiveId" clId="{0FF8F6C8-D0B3-481B-9F99-CC061D541573}" dt="2023-10-31T13:07:59.960" v="42466" actId="20577"/>
          <ac:spMkLst>
            <pc:docMk/>
            <pc:sldMk cId="2526623818" sldId="695"/>
            <ac:spMk id="2" creationId="{D3E7B30F-CA1D-2EBF-5678-A59A6BB72254}"/>
          </ac:spMkLst>
        </pc:spChg>
      </pc:sldChg>
      <pc:sldChg chg="addSp delSp modSp mod ord addCm delCm modCm">
        <pc:chgData name="Danilo Ríos" userId="74fa47b150b6dd85" providerId="LiveId" clId="{0FF8F6C8-D0B3-481B-9F99-CC061D541573}" dt="2023-10-31T13:24:17.437" v="42708" actId="1076"/>
        <pc:sldMkLst>
          <pc:docMk/>
          <pc:sldMk cId="3463923829" sldId="696"/>
        </pc:sldMkLst>
        <pc:spChg chg="mod">
          <ac:chgData name="Danilo Ríos" userId="74fa47b150b6dd85" providerId="LiveId" clId="{0FF8F6C8-D0B3-481B-9F99-CC061D541573}" dt="2023-10-31T13:23:51.754" v="42707" actId="6549"/>
          <ac:spMkLst>
            <pc:docMk/>
            <pc:sldMk cId="3463923829" sldId="696"/>
            <ac:spMk id="2" creationId="{D3E7B30F-CA1D-2EBF-5678-A59A6BB72254}"/>
          </ac:spMkLst>
        </pc:spChg>
        <pc:spChg chg="add del mod">
          <ac:chgData name="Danilo Ríos" userId="74fa47b150b6dd85" providerId="LiveId" clId="{0FF8F6C8-D0B3-481B-9F99-CC061D541573}" dt="2023-10-26T14:28:48.453" v="36391" actId="478"/>
          <ac:spMkLst>
            <pc:docMk/>
            <pc:sldMk cId="3463923829" sldId="696"/>
            <ac:spMk id="3" creationId="{177B0293-0ACF-8516-6EF0-1B27B9F5E5C8}"/>
          </ac:spMkLst>
        </pc:spChg>
        <pc:spChg chg="mod">
          <ac:chgData name="Danilo Ríos" userId="74fa47b150b6dd85" providerId="LiveId" clId="{0FF8F6C8-D0B3-481B-9F99-CC061D541573}" dt="2023-10-31T13:24:17.437" v="42708" actId="1076"/>
          <ac:spMkLst>
            <pc:docMk/>
            <pc:sldMk cId="3463923829" sldId="696"/>
            <ac:spMk id="3" creationId="{F8D8A189-41C2-A27F-0CAC-5C3C131622D8}"/>
          </ac:spMkLst>
        </pc:spChg>
        <pc:extLst>
          <p:ext xmlns:p="http://schemas.openxmlformats.org/presentationml/2006/main" uri="{D6D511B9-2390-475A-947B-AFAB55BFBCF1}">
            <pc226:cmChg xmlns:pc226="http://schemas.microsoft.com/office/powerpoint/2022/06/main/command" chg="add del">
              <pc226:chgData name="Danilo Ríos" userId="74fa47b150b6dd85" providerId="LiveId" clId="{0FF8F6C8-D0B3-481B-9F99-CC061D541573}" dt="2023-10-27T17:06:04.918" v="37335"/>
              <pc2:cmMkLst xmlns:pc2="http://schemas.microsoft.com/office/powerpoint/2019/9/main/command">
                <pc:docMk/>
                <pc:sldMk cId="3463923829" sldId="696"/>
                <pc2:cmMk id="{F7EDE6DE-4EDB-4286-8FF9-7601E61BD0A3}"/>
              </pc2:cmMkLst>
              <pc226:cmRplyChg chg="add mod">
                <pc226:chgData name="Danilo Ríos" userId="74fa47b150b6dd85" providerId="LiveId" clId="{0FF8F6C8-D0B3-481B-9F99-CC061D541573}" dt="2023-10-05T13:19:48.738" v="25287"/>
                <pc2:cmRplyMkLst xmlns:pc2="http://schemas.microsoft.com/office/powerpoint/2019/9/main/command">
                  <pc:docMk/>
                  <pc:sldMk cId="3463923829" sldId="696"/>
                  <pc2:cmMk id="{F7EDE6DE-4EDB-4286-8FF9-7601E61BD0A3}"/>
                  <pc2:cmRplyMk id="{A777E475-3B78-495C-AB8B-5D60F662144F}"/>
                </pc2:cmRplyMkLst>
              </pc226:cmRplyChg>
            </pc226:cmChg>
          </p:ext>
        </pc:extLst>
      </pc:sldChg>
      <pc:sldChg chg="new del">
        <pc:chgData name="Danilo Ríos" userId="74fa47b150b6dd85" providerId="LiveId" clId="{0FF8F6C8-D0B3-481B-9F99-CC061D541573}" dt="2023-10-03T13:33:41.792" v="9222" actId="47"/>
        <pc:sldMkLst>
          <pc:docMk/>
          <pc:sldMk cId="2764669477" sldId="697"/>
        </pc:sldMkLst>
      </pc:sldChg>
      <pc:sldChg chg="new del">
        <pc:chgData name="Danilo Ríos" userId="74fa47b150b6dd85" providerId="LiveId" clId="{0FF8F6C8-D0B3-481B-9F99-CC061D541573}" dt="2023-10-03T13:33:44.979" v="9223" actId="47"/>
        <pc:sldMkLst>
          <pc:docMk/>
          <pc:sldMk cId="2390715725" sldId="698"/>
        </pc:sldMkLst>
      </pc:sldChg>
      <pc:sldChg chg="addSp delSp modSp new mod ord modShow">
        <pc:chgData name="Danilo Ríos" userId="74fa47b150b6dd85" providerId="LiveId" clId="{0FF8F6C8-D0B3-481B-9F99-CC061D541573}" dt="2023-10-05T13:17:42.460" v="25285" actId="729"/>
        <pc:sldMkLst>
          <pc:docMk/>
          <pc:sldMk cId="1883128357" sldId="699"/>
        </pc:sldMkLst>
        <pc:spChg chg="add mod">
          <ac:chgData name="Danilo Ríos" userId="74fa47b150b6dd85" providerId="LiveId" clId="{0FF8F6C8-D0B3-481B-9F99-CC061D541573}" dt="2023-10-01T19:30:44.398" v="4808" actId="1076"/>
          <ac:spMkLst>
            <pc:docMk/>
            <pc:sldMk cId="1883128357" sldId="699"/>
            <ac:spMk id="3" creationId="{2ADA7383-CB4D-9700-2F01-3AAF796445F8}"/>
          </ac:spMkLst>
        </pc:spChg>
        <pc:spChg chg="del mod">
          <ac:chgData name="Danilo Ríos" userId="74fa47b150b6dd85" providerId="LiveId" clId="{0FF8F6C8-D0B3-481B-9F99-CC061D541573}" dt="2023-10-01T20:26:30.857" v="5916" actId="21"/>
          <ac:spMkLst>
            <pc:docMk/>
            <pc:sldMk cId="1883128357" sldId="699"/>
            <ac:spMk id="5" creationId="{2613B4AF-2D43-71C9-EF40-F6BDAA290F1C}"/>
          </ac:spMkLst>
        </pc:spChg>
        <pc:graphicFrameChg chg="add mod modGraphic">
          <ac:chgData name="Danilo Ríos" userId="74fa47b150b6dd85" providerId="LiveId" clId="{0FF8F6C8-D0B3-481B-9F99-CC061D541573}" dt="2023-10-01T19:30:23.180" v="4806" actId="122"/>
          <ac:graphicFrameMkLst>
            <pc:docMk/>
            <pc:sldMk cId="1883128357" sldId="699"/>
            <ac:graphicFrameMk id="2" creationId="{EEF55832-1068-502E-6929-ECEA3A2C957C}"/>
          </ac:graphicFrameMkLst>
        </pc:graphicFrameChg>
        <pc:picChg chg="del mod">
          <ac:chgData name="Danilo Ríos" userId="74fa47b150b6dd85" providerId="LiveId" clId="{0FF8F6C8-D0B3-481B-9F99-CC061D541573}" dt="2023-10-01T20:26:16.578" v="5913" actId="21"/>
          <ac:picMkLst>
            <pc:docMk/>
            <pc:sldMk cId="1883128357" sldId="699"/>
            <ac:picMk id="4" creationId="{BDAA9BF3-15C7-5844-883B-844095797BEA}"/>
          </ac:picMkLst>
        </pc:picChg>
      </pc:sldChg>
      <pc:sldChg chg="modSp add del mod">
        <pc:chgData name="Danilo Ríos" userId="74fa47b150b6dd85" providerId="LiveId" clId="{0FF8F6C8-D0B3-481B-9F99-CC061D541573}" dt="2023-09-29T21:27:37.483" v="2979" actId="2696"/>
        <pc:sldMkLst>
          <pc:docMk/>
          <pc:sldMk cId="1044773072" sldId="700"/>
        </pc:sldMkLst>
        <pc:spChg chg="mod">
          <ac:chgData name="Danilo Ríos" userId="74fa47b150b6dd85" providerId="LiveId" clId="{0FF8F6C8-D0B3-481B-9F99-CC061D541573}" dt="2023-09-29T21:24:59.019" v="2978" actId="20577"/>
          <ac:spMkLst>
            <pc:docMk/>
            <pc:sldMk cId="1044773072" sldId="700"/>
            <ac:spMk id="3" creationId="{2ADA7383-CB4D-9700-2F01-3AAF796445F8}"/>
          </ac:spMkLst>
        </pc:spChg>
        <pc:graphicFrameChg chg="mod modGraphic">
          <ac:chgData name="Danilo Ríos" userId="74fa47b150b6dd85" providerId="LiveId" clId="{0FF8F6C8-D0B3-481B-9F99-CC061D541573}" dt="2023-09-29T21:23:23.662" v="2839" actId="113"/>
          <ac:graphicFrameMkLst>
            <pc:docMk/>
            <pc:sldMk cId="1044773072" sldId="700"/>
            <ac:graphicFrameMk id="2" creationId="{EEF55832-1068-502E-6929-ECEA3A2C957C}"/>
          </ac:graphicFrameMkLst>
        </pc:graphicFrameChg>
      </pc:sldChg>
      <pc:sldChg chg="modSp del mod">
        <pc:chgData name="Danilo Ríos" userId="74fa47b150b6dd85" providerId="LiveId" clId="{0FF8F6C8-D0B3-481B-9F99-CC061D541573}" dt="2023-10-16T12:30:17.952" v="30917" actId="2696"/>
        <pc:sldMkLst>
          <pc:docMk/>
          <pc:sldMk cId="3187963698" sldId="700"/>
        </pc:sldMkLst>
        <pc:graphicFrameChg chg="mod modGraphic">
          <ac:chgData name="Danilo Ríos" userId="74fa47b150b6dd85" providerId="LiveId" clId="{0FF8F6C8-D0B3-481B-9F99-CC061D541573}" dt="2023-09-29T21:38:53.088" v="3234" actId="20577"/>
          <ac:graphicFrameMkLst>
            <pc:docMk/>
            <pc:sldMk cId="3187963698" sldId="700"/>
            <ac:graphicFrameMk id="2" creationId="{EEF55832-1068-502E-6929-ECEA3A2C957C}"/>
          </ac:graphicFrameMkLst>
        </pc:graphicFrameChg>
      </pc:sldChg>
      <pc:sldChg chg="addSp delSp modSp new mod modNotesTx">
        <pc:chgData name="Danilo Ríos" userId="74fa47b150b6dd85" providerId="LiveId" clId="{0FF8F6C8-D0B3-481B-9F99-CC061D541573}" dt="2023-11-01T22:20:22.461" v="43880" actId="20577"/>
        <pc:sldMkLst>
          <pc:docMk/>
          <pc:sldMk cId="3600596203" sldId="701"/>
        </pc:sldMkLst>
        <pc:spChg chg="add del mod">
          <ac:chgData name="Danilo Ríos" userId="74fa47b150b6dd85" providerId="LiveId" clId="{0FF8F6C8-D0B3-481B-9F99-CC061D541573}" dt="2023-11-01T22:20:22.461" v="43880" actId="20577"/>
          <ac:spMkLst>
            <pc:docMk/>
            <pc:sldMk cId="3600596203" sldId="701"/>
            <ac:spMk id="2" creationId="{AC1C3995-2C27-7DDE-1110-0089EC260723}"/>
          </ac:spMkLst>
        </pc:spChg>
        <pc:spChg chg="add del mod">
          <ac:chgData name="Danilo Ríos" userId="74fa47b150b6dd85" providerId="LiveId" clId="{0FF8F6C8-D0B3-481B-9F99-CC061D541573}" dt="2023-10-25T18:09:18.067" v="35313" actId="478"/>
          <ac:spMkLst>
            <pc:docMk/>
            <pc:sldMk cId="3600596203" sldId="701"/>
            <ac:spMk id="3" creationId="{A389126D-F5AF-836F-8016-22EED6B15EBB}"/>
          </ac:spMkLst>
        </pc:spChg>
        <pc:spChg chg="add mod">
          <ac:chgData name="Danilo Ríos" userId="74fa47b150b6dd85" providerId="LiveId" clId="{0FF8F6C8-D0B3-481B-9F99-CC061D541573}" dt="2023-10-27T17:59:42.634" v="38921" actId="114"/>
          <ac:spMkLst>
            <pc:docMk/>
            <pc:sldMk cId="3600596203" sldId="701"/>
            <ac:spMk id="4" creationId="{3151195C-75DA-514D-8BDD-B739C6E5B585}"/>
          </ac:spMkLst>
        </pc:spChg>
        <pc:spChg chg="add del mod">
          <ac:chgData name="Danilo Ríos" userId="74fa47b150b6dd85" providerId="LiveId" clId="{0FF8F6C8-D0B3-481B-9F99-CC061D541573}" dt="2023-10-26T14:28:01.478" v="36381" actId="21"/>
          <ac:spMkLst>
            <pc:docMk/>
            <pc:sldMk cId="3600596203" sldId="701"/>
            <ac:spMk id="5" creationId="{63F6A809-C12C-9CBF-0B1D-7406D050D73B}"/>
          </ac:spMkLst>
        </pc:spChg>
        <pc:graphicFrameChg chg="add mod modGraphic">
          <ac:chgData name="Danilo Ríos" userId="74fa47b150b6dd85" providerId="LiveId" clId="{0FF8F6C8-D0B3-481B-9F99-CC061D541573}" dt="2023-10-31T13:05:52.383" v="42432" actId="6549"/>
          <ac:graphicFrameMkLst>
            <pc:docMk/>
            <pc:sldMk cId="3600596203" sldId="701"/>
            <ac:graphicFrameMk id="3" creationId="{6FC2855B-3DE8-EA3E-E817-181E0C9D8834}"/>
          </ac:graphicFrameMkLst>
        </pc:graphicFrameChg>
      </pc:sldChg>
      <pc:sldChg chg="addSp delSp modSp new mod">
        <pc:chgData name="Danilo Ríos" userId="74fa47b150b6dd85" providerId="LiveId" clId="{0FF8F6C8-D0B3-481B-9F99-CC061D541573}" dt="2023-10-07T12:22:06.493" v="29164" actId="1076"/>
        <pc:sldMkLst>
          <pc:docMk/>
          <pc:sldMk cId="1609915749" sldId="702"/>
        </pc:sldMkLst>
        <pc:spChg chg="add del">
          <ac:chgData name="Danilo Ríos" userId="74fa47b150b6dd85" providerId="LiveId" clId="{0FF8F6C8-D0B3-481B-9F99-CC061D541573}" dt="2023-09-30T19:49:28.903" v="3794" actId="478"/>
          <ac:spMkLst>
            <pc:docMk/>
            <pc:sldMk cId="1609915749" sldId="702"/>
            <ac:spMk id="2" creationId="{5DF68604-E2DF-AA06-0A82-965EB2B369DF}"/>
          </ac:spMkLst>
        </pc:spChg>
        <pc:spChg chg="add mod">
          <ac:chgData name="Danilo Ríos" userId="74fa47b150b6dd85" providerId="LiveId" clId="{0FF8F6C8-D0B3-481B-9F99-CC061D541573}" dt="2023-09-30T20:13:34.373" v="4157" actId="1076"/>
          <ac:spMkLst>
            <pc:docMk/>
            <pc:sldMk cId="1609915749" sldId="702"/>
            <ac:spMk id="3" creationId="{F79090DF-D8B4-1A27-57A3-E51DAB2C227E}"/>
          </ac:spMkLst>
        </pc:spChg>
        <pc:spChg chg="add mod">
          <ac:chgData name="Danilo Ríos" userId="74fa47b150b6dd85" providerId="LiveId" clId="{0FF8F6C8-D0B3-481B-9F99-CC061D541573}" dt="2023-09-30T20:16:58.976" v="4218" actId="1076"/>
          <ac:spMkLst>
            <pc:docMk/>
            <pc:sldMk cId="1609915749" sldId="702"/>
            <ac:spMk id="4" creationId="{842200B2-9970-D653-D318-0B736C24BA87}"/>
          </ac:spMkLst>
        </pc:spChg>
        <pc:spChg chg="add mod">
          <ac:chgData name="Danilo Ríos" userId="74fa47b150b6dd85" providerId="LiveId" clId="{0FF8F6C8-D0B3-481B-9F99-CC061D541573}" dt="2023-09-30T20:19:30.584" v="4239" actId="1076"/>
          <ac:spMkLst>
            <pc:docMk/>
            <pc:sldMk cId="1609915749" sldId="702"/>
            <ac:spMk id="5" creationId="{81986E34-78F0-BBE5-0508-26125E99B516}"/>
          </ac:spMkLst>
        </pc:spChg>
        <pc:spChg chg="add mod">
          <ac:chgData name="Danilo Ríos" userId="74fa47b150b6dd85" providerId="LiveId" clId="{0FF8F6C8-D0B3-481B-9F99-CC061D541573}" dt="2023-09-30T20:27:04.968" v="4440" actId="20577"/>
          <ac:spMkLst>
            <pc:docMk/>
            <pc:sldMk cId="1609915749" sldId="702"/>
            <ac:spMk id="6" creationId="{A3B6C315-9655-BAA2-C94D-8E4FC05A5EF7}"/>
          </ac:spMkLst>
        </pc:spChg>
        <pc:spChg chg="add mod">
          <ac:chgData name="Danilo Ríos" userId="74fa47b150b6dd85" providerId="LiveId" clId="{0FF8F6C8-D0B3-481B-9F99-CC061D541573}" dt="2023-09-30T20:16:53.116" v="4217" actId="14100"/>
          <ac:spMkLst>
            <pc:docMk/>
            <pc:sldMk cId="1609915749" sldId="702"/>
            <ac:spMk id="26" creationId="{A457F3CE-164C-BF91-7CBC-5DB6C41695A1}"/>
          </ac:spMkLst>
        </pc:spChg>
        <pc:spChg chg="add mod">
          <ac:chgData name="Danilo Ríos" userId="74fa47b150b6dd85" providerId="LiveId" clId="{0FF8F6C8-D0B3-481B-9F99-CC061D541573}" dt="2023-09-30T20:19:59.593" v="4245" actId="1076"/>
          <ac:spMkLst>
            <pc:docMk/>
            <pc:sldMk cId="1609915749" sldId="702"/>
            <ac:spMk id="36" creationId="{B3A17F62-67E0-7D04-C190-8B05C9639934}"/>
          </ac:spMkLst>
        </pc:spChg>
        <pc:spChg chg="add mod">
          <ac:chgData name="Danilo Ríos" userId="74fa47b150b6dd85" providerId="LiveId" clId="{0FF8F6C8-D0B3-481B-9F99-CC061D541573}" dt="2023-09-30T20:24:30.057" v="4356" actId="1076"/>
          <ac:spMkLst>
            <pc:docMk/>
            <pc:sldMk cId="1609915749" sldId="702"/>
            <ac:spMk id="37" creationId="{4F920B51-66E6-0134-7882-3F33296445D4}"/>
          </ac:spMkLst>
        </pc:spChg>
        <pc:spChg chg="add mod">
          <ac:chgData name="Danilo Ríos" userId="74fa47b150b6dd85" providerId="LiveId" clId="{0FF8F6C8-D0B3-481B-9F99-CC061D541573}" dt="2023-09-30T20:22:49.342" v="4340" actId="1076"/>
          <ac:spMkLst>
            <pc:docMk/>
            <pc:sldMk cId="1609915749" sldId="702"/>
            <ac:spMk id="39" creationId="{6112B89A-5204-6864-7290-DD4879E86EC7}"/>
          </ac:spMkLst>
        </pc:spChg>
        <pc:spChg chg="add mod">
          <ac:chgData name="Danilo Ríos" userId="74fa47b150b6dd85" providerId="LiveId" clId="{0FF8F6C8-D0B3-481B-9F99-CC061D541573}" dt="2023-09-30T20:25:52.901" v="4428" actId="114"/>
          <ac:spMkLst>
            <pc:docMk/>
            <pc:sldMk cId="1609915749" sldId="702"/>
            <ac:spMk id="54" creationId="{5448FD27-3AC7-B3B9-D52D-2E33775BC2BF}"/>
          </ac:spMkLst>
        </pc:spChg>
        <pc:graphicFrameChg chg="add mod modGraphic">
          <ac:chgData name="Danilo Ríos" userId="74fa47b150b6dd85" providerId="LiveId" clId="{0FF8F6C8-D0B3-481B-9F99-CC061D541573}" dt="2023-10-07T12:22:06.493" v="29164" actId="1076"/>
          <ac:graphicFrameMkLst>
            <pc:docMk/>
            <pc:sldMk cId="1609915749" sldId="702"/>
            <ac:graphicFrameMk id="7" creationId="{1C5F08F3-20F3-9E57-34F2-6599679617B2}"/>
          </ac:graphicFrameMkLst>
        </pc:graphicFrameChg>
        <pc:cxnChg chg="add mod">
          <ac:chgData name="Danilo Ríos" userId="74fa47b150b6dd85" providerId="LiveId" clId="{0FF8F6C8-D0B3-481B-9F99-CC061D541573}" dt="2023-09-30T20:13:34.373" v="4157" actId="1076"/>
          <ac:cxnSpMkLst>
            <pc:docMk/>
            <pc:sldMk cId="1609915749" sldId="702"/>
            <ac:cxnSpMk id="8" creationId="{C2716252-9F8D-214B-FAC1-E73701CF1904}"/>
          </ac:cxnSpMkLst>
        </pc:cxnChg>
        <pc:cxnChg chg="add del mod">
          <ac:chgData name="Danilo Ríos" userId="74fa47b150b6dd85" providerId="LiveId" clId="{0FF8F6C8-D0B3-481B-9F99-CC061D541573}" dt="2023-09-30T20:24:35.743" v="4357" actId="478"/>
          <ac:cxnSpMkLst>
            <pc:docMk/>
            <pc:sldMk cId="1609915749" sldId="702"/>
            <ac:cxnSpMk id="10" creationId="{0EEE07F7-571B-F142-9891-393202013D39}"/>
          </ac:cxnSpMkLst>
        </pc:cxnChg>
        <pc:cxnChg chg="add mod">
          <ac:chgData name="Danilo Ríos" userId="74fa47b150b6dd85" providerId="LiveId" clId="{0FF8F6C8-D0B3-481B-9F99-CC061D541573}" dt="2023-09-30T20:26:48.112" v="4431" actId="20577"/>
          <ac:cxnSpMkLst>
            <pc:docMk/>
            <pc:sldMk cId="1609915749" sldId="702"/>
            <ac:cxnSpMk id="12" creationId="{2C83B8B8-7AE1-EBDC-4F31-8615535E7D4A}"/>
          </ac:cxnSpMkLst>
        </pc:cxnChg>
        <pc:cxnChg chg="add del mod">
          <ac:chgData name="Danilo Ríos" userId="74fa47b150b6dd85" providerId="LiveId" clId="{0FF8F6C8-D0B3-481B-9F99-CC061D541573}" dt="2023-09-30T20:18:15.396" v="4232" actId="478"/>
          <ac:cxnSpMkLst>
            <pc:docMk/>
            <pc:sldMk cId="1609915749" sldId="702"/>
            <ac:cxnSpMk id="28" creationId="{73A1DE6B-3D6F-4433-D8A7-9D0FA3C227AB}"/>
          </ac:cxnSpMkLst>
        </pc:cxnChg>
        <pc:cxnChg chg="add mod">
          <ac:chgData name="Danilo Ríos" userId="74fa47b150b6dd85" providerId="LiveId" clId="{0FF8F6C8-D0B3-481B-9F99-CC061D541573}" dt="2023-09-30T20:19:39.145" v="4241" actId="14100"/>
          <ac:cxnSpMkLst>
            <pc:docMk/>
            <pc:sldMk cId="1609915749" sldId="702"/>
            <ac:cxnSpMk id="31" creationId="{361FFE77-E86A-913D-A7A4-805E8005CDAF}"/>
          </ac:cxnSpMkLst>
        </pc:cxnChg>
        <pc:cxnChg chg="add del mod">
          <ac:chgData name="Danilo Ríos" userId="74fa47b150b6dd85" providerId="LiveId" clId="{0FF8F6C8-D0B3-481B-9F99-CC061D541573}" dt="2023-09-30T20:23:19.694" v="4344" actId="478"/>
          <ac:cxnSpMkLst>
            <pc:docMk/>
            <pc:sldMk cId="1609915749" sldId="702"/>
            <ac:cxnSpMk id="41" creationId="{D1E5B1D2-4BA8-B22C-4B45-3E9F114F2CAD}"/>
          </ac:cxnSpMkLst>
        </pc:cxnChg>
        <pc:cxnChg chg="add del mod">
          <ac:chgData name="Danilo Ríos" userId="74fa47b150b6dd85" providerId="LiveId" clId="{0FF8F6C8-D0B3-481B-9F99-CC061D541573}" dt="2023-09-30T20:23:53.562" v="4351" actId="478"/>
          <ac:cxnSpMkLst>
            <pc:docMk/>
            <pc:sldMk cId="1609915749" sldId="702"/>
            <ac:cxnSpMk id="44" creationId="{B9084B1B-9C4C-24CD-9F68-47AFBD3011E1}"/>
          </ac:cxnSpMkLst>
        </pc:cxnChg>
        <pc:cxnChg chg="add mod">
          <ac:chgData name="Danilo Ríos" userId="74fa47b150b6dd85" providerId="LiveId" clId="{0FF8F6C8-D0B3-481B-9F99-CC061D541573}" dt="2023-09-30T20:24:21.870" v="4355" actId="208"/>
          <ac:cxnSpMkLst>
            <pc:docMk/>
            <pc:sldMk cId="1609915749" sldId="702"/>
            <ac:cxnSpMk id="51" creationId="{98CE6F0F-253C-4410-521A-FFC3D3CE44A5}"/>
          </ac:cxnSpMkLst>
        </pc:cxnChg>
      </pc:sldChg>
      <pc:sldChg chg="addSp delSp modSp new mod ord">
        <pc:chgData name="Danilo Ríos" userId="74fa47b150b6dd85" providerId="LiveId" clId="{0FF8F6C8-D0B3-481B-9F99-CC061D541573}" dt="2023-10-25T16:47:51.771" v="35198" actId="1076"/>
        <pc:sldMkLst>
          <pc:docMk/>
          <pc:sldMk cId="3266929533" sldId="703"/>
        </pc:sldMkLst>
        <pc:spChg chg="add del mod">
          <ac:chgData name="Danilo Ríos" userId="74fa47b150b6dd85" providerId="LiveId" clId="{0FF8F6C8-D0B3-481B-9F99-CC061D541573}" dt="2023-10-25T16:47:35.054" v="35193" actId="478"/>
          <ac:spMkLst>
            <pc:docMk/>
            <pc:sldMk cId="3266929533" sldId="703"/>
            <ac:spMk id="2" creationId="{E1CC5678-4854-8EC0-B91C-60A6E0BC722F}"/>
          </ac:spMkLst>
        </pc:spChg>
        <pc:spChg chg="add mod">
          <ac:chgData name="Danilo Ríos" userId="74fa47b150b6dd85" providerId="LiveId" clId="{0FF8F6C8-D0B3-481B-9F99-CC061D541573}" dt="2023-10-25T16:47:51.771" v="35198" actId="1076"/>
          <ac:spMkLst>
            <pc:docMk/>
            <pc:sldMk cId="3266929533" sldId="703"/>
            <ac:spMk id="3" creationId="{79514A86-89D7-13C3-15A8-84D6366B35AB}"/>
          </ac:spMkLst>
        </pc:spChg>
        <pc:spChg chg="add del mod">
          <ac:chgData name="Danilo Ríos" userId="74fa47b150b6dd85" providerId="LiveId" clId="{0FF8F6C8-D0B3-481B-9F99-CC061D541573}" dt="2023-10-04T13:37:08.650" v="15274"/>
          <ac:spMkLst>
            <pc:docMk/>
            <pc:sldMk cId="3266929533" sldId="703"/>
            <ac:spMk id="3" creationId="{93416392-7D7C-5F27-3FA5-B8221A7DD3EF}"/>
          </ac:spMkLst>
        </pc:spChg>
      </pc:sldChg>
      <pc:sldChg chg="delSp modSp add del mod">
        <pc:chgData name="Danilo Ríos" userId="74fa47b150b6dd85" providerId="LiveId" clId="{0FF8F6C8-D0B3-481B-9F99-CC061D541573}" dt="2023-10-01T20:08:06.794" v="5393" actId="47"/>
        <pc:sldMkLst>
          <pc:docMk/>
          <pc:sldMk cId="1534359691" sldId="704"/>
        </pc:sldMkLst>
        <pc:spChg chg="del mod">
          <ac:chgData name="Danilo Ríos" userId="74fa47b150b6dd85" providerId="LiveId" clId="{0FF8F6C8-D0B3-481B-9F99-CC061D541573}" dt="2023-10-01T20:06:42.274" v="5379" actId="21"/>
          <ac:spMkLst>
            <pc:docMk/>
            <pc:sldMk cId="1534359691" sldId="704"/>
            <ac:spMk id="2" creationId="{E1CC5678-4854-8EC0-B91C-60A6E0BC722F}"/>
          </ac:spMkLst>
        </pc:spChg>
      </pc:sldChg>
      <pc:sldChg chg="addSp delSp modSp new mod">
        <pc:chgData name="Danilo Ríos" userId="74fa47b150b6dd85" providerId="LiveId" clId="{0FF8F6C8-D0B3-481B-9F99-CC061D541573}" dt="2023-10-03T14:36:57.226" v="10601" actId="1076"/>
        <pc:sldMkLst>
          <pc:docMk/>
          <pc:sldMk cId="3572213805" sldId="704"/>
        </pc:sldMkLst>
        <pc:spChg chg="add mod">
          <ac:chgData name="Danilo Ríos" userId="74fa47b150b6dd85" providerId="LiveId" clId="{0FF8F6C8-D0B3-481B-9F99-CC061D541573}" dt="2023-10-01T20:28:18.949" v="5976" actId="14100"/>
          <ac:spMkLst>
            <pc:docMk/>
            <pc:sldMk cId="3572213805" sldId="704"/>
            <ac:spMk id="3" creationId="{F752C27A-D5E8-2A1C-C5E9-18F5602BE389}"/>
          </ac:spMkLst>
        </pc:spChg>
        <pc:spChg chg="add del mod">
          <ac:chgData name="Danilo Ríos" userId="74fa47b150b6dd85" providerId="LiveId" clId="{0FF8F6C8-D0B3-481B-9F99-CC061D541573}" dt="2023-10-03T14:22:06.181" v="9978" actId="478"/>
          <ac:spMkLst>
            <pc:docMk/>
            <pc:sldMk cId="3572213805" sldId="704"/>
            <ac:spMk id="5" creationId="{7CE1E24B-5445-7B36-C62E-98A856644260}"/>
          </ac:spMkLst>
        </pc:spChg>
        <pc:spChg chg="add del mod">
          <ac:chgData name="Danilo Ríos" userId="74fa47b150b6dd85" providerId="LiveId" clId="{0FF8F6C8-D0B3-481B-9F99-CC061D541573}" dt="2023-10-03T14:35:00.747" v="10592" actId="478"/>
          <ac:spMkLst>
            <pc:docMk/>
            <pc:sldMk cId="3572213805" sldId="704"/>
            <ac:spMk id="7" creationId="{94527567-71A2-A1C8-1554-DC8748ED98E1}"/>
          </ac:spMkLst>
        </pc:spChg>
        <pc:graphicFrameChg chg="add mod modGraphic">
          <ac:chgData name="Danilo Ríos" userId="74fa47b150b6dd85" providerId="LiveId" clId="{0FF8F6C8-D0B3-481B-9F99-CC061D541573}" dt="2023-10-03T14:36:57.226" v="10601" actId="1076"/>
          <ac:graphicFrameMkLst>
            <pc:docMk/>
            <pc:sldMk cId="3572213805" sldId="704"/>
            <ac:graphicFrameMk id="9" creationId="{F7770F46-DEC6-F283-092C-9CA5605EB584}"/>
          </ac:graphicFrameMkLst>
        </pc:graphicFrameChg>
        <pc:picChg chg="add mod">
          <ac:chgData name="Danilo Ríos" userId="74fa47b150b6dd85" providerId="LiveId" clId="{0FF8F6C8-D0B3-481B-9F99-CC061D541573}" dt="2023-10-01T20:28:15.465" v="5975" actId="14100"/>
          <ac:picMkLst>
            <pc:docMk/>
            <pc:sldMk cId="3572213805" sldId="704"/>
            <ac:picMk id="2" creationId="{B611AE76-65BD-33B8-6EFB-BE7E26CA65FE}"/>
          </ac:picMkLst>
        </pc:picChg>
      </pc:sldChg>
      <pc:sldChg chg="addSp delSp modSp new mod">
        <pc:chgData name="Danilo Ríos" userId="74fa47b150b6dd85" providerId="LiveId" clId="{0FF8F6C8-D0B3-481B-9F99-CC061D541573}" dt="2023-10-04T17:29:01.236" v="17702" actId="27309"/>
        <pc:sldMkLst>
          <pc:docMk/>
          <pc:sldMk cId="2434545508" sldId="705"/>
        </pc:sldMkLst>
        <pc:spChg chg="add mod">
          <ac:chgData name="Danilo Ríos" userId="74fa47b150b6dd85" providerId="LiveId" clId="{0FF8F6C8-D0B3-481B-9F99-CC061D541573}" dt="2023-10-01T20:28:25.903" v="5977" actId="14100"/>
          <ac:spMkLst>
            <pc:docMk/>
            <pc:sldMk cId="2434545508" sldId="705"/>
            <ac:spMk id="3" creationId="{70743C77-AFCE-448C-46CA-0E95F9E70E1F}"/>
          </ac:spMkLst>
        </pc:spChg>
        <pc:spChg chg="add del mod">
          <ac:chgData name="Danilo Ríos" userId="74fa47b150b6dd85" providerId="LiveId" clId="{0FF8F6C8-D0B3-481B-9F99-CC061D541573}" dt="2023-10-04T17:28:53.879" v="17701" actId="478"/>
          <ac:spMkLst>
            <pc:docMk/>
            <pc:sldMk cId="2434545508" sldId="705"/>
            <ac:spMk id="5" creationId="{EB1567E5-F8EC-915E-F7FD-14A03A8569D9}"/>
          </ac:spMkLst>
        </pc:spChg>
        <pc:graphicFrameChg chg="add modGraphic">
          <ac:chgData name="Danilo Ríos" userId="74fa47b150b6dd85" providerId="LiveId" clId="{0FF8F6C8-D0B3-481B-9F99-CC061D541573}" dt="2023-10-04T17:29:01.236" v="17702" actId="27309"/>
          <ac:graphicFrameMkLst>
            <pc:docMk/>
            <pc:sldMk cId="2434545508" sldId="705"/>
            <ac:graphicFrameMk id="7" creationId="{51CFC77B-4A34-F65E-DF2C-D96C1F885BA4}"/>
          </ac:graphicFrameMkLst>
        </pc:graphicFrameChg>
        <pc:picChg chg="add mod">
          <ac:chgData name="Danilo Ríos" userId="74fa47b150b6dd85" providerId="LiveId" clId="{0FF8F6C8-D0B3-481B-9F99-CC061D541573}" dt="2023-10-01T20:28:06.858" v="5974" actId="14100"/>
          <ac:picMkLst>
            <pc:docMk/>
            <pc:sldMk cId="2434545508" sldId="705"/>
            <ac:picMk id="2" creationId="{A6381A4A-4F33-6F8C-3AFC-0005455C2E7C}"/>
          </ac:picMkLst>
        </pc:picChg>
      </pc:sldChg>
      <pc:sldChg chg="addSp delSp modSp new mod">
        <pc:chgData name="Danilo Ríos" userId="74fa47b150b6dd85" providerId="LiveId" clId="{0FF8F6C8-D0B3-481B-9F99-CC061D541573}" dt="2023-10-16T11:55:32.964" v="30916" actId="14100"/>
        <pc:sldMkLst>
          <pc:docMk/>
          <pc:sldMk cId="1805409112" sldId="706"/>
        </pc:sldMkLst>
        <pc:spChg chg="add mod">
          <ac:chgData name="Danilo Ríos" userId="74fa47b150b6dd85" providerId="LiveId" clId="{0FF8F6C8-D0B3-481B-9F99-CC061D541573}" dt="2023-10-16T11:55:32.964" v="30916" actId="14100"/>
          <ac:spMkLst>
            <pc:docMk/>
            <pc:sldMk cId="1805409112" sldId="706"/>
            <ac:spMk id="3" creationId="{A1DEAE83-CF07-1D19-D4DE-FBAB6D03A9FB}"/>
          </ac:spMkLst>
        </pc:spChg>
        <pc:spChg chg="add del mod">
          <ac:chgData name="Danilo Ríos" userId="74fa47b150b6dd85" providerId="LiveId" clId="{0FF8F6C8-D0B3-481B-9F99-CC061D541573}" dt="2023-10-04T19:06:07.986" v="21340" actId="478"/>
          <ac:spMkLst>
            <pc:docMk/>
            <pc:sldMk cId="1805409112" sldId="706"/>
            <ac:spMk id="4" creationId="{FA732717-5C1C-2EE6-F999-CC6D19AEC643}"/>
          </ac:spMkLst>
        </pc:spChg>
        <pc:graphicFrameChg chg="add modGraphic">
          <ac:chgData name="Danilo Ríos" userId="74fa47b150b6dd85" providerId="LiveId" clId="{0FF8F6C8-D0B3-481B-9F99-CC061D541573}" dt="2023-10-04T19:13:47.234" v="21554" actId="27309"/>
          <ac:graphicFrameMkLst>
            <pc:docMk/>
            <pc:sldMk cId="1805409112" sldId="706"/>
            <ac:graphicFrameMk id="6" creationId="{957D248A-AB6B-4397-BBDD-8CC2C29F8BD5}"/>
          </ac:graphicFrameMkLst>
        </pc:graphicFrameChg>
        <pc:picChg chg="add mod">
          <ac:chgData name="Danilo Ríos" userId="74fa47b150b6dd85" providerId="LiveId" clId="{0FF8F6C8-D0B3-481B-9F99-CC061D541573}" dt="2023-10-16T11:55:27.744" v="30915" actId="14100"/>
          <ac:picMkLst>
            <pc:docMk/>
            <pc:sldMk cId="1805409112" sldId="706"/>
            <ac:picMk id="2" creationId="{B34FDB24-1B87-D3C3-1A84-3BF3F762F20F}"/>
          </ac:picMkLst>
        </pc:picChg>
      </pc:sldChg>
      <pc:sldChg chg="addSp modSp new mod ord">
        <pc:chgData name="Danilo Ríos" userId="74fa47b150b6dd85" providerId="LiveId" clId="{0FF8F6C8-D0B3-481B-9F99-CC061D541573}" dt="2023-10-03T13:30:46.603" v="9212"/>
        <pc:sldMkLst>
          <pc:docMk/>
          <pc:sldMk cId="4143725274" sldId="707"/>
        </pc:sldMkLst>
        <pc:spChg chg="add mod">
          <ac:chgData name="Danilo Ríos" userId="74fa47b150b6dd85" providerId="LiveId" clId="{0FF8F6C8-D0B3-481B-9F99-CC061D541573}" dt="2023-10-03T12:21:34.665" v="8264" actId="1076"/>
          <ac:spMkLst>
            <pc:docMk/>
            <pc:sldMk cId="4143725274" sldId="707"/>
            <ac:spMk id="3" creationId="{CDD5E47A-C711-EB28-6AC4-A17D775FD377}"/>
          </ac:spMkLst>
        </pc:spChg>
      </pc:sldChg>
      <pc:sldChg chg="addSp delSp modSp new mod">
        <pc:chgData name="Danilo Ríos" userId="74fa47b150b6dd85" providerId="LiveId" clId="{0FF8F6C8-D0B3-481B-9F99-CC061D541573}" dt="2023-10-03T11:21:45.431" v="8036" actId="14734"/>
        <pc:sldMkLst>
          <pc:docMk/>
          <pc:sldMk cId="1294853688" sldId="708"/>
        </pc:sldMkLst>
        <pc:graphicFrameChg chg="add del mod">
          <ac:chgData name="Danilo Ríos" userId="74fa47b150b6dd85" providerId="LiveId" clId="{0FF8F6C8-D0B3-481B-9F99-CC061D541573}" dt="2023-10-01T21:22:44.809" v="6749"/>
          <ac:graphicFrameMkLst>
            <pc:docMk/>
            <pc:sldMk cId="1294853688" sldId="708"/>
            <ac:graphicFrameMk id="2" creationId="{68340487-9486-9EDC-798A-CF877D06EB77}"/>
          </ac:graphicFrameMkLst>
        </pc:graphicFrameChg>
        <pc:graphicFrameChg chg="add del mod">
          <ac:chgData name="Danilo Ríos" userId="74fa47b150b6dd85" providerId="LiveId" clId="{0FF8F6C8-D0B3-481B-9F99-CC061D541573}" dt="2023-10-01T21:23:03.462" v="6753"/>
          <ac:graphicFrameMkLst>
            <pc:docMk/>
            <pc:sldMk cId="1294853688" sldId="708"/>
            <ac:graphicFrameMk id="3" creationId="{5637D055-A122-E3E0-C644-D9129D257C0B}"/>
          </ac:graphicFrameMkLst>
        </pc:graphicFrameChg>
        <pc:graphicFrameChg chg="add del mod">
          <ac:chgData name="Danilo Ríos" userId="74fa47b150b6dd85" providerId="LiveId" clId="{0FF8F6C8-D0B3-481B-9F99-CC061D541573}" dt="2023-10-01T21:23:09.930" v="6757"/>
          <ac:graphicFrameMkLst>
            <pc:docMk/>
            <pc:sldMk cId="1294853688" sldId="708"/>
            <ac:graphicFrameMk id="4" creationId="{9969A482-E63C-384C-10D7-39BB435951B6}"/>
          </ac:graphicFrameMkLst>
        </pc:graphicFrameChg>
        <pc:graphicFrameChg chg="add mod modGraphic">
          <ac:chgData name="Danilo Ríos" userId="74fa47b150b6dd85" providerId="LiveId" clId="{0FF8F6C8-D0B3-481B-9F99-CC061D541573}" dt="2023-10-03T11:21:45.431" v="8036" actId="14734"/>
          <ac:graphicFrameMkLst>
            <pc:docMk/>
            <pc:sldMk cId="1294853688" sldId="708"/>
            <ac:graphicFrameMk id="6" creationId="{C9D2C825-54B8-B1A7-4258-4F42C3E0BF21}"/>
          </ac:graphicFrameMkLst>
        </pc:graphicFrameChg>
        <pc:picChg chg="add del">
          <ac:chgData name="Danilo Ríos" userId="74fa47b150b6dd85" providerId="LiveId" clId="{0FF8F6C8-D0B3-481B-9F99-CC061D541573}" dt="2023-10-01T21:23:14.103" v="6761"/>
          <ac:picMkLst>
            <pc:docMk/>
            <pc:sldMk cId="1294853688" sldId="708"/>
            <ac:picMk id="5" creationId="{E9CFD154-4F0F-D151-6EB2-BC254ED1B473}"/>
          </ac:picMkLst>
        </pc:picChg>
      </pc:sldChg>
      <pc:sldChg chg="addSp delSp modSp new mod">
        <pc:chgData name="Danilo Ríos" userId="74fa47b150b6dd85" providerId="LiveId" clId="{0FF8F6C8-D0B3-481B-9F99-CC061D541573}" dt="2023-10-03T14:06:15.302" v="9976" actId="1076"/>
        <pc:sldMkLst>
          <pc:docMk/>
          <pc:sldMk cId="2470853396" sldId="709"/>
        </pc:sldMkLst>
        <pc:spChg chg="add del">
          <ac:chgData name="Danilo Ríos" userId="74fa47b150b6dd85" providerId="LiveId" clId="{0FF8F6C8-D0B3-481B-9F99-CC061D541573}" dt="2023-10-03T12:35:25.269" v="8291" actId="478"/>
          <ac:spMkLst>
            <pc:docMk/>
            <pc:sldMk cId="2470853396" sldId="709"/>
            <ac:spMk id="2" creationId="{E11D2D51-3EF4-3930-794C-7BDAA81442E4}"/>
          </ac:spMkLst>
        </pc:spChg>
        <pc:spChg chg="add mod">
          <ac:chgData name="Danilo Ríos" userId="74fa47b150b6dd85" providerId="LiveId" clId="{0FF8F6C8-D0B3-481B-9F99-CC061D541573}" dt="2023-10-03T13:08:14.220" v="9106" actId="1076"/>
          <ac:spMkLst>
            <pc:docMk/>
            <pc:sldMk cId="2470853396" sldId="709"/>
            <ac:spMk id="17" creationId="{883FAC77-518F-7375-7D47-C6D430ABB928}"/>
          </ac:spMkLst>
        </pc:spChg>
        <pc:spChg chg="add mod">
          <ac:chgData name="Danilo Ríos" userId="74fa47b150b6dd85" providerId="LiveId" clId="{0FF8F6C8-D0B3-481B-9F99-CC061D541573}" dt="2023-10-03T13:08:14.220" v="9106" actId="1076"/>
          <ac:spMkLst>
            <pc:docMk/>
            <pc:sldMk cId="2470853396" sldId="709"/>
            <ac:spMk id="18" creationId="{F7F7368B-FE9E-EF80-B21B-572EBA27626D}"/>
          </ac:spMkLst>
        </pc:spChg>
        <pc:spChg chg="add mod">
          <ac:chgData name="Danilo Ríos" userId="74fa47b150b6dd85" providerId="LiveId" clId="{0FF8F6C8-D0B3-481B-9F99-CC061D541573}" dt="2023-10-03T13:08:14.220" v="9106" actId="1076"/>
          <ac:spMkLst>
            <pc:docMk/>
            <pc:sldMk cId="2470853396" sldId="709"/>
            <ac:spMk id="19" creationId="{C4147D73-92A5-99DD-C7E7-BEE8E3EC26E2}"/>
          </ac:spMkLst>
        </pc:spChg>
        <pc:spChg chg="add mod">
          <ac:chgData name="Danilo Ríos" userId="74fa47b150b6dd85" providerId="LiveId" clId="{0FF8F6C8-D0B3-481B-9F99-CC061D541573}" dt="2023-10-03T13:08:14.220" v="9106" actId="1076"/>
          <ac:spMkLst>
            <pc:docMk/>
            <pc:sldMk cId="2470853396" sldId="709"/>
            <ac:spMk id="20" creationId="{D3C2A494-1E76-2370-EA76-8421070003A4}"/>
          </ac:spMkLst>
        </pc:spChg>
        <pc:spChg chg="add mod">
          <ac:chgData name="Danilo Ríos" userId="74fa47b150b6dd85" providerId="LiveId" clId="{0FF8F6C8-D0B3-481B-9F99-CC061D541573}" dt="2023-10-03T13:08:14.220" v="9106" actId="1076"/>
          <ac:spMkLst>
            <pc:docMk/>
            <pc:sldMk cId="2470853396" sldId="709"/>
            <ac:spMk id="21" creationId="{758594DE-3B27-2135-1585-3B757B2C2430}"/>
          </ac:spMkLst>
        </pc:spChg>
        <pc:spChg chg="add mod">
          <ac:chgData name="Danilo Ríos" userId="74fa47b150b6dd85" providerId="LiveId" clId="{0FF8F6C8-D0B3-481B-9F99-CC061D541573}" dt="2023-10-03T13:08:14.220" v="9106" actId="1076"/>
          <ac:spMkLst>
            <pc:docMk/>
            <pc:sldMk cId="2470853396" sldId="709"/>
            <ac:spMk id="22" creationId="{62E6222C-1136-69AD-8625-6BA30CBCA007}"/>
          </ac:spMkLst>
        </pc:spChg>
        <pc:spChg chg="add mod">
          <ac:chgData name="Danilo Ríos" userId="74fa47b150b6dd85" providerId="LiveId" clId="{0FF8F6C8-D0B3-481B-9F99-CC061D541573}" dt="2023-10-03T13:08:14.220" v="9106" actId="1076"/>
          <ac:spMkLst>
            <pc:docMk/>
            <pc:sldMk cId="2470853396" sldId="709"/>
            <ac:spMk id="23" creationId="{AC616C58-7CB2-36E0-60FB-D40FA5557FB5}"/>
          </ac:spMkLst>
        </pc:spChg>
        <pc:spChg chg="add mod">
          <ac:chgData name="Danilo Ríos" userId="74fa47b150b6dd85" providerId="LiveId" clId="{0FF8F6C8-D0B3-481B-9F99-CC061D541573}" dt="2023-10-03T13:08:14.220" v="9106" actId="1076"/>
          <ac:spMkLst>
            <pc:docMk/>
            <pc:sldMk cId="2470853396" sldId="709"/>
            <ac:spMk id="24" creationId="{65BA53B9-7F85-6994-24EC-89DFF69FEAD9}"/>
          </ac:spMkLst>
        </pc:spChg>
        <pc:spChg chg="add mod">
          <ac:chgData name="Danilo Ríos" userId="74fa47b150b6dd85" providerId="LiveId" clId="{0FF8F6C8-D0B3-481B-9F99-CC061D541573}" dt="2023-10-03T13:08:14.220" v="9106" actId="1076"/>
          <ac:spMkLst>
            <pc:docMk/>
            <pc:sldMk cId="2470853396" sldId="709"/>
            <ac:spMk id="25" creationId="{6B1A5990-69C5-02F2-45F5-55D6CC288256}"/>
          </ac:spMkLst>
        </pc:spChg>
        <pc:spChg chg="add del mod">
          <ac:chgData name="Danilo Ríos" userId="74fa47b150b6dd85" providerId="LiveId" clId="{0FF8F6C8-D0B3-481B-9F99-CC061D541573}" dt="2023-10-03T12:57:11.482" v="8705" actId="478"/>
          <ac:spMkLst>
            <pc:docMk/>
            <pc:sldMk cId="2470853396" sldId="709"/>
            <ac:spMk id="26" creationId="{F40F3BD3-1660-96D1-7090-3BB5120DC483}"/>
          </ac:spMkLst>
        </pc:spChg>
        <pc:spChg chg="add mod">
          <ac:chgData name="Danilo Ríos" userId="74fa47b150b6dd85" providerId="LiveId" clId="{0FF8F6C8-D0B3-481B-9F99-CC061D541573}" dt="2023-10-03T13:08:14.220" v="9106" actId="1076"/>
          <ac:spMkLst>
            <pc:docMk/>
            <pc:sldMk cId="2470853396" sldId="709"/>
            <ac:spMk id="27" creationId="{207C3DD9-6648-B322-E1AE-D95811284F20}"/>
          </ac:spMkLst>
        </pc:spChg>
        <pc:spChg chg="add del mod">
          <ac:chgData name="Danilo Ríos" userId="74fa47b150b6dd85" providerId="LiveId" clId="{0FF8F6C8-D0B3-481B-9F99-CC061D541573}" dt="2023-10-03T12:57:11.482" v="8705" actId="478"/>
          <ac:spMkLst>
            <pc:docMk/>
            <pc:sldMk cId="2470853396" sldId="709"/>
            <ac:spMk id="28" creationId="{9AD60D1E-1649-387E-0BBE-A5F606096AB2}"/>
          </ac:spMkLst>
        </pc:spChg>
        <pc:spChg chg="add mod">
          <ac:chgData name="Danilo Ríos" userId="74fa47b150b6dd85" providerId="LiveId" clId="{0FF8F6C8-D0B3-481B-9F99-CC061D541573}" dt="2023-10-03T13:08:14.220" v="9106" actId="1076"/>
          <ac:spMkLst>
            <pc:docMk/>
            <pc:sldMk cId="2470853396" sldId="709"/>
            <ac:spMk id="31" creationId="{DF570A05-01EB-9E6A-3427-063552D5D5FA}"/>
          </ac:spMkLst>
        </pc:spChg>
        <pc:spChg chg="add mod">
          <ac:chgData name="Danilo Ríos" userId="74fa47b150b6dd85" providerId="LiveId" clId="{0FF8F6C8-D0B3-481B-9F99-CC061D541573}" dt="2023-10-03T13:08:14.220" v="9106" actId="1076"/>
          <ac:spMkLst>
            <pc:docMk/>
            <pc:sldMk cId="2470853396" sldId="709"/>
            <ac:spMk id="36" creationId="{4B56C9FD-90F4-4FF2-2523-C37C151DC099}"/>
          </ac:spMkLst>
        </pc:spChg>
        <pc:spChg chg="add mod">
          <ac:chgData name="Danilo Ríos" userId="74fa47b150b6dd85" providerId="LiveId" clId="{0FF8F6C8-D0B3-481B-9F99-CC061D541573}" dt="2023-10-03T13:08:14.220" v="9106" actId="1076"/>
          <ac:spMkLst>
            <pc:docMk/>
            <pc:sldMk cId="2470853396" sldId="709"/>
            <ac:spMk id="39" creationId="{DE48CDDA-2543-FE8B-8292-587B8779B0A0}"/>
          </ac:spMkLst>
        </pc:spChg>
        <pc:spChg chg="add del mod">
          <ac:chgData name="Danilo Ríos" userId="74fa47b150b6dd85" providerId="LiveId" clId="{0FF8F6C8-D0B3-481B-9F99-CC061D541573}" dt="2023-10-03T12:43:07.980" v="8504" actId="478"/>
          <ac:spMkLst>
            <pc:docMk/>
            <pc:sldMk cId="2470853396" sldId="709"/>
            <ac:spMk id="40" creationId="{D87FF2DE-B0F7-3925-3B3D-8355DC1919E4}"/>
          </ac:spMkLst>
        </pc:spChg>
        <pc:spChg chg="add mod">
          <ac:chgData name="Danilo Ríos" userId="74fa47b150b6dd85" providerId="LiveId" clId="{0FF8F6C8-D0B3-481B-9F99-CC061D541573}" dt="2023-10-03T14:06:04.319" v="9975" actId="1076"/>
          <ac:spMkLst>
            <pc:docMk/>
            <pc:sldMk cId="2470853396" sldId="709"/>
            <ac:spMk id="41" creationId="{A8025466-805E-0971-45F0-775FEC6A9076}"/>
          </ac:spMkLst>
        </pc:spChg>
        <pc:spChg chg="add del mod">
          <ac:chgData name="Danilo Ríos" userId="74fa47b150b6dd85" providerId="LiveId" clId="{0FF8F6C8-D0B3-481B-9F99-CC061D541573}" dt="2023-10-03T12:46:18.296" v="8528" actId="478"/>
          <ac:spMkLst>
            <pc:docMk/>
            <pc:sldMk cId="2470853396" sldId="709"/>
            <ac:spMk id="42" creationId="{06C63189-3FEB-9F19-25EC-E2DA6CB04E07}"/>
          </ac:spMkLst>
        </pc:spChg>
        <pc:spChg chg="add mod">
          <ac:chgData name="Danilo Ríos" userId="74fa47b150b6dd85" providerId="LiveId" clId="{0FF8F6C8-D0B3-481B-9F99-CC061D541573}" dt="2023-10-03T13:08:14.220" v="9106" actId="1076"/>
          <ac:spMkLst>
            <pc:docMk/>
            <pc:sldMk cId="2470853396" sldId="709"/>
            <ac:spMk id="43" creationId="{36E1E681-A07D-99F7-1C19-55E56C2F8F7A}"/>
          </ac:spMkLst>
        </pc:spChg>
        <pc:spChg chg="add mod">
          <ac:chgData name="Danilo Ríos" userId="74fa47b150b6dd85" providerId="LiveId" clId="{0FF8F6C8-D0B3-481B-9F99-CC061D541573}" dt="2023-10-03T13:08:14.220" v="9106" actId="1076"/>
          <ac:spMkLst>
            <pc:docMk/>
            <pc:sldMk cId="2470853396" sldId="709"/>
            <ac:spMk id="44" creationId="{CFA73DE4-4D44-1FE1-638B-A2A9D7926F68}"/>
          </ac:spMkLst>
        </pc:spChg>
        <pc:spChg chg="add mod ord">
          <ac:chgData name="Danilo Ríos" userId="74fa47b150b6dd85" providerId="LiveId" clId="{0FF8F6C8-D0B3-481B-9F99-CC061D541573}" dt="2023-10-03T13:09:00.586" v="9108" actId="403"/>
          <ac:spMkLst>
            <pc:docMk/>
            <pc:sldMk cId="2470853396" sldId="709"/>
            <ac:spMk id="49" creationId="{CEB89C37-8B1C-71AC-28A9-BA623EAD8708}"/>
          </ac:spMkLst>
        </pc:spChg>
        <pc:spChg chg="add mod">
          <ac:chgData name="Danilo Ríos" userId="74fa47b150b6dd85" providerId="LiveId" clId="{0FF8F6C8-D0B3-481B-9F99-CC061D541573}" dt="2023-10-03T13:08:47.854" v="9107" actId="207"/>
          <ac:spMkLst>
            <pc:docMk/>
            <pc:sldMk cId="2470853396" sldId="709"/>
            <ac:spMk id="50" creationId="{4BA961AF-974A-FB16-3249-D416C7BFEC1C}"/>
          </ac:spMkLst>
        </pc:spChg>
        <pc:spChg chg="add mod">
          <ac:chgData name="Danilo Ríos" userId="74fa47b150b6dd85" providerId="LiveId" clId="{0FF8F6C8-D0B3-481B-9F99-CC061D541573}" dt="2023-10-03T13:10:26.600" v="9127" actId="14100"/>
          <ac:spMkLst>
            <pc:docMk/>
            <pc:sldMk cId="2470853396" sldId="709"/>
            <ac:spMk id="60" creationId="{E5CC1E5A-E8EC-57D0-70A9-E2D6D0B48047}"/>
          </ac:spMkLst>
        </pc:spChg>
        <pc:spChg chg="add mod">
          <ac:chgData name="Danilo Ríos" userId="74fa47b150b6dd85" providerId="LiveId" clId="{0FF8F6C8-D0B3-481B-9F99-CC061D541573}" dt="2023-10-03T13:20:11.851" v="9191" actId="1076"/>
          <ac:spMkLst>
            <pc:docMk/>
            <pc:sldMk cId="2470853396" sldId="709"/>
            <ac:spMk id="61" creationId="{BC2F2F06-E03E-82AD-D2F3-02614CFA86B1}"/>
          </ac:spMkLst>
        </pc:spChg>
        <pc:spChg chg="add mod">
          <ac:chgData name="Danilo Ríos" userId="74fa47b150b6dd85" providerId="LiveId" clId="{0FF8F6C8-D0B3-481B-9F99-CC061D541573}" dt="2023-10-03T13:08:14.220" v="9106" actId="1076"/>
          <ac:spMkLst>
            <pc:docMk/>
            <pc:sldMk cId="2470853396" sldId="709"/>
            <ac:spMk id="62" creationId="{7D82123F-7943-5014-CCBA-D19464FE2A93}"/>
          </ac:spMkLst>
        </pc:spChg>
        <pc:spChg chg="add mod">
          <ac:chgData name="Danilo Ríos" userId="74fa47b150b6dd85" providerId="LiveId" clId="{0FF8F6C8-D0B3-481B-9F99-CC061D541573}" dt="2023-10-03T13:08:14.220" v="9106" actId="1076"/>
          <ac:spMkLst>
            <pc:docMk/>
            <pc:sldMk cId="2470853396" sldId="709"/>
            <ac:spMk id="63" creationId="{8DE9AE22-A0A8-DDC8-F714-D385FBC4EA3D}"/>
          </ac:spMkLst>
        </pc:spChg>
        <pc:spChg chg="add mod">
          <ac:chgData name="Danilo Ríos" userId="74fa47b150b6dd85" providerId="LiveId" clId="{0FF8F6C8-D0B3-481B-9F99-CC061D541573}" dt="2023-10-03T13:23:06.231" v="9208" actId="115"/>
          <ac:spMkLst>
            <pc:docMk/>
            <pc:sldMk cId="2470853396" sldId="709"/>
            <ac:spMk id="64" creationId="{DCE1B66C-3A52-1EFD-66B5-F5CB9F7B2840}"/>
          </ac:spMkLst>
        </pc:spChg>
        <pc:spChg chg="add del mod">
          <ac:chgData name="Danilo Ríos" userId="74fa47b150b6dd85" providerId="LiveId" clId="{0FF8F6C8-D0B3-481B-9F99-CC061D541573}" dt="2023-10-03T13:20:39.392" v="9193" actId="478"/>
          <ac:spMkLst>
            <pc:docMk/>
            <pc:sldMk cId="2470853396" sldId="709"/>
            <ac:spMk id="65" creationId="{0787BAD6-45AB-5E13-3746-1DB26E007158}"/>
          </ac:spMkLst>
        </pc:spChg>
        <pc:spChg chg="add mod">
          <ac:chgData name="Danilo Ríos" userId="74fa47b150b6dd85" providerId="LiveId" clId="{0FF8F6C8-D0B3-481B-9F99-CC061D541573}" dt="2023-10-03T14:05:53.681" v="9974" actId="1076"/>
          <ac:spMkLst>
            <pc:docMk/>
            <pc:sldMk cId="2470853396" sldId="709"/>
            <ac:spMk id="68" creationId="{E3AD4203-A7AD-1787-E99B-87321392C65E}"/>
          </ac:spMkLst>
        </pc:spChg>
        <pc:spChg chg="add mod">
          <ac:chgData name="Danilo Ríos" userId="74fa47b150b6dd85" providerId="LiveId" clId="{0FF8F6C8-D0B3-481B-9F99-CC061D541573}" dt="2023-10-03T14:05:11.639" v="9969" actId="1076"/>
          <ac:spMkLst>
            <pc:docMk/>
            <pc:sldMk cId="2470853396" sldId="709"/>
            <ac:spMk id="71" creationId="{37B729CA-BFFE-AACE-B354-DECA762F4FB5}"/>
          </ac:spMkLst>
        </pc:spChg>
        <pc:spChg chg="add mod">
          <ac:chgData name="Danilo Ríos" userId="74fa47b150b6dd85" providerId="LiveId" clId="{0FF8F6C8-D0B3-481B-9F99-CC061D541573}" dt="2023-10-03T14:06:15.302" v="9976" actId="1076"/>
          <ac:spMkLst>
            <pc:docMk/>
            <pc:sldMk cId="2470853396" sldId="709"/>
            <ac:spMk id="80" creationId="{D5EE010B-ED07-1996-76FE-0264DD4FEB52}"/>
          </ac:spMkLst>
        </pc:spChg>
        <pc:graphicFrameChg chg="add mod modGraphic">
          <ac:chgData name="Danilo Ríos" userId="74fa47b150b6dd85" providerId="LiveId" clId="{0FF8F6C8-D0B3-481B-9F99-CC061D541573}" dt="2023-10-03T13:33:21.094" v="9219" actId="1076"/>
          <ac:graphicFrameMkLst>
            <pc:docMk/>
            <pc:sldMk cId="2470853396" sldId="709"/>
            <ac:graphicFrameMk id="76" creationId="{4D1BADEF-6BDD-6F67-FA03-A2A2E87CC5BA}"/>
          </ac:graphicFrameMkLst>
        </pc:graphicFrameChg>
        <pc:graphicFrameChg chg="add mod modGraphic">
          <ac:chgData name="Danilo Ríos" userId="74fa47b150b6dd85" providerId="LiveId" clId="{0FF8F6C8-D0B3-481B-9F99-CC061D541573}" dt="2023-10-03T14:02:24.663" v="9955" actId="1076"/>
          <ac:graphicFrameMkLst>
            <pc:docMk/>
            <pc:sldMk cId="2470853396" sldId="709"/>
            <ac:graphicFrameMk id="78" creationId="{8CE190A6-ED47-F197-40FC-B32E8C7F1CBB}"/>
          </ac:graphicFrameMkLst>
        </pc:graphicFrameChg>
        <pc:picChg chg="add mod">
          <ac:chgData name="Danilo Ríos" userId="74fa47b150b6dd85" providerId="LiveId" clId="{0FF8F6C8-D0B3-481B-9F99-CC061D541573}" dt="2023-10-03T13:08:14.220" v="9106" actId="1076"/>
          <ac:picMkLst>
            <pc:docMk/>
            <pc:sldMk cId="2470853396" sldId="709"/>
            <ac:picMk id="16" creationId="{EAFABF59-A89C-60FD-148E-E2EA37A55241}"/>
          </ac:picMkLst>
        </pc:picChg>
        <pc:picChg chg="add mod">
          <ac:chgData name="Danilo Ríos" userId="74fa47b150b6dd85" providerId="LiveId" clId="{0FF8F6C8-D0B3-481B-9F99-CC061D541573}" dt="2023-10-03T13:08:14.220" v="9106" actId="1076"/>
          <ac:picMkLst>
            <pc:docMk/>
            <pc:sldMk cId="2470853396" sldId="709"/>
            <ac:picMk id="46" creationId="{AAD18296-D10B-28AE-D604-AE33BF9408FA}"/>
          </ac:picMkLst>
        </pc:picChg>
        <pc:cxnChg chg="add del mod">
          <ac:chgData name="Danilo Ríos" userId="74fa47b150b6dd85" providerId="LiveId" clId="{0FF8F6C8-D0B3-481B-9F99-CC061D541573}" dt="2023-10-03T12:35:25.269" v="8291" actId="478"/>
          <ac:cxnSpMkLst>
            <pc:docMk/>
            <pc:sldMk cId="2470853396" sldId="709"/>
            <ac:cxnSpMk id="4" creationId="{D063CD0B-92D5-19C2-5752-D39BBAD55A50}"/>
          </ac:cxnSpMkLst>
        </pc:cxnChg>
        <pc:cxnChg chg="add del mod">
          <ac:chgData name="Danilo Ríos" userId="74fa47b150b6dd85" providerId="LiveId" clId="{0FF8F6C8-D0B3-481B-9F99-CC061D541573}" dt="2023-10-03T12:35:25.269" v="8291" actId="478"/>
          <ac:cxnSpMkLst>
            <pc:docMk/>
            <pc:sldMk cId="2470853396" sldId="709"/>
            <ac:cxnSpMk id="6" creationId="{804567F7-35EE-21CF-DEF9-A8DC9D8E9B79}"/>
          </ac:cxnSpMkLst>
        </pc:cxnChg>
        <pc:cxnChg chg="add del mod">
          <ac:chgData name="Danilo Ríos" userId="74fa47b150b6dd85" providerId="LiveId" clId="{0FF8F6C8-D0B3-481B-9F99-CC061D541573}" dt="2023-10-03T12:35:25.269" v="8291" actId="478"/>
          <ac:cxnSpMkLst>
            <pc:docMk/>
            <pc:sldMk cId="2470853396" sldId="709"/>
            <ac:cxnSpMk id="8" creationId="{EB9E23D5-D84C-63AC-23CC-AA5818D48363}"/>
          </ac:cxnSpMkLst>
        </pc:cxnChg>
        <pc:cxnChg chg="add del mod">
          <ac:chgData name="Danilo Ríos" userId="74fa47b150b6dd85" providerId="LiveId" clId="{0FF8F6C8-D0B3-481B-9F99-CC061D541573}" dt="2023-10-03T12:29:39.181" v="8277" actId="478"/>
          <ac:cxnSpMkLst>
            <pc:docMk/>
            <pc:sldMk cId="2470853396" sldId="709"/>
            <ac:cxnSpMk id="9" creationId="{D4B71E77-5355-9548-C10F-FF3E70638F61}"/>
          </ac:cxnSpMkLst>
        </pc:cxnChg>
        <pc:cxnChg chg="add del mod">
          <ac:chgData name="Danilo Ríos" userId="74fa47b150b6dd85" providerId="LiveId" clId="{0FF8F6C8-D0B3-481B-9F99-CC061D541573}" dt="2023-10-03T12:30:58.297" v="8283" actId="478"/>
          <ac:cxnSpMkLst>
            <pc:docMk/>
            <pc:sldMk cId="2470853396" sldId="709"/>
            <ac:cxnSpMk id="11" creationId="{1D1510A5-9919-3F2A-EB72-C16633FC7694}"/>
          </ac:cxnSpMkLst>
        </pc:cxnChg>
        <pc:cxnChg chg="add del mod">
          <ac:chgData name="Danilo Ríos" userId="74fa47b150b6dd85" providerId="LiveId" clId="{0FF8F6C8-D0B3-481B-9F99-CC061D541573}" dt="2023-10-03T12:35:25.269" v="8291" actId="478"/>
          <ac:cxnSpMkLst>
            <pc:docMk/>
            <pc:sldMk cId="2470853396" sldId="709"/>
            <ac:cxnSpMk id="12" creationId="{5816F885-080F-4034-4C9D-E3A7AE65F9FB}"/>
          </ac:cxnSpMkLst>
        </pc:cxnChg>
        <pc:cxnChg chg="add del mod">
          <ac:chgData name="Danilo Ríos" userId="74fa47b150b6dd85" providerId="LiveId" clId="{0FF8F6C8-D0B3-481B-9F99-CC061D541573}" dt="2023-10-03T12:35:25.269" v="8291" actId="478"/>
          <ac:cxnSpMkLst>
            <pc:docMk/>
            <pc:sldMk cId="2470853396" sldId="709"/>
            <ac:cxnSpMk id="14" creationId="{FD21FFE5-9DAC-61D9-5CB3-5ABF0B64787E}"/>
          </ac:cxnSpMkLst>
        </pc:cxnChg>
        <pc:cxnChg chg="add mod">
          <ac:chgData name="Danilo Ríos" userId="74fa47b150b6dd85" providerId="LiveId" clId="{0FF8F6C8-D0B3-481B-9F99-CC061D541573}" dt="2023-10-03T13:08:14.220" v="9106" actId="1076"/>
          <ac:cxnSpMkLst>
            <pc:docMk/>
            <pc:sldMk cId="2470853396" sldId="709"/>
            <ac:cxnSpMk id="30" creationId="{809DAA13-15D8-FBED-0418-6031F6ADD7C9}"/>
          </ac:cxnSpMkLst>
        </pc:cxnChg>
        <pc:cxnChg chg="add mod">
          <ac:chgData name="Danilo Ríos" userId="74fa47b150b6dd85" providerId="LiveId" clId="{0FF8F6C8-D0B3-481B-9F99-CC061D541573}" dt="2023-10-03T13:08:14.220" v="9106" actId="1076"/>
          <ac:cxnSpMkLst>
            <pc:docMk/>
            <pc:sldMk cId="2470853396" sldId="709"/>
            <ac:cxnSpMk id="33" creationId="{78616DF0-49D1-B8DC-2875-8A3AAC1E2ABF}"/>
          </ac:cxnSpMkLst>
        </pc:cxnChg>
        <pc:cxnChg chg="add del mod">
          <ac:chgData name="Danilo Ríos" userId="74fa47b150b6dd85" providerId="LiveId" clId="{0FF8F6C8-D0B3-481B-9F99-CC061D541573}" dt="2023-10-03T12:56:23.040" v="8700" actId="478"/>
          <ac:cxnSpMkLst>
            <pc:docMk/>
            <pc:sldMk cId="2470853396" sldId="709"/>
            <ac:cxnSpMk id="34" creationId="{77938FBF-B7F0-9BF0-F1DF-A6C1FA2E6E3D}"/>
          </ac:cxnSpMkLst>
        </pc:cxnChg>
        <pc:cxnChg chg="add mod">
          <ac:chgData name="Danilo Ríos" userId="74fa47b150b6dd85" providerId="LiveId" clId="{0FF8F6C8-D0B3-481B-9F99-CC061D541573}" dt="2023-10-03T13:08:14.220" v="9106" actId="1076"/>
          <ac:cxnSpMkLst>
            <pc:docMk/>
            <pc:sldMk cId="2470853396" sldId="709"/>
            <ac:cxnSpMk id="48" creationId="{D2ECCBAC-E821-C2E3-E81B-F2AADEA21E89}"/>
          </ac:cxnSpMkLst>
        </pc:cxnChg>
        <pc:cxnChg chg="add mod">
          <ac:chgData name="Danilo Ríos" userId="74fa47b150b6dd85" providerId="LiveId" clId="{0FF8F6C8-D0B3-481B-9F99-CC061D541573}" dt="2023-10-03T13:08:14.220" v="9106" actId="1076"/>
          <ac:cxnSpMkLst>
            <pc:docMk/>
            <pc:sldMk cId="2470853396" sldId="709"/>
            <ac:cxnSpMk id="51" creationId="{3293301B-167B-5820-D0D2-AF8D54914DB1}"/>
          </ac:cxnSpMkLst>
        </pc:cxnChg>
        <pc:cxnChg chg="add del mod">
          <ac:chgData name="Danilo Ríos" userId="74fa47b150b6dd85" providerId="LiveId" clId="{0FF8F6C8-D0B3-481B-9F99-CC061D541573}" dt="2023-10-03T12:58:51.588" v="8717" actId="478"/>
          <ac:cxnSpMkLst>
            <pc:docMk/>
            <pc:sldMk cId="2470853396" sldId="709"/>
            <ac:cxnSpMk id="52" creationId="{4F952FB8-4BB0-AB9C-1805-3F4699EA6536}"/>
          </ac:cxnSpMkLst>
        </pc:cxnChg>
        <pc:cxnChg chg="add del">
          <ac:chgData name="Danilo Ríos" userId="74fa47b150b6dd85" providerId="LiveId" clId="{0FF8F6C8-D0B3-481B-9F99-CC061D541573}" dt="2023-10-03T12:56:05.450" v="8697" actId="478"/>
          <ac:cxnSpMkLst>
            <pc:docMk/>
            <pc:sldMk cId="2470853396" sldId="709"/>
            <ac:cxnSpMk id="54" creationId="{B011DAAA-E7F5-0610-EEE6-934C7DD600CB}"/>
          </ac:cxnSpMkLst>
        </pc:cxnChg>
        <pc:cxnChg chg="add mod">
          <ac:chgData name="Danilo Ríos" userId="74fa47b150b6dd85" providerId="LiveId" clId="{0FF8F6C8-D0B3-481B-9F99-CC061D541573}" dt="2023-10-03T13:08:14.220" v="9106" actId="1076"/>
          <ac:cxnSpMkLst>
            <pc:docMk/>
            <pc:sldMk cId="2470853396" sldId="709"/>
            <ac:cxnSpMk id="57" creationId="{973E785F-B121-E799-0704-1FBF72C039E2}"/>
          </ac:cxnSpMkLst>
        </pc:cxnChg>
        <pc:cxnChg chg="add del mod">
          <ac:chgData name="Danilo Ríos" userId="74fa47b150b6dd85" providerId="LiveId" clId="{0FF8F6C8-D0B3-481B-9F99-CC061D541573}" dt="2023-10-03T13:20:42.047" v="9194" actId="478"/>
          <ac:cxnSpMkLst>
            <pc:docMk/>
            <pc:sldMk cId="2470853396" sldId="709"/>
            <ac:cxnSpMk id="67" creationId="{2A09F165-1CBB-9A56-642F-E8A78FC3DB62}"/>
          </ac:cxnSpMkLst>
        </pc:cxnChg>
        <pc:cxnChg chg="add mod">
          <ac:chgData name="Danilo Ríos" userId="74fa47b150b6dd85" providerId="LiveId" clId="{0FF8F6C8-D0B3-481B-9F99-CC061D541573}" dt="2023-10-03T14:05:15.450" v="9970" actId="1076"/>
          <ac:cxnSpMkLst>
            <pc:docMk/>
            <pc:sldMk cId="2470853396" sldId="709"/>
            <ac:cxnSpMk id="70" creationId="{27133D74-F754-9A00-6DAF-38EAA595EE2B}"/>
          </ac:cxnSpMkLst>
        </pc:cxnChg>
      </pc:sldChg>
      <pc:sldChg chg="addSp delSp modSp add mod ord delAnim modShow">
        <pc:chgData name="Danilo Ríos" userId="74fa47b150b6dd85" providerId="LiveId" clId="{0FF8F6C8-D0B3-481B-9F99-CC061D541573}" dt="2023-10-05T13:17:45.241" v="25286" actId="729"/>
        <pc:sldMkLst>
          <pc:docMk/>
          <pc:sldMk cId="3789294823" sldId="710"/>
        </pc:sldMkLst>
        <pc:spChg chg="add mod">
          <ac:chgData name="Danilo Ríos" userId="74fa47b150b6dd85" providerId="LiveId" clId="{0FF8F6C8-D0B3-481B-9F99-CC061D541573}" dt="2023-10-03T13:59:59.093" v="9948" actId="1076"/>
          <ac:spMkLst>
            <pc:docMk/>
            <pc:sldMk cId="3789294823" sldId="710"/>
            <ac:spMk id="3" creationId="{D9D2C894-8521-1142-95D9-821CAA7FC3BB}"/>
          </ac:spMkLst>
        </pc:spChg>
        <pc:spChg chg="del">
          <ac:chgData name="Danilo Ríos" userId="74fa47b150b6dd85" providerId="LiveId" clId="{0FF8F6C8-D0B3-481B-9F99-CC061D541573}" dt="2023-10-03T13:36:54.070" v="9228" actId="478"/>
          <ac:spMkLst>
            <pc:docMk/>
            <pc:sldMk cId="3789294823" sldId="710"/>
            <ac:spMk id="39939" creationId="{00000000-0000-0000-0000-000000000000}"/>
          </ac:spMkLst>
        </pc:spChg>
      </pc:sldChg>
      <pc:sldChg chg="delSp modSp add mod">
        <pc:chgData name="Danilo Ríos" userId="74fa47b150b6dd85" providerId="LiveId" clId="{0FF8F6C8-D0B3-481B-9F99-CC061D541573}" dt="2023-10-30T14:23:17.049" v="40926" actId="1076"/>
        <pc:sldMkLst>
          <pc:docMk/>
          <pc:sldMk cId="1666283560" sldId="711"/>
        </pc:sldMkLst>
        <pc:spChg chg="del">
          <ac:chgData name="Danilo Ríos" userId="74fa47b150b6dd85" providerId="LiveId" clId="{0FF8F6C8-D0B3-481B-9F99-CC061D541573}" dt="2023-10-03T14:38:02.151" v="10603" actId="478"/>
          <ac:spMkLst>
            <pc:docMk/>
            <pc:sldMk cId="1666283560" sldId="711"/>
            <ac:spMk id="3" creationId="{F752C27A-D5E8-2A1C-C5E9-18F5602BE389}"/>
          </ac:spMkLst>
        </pc:spChg>
        <pc:spChg chg="mod">
          <ac:chgData name="Danilo Ríos" userId="74fa47b150b6dd85" providerId="LiveId" clId="{0FF8F6C8-D0B3-481B-9F99-CC061D541573}" dt="2023-10-30T14:23:17.049" v="40926" actId="1076"/>
          <ac:spMkLst>
            <pc:docMk/>
            <pc:sldMk cId="1666283560" sldId="711"/>
            <ac:spMk id="5" creationId="{7CE1E24B-5445-7B36-C62E-98A856644260}"/>
          </ac:spMkLst>
        </pc:spChg>
        <pc:picChg chg="del">
          <ac:chgData name="Danilo Ríos" userId="74fa47b150b6dd85" providerId="LiveId" clId="{0FF8F6C8-D0B3-481B-9F99-CC061D541573}" dt="2023-10-03T14:37:58.402" v="10602" actId="478"/>
          <ac:picMkLst>
            <pc:docMk/>
            <pc:sldMk cId="1666283560" sldId="711"/>
            <ac:picMk id="2" creationId="{B611AE76-65BD-33B8-6EFB-BE7E26CA65FE}"/>
          </ac:picMkLst>
        </pc:picChg>
      </pc:sldChg>
      <pc:sldChg chg="addSp delSp modSp add mod modShow">
        <pc:chgData name="Danilo Ríos" userId="74fa47b150b6dd85" providerId="LiveId" clId="{0FF8F6C8-D0B3-481B-9F99-CC061D541573}" dt="2023-10-03T21:20:15.984" v="11255" actId="478"/>
        <pc:sldMkLst>
          <pc:docMk/>
          <pc:sldMk cId="3720754429" sldId="712"/>
        </pc:sldMkLst>
        <pc:spChg chg="del">
          <ac:chgData name="Danilo Ríos" userId="74fa47b150b6dd85" providerId="LiveId" clId="{0FF8F6C8-D0B3-481B-9F99-CC061D541573}" dt="2023-10-03T14:33:12.934" v="10576" actId="478"/>
          <ac:spMkLst>
            <pc:docMk/>
            <pc:sldMk cId="3720754429" sldId="712"/>
            <ac:spMk id="3" creationId="{F752C27A-D5E8-2A1C-C5E9-18F5602BE389}"/>
          </ac:spMkLst>
        </pc:spChg>
        <pc:spChg chg="mod">
          <ac:chgData name="Danilo Ríos" userId="74fa47b150b6dd85" providerId="LiveId" clId="{0FF8F6C8-D0B3-481B-9F99-CC061D541573}" dt="2023-10-03T18:57:05.189" v="11248" actId="6549"/>
          <ac:spMkLst>
            <pc:docMk/>
            <pc:sldMk cId="3720754429" sldId="712"/>
            <ac:spMk id="7" creationId="{94527567-71A2-A1C8-1554-DC8748ED98E1}"/>
          </ac:spMkLst>
        </pc:spChg>
        <pc:picChg chg="del">
          <ac:chgData name="Danilo Ríos" userId="74fa47b150b6dd85" providerId="LiveId" clId="{0FF8F6C8-D0B3-481B-9F99-CC061D541573}" dt="2023-10-03T14:33:09.342" v="10575" actId="478"/>
          <ac:picMkLst>
            <pc:docMk/>
            <pc:sldMk cId="3720754429" sldId="712"/>
            <ac:picMk id="2" creationId="{B611AE76-65BD-33B8-6EFB-BE7E26CA65FE}"/>
          </ac:picMkLst>
        </pc:picChg>
        <pc:picChg chg="add del mod">
          <ac:chgData name="Danilo Ríos" userId="74fa47b150b6dd85" providerId="LiveId" clId="{0FF8F6C8-D0B3-481B-9F99-CC061D541573}" dt="2023-10-03T21:20:14.422" v="11254" actId="478"/>
          <ac:picMkLst>
            <pc:docMk/>
            <pc:sldMk cId="3720754429" sldId="712"/>
            <ac:picMk id="3" creationId="{BB6BA879-C413-2313-9211-8A1465AC0166}"/>
          </ac:picMkLst>
        </pc:picChg>
        <pc:picChg chg="add del mod">
          <ac:chgData name="Danilo Ríos" userId="74fa47b150b6dd85" providerId="LiveId" clId="{0FF8F6C8-D0B3-481B-9F99-CC061D541573}" dt="2023-10-03T21:20:15.984" v="11255" actId="478"/>
          <ac:picMkLst>
            <pc:docMk/>
            <pc:sldMk cId="3720754429" sldId="712"/>
            <ac:picMk id="5" creationId="{FD14C146-3EA0-0335-0A97-5B49962307D2}"/>
          </ac:picMkLst>
        </pc:picChg>
      </pc:sldChg>
      <pc:sldChg chg="addSp delSp modSp new mod">
        <pc:chgData name="Danilo Ríos" userId="74fa47b150b6dd85" providerId="LiveId" clId="{0FF8F6C8-D0B3-481B-9F99-CC061D541573}" dt="2023-10-30T14:24:15.028" v="40929" actId="2711"/>
        <pc:sldMkLst>
          <pc:docMk/>
          <pc:sldMk cId="2640665729" sldId="713"/>
        </pc:sldMkLst>
        <pc:spChg chg="add del">
          <ac:chgData name="Danilo Ríos" userId="74fa47b150b6dd85" providerId="LiveId" clId="{0FF8F6C8-D0B3-481B-9F99-CC061D541573}" dt="2023-10-04T12:51:24.412" v="13841" actId="22"/>
          <ac:spMkLst>
            <pc:docMk/>
            <pc:sldMk cId="2640665729" sldId="713"/>
            <ac:spMk id="3" creationId="{F0FA49B4-3F10-1952-018D-8C19897860C4}"/>
          </ac:spMkLst>
        </pc:spChg>
        <pc:spChg chg="add mod">
          <ac:chgData name="Danilo Ríos" userId="74fa47b150b6dd85" providerId="LiveId" clId="{0FF8F6C8-D0B3-481B-9F99-CC061D541573}" dt="2023-10-30T14:24:15.028" v="40929" actId="2711"/>
          <ac:spMkLst>
            <pc:docMk/>
            <pc:sldMk cId="2640665729" sldId="713"/>
            <ac:spMk id="5" creationId="{A2E3F1DC-5484-23E0-434C-3923E7EAE750}"/>
          </ac:spMkLst>
        </pc:spChg>
        <pc:graphicFrameChg chg="add del mod modGraphic">
          <ac:chgData name="Danilo Ríos" userId="74fa47b150b6dd85" providerId="LiveId" clId="{0FF8F6C8-D0B3-481B-9F99-CC061D541573}" dt="2023-10-03T14:42:40.916" v="10609" actId="478"/>
          <ac:graphicFrameMkLst>
            <pc:docMk/>
            <pc:sldMk cId="2640665729" sldId="713"/>
            <ac:graphicFrameMk id="2" creationId="{A1D8F766-3E98-706B-8B6B-75457AEB6BBD}"/>
          </ac:graphicFrameMkLst>
        </pc:graphicFrameChg>
        <pc:graphicFrameChg chg="add del mod">
          <ac:chgData name="Danilo Ríos" userId="74fa47b150b6dd85" providerId="LiveId" clId="{0FF8F6C8-D0B3-481B-9F99-CC061D541573}" dt="2023-10-03T14:43:16.544" v="10614" actId="478"/>
          <ac:graphicFrameMkLst>
            <pc:docMk/>
            <pc:sldMk cId="2640665729" sldId="713"/>
            <ac:graphicFrameMk id="3" creationId="{1B39FF05-5262-3B78-52C6-CC4F4A260371}"/>
          </ac:graphicFrameMkLst>
        </pc:graphicFrameChg>
        <pc:graphicFrameChg chg="add del mod modGraphic">
          <ac:chgData name="Danilo Ríos" userId="74fa47b150b6dd85" providerId="LiveId" clId="{0FF8F6C8-D0B3-481B-9F99-CC061D541573}" dt="2023-10-03T14:44:55.649" v="10626" actId="478"/>
          <ac:graphicFrameMkLst>
            <pc:docMk/>
            <pc:sldMk cId="2640665729" sldId="713"/>
            <ac:graphicFrameMk id="4" creationId="{92962892-7025-26C2-A870-C8051B1264F9}"/>
          </ac:graphicFrameMkLst>
        </pc:graphicFrameChg>
      </pc:sldChg>
      <pc:sldChg chg="addSp delSp modSp new mod ord">
        <pc:chgData name="Danilo Ríos" userId="74fa47b150b6dd85" providerId="LiveId" clId="{0FF8F6C8-D0B3-481B-9F99-CC061D541573}" dt="2023-10-30T14:22:50.990" v="40923" actId="2711"/>
        <pc:sldMkLst>
          <pc:docMk/>
          <pc:sldMk cId="4020581141" sldId="714"/>
        </pc:sldMkLst>
        <pc:spChg chg="add del">
          <ac:chgData name="Danilo Ríos" userId="74fa47b150b6dd85" providerId="LiveId" clId="{0FF8F6C8-D0B3-481B-9F99-CC061D541573}" dt="2023-10-03T21:22:57.158" v="11320" actId="22"/>
          <ac:spMkLst>
            <pc:docMk/>
            <pc:sldMk cId="4020581141" sldId="714"/>
            <ac:spMk id="3" creationId="{2EBDAE25-B152-09DE-FF50-5CC0845421A7}"/>
          </ac:spMkLst>
        </pc:spChg>
        <pc:spChg chg="add mod">
          <ac:chgData name="Danilo Ríos" userId="74fa47b150b6dd85" providerId="LiveId" clId="{0FF8F6C8-D0B3-481B-9F99-CC061D541573}" dt="2023-10-30T14:22:50.990" v="40923" actId="2711"/>
          <ac:spMkLst>
            <pc:docMk/>
            <pc:sldMk cId="4020581141" sldId="714"/>
            <ac:spMk id="5" creationId="{00663CD2-EEFF-C7FC-5659-9C8AC2C3EB3E}"/>
          </ac:spMkLst>
        </pc:spChg>
      </pc:sldChg>
      <pc:sldChg chg="addSp delSp modSp add mod">
        <pc:chgData name="Danilo Ríos" userId="74fa47b150b6dd85" providerId="LiveId" clId="{0FF8F6C8-D0B3-481B-9F99-CC061D541573}" dt="2023-10-30T14:24:32.643" v="40930" actId="1076"/>
        <pc:sldMkLst>
          <pc:docMk/>
          <pc:sldMk cId="298132367" sldId="715"/>
        </pc:sldMkLst>
        <pc:spChg chg="add">
          <ac:chgData name="Danilo Ríos" userId="74fa47b150b6dd85" providerId="LiveId" clId="{0FF8F6C8-D0B3-481B-9F99-CC061D541573}" dt="2023-10-04T12:39:10.663" v="13440"/>
          <ac:spMkLst>
            <pc:docMk/>
            <pc:sldMk cId="298132367" sldId="715"/>
            <ac:spMk id="2" creationId="{32F9DA66-BE03-583B-F6E7-2C0788A32500}"/>
          </ac:spMkLst>
        </pc:spChg>
        <pc:spChg chg="add del mod">
          <ac:chgData name="Danilo Ríos" userId="74fa47b150b6dd85" providerId="LiveId" clId="{0FF8F6C8-D0B3-481B-9F99-CC061D541573}" dt="2023-10-30T14:24:32.643" v="40930" actId="1076"/>
          <ac:spMkLst>
            <pc:docMk/>
            <pc:sldMk cId="298132367" sldId="715"/>
            <ac:spMk id="5" creationId="{7CE1E24B-5445-7B36-C62E-98A856644260}"/>
          </ac:spMkLst>
        </pc:spChg>
        <pc:spChg chg="add del">
          <ac:chgData name="Danilo Ríos" userId="74fa47b150b6dd85" providerId="LiveId" clId="{0FF8F6C8-D0B3-481B-9F99-CC061D541573}" dt="2023-10-04T12:39:32.425" v="13444" actId="478"/>
          <ac:spMkLst>
            <pc:docMk/>
            <pc:sldMk cId="298132367" sldId="715"/>
            <ac:spMk id="8" creationId="{DA50556A-EB30-310F-147E-BB0B03D52211}"/>
          </ac:spMkLst>
        </pc:spChg>
        <pc:spChg chg="add del mod">
          <ac:chgData name="Danilo Ríos" userId="74fa47b150b6dd85" providerId="LiveId" clId="{0FF8F6C8-D0B3-481B-9F99-CC061D541573}" dt="2023-10-04T12:39:59.314" v="13449" actId="478"/>
          <ac:spMkLst>
            <pc:docMk/>
            <pc:sldMk cId="298132367" sldId="715"/>
            <ac:spMk id="9" creationId="{E77F8C00-6516-644E-0CFA-23232D5A8971}"/>
          </ac:spMkLst>
        </pc:spChg>
        <pc:spChg chg="mod">
          <ac:chgData name="Danilo Ríos" userId="74fa47b150b6dd85" providerId="LiveId" clId="{0FF8F6C8-D0B3-481B-9F99-CC061D541573}" dt="2023-10-04T12:39:15.193" v="13441"/>
          <ac:spMkLst>
            <pc:docMk/>
            <pc:sldMk cId="298132367" sldId="715"/>
            <ac:spMk id="11" creationId="{8CBBB9C9-F8FE-987E-D33E-DBCD23783DD0}"/>
          </ac:spMkLst>
        </pc:spChg>
        <pc:spChg chg="mod">
          <ac:chgData name="Danilo Ríos" userId="74fa47b150b6dd85" providerId="LiveId" clId="{0FF8F6C8-D0B3-481B-9F99-CC061D541573}" dt="2023-10-04T12:39:15.193" v="13441"/>
          <ac:spMkLst>
            <pc:docMk/>
            <pc:sldMk cId="298132367" sldId="715"/>
            <ac:spMk id="12" creationId="{054A380F-E7E9-A6EA-05B7-FD96E4799219}"/>
          </ac:spMkLst>
        </pc:spChg>
        <pc:spChg chg="add del mod">
          <ac:chgData name="Danilo Ríos" userId="74fa47b150b6dd85" providerId="LiveId" clId="{0FF8F6C8-D0B3-481B-9F99-CC061D541573}" dt="2023-10-04T12:39:28.848" v="13443" actId="478"/>
          <ac:spMkLst>
            <pc:docMk/>
            <pc:sldMk cId="298132367" sldId="715"/>
            <ac:spMk id="14" creationId="{F93BBB9B-AD3E-90E0-7F85-76E95ACC91E4}"/>
          </ac:spMkLst>
        </pc:spChg>
        <pc:spChg chg="add del">
          <ac:chgData name="Danilo Ríos" userId="74fa47b150b6dd85" providerId="LiveId" clId="{0FF8F6C8-D0B3-481B-9F99-CC061D541573}" dt="2023-10-04T12:39:49.269" v="13447" actId="478"/>
          <ac:spMkLst>
            <pc:docMk/>
            <pc:sldMk cId="298132367" sldId="715"/>
            <ac:spMk id="15" creationId="{DB87C658-7654-0E64-D287-BD273C2F4357}"/>
          </ac:spMkLst>
        </pc:spChg>
        <pc:spChg chg="add del">
          <ac:chgData name="Danilo Ríos" userId="74fa47b150b6dd85" providerId="LiveId" clId="{0FF8F6C8-D0B3-481B-9F99-CC061D541573}" dt="2023-10-04T12:39:54.393" v="13448" actId="478"/>
          <ac:spMkLst>
            <pc:docMk/>
            <pc:sldMk cId="298132367" sldId="715"/>
            <ac:spMk id="20" creationId="{2A73E911-2043-6D54-1266-C896DB54B10B}"/>
          </ac:spMkLst>
        </pc:spChg>
        <pc:spChg chg="add del">
          <ac:chgData name="Danilo Ríos" userId="74fa47b150b6dd85" providerId="LiveId" clId="{0FF8F6C8-D0B3-481B-9F99-CC061D541573}" dt="2023-10-04T12:40:13.706" v="13452" actId="478"/>
          <ac:spMkLst>
            <pc:docMk/>
            <pc:sldMk cId="298132367" sldId="715"/>
            <ac:spMk id="21" creationId="{691B838D-96B0-9DEC-396B-BC5A76FA17F4}"/>
          </ac:spMkLst>
        </pc:spChg>
        <pc:spChg chg="add del">
          <ac:chgData name="Danilo Ríos" userId="74fa47b150b6dd85" providerId="LiveId" clId="{0FF8F6C8-D0B3-481B-9F99-CC061D541573}" dt="2023-10-04T12:40:18.987" v="13453" actId="478"/>
          <ac:spMkLst>
            <pc:docMk/>
            <pc:sldMk cId="298132367" sldId="715"/>
            <ac:spMk id="26" creationId="{A34679EC-48DA-490B-669D-92D9952C3556}"/>
          </ac:spMkLst>
        </pc:spChg>
        <pc:spChg chg="add mod">
          <ac:chgData name="Danilo Ríos" userId="74fa47b150b6dd85" providerId="LiveId" clId="{0FF8F6C8-D0B3-481B-9F99-CC061D541573}" dt="2023-10-04T12:40:38.203" v="13455" actId="1076"/>
          <ac:spMkLst>
            <pc:docMk/>
            <pc:sldMk cId="298132367" sldId="715"/>
            <ac:spMk id="27" creationId="{A9823080-F3D3-39E0-D792-355C68F07F39}"/>
          </ac:spMkLst>
        </pc:spChg>
        <pc:spChg chg="mod">
          <ac:chgData name="Danilo Ríos" userId="74fa47b150b6dd85" providerId="LiveId" clId="{0FF8F6C8-D0B3-481B-9F99-CC061D541573}" dt="2023-10-04T12:40:38.203" v="13455" actId="1076"/>
          <ac:spMkLst>
            <pc:docMk/>
            <pc:sldMk cId="298132367" sldId="715"/>
            <ac:spMk id="29" creationId="{EACEAA18-FF21-274D-5931-5273F62EFCCA}"/>
          </ac:spMkLst>
        </pc:spChg>
        <pc:spChg chg="mod">
          <ac:chgData name="Danilo Ríos" userId="74fa47b150b6dd85" providerId="LiveId" clId="{0FF8F6C8-D0B3-481B-9F99-CC061D541573}" dt="2023-10-04T12:40:38.203" v="13455" actId="1076"/>
          <ac:spMkLst>
            <pc:docMk/>
            <pc:sldMk cId="298132367" sldId="715"/>
            <ac:spMk id="30" creationId="{B0150A79-7A79-EC2F-C28C-00D1CCA02F80}"/>
          </ac:spMkLst>
        </pc:spChg>
        <pc:spChg chg="add del mod">
          <ac:chgData name="Danilo Ríos" userId="74fa47b150b6dd85" providerId="LiveId" clId="{0FF8F6C8-D0B3-481B-9F99-CC061D541573}" dt="2023-10-04T12:40:54.063" v="13458" actId="478"/>
          <ac:spMkLst>
            <pc:docMk/>
            <pc:sldMk cId="298132367" sldId="715"/>
            <ac:spMk id="32" creationId="{1EB9938F-DEAF-ED6A-9A2B-AA7FF8A81260}"/>
          </ac:spMkLst>
        </pc:spChg>
        <pc:spChg chg="add">
          <ac:chgData name="Danilo Ríos" userId="74fa47b150b6dd85" providerId="LiveId" clId="{0FF8F6C8-D0B3-481B-9F99-CC061D541573}" dt="2023-10-04T12:41:06.107" v="13462"/>
          <ac:spMkLst>
            <pc:docMk/>
            <pc:sldMk cId="298132367" sldId="715"/>
            <ac:spMk id="33" creationId="{9FEDAEC1-8B75-7736-A606-C18F0B42ADF6}"/>
          </ac:spMkLst>
        </pc:spChg>
        <pc:spChg chg="add mod">
          <ac:chgData name="Danilo Ríos" userId="74fa47b150b6dd85" providerId="LiveId" clId="{0FF8F6C8-D0B3-481B-9F99-CC061D541573}" dt="2023-10-04T12:41:17.667" v="13463" actId="21"/>
          <ac:spMkLst>
            <pc:docMk/>
            <pc:sldMk cId="298132367" sldId="715"/>
            <ac:spMk id="38" creationId="{D7750201-ABC5-13E2-D4E3-342EE4F723C4}"/>
          </ac:spMkLst>
        </pc:spChg>
        <pc:grpChg chg="add">
          <ac:chgData name="Danilo Ríos" userId="74fa47b150b6dd85" providerId="LiveId" clId="{0FF8F6C8-D0B3-481B-9F99-CC061D541573}" dt="2023-10-04T12:39:10.663" v="13440"/>
          <ac:grpSpMkLst>
            <pc:docMk/>
            <pc:sldMk cId="298132367" sldId="715"/>
            <ac:grpSpMk id="3" creationId="{9F82A1CF-C753-ACC1-C08F-A4E503DDF438}"/>
          </ac:grpSpMkLst>
        </pc:grpChg>
        <pc:grpChg chg="add del mod">
          <ac:chgData name="Danilo Ríos" userId="74fa47b150b6dd85" providerId="LiveId" clId="{0FF8F6C8-D0B3-481B-9F99-CC061D541573}" dt="2023-10-04T12:46:26.088" v="13629" actId="478"/>
          <ac:grpSpMkLst>
            <pc:docMk/>
            <pc:sldMk cId="298132367" sldId="715"/>
            <ac:grpSpMk id="10" creationId="{EC7C45E5-C148-6FD4-E02D-967BB92F95BB}"/>
          </ac:grpSpMkLst>
        </pc:grpChg>
        <pc:grpChg chg="add del">
          <ac:chgData name="Danilo Ríos" userId="74fa47b150b6dd85" providerId="LiveId" clId="{0FF8F6C8-D0B3-481B-9F99-CC061D541573}" dt="2023-10-04T12:39:49.269" v="13447" actId="478"/>
          <ac:grpSpMkLst>
            <pc:docMk/>
            <pc:sldMk cId="298132367" sldId="715"/>
            <ac:grpSpMk id="16" creationId="{BC80DF29-74F0-3353-B223-6FEEF68158D4}"/>
          </ac:grpSpMkLst>
        </pc:grpChg>
        <pc:grpChg chg="add del">
          <ac:chgData name="Danilo Ríos" userId="74fa47b150b6dd85" providerId="LiveId" clId="{0FF8F6C8-D0B3-481B-9F99-CC061D541573}" dt="2023-10-04T12:40:13.706" v="13452" actId="478"/>
          <ac:grpSpMkLst>
            <pc:docMk/>
            <pc:sldMk cId="298132367" sldId="715"/>
            <ac:grpSpMk id="22" creationId="{EF16FE22-E548-7D98-38E5-B10C99795518}"/>
          </ac:grpSpMkLst>
        </pc:grpChg>
        <pc:grpChg chg="add del mod">
          <ac:chgData name="Danilo Ríos" userId="74fa47b150b6dd85" providerId="LiveId" clId="{0FF8F6C8-D0B3-481B-9F99-CC061D541573}" dt="2023-10-04T12:46:33.836" v="13630" actId="478"/>
          <ac:grpSpMkLst>
            <pc:docMk/>
            <pc:sldMk cId="298132367" sldId="715"/>
            <ac:grpSpMk id="28" creationId="{EAC0A13E-5D00-AFA6-3FC3-AACACFBBD53E}"/>
          </ac:grpSpMkLst>
        </pc:grpChg>
        <pc:grpChg chg="add">
          <ac:chgData name="Danilo Ríos" userId="74fa47b150b6dd85" providerId="LiveId" clId="{0FF8F6C8-D0B3-481B-9F99-CC061D541573}" dt="2023-10-04T12:41:06.107" v="13462"/>
          <ac:grpSpMkLst>
            <pc:docMk/>
            <pc:sldMk cId="298132367" sldId="715"/>
            <ac:grpSpMk id="34" creationId="{CAAD09AF-B93A-9649-37B0-E6FD2152102B}"/>
          </ac:grpSpMkLst>
        </pc:grpChg>
        <pc:picChg chg="mod">
          <ac:chgData name="Danilo Ríos" userId="74fa47b150b6dd85" providerId="LiveId" clId="{0FF8F6C8-D0B3-481B-9F99-CC061D541573}" dt="2023-10-04T12:39:15.193" v="13441"/>
          <ac:picMkLst>
            <pc:docMk/>
            <pc:sldMk cId="298132367" sldId="715"/>
            <ac:picMk id="13" creationId="{4463DDA6-1144-9D1D-DA0C-443B111E0E10}"/>
          </ac:picMkLst>
        </pc:picChg>
        <pc:picChg chg="mod">
          <ac:chgData name="Danilo Ríos" userId="74fa47b150b6dd85" providerId="LiveId" clId="{0FF8F6C8-D0B3-481B-9F99-CC061D541573}" dt="2023-10-04T12:40:38.203" v="13455" actId="1076"/>
          <ac:picMkLst>
            <pc:docMk/>
            <pc:sldMk cId="298132367" sldId="715"/>
            <ac:picMk id="31" creationId="{A2C64204-D523-2851-0593-BFB8760C20CE}"/>
          </ac:picMkLst>
        </pc:picChg>
      </pc:sldChg>
      <pc:sldChg chg="addSp modSp new mod">
        <pc:chgData name="Danilo Ríos" userId="74fa47b150b6dd85" providerId="LiveId" clId="{0FF8F6C8-D0B3-481B-9F99-CC061D541573}" dt="2023-10-30T14:23:40.874" v="40927" actId="2711"/>
        <pc:sldMkLst>
          <pc:docMk/>
          <pc:sldMk cId="3895760301" sldId="716"/>
        </pc:sldMkLst>
        <pc:spChg chg="add mod">
          <ac:chgData name="Danilo Ríos" userId="74fa47b150b6dd85" providerId="LiveId" clId="{0FF8F6C8-D0B3-481B-9F99-CC061D541573}" dt="2023-10-30T14:23:40.874" v="40927" actId="2711"/>
          <ac:spMkLst>
            <pc:docMk/>
            <pc:sldMk cId="3895760301" sldId="716"/>
            <ac:spMk id="3" creationId="{E42DF6B7-BF5F-2CED-252F-F13268EB0121}"/>
          </ac:spMkLst>
        </pc:spChg>
      </pc:sldChg>
      <pc:sldChg chg="delSp modSp add mod addCm modCm modNotesTx">
        <pc:chgData name="Danilo Ríos" userId="74fa47b150b6dd85" providerId="LiveId" clId="{0FF8F6C8-D0B3-481B-9F99-CC061D541573}" dt="2023-10-05T13:07:39.956" v="24712" actId="1076"/>
        <pc:sldMkLst>
          <pc:docMk/>
          <pc:sldMk cId="844855713" sldId="717"/>
        </pc:sldMkLst>
        <pc:spChg chg="mod">
          <ac:chgData name="Danilo Ríos" userId="74fa47b150b6dd85" providerId="LiveId" clId="{0FF8F6C8-D0B3-481B-9F99-CC061D541573}" dt="2023-10-05T13:07:39.956" v="24712" actId="1076"/>
          <ac:spMkLst>
            <pc:docMk/>
            <pc:sldMk cId="844855713" sldId="717"/>
            <ac:spMk id="2" creationId="{E1CC5678-4854-8EC0-B91C-60A6E0BC722F}"/>
          </ac:spMkLst>
        </pc:spChg>
        <pc:spChg chg="del">
          <ac:chgData name="Danilo Ríos" userId="74fa47b150b6dd85" providerId="LiveId" clId="{0FF8F6C8-D0B3-481B-9F99-CC061D541573}" dt="2023-10-04T11:29:41.286" v="12731" actId="478"/>
          <ac:spMkLst>
            <pc:docMk/>
            <pc:sldMk cId="844855713" sldId="717"/>
            <ac:spMk id="3" creationId="{93416392-7D7C-5F27-3FA5-B8221A7DD3EF}"/>
          </ac:spMkLst>
        </pc:spChg>
        <pc:extLst>
          <p:ext xmlns:p="http://schemas.openxmlformats.org/presentationml/2006/main" uri="{D6D511B9-2390-475A-947B-AFAB55BFBCF1}">
            <pc226:cmChg xmlns:pc226="http://schemas.microsoft.com/office/powerpoint/2022/06/main/command" chg="add mod">
              <pc226:chgData name="Danilo Ríos" userId="74fa47b150b6dd85" providerId="LiveId" clId="{0FF8F6C8-D0B3-481B-9F99-CC061D541573}" dt="2023-10-05T13:07:29.318" v="24711" actId="6549"/>
              <pc2:cmMkLst xmlns:pc2="http://schemas.microsoft.com/office/powerpoint/2019/9/main/command">
                <pc:docMk/>
                <pc:sldMk cId="844855713" sldId="717"/>
                <pc2:cmMk id="{794B1210-473D-4E20-88B1-32FBFE48D947}"/>
              </pc2:cmMkLst>
            </pc226:cmChg>
            <pc226:cmChg xmlns:pc226="http://schemas.microsoft.com/office/powerpoint/2022/06/main/command" chg="add mod">
              <pc226:chgData name="Danilo Ríos" userId="74fa47b150b6dd85" providerId="LiveId" clId="{0FF8F6C8-D0B3-481B-9F99-CC061D541573}" dt="2023-10-05T13:07:29.318" v="24711" actId="6549"/>
              <pc2:cmMkLst xmlns:pc2="http://schemas.microsoft.com/office/powerpoint/2019/9/main/command">
                <pc:docMk/>
                <pc:sldMk cId="844855713" sldId="717"/>
                <pc2:cmMk id="{D80F3763-120A-46BC-81F5-9DE6972A46D2}"/>
              </pc2:cmMkLst>
            </pc226:cmChg>
          </p:ext>
        </pc:extLst>
      </pc:sldChg>
      <pc:sldChg chg="modSp add mod">
        <pc:chgData name="Danilo Ríos" userId="74fa47b150b6dd85" providerId="LiveId" clId="{0FF8F6C8-D0B3-481B-9F99-CC061D541573}" dt="2023-10-06T13:49:32.648" v="27847" actId="21"/>
        <pc:sldMkLst>
          <pc:docMk/>
          <pc:sldMk cId="1994141174" sldId="718"/>
        </pc:sldMkLst>
        <pc:spChg chg="mod">
          <ac:chgData name="Danilo Ríos" userId="74fa47b150b6dd85" providerId="LiveId" clId="{0FF8F6C8-D0B3-481B-9F99-CC061D541573}" dt="2023-10-06T13:49:32.648" v="27847" actId="21"/>
          <ac:spMkLst>
            <pc:docMk/>
            <pc:sldMk cId="1994141174" sldId="718"/>
            <ac:spMk id="3" creationId="{DF872530-BEA6-CD50-5046-CB867C4C987F}"/>
          </ac:spMkLst>
        </pc:spChg>
      </pc:sldChg>
      <pc:sldChg chg="delSp modSp mod">
        <pc:chgData name="Danilo Ríos" userId="74fa47b150b6dd85" providerId="LiveId" clId="{0FF8F6C8-D0B3-481B-9F99-CC061D541573}" dt="2023-10-30T14:35:08.897" v="41010" actId="20577"/>
        <pc:sldMkLst>
          <pc:docMk/>
          <pc:sldMk cId="1158278129" sldId="719"/>
        </pc:sldMkLst>
        <pc:spChg chg="mod">
          <ac:chgData name="Danilo Ríos" userId="74fa47b150b6dd85" providerId="LiveId" clId="{0FF8F6C8-D0B3-481B-9F99-CC061D541573}" dt="2023-10-30T14:35:08.897" v="41010" actId="20577"/>
          <ac:spMkLst>
            <pc:docMk/>
            <pc:sldMk cId="1158278129" sldId="719"/>
            <ac:spMk id="5" creationId="{7CE1E24B-5445-7B36-C62E-98A856644260}"/>
          </ac:spMkLst>
        </pc:spChg>
        <pc:spChg chg="del">
          <ac:chgData name="Danilo Ríos" userId="74fa47b150b6dd85" providerId="LiveId" clId="{0FF8F6C8-D0B3-481B-9F99-CC061D541573}" dt="2023-10-30T14:24:55.473" v="40934" actId="478"/>
          <ac:spMkLst>
            <pc:docMk/>
            <pc:sldMk cId="1158278129" sldId="719"/>
            <ac:spMk id="38" creationId="{D7750201-ABC5-13E2-D4E3-342EE4F723C4}"/>
          </ac:spMkLst>
        </pc:spChg>
      </pc:sldChg>
      <pc:sldChg chg="addSp delSp modSp mod">
        <pc:chgData name="Danilo Ríos" userId="74fa47b150b6dd85" providerId="LiveId" clId="{0FF8F6C8-D0B3-481B-9F99-CC061D541573}" dt="2023-10-30T14:28:08.897" v="40941" actId="114"/>
        <pc:sldMkLst>
          <pc:docMk/>
          <pc:sldMk cId="1681812246" sldId="720"/>
        </pc:sldMkLst>
        <pc:spChg chg="mod">
          <ac:chgData name="Danilo Ríos" userId="74fa47b150b6dd85" providerId="LiveId" clId="{0FF8F6C8-D0B3-481B-9F99-CC061D541573}" dt="2023-10-30T14:28:08.897" v="40941" actId="114"/>
          <ac:spMkLst>
            <pc:docMk/>
            <pc:sldMk cId="1681812246" sldId="720"/>
            <ac:spMk id="2" creationId="{405D5DCC-129A-B55E-A50E-246D5A582368}"/>
          </ac:spMkLst>
        </pc:spChg>
        <pc:spChg chg="add del">
          <ac:chgData name="Danilo Ríos" userId="74fa47b150b6dd85" providerId="LiveId" clId="{0FF8F6C8-D0B3-481B-9F99-CC061D541573}" dt="2023-10-04T13:20:41.795" v="14966"/>
          <ac:spMkLst>
            <pc:docMk/>
            <pc:sldMk cId="1681812246" sldId="720"/>
            <ac:spMk id="3" creationId="{69F510B9-65B5-16BF-0A80-2BC6D81ED83D}"/>
          </ac:spMkLst>
        </pc:spChg>
        <pc:spChg chg="add del">
          <ac:chgData name="Danilo Ríos" userId="74fa47b150b6dd85" providerId="LiveId" clId="{0FF8F6C8-D0B3-481B-9F99-CC061D541573}" dt="2023-10-04T13:20:41.795" v="14966"/>
          <ac:spMkLst>
            <pc:docMk/>
            <pc:sldMk cId="1681812246" sldId="720"/>
            <ac:spMk id="4" creationId="{0D2E179B-7D31-EBE5-283B-30EB78BD26C0}"/>
          </ac:spMkLst>
        </pc:spChg>
        <pc:spChg chg="add del">
          <ac:chgData name="Danilo Ríos" userId="74fa47b150b6dd85" providerId="LiveId" clId="{0FF8F6C8-D0B3-481B-9F99-CC061D541573}" dt="2023-10-04T13:20:54.405" v="14969"/>
          <ac:spMkLst>
            <pc:docMk/>
            <pc:sldMk cId="1681812246" sldId="720"/>
            <ac:spMk id="5" creationId="{A6CFA243-D525-B435-109C-E82FB862EDE3}"/>
          </ac:spMkLst>
        </pc:spChg>
        <pc:spChg chg="add del">
          <ac:chgData name="Danilo Ríos" userId="74fa47b150b6dd85" providerId="LiveId" clId="{0FF8F6C8-D0B3-481B-9F99-CC061D541573}" dt="2023-10-04T13:20:54.405" v="14969"/>
          <ac:spMkLst>
            <pc:docMk/>
            <pc:sldMk cId="1681812246" sldId="720"/>
            <ac:spMk id="6" creationId="{605583AC-0D4B-EE81-FEDF-CE6CB3BB7BFC}"/>
          </ac:spMkLst>
        </pc:spChg>
        <pc:spChg chg="add del">
          <ac:chgData name="Danilo Ríos" userId="74fa47b150b6dd85" providerId="LiveId" clId="{0FF8F6C8-D0B3-481B-9F99-CC061D541573}" dt="2023-10-04T13:21:04.840" v="14971"/>
          <ac:spMkLst>
            <pc:docMk/>
            <pc:sldMk cId="1681812246" sldId="720"/>
            <ac:spMk id="7" creationId="{C5C0591A-8244-56DB-6442-D5D66A8AE61B}"/>
          </ac:spMkLst>
        </pc:spChg>
        <pc:spChg chg="add del">
          <ac:chgData name="Danilo Ríos" userId="74fa47b150b6dd85" providerId="LiveId" clId="{0FF8F6C8-D0B3-481B-9F99-CC061D541573}" dt="2023-10-04T13:21:04.840" v="14971"/>
          <ac:spMkLst>
            <pc:docMk/>
            <pc:sldMk cId="1681812246" sldId="720"/>
            <ac:spMk id="8" creationId="{F67724BD-903C-0775-754D-B425AA255345}"/>
          </ac:spMkLst>
        </pc:spChg>
        <pc:spChg chg="add del mod">
          <ac:chgData name="Danilo Ríos" userId="74fa47b150b6dd85" providerId="LiveId" clId="{0FF8F6C8-D0B3-481B-9F99-CC061D541573}" dt="2023-10-04T13:21:57.431" v="14980"/>
          <ac:spMkLst>
            <pc:docMk/>
            <pc:sldMk cId="1681812246" sldId="720"/>
            <ac:spMk id="9" creationId="{102386AA-00CB-7BEC-7420-026BFA5C3425}"/>
          </ac:spMkLst>
        </pc:spChg>
        <pc:spChg chg="add del mod">
          <ac:chgData name="Danilo Ríos" userId="74fa47b150b6dd85" providerId="LiveId" clId="{0FF8F6C8-D0B3-481B-9F99-CC061D541573}" dt="2023-10-04T13:21:57.431" v="14982"/>
          <ac:spMkLst>
            <pc:docMk/>
            <pc:sldMk cId="1681812246" sldId="720"/>
            <ac:spMk id="10" creationId="{84016375-6E61-9969-35A1-5AA58157333A}"/>
          </ac:spMkLst>
        </pc:spChg>
        <pc:picChg chg="add del">
          <ac:chgData name="Danilo Ríos" userId="74fa47b150b6dd85" providerId="LiveId" clId="{0FF8F6C8-D0B3-481B-9F99-CC061D541573}" dt="2023-10-04T13:20:41.795" v="14966"/>
          <ac:picMkLst>
            <pc:docMk/>
            <pc:sldMk cId="1681812246" sldId="720"/>
            <ac:picMk id="3073" creationId="{4CF2E53A-2F06-B11B-9195-B906E28D7054}"/>
          </ac:picMkLst>
        </pc:picChg>
        <pc:picChg chg="add del">
          <ac:chgData name="Danilo Ríos" userId="74fa47b150b6dd85" providerId="LiveId" clId="{0FF8F6C8-D0B3-481B-9F99-CC061D541573}" dt="2023-10-04T13:20:54.405" v="14969"/>
          <ac:picMkLst>
            <pc:docMk/>
            <pc:sldMk cId="1681812246" sldId="720"/>
            <ac:picMk id="3076" creationId="{F75C3002-9F08-C76E-F0F9-91651F1334B1}"/>
          </ac:picMkLst>
        </pc:picChg>
        <pc:picChg chg="add del">
          <ac:chgData name="Danilo Ríos" userId="74fa47b150b6dd85" providerId="LiveId" clId="{0FF8F6C8-D0B3-481B-9F99-CC061D541573}" dt="2023-10-04T13:21:04.840" v="14971"/>
          <ac:picMkLst>
            <pc:docMk/>
            <pc:sldMk cId="1681812246" sldId="720"/>
            <ac:picMk id="3079" creationId="{F21D9708-0788-375F-2FA6-9DCA57A07A95}"/>
          </ac:picMkLst>
        </pc:picChg>
        <pc:picChg chg="add del">
          <ac:chgData name="Danilo Ríos" userId="74fa47b150b6dd85" providerId="LiveId" clId="{0FF8F6C8-D0B3-481B-9F99-CC061D541573}" dt="2023-10-04T13:21:57.400" v="14978" actId="478"/>
          <ac:picMkLst>
            <pc:docMk/>
            <pc:sldMk cId="1681812246" sldId="720"/>
            <ac:picMk id="3082" creationId="{EE7FE50B-9011-E1A0-1A92-328015ECA72F}"/>
          </ac:picMkLst>
        </pc:picChg>
      </pc:sldChg>
      <pc:sldChg chg="delSp modSp mod">
        <pc:chgData name="Danilo Ríos" userId="74fa47b150b6dd85" providerId="LiveId" clId="{0FF8F6C8-D0B3-481B-9F99-CC061D541573}" dt="2023-10-30T14:37:28.227" v="41074" actId="20577"/>
        <pc:sldMkLst>
          <pc:docMk/>
          <pc:sldMk cId="1597592505" sldId="721"/>
        </pc:sldMkLst>
        <pc:spChg chg="mod">
          <ac:chgData name="Danilo Ríos" userId="74fa47b150b6dd85" providerId="LiveId" clId="{0FF8F6C8-D0B3-481B-9F99-CC061D541573}" dt="2023-10-30T14:37:28.227" v="41074" actId="20577"/>
          <ac:spMkLst>
            <pc:docMk/>
            <pc:sldMk cId="1597592505" sldId="721"/>
            <ac:spMk id="5" creationId="{7CE1E24B-5445-7B36-C62E-98A856644260}"/>
          </ac:spMkLst>
        </pc:spChg>
        <pc:spChg chg="del">
          <ac:chgData name="Danilo Ríos" userId="74fa47b150b6dd85" providerId="LiveId" clId="{0FF8F6C8-D0B3-481B-9F99-CC061D541573}" dt="2023-10-23T15:01:43.690" v="31001" actId="478"/>
          <ac:spMkLst>
            <pc:docMk/>
            <pc:sldMk cId="1597592505" sldId="721"/>
            <ac:spMk id="33" creationId="{9FEDAEC1-8B75-7736-A606-C18F0B42ADF6}"/>
          </ac:spMkLst>
        </pc:spChg>
        <pc:grpChg chg="del">
          <ac:chgData name="Danilo Ríos" userId="74fa47b150b6dd85" providerId="LiveId" clId="{0FF8F6C8-D0B3-481B-9F99-CC061D541573}" dt="2023-10-04T14:16:32.133" v="17238" actId="478"/>
          <ac:grpSpMkLst>
            <pc:docMk/>
            <pc:sldMk cId="1597592505" sldId="721"/>
            <ac:grpSpMk id="3" creationId="{9F82A1CF-C753-ACC1-C08F-A4E503DDF438}"/>
          </ac:grpSpMkLst>
        </pc:grpChg>
        <pc:grpChg chg="del">
          <ac:chgData name="Danilo Ríos" userId="74fa47b150b6dd85" providerId="LiveId" clId="{0FF8F6C8-D0B3-481B-9F99-CC061D541573}" dt="2023-10-04T14:16:29.883" v="17237" actId="478"/>
          <ac:grpSpMkLst>
            <pc:docMk/>
            <pc:sldMk cId="1597592505" sldId="721"/>
            <ac:grpSpMk id="16" creationId="{BC80DF29-74F0-3353-B223-6FEEF68158D4}"/>
          </ac:grpSpMkLst>
        </pc:grpChg>
        <pc:grpChg chg="del">
          <ac:chgData name="Danilo Ríos" userId="74fa47b150b6dd85" providerId="LiveId" clId="{0FF8F6C8-D0B3-481B-9F99-CC061D541573}" dt="2023-10-04T14:16:27.947" v="17236" actId="478"/>
          <ac:grpSpMkLst>
            <pc:docMk/>
            <pc:sldMk cId="1597592505" sldId="721"/>
            <ac:grpSpMk id="22" creationId="{EF16FE22-E548-7D98-38E5-B10C99795518}"/>
          </ac:grpSpMkLst>
        </pc:grpChg>
        <pc:grpChg chg="del">
          <ac:chgData name="Danilo Ríos" userId="74fa47b150b6dd85" providerId="LiveId" clId="{0FF8F6C8-D0B3-481B-9F99-CC061D541573}" dt="2023-10-04T14:16:26.071" v="17235" actId="478"/>
          <ac:grpSpMkLst>
            <pc:docMk/>
            <pc:sldMk cId="1597592505" sldId="721"/>
            <ac:grpSpMk id="34" creationId="{CAAD09AF-B93A-9649-37B0-E6FD2152102B}"/>
          </ac:grpSpMkLst>
        </pc:grpChg>
      </pc:sldChg>
      <pc:sldChg chg="delSp modSp del mod delAnim modAnim">
        <pc:chgData name="Danilo Ríos" userId="74fa47b150b6dd85" providerId="LiveId" clId="{0FF8F6C8-D0B3-481B-9F99-CC061D541573}" dt="2023-10-04T13:38:50.086" v="15376" actId="47"/>
        <pc:sldMkLst>
          <pc:docMk/>
          <pc:sldMk cId="852777341" sldId="722"/>
        </pc:sldMkLst>
        <pc:spChg chg="del mod">
          <ac:chgData name="Danilo Ríos" userId="74fa47b150b6dd85" providerId="LiveId" clId="{0FF8F6C8-D0B3-481B-9F99-CC061D541573}" dt="2023-10-04T13:36:53.060" v="15269"/>
          <ac:spMkLst>
            <pc:docMk/>
            <pc:sldMk cId="852777341" sldId="722"/>
            <ac:spMk id="81923" creationId="{00000000-0000-0000-0000-000000000000}"/>
          </ac:spMkLst>
        </pc:spChg>
      </pc:sldChg>
      <pc:sldChg chg="delSp modSp add del mod">
        <pc:chgData name="Danilo Ríos" userId="74fa47b150b6dd85" providerId="LiveId" clId="{0FF8F6C8-D0B3-481B-9F99-CC061D541573}" dt="2023-10-16T11:51:46.898" v="30911" actId="47"/>
        <pc:sldMkLst>
          <pc:docMk/>
          <pc:sldMk cId="2712579107" sldId="723"/>
        </pc:sldMkLst>
        <pc:spChg chg="del mod">
          <ac:chgData name="Danilo Ríos" userId="74fa47b150b6dd85" providerId="LiveId" clId="{0FF8F6C8-D0B3-481B-9F99-CC061D541573}" dt="2023-10-04T13:36:24.969" v="15266" actId="478"/>
          <ac:spMkLst>
            <pc:docMk/>
            <pc:sldMk cId="2712579107" sldId="723"/>
            <ac:spMk id="2" creationId="{E1CC5678-4854-8EC0-B91C-60A6E0BC722F}"/>
          </ac:spMkLst>
        </pc:spChg>
        <pc:spChg chg="del mod">
          <ac:chgData name="Danilo Ríos" userId="74fa47b150b6dd85" providerId="LiveId" clId="{0FF8F6C8-D0B3-481B-9F99-CC061D541573}" dt="2023-10-16T11:51:07.775" v="30904" actId="21"/>
          <ac:spMkLst>
            <pc:docMk/>
            <pc:sldMk cId="2712579107" sldId="723"/>
            <ac:spMk id="3" creationId="{93416392-7D7C-5F27-3FA5-B8221A7DD3EF}"/>
          </ac:spMkLst>
        </pc:spChg>
      </pc:sldChg>
      <pc:sldChg chg="addSp modSp new mod">
        <pc:chgData name="Danilo Ríos" userId="74fa47b150b6dd85" providerId="LiveId" clId="{0FF8F6C8-D0B3-481B-9F99-CC061D541573}" dt="2023-10-30T14:29:32.160" v="40952" actId="115"/>
        <pc:sldMkLst>
          <pc:docMk/>
          <pc:sldMk cId="2431226992" sldId="724"/>
        </pc:sldMkLst>
        <pc:spChg chg="add mod">
          <ac:chgData name="Danilo Ríos" userId="74fa47b150b6dd85" providerId="LiveId" clId="{0FF8F6C8-D0B3-481B-9F99-CC061D541573}" dt="2023-10-30T14:29:32.160" v="40952" actId="115"/>
          <ac:spMkLst>
            <pc:docMk/>
            <pc:sldMk cId="2431226992" sldId="724"/>
            <ac:spMk id="3" creationId="{C47960B7-A8FC-2B5D-99AE-2E5DD154DF98}"/>
          </ac:spMkLst>
        </pc:spChg>
        <pc:spChg chg="add mod">
          <ac:chgData name="Danilo Ríos" userId="74fa47b150b6dd85" providerId="LiveId" clId="{0FF8F6C8-D0B3-481B-9F99-CC061D541573}" dt="2023-10-30T14:29:16.310" v="40950" actId="2711"/>
          <ac:spMkLst>
            <pc:docMk/>
            <pc:sldMk cId="2431226992" sldId="724"/>
            <ac:spMk id="4" creationId="{E1C3648B-9E12-7F68-BFFB-51DBD3E63D6C}"/>
          </ac:spMkLst>
        </pc:spChg>
      </pc:sldChg>
      <pc:sldChg chg="addSp modSp new mod">
        <pc:chgData name="Danilo Ríos" userId="74fa47b150b6dd85" providerId="LiveId" clId="{0FF8F6C8-D0B3-481B-9F99-CC061D541573}" dt="2023-10-30T14:39:42.029" v="41079" actId="2711"/>
        <pc:sldMkLst>
          <pc:docMk/>
          <pc:sldMk cId="657936641" sldId="725"/>
        </pc:sldMkLst>
        <pc:spChg chg="add mod">
          <ac:chgData name="Danilo Ríos" userId="74fa47b150b6dd85" providerId="LiveId" clId="{0FF8F6C8-D0B3-481B-9F99-CC061D541573}" dt="2023-10-30T14:39:42.029" v="41079" actId="2711"/>
          <ac:spMkLst>
            <pc:docMk/>
            <pc:sldMk cId="657936641" sldId="725"/>
            <ac:spMk id="3" creationId="{818EF912-0D8B-3DC7-6F39-6EFD055461D1}"/>
          </ac:spMkLst>
        </pc:spChg>
        <pc:spChg chg="add mod">
          <ac:chgData name="Danilo Ríos" userId="74fa47b150b6dd85" providerId="LiveId" clId="{0FF8F6C8-D0B3-481B-9F99-CC061D541573}" dt="2023-10-30T14:39:25.156" v="41078" actId="1076"/>
          <ac:spMkLst>
            <pc:docMk/>
            <pc:sldMk cId="657936641" sldId="725"/>
            <ac:spMk id="4" creationId="{C15FC839-5DF5-A76C-23A3-2E9DA0632F63}"/>
          </ac:spMkLst>
        </pc:spChg>
      </pc:sldChg>
      <pc:sldChg chg="delSp modSp add del mod">
        <pc:chgData name="Danilo Ríos" userId="74fa47b150b6dd85" providerId="LiveId" clId="{0FF8F6C8-D0B3-481B-9F99-CC061D541573}" dt="2023-10-04T14:17:22.097" v="17255" actId="47"/>
        <pc:sldMkLst>
          <pc:docMk/>
          <pc:sldMk cId="4072426952" sldId="725"/>
        </pc:sldMkLst>
        <pc:spChg chg="del mod">
          <ac:chgData name="Danilo Ríos" userId="74fa47b150b6dd85" providerId="LiveId" clId="{0FF8F6C8-D0B3-481B-9F99-CC061D541573}" dt="2023-10-04T14:17:10.771" v="17252" actId="21"/>
          <ac:spMkLst>
            <pc:docMk/>
            <pc:sldMk cId="4072426952" sldId="725"/>
            <ac:spMk id="3" creationId="{C47960B7-A8FC-2B5D-99AE-2E5DD154DF98}"/>
          </ac:spMkLst>
        </pc:spChg>
      </pc:sldChg>
      <pc:sldChg chg="addSp modSp new mod">
        <pc:chgData name="Danilo Ríos" userId="74fa47b150b6dd85" providerId="LiveId" clId="{0FF8F6C8-D0B3-481B-9F99-CC061D541573}" dt="2023-10-30T14:28:25.490" v="40942" actId="2711"/>
        <pc:sldMkLst>
          <pc:docMk/>
          <pc:sldMk cId="794419538" sldId="726"/>
        </pc:sldMkLst>
        <pc:spChg chg="add mod">
          <ac:chgData name="Danilo Ríos" userId="74fa47b150b6dd85" providerId="LiveId" clId="{0FF8F6C8-D0B3-481B-9F99-CC061D541573}" dt="2023-10-30T14:28:25.490" v="40942" actId="2711"/>
          <ac:spMkLst>
            <pc:docMk/>
            <pc:sldMk cId="794419538" sldId="726"/>
            <ac:spMk id="3" creationId="{51A319FC-964E-0576-073D-7F8935062F5E}"/>
          </ac:spMkLst>
        </pc:spChg>
      </pc:sldChg>
      <pc:sldChg chg="addSp modSp new mod modShow">
        <pc:chgData name="Danilo Ríos" userId="74fa47b150b6dd85" providerId="LiveId" clId="{0FF8F6C8-D0B3-481B-9F99-CC061D541573}" dt="2023-10-04T17:29:07.016" v="17703" actId="729"/>
        <pc:sldMkLst>
          <pc:docMk/>
          <pc:sldMk cId="3716067863" sldId="727"/>
        </pc:sldMkLst>
        <pc:spChg chg="add mod">
          <ac:chgData name="Danilo Ríos" userId="74fa47b150b6dd85" providerId="LiveId" clId="{0FF8F6C8-D0B3-481B-9F99-CC061D541573}" dt="2023-10-04T17:28:48.817" v="17700" actId="1076"/>
          <ac:spMkLst>
            <pc:docMk/>
            <pc:sldMk cId="3716067863" sldId="727"/>
            <ac:spMk id="2" creationId="{E232FCFE-6DB8-B188-C033-CDA3355A0C24}"/>
          </ac:spMkLst>
        </pc:spChg>
      </pc:sldChg>
      <pc:sldChg chg="addSp modSp new mod">
        <pc:chgData name="Danilo Ríos" userId="74fa47b150b6dd85" providerId="LiveId" clId="{0FF8F6C8-D0B3-481B-9F99-CC061D541573}" dt="2023-10-04T18:11:12.214" v="19666" actId="1076"/>
        <pc:sldMkLst>
          <pc:docMk/>
          <pc:sldMk cId="2463642324" sldId="728"/>
        </pc:sldMkLst>
        <pc:spChg chg="add mod">
          <ac:chgData name="Danilo Ríos" userId="74fa47b150b6dd85" providerId="LiveId" clId="{0FF8F6C8-D0B3-481B-9F99-CC061D541573}" dt="2023-10-04T18:11:12.214" v="19666" actId="1076"/>
          <ac:spMkLst>
            <pc:docMk/>
            <pc:sldMk cId="2463642324" sldId="728"/>
            <ac:spMk id="2" creationId="{BCD449CD-0E1C-B60A-B846-581C72057400}"/>
          </ac:spMkLst>
        </pc:spChg>
        <pc:spChg chg="add mod">
          <ac:chgData name="Danilo Ríos" userId="74fa47b150b6dd85" providerId="LiveId" clId="{0FF8F6C8-D0B3-481B-9F99-CC061D541573}" dt="2023-10-04T18:09:31.295" v="19634" actId="1076"/>
          <ac:spMkLst>
            <pc:docMk/>
            <pc:sldMk cId="2463642324" sldId="728"/>
            <ac:spMk id="4" creationId="{F07A6D0F-A02E-1047-742C-3FBFF7F629AE}"/>
          </ac:spMkLst>
        </pc:spChg>
      </pc:sldChg>
      <pc:sldChg chg="delSp modSp add mod ord">
        <pc:chgData name="Danilo Ríos" userId="74fa47b150b6dd85" providerId="LiveId" clId="{0FF8F6C8-D0B3-481B-9F99-CC061D541573}" dt="2023-11-07T16:02:43.864" v="43940" actId="20577"/>
        <pc:sldMkLst>
          <pc:docMk/>
          <pc:sldMk cId="130821368" sldId="729"/>
        </pc:sldMkLst>
        <pc:spChg chg="mod">
          <ac:chgData name="Danilo Ríos" userId="74fa47b150b6dd85" providerId="LiveId" clId="{0FF8F6C8-D0B3-481B-9F99-CC061D541573}" dt="2023-11-07T16:02:43.864" v="43940" actId="20577"/>
          <ac:spMkLst>
            <pc:docMk/>
            <pc:sldMk cId="130821368" sldId="729"/>
            <ac:spMk id="5" creationId="{7CE1E24B-5445-7B36-C62E-98A856644260}"/>
          </ac:spMkLst>
        </pc:spChg>
        <pc:spChg chg="del">
          <ac:chgData name="Danilo Ríos" userId="74fa47b150b6dd85" providerId="LiveId" clId="{0FF8F6C8-D0B3-481B-9F99-CC061D541573}" dt="2023-10-04T17:48:50.307" v="18537" actId="478"/>
          <ac:spMkLst>
            <pc:docMk/>
            <pc:sldMk cId="130821368" sldId="729"/>
            <ac:spMk id="33" creationId="{9FEDAEC1-8B75-7736-A606-C18F0B42ADF6}"/>
          </ac:spMkLst>
        </pc:spChg>
      </pc:sldChg>
      <pc:sldChg chg="modSp mod">
        <pc:chgData name="Danilo Ríos" userId="74fa47b150b6dd85" providerId="LiveId" clId="{0FF8F6C8-D0B3-481B-9F99-CC061D541573}" dt="2023-10-24T12:12:47.438" v="31530" actId="20577"/>
        <pc:sldMkLst>
          <pc:docMk/>
          <pc:sldMk cId="2473014957" sldId="730"/>
        </pc:sldMkLst>
        <pc:spChg chg="mod">
          <ac:chgData name="Danilo Ríos" userId="74fa47b150b6dd85" providerId="LiveId" clId="{0FF8F6C8-D0B3-481B-9F99-CC061D541573}" dt="2023-10-24T12:12:47.438" v="31530" actId="20577"/>
          <ac:spMkLst>
            <pc:docMk/>
            <pc:sldMk cId="2473014957" sldId="730"/>
            <ac:spMk id="5" creationId="{7CE1E24B-5445-7B36-C62E-98A856644260}"/>
          </ac:spMkLst>
        </pc:spChg>
      </pc:sldChg>
      <pc:sldChg chg="addSp modSp new mod">
        <pc:chgData name="Danilo Ríos" userId="74fa47b150b6dd85" providerId="LiveId" clId="{0FF8F6C8-D0B3-481B-9F99-CC061D541573}" dt="2023-10-24T12:13:25.760" v="31563" actId="20577"/>
        <pc:sldMkLst>
          <pc:docMk/>
          <pc:sldMk cId="3488073141" sldId="731"/>
        </pc:sldMkLst>
        <pc:spChg chg="add mod">
          <ac:chgData name="Danilo Ríos" userId="74fa47b150b6dd85" providerId="LiveId" clId="{0FF8F6C8-D0B3-481B-9F99-CC061D541573}" dt="2023-10-24T12:13:25.760" v="31563" actId="20577"/>
          <ac:spMkLst>
            <pc:docMk/>
            <pc:sldMk cId="3488073141" sldId="731"/>
            <ac:spMk id="3" creationId="{383D770C-74B2-E482-04A2-357C20778311}"/>
          </ac:spMkLst>
        </pc:spChg>
      </pc:sldChg>
      <pc:sldChg chg="addSp modSp new mod modShow">
        <pc:chgData name="Danilo Ríos" userId="74fa47b150b6dd85" providerId="LiveId" clId="{0FF8F6C8-D0B3-481B-9F99-CC061D541573}" dt="2023-10-25T15:13:20.959" v="34585" actId="1076"/>
        <pc:sldMkLst>
          <pc:docMk/>
          <pc:sldMk cId="394610902" sldId="732"/>
        </pc:sldMkLst>
        <pc:spChg chg="add mod">
          <ac:chgData name="Danilo Ríos" userId="74fa47b150b6dd85" providerId="LiveId" clId="{0FF8F6C8-D0B3-481B-9F99-CC061D541573}" dt="2023-10-25T15:13:20.959" v="34585" actId="1076"/>
          <ac:spMkLst>
            <pc:docMk/>
            <pc:sldMk cId="394610902" sldId="732"/>
            <ac:spMk id="3" creationId="{7D175387-9F9C-12B6-55DE-7FE9C0A7BE42}"/>
          </ac:spMkLst>
        </pc:spChg>
      </pc:sldChg>
      <pc:sldChg chg="addSp delSp modSp new mod">
        <pc:chgData name="Danilo Ríos" userId="74fa47b150b6dd85" providerId="LiveId" clId="{0FF8F6C8-D0B3-481B-9F99-CC061D541573}" dt="2023-10-24T12:16:39.271" v="31605" actId="6549"/>
        <pc:sldMkLst>
          <pc:docMk/>
          <pc:sldMk cId="1240682773" sldId="733"/>
        </pc:sldMkLst>
        <pc:spChg chg="add mod">
          <ac:chgData name="Danilo Ríos" userId="74fa47b150b6dd85" providerId="LiveId" clId="{0FF8F6C8-D0B3-481B-9F99-CC061D541573}" dt="2023-10-24T12:16:39.271" v="31605" actId="6549"/>
          <ac:spMkLst>
            <pc:docMk/>
            <pc:sldMk cId="1240682773" sldId="733"/>
            <ac:spMk id="3" creationId="{DC646E1C-0102-5F8C-72AC-EEF0407F7B77}"/>
          </ac:spMkLst>
        </pc:spChg>
        <pc:spChg chg="del">
          <ac:chgData name="Danilo Ríos" userId="74fa47b150b6dd85" providerId="LiveId" clId="{0FF8F6C8-D0B3-481B-9F99-CC061D541573}" dt="2023-10-04T18:54:34.060" v="20899"/>
          <ac:spMkLst>
            <pc:docMk/>
            <pc:sldMk cId="1240682773" sldId="733"/>
            <ac:spMk id="4" creationId="{73C81D08-2162-1704-17E6-ADEECCD25ED8}"/>
          </ac:spMkLst>
        </pc:spChg>
      </pc:sldChg>
      <pc:sldChg chg="addSp delSp modSp new mod">
        <pc:chgData name="Danilo Ríos" userId="74fa47b150b6dd85" providerId="LiveId" clId="{0FF8F6C8-D0B3-481B-9F99-CC061D541573}" dt="2023-10-24T14:01:30.446" v="32738" actId="20577"/>
        <pc:sldMkLst>
          <pc:docMk/>
          <pc:sldMk cId="2448343526" sldId="734"/>
        </pc:sldMkLst>
        <pc:spChg chg="add mod">
          <ac:chgData name="Danilo Ríos" userId="74fa47b150b6dd85" providerId="LiveId" clId="{0FF8F6C8-D0B3-481B-9F99-CC061D541573}" dt="2023-10-24T14:01:30.446" v="32738" actId="20577"/>
          <ac:spMkLst>
            <pc:docMk/>
            <pc:sldMk cId="2448343526" sldId="734"/>
            <ac:spMk id="2" creationId="{5E42E8EE-FC5A-A772-31CB-175FFA1DA1C6}"/>
          </ac:spMkLst>
        </pc:spChg>
        <pc:spChg chg="add del mod">
          <ac:chgData name="Danilo Ríos" userId="74fa47b150b6dd85" providerId="LiveId" clId="{0FF8F6C8-D0B3-481B-9F99-CC061D541573}" dt="2023-10-04T18:57:19.609" v="21028"/>
          <ac:spMkLst>
            <pc:docMk/>
            <pc:sldMk cId="2448343526" sldId="734"/>
            <ac:spMk id="3" creationId="{C355ED13-DE47-AC41-1EB4-6409EA9050F6}"/>
          </ac:spMkLst>
        </pc:spChg>
      </pc:sldChg>
      <pc:sldChg chg="addSp delSp modSp new mod ord modClrScheme chgLayout">
        <pc:chgData name="Danilo Ríos" userId="74fa47b150b6dd85" providerId="LiveId" clId="{0FF8F6C8-D0B3-481B-9F99-CC061D541573}" dt="2023-10-24T13:53:47.037" v="32612"/>
        <pc:sldMkLst>
          <pc:docMk/>
          <pc:sldMk cId="2351171551" sldId="735"/>
        </pc:sldMkLst>
        <pc:spChg chg="add mod">
          <ac:chgData name="Danilo Ríos" userId="74fa47b150b6dd85" providerId="LiveId" clId="{0FF8F6C8-D0B3-481B-9F99-CC061D541573}" dt="2023-10-24T12:20:17.977" v="31683" actId="114"/>
          <ac:spMkLst>
            <pc:docMk/>
            <pc:sldMk cId="2351171551" sldId="735"/>
            <ac:spMk id="3" creationId="{A6963576-5A4C-8562-3F0C-118BE8119E3F}"/>
          </ac:spMkLst>
        </pc:spChg>
        <pc:spChg chg="add del mod">
          <ac:chgData name="Danilo Ríos" userId="74fa47b150b6dd85" providerId="LiveId" clId="{0FF8F6C8-D0B3-481B-9F99-CC061D541573}" dt="2023-10-24T13:53:11.849" v="32605" actId="478"/>
          <ac:spMkLst>
            <pc:docMk/>
            <pc:sldMk cId="2351171551" sldId="735"/>
            <ac:spMk id="4" creationId="{B3774365-D209-D035-0F3F-2E956805562C}"/>
          </ac:spMkLst>
        </pc:spChg>
        <pc:picChg chg="add del mod">
          <ac:chgData name="Danilo Ríos" userId="74fa47b150b6dd85" providerId="LiveId" clId="{0FF8F6C8-D0B3-481B-9F99-CC061D541573}" dt="2023-10-24T13:53:06.223" v="32604" actId="478"/>
          <ac:picMkLst>
            <pc:docMk/>
            <pc:sldMk cId="2351171551" sldId="735"/>
            <ac:picMk id="2050" creationId="{39B5A430-1080-8AFD-7A80-04A5376FC28C}"/>
          </ac:picMkLst>
        </pc:picChg>
      </pc:sldChg>
      <pc:sldChg chg="addSp delSp modSp mod">
        <pc:chgData name="Danilo Ríos" userId="74fa47b150b6dd85" providerId="LiveId" clId="{0FF8F6C8-D0B3-481B-9F99-CC061D541573}" dt="2023-10-25T15:16:41.933" v="34611" actId="20577"/>
        <pc:sldMkLst>
          <pc:docMk/>
          <pc:sldMk cId="3758593922" sldId="736"/>
        </pc:sldMkLst>
        <pc:spChg chg="mod">
          <ac:chgData name="Danilo Ríos" userId="74fa47b150b6dd85" providerId="LiveId" clId="{0FF8F6C8-D0B3-481B-9F99-CC061D541573}" dt="2023-10-25T15:16:41.933" v="34611" actId="20577"/>
          <ac:spMkLst>
            <pc:docMk/>
            <pc:sldMk cId="3758593922" sldId="736"/>
            <ac:spMk id="2" creationId="{5E42E8EE-FC5A-A772-31CB-175FFA1DA1C6}"/>
          </ac:spMkLst>
        </pc:spChg>
        <pc:spChg chg="add del">
          <ac:chgData name="Danilo Ríos" userId="74fa47b150b6dd85" providerId="LiveId" clId="{0FF8F6C8-D0B3-481B-9F99-CC061D541573}" dt="2023-10-04T20:24:06.052" v="21987"/>
          <ac:spMkLst>
            <pc:docMk/>
            <pc:sldMk cId="3758593922" sldId="736"/>
            <ac:spMk id="3" creationId="{16A9A1F7-F41F-4194-3701-2E96BACEA3CE}"/>
          </ac:spMkLst>
        </pc:spChg>
        <pc:spChg chg="add del">
          <ac:chgData name="Danilo Ríos" userId="74fa47b150b6dd85" providerId="LiveId" clId="{0FF8F6C8-D0B3-481B-9F99-CC061D541573}" dt="2023-10-04T20:24:06.052" v="21987"/>
          <ac:spMkLst>
            <pc:docMk/>
            <pc:sldMk cId="3758593922" sldId="736"/>
            <ac:spMk id="4" creationId="{12278249-ABC9-4D58-82F3-A452C2D18AFB}"/>
          </ac:spMkLst>
        </pc:spChg>
        <pc:spChg chg="add del">
          <ac:chgData name="Danilo Ríos" userId="74fa47b150b6dd85" providerId="LiveId" clId="{0FF8F6C8-D0B3-481B-9F99-CC061D541573}" dt="2023-10-04T20:24:15.005" v="21989"/>
          <ac:spMkLst>
            <pc:docMk/>
            <pc:sldMk cId="3758593922" sldId="736"/>
            <ac:spMk id="5" creationId="{F40AFC36-6DFC-A8CF-9B30-96D44FF99AA1}"/>
          </ac:spMkLst>
        </pc:spChg>
        <pc:spChg chg="add del">
          <ac:chgData name="Danilo Ríos" userId="74fa47b150b6dd85" providerId="LiveId" clId="{0FF8F6C8-D0B3-481B-9F99-CC061D541573}" dt="2023-10-04T20:24:15.005" v="21989"/>
          <ac:spMkLst>
            <pc:docMk/>
            <pc:sldMk cId="3758593922" sldId="736"/>
            <ac:spMk id="6" creationId="{BC4E684B-664B-A57B-06D7-7204EE1974D6}"/>
          </ac:spMkLst>
        </pc:spChg>
        <pc:spChg chg="add del">
          <ac:chgData name="Danilo Ríos" userId="74fa47b150b6dd85" providerId="LiveId" clId="{0FF8F6C8-D0B3-481B-9F99-CC061D541573}" dt="2023-10-04T20:24:37.223" v="21992"/>
          <ac:spMkLst>
            <pc:docMk/>
            <pc:sldMk cId="3758593922" sldId="736"/>
            <ac:spMk id="7" creationId="{E7EFF04F-8086-45C5-A810-41EB2922643E}"/>
          </ac:spMkLst>
        </pc:spChg>
        <pc:spChg chg="add del">
          <ac:chgData name="Danilo Ríos" userId="74fa47b150b6dd85" providerId="LiveId" clId="{0FF8F6C8-D0B3-481B-9F99-CC061D541573}" dt="2023-10-04T20:24:37.223" v="21992"/>
          <ac:spMkLst>
            <pc:docMk/>
            <pc:sldMk cId="3758593922" sldId="736"/>
            <ac:spMk id="8" creationId="{727C4269-CAE8-0481-29E5-A3FFDB9D1893}"/>
          </ac:spMkLst>
        </pc:spChg>
        <pc:spChg chg="add del mod">
          <ac:chgData name="Danilo Ríos" userId="74fa47b150b6dd85" providerId="LiveId" clId="{0FF8F6C8-D0B3-481B-9F99-CC061D541573}" dt="2023-10-04T20:25:35.423" v="22003" actId="478"/>
          <ac:spMkLst>
            <pc:docMk/>
            <pc:sldMk cId="3758593922" sldId="736"/>
            <ac:spMk id="9" creationId="{9C26692F-A385-D82F-7D26-60D4D8E3F6C7}"/>
          </ac:spMkLst>
        </pc:spChg>
        <pc:spChg chg="add mod">
          <ac:chgData name="Danilo Ríos" userId="74fa47b150b6dd85" providerId="LiveId" clId="{0FF8F6C8-D0B3-481B-9F99-CC061D541573}" dt="2023-10-04T20:25:59.371" v="22009" actId="21"/>
          <ac:spMkLst>
            <pc:docMk/>
            <pc:sldMk cId="3758593922" sldId="736"/>
            <ac:spMk id="10" creationId="{D6B02EEC-5D21-30F5-99FE-62CFAFB0FA39}"/>
          </ac:spMkLst>
        </pc:spChg>
        <pc:picChg chg="add del">
          <ac:chgData name="Danilo Ríos" userId="74fa47b150b6dd85" providerId="LiveId" clId="{0FF8F6C8-D0B3-481B-9F99-CC061D541573}" dt="2023-10-04T20:24:06.052" v="21987"/>
          <ac:picMkLst>
            <pc:docMk/>
            <pc:sldMk cId="3758593922" sldId="736"/>
            <ac:picMk id="5121" creationId="{C3FC20EE-73A1-5398-9D40-EB67E9C1C0D1}"/>
          </ac:picMkLst>
        </pc:picChg>
        <pc:picChg chg="add del">
          <ac:chgData name="Danilo Ríos" userId="74fa47b150b6dd85" providerId="LiveId" clId="{0FF8F6C8-D0B3-481B-9F99-CC061D541573}" dt="2023-10-04T20:24:15.005" v="21989"/>
          <ac:picMkLst>
            <pc:docMk/>
            <pc:sldMk cId="3758593922" sldId="736"/>
            <ac:picMk id="5124" creationId="{46F04DBB-FC5D-843F-1D80-3ADC55D4CCCF}"/>
          </ac:picMkLst>
        </pc:picChg>
        <pc:picChg chg="add del">
          <ac:chgData name="Danilo Ríos" userId="74fa47b150b6dd85" providerId="LiveId" clId="{0FF8F6C8-D0B3-481B-9F99-CC061D541573}" dt="2023-10-04T20:24:37.223" v="21992"/>
          <ac:picMkLst>
            <pc:docMk/>
            <pc:sldMk cId="3758593922" sldId="736"/>
            <ac:picMk id="5127" creationId="{25AC72EA-ADFA-BFA9-DE17-65B13668B03E}"/>
          </ac:picMkLst>
        </pc:picChg>
        <pc:picChg chg="add mod">
          <ac:chgData name="Danilo Ríos" userId="74fa47b150b6dd85" providerId="LiveId" clId="{0FF8F6C8-D0B3-481B-9F99-CC061D541573}" dt="2023-10-04T20:25:08.520" v="22000" actId="14100"/>
          <ac:picMkLst>
            <pc:docMk/>
            <pc:sldMk cId="3758593922" sldId="736"/>
            <ac:picMk id="5130" creationId="{F9A51AF6-764E-FB4D-4481-DA514A932C5B}"/>
          </ac:picMkLst>
        </pc:picChg>
      </pc:sldChg>
      <pc:sldChg chg="new del">
        <pc:chgData name="Danilo Ríos" userId="74fa47b150b6dd85" providerId="LiveId" clId="{0FF8F6C8-D0B3-481B-9F99-CC061D541573}" dt="2023-10-04T20:38:44.900" v="22590" actId="47"/>
        <pc:sldMkLst>
          <pc:docMk/>
          <pc:sldMk cId="326488613" sldId="737"/>
        </pc:sldMkLst>
      </pc:sldChg>
      <pc:sldChg chg="modSp mod">
        <pc:chgData name="Danilo Ríos" userId="74fa47b150b6dd85" providerId="LiveId" clId="{0FF8F6C8-D0B3-481B-9F99-CC061D541573}" dt="2023-10-25T14:54:00.438" v="34039" actId="20577"/>
        <pc:sldMkLst>
          <pc:docMk/>
          <pc:sldMk cId="2505136406" sldId="738"/>
        </pc:sldMkLst>
        <pc:spChg chg="mod">
          <ac:chgData name="Danilo Ríos" userId="74fa47b150b6dd85" providerId="LiveId" clId="{0FF8F6C8-D0B3-481B-9F99-CC061D541573}" dt="2023-10-25T14:54:00.438" v="34039" actId="20577"/>
          <ac:spMkLst>
            <pc:docMk/>
            <pc:sldMk cId="2505136406" sldId="738"/>
            <ac:spMk id="2" creationId="{5E42E8EE-FC5A-A772-31CB-175FFA1DA1C6}"/>
          </ac:spMkLst>
        </pc:spChg>
      </pc:sldChg>
      <pc:sldChg chg="addSp delSp modSp mod">
        <pc:chgData name="Danilo Ríos" userId="74fa47b150b6dd85" providerId="LiveId" clId="{0FF8F6C8-D0B3-481B-9F99-CC061D541573}" dt="2023-10-24T13:54:13.216" v="32617" actId="478"/>
        <pc:sldMkLst>
          <pc:docMk/>
          <pc:sldMk cId="3152719990" sldId="739"/>
        </pc:sldMkLst>
        <pc:spChg chg="mod">
          <ac:chgData name="Danilo Ríos" userId="74fa47b150b6dd85" providerId="LiveId" clId="{0FF8F6C8-D0B3-481B-9F99-CC061D541573}" dt="2023-10-24T12:24:24.077" v="31802" actId="20577"/>
          <ac:spMkLst>
            <pc:docMk/>
            <pc:sldMk cId="3152719990" sldId="739"/>
            <ac:spMk id="3" creationId="{A6963576-5A4C-8562-3F0C-118BE8119E3F}"/>
          </ac:spMkLst>
        </pc:spChg>
        <pc:spChg chg="add del mod">
          <ac:chgData name="Danilo Ríos" userId="74fa47b150b6dd85" providerId="LiveId" clId="{0FF8F6C8-D0B3-481B-9F99-CC061D541573}" dt="2023-10-24T13:54:13.216" v="32617" actId="478"/>
          <ac:spMkLst>
            <pc:docMk/>
            <pc:sldMk cId="3152719990" sldId="739"/>
            <ac:spMk id="4" creationId="{34D88B13-D44A-61A0-3A16-FCE2DC77433D}"/>
          </ac:spMkLst>
        </pc:spChg>
        <pc:picChg chg="add del">
          <ac:chgData name="Danilo Ríos" userId="74fa47b150b6dd85" providerId="LiveId" clId="{0FF8F6C8-D0B3-481B-9F99-CC061D541573}" dt="2023-10-24T13:54:09.936" v="32616" actId="478"/>
          <ac:picMkLst>
            <pc:docMk/>
            <pc:sldMk cId="3152719990" sldId="739"/>
            <ac:picMk id="1026" creationId="{E8FDA0CA-CA14-D71F-CFDA-AB30B3C486E8}"/>
          </ac:picMkLst>
        </pc:picChg>
      </pc:sldChg>
      <pc:sldChg chg="addSp delSp modSp mod">
        <pc:chgData name="Danilo Ríos" userId="74fa47b150b6dd85" providerId="LiveId" clId="{0FF8F6C8-D0B3-481B-9F99-CC061D541573}" dt="2023-10-24T12:24:35.813" v="31803" actId="114"/>
        <pc:sldMkLst>
          <pc:docMk/>
          <pc:sldMk cId="4249890060" sldId="740"/>
        </pc:sldMkLst>
        <pc:spChg chg="add del mod">
          <ac:chgData name="Danilo Ríos" userId="74fa47b150b6dd85" providerId="LiveId" clId="{0FF8F6C8-D0B3-481B-9F99-CC061D541573}" dt="2023-10-24T12:24:35.813" v="31803" actId="114"/>
          <ac:spMkLst>
            <pc:docMk/>
            <pc:sldMk cId="4249890060" sldId="740"/>
            <ac:spMk id="2" creationId="{5E42E8EE-FC5A-A772-31CB-175FFA1DA1C6}"/>
          </ac:spMkLst>
        </pc:spChg>
        <pc:spChg chg="add del">
          <ac:chgData name="Danilo Ríos" userId="74fa47b150b6dd85" providerId="LiveId" clId="{0FF8F6C8-D0B3-481B-9F99-CC061D541573}" dt="2023-10-06T12:57:17.775" v="25687"/>
          <ac:spMkLst>
            <pc:docMk/>
            <pc:sldMk cId="4249890060" sldId="740"/>
            <ac:spMk id="3" creationId="{5B58249E-B401-D09F-A4CF-A5585980B6B0}"/>
          </ac:spMkLst>
        </pc:spChg>
        <pc:spChg chg="add del">
          <ac:chgData name="Danilo Ríos" userId="74fa47b150b6dd85" providerId="LiveId" clId="{0FF8F6C8-D0B3-481B-9F99-CC061D541573}" dt="2023-10-06T12:57:17.775" v="25687"/>
          <ac:spMkLst>
            <pc:docMk/>
            <pc:sldMk cId="4249890060" sldId="740"/>
            <ac:spMk id="4" creationId="{9F78B966-5151-6093-B259-57F52F7AD99B}"/>
          </ac:spMkLst>
        </pc:spChg>
        <pc:spChg chg="add del mod">
          <ac:chgData name="Danilo Ríos" userId="74fa47b150b6dd85" providerId="LiveId" clId="{0FF8F6C8-D0B3-481B-9F99-CC061D541573}" dt="2023-10-06T12:57:41.209" v="25691" actId="478"/>
          <ac:spMkLst>
            <pc:docMk/>
            <pc:sldMk cId="4249890060" sldId="740"/>
            <ac:spMk id="5" creationId="{C0A424D8-C625-60E2-14B3-7207A559D365}"/>
          </ac:spMkLst>
        </pc:spChg>
        <pc:spChg chg="add del mod">
          <ac:chgData name="Danilo Ríos" userId="74fa47b150b6dd85" providerId="LiveId" clId="{0FF8F6C8-D0B3-481B-9F99-CC061D541573}" dt="2023-10-06T12:57:44.411" v="25692" actId="478"/>
          <ac:spMkLst>
            <pc:docMk/>
            <pc:sldMk cId="4249890060" sldId="740"/>
            <ac:spMk id="6" creationId="{0F18992E-1420-D399-D280-D62364078BCC}"/>
          </ac:spMkLst>
        </pc:spChg>
        <pc:spChg chg="add del">
          <ac:chgData name="Danilo Ríos" userId="74fa47b150b6dd85" providerId="LiveId" clId="{0FF8F6C8-D0B3-481B-9F99-CC061D541573}" dt="2023-10-06T13:01:41.224" v="25824"/>
          <ac:spMkLst>
            <pc:docMk/>
            <pc:sldMk cId="4249890060" sldId="740"/>
            <ac:spMk id="7" creationId="{F2543D4A-DCDC-46F8-9F7D-C1030F32EC13}"/>
          </ac:spMkLst>
        </pc:spChg>
        <pc:spChg chg="add del">
          <ac:chgData name="Danilo Ríos" userId="74fa47b150b6dd85" providerId="LiveId" clId="{0FF8F6C8-D0B3-481B-9F99-CC061D541573}" dt="2023-10-06T13:01:41.224" v="25824"/>
          <ac:spMkLst>
            <pc:docMk/>
            <pc:sldMk cId="4249890060" sldId="740"/>
            <ac:spMk id="8" creationId="{E2624DEE-8466-35A1-A73E-346D49035347}"/>
          </ac:spMkLst>
        </pc:spChg>
        <pc:picChg chg="add del">
          <ac:chgData name="Danilo Ríos" userId="74fa47b150b6dd85" providerId="LiveId" clId="{0FF8F6C8-D0B3-481B-9F99-CC061D541573}" dt="2023-10-06T12:57:17.775" v="25687"/>
          <ac:picMkLst>
            <pc:docMk/>
            <pc:sldMk cId="4249890060" sldId="740"/>
            <ac:picMk id="2049" creationId="{370CB04C-9B18-335D-0E00-CCE06E5895C4}"/>
          </ac:picMkLst>
        </pc:picChg>
        <pc:picChg chg="add mod">
          <ac:chgData name="Danilo Ríos" userId="74fa47b150b6dd85" providerId="LiveId" clId="{0FF8F6C8-D0B3-481B-9F99-CC061D541573}" dt="2023-10-06T12:57:34.319" v="25690" actId="1076"/>
          <ac:picMkLst>
            <pc:docMk/>
            <pc:sldMk cId="4249890060" sldId="740"/>
            <ac:picMk id="2052" creationId="{91771C4B-76B3-07F7-6F90-801C1B61EBDF}"/>
          </ac:picMkLst>
        </pc:picChg>
        <pc:picChg chg="add del">
          <ac:chgData name="Danilo Ríos" userId="74fa47b150b6dd85" providerId="LiveId" clId="{0FF8F6C8-D0B3-481B-9F99-CC061D541573}" dt="2023-10-06T13:01:41.224" v="25824"/>
          <ac:picMkLst>
            <pc:docMk/>
            <pc:sldMk cId="4249890060" sldId="740"/>
            <ac:picMk id="2055" creationId="{C9683AB4-33C1-FE7D-A0D8-C4E2C2C09B67}"/>
          </ac:picMkLst>
        </pc:picChg>
      </pc:sldChg>
      <pc:sldChg chg="modSp add mod">
        <pc:chgData name="Danilo Ríos" userId="74fa47b150b6dd85" providerId="LiveId" clId="{0FF8F6C8-D0B3-481B-9F99-CC061D541573}" dt="2023-10-06T13:42:30.707" v="27645" actId="1076"/>
        <pc:sldMkLst>
          <pc:docMk/>
          <pc:sldMk cId="1496147137" sldId="741"/>
        </pc:sldMkLst>
        <pc:spChg chg="mod">
          <ac:chgData name="Danilo Ríos" userId="74fa47b150b6dd85" providerId="LiveId" clId="{0FF8F6C8-D0B3-481B-9F99-CC061D541573}" dt="2023-10-06T13:42:30.707" v="27645" actId="1076"/>
          <ac:spMkLst>
            <pc:docMk/>
            <pc:sldMk cId="1496147137" sldId="741"/>
            <ac:spMk id="2" creationId="{5E42E8EE-FC5A-A772-31CB-175FFA1DA1C6}"/>
          </ac:spMkLst>
        </pc:spChg>
      </pc:sldChg>
      <pc:sldChg chg="addSp modSp new mod">
        <pc:chgData name="Danilo Ríos" userId="74fa47b150b6dd85" providerId="LiveId" clId="{0FF8F6C8-D0B3-481B-9F99-CC061D541573}" dt="2023-10-25T15:22:53.004" v="34765" actId="14100"/>
        <pc:sldMkLst>
          <pc:docMk/>
          <pc:sldMk cId="3060438969" sldId="742"/>
        </pc:sldMkLst>
        <pc:spChg chg="add mod">
          <ac:chgData name="Danilo Ríos" userId="74fa47b150b6dd85" providerId="LiveId" clId="{0FF8F6C8-D0B3-481B-9F99-CC061D541573}" dt="2023-10-25T15:22:53.004" v="34765" actId="14100"/>
          <ac:spMkLst>
            <pc:docMk/>
            <pc:sldMk cId="3060438969" sldId="742"/>
            <ac:spMk id="3" creationId="{E5E8BF45-8A91-2C5C-2890-A0795B25CE79}"/>
          </ac:spMkLst>
        </pc:spChg>
      </pc:sldChg>
      <pc:sldChg chg="addSp modSp new mod">
        <pc:chgData name="Danilo Ríos" userId="74fa47b150b6dd85" providerId="LiveId" clId="{0FF8F6C8-D0B3-481B-9F99-CC061D541573}" dt="2023-10-24T12:27:04.511" v="31834" actId="20577"/>
        <pc:sldMkLst>
          <pc:docMk/>
          <pc:sldMk cId="1874143282" sldId="743"/>
        </pc:sldMkLst>
        <pc:spChg chg="add mod">
          <ac:chgData name="Danilo Ríos" userId="74fa47b150b6dd85" providerId="LiveId" clId="{0FF8F6C8-D0B3-481B-9F99-CC061D541573}" dt="2023-10-24T12:27:04.511" v="31834" actId="20577"/>
          <ac:spMkLst>
            <pc:docMk/>
            <pc:sldMk cId="1874143282" sldId="743"/>
            <ac:spMk id="3" creationId="{1D9C0A16-36A7-873C-8345-35F43FD0954B}"/>
          </ac:spMkLst>
        </pc:spChg>
      </pc:sldChg>
      <pc:sldChg chg="addSp modSp new mod">
        <pc:chgData name="Danilo Ríos" userId="74fa47b150b6dd85" providerId="LiveId" clId="{0FF8F6C8-D0B3-481B-9F99-CC061D541573}" dt="2023-10-06T19:07:52.549" v="28589" actId="20577"/>
        <pc:sldMkLst>
          <pc:docMk/>
          <pc:sldMk cId="3928373504" sldId="744"/>
        </pc:sldMkLst>
        <pc:spChg chg="add mod">
          <ac:chgData name="Danilo Ríos" userId="74fa47b150b6dd85" providerId="LiveId" clId="{0FF8F6C8-D0B3-481B-9F99-CC061D541573}" dt="2023-10-06T19:07:52.549" v="28589" actId="20577"/>
          <ac:spMkLst>
            <pc:docMk/>
            <pc:sldMk cId="3928373504" sldId="744"/>
            <ac:spMk id="4" creationId="{94A51F51-D880-C8BF-E03E-2A6CC8D50CF6}"/>
          </ac:spMkLst>
        </pc:spChg>
        <pc:spChg chg="add mod">
          <ac:chgData name="Danilo Ríos" userId="74fa47b150b6dd85" providerId="LiveId" clId="{0FF8F6C8-D0B3-481B-9F99-CC061D541573}" dt="2023-10-06T14:29:21.896" v="28273" actId="20577"/>
          <ac:spMkLst>
            <pc:docMk/>
            <pc:sldMk cId="3928373504" sldId="744"/>
            <ac:spMk id="5" creationId="{C06FD098-8E53-124A-EB49-A59E135E4AEC}"/>
          </ac:spMkLst>
        </pc:spChg>
        <pc:spChg chg="add mod">
          <ac:chgData name="Danilo Ríos" userId="74fa47b150b6dd85" providerId="LiveId" clId="{0FF8F6C8-D0B3-481B-9F99-CC061D541573}" dt="2023-10-06T19:05:45.543" v="28536" actId="1076"/>
          <ac:spMkLst>
            <pc:docMk/>
            <pc:sldMk cId="3928373504" sldId="744"/>
            <ac:spMk id="6" creationId="{BCBCC4F5-D8C3-D88C-25A7-B10066DE930A}"/>
          </ac:spMkLst>
        </pc:spChg>
        <pc:graphicFrameChg chg="add mod modGraphic">
          <ac:chgData name="Danilo Ríos" userId="74fa47b150b6dd85" providerId="LiveId" clId="{0FF8F6C8-D0B3-481B-9F99-CC061D541573}" dt="2023-10-06T19:06:30.532" v="28556" actId="20577"/>
          <ac:graphicFrameMkLst>
            <pc:docMk/>
            <pc:sldMk cId="3928373504" sldId="744"/>
            <ac:graphicFrameMk id="2" creationId="{C23B35AE-FF7A-65BE-9AAD-4D53EE6E2C51}"/>
          </ac:graphicFrameMkLst>
        </pc:graphicFrameChg>
      </pc:sldChg>
      <pc:sldChg chg="addSp modSp new mod">
        <pc:chgData name="Danilo Ríos" userId="74fa47b150b6dd85" providerId="LiveId" clId="{0FF8F6C8-D0B3-481B-9F99-CC061D541573}" dt="2023-10-15T20:53:57.897" v="30651" actId="1076"/>
        <pc:sldMkLst>
          <pc:docMk/>
          <pc:sldMk cId="1709833081" sldId="746"/>
        </pc:sldMkLst>
        <pc:spChg chg="add mod">
          <ac:chgData name="Danilo Ríos" userId="74fa47b150b6dd85" providerId="LiveId" clId="{0FF8F6C8-D0B3-481B-9F99-CC061D541573}" dt="2023-10-15T20:53:57.897" v="30651" actId="1076"/>
          <ac:spMkLst>
            <pc:docMk/>
            <pc:sldMk cId="1709833081" sldId="746"/>
            <ac:spMk id="3" creationId="{1094C628-49AD-1D54-E5D9-43C707114C72}"/>
          </ac:spMkLst>
        </pc:spChg>
      </pc:sldChg>
      <pc:sldChg chg="addSp delSp modSp add mod ord">
        <pc:chgData name="Danilo Ríos" userId="74fa47b150b6dd85" providerId="LiveId" clId="{0FF8F6C8-D0B3-481B-9F99-CC061D541573}" dt="2023-10-25T16:47:14.886" v="35190" actId="115"/>
        <pc:sldMkLst>
          <pc:docMk/>
          <pc:sldMk cId="755919142" sldId="747"/>
        </pc:sldMkLst>
        <pc:spChg chg="mod">
          <ac:chgData name="Danilo Ríos" userId="74fa47b150b6dd85" providerId="LiveId" clId="{0FF8F6C8-D0B3-481B-9F99-CC061D541573}" dt="2023-10-25T16:47:14.886" v="35190" actId="115"/>
          <ac:spMkLst>
            <pc:docMk/>
            <pc:sldMk cId="755919142" sldId="747"/>
            <ac:spMk id="2" creationId="{E1CC5678-4854-8EC0-B91C-60A6E0BC722F}"/>
          </ac:spMkLst>
        </pc:spChg>
        <pc:spChg chg="add del mod">
          <ac:chgData name="Danilo Ríos" userId="74fa47b150b6dd85" providerId="LiveId" clId="{0FF8F6C8-D0B3-481B-9F99-CC061D541573}" dt="2023-10-25T16:46:24.390" v="35186"/>
          <ac:spMkLst>
            <pc:docMk/>
            <pc:sldMk cId="755919142" sldId="747"/>
            <ac:spMk id="3" creationId="{B9F1BA6D-A0ED-7F68-EAAB-6F00490B26E7}"/>
          </ac:spMkLst>
        </pc:spChg>
      </pc:sldChg>
      <pc:sldChg chg="addSp delSp modSp new mod">
        <pc:chgData name="Danilo Ríos" userId="74fa47b150b6dd85" providerId="LiveId" clId="{0FF8F6C8-D0B3-481B-9F99-CC061D541573}" dt="2023-10-24T14:07:05.462" v="32815" actId="1076"/>
        <pc:sldMkLst>
          <pc:docMk/>
          <pc:sldMk cId="1802198313" sldId="748"/>
        </pc:sldMkLst>
        <pc:spChg chg="add mod">
          <ac:chgData name="Danilo Ríos" userId="74fa47b150b6dd85" providerId="LiveId" clId="{0FF8F6C8-D0B3-481B-9F99-CC061D541573}" dt="2023-10-24T13:59:00.389" v="32636" actId="1076"/>
          <ac:spMkLst>
            <pc:docMk/>
            <pc:sldMk cId="1802198313" sldId="748"/>
            <ac:spMk id="3" creationId="{9A60EAC1-9C30-66F3-DE3D-AB17298633A5}"/>
          </ac:spMkLst>
        </pc:spChg>
        <pc:spChg chg="add mod">
          <ac:chgData name="Danilo Ríos" userId="74fa47b150b6dd85" providerId="LiveId" clId="{0FF8F6C8-D0B3-481B-9F99-CC061D541573}" dt="2023-10-24T14:07:05.462" v="32815" actId="1076"/>
          <ac:spMkLst>
            <pc:docMk/>
            <pc:sldMk cId="1802198313" sldId="748"/>
            <ac:spMk id="4" creationId="{4EFC915C-BA73-835D-62E7-7BFE7FD7353C}"/>
          </ac:spMkLst>
        </pc:spChg>
        <pc:spChg chg="add mod">
          <ac:chgData name="Danilo Ríos" userId="74fa47b150b6dd85" providerId="LiveId" clId="{0FF8F6C8-D0B3-481B-9F99-CC061D541573}" dt="2023-10-24T14:07:05.462" v="32815" actId="1076"/>
          <ac:spMkLst>
            <pc:docMk/>
            <pc:sldMk cId="1802198313" sldId="748"/>
            <ac:spMk id="5" creationId="{1CB35A51-7AB3-8C0F-1481-9D7D55A10940}"/>
          </ac:spMkLst>
        </pc:spChg>
        <pc:spChg chg="add mod">
          <ac:chgData name="Danilo Ríos" userId="74fa47b150b6dd85" providerId="LiveId" clId="{0FF8F6C8-D0B3-481B-9F99-CC061D541573}" dt="2023-10-24T14:07:05.462" v="32815" actId="1076"/>
          <ac:spMkLst>
            <pc:docMk/>
            <pc:sldMk cId="1802198313" sldId="748"/>
            <ac:spMk id="6" creationId="{39B8C935-838E-BD07-C830-84797B4AC443}"/>
          </ac:spMkLst>
        </pc:spChg>
        <pc:spChg chg="add mod">
          <ac:chgData name="Danilo Ríos" userId="74fa47b150b6dd85" providerId="LiveId" clId="{0FF8F6C8-D0B3-481B-9F99-CC061D541573}" dt="2023-10-24T14:07:05.462" v="32815" actId="1076"/>
          <ac:spMkLst>
            <pc:docMk/>
            <pc:sldMk cId="1802198313" sldId="748"/>
            <ac:spMk id="7" creationId="{19FCA6FA-F902-1BF2-35A8-1BD286482BCF}"/>
          </ac:spMkLst>
        </pc:spChg>
        <pc:picChg chg="add mod">
          <ac:chgData name="Danilo Ríos" userId="74fa47b150b6dd85" providerId="LiveId" clId="{0FF8F6C8-D0B3-481B-9F99-CC061D541573}" dt="2023-10-24T14:07:05.462" v="32815" actId="1076"/>
          <ac:picMkLst>
            <pc:docMk/>
            <pc:sldMk cId="1802198313" sldId="748"/>
            <ac:picMk id="3074" creationId="{8C299B84-0DB6-8C46-E7C6-306BCA164E90}"/>
          </ac:picMkLst>
        </pc:picChg>
        <pc:picChg chg="add del mod">
          <ac:chgData name="Danilo Ríos" userId="74fa47b150b6dd85" providerId="LiveId" clId="{0FF8F6C8-D0B3-481B-9F99-CC061D541573}" dt="2023-10-24T13:58:09.104" v="32628" actId="478"/>
          <ac:picMkLst>
            <pc:docMk/>
            <pc:sldMk cId="1802198313" sldId="748"/>
            <ac:picMk id="3076" creationId="{5CAFE247-25C3-CA30-9717-623D9074BC39}"/>
          </ac:picMkLst>
        </pc:picChg>
        <pc:picChg chg="add mod">
          <ac:chgData name="Danilo Ríos" userId="74fa47b150b6dd85" providerId="LiveId" clId="{0FF8F6C8-D0B3-481B-9F99-CC061D541573}" dt="2023-10-24T14:07:05.462" v="32815" actId="1076"/>
          <ac:picMkLst>
            <pc:docMk/>
            <pc:sldMk cId="1802198313" sldId="748"/>
            <ac:picMk id="3078" creationId="{BCAA4B7E-923D-7955-8E58-281FB69DFDA0}"/>
          </ac:picMkLst>
        </pc:picChg>
        <pc:picChg chg="add mod">
          <ac:chgData name="Danilo Ríos" userId="74fa47b150b6dd85" providerId="LiveId" clId="{0FF8F6C8-D0B3-481B-9F99-CC061D541573}" dt="2023-10-24T14:07:05.462" v="32815" actId="1076"/>
          <ac:picMkLst>
            <pc:docMk/>
            <pc:sldMk cId="1802198313" sldId="748"/>
            <ac:picMk id="3080" creationId="{448CD0CD-3AF0-CDE1-63C6-ABD7D54FF796}"/>
          </ac:picMkLst>
        </pc:picChg>
      </pc:sldChg>
      <pc:sldChg chg="new del ord">
        <pc:chgData name="Danilo Ríos" userId="74fa47b150b6dd85" providerId="LiveId" clId="{0FF8F6C8-D0B3-481B-9F99-CC061D541573}" dt="2023-10-24T14:03:43.724" v="32739" actId="47"/>
        <pc:sldMkLst>
          <pc:docMk/>
          <pc:sldMk cId="4056311505" sldId="749"/>
        </pc:sldMkLst>
      </pc:sldChg>
      <pc:sldChg chg="delSp modSp add mod">
        <pc:chgData name="Danilo Ríos" userId="74fa47b150b6dd85" providerId="LiveId" clId="{0FF8F6C8-D0B3-481B-9F99-CC061D541573}" dt="2023-10-24T13:53:35.633" v="32610" actId="1076"/>
        <pc:sldMkLst>
          <pc:docMk/>
          <pc:sldMk cId="838014448" sldId="750"/>
        </pc:sldMkLst>
        <pc:spChg chg="del">
          <ac:chgData name="Danilo Ríos" userId="74fa47b150b6dd85" providerId="LiveId" clId="{0FF8F6C8-D0B3-481B-9F99-CC061D541573}" dt="2023-10-24T13:53:19.522" v="32606" actId="478"/>
          <ac:spMkLst>
            <pc:docMk/>
            <pc:sldMk cId="838014448" sldId="750"/>
            <ac:spMk id="3" creationId="{A6963576-5A4C-8562-3F0C-118BE8119E3F}"/>
          </ac:spMkLst>
        </pc:spChg>
        <pc:spChg chg="mod">
          <ac:chgData name="Danilo Ríos" userId="74fa47b150b6dd85" providerId="LiveId" clId="{0FF8F6C8-D0B3-481B-9F99-CC061D541573}" dt="2023-10-24T13:53:26.430" v="32607" actId="1076"/>
          <ac:spMkLst>
            <pc:docMk/>
            <pc:sldMk cId="838014448" sldId="750"/>
            <ac:spMk id="4" creationId="{B3774365-D209-D035-0F3F-2E956805562C}"/>
          </ac:spMkLst>
        </pc:spChg>
        <pc:picChg chg="mod">
          <ac:chgData name="Danilo Ríos" userId="74fa47b150b6dd85" providerId="LiveId" clId="{0FF8F6C8-D0B3-481B-9F99-CC061D541573}" dt="2023-10-24T13:53:35.633" v="32610" actId="1076"/>
          <ac:picMkLst>
            <pc:docMk/>
            <pc:sldMk cId="838014448" sldId="750"/>
            <ac:picMk id="2050" creationId="{39B5A430-1080-8AFD-7A80-04A5376FC28C}"/>
          </ac:picMkLst>
        </pc:picChg>
      </pc:sldChg>
      <pc:sldChg chg="delSp modSp add mod">
        <pc:chgData name="Danilo Ríos" userId="74fa47b150b6dd85" providerId="LiveId" clId="{0FF8F6C8-D0B3-481B-9F99-CC061D541573}" dt="2023-10-24T13:54:56.260" v="32624" actId="1076"/>
        <pc:sldMkLst>
          <pc:docMk/>
          <pc:sldMk cId="4083513744" sldId="751"/>
        </pc:sldMkLst>
        <pc:spChg chg="del">
          <ac:chgData name="Danilo Ríos" userId="74fa47b150b6dd85" providerId="LiveId" clId="{0FF8F6C8-D0B3-481B-9F99-CC061D541573}" dt="2023-10-24T13:54:30.858" v="32618" actId="478"/>
          <ac:spMkLst>
            <pc:docMk/>
            <pc:sldMk cId="4083513744" sldId="751"/>
            <ac:spMk id="3" creationId="{A6963576-5A4C-8562-3F0C-118BE8119E3F}"/>
          </ac:spMkLst>
        </pc:spChg>
        <pc:spChg chg="mod">
          <ac:chgData name="Danilo Ríos" userId="74fa47b150b6dd85" providerId="LiveId" clId="{0FF8F6C8-D0B3-481B-9F99-CC061D541573}" dt="2023-10-24T13:54:52.341" v="32623" actId="404"/>
          <ac:spMkLst>
            <pc:docMk/>
            <pc:sldMk cId="4083513744" sldId="751"/>
            <ac:spMk id="4" creationId="{34D88B13-D44A-61A0-3A16-FCE2DC77433D}"/>
          </ac:spMkLst>
        </pc:spChg>
        <pc:picChg chg="mod">
          <ac:chgData name="Danilo Ríos" userId="74fa47b150b6dd85" providerId="LiveId" clId="{0FF8F6C8-D0B3-481B-9F99-CC061D541573}" dt="2023-10-24T13:54:56.260" v="32624" actId="1076"/>
          <ac:picMkLst>
            <pc:docMk/>
            <pc:sldMk cId="4083513744" sldId="751"/>
            <ac:picMk id="1026" creationId="{E8FDA0CA-CA14-D71F-CFDA-AB30B3C486E8}"/>
          </ac:picMkLst>
        </pc:picChg>
      </pc:sldChg>
      <pc:sldChg chg="addSp delSp modSp add mod">
        <pc:chgData name="Danilo Ríos" userId="74fa47b150b6dd85" providerId="LiveId" clId="{0FF8F6C8-D0B3-481B-9F99-CC061D541573}" dt="2023-10-24T14:14:00.666" v="33043" actId="122"/>
        <pc:sldMkLst>
          <pc:docMk/>
          <pc:sldMk cId="1056112513" sldId="752"/>
        </pc:sldMkLst>
        <pc:spChg chg="add mod">
          <ac:chgData name="Danilo Ríos" userId="74fa47b150b6dd85" providerId="LiveId" clId="{0FF8F6C8-D0B3-481B-9F99-CC061D541573}" dt="2023-10-24T14:12:02.508" v="32829" actId="404"/>
          <ac:spMkLst>
            <pc:docMk/>
            <pc:sldMk cId="1056112513" sldId="752"/>
            <ac:spMk id="3" creationId="{42148D8E-90BD-4E32-046A-C145CD419DC7}"/>
          </ac:spMkLst>
        </pc:spChg>
        <pc:spChg chg="mod">
          <ac:chgData name="Danilo Ríos" userId="74fa47b150b6dd85" providerId="LiveId" clId="{0FF8F6C8-D0B3-481B-9F99-CC061D541573}" dt="2023-10-24T14:14:00.666" v="33043" actId="122"/>
          <ac:spMkLst>
            <pc:docMk/>
            <pc:sldMk cId="1056112513" sldId="752"/>
            <ac:spMk id="4" creationId="{34D88B13-D44A-61A0-3A16-FCE2DC77433D}"/>
          </ac:spMkLst>
        </pc:spChg>
        <pc:picChg chg="del mod">
          <ac:chgData name="Danilo Ríos" userId="74fa47b150b6dd85" providerId="LiveId" clId="{0FF8F6C8-D0B3-481B-9F99-CC061D541573}" dt="2023-10-24T14:10:55.841" v="32818" actId="478"/>
          <ac:picMkLst>
            <pc:docMk/>
            <pc:sldMk cId="1056112513" sldId="752"/>
            <ac:picMk id="1026" creationId="{E8FDA0CA-CA14-D71F-CFDA-AB30B3C486E8}"/>
          </ac:picMkLst>
        </pc:picChg>
        <pc:picChg chg="add mod">
          <ac:chgData name="Danilo Ríos" userId="74fa47b150b6dd85" providerId="LiveId" clId="{0FF8F6C8-D0B3-481B-9F99-CC061D541573}" dt="2023-10-24T14:13:26.121" v="33029" actId="1076"/>
          <ac:picMkLst>
            <pc:docMk/>
            <pc:sldMk cId="1056112513" sldId="752"/>
            <ac:picMk id="4098" creationId="{696974D9-49C4-77C2-8C14-2069210DDECC}"/>
          </ac:picMkLst>
        </pc:picChg>
        <pc:picChg chg="add mod">
          <ac:chgData name="Danilo Ríos" userId="74fa47b150b6dd85" providerId="LiveId" clId="{0FF8F6C8-D0B3-481B-9F99-CC061D541573}" dt="2023-10-24T14:13:26.121" v="33029" actId="1076"/>
          <ac:picMkLst>
            <pc:docMk/>
            <pc:sldMk cId="1056112513" sldId="752"/>
            <ac:picMk id="4100" creationId="{4066C2C2-5C6D-AD1A-E07F-3BA89643B3F2}"/>
          </ac:picMkLst>
        </pc:picChg>
      </pc:sldChg>
      <pc:sldChg chg="modSp add mod">
        <pc:chgData name="Danilo Ríos" userId="74fa47b150b6dd85" providerId="LiveId" clId="{0FF8F6C8-D0B3-481B-9F99-CC061D541573}" dt="2023-10-25T15:19:42.577" v="34747" actId="1076"/>
        <pc:sldMkLst>
          <pc:docMk/>
          <pc:sldMk cId="2275774258" sldId="753"/>
        </pc:sldMkLst>
        <pc:spChg chg="mod">
          <ac:chgData name="Danilo Ríos" userId="74fa47b150b6dd85" providerId="LiveId" clId="{0FF8F6C8-D0B3-481B-9F99-CC061D541573}" dt="2023-10-25T15:19:42.577" v="34747" actId="1076"/>
          <ac:spMkLst>
            <pc:docMk/>
            <pc:sldMk cId="2275774258" sldId="753"/>
            <ac:spMk id="2" creationId="{5E42E8EE-FC5A-A772-31CB-175FFA1DA1C6}"/>
          </ac:spMkLst>
        </pc:spChg>
      </pc:sldChg>
      <pc:sldChg chg="new del">
        <pc:chgData name="Danilo Ríos" userId="74fa47b150b6dd85" providerId="LiveId" clId="{0FF8F6C8-D0B3-481B-9F99-CC061D541573}" dt="2023-10-25T16:41:12.856" v="34985" actId="47"/>
        <pc:sldMkLst>
          <pc:docMk/>
          <pc:sldMk cId="2351399924" sldId="754"/>
        </pc:sldMkLst>
      </pc:sldChg>
      <pc:sldChg chg="modSp add mod ord">
        <pc:chgData name="Danilo Ríos" userId="74fa47b150b6dd85" providerId="LiveId" clId="{0FF8F6C8-D0B3-481B-9F99-CC061D541573}" dt="2023-10-25T16:49:25.506" v="35206" actId="1076"/>
        <pc:sldMkLst>
          <pc:docMk/>
          <pc:sldMk cId="2617707132" sldId="755"/>
        </pc:sldMkLst>
        <pc:spChg chg="mod">
          <ac:chgData name="Danilo Ríos" userId="74fa47b150b6dd85" providerId="LiveId" clId="{0FF8F6C8-D0B3-481B-9F99-CC061D541573}" dt="2023-10-25T16:49:25.506" v="35206" actId="1076"/>
          <ac:spMkLst>
            <pc:docMk/>
            <pc:sldMk cId="2617707132" sldId="755"/>
            <ac:spMk id="2" creationId="{E1CC5678-4854-8EC0-B91C-60A6E0BC722F}"/>
          </ac:spMkLst>
        </pc:spChg>
      </pc:sldChg>
      <pc:sldChg chg="addSp modSp new mod modNotesTx">
        <pc:chgData name="Danilo Ríos" userId="74fa47b150b6dd85" providerId="LiveId" clId="{0FF8F6C8-D0B3-481B-9F99-CC061D541573}" dt="2023-10-31T13:16:12.587" v="42522" actId="6549"/>
        <pc:sldMkLst>
          <pc:docMk/>
          <pc:sldMk cId="272457385" sldId="756"/>
        </pc:sldMkLst>
        <pc:spChg chg="add mod">
          <ac:chgData name="Danilo Ríos" userId="74fa47b150b6dd85" providerId="LiveId" clId="{0FF8F6C8-D0B3-481B-9F99-CC061D541573}" dt="2023-10-26T16:33:46.493" v="36690" actId="1076"/>
          <ac:spMkLst>
            <pc:docMk/>
            <pc:sldMk cId="272457385" sldId="756"/>
            <ac:spMk id="2" creationId="{F17D1C0D-8D7C-D81C-202F-DD4A5C918174}"/>
          </ac:spMkLst>
        </pc:spChg>
        <pc:spChg chg="add mod">
          <ac:chgData name="Danilo Ríos" userId="74fa47b150b6dd85" providerId="LiveId" clId="{0FF8F6C8-D0B3-481B-9F99-CC061D541573}" dt="2023-10-27T17:24:04.406" v="38253" actId="6549"/>
          <ac:spMkLst>
            <pc:docMk/>
            <pc:sldMk cId="272457385" sldId="756"/>
            <ac:spMk id="3" creationId="{F38F88C8-AF58-BDB0-1A7E-A08FCDC596AD}"/>
          </ac:spMkLst>
        </pc:spChg>
        <pc:spChg chg="add mod">
          <ac:chgData name="Danilo Ríos" userId="74fa47b150b6dd85" providerId="LiveId" clId="{0FF8F6C8-D0B3-481B-9F99-CC061D541573}" dt="2023-10-31T13:13:38.748" v="42513" actId="6549"/>
          <ac:spMkLst>
            <pc:docMk/>
            <pc:sldMk cId="272457385" sldId="756"/>
            <ac:spMk id="4" creationId="{878FFBD8-E2CD-49AA-AA2B-1AA9F754174E}"/>
          </ac:spMkLst>
        </pc:spChg>
        <pc:spChg chg="add mod">
          <ac:chgData name="Danilo Ríos" userId="74fa47b150b6dd85" providerId="LiveId" clId="{0FF8F6C8-D0B3-481B-9F99-CC061D541573}" dt="2023-10-31T13:16:12.587" v="42522" actId="6549"/>
          <ac:spMkLst>
            <pc:docMk/>
            <pc:sldMk cId="272457385" sldId="756"/>
            <ac:spMk id="9" creationId="{DDF7E183-F396-55E2-2421-910B8B6AFA22}"/>
          </ac:spMkLst>
        </pc:spChg>
        <pc:spChg chg="add mod">
          <ac:chgData name="Danilo Ríos" userId="74fa47b150b6dd85" providerId="LiveId" clId="{0FF8F6C8-D0B3-481B-9F99-CC061D541573}" dt="2023-10-27T17:35:07.175" v="38399" actId="20577"/>
          <ac:spMkLst>
            <pc:docMk/>
            <pc:sldMk cId="272457385" sldId="756"/>
            <ac:spMk id="11" creationId="{2523C8D0-4C30-C9A9-AC35-90F57CED28A8}"/>
          </ac:spMkLst>
        </pc:spChg>
        <pc:cxnChg chg="add mod">
          <ac:chgData name="Danilo Ríos" userId="74fa47b150b6dd85" providerId="LiveId" clId="{0FF8F6C8-D0B3-481B-9F99-CC061D541573}" dt="2023-10-27T09:50:50.068" v="36775" actId="1076"/>
          <ac:cxnSpMkLst>
            <pc:docMk/>
            <pc:sldMk cId="272457385" sldId="756"/>
            <ac:cxnSpMk id="6" creationId="{73B27126-3762-D86E-CD2B-4405C875D9EA}"/>
          </ac:cxnSpMkLst>
        </pc:cxnChg>
        <pc:cxnChg chg="add mod">
          <ac:chgData name="Danilo Ríos" userId="74fa47b150b6dd85" providerId="LiveId" clId="{0FF8F6C8-D0B3-481B-9F99-CC061D541573}" dt="2023-10-27T09:51:10.927" v="36777" actId="1076"/>
          <ac:cxnSpMkLst>
            <pc:docMk/>
            <pc:sldMk cId="272457385" sldId="756"/>
            <ac:cxnSpMk id="7" creationId="{0B3D895F-8F40-0047-3D09-4FE3DBB5D8C8}"/>
          </ac:cxnSpMkLst>
        </pc:cxnChg>
        <pc:cxnChg chg="add mod">
          <ac:chgData name="Danilo Ríos" userId="74fa47b150b6dd85" providerId="LiveId" clId="{0FF8F6C8-D0B3-481B-9F99-CC061D541573}" dt="2023-10-26T14:15:13.984" v="36113" actId="1076"/>
          <ac:cxnSpMkLst>
            <pc:docMk/>
            <pc:sldMk cId="272457385" sldId="756"/>
            <ac:cxnSpMk id="8" creationId="{87268F42-CE1D-A9B4-5093-FFEBA1BC9D11}"/>
          </ac:cxnSpMkLst>
        </pc:cxnChg>
      </pc:sldChg>
      <pc:sldChg chg="modSp add mod">
        <pc:chgData name="Danilo Ríos" userId="74fa47b150b6dd85" providerId="LiveId" clId="{0FF8F6C8-D0B3-481B-9F99-CC061D541573}" dt="2023-10-27T17:40:53.154" v="38425" actId="1076"/>
        <pc:sldMkLst>
          <pc:docMk/>
          <pc:sldMk cId="3497899241" sldId="757"/>
        </pc:sldMkLst>
        <pc:spChg chg="mod">
          <ac:chgData name="Danilo Ríos" userId="74fa47b150b6dd85" providerId="LiveId" clId="{0FF8F6C8-D0B3-481B-9F99-CC061D541573}" dt="2023-10-27T17:40:53.154" v="38425" actId="1076"/>
          <ac:spMkLst>
            <pc:docMk/>
            <pc:sldMk cId="3497899241" sldId="757"/>
            <ac:spMk id="2" creationId="{AC1C3995-2C27-7DDE-1110-0089EC260723}"/>
          </ac:spMkLst>
        </pc:spChg>
      </pc:sldChg>
      <pc:sldChg chg="addSp modSp new mod">
        <pc:chgData name="Danilo Ríos" userId="74fa47b150b6dd85" providerId="LiveId" clId="{0FF8F6C8-D0B3-481B-9F99-CC061D541573}" dt="2023-10-30T15:22:04.819" v="41497" actId="207"/>
        <pc:sldMkLst>
          <pc:docMk/>
          <pc:sldMk cId="3678533304" sldId="758"/>
        </pc:sldMkLst>
        <pc:spChg chg="add mod">
          <ac:chgData name="Danilo Ríos" userId="74fa47b150b6dd85" providerId="LiveId" clId="{0FF8F6C8-D0B3-481B-9F99-CC061D541573}" dt="2023-10-30T15:22:04.819" v="41497" actId="207"/>
          <ac:spMkLst>
            <pc:docMk/>
            <pc:sldMk cId="3678533304" sldId="758"/>
            <ac:spMk id="2" creationId="{B1F5A205-A6CB-1C6F-46A2-7028FBCEB4D0}"/>
          </ac:spMkLst>
        </pc:spChg>
      </pc:sldChg>
      <pc:sldChg chg="addSp delSp modSp new mod">
        <pc:chgData name="Danilo Ríos" userId="74fa47b150b6dd85" providerId="LiveId" clId="{0FF8F6C8-D0B3-481B-9F99-CC061D541573}" dt="2023-10-30T14:23:01.207" v="40924" actId="2711"/>
        <pc:sldMkLst>
          <pc:docMk/>
          <pc:sldMk cId="1637364120" sldId="759"/>
        </pc:sldMkLst>
        <pc:spChg chg="add mod">
          <ac:chgData name="Danilo Ríos" userId="74fa47b150b6dd85" providerId="LiveId" clId="{0FF8F6C8-D0B3-481B-9F99-CC061D541573}" dt="2023-10-30T14:06:37.193" v="40183" actId="1076"/>
          <ac:spMkLst>
            <pc:docMk/>
            <pc:sldMk cId="1637364120" sldId="759"/>
            <ac:spMk id="3" creationId="{B962F4EF-EEF4-6D60-479F-58F3E285BE65}"/>
          </ac:spMkLst>
        </pc:spChg>
        <pc:spChg chg="add del">
          <ac:chgData name="Danilo Ríos" userId="74fa47b150b6dd85" providerId="LiveId" clId="{0FF8F6C8-D0B3-481B-9F99-CC061D541573}" dt="2023-10-30T14:07:06.244" v="40186" actId="22"/>
          <ac:spMkLst>
            <pc:docMk/>
            <pc:sldMk cId="1637364120" sldId="759"/>
            <ac:spMk id="5" creationId="{D6E638FC-4C22-F02A-0DA8-B223C6E133A5}"/>
          </ac:spMkLst>
        </pc:spChg>
        <pc:spChg chg="add mod">
          <ac:chgData name="Danilo Ríos" userId="74fa47b150b6dd85" providerId="LiveId" clId="{0FF8F6C8-D0B3-481B-9F99-CC061D541573}" dt="2023-10-30T14:23:01.207" v="40924" actId="2711"/>
          <ac:spMkLst>
            <pc:docMk/>
            <pc:sldMk cId="1637364120" sldId="759"/>
            <ac:spMk id="7" creationId="{13E89D6F-BB56-2A78-3A02-C0C26ED1AF65}"/>
          </ac:spMkLst>
        </pc:spChg>
        <pc:graphicFrameChg chg="add mod modGraphic">
          <ac:chgData name="Danilo Ríos" userId="74fa47b150b6dd85" providerId="LiveId" clId="{0FF8F6C8-D0B3-481B-9F99-CC061D541573}" dt="2023-10-30T14:17:40.270" v="40624" actId="207"/>
          <ac:graphicFrameMkLst>
            <pc:docMk/>
            <pc:sldMk cId="1637364120" sldId="759"/>
            <ac:graphicFrameMk id="2" creationId="{5B6AB05A-2E39-DA82-2225-6C4ACFAB117B}"/>
          </ac:graphicFrameMkLst>
        </pc:graphicFrameChg>
      </pc:sldChg>
      <pc:sldChg chg="addSp modSp mod modAnim">
        <pc:chgData name="Danilo Ríos" userId="74fa47b150b6dd85" providerId="LiveId" clId="{0FF8F6C8-D0B3-481B-9F99-CC061D541573}" dt="2023-10-30T14:56:27.577" v="41154"/>
        <pc:sldMkLst>
          <pc:docMk/>
          <pc:sldMk cId="3263371487" sldId="760"/>
        </pc:sldMkLst>
        <pc:spChg chg="add mod">
          <ac:chgData name="Danilo Ríos" userId="74fa47b150b6dd85" providerId="LiveId" clId="{0FF8F6C8-D0B3-481B-9F99-CC061D541573}" dt="2023-10-30T14:53:54.512" v="41104" actId="208"/>
          <ac:spMkLst>
            <pc:docMk/>
            <pc:sldMk cId="3263371487" sldId="760"/>
            <ac:spMk id="3" creationId="{395CC268-2F19-ACFB-A378-04A0AFEC48A4}"/>
          </ac:spMkLst>
        </pc:spChg>
        <pc:spChg chg="add mod">
          <ac:chgData name="Danilo Ríos" userId="74fa47b150b6dd85" providerId="LiveId" clId="{0FF8F6C8-D0B3-481B-9F99-CC061D541573}" dt="2023-10-30T14:54:36.496" v="41110" actId="1076"/>
          <ac:spMkLst>
            <pc:docMk/>
            <pc:sldMk cId="3263371487" sldId="760"/>
            <ac:spMk id="5" creationId="{8B57CB19-4FE2-1462-36DF-B48D93C3C357}"/>
          </ac:spMkLst>
        </pc:spChg>
        <pc:spChg chg="mod">
          <ac:chgData name="Danilo Ríos" userId="74fa47b150b6dd85" providerId="LiveId" clId="{0FF8F6C8-D0B3-481B-9F99-CC061D541573}" dt="2023-10-30T14:53:11.230" v="41100" actId="6549"/>
          <ac:spMkLst>
            <pc:docMk/>
            <pc:sldMk cId="3263371487" sldId="760"/>
            <ac:spMk id="35" creationId="{8487DA31-FDD6-46CF-8AF7-E0568AB045DA}"/>
          </ac:spMkLst>
        </pc:spChg>
        <pc:spChg chg="add mod">
          <ac:chgData name="Danilo Ríos" userId="74fa47b150b6dd85" providerId="LiveId" clId="{0FF8F6C8-D0B3-481B-9F99-CC061D541573}" dt="2023-10-30T14:55:21.348" v="41113"/>
          <ac:spMkLst>
            <pc:docMk/>
            <pc:sldMk cId="3263371487" sldId="760"/>
            <ac:spMk id="36" creationId="{87643727-C811-7916-6F50-8081D25C954F}"/>
          </ac:spMkLst>
        </pc:spChg>
        <pc:spChg chg="add mod">
          <ac:chgData name="Danilo Ríos" userId="74fa47b150b6dd85" providerId="LiveId" clId="{0FF8F6C8-D0B3-481B-9F99-CC061D541573}" dt="2023-10-30T14:55:59.339" v="41153" actId="403"/>
          <ac:spMkLst>
            <pc:docMk/>
            <pc:sldMk cId="3263371487" sldId="760"/>
            <ac:spMk id="37" creationId="{7BD7D757-3BE6-4E19-E365-6758EF4FC618}"/>
          </ac:spMkLst>
        </pc:spChg>
        <pc:spChg chg="mod">
          <ac:chgData name="Danilo Ríos" userId="74fa47b150b6dd85" providerId="LiveId" clId="{0FF8F6C8-D0B3-481B-9F99-CC061D541573}" dt="2023-10-30T14:54:05.698" v="41106" actId="6549"/>
          <ac:spMkLst>
            <pc:docMk/>
            <pc:sldMk cId="3263371487" sldId="760"/>
            <ac:spMk id="74" creationId="{4C0564B2-64DC-CED2-92FD-CFC49B56EA37}"/>
          </ac:spMkLst>
        </pc:spChg>
      </pc:sldChg>
      <pc:sldChg chg="addSp delSp modSp new mod ord">
        <pc:chgData name="Danilo Ríos" userId="74fa47b150b6dd85" providerId="LiveId" clId="{0FF8F6C8-D0B3-481B-9F99-CC061D541573}" dt="2023-10-30T15:34:28.283" v="41741"/>
        <pc:sldMkLst>
          <pc:docMk/>
          <pc:sldMk cId="1587165218" sldId="761"/>
        </pc:sldMkLst>
        <pc:spChg chg="add mod">
          <ac:chgData name="Danilo Ríos" userId="74fa47b150b6dd85" providerId="LiveId" clId="{0FF8F6C8-D0B3-481B-9F99-CC061D541573}" dt="2023-10-30T15:28:09.663" v="41693" actId="20577"/>
          <ac:spMkLst>
            <pc:docMk/>
            <pc:sldMk cId="1587165218" sldId="761"/>
            <ac:spMk id="6" creationId="{5744587F-7277-D615-0019-FB954F8236EA}"/>
          </ac:spMkLst>
        </pc:spChg>
        <pc:spChg chg="add mod">
          <ac:chgData name="Danilo Ríos" userId="74fa47b150b6dd85" providerId="LiveId" clId="{0FF8F6C8-D0B3-481B-9F99-CC061D541573}" dt="2023-10-30T15:27:36.806" v="41683" actId="404"/>
          <ac:spMkLst>
            <pc:docMk/>
            <pc:sldMk cId="1587165218" sldId="761"/>
            <ac:spMk id="8" creationId="{596D2575-E18D-0210-586D-147B108AA23B}"/>
          </ac:spMkLst>
        </pc:spChg>
        <pc:picChg chg="add del mod">
          <ac:chgData name="Danilo Ríos" userId="74fa47b150b6dd85" providerId="LiveId" clId="{0FF8F6C8-D0B3-481B-9F99-CC061D541573}" dt="2023-10-30T15:24:21.769" v="41510" actId="478"/>
          <ac:picMkLst>
            <pc:docMk/>
            <pc:sldMk cId="1587165218" sldId="761"/>
            <ac:picMk id="3" creationId="{321F43C9-0367-1A4B-3FB3-78CB414DEBAD}"/>
          </ac:picMkLst>
        </pc:picChg>
        <pc:picChg chg="add mod">
          <ac:chgData name="Danilo Ríos" userId="74fa47b150b6dd85" providerId="LiveId" clId="{0FF8F6C8-D0B3-481B-9F99-CC061D541573}" dt="2023-10-30T15:27:49.102" v="41687" actId="1076"/>
          <ac:picMkLst>
            <pc:docMk/>
            <pc:sldMk cId="1587165218" sldId="761"/>
            <ac:picMk id="5" creationId="{58B29DB5-208D-23D0-AF45-88DF7D3BD250}"/>
          </ac:picMkLst>
        </pc:picChg>
      </pc:sldChg>
      <pc:sldChg chg="addSp modSp mod ord">
        <pc:chgData name="Danilo Ríos" userId="74fa47b150b6dd85" providerId="LiveId" clId="{0FF8F6C8-D0B3-481B-9F99-CC061D541573}" dt="2023-10-31T13:22:40.622" v="42631" actId="1076"/>
        <pc:sldMkLst>
          <pc:docMk/>
          <pc:sldMk cId="3781621534" sldId="762"/>
        </pc:sldMkLst>
        <pc:spChg chg="mod">
          <ac:chgData name="Danilo Ríos" userId="74fa47b150b6dd85" providerId="LiveId" clId="{0FF8F6C8-D0B3-481B-9F99-CC061D541573}" dt="2023-10-31T13:22:08.829" v="42625" actId="1076"/>
          <ac:spMkLst>
            <pc:docMk/>
            <pc:sldMk cId="3781621534" sldId="762"/>
            <ac:spMk id="2" creationId="{7C8BA021-9718-C942-7469-5D3B5EE7B280}"/>
          </ac:spMkLst>
        </pc:spChg>
        <pc:spChg chg="mod">
          <ac:chgData name="Danilo Ríos" userId="74fa47b150b6dd85" providerId="LiveId" clId="{0FF8F6C8-D0B3-481B-9F99-CC061D541573}" dt="2023-10-31T13:22:08.829" v="42625" actId="1076"/>
          <ac:spMkLst>
            <pc:docMk/>
            <pc:sldMk cId="3781621534" sldId="762"/>
            <ac:spMk id="3" creationId="{D56D41D9-A284-4A09-FD67-89B8A0B4E367}"/>
          </ac:spMkLst>
        </pc:spChg>
        <pc:spChg chg="mod">
          <ac:chgData name="Danilo Ríos" userId="74fa47b150b6dd85" providerId="LiveId" clId="{0FF8F6C8-D0B3-481B-9F99-CC061D541573}" dt="2023-10-31T13:22:08.829" v="42625" actId="1076"/>
          <ac:spMkLst>
            <pc:docMk/>
            <pc:sldMk cId="3781621534" sldId="762"/>
            <ac:spMk id="4" creationId="{0ABA05F1-FF8D-0B0F-081B-7F2F7A73C506}"/>
          </ac:spMkLst>
        </pc:spChg>
        <pc:spChg chg="mod">
          <ac:chgData name="Danilo Ríos" userId="74fa47b150b6dd85" providerId="LiveId" clId="{0FF8F6C8-D0B3-481B-9F99-CC061D541573}" dt="2023-10-31T13:22:08.829" v="42625" actId="1076"/>
          <ac:spMkLst>
            <pc:docMk/>
            <pc:sldMk cId="3781621534" sldId="762"/>
            <ac:spMk id="16" creationId="{FABEAE90-FB24-7F25-0AF2-81AB1634BFF0}"/>
          </ac:spMkLst>
        </pc:spChg>
        <pc:spChg chg="mod">
          <ac:chgData name="Danilo Ríos" userId="74fa47b150b6dd85" providerId="LiveId" clId="{0FF8F6C8-D0B3-481B-9F99-CC061D541573}" dt="2023-10-31T13:22:08.829" v="42625" actId="1076"/>
          <ac:spMkLst>
            <pc:docMk/>
            <pc:sldMk cId="3781621534" sldId="762"/>
            <ac:spMk id="32" creationId="{4F74F556-AB0D-D406-86E6-A55EE5CEA128}"/>
          </ac:spMkLst>
        </pc:spChg>
        <pc:spChg chg="mod">
          <ac:chgData name="Danilo Ríos" userId="74fa47b150b6dd85" providerId="LiveId" clId="{0FF8F6C8-D0B3-481B-9F99-CC061D541573}" dt="2023-10-31T13:22:08.829" v="42625" actId="1076"/>
          <ac:spMkLst>
            <pc:docMk/>
            <pc:sldMk cId="3781621534" sldId="762"/>
            <ac:spMk id="33" creationId="{C07DEB2E-D03B-B386-DF38-B651A2B49816}"/>
          </ac:spMkLst>
        </pc:spChg>
        <pc:spChg chg="mod">
          <ac:chgData name="Danilo Ríos" userId="74fa47b150b6dd85" providerId="LiveId" clId="{0FF8F6C8-D0B3-481B-9F99-CC061D541573}" dt="2023-10-31T13:22:08.829" v="42625" actId="1076"/>
          <ac:spMkLst>
            <pc:docMk/>
            <pc:sldMk cId="3781621534" sldId="762"/>
            <ac:spMk id="34" creationId="{BE7FCC62-1ABC-C49B-E172-C7CF7DA95939}"/>
          </ac:spMkLst>
        </pc:spChg>
        <pc:spChg chg="mod">
          <ac:chgData name="Danilo Ríos" userId="74fa47b150b6dd85" providerId="LiveId" clId="{0FF8F6C8-D0B3-481B-9F99-CC061D541573}" dt="2023-10-31T13:22:08.829" v="42625" actId="1076"/>
          <ac:spMkLst>
            <pc:docMk/>
            <pc:sldMk cId="3781621534" sldId="762"/>
            <ac:spMk id="35" creationId="{8487DA31-FDD6-46CF-8AF7-E0568AB045DA}"/>
          </ac:spMkLst>
        </pc:spChg>
        <pc:spChg chg="add mod">
          <ac:chgData name="Danilo Ríos" userId="74fa47b150b6dd85" providerId="LiveId" clId="{0FF8F6C8-D0B3-481B-9F99-CC061D541573}" dt="2023-10-31T13:22:40.622" v="42631" actId="1076"/>
          <ac:spMkLst>
            <pc:docMk/>
            <pc:sldMk cId="3781621534" sldId="762"/>
            <ac:spMk id="36" creationId="{A933386B-BE14-1DDD-5FD3-61CE87407C71}"/>
          </ac:spMkLst>
        </pc:spChg>
        <pc:spChg chg="mod">
          <ac:chgData name="Danilo Ríos" userId="74fa47b150b6dd85" providerId="LiveId" clId="{0FF8F6C8-D0B3-481B-9F99-CC061D541573}" dt="2023-10-31T13:22:08.829" v="42625" actId="1076"/>
          <ac:spMkLst>
            <pc:docMk/>
            <pc:sldMk cId="3781621534" sldId="762"/>
            <ac:spMk id="38" creationId="{59A21342-D1B0-78F3-08B4-519C70992CC2}"/>
          </ac:spMkLst>
        </pc:spChg>
        <pc:spChg chg="mod">
          <ac:chgData name="Danilo Ríos" userId="74fa47b150b6dd85" providerId="LiveId" clId="{0FF8F6C8-D0B3-481B-9F99-CC061D541573}" dt="2023-10-31T13:22:08.829" v="42625" actId="1076"/>
          <ac:spMkLst>
            <pc:docMk/>
            <pc:sldMk cId="3781621534" sldId="762"/>
            <ac:spMk id="43" creationId="{A75DBC97-F3E7-1C9D-CA2F-C2617989E1E4}"/>
          </ac:spMkLst>
        </pc:spChg>
        <pc:spChg chg="mod">
          <ac:chgData name="Danilo Ríos" userId="74fa47b150b6dd85" providerId="LiveId" clId="{0FF8F6C8-D0B3-481B-9F99-CC061D541573}" dt="2023-10-31T13:22:08.829" v="42625" actId="1076"/>
          <ac:spMkLst>
            <pc:docMk/>
            <pc:sldMk cId="3781621534" sldId="762"/>
            <ac:spMk id="45" creationId="{298EBBDC-D452-A474-3CBD-7C6FD0826C33}"/>
          </ac:spMkLst>
        </pc:spChg>
        <pc:spChg chg="mod">
          <ac:chgData name="Danilo Ríos" userId="74fa47b150b6dd85" providerId="LiveId" clId="{0FF8F6C8-D0B3-481B-9F99-CC061D541573}" dt="2023-10-31T13:22:08.829" v="42625" actId="1076"/>
          <ac:spMkLst>
            <pc:docMk/>
            <pc:sldMk cId="3781621534" sldId="762"/>
            <ac:spMk id="53" creationId="{46B62C64-F867-63F6-20C1-5CD9B50E00B1}"/>
          </ac:spMkLst>
        </pc:spChg>
        <pc:spChg chg="mod">
          <ac:chgData name="Danilo Ríos" userId="74fa47b150b6dd85" providerId="LiveId" clId="{0FF8F6C8-D0B3-481B-9F99-CC061D541573}" dt="2023-10-31T13:22:08.829" v="42625" actId="1076"/>
          <ac:spMkLst>
            <pc:docMk/>
            <pc:sldMk cId="3781621534" sldId="762"/>
            <ac:spMk id="54" creationId="{4900447C-671D-C4AC-4CBB-2B196B6E02A6}"/>
          </ac:spMkLst>
        </pc:spChg>
        <pc:spChg chg="mod">
          <ac:chgData name="Danilo Ríos" userId="74fa47b150b6dd85" providerId="LiveId" clId="{0FF8F6C8-D0B3-481B-9F99-CC061D541573}" dt="2023-10-31T13:22:08.829" v="42625" actId="1076"/>
          <ac:spMkLst>
            <pc:docMk/>
            <pc:sldMk cId="3781621534" sldId="762"/>
            <ac:spMk id="55" creationId="{38AA4F54-B48E-8637-873A-E0FC6B7BE257}"/>
          </ac:spMkLst>
        </pc:spChg>
        <pc:spChg chg="mod">
          <ac:chgData name="Danilo Ríos" userId="74fa47b150b6dd85" providerId="LiveId" clId="{0FF8F6C8-D0B3-481B-9F99-CC061D541573}" dt="2023-10-31T13:22:08.829" v="42625" actId="1076"/>
          <ac:spMkLst>
            <pc:docMk/>
            <pc:sldMk cId="3781621534" sldId="762"/>
            <ac:spMk id="56" creationId="{3F027E7D-2D00-EA6B-AFBC-5899647FE5FF}"/>
          </ac:spMkLst>
        </pc:spChg>
        <pc:spChg chg="mod">
          <ac:chgData name="Danilo Ríos" userId="74fa47b150b6dd85" providerId="LiveId" clId="{0FF8F6C8-D0B3-481B-9F99-CC061D541573}" dt="2023-10-31T13:22:08.829" v="42625" actId="1076"/>
          <ac:spMkLst>
            <pc:docMk/>
            <pc:sldMk cId="3781621534" sldId="762"/>
            <ac:spMk id="57" creationId="{4FD1C4AC-8A6E-165D-486F-310F321DBFF8}"/>
          </ac:spMkLst>
        </pc:spChg>
        <pc:spChg chg="mod">
          <ac:chgData name="Danilo Ríos" userId="74fa47b150b6dd85" providerId="LiveId" clId="{0FF8F6C8-D0B3-481B-9F99-CC061D541573}" dt="2023-10-31T13:22:08.829" v="42625" actId="1076"/>
          <ac:spMkLst>
            <pc:docMk/>
            <pc:sldMk cId="3781621534" sldId="762"/>
            <ac:spMk id="65" creationId="{64D9AC5F-34F3-4DF7-D3CF-7D17C322F11C}"/>
          </ac:spMkLst>
        </pc:spChg>
        <pc:spChg chg="mod">
          <ac:chgData name="Danilo Ríos" userId="74fa47b150b6dd85" providerId="LiveId" clId="{0FF8F6C8-D0B3-481B-9F99-CC061D541573}" dt="2023-10-31T13:22:08.829" v="42625" actId="1076"/>
          <ac:spMkLst>
            <pc:docMk/>
            <pc:sldMk cId="3781621534" sldId="762"/>
            <ac:spMk id="71" creationId="{D58C8CCB-66B8-3462-761B-762E5AF7463E}"/>
          </ac:spMkLst>
        </pc:spChg>
        <pc:spChg chg="mod">
          <ac:chgData name="Danilo Ríos" userId="74fa47b150b6dd85" providerId="LiveId" clId="{0FF8F6C8-D0B3-481B-9F99-CC061D541573}" dt="2023-10-31T13:22:08.829" v="42625" actId="1076"/>
          <ac:spMkLst>
            <pc:docMk/>
            <pc:sldMk cId="3781621534" sldId="762"/>
            <ac:spMk id="72" creationId="{AF4652EC-6323-7B04-4B16-145D757BE12A}"/>
          </ac:spMkLst>
        </pc:spChg>
        <pc:spChg chg="mod">
          <ac:chgData name="Danilo Ríos" userId="74fa47b150b6dd85" providerId="LiveId" clId="{0FF8F6C8-D0B3-481B-9F99-CC061D541573}" dt="2023-10-31T13:22:08.829" v="42625" actId="1076"/>
          <ac:spMkLst>
            <pc:docMk/>
            <pc:sldMk cId="3781621534" sldId="762"/>
            <ac:spMk id="73" creationId="{141559EA-70C1-4D37-F182-88E3F173FCDD}"/>
          </ac:spMkLst>
        </pc:spChg>
        <pc:spChg chg="mod">
          <ac:chgData name="Danilo Ríos" userId="74fa47b150b6dd85" providerId="LiveId" clId="{0FF8F6C8-D0B3-481B-9F99-CC061D541573}" dt="2023-10-31T13:22:08.829" v="42625" actId="1076"/>
          <ac:spMkLst>
            <pc:docMk/>
            <pc:sldMk cId="3781621534" sldId="762"/>
            <ac:spMk id="74" creationId="{4C0564B2-64DC-CED2-92FD-CFC49B56EA37}"/>
          </ac:spMkLst>
        </pc:spChg>
        <pc:grpChg chg="mod">
          <ac:chgData name="Danilo Ríos" userId="74fa47b150b6dd85" providerId="LiveId" clId="{0FF8F6C8-D0B3-481B-9F99-CC061D541573}" dt="2023-10-31T13:22:08.829" v="42625" actId="1076"/>
          <ac:grpSpMkLst>
            <pc:docMk/>
            <pc:sldMk cId="3781621534" sldId="762"/>
            <ac:grpSpMk id="6" creationId="{68936B16-6059-F81B-22DE-3D384A224923}"/>
          </ac:grpSpMkLst>
        </pc:grpChg>
        <pc:grpChg chg="mod">
          <ac:chgData name="Danilo Ríos" userId="74fa47b150b6dd85" providerId="LiveId" clId="{0FF8F6C8-D0B3-481B-9F99-CC061D541573}" dt="2023-10-31T13:22:08.829" v="42625" actId="1076"/>
          <ac:grpSpMkLst>
            <pc:docMk/>
            <pc:sldMk cId="3781621534" sldId="762"/>
            <ac:grpSpMk id="18" creationId="{24D176E6-0B88-45BA-3F26-1E6BBF2B74F5}"/>
          </ac:grpSpMkLst>
        </pc:grpChg>
        <pc:grpChg chg="mod">
          <ac:chgData name="Danilo Ríos" userId="74fa47b150b6dd85" providerId="LiveId" clId="{0FF8F6C8-D0B3-481B-9F99-CC061D541573}" dt="2023-10-31T13:22:08.829" v="42625" actId="1076"/>
          <ac:grpSpMkLst>
            <pc:docMk/>
            <pc:sldMk cId="3781621534" sldId="762"/>
            <ac:grpSpMk id="26" creationId="{B1828385-0562-E100-AB51-0A72D9CB22CF}"/>
          </ac:grpSpMkLst>
        </pc:grpChg>
        <pc:grpChg chg="mod">
          <ac:chgData name="Danilo Ríos" userId="74fa47b150b6dd85" providerId="LiveId" clId="{0FF8F6C8-D0B3-481B-9F99-CC061D541573}" dt="2023-10-31T13:22:08.829" v="42625" actId="1076"/>
          <ac:grpSpMkLst>
            <pc:docMk/>
            <pc:sldMk cId="3781621534" sldId="762"/>
            <ac:grpSpMk id="39" creationId="{A93F7F93-7C5D-84D7-B84A-EC7E49C4FC04}"/>
          </ac:grpSpMkLst>
        </pc:grpChg>
        <pc:cxnChg chg="mod">
          <ac:chgData name="Danilo Ríos" userId="74fa47b150b6dd85" providerId="LiveId" clId="{0FF8F6C8-D0B3-481B-9F99-CC061D541573}" dt="2023-10-31T13:22:08.829" v="42625" actId="1076"/>
          <ac:cxnSpMkLst>
            <pc:docMk/>
            <pc:sldMk cId="3781621534" sldId="762"/>
            <ac:cxnSpMk id="17" creationId="{FB7BB4C1-3ADC-58E1-5F13-A128F881AC4F}"/>
          </ac:cxnSpMkLst>
        </pc:cxnChg>
        <pc:cxnChg chg="mod">
          <ac:chgData name="Danilo Ríos" userId="74fa47b150b6dd85" providerId="LiveId" clId="{0FF8F6C8-D0B3-481B-9F99-CC061D541573}" dt="2023-10-31T13:22:08.829" v="42625" actId="1076"/>
          <ac:cxnSpMkLst>
            <pc:docMk/>
            <pc:sldMk cId="3781621534" sldId="762"/>
            <ac:cxnSpMk id="44" creationId="{BE543CBD-368B-EE4F-8FAB-60B9DB7503FA}"/>
          </ac:cxnSpMkLst>
        </pc:cxnChg>
        <pc:cxnChg chg="mod">
          <ac:chgData name="Danilo Ríos" userId="74fa47b150b6dd85" providerId="LiveId" clId="{0FF8F6C8-D0B3-481B-9F99-CC061D541573}" dt="2023-10-31T13:22:08.829" v="42625" actId="1076"/>
          <ac:cxnSpMkLst>
            <pc:docMk/>
            <pc:sldMk cId="3781621534" sldId="762"/>
            <ac:cxnSpMk id="46" creationId="{A661DC09-A55B-7535-E812-BFD18169E6EF}"/>
          </ac:cxnSpMkLst>
        </pc:cxnChg>
        <pc:cxnChg chg="mod">
          <ac:chgData name="Danilo Ríos" userId="74fa47b150b6dd85" providerId="LiveId" clId="{0FF8F6C8-D0B3-481B-9F99-CC061D541573}" dt="2023-10-31T13:22:08.829" v="42625" actId="1076"/>
          <ac:cxnSpMkLst>
            <pc:docMk/>
            <pc:sldMk cId="3781621534" sldId="762"/>
            <ac:cxnSpMk id="47" creationId="{27F8AAEC-1162-050F-402B-EA9F4AB81F54}"/>
          </ac:cxnSpMkLst>
        </pc:cxnChg>
        <pc:cxnChg chg="mod">
          <ac:chgData name="Danilo Ríos" userId="74fa47b150b6dd85" providerId="LiveId" clId="{0FF8F6C8-D0B3-481B-9F99-CC061D541573}" dt="2023-10-31T13:22:08.829" v="42625" actId="1076"/>
          <ac:cxnSpMkLst>
            <pc:docMk/>
            <pc:sldMk cId="3781621534" sldId="762"/>
            <ac:cxnSpMk id="48" creationId="{3CF8A69A-6887-313E-23DE-485761ABC989}"/>
          </ac:cxnSpMkLst>
        </pc:cxnChg>
        <pc:cxnChg chg="mod">
          <ac:chgData name="Danilo Ríos" userId="74fa47b150b6dd85" providerId="LiveId" clId="{0FF8F6C8-D0B3-481B-9F99-CC061D541573}" dt="2023-10-31T13:22:08.829" v="42625" actId="1076"/>
          <ac:cxnSpMkLst>
            <pc:docMk/>
            <pc:sldMk cId="3781621534" sldId="762"/>
            <ac:cxnSpMk id="49" creationId="{7FB84E24-9EE5-0255-C102-380F2385D9C5}"/>
          </ac:cxnSpMkLst>
        </pc:cxnChg>
        <pc:cxnChg chg="mod">
          <ac:chgData name="Danilo Ríos" userId="74fa47b150b6dd85" providerId="LiveId" clId="{0FF8F6C8-D0B3-481B-9F99-CC061D541573}" dt="2023-10-31T13:22:08.829" v="42625" actId="1076"/>
          <ac:cxnSpMkLst>
            <pc:docMk/>
            <pc:sldMk cId="3781621534" sldId="762"/>
            <ac:cxnSpMk id="50" creationId="{7475CBC8-CBD2-86E8-6639-92F7AF657AD9}"/>
          </ac:cxnSpMkLst>
        </pc:cxnChg>
        <pc:cxnChg chg="mod">
          <ac:chgData name="Danilo Ríos" userId="74fa47b150b6dd85" providerId="LiveId" clId="{0FF8F6C8-D0B3-481B-9F99-CC061D541573}" dt="2023-10-31T13:22:08.829" v="42625" actId="1076"/>
          <ac:cxnSpMkLst>
            <pc:docMk/>
            <pc:sldMk cId="3781621534" sldId="762"/>
            <ac:cxnSpMk id="51" creationId="{368B05CA-25E1-4E66-3241-5B215DFD03A3}"/>
          </ac:cxnSpMkLst>
        </pc:cxnChg>
        <pc:cxnChg chg="mod">
          <ac:chgData name="Danilo Ríos" userId="74fa47b150b6dd85" providerId="LiveId" clId="{0FF8F6C8-D0B3-481B-9F99-CC061D541573}" dt="2023-10-31T13:22:08.829" v="42625" actId="1076"/>
          <ac:cxnSpMkLst>
            <pc:docMk/>
            <pc:sldMk cId="3781621534" sldId="762"/>
            <ac:cxnSpMk id="52" creationId="{B67BE941-9742-1CE7-A171-42D0D54CFEF7}"/>
          </ac:cxnSpMkLst>
        </pc:cxnChg>
        <pc:cxnChg chg="mod">
          <ac:chgData name="Danilo Ríos" userId="74fa47b150b6dd85" providerId="LiveId" clId="{0FF8F6C8-D0B3-481B-9F99-CC061D541573}" dt="2023-10-31T13:22:08.829" v="42625" actId="1076"/>
          <ac:cxnSpMkLst>
            <pc:docMk/>
            <pc:sldMk cId="3781621534" sldId="762"/>
            <ac:cxnSpMk id="58" creationId="{462A78F1-CE1A-3F15-E8B1-1A1B73125223}"/>
          </ac:cxnSpMkLst>
        </pc:cxnChg>
        <pc:cxnChg chg="mod">
          <ac:chgData name="Danilo Ríos" userId="74fa47b150b6dd85" providerId="LiveId" clId="{0FF8F6C8-D0B3-481B-9F99-CC061D541573}" dt="2023-10-31T13:22:08.829" v="42625" actId="1076"/>
          <ac:cxnSpMkLst>
            <pc:docMk/>
            <pc:sldMk cId="3781621534" sldId="762"/>
            <ac:cxnSpMk id="67" creationId="{479B4898-2099-D442-6733-4FBA09F967A4}"/>
          </ac:cxnSpMkLst>
        </pc:cxnChg>
        <pc:cxnChg chg="mod">
          <ac:chgData name="Danilo Ríos" userId="74fa47b150b6dd85" providerId="LiveId" clId="{0FF8F6C8-D0B3-481B-9F99-CC061D541573}" dt="2023-10-31T13:22:08.829" v="42625" actId="1076"/>
          <ac:cxnSpMkLst>
            <pc:docMk/>
            <pc:sldMk cId="3781621534" sldId="762"/>
            <ac:cxnSpMk id="69" creationId="{A3ED52E3-2489-5F91-7CED-44E316C5A190}"/>
          </ac:cxnSpMkLst>
        </pc:cxnChg>
        <pc:cxnChg chg="mod">
          <ac:chgData name="Danilo Ríos" userId="74fa47b150b6dd85" providerId="LiveId" clId="{0FF8F6C8-D0B3-481B-9F99-CC061D541573}" dt="2023-10-31T13:22:08.829" v="42625" actId="1076"/>
          <ac:cxnSpMkLst>
            <pc:docMk/>
            <pc:sldMk cId="3781621534" sldId="762"/>
            <ac:cxnSpMk id="70" creationId="{82907E41-408F-84C5-5865-1FF6D94BFB2A}"/>
          </ac:cxnSpMkLst>
        </pc:cxnChg>
        <pc:cxnChg chg="mod">
          <ac:chgData name="Danilo Ríos" userId="74fa47b150b6dd85" providerId="LiveId" clId="{0FF8F6C8-D0B3-481B-9F99-CC061D541573}" dt="2023-10-31T13:22:08.829" v="42625" actId="1076"/>
          <ac:cxnSpMkLst>
            <pc:docMk/>
            <pc:sldMk cId="3781621534" sldId="762"/>
            <ac:cxnSpMk id="77" creationId="{484F95AB-47B5-60E7-EAAE-20FF4503FAC3}"/>
          </ac:cxnSpMkLst>
        </pc:cxnChg>
      </pc:sldChg>
      <pc:sldChg chg="new del">
        <pc:chgData name="Danilo Ríos" userId="74fa47b150b6dd85" providerId="LiveId" clId="{0FF8F6C8-D0B3-481B-9F99-CC061D541573}" dt="2023-10-31T13:28:35.976" v="42710" actId="47"/>
        <pc:sldMkLst>
          <pc:docMk/>
          <pc:sldMk cId="4068594526" sldId="763"/>
        </pc:sldMkLst>
      </pc:sldChg>
      <pc:sldChg chg="modSp mod">
        <pc:chgData name="Danilo Ríos" userId="74fa47b150b6dd85" providerId="LiveId" clId="{0FF8F6C8-D0B3-481B-9F99-CC061D541573}" dt="2023-10-31T14:12:22.949" v="43876" actId="1076"/>
        <pc:sldMkLst>
          <pc:docMk/>
          <pc:sldMk cId="4251420266" sldId="764"/>
        </pc:sldMkLst>
        <pc:spChg chg="mod">
          <ac:chgData name="Danilo Ríos" userId="74fa47b150b6dd85" providerId="LiveId" clId="{0FF8F6C8-D0B3-481B-9F99-CC061D541573}" dt="2023-10-31T14:12:22.949" v="43876" actId="1076"/>
          <ac:spMkLst>
            <pc:docMk/>
            <pc:sldMk cId="4251420266" sldId="764"/>
            <ac:spMk id="2" creationId="{D3E7B30F-CA1D-2EBF-5678-A59A6BB72254}"/>
          </ac:spMkLst>
        </pc:spChg>
      </pc:sldChg>
      <pc:sldChg chg="modSp mod">
        <pc:chgData name="Danilo Ríos" userId="74fa47b150b6dd85" providerId="LiveId" clId="{0FF8F6C8-D0B3-481B-9F99-CC061D541573}" dt="2023-11-03T15:15:14.588" v="43939" actId="6549"/>
        <pc:sldMkLst>
          <pc:docMk/>
          <pc:sldMk cId="3781605721" sldId="765"/>
        </pc:sldMkLst>
        <pc:spChg chg="mod">
          <ac:chgData name="Danilo Ríos" userId="74fa47b150b6dd85" providerId="LiveId" clId="{0FF8F6C8-D0B3-481B-9F99-CC061D541573}" dt="2023-11-03T15:15:14.588" v="43939" actId="6549"/>
          <ac:spMkLst>
            <pc:docMk/>
            <pc:sldMk cId="3781605721" sldId="765"/>
            <ac:spMk id="2" creationId="{D3E7B30F-CA1D-2EBF-5678-A59A6BB72254}"/>
          </ac:spMkLst>
        </pc:spChg>
      </pc:sldChg>
      <pc:sldMasterChg chg="delSldLayout">
        <pc:chgData name="Danilo Ríos" userId="74fa47b150b6dd85" providerId="LiveId" clId="{0FF8F6C8-D0B3-481B-9F99-CC061D541573}" dt="2023-10-16T12:32:33.465" v="30918" actId="2696"/>
        <pc:sldMasterMkLst>
          <pc:docMk/>
          <pc:sldMasterMk cId="0" sldId="2147483652"/>
        </pc:sldMasterMkLst>
        <pc:sldLayoutChg chg="del">
          <pc:chgData name="Danilo Ríos" userId="74fa47b150b6dd85" providerId="LiveId" clId="{0FF8F6C8-D0B3-481B-9F99-CC061D541573}" dt="2023-10-16T12:32:33.465" v="30918" actId="2696"/>
          <pc:sldLayoutMkLst>
            <pc:docMk/>
            <pc:sldMasterMk cId="0" sldId="2147483652"/>
            <pc:sldLayoutMk cId="263829773" sldId="2147483970"/>
          </pc:sldLayoutMkLst>
        </pc:sldLayoutChg>
      </pc:sldMasterChg>
    </pc:docChg>
  </pc:docChgLst>
</pc:chgInfo>
</file>

<file path=ppt/comments/modernComment_2CD_325B79A1.xml><?xml version="1.0" encoding="utf-8"?>
<p188:cmLst xmlns:a="http://schemas.openxmlformats.org/drawingml/2006/main" xmlns:r="http://schemas.openxmlformats.org/officeDocument/2006/relationships" xmlns:p188="http://schemas.microsoft.com/office/powerpoint/2018/8/main">
  <p188:cm id="{D80F3763-120A-46BC-81F5-9DE6972A46D2}" authorId="{217597E8-E6D9-B0A7-0685-D4484C7C11CD}" created="2023-10-04T11:44:54.774">
    <ac:txMkLst xmlns:ac="http://schemas.microsoft.com/office/drawing/2013/main/command">
      <pc:docMk xmlns:pc="http://schemas.microsoft.com/office/powerpoint/2013/main/command"/>
      <pc:sldMk xmlns:pc="http://schemas.microsoft.com/office/powerpoint/2013/main/command" cId="844855713" sldId="717"/>
      <ac:spMk id="2" creationId="{E1CC5678-4854-8EC0-B91C-60A6E0BC722F}"/>
      <ac:txMk cp="182" len="10">
        <ac:context len="356" hash="3661480922"/>
      </ac:txMk>
    </ac:txMkLst>
    <p188:pos x="7115762" y="2163038"/>
    <p188:txBody>
      <a:bodyPr/>
      <a:lstStyle/>
      <a:p>
        <a:r>
          <a:rPr lang="es-AR"/>
          <a:t>Ejemplos BACTERIAS:
Cepa de E. coli O157 detectada en 1982
Legionella en 1977, explicó un brote de neumonía atípica de Filadelfia en 1976
Ejemplos VIRUS:
Virus del Ebola en 1976
H1N1 era patógeno en aves y a partir de 1997 ha infectado humanos</a:t>
        </a:r>
      </a:p>
    </p188:txBody>
  </p188:cm>
  <p188:cm id="{794B1210-473D-4E20-88B1-32FBFE48D947}" authorId="{217597E8-E6D9-B0A7-0685-D4484C7C11CD}" created="2023-10-04T11:45:28.534">
    <ac:txMkLst xmlns:ac="http://schemas.microsoft.com/office/drawing/2013/main/command">
      <pc:docMk xmlns:pc="http://schemas.microsoft.com/office/powerpoint/2013/main/command"/>
      <pc:sldMk xmlns:pc="http://schemas.microsoft.com/office/powerpoint/2013/main/command" cId="844855713" sldId="717"/>
      <ac:spMk id="2" creationId="{E1CC5678-4854-8EC0-B91C-60A6E0BC722F}"/>
      <ac:txMk cp="195" len="12">
        <ac:context len="356" hash="3661480922"/>
      </ac:txMk>
    </ac:txMkLst>
    <p188:pos x="9682499" y="2163038"/>
    <p188:txBody>
      <a:bodyPr/>
      <a:lstStyle/>
      <a:p>
        <a:r>
          <a:rPr lang="es-AR"/>
          <a:t>Cólera, dengue, Fiebre Amarilla</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9750" cy="511175"/>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sz="quarter" idx="1"/>
          </p:nvPr>
        </p:nvSpPr>
        <p:spPr>
          <a:xfrm>
            <a:off x="4024313" y="0"/>
            <a:ext cx="3079750" cy="511175"/>
          </a:xfrm>
          <a:prstGeom prst="rect">
            <a:avLst/>
          </a:prstGeom>
        </p:spPr>
        <p:txBody>
          <a:bodyPr vert="horz" lIns="91440" tIns="45720" rIns="91440" bIns="45720" rtlCol="0"/>
          <a:lstStyle>
            <a:lvl1pPr algn="r">
              <a:defRPr sz="1200"/>
            </a:lvl1pPr>
          </a:lstStyle>
          <a:p>
            <a:fld id="{6AE56BC7-6E09-4BBD-BAE9-97A98A0F4590}" type="datetimeFigureOut">
              <a:rPr lang="es-UY" smtClean="0"/>
              <a:pPr/>
              <a:t>8/11/2023</a:t>
            </a:fld>
            <a:endParaRPr lang="es-UY"/>
          </a:p>
        </p:txBody>
      </p:sp>
      <p:sp>
        <p:nvSpPr>
          <p:cNvPr id="4" name="3 Marcador de pie de página"/>
          <p:cNvSpPr>
            <a:spLocks noGrp="1"/>
          </p:cNvSpPr>
          <p:nvPr>
            <p:ph type="ftr" sz="quarter" idx="2"/>
          </p:nvPr>
        </p:nvSpPr>
        <p:spPr>
          <a:xfrm>
            <a:off x="0" y="9721850"/>
            <a:ext cx="3079750" cy="512763"/>
          </a:xfrm>
          <a:prstGeom prst="rect">
            <a:avLst/>
          </a:prstGeom>
        </p:spPr>
        <p:txBody>
          <a:bodyPr vert="horz" lIns="91440" tIns="45720" rIns="91440" bIns="45720" rtlCol="0" anchor="b"/>
          <a:lstStyle>
            <a:lvl1pPr algn="l">
              <a:defRPr sz="1200"/>
            </a:lvl1pPr>
          </a:lstStyle>
          <a:p>
            <a:endParaRPr lang="es-UY"/>
          </a:p>
        </p:txBody>
      </p:sp>
      <p:sp>
        <p:nvSpPr>
          <p:cNvPr id="5" name="4 Marcador de número de diapositiva"/>
          <p:cNvSpPr>
            <a:spLocks noGrp="1"/>
          </p:cNvSpPr>
          <p:nvPr>
            <p:ph type="sldNum" sz="quarter" idx="3"/>
          </p:nvPr>
        </p:nvSpPr>
        <p:spPr>
          <a:xfrm>
            <a:off x="4024313" y="9721850"/>
            <a:ext cx="3079750" cy="512763"/>
          </a:xfrm>
          <a:prstGeom prst="rect">
            <a:avLst/>
          </a:prstGeom>
        </p:spPr>
        <p:txBody>
          <a:bodyPr vert="horz" lIns="91440" tIns="45720" rIns="91440" bIns="45720" rtlCol="0" anchor="b"/>
          <a:lstStyle>
            <a:lvl1pPr algn="r">
              <a:defRPr sz="1200"/>
            </a:lvl1pPr>
          </a:lstStyle>
          <a:p>
            <a:fld id="{8E99E175-E2EB-4F91-81E8-B3A630355E77}" type="slidenum">
              <a:rPr lang="es-UY" smtClean="0"/>
              <a:pPr/>
              <a:t>‹Nº›</a:t>
            </a:fld>
            <a:endParaRPr lang="es-UY"/>
          </a:p>
        </p:txBody>
      </p:sp>
    </p:spTree>
    <p:extLst>
      <p:ext uri="{BB962C8B-B14F-4D97-AF65-F5344CB8AC3E}">
        <p14:creationId xmlns:p14="http://schemas.microsoft.com/office/powerpoint/2010/main" val="481160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79115" cy="511810"/>
          </a:xfrm>
          <a:prstGeom prst="rect">
            <a:avLst/>
          </a:prstGeom>
          <a:noFill/>
          <a:ln w="9525">
            <a:noFill/>
            <a:miter lim="800000"/>
            <a:headEnd/>
            <a:tailEnd/>
          </a:ln>
          <a:effectLst/>
        </p:spPr>
        <p:txBody>
          <a:bodyPr vert="horz" wrap="square" lIns="99094" tIns="49547" rIns="99094" bIns="49547" numCol="1" anchor="t" anchorCtr="0" compatLnSpc="1">
            <a:prstTxWarp prst="textNoShape">
              <a:avLst/>
            </a:prstTxWarp>
          </a:bodyPr>
          <a:lstStyle>
            <a:lvl1pPr>
              <a:defRPr sz="1300"/>
            </a:lvl1pPr>
          </a:lstStyle>
          <a:p>
            <a:pPr>
              <a:defRPr/>
            </a:pPr>
            <a:endParaRPr lang="es-MX"/>
          </a:p>
        </p:txBody>
      </p:sp>
      <p:sp>
        <p:nvSpPr>
          <p:cNvPr id="78851" name="Rectangle 3"/>
          <p:cNvSpPr>
            <a:spLocks noGrp="1" noChangeArrowheads="1"/>
          </p:cNvSpPr>
          <p:nvPr>
            <p:ph type="dt" idx="1"/>
          </p:nvPr>
        </p:nvSpPr>
        <p:spPr bwMode="auto">
          <a:xfrm>
            <a:off x="4024891" y="0"/>
            <a:ext cx="3079115" cy="511810"/>
          </a:xfrm>
          <a:prstGeom prst="rect">
            <a:avLst/>
          </a:prstGeom>
          <a:noFill/>
          <a:ln w="9525">
            <a:noFill/>
            <a:miter lim="800000"/>
            <a:headEnd/>
            <a:tailEnd/>
          </a:ln>
          <a:effectLst/>
        </p:spPr>
        <p:txBody>
          <a:bodyPr vert="horz" wrap="square" lIns="99094" tIns="49547" rIns="99094" bIns="49547" numCol="1" anchor="t" anchorCtr="0" compatLnSpc="1">
            <a:prstTxWarp prst="textNoShape">
              <a:avLst/>
            </a:prstTxWarp>
          </a:bodyPr>
          <a:lstStyle>
            <a:lvl1pPr algn="r">
              <a:defRPr sz="1300"/>
            </a:lvl1pPr>
          </a:lstStyle>
          <a:p>
            <a:pPr>
              <a:defRPr/>
            </a:pPr>
            <a:endParaRPr lang="es-MX"/>
          </a:p>
        </p:txBody>
      </p:sp>
      <p:sp>
        <p:nvSpPr>
          <p:cNvPr id="167940" name="Rectangle 4"/>
          <p:cNvSpPr>
            <a:spLocks noGrp="1" noRot="1" noChangeAspect="1" noChangeArrowheads="1" noTextEdit="1"/>
          </p:cNvSpPr>
          <p:nvPr>
            <p:ph type="sldImg" idx="2"/>
          </p:nvPr>
        </p:nvSpPr>
        <p:spPr bwMode="auto">
          <a:xfrm>
            <a:off x="141288" y="768350"/>
            <a:ext cx="6823075" cy="3838575"/>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710565" y="4862195"/>
            <a:ext cx="5684520" cy="4606290"/>
          </a:xfrm>
          <a:prstGeom prst="rect">
            <a:avLst/>
          </a:prstGeom>
          <a:noFill/>
          <a:ln w="9525">
            <a:noFill/>
            <a:miter lim="800000"/>
            <a:headEnd/>
            <a:tailEnd/>
          </a:ln>
          <a:effectLst/>
        </p:spPr>
        <p:txBody>
          <a:bodyPr vert="horz" wrap="square" lIns="99094" tIns="49547" rIns="99094" bIns="49547" numCol="1" anchor="t" anchorCtr="0" compatLnSpc="1">
            <a:prstTxWarp prst="textNoShape">
              <a:avLst/>
            </a:prstTxWarp>
          </a:bodyPr>
          <a:lstStyle/>
          <a:p>
            <a:pPr lvl="0"/>
            <a:r>
              <a:rPr lang="es-MX" noProof="0"/>
              <a:t>Haga clic para modificar el estilo de texto del patrón</a:t>
            </a:r>
          </a:p>
          <a:p>
            <a:pPr lvl="1"/>
            <a:r>
              <a:rPr lang="es-MX" noProof="0"/>
              <a:t>Segundo nivel</a:t>
            </a:r>
          </a:p>
          <a:p>
            <a:pPr lvl="2"/>
            <a:r>
              <a:rPr lang="es-MX" noProof="0"/>
              <a:t>Tercer nivel</a:t>
            </a:r>
          </a:p>
          <a:p>
            <a:pPr lvl="3"/>
            <a:r>
              <a:rPr lang="es-MX" noProof="0"/>
              <a:t>Cuarto nivel</a:t>
            </a:r>
          </a:p>
          <a:p>
            <a:pPr lvl="4"/>
            <a:r>
              <a:rPr lang="es-MX" noProof="0"/>
              <a:t>Quinto nivel</a:t>
            </a:r>
          </a:p>
        </p:txBody>
      </p:sp>
      <p:sp>
        <p:nvSpPr>
          <p:cNvPr id="78854" name="Rectangle 6"/>
          <p:cNvSpPr>
            <a:spLocks noGrp="1" noChangeArrowheads="1"/>
          </p:cNvSpPr>
          <p:nvPr>
            <p:ph type="ftr" sz="quarter" idx="4"/>
          </p:nvPr>
        </p:nvSpPr>
        <p:spPr bwMode="auto">
          <a:xfrm>
            <a:off x="0" y="9722613"/>
            <a:ext cx="3079115" cy="511810"/>
          </a:xfrm>
          <a:prstGeom prst="rect">
            <a:avLst/>
          </a:prstGeom>
          <a:noFill/>
          <a:ln w="9525">
            <a:noFill/>
            <a:miter lim="800000"/>
            <a:headEnd/>
            <a:tailEnd/>
          </a:ln>
          <a:effectLst/>
        </p:spPr>
        <p:txBody>
          <a:bodyPr vert="horz" wrap="square" lIns="99094" tIns="49547" rIns="99094" bIns="49547" numCol="1" anchor="b" anchorCtr="0" compatLnSpc="1">
            <a:prstTxWarp prst="textNoShape">
              <a:avLst/>
            </a:prstTxWarp>
          </a:bodyPr>
          <a:lstStyle>
            <a:lvl1pPr>
              <a:defRPr sz="1300"/>
            </a:lvl1pPr>
          </a:lstStyle>
          <a:p>
            <a:pPr>
              <a:defRPr/>
            </a:pPr>
            <a:endParaRPr lang="es-MX"/>
          </a:p>
        </p:txBody>
      </p:sp>
      <p:sp>
        <p:nvSpPr>
          <p:cNvPr id="78855" name="Rectangle 7"/>
          <p:cNvSpPr>
            <a:spLocks noGrp="1" noChangeArrowheads="1"/>
          </p:cNvSpPr>
          <p:nvPr>
            <p:ph type="sldNum" sz="quarter" idx="5"/>
          </p:nvPr>
        </p:nvSpPr>
        <p:spPr bwMode="auto">
          <a:xfrm>
            <a:off x="4024891" y="9722613"/>
            <a:ext cx="3079115" cy="511810"/>
          </a:xfrm>
          <a:prstGeom prst="rect">
            <a:avLst/>
          </a:prstGeom>
          <a:noFill/>
          <a:ln w="9525">
            <a:noFill/>
            <a:miter lim="800000"/>
            <a:headEnd/>
            <a:tailEnd/>
          </a:ln>
          <a:effectLst/>
        </p:spPr>
        <p:txBody>
          <a:bodyPr vert="horz" wrap="square" lIns="99094" tIns="49547" rIns="99094" bIns="49547" numCol="1" anchor="b" anchorCtr="0" compatLnSpc="1">
            <a:prstTxWarp prst="textNoShape">
              <a:avLst/>
            </a:prstTxWarp>
          </a:bodyPr>
          <a:lstStyle>
            <a:lvl1pPr algn="r">
              <a:defRPr sz="1300"/>
            </a:lvl1pPr>
          </a:lstStyle>
          <a:p>
            <a:pPr>
              <a:defRPr/>
            </a:pPr>
            <a:fld id="{A39BA428-CBC0-4113-850E-764033AC70BE}" type="slidenum">
              <a:rPr lang="es-MX"/>
              <a:pPr>
                <a:defRPr/>
              </a:pPr>
              <a:t>‹Nº›</a:t>
            </a:fld>
            <a:endParaRPr lang="es-MX"/>
          </a:p>
        </p:txBody>
      </p:sp>
    </p:spTree>
    <p:extLst>
      <p:ext uri="{BB962C8B-B14F-4D97-AF65-F5344CB8AC3E}">
        <p14:creationId xmlns:p14="http://schemas.microsoft.com/office/powerpoint/2010/main" val="13064925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1288" y="768350"/>
            <a:ext cx="6823075" cy="3838575"/>
          </a:xfrm>
        </p:spPr>
      </p:sp>
      <p:sp>
        <p:nvSpPr>
          <p:cNvPr id="3" name="2 Marcador de notas"/>
          <p:cNvSpPr>
            <a:spLocks noGrp="1"/>
          </p:cNvSpPr>
          <p:nvPr>
            <p:ph type="body" idx="1"/>
          </p:nvPr>
        </p:nvSpPr>
        <p:spPr/>
        <p:txBody>
          <a:bodyPr/>
          <a:lstStyle/>
          <a:p>
            <a:endParaRPr lang="es-UY"/>
          </a:p>
        </p:txBody>
      </p:sp>
      <p:sp>
        <p:nvSpPr>
          <p:cNvPr id="4" name="3 Marcador de número de diapositiva"/>
          <p:cNvSpPr>
            <a:spLocks noGrp="1"/>
          </p:cNvSpPr>
          <p:nvPr>
            <p:ph type="sldNum" sz="quarter" idx="10"/>
          </p:nvPr>
        </p:nvSpPr>
        <p:spPr/>
        <p:txBody>
          <a:bodyPr/>
          <a:lstStyle/>
          <a:p>
            <a:pPr>
              <a:defRPr/>
            </a:pPr>
            <a:fld id="{A39BA428-CBC0-4113-850E-764033AC70BE}" type="slidenum">
              <a:rPr lang="es-MX" smtClean="0"/>
              <a:pPr>
                <a:defRPr/>
              </a:pPr>
              <a:t>1</a:t>
            </a:fld>
            <a:endParaRPr lang="es-MX"/>
          </a:p>
        </p:txBody>
      </p:sp>
    </p:spTree>
    <p:extLst>
      <p:ext uri="{BB962C8B-B14F-4D97-AF65-F5344CB8AC3E}">
        <p14:creationId xmlns:p14="http://schemas.microsoft.com/office/powerpoint/2010/main" val="190934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66</a:t>
            </a:fld>
            <a:endParaRPr lang="es-MX"/>
          </a:p>
        </p:txBody>
      </p:sp>
    </p:spTree>
    <p:extLst>
      <p:ext uri="{BB962C8B-B14F-4D97-AF65-F5344CB8AC3E}">
        <p14:creationId xmlns:p14="http://schemas.microsoft.com/office/powerpoint/2010/main" val="917868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67</a:t>
            </a:fld>
            <a:endParaRPr lang="es-MX"/>
          </a:p>
        </p:txBody>
      </p:sp>
    </p:spTree>
    <p:extLst>
      <p:ext uri="{BB962C8B-B14F-4D97-AF65-F5344CB8AC3E}">
        <p14:creationId xmlns:p14="http://schemas.microsoft.com/office/powerpoint/2010/main" val="3992704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68</a:t>
            </a:fld>
            <a:endParaRPr lang="es-MX"/>
          </a:p>
        </p:txBody>
      </p:sp>
    </p:spTree>
    <p:extLst>
      <p:ext uri="{BB962C8B-B14F-4D97-AF65-F5344CB8AC3E}">
        <p14:creationId xmlns:p14="http://schemas.microsoft.com/office/powerpoint/2010/main" val="1408207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Existen modelos de dosis-respuesta para algunos patógenos: </a:t>
            </a:r>
            <a:r>
              <a:rPr lang="es-AR" err="1"/>
              <a:t>Giardia</a:t>
            </a:r>
            <a:r>
              <a:rPr lang="es-AR"/>
              <a:t>, </a:t>
            </a:r>
            <a:r>
              <a:rPr lang="es-AR" err="1"/>
              <a:t>Crypto</a:t>
            </a:r>
            <a:r>
              <a:rPr lang="es-AR"/>
              <a:t>, </a:t>
            </a:r>
            <a:r>
              <a:rPr lang="es-AR" err="1"/>
              <a:t>Campylobacter</a:t>
            </a:r>
            <a:r>
              <a:rPr lang="es-AR"/>
              <a:t>, Rotavirus</a:t>
            </a:r>
          </a:p>
          <a:p>
            <a:r>
              <a:rPr lang="es-AR"/>
              <a:t>Dosis-Respuesta: Probabilidad de adquirir infección por la ingesta de 1 organismo (</a:t>
            </a:r>
            <a:r>
              <a:rPr lang="es-AR" err="1"/>
              <a:t>infeccioines</a:t>
            </a:r>
            <a:r>
              <a:rPr lang="es-AR"/>
              <a:t>/organismo)</a:t>
            </a:r>
          </a:p>
          <a:p>
            <a:r>
              <a:rPr lang="es-AR"/>
              <a:t>Página 156 Guías OMS </a:t>
            </a:r>
            <a:r>
              <a:rPr lang="es-AR" err="1"/>
              <a:t>esp</a:t>
            </a:r>
            <a:r>
              <a:rPr lang="es-AR"/>
              <a:t> 2018:</a:t>
            </a:r>
          </a:p>
          <a:p>
            <a:r>
              <a:rPr lang="es-AR" err="1"/>
              <a:t>Crypto</a:t>
            </a:r>
            <a:r>
              <a:rPr lang="es-AR"/>
              <a:t>: 0,2 infecciones /organismo (</a:t>
            </a:r>
            <a:r>
              <a:rPr lang="en-US" sz="1200" b="0" i="1" u="none" strike="noStrike" baseline="0">
                <a:latin typeface="+mj-lt"/>
              </a:rPr>
              <a:t>Risk assessment of Cryptosporidium in drinking water)</a:t>
            </a:r>
          </a:p>
          <a:p>
            <a:r>
              <a:rPr lang="en-US" sz="1200" b="0" i="1" u="none" strike="noStrike" baseline="0">
                <a:latin typeface="+mj-lt"/>
              </a:rPr>
              <a:t>Campylobacter: 0,019 (</a:t>
            </a:r>
            <a:r>
              <a:rPr lang="es-AR" err="1"/>
              <a:t>Campylobacter</a:t>
            </a:r>
            <a:r>
              <a:rPr lang="es-AR"/>
              <a:t> y rotavirus de Haas, Rose &amp; Gerba (1999)</a:t>
            </a:r>
            <a:endParaRPr lang="en-US" sz="1200" b="0" i="1" u="none" strike="noStrike" baseline="0">
              <a:latin typeface="+mj-lt"/>
            </a:endParaRPr>
          </a:p>
          <a:p>
            <a:r>
              <a:rPr lang="en-US" sz="1200" b="0" i="1" u="none" strike="noStrike" baseline="0">
                <a:latin typeface="+mj-lt"/>
              </a:rPr>
              <a:t>Rotavirus: 0,59 (</a:t>
            </a:r>
            <a:r>
              <a:rPr lang="es-AR" err="1"/>
              <a:t>Campylobacter</a:t>
            </a:r>
            <a:r>
              <a:rPr lang="es-AR"/>
              <a:t> y rotavirus de Haas, Rose &amp; Gerba (1999)</a:t>
            </a:r>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71</a:t>
            </a:fld>
            <a:endParaRPr lang="es-MX"/>
          </a:p>
        </p:txBody>
      </p:sp>
    </p:spTree>
    <p:extLst>
      <p:ext uri="{BB962C8B-B14F-4D97-AF65-F5344CB8AC3E}">
        <p14:creationId xmlns:p14="http://schemas.microsoft.com/office/powerpoint/2010/main" val="169623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73</a:t>
            </a:fld>
            <a:endParaRPr lang="es-MX"/>
          </a:p>
        </p:txBody>
      </p:sp>
    </p:spTree>
    <p:extLst>
      <p:ext uri="{BB962C8B-B14F-4D97-AF65-F5344CB8AC3E}">
        <p14:creationId xmlns:p14="http://schemas.microsoft.com/office/powerpoint/2010/main" val="4290095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779362DE-313A-41CE-A5BD-F05EC41EA2B1}" type="slidenum">
              <a:rPr lang="es-ES_tradnl" smtClean="0"/>
              <a:pPr/>
              <a:t>74</a:t>
            </a:fld>
            <a:endParaRPr lang="es-ES_tradnl"/>
          </a:p>
        </p:txBody>
      </p:sp>
      <p:sp>
        <p:nvSpPr>
          <p:cNvPr id="264195" name="Rectangle 2"/>
          <p:cNvSpPr>
            <a:spLocks noGrp="1" noRot="1" noChangeAspect="1" noChangeArrowheads="1" noTextEdit="1"/>
          </p:cNvSpPr>
          <p:nvPr>
            <p:ph type="sldImg"/>
          </p:nvPr>
        </p:nvSpPr>
        <p:spPr>
          <a:xfrm>
            <a:off x="554038" y="674688"/>
            <a:ext cx="5994400" cy="3371850"/>
          </a:xfrm>
          <a:ln/>
        </p:spPr>
      </p:sp>
      <p:sp>
        <p:nvSpPr>
          <p:cNvPr id="26419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415870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Si AVAD/caso es mayor (la enfermedad es más severa, ya sea por la virulencia del patógeno o las condiciones sanitarias), disminuye el riesgo de enfermedad. Eso significa que con menos casos por año se alcanza la CMT.</a:t>
            </a:r>
            <a:endParaRPr lang="es-UY" dirty="0"/>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75</a:t>
            </a:fld>
            <a:endParaRPr lang="es-MX"/>
          </a:p>
        </p:txBody>
      </p:sp>
    </p:spTree>
    <p:extLst>
      <p:ext uri="{BB962C8B-B14F-4D97-AF65-F5344CB8AC3E}">
        <p14:creationId xmlns:p14="http://schemas.microsoft.com/office/powerpoint/2010/main" val="208405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779362DE-313A-41CE-A5BD-F05EC41EA2B1}" type="slidenum">
              <a:rPr lang="es-ES_tradnl" smtClean="0"/>
              <a:pPr/>
              <a:t>76</a:t>
            </a:fld>
            <a:endParaRPr lang="es-ES_tradnl"/>
          </a:p>
        </p:txBody>
      </p:sp>
      <p:sp>
        <p:nvSpPr>
          <p:cNvPr id="264195" name="Rectangle 2"/>
          <p:cNvSpPr>
            <a:spLocks noGrp="1" noRot="1" noChangeAspect="1" noChangeArrowheads="1" noTextEdit="1"/>
          </p:cNvSpPr>
          <p:nvPr>
            <p:ph type="sldImg"/>
          </p:nvPr>
        </p:nvSpPr>
        <p:spPr>
          <a:xfrm>
            <a:off x="554038" y="674688"/>
            <a:ext cx="5994400" cy="3371850"/>
          </a:xfrm>
          <a:ln/>
        </p:spPr>
      </p:sp>
      <p:sp>
        <p:nvSpPr>
          <p:cNvPr id="26419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78869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78</a:t>
            </a:fld>
            <a:endParaRPr lang="es-MX"/>
          </a:p>
        </p:txBody>
      </p:sp>
    </p:spTree>
    <p:extLst>
      <p:ext uri="{BB962C8B-B14F-4D97-AF65-F5344CB8AC3E}">
        <p14:creationId xmlns:p14="http://schemas.microsoft.com/office/powerpoint/2010/main" val="1336844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a:t>En regiones de bajos ingresos, para alcanzar la meta debería haber menos casos, pues el AVAD/caso es mayor (la enfermedad afecta más). </a:t>
            </a:r>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79</a:t>
            </a:fld>
            <a:endParaRPr lang="es-MX"/>
          </a:p>
        </p:txBody>
      </p:sp>
    </p:spTree>
    <p:extLst>
      <p:ext uri="{BB962C8B-B14F-4D97-AF65-F5344CB8AC3E}">
        <p14:creationId xmlns:p14="http://schemas.microsoft.com/office/powerpoint/2010/main" val="391510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1288" y="768350"/>
            <a:ext cx="6823075" cy="3838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defRPr/>
            </a:pPr>
            <a:fld id="{A39BA428-CBC0-4113-850E-764033AC70BE}" type="slidenum">
              <a:rPr lang="es-MX"/>
              <a:pPr>
                <a:defRPr/>
              </a:pPr>
              <a:t>2</a:t>
            </a:fld>
            <a:endParaRPr lang="es-MX"/>
          </a:p>
        </p:txBody>
      </p:sp>
    </p:spTree>
    <p:extLst>
      <p:ext uri="{BB962C8B-B14F-4D97-AF65-F5344CB8AC3E}">
        <p14:creationId xmlns:p14="http://schemas.microsoft.com/office/powerpoint/2010/main" val="4072347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80</a:t>
            </a:fld>
            <a:endParaRPr lang="es-MX"/>
          </a:p>
        </p:txBody>
      </p:sp>
    </p:spTree>
    <p:extLst>
      <p:ext uri="{BB962C8B-B14F-4D97-AF65-F5344CB8AC3E}">
        <p14:creationId xmlns:p14="http://schemas.microsoft.com/office/powerpoint/2010/main" val="3171270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82</a:t>
            </a:fld>
            <a:endParaRPr lang="es-MX"/>
          </a:p>
        </p:txBody>
      </p:sp>
    </p:spTree>
    <p:extLst>
      <p:ext uri="{BB962C8B-B14F-4D97-AF65-F5344CB8AC3E}">
        <p14:creationId xmlns:p14="http://schemas.microsoft.com/office/powerpoint/2010/main" val="1198547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a:effectLst/>
                <a:latin typeface="Segoe UI" panose="020B0502040204020203" pitchFamily="34" charset="0"/>
              </a:rPr>
              <a:t>Ejemplos BACTERIAS:</a:t>
            </a:r>
            <a:br>
              <a:rPr lang="es-AR" sz="1200">
                <a:effectLst/>
                <a:latin typeface="Segoe UI" panose="020B0502040204020203" pitchFamily="34" charset="0"/>
              </a:rPr>
            </a:br>
            <a:r>
              <a:rPr lang="es-AR" sz="1200">
                <a:effectLst/>
                <a:latin typeface="Segoe UI" panose="020B0502040204020203" pitchFamily="34" charset="0"/>
              </a:rPr>
              <a:t>Cepa de E. </a:t>
            </a:r>
            <a:r>
              <a:rPr lang="es-AR" sz="1200" err="1">
                <a:effectLst/>
                <a:latin typeface="Segoe UI" panose="020B0502040204020203" pitchFamily="34" charset="0"/>
              </a:rPr>
              <a:t>coli</a:t>
            </a:r>
            <a:r>
              <a:rPr lang="es-AR" sz="1200">
                <a:effectLst/>
                <a:latin typeface="Segoe UI" panose="020B0502040204020203" pitchFamily="34" charset="0"/>
              </a:rPr>
              <a:t> O157 detectada en 1982</a:t>
            </a:r>
            <a:br>
              <a:rPr lang="es-AR" sz="1200">
                <a:effectLst/>
                <a:latin typeface="Segoe UI" panose="020B0502040204020203" pitchFamily="34" charset="0"/>
              </a:rPr>
            </a:br>
            <a:r>
              <a:rPr lang="es-AR" sz="1200">
                <a:effectLst/>
                <a:latin typeface="Segoe UI" panose="020B0502040204020203" pitchFamily="34" charset="0"/>
              </a:rPr>
              <a:t>Legionella en 1977, explicó un brote de neumonía atípica de Filadelfia en 1976</a:t>
            </a:r>
            <a:br>
              <a:rPr lang="es-AR" sz="1200">
                <a:effectLst/>
                <a:latin typeface="Segoe UI" panose="020B0502040204020203" pitchFamily="34" charset="0"/>
              </a:rPr>
            </a:br>
            <a:r>
              <a:rPr lang="es-AR" sz="1200">
                <a:effectLst/>
                <a:latin typeface="Segoe UI" panose="020B0502040204020203" pitchFamily="34" charset="0"/>
              </a:rPr>
              <a:t>Ejemplos VIRUS:</a:t>
            </a:r>
            <a:br>
              <a:rPr lang="es-AR" sz="1200">
                <a:effectLst/>
                <a:latin typeface="Segoe UI" panose="020B0502040204020203" pitchFamily="34" charset="0"/>
              </a:rPr>
            </a:br>
            <a:r>
              <a:rPr lang="es-AR" sz="1200">
                <a:effectLst/>
                <a:latin typeface="Segoe UI" panose="020B0502040204020203" pitchFamily="34" charset="0"/>
              </a:rPr>
              <a:t>Virus del </a:t>
            </a:r>
            <a:r>
              <a:rPr lang="es-AR" sz="1200" err="1">
                <a:effectLst/>
                <a:latin typeface="Segoe UI" panose="020B0502040204020203" pitchFamily="34" charset="0"/>
              </a:rPr>
              <a:t>Ebola</a:t>
            </a:r>
            <a:r>
              <a:rPr lang="es-AR" sz="1200">
                <a:effectLst/>
                <a:latin typeface="Segoe UI" panose="020B0502040204020203" pitchFamily="34" charset="0"/>
              </a:rPr>
              <a:t> en 1976</a:t>
            </a:r>
            <a:br>
              <a:rPr lang="es-AR" sz="1200">
                <a:effectLst/>
                <a:latin typeface="Segoe UI" panose="020B0502040204020203" pitchFamily="34" charset="0"/>
              </a:rPr>
            </a:br>
            <a:r>
              <a:rPr lang="es-AR" sz="1200">
                <a:effectLst/>
                <a:latin typeface="Segoe UI" panose="020B0502040204020203" pitchFamily="34" charset="0"/>
              </a:rPr>
              <a:t>H1N1 era patógeno en aves y a partir de 1997 ha infectado humanos</a:t>
            </a:r>
            <a:endParaRPr lang="es-AR" sz="1400">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AR" sz="1800">
                <a:effectLst/>
                <a:latin typeface="Segoe UI" panose="020B0502040204020203" pitchFamily="34" charset="0"/>
              </a:rPr>
              <a:t>Reemergentes: Cólera, dengue, Fiebre Amarilla</a:t>
            </a:r>
            <a:endParaRPr lang="es-AR" sz="1800">
              <a:effectLst/>
              <a:latin typeface="Arial" panose="020B0604020202020204" pitchFamily="34" charset="0"/>
            </a:endParaRPr>
          </a:p>
          <a:p>
            <a:endParaRPr lang="es-AR"/>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8</a:t>
            </a:fld>
            <a:endParaRPr lang="es-MX"/>
          </a:p>
        </p:txBody>
      </p:sp>
    </p:spTree>
    <p:extLst>
      <p:ext uri="{BB962C8B-B14F-4D97-AF65-F5344CB8AC3E}">
        <p14:creationId xmlns:p14="http://schemas.microsoft.com/office/powerpoint/2010/main" val="251464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20</a:t>
            </a:fld>
            <a:endParaRPr lang="es-MX"/>
          </a:p>
        </p:txBody>
      </p:sp>
    </p:spTree>
    <p:extLst>
      <p:ext uri="{BB962C8B-B14F-4D97-AF65-F5344CB8AC3E}">
        <p14:creationId xmlns:p14="http://schemas.microsoft.com/office/powerpoint/2010/main" val="170262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27</a:t>
            </a:fld>
            <a:endParaRPr lang="es-MX"/>
          </a:p>
        </p:txBody>
      </p:sp>
    </p:spTree>
    <p:extLst>
      <p:ext uri="{BB962C8B-B14F-4D97-AF65-F5344CB8AC3E}">
        <p14:creationId xmlns:p14="http://schemas.microsoft.com/office/powerpoint/2010/main" val="241688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779362DE-313A-41CE-A5BD-F05EC41EA2B1}" type="slidenum">
              <a:rPr lang="es-ES_tradnl" smtClean="0"/>
              <a:pPr/>
              <a:t>59</a:t>
            </a:fld>
            <a:endParaRPr lang="es-ES_tradnl"/>
          </a:p>
        </p:txBody>
      </p:sp>
      <p:sp>
        <p:nvSpPr>
          <p:cNvPr id="264195" name="Rectangle 2"/>
          <p:cNvSpPr>
            <a:spLocks noGrp="1" noRot="1" noChangeAspect="1" noChangeArrowheads="1" noTextEdit="1"/>
          </p:cNvSpPr>
          <p:nvPr>
            <p:ph type="sldImg"/>
          </p:nvPr>
        </p:nvSpPr>
        <p:spPr>
          <a:xfrm>
            <a:off x="554038" y="674688"/>
            <a:ext cx="5994400" cy="3371850"/>
          </a:xfrm>
          <a:ln/>
        </p:spPr>
      </p:sp>
      <p:sp>
        <p:nvSpPr>
          <p:cNvPr id="26419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408153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UY" sz="1800">
                <a:effectLst/>
                <a:latin typeface="Segoe UI" panose="020B0502040204020203" pitchFamily="34" charset="0"/>
              </a:rPr>
              <a:t>Este límite equivale a un riesgo de cáncer en exceso a lo largo de la vida de </a:t>
            </a:r>
            <a:r>
              <a:rPr lang="es-UY" sz="1800" err="1">
                <a:effectLst/>
                <a:latin typeface="Segoe UI" panose="020B0502040204020203" pitchFamily="34" charset="0"/>
              </a:rPr>
              <a:t>aprox</a:t>
            </a:r>
            <a:r>
              <a:rPr lang="es-UY" sz="1800">
                <a:effectLst/>
                <a:latin typeface="Segoe UI" panose="020B0502040204020203" pitchFamily="34" charset="0"/>
              </a:rPr>
              <a:t> 10−5 (es decir, 1 caso en exceso de cáncer por cada 100 000 personas que ingieren diariamente agua de consumo</a:t>
            </a:r>
            <a:br>
              <a:rPr lang="es-UY" sz="1800">
                <a:effectLst/>
                <a:latin typeface="Segoe UI" panose="020B0502040204020203" pitchFamily="34" charset="0"/>
              </a:rPr>
            </a:br>
            <a:r>
              <a:rPr lang="es-UY" sz="1800">
                <a:effectLst/>
                <a:latin typeface="Segoe UI" panose="020B0502040204020203" pitchFamily="34" charset="0"/>
              </a:rPr>
              <a:t>humano que cumple la meta de calidad durante un período de 70 años)</a:t>
            </a:r>
            <a:br>
              <a:rPr lang="es-UY" sz="1800">
                <a:effectLst/>
                <a:latin typeface="Segoe UI" panose="020B0502040204020203" pitchFamily="34" charset="0"/>
              </a:rPr>
            </a:br>
            <a:br>
              <a:rPr lang="es-UY" sz="1800">
                <a:effectLst/>
                <a:latin typeface="Segoe UI" panose="020B0502040204020203" pitchFamily="34" charset="0"/>
              </a:rPr>
            </a:br>
            <a:r>
              <a:rPr lang="es-UY" sz="1800">
                <a:effectLst/>
                <a:latin typeface="Segoe UI" panose="020B0502040204020203" pitchFamily="34" charset="0"/>
              </a:rPr>
              <a:t>Si supongo que la persona pierde 7 años de vida: 7x1/100.000/70</a:t>
            </a:r>
            <a:endParaRPr lang="es-UY" sz="1800">
              <a:effectLst/>
              <a:latin typeface="Arial" panose="020B0604020202020204" pitchFamily="34" charset="0"/>
            </a:endParaRPr>
          </a:p>
          <a:p>
            <a:endParaRPr lang="es-UY"/>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62</a:t>
            </a:fld>
            <a:endParaRPr lang="es-MX"/>
          </a:p>
        </p:txBody>
      </p:sp>
    </p:spTree>
    <p:extLst>
      <p:ext uri="{BB962C8B-B14F-4D97-AF65-F5344CB8AC3E}">
        <p14:creationId xmlns:p14="http://schemas.microsoft.com/office/powerpoint/2010/main" val="169822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64</a:t>
            </a:fld>
            <a:endParaRPr lang="es-MX"/>
          </a:p>
        </p:txBody>
      </p:sp>
    </p:spTree>
    <p:extLst>
      <p:ext uri="{BB962C8B-B14F-4D97-AF65-F5344CB8AC3E}">
        <p14:creationId xmlns:p14="http://schemas.microsoft.com/office/powerpoint/2010/main" val="3255662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a:p>
        </p:txBody>
      </p:sp>
      <p:sp>
        <p:nvSpPr>
          <p:cNvPr id="4" name="Marcador de número de diapositiva 3"/>
          <p:cNvSpPr>
            <a:spLocks noGrp="1"/>
          </p:cNvSpPr>
          <p:nvPr>
            <p:ph type="sldNum" sz="quarter" idx="5"/>
          </p:nvPr>
        </p:nvSpPr>
        <p:spPr/>
        <p:txBody>
          <a:bodyPr/>
          <a:lstStyle/>
          <a:p>
            <a:pPr>
              <a:defRPr/>
            </a:pPr>
            <a:fld id="{A39BA428-CBC0-4113-850E-764033AC70BE}" type="slidenum">
              <a:rPr lang="es-MX" smtClean="0"/>
              <a:pPr>
                <a:defRPr/>
              </a:pPr>
              <a:t>65</a:t>
            </a:fld>
            <a:endParaRPr lang="es-MX"/>
          </a:p>
        </p:txBody>
      </p:sp>
    </p:spTree>
    <p:extLst>
      <p:ext uri="{BB962C8B-B14F-4D97-AF65-F5344CB8AC3E}">
        <p14:creationId xmlns:p14="http://schemas.microsoft.com/office/powerpoint/2010/main" val="370640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texto y 2 objetos">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encima del texto">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y tabla">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4 objetos">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87792"/>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ítulo, texto y 2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958778"/>
      </p:ext>
    </p:extLst>
  </p:cSld>
  <p:clrMapOvr>
    <a:masterClrMapping/>
  </p:clrMapOvr>
  <p:transition>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ítulo, texto y 2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850295"/>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UY"/>
          </a:p>
        </p:txBody>
      </p:sp>
      <p:sp>
        <p:nvSpPr>
          <p:cNvPr id="3" name="2 Marcador de texto"/>
          <p:cNvSpPr>
            <a:spLocks noGrp="1"/>
          </p:cNvSpPr>
          <p:nvPr>
            <p:ph type="body" sz="half" idx="1"/>
          </p:nvPr>
        </p:nvSpPr>
        <p:spPr>
          <a:xfrm>
            <a:off x="609600" y="1600201"/>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5 Marcador de fecha"/>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s-ES_tradnl">
              <a:solidFill>
                <a:srgbClr val="000000"/>
              </a:solidFill>
            </a:endParaRPr>
          </a:p>
        </p:txBody>
      </p:sp>
      <p:sp>
        <p:nvSpPr>
          <p:cNvPr id="6" name="6 Marcador de pie de página"/>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s-ES_tradnl">
              <a:solidFill>
                <a:srgbClr val="000000"/>
              </a:solidFill>
            </a:endParaRPr>
          </a:p>
        </p:txBody>
      </p:sp>
    </p:spTree>
    <p:extLst>
      <p:ext uri="{BB962C8B-B14F-4D97-AF65-F5344CB8AC3E}">
        <p14:creationId xmlns:p14="http://schemas.microsoft.com/office/powerpoint/2010/main" val="2974676808"/>
      </p:ext>
    </p:extLst>
  </p:cSld>
  <p:clrMapOvr>
    <a:masterClrMapping/>
  </p:clrMapOvr>
  <p:transition>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ítulo, texto y 2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588358"/>
      </p:ext>
    </p:extLst>
  </p:cSld>
  <p:clrMapOvr>
    <a:masterClrMapping/>
  </p:clrMapOvr>
  <p:transition>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ítulo, texto y 2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545657"/>
      </p:ext>
    </p:extLst>
  </p:cSld>
  <p:clrMapOvr>
    <a:masterClrMapping/>
  </p:clrMapOvr>
  <p:transition>
    <p:zoom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243447"/>
      </p:ext>
    </p:extLst>
  </p:cSld>
  <p:clrMapOvr>
    <a:masterClrMapping/>
  </p:clrMapOvr>
  <p:transition>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940044"/>
      </p:ext>
    </p:extLst>
  </p:cSld>
  <p:clrMapOvr>
    <a:masterClrMapping/>
  </p:clrMapOvr>
  <p:transition>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343496"/>
      </p:ext>
    </p:extLst>
  </p:cSld>
  <p:clrMapOvr>
    <a:masterClrMapping/>
  </p:clrMapOvr>
  <p:transition>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081118"/>
      </p:ext>
    </p:extLst>
  </p:cSld>
  <p:clrMapOvr>
    <a:masterClrMapping/>
  </p:clrMapOvr>
  <p:transition>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335936"/>
      </p:ext>
    </p:extLst>
  </p:cSld>
  <p:clrMapOvr>
    <a:masterClrMapping/>
  </p:clrMapOvr>
  <p:transition>
    <p:zoom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873913"/>
      </p:ext>
    </p:extLst>
  </p:cSld>
  <p:clrMapOvr>
    <a:masterClrMapping/>
  </p:clrMapOvr>
  <p:transition>
    <p:zoom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069150"/>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618149"/>
      </p:ext>
    </p:extLst>
  </p:cSld>
  <p:clrMapOvr>
    <a:masterClrMapping/>
  </p:clrMapOvr>
  <p:transition>
    <p:zoom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780506"/>
      </p:ext>
    </p:extLst>
  </p:cSld>
  <p:clrMapOvr>
    <a:masterClrMapping/>
  </p:clrMapOvr>
  <p:transition>
    <p:zoom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626767"/>
      </p:ext>
    </p:extLst>
  </p:cSld>
  <p:clrMapOvr>
    <a:masterClrMapping/>
  </p:clrMapOvr>
  <p:transition>
    <p:zoom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i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561985"/>
      </p:ext>
    </p:extLst>
  </p:cSld>
  <p:clrMapOvr>
    <a:masterClrMapping/>
  </p:clrMapOvr>
  <p:transition>
    <p:zoom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ítulo y objetos encima del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93143"/>
      </p:ext>
    </p:extLst>
  </p:cSld>
  <p:clrMapOvr>
    <a:masterClrMapping/>
  </p:clrMapOvr>
  <p:transition>
    <p:zoom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ítulo y tabla">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216529"/>
      </p:ext>
    </p:extLst>
  </p:cSld>
  <p:clrMapOvr>
    <a:masterClrMapping/>
  </p:clrMapOvr>
  <p:transition>
    <p:zoom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ítulo y 4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915510"/>
      </p:ext>
    </p:extLst>
  </p:cSld>
  <p:clrMapOvr>
    <a:masterClrMapping/>
  </p:clrMapOvr>
  <p:transition>
    <p:zoom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31800" y="981075"/>
            <a:ext cx="10972800" cy="1143000"/>
          </a:xfrm>
          <a:prstGeom prst="rect">
            <a:avLst/>
          </a:prstGeom>
        </p:spPr>
        <p:txBody>
          <a:bodyPr/>
          <a:lstStyle/>
          <a:p>
            <a:r>
              <a:rPr lang="es-ES"/>
              <a:t>Haga clic para modificar el estilo de título del patrón</a:t>
            </a:r>
            <a:endParaRPr lang="es-UY"/>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7B1B3B57-A407-4CEE-A261-A2955BBBEF5D}" type="slidenum">
              <a:rPr lang="es-ES_tradnl"/>
              <a:pPr>
                <a:defRPr/>
              </a:pPr>
              <a:t>‹Nº›</a:t>
            </a:fld>
            <a:endParaRPr lang="es-ES_tradnl"/>
          </a:p>
        </p:txBody>
      </p:sp>
    </p:spTree>
    <p:extLst>
      <p:ext uri="{BB962C8B-B14F-4D97-AF65-F5344CB8AC3E}">
        <p14:creationId xmlns:p14="http://schemas.microsoft.com/office/powerpoint/2010/main" val="1253346973"/>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 Target="../slides/slide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Botón de acción: Comienzo 1">
            <a:hlinkClick r:id="rId39" action="ppaction://hlinksldjump" highlightClick="1"/>
          </p:cNvPr>
          <p:cNvSpPr/>
          <p:nvPr userDrawn="1"/>
        </p:nvSpPr>
        <p:spPr>
          <a:xfrm>
            <a:off x="11760629" y="6669360"/>
            <a:ext cx="431371" cy="184651"/>
          </a:xfrm>
          <a:prstGeom prst="actionButtonBeginning">
            <a:avLst/>
          </a:prstGeom>
          <a:noFill/>
          <a:ln>
            <a:solidFill>
              <a:schemeClr val="tx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UY"/>
          </a:p>
        </p:txBody>
      </p:sp>
      <p:sp>
        <p:nvSpPr>
          <p:cNvPr id="6" name="CuadroTexto 5"/>
          <p:cNvSpPr txBox="1"/>
          <p:nvPr userDrawn="1"/>
        </p:nvSpPr>
        <p:spPr>
          <a:xfrm>
            <a:off x="8976320" y="116632"/>
            <a:ext cx="2901440" cy="338554"/>
          </a:xfrm>
          <a:prstGeom prst="rect">
            <a:avLst/>
          </a:prstGeom>
          <a:noFill/>
        </p:spPr>
        <p:txBody>
          <a:bodyPr wrap="square" rtlCol="0">
            <a:spAutoFit/>
          </a:bodyPr>
          <a:lstStyle/>
          <a:p>
            <a:pPr algn="ctr"/>
            <a:r>
              <a:rPr lang="es-UY" sz="1600">
                <a:solidFill>
                  <a:srgbClr val="0070C0"/>
                </a:solidFill>
                <a:latin typeface="Bahnschrift SemiLight SemiConde" panose="020B0502040204020203" pitchFamily="34" charset="0"/>
              </a:rPr>
              <a:t>DESINFECCIÓN DE AGUAS, 2023</a:t>
            </a:r>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935" r:id="rId17"/>
    <p:sldLayoutId id="2147483949" r:id="rId18"/>
    <p:sldLayoutId id="2147483951" r:id="rId19"/>
    <p:sldLayoutId id="2147483953" r:id="rId20"/>
    <p:sldLayoutId id="2147483954" r:id="rId21"/>
    <p:sldLayoutId id="2147483955" r:id="rId22"/>
    <p:sldLayoutId id="2147483956" r:id="rId23"/>
    <p:sldLayoutId id="2147483957" r:id="rId24"/>
    <p:sldLayoutId id="2147483958" r:id="rId25"/>
    <p:sldLayoutId id="2147483959" r:id="rId26"/>
    <p:sldLayoutId id="2147483960" r:id="rId27"/>
    <p:sldLayoutId id="2147483961" r:id="rId28"/>
    <p:sldLayoutId id="2147483962" r:id="rId29"/>
    <p:sldLayoutId id="2147483963" r:id="rId30"/>
    <p:sldLayoutId id="2147483964" r:id="rId31"/>
    <p:sldLayoutId id="2147483965" r:id="rId32"/>
    <p:sldLayoutId id="2147483966" r:id="rId33"/>
    <p:sldLayoutId id="2147483967" r:id="rId34"/>
    <p:sldLayoutId id="2147483968" r:id="rId35"/>
    <p:sldLayoutId id="2147483969" r:id="rId36"/>
    <p:sldLayoutId id="2147483970" r:id="rId37"/>
  </p:sldLayoutIdLst>
  <p:transition>
    <p:zoom dir="in"/>
  </p:transition>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40"/>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1"/>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2"/>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2"/>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2"/>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2"/>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2"/>
        </a:buBlip>
        <a:defRPr sz="2000">
          <a:solidFill>
            <a:schemeClr val="tx1"/>
          </a:solidFill>
          <a:effectLst>
            <a:outerShdw blurRad="38100" dist="38100" dir="2700000" algn="tl">
              <a:srgbClr val="000000"/>
            </a:outerShdw>
          </a:effectLst>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svg"/><Relationship Id="rId7" Type="http://schemas.openxmlformats.org/officeDocument/2006/relationships/image" Target="../media/image9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0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41.xml"/><Relationship Id="rId18" Type="http://schemas.openxmlformats.org/officeDocument/2006/relationships/slide" Target="slide60.xml"/><Relationship Id="rId3" Type="http://schemas.openxmlformats.org/officeDocument/2006/relationships/slide" Target="slide3.xml"/><Relationship Id="rId21" Type="http://schemas.openxmlformats.org/officeDocument/2006/relationships/image" Target="../media/image4.png"/><Relationship Id="rId7" Type="http://schemas.openxmlformats.org/officeDocument/2006/relationships/slide" Target="slide26.xml"/><Relationship Id="rId12" Type="http://schemas.openxmlformats.org/officeDocument/2006/relationships/slide" Target="slide38.xml"/><Relationship Id="rId17" Type="http://schemas.openxmlformats.org/officeDocument/2006/relationships/slide" Target="slide56.xml"/><Relationship Id="rId2" Type="http://schemas.openxmlformats.org/officeDocument/2006/relationships/notesSlide" Target="../notesSlides/notesSlide2.xml"/><Relationship Id="rId16" Type="http://schemas.openxmlformats.org/officeDocument/2006/relationships/slide" Target="slide55.xml"/><Relationship Id="rId20" Type="http://schemas.openxmlformats.org/officeDocument/2006/relationships/slide" Target="slide71.xml"/><Relationship Id="rId1" Type="http://schemas.openxmlformats.org/officeDocument/2006/relationships/slideLayout" Target="../slideLayouts/slideLayout12.xml"/><Relationship Id="rId6" Type="http://schemas.openxmlformats.org/officeDocument/2006/relationships/slide" Target="slide24.xml"/><Relationship Id="rId11" Type="http://schemas.openxmlformats.org/officeDocument/2006/relationships/slide" Target="slide36.xml"/><Relationship Id="rId5" Type="http://schemas.openxmlformats.org/officeDocument/2006/relationships/slide" Target="slide20.xml"/><Relationship Id="rId15" Type="http://schemas.openxmlformats.org/officeDocument/2006/relationships/slide" Target="slide51.xml"/><Relationship Id="rId10" Type="http://schemas.openxmlformats.org/officeDocument/2006/relationships/slide" Target="slide34.xml"/><Relationship Id="rId19" Type="http://schemas.openxmlformats.org/officeDocument/2006/relationships/slide" Target="slide69.xml"/><Relationship Id="rId4" Type="http://schemas.openxmlformats.org/officeDocument/2006/relationships/slide" Target="slide18.xml"/><Relationship Id="rId9" Type="http://schemas.openxmlformats.org/officeDocument/2006/relationships/slide" Target="slide32.xml"/><Relationship Id="rId14" Type="http://schemas.openxmlformats.org/officeDocument/2006/relationships/slide" Target="slide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3.xm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7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18/10/relationships/comments" Target="../comments/modernComment_2CD_325B79A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s://dialnet.unirioja.es/descarga/articulo/5634623.pdf" TargetMode="External"/><Relationship Id="rId2" Type="http://schemas.openxmlformats.org/officeDocument/2006/relationships/hyperlink" Target="https://www.elsevier.es/es-revista-gastroenterologia-hepatologia-14-articulo-brotes-epidemicos-causados-por-escherichia-S0210570511003748"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Text Box 4"/>
          <p:cNvSpPr txBox="1">
            <a:spLocks noChangeArrowheads="1"/>
          </p:cNvSpPr>
          <p:nvPr/>
        </p:nvSpPr>
        <p:spPr bwMode="auto">
          <a:xfrm>
            <a:off x="4115851" y="2705725"/>
            <a:ext cx="7560840" cy="1446550"/>
          </a:xfrm>
          <a:prstGeom prst="rect">
            <a:avLst/>
          </a:prstGeom>
          <a:noFill/>
          <a:ln w="9525">
            <a:noFill/>
            <a:miter lim="800000"/>
            <a:headEnd/>
            <a:tailEnd/>
          </a:ln>
          <a:effectLst/>
        </p:spPr>
        <p:txBody>
          <a:bodyPr wrap="square">
            <a:spAutoFit/>
          </a:bodyPr>
          <a:lstStyle/>
          <a:p>
            <a:pPr>
              <a:spcBef>
                <a:spcPct val="50000"/>
              </a:spcBef>
              <a:defRPr/>
            </a:pPr>
            <a:r>
              <a:rPr lang="es-ES" sz="4400" b="1"/>
              <a:t>Riesgos biológicos y metas de protección de salud</a:t>
            </a:r>
          </a:p>
        </p:txBody>
      </p:sp>
      <p:sp>
        <p:nvSpPr>
          <p:cNvPr id="2" name="Rectángulo 1">
            <a:extLst>
              <a:ext uri="{FF2B5EF4-FFF2-40B4-BE49-F238E27FC236}">
                <a16:creationId xmlns:a16="http://schemas.microsoft.com/office/drawing/2014/main" id="{4661B2B1-7977-E7AE-32E8-105DFA03790D}"/>
              </a:ext>
            </a:extLst>
          </p:cNvPr>
          <p:cNvSpPr/>
          <p:nvPr/>
        </p:nvSpPr>
        <p:spPr>
          <a:xfrm>
            <a:off x="0" y="0"/>
            <a:ext cx="3686175" cy="6858000"/>
          </a:xfrm>
          <a:prstGeom prst="rect">
            <a:avLst/>
          </a:prstGeom>
          <a:solidFill>
            <a:srgbClr val="4A66AC"/>
          </a:solidFill>
          <a:ln w="12700" cap="flat" cmpd="sng" algn="ctr">
            <a:solidFill>
              <a:srgbClr val="4A66AC">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C9D2C825-54B8-B1A7-4258-4F42C3E0BF21}"/>
              </a:ext>
            </a:extLst>
          </p:cNvPr>
          <p:cNvGraphicFramePr>
            <a:graphicFrameLocks noGrp="1"/>
          </p:cNvGraphicFramePr>
          <p:nvPr>
            <p:extLst>
              <p:ext uri="{D42A27DB-BD31-4B8C-83A1-F6EECF244321}">
                <p14:modId xmlns:p14="http://schemas.microsoft.com/office/powerpoint/2010/main" val="1866522777"/>
              </p:ext>
            </p:extLst>
          </p:nvPr>
        </p:nvGraphicFramePr>
        <p:xfrm>
          <a:off x="551384" y="1329734"/>
          <a:ext cx="10927214" cy="4243755"/>
        </p:xfrm>
        <a:graphic>
          <a:graphicData uri="http://schemas.openxmlformats.org/drawingml/2006/table">
            <a:tbl>
              <a:tblPr firstRow="1" firstCol="1" bandRow="1"/>
              <a:tblGrid>
                <a:gridCol w="1905224">
                  <a:extLst>
                    <a:ext uri="{9D8B030D-6E8A-4147-A177-3AD203B41FA5}">
                      <a16:colId xmlns:a16="http://schemas.microsoft.com/office/drawing/2014/main" val="833797953"/>
                    </a:ext>
                  </a:extLst>
                </a:gridCol>
                <a:gridCol w="2775296">
                  <a:extLst>
                    <a:ext uri="{9D8B030D-6E8A-4147-A177-3AD203B41FA5}">
                      <a16:colId xmlns:a16="http://schemas.microsoft.com/office/drawing/2014/main" val="3114905309"/>
                    </a:ext>
                  </a:extLst>
                </a:gridCol>
                <a:gridCol w="1656184">
                  <a:extLst>
                    <a:ext uri="{9D8B030D-6E8A-4147-A177-3AD203B41FA5}">
                      <a16:colId xmlns:a16="http://schemas.microsoft.com/office/drawing/2014/main" val="1352993251"/>
                    </a:ext>
                  </a:extLst>
                </a:gridCol>
                <a:gridCol w="2088232">
                  <a:extLst>
                    <a:ext uri="{9D8B030D-6E8A-4147-A177-3AD203B41FA5}">
                      <a16:colId xmlns:a16="http://schemas.microsoft.com/office/drawing/2014/main" val="3340738443"/>
                    </a:ext>
                  </a:extLst>
                </a:gridCol>
                <a:gridCol w="2502278">
                  <a:extLst>
                    <a:ext uri="{9D8B030D-6E8A-4147-A177-3AD203B41FA5}">
                      <a16:colId xmlns:a16="http://schemas.microsoft.com/office/drawing/2014/main" val="1586518989"/>
                    </a:ext>
                  </a:extLst>
                </a:gridCol>
              </a:tblGrid>
              <a:tr h="947726">
                <a:tc>
                  <a:txBody>
                    <a:bodyPr/>
                    <a:lstStyle/>
                    <a:p>
                      <a:pPr marR="183515" indent="173355" algn="l">
                        <a:lnSpc>
                          <a:spcPct val="107000"/>
                        </a:lnSpc>
                        <a:spcAft>
                          <a:spcPts val="25"/>
                        </a:spcAft>
                      </a:pPr>
                      <a:r>
                        <a:rPr lang="es-AR" sz="32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67310" marR="183515" indent="173355" algn="l">
                        <a:lnSpc>
                          <a:spcPct val="107000"/>
                        </a:lnSpc>
                        <a:spcAft>
                          <a:spcPts val="25"/>
                        </a:spcAft>
                      </a:pPr>
                      <a:r>
                        <a:rPr lang="es-AR" sz="1800" b="1"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ORGANISMO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3515" indent="173355" algn="ctr">
                        <a:lnSpc>
                          <a:spcPct val="107000"/>
                        </a:lnSpc>
                        <a:spcAft>
                          <a:spcPts val="25"/>
                        </a:spcAft>
                      </a:pPr>
                      <a:r>
                        <a:rPr lang="es-AR" sz="1800" b="1"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PUNTOS DE ORIGEN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3515" indent="173355" algn="ctr">
                        <a:lnSpc>
                          <a:spcPct val="107000"/>
                        </a:lnSpc>
                        <a:spcAft>
                          <a:spcPts val="25"/>
                        </a:spcAft>
                      </a:pPr>
                      <a:r>
                        <a:rPr lang="es-AR" sz="1800" b="1"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TAMAÑO</a:t>
                      </a:r>
                    </a:p>
                    <a:p>
                      <a:pPr marR="183515" indent="173355" algn="ctr">
                        <a:lnSpc>
                          <a:spcPct val="107000"/>
                        </a:lnSpc>
                        <a:spcAft>
                          <a:spcPts val="25"/>
                        </a:spcAft>
                      </a:pPr>
                      <a:r>
                        <a:rPr lang="es-AR" sz="1800" b="1"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kumimoji="0" lang="es-MX" sz="1800" b="1" u="none" strike="noStrike" kern="1200" cap="none" spc="0" normalizeH="0" baseline="0" noProof="0">
                          <a:ln>
                            <a:noFill/>
                          </a:ln>
                          <a:solidFill>
                            <a:schemeClr val="tx1"/>
                          </a:solidFill>
                          <a:effectLst/>
                          <a:uLnTx/>
                          <a:uFillTx/>
                          <a:sym typeface="Symbol" pitchFamily="18" charset="2"/>
                        </a:rPr>
                        <a:t>m)</a:t>
                      </a:r>
                      <a:endParaRPr lang="es-AR" sz="1800" b="1"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530" marR="183515" indent="173355" algn="ctr">
                        <a:lnSpc>
                          <a:spcPct val="102000"/>
                        </a:lnSpc>
                        <a:spcAft>
                          <a:spcPts val="25"/>
                        </a:spcAft>
                      </a:pPr>
                      <a:r>
                        <a:rPr lang="es-AR" sz="1800" b="1"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RESISTENCIA A LA DESINFECCIÓN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183515" indent="173355" algn="ctr">
                        <a:lnSpc>
                          <a:spcPct val="107000"/>
                        </a:lnSpc>
                        <a:spcAft>
                          <a:spcPts val="25"/>
                        </a:spcAft>
                      </a:pPr>
                      <a:r>
                        <a:rPr lang="es-AR" sz="1800" b="1"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REMOCIÓN POR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R="183515" indent="173355" algn="ctr">
                        <a:lnSpc>
                          <a:spcPct val="107000"/>
                        </a:lnSpc>
                        <a:spcAft>
                          <a:spcPts val="25"/>
                        </a:spcAft>
                      </a:pPr>
                      <a:r>
                        <a:rPr lang="es-AR" sz="1800" b="1"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COAGULACIÓN, SEDIMENTACIÓN Y FILTRACIÓN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290916"/>
                  </a:ext>
                </a:extLst>
              </a:tr>
              <a:tr h="907554">
                <a:tc>
                  <a:txBody>
                    <a:bodyPr/>
                    <a:lstStyle/>
                    <a:p>
                      <a:pPr marL="67310" marR="183515" indent="173355" algn="l">
                        <a:lnSpc>
                          <a:spcPct val="107000"/>
                        </a:lnSpc>
                        <a:spcAft>
                          <a:spcPts val="25"/>
                        </a:spcAft>
                      </a:pPr>
                      <a:r>
                        <a:rPr lang="es-AR" sz="1800" b="1"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Bacterias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marR="83820" indent="0" algn="l">
                        <a:lnSpc>
                          <a:spcPct val="107000"/>
                        </a:lnSpc>
                        <a:spcAft>
                          <a:spcPts val="25"/>
                        </a:spcAft>
                      </a:pPr>
                      <a:r>
                        <a:rPr lang="es-AR" sz="1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Humanos y animales, agua y alimentos contaminados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marR="83820" indent="0" algn="ctr">
                        <a:lnSpc>
                          <a:spcPct val="107000"/>
                        </a:lnSpc>
                        <a:spcAft>
                          <a:spcPts val="25"/>
                        </a:spcAft>
                      </a:pPr>
                      <a:r>
                        <a:rPr lang="es-AR" sz="1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0,1 - 10</a:t>
                      </a: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183515" indent="26988" algn="ctr">
                        <a:lnSpc>
                          <a:spcPct val="107000"/>
                        </a:lnSpc>
                        <a:spcAft>
                          <a:spcPts val="25"/>
                        </a:spcAft>
                      </a:pPr>
                      <a:r>
                        <a:rPr lang="es-AR" sz="1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Escasa resistencia</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183515" indent="173355" algn="ctr">
                        <a:lnSpc>
                          <a:spcPct val="107000"/>
                        </a:lnSpc>
                        <a:spcAft>
                          <a:spcPts val="25"/>
                        </a:spcAft>
                      </a:pPr>
                      <a:r>
                        <a:rPr lang="es-AR" sz="1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69850" marR="183515" indent="173355" algn="ctr">
                        <a:lnSpc>
                          <a:spcPct val="107000"/>
                        </a:lnSpc>
                        <a:spcAft>
                          <a:spcPts val="25"/>
                        </a:spcAft>
                      </a:pPr>
                      <a:r>
                        <a:rPr lang="es-AR" sz="1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Buena, 1,5 a 3 log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1402356"/>
                  </a:ext>
                </a:extLst>
              </a:tr>
              <a:tr h="907554">
                <a:tc>
                  <a:txBody>
                    <a:bodyPr/>
                    <a:lstStyle/>
                    <a:p>
                      <a:pPr marL="67310" marR="183515" indent="173355" algn="l">
                        <a:lnSpc>
                          <a:spcPct val="107000"/>
                        </a:lnSpc>
                        <a:spcAft>
                          <a:spcPts val="25"/>
                        </a:spcAft>
                      </a:pPr>
                      <a:r>
                        <a:rPr lang="es-AR" sz="1800" b="1"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Virus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83820" indent="26988" algn="l">
                        <a:lnSpc>
                          <a:spcPct val="107000"/>
                        </a:lnSpc>
                        <a:spcAft>
                          <a:spcPts val="25"/>
                        </a:spcAft>
                      </a:pPr>
                      <a:r>
                        <a:rPr lang="es-AR" sz="1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Humanos y animales, agua y alimentos contaminados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83820" indent="26988" algn="ctr">
                        <a:lnSpc>
                          <a:spcPct val="107000"/>
                        </a:lnSpc>
                        <a:spcAft>
                          <a:spcPts val="25"/>
                        </a:spcAft>
                      </a:pPr>
                      <a:r>
                        <a:rPr lang="es-AR" sz="1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0,01 – 0,1</a:t>
                      </a: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183515" indent="26988" algn="ctr">
                        <a:lnSpc>
                          <a:spcPct val="107000"/>
                        </a:lnSpc>
                        <a:spcAft>
                          <a:spcPts val="25"/>
                        </a:spcAft>
                      </a:pPr>
                      <a:r>
                        <a:rPr lang="es-AR" sz="1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Más resistentes que las bacterias</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183515" indent="173355" algn="ctr">
                        <a:lnSpc>
                          <a:spcPct val="107000"/>
                        </a:lnSpc>
                        <a:spcAft>
                          <a:spcPts val="25"/>
                        </a:spcAft>
                      </a:pPr>
                      <a:r>
                        <a:rPr lang="es-AR" sz="1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69850" marR="183515" indent="173355" algn="ctr">
                        <a:lnSpc>
                          <a:spcPct val="107000"/>
                        </a:lnSpc>
                        <a:spcAft>
                          <a:spcPts val="25"/>
                        </a:spcAft>
                      </a:pPr>
                      <a:r>
                        <a:rPr lang="es-AR" sz="1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Pobre, 1 a 3 log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163112"/>
                  </a:ext>
                </a:extLst>
              </a:tr>
              <a:tr h="1275931">
                <a:tc>
                  <a:txBody>
                    <a:bodyPr/>
                    <a:lstStyle/>
                    <a:p>
                      <a:pPr marL="67310" marR="183515" indent="173355" algn="l">
                        <a:lnSpc>
                          <a:spcPct val="107000"/>
                        </a:lnSpc>
                        <a:spcAft>
                          <a:spcPts val="25"/>
                        </a:spcAft>
                      </a:pPr>
                      <a:r>
                        <a:rPr lang="es-AR" sz="1800" b="1"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Protozoarios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183515" indent="26988" algn="l">
                        <a:lnSpc>
                          <a:spcPct val="107000"/>
                        </a:lnSpc>
                        <a:spcAft>
                          <a:spcPts val="25"/>
                        </a:spcAft>
                      </a:pPr>
                      <a:r>
                        <a:rPr lang="es-AR" sz="1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Humanos y animales, alcantarillado, vegetación en descomposición, agua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183515" indent="26988" algn="ctr">
                        <a:lnSpc>
                          <a:spcPct val="107000"/>
                        </a:lnSpc>
                        <a:spcAft>
                          <a:spcPts val="25"/>
                        </a:spcAft>
                      </a:pPr>
                      <a:r>
                        <a:rPr lang="es-AR" sz="1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1 - 20</a:t>
                      </a: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183515" indent="26988" algn="ctr">
                        <a:lnSpc>
                          <a:spcPct val="107000"/>
                        </a:lnSpc>
                        <a:spcAft>
                          <a:spcPts val="25"/>
                        </a:spcAft>
                      </a:pPr>
                      <a:r>
                        <a:rPr lang="es-AR" sz="1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Más resistentes que los virus y las bacterias</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183515" indent="173355" algn="ctr">
                        <a:lnSpc>
                          <a:spcPct val="107000"/>
                        </a:lnSpc>
                        <a:spcAft>
                          <a:spcPts val="25"/>
                        </a:spcAft>
                      </a:pPr>
                      <a:r>
                        <a:rPr lang="es-AR" sz="1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69850" marR="183515" indent="173355" algn="ctr">
                        <a:lnSpc>
                          <a:spcPct val="107000"/>
                        </a:lnSpc>
                        <a:spcAft>
                          <a:spcPts val="25"/>
                        </a:spcAft>
                      </a:pPr>
                      <a:r>
                        <a:rPr lang="es-AR" sz="1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Buena, 2 a 3 log </a:t>
                      </a:r>
                      <a:endParaRPr lang="es-AR" sz="2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699579"/>
                  </a:ext>
                </a:extLst>
              </a:tr>
            </a:tbl>
          </a:graphicData>
        </a:graphic>
      </p:graphicFrame>
      <mc:AlternateContent xmlns:mc="http://schemas.openxmlformats.org/markup-compatibility/2006" xmlns:pslz="http://schemas.microsoft.com/office/powerpoint/2016/slidezoom">
        <mc:Choice Requires="pslz">
          <p:graphicFrame>
            <p:nvGraphicFramePr>
              <p:cNvPr id="3" name="Vista general de diapositiva 2">
                <a:extLst>
                  <a:ext uri="{FF2B5EF4-FFF2-40B4-BE49-F238E27FC236}">
                    <a16:creationId xmlns:a16="http://schemas.microsoft.com/office/drawing/2014/main" id="{AD82E5F8-8146-240B-7F1C-F973E2C72920}"/>
                  </a:ext>
                </a:extLst>
              </p:cNvPr>
              <p:cNvGraphicFramePr>
                <a:graphicFrameLocks noChangeAspect="1"/>
              </p:cNvGraphicFramePr>
              <p:nvPr>
                <p:extLst>
                  <p:ext uri="{D42A27DB-BD31-4B8C-83A1-F6EECF244321}">
                    <p14:modId xmlns:p14="http://schemas.microsoft.com/office/powerpoint/2010/main" val="1417376735"/>
                  </p:ext>
                </p:extLst>
              </p:nvPr>
            </p:nvGraphicFramePr>
            <p:xfrm>
              <a:off x="5230043" y="5733256"/>
              <a:ext cx="1731913" cy="974201"/>
            </p:xfrm>
            <a:graphic>
              <a:graphicData uri="http://schemas.microsoft.com/office/powerpoint/2016/slidezoom">
                <pslz:sldZm>
                  <pslz:sldZmObj sldId="745" cId="3741580530">
                    <pslz:zmPr id="{19255935-8316-430B-A2E2-37B5B2F2B547}" returnToParent="0" transitionDur="1000">
                      <p166:blipFill xmlns:p166="http://schemas.microsoft.com/office/powerpoint/2016/6/main">
                        <a:blip r:embed="rId2"/>
                        <a:stretch>
                          <a:fillRect/>
                        </a:stretch>
                      </p166:blipFill>
                      <p166:spPr xmlns:p166="http://schemas.microsoft.com/office/powerpoint/2016/6/main">
                        <a:xfrm>
                          <a:off x="0" y="0"/>
                          <a:ext cx="1731913" cy="974201"/>
                        </a:xfrm>
                        <a:prstGeom prst="rect">
                          <a:avLst/>
                        </a:prstGeom>
                        <a:ln w="3175">
                          <a:solidFill>
                            <a:prstClr val="ltGray"/>
                          </a:solidFill>
                        </a:ln>
                      </p166:spPr>
                    </pslz:zmPr>
                  </pslz:sldZmObj>
                </pslz:sldZm>
              </a:graphicData>
            </a:graphic>
          </p:graphicFrame>
        </mc:Choice>
        <mc:Fallback xmlns="">
          <p:pic>
            <p:nvPicPr>
              <p:cNvPr id="3" name="Vista general de diapositiva 2">
                <a:extLst>
                  <a:ext uri="{FF2B5EF4-FFF2-40B4-BE49-F238E27FC236}">
                    <a16:creationId xmlns:a16="http://schemas.microsoft.com/office/drawing/2014/main" id="{AD82E5F8-8146-240B-7F1C-F973E2C72920}"/>
                  </a:ext>
                </a:extLst>
              </p:cNvPr>
              <p:cNvPicPr>
                <a:picLocks noGrp="1" noRot="1" noChangeAspect="1" noMove="1" noResize="1" noEditPoints="1" noAdjustHandles="1" noChangeArrowheads="1" noChangeShapeType="1"/>
              </p:cNvPicPr>
              <p:nvPr/>
            </p:nvPicPr>
            <p:blipFill>
              <a:blip r:embed="rId3"/>
              <a:stretch>
                <a:fillRect/>
              </a:stretch>
            </p:blipFill>
            <p:spPr>
              <a:xfrm>
                <a:off x="5230043" y="5733256"/>
                <a:ext cx="1731913" cy="974201"/>
              </a:xfrm>
              <a:prstGeom prst="rect">
                <a:avLst/>
              </a:prstGeom>
              <a:ln w="3175">
                <a:solidFill>
                  <a:prstClr val="ltGray"/>
                </a:solidFill>
              </a:ln>
            </p:spPr>
          </p:pic>
        </mc:Fallback>
      </mc:AlternateContent>
    </p:spTree>
    <p:extLst>
      <p:ext uri="{BB962C8B-B14F-4D97-AF65-F5344CB8AC3E}">
        <p14:creationId xmlns:p14="http://schemas.microsoft.com/office/powerpoint/2010/main" val="1294853688"/>
      </p:ext>
    </p:extLst>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67058E97-A3E1-1BAA-3DF6-F00959D662C6}"/>
              </a:ext>
            </a:extLst>
          </p:cNvPr>
          <p:cNvSpPr/>
          <p:nvPr/>
        </p:nvSpPr>
        <p:spPr>
          <a:xfrm>
            <a:off x="1559495" y="565953"/>
            <a:ext cx="9301541" cy="5832648"/>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3" name="Rectángulo 2">
            <a:extLst>
              <a:ext uri="{FF2B5EF4-FFF2-40B4-BE49-F238E27FC236}">
                <a16:creationId xmlns:a16="http://schemas.microsoft.com/office/drawing/2014/main" id="{4EC42A7B-98FD-2484-B218-10B4D89632A7}"/>
              </a:ext>
            </a:extLst>
          </p:cNvPr>
          <p:cNvSpPr/>
          <p:nvPr/>
        </p:nvSpPr>
        <p:spPr>
          <a:xfrm>
            <a:off x="2332322" y="2516830"/>
            <a:ext cx="4189472" cy="264379"/>
          </a:xfrm>
          <a:prstGeom prst="rect">
            <a:avLst/>
          </a:prstGeom>
          <a:pattFill prst="ltUpDiag">
            <a:fgClr>
              <a:schemeClr val="accent1"/>
            </a:fgClr>
            <a:bgClr>
              <a:schemeClr val="bg1"/>
            </a:bgClr>
          </a:patt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highlight>
                <a:srgbClr val="FFFF00"/>
              </a:highlight>
            </a:endParaRPr>
          </a:p>
        </p:txBody>
      </p:sp>
      <p:sp>
        <p:nvSpPr>
          <p:cNvPr id="4" name="Rectángulo 3">
            <a:extLst>
              <a:ext uri="{FF2B5EF4-FFF2-40B4-BE49-F238E27FC236}">
                <a16:creationId xmlns:a16="http://schemas.microsoft.com/office/drawing/2014/main" id="{6723286A-0366-34CB-454F-CED34D2F8688}"/>
              </a:ext>
            </a:extLst>
          </p:cNvPr>
          <p:cNvSpPr/>
          <p:nvPr/>
        </p:nvSpPr>
        <p:spPr>
          <a:xfrm>
            <a:off x="2345009" y="3541574"/>
            <a:ext cx="3744737" cy="246660"/>
          </a:xfrm>
          <a:prstGeom prst="rect">
            <a:avLst/>
          </a:prstGeom>
          <a:pattFill prst="dkUpDiag">
            <a:fgClr>
              <a:schemeClr val="accent2">
                <a:lumMod val="40000"/>
                <a:lumOff val="60000"/>
              </a:schemeClr>
            </a:fgClr>
            <a:bgClr>
              <a:schemeClr val="bg1"/>
            </a:bgClr>
          </a:patt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5" name="Rectángulo 4">
            <a:extLst>
              <a:ext uri="{FF2B5EF4-FFF2-40B4-BE49-F238E27FC236}">
                <a16:creationId xmlns:a16="http://schemas.microsoft.com/office/drawing/2014/main" id="{2FD324C0-84B2-A7C9-FF12-F77B310EF5DE}"/>
              </a:ext>
            </a:extLst>
          </p:cNvPr>
          <p:cNvSpPr/>
          <p:nvPr/>
        </p:nvSpPr>
        <p:spPr>
          <a:xfrm>
            <a:off x="4289546" y="2781209"/>
            <a:ext cx="5473321" cy="318550"/>
          </a:xfrm>
          <a:prstGeom prst="rect">
            <a:avLst/>
          </a:prstGeom>
          <a:pattFill prst="dkDnDiag">
            <a:fgClr>
              <a:schemeClr val="accent2">
                <a:lumMod val="40000"/>
                <a:lumOff val="60000"/>
              </a:schemeClr>
            </a:fgClr>
            <a:bgClr>
              <a:schemeClr val="bg1"/>
            </a:bgClr>
          </a:patt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 name="Rectángulo 5">
            <a:extLst>
              <a:ext uri="{FF2B5EF4-FFF2-40B4-BE49-F238E27FC236}">
                <a16:creationId xmlns:a16="http://schemas.microsoft.com/office/drawing/2014/main" id="{80FF0E65-E8D3-B080-02AA-F8F54D767A50}"/>
              </a:ext>
            </a:extLst>
          </p:cNvPr>
          <p:cNvSpPr/>
          <p:nvPr/>
        </p:nvSpPr>
        <p:spPr>
          <a:xfrm>
            <a:off x="5237838" y="3788234"/>
            <a:ext cx="4549405" cy="318550"/>
          </a:xfrm>
          <a:prstGeom prst="rect">
            <a:avLst/>
          </a:prstGeom>
          <a:pattFill prst="dkDnDiag">
            <a:fgClr>
              <a:schemeClr val="accent2">
                <a:lumMod val="40000"/>
                <a:lumOff val="60000"/>
              </a:schemeClr>
            </a:fgClr>
            <a:bgClr>
              <a:schemeClr val="bg1"/>
            </a:bgClr>
          </a:patt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Rectángulo 6">
            <a:extLst>
              <a:ext uri="{FF2B5EF4-FFF2-40B4-BE49-F238E27FC236}">
                <a16:creationId xmlns:a16="http://schemas.microsoft.com/office/drawing/2014/main" id="{4104FEC7-B618-07FD-EFAA-9CB6167A16F9}"/>
              </a:ext>
            </a:extLst>
          </p:cNvPr>
          <p:cNvSpPr/>
          <p:nvPr/>
        </p:nvSpPr>
        <p:spPr>
          <a:xfrm>
            <a:off x="2332322" y="4559453"/>
            <a:ext cx="4987814" cy="269982"/>
          </a:xfrm>
          <a:prstGeom prst="rect">
            <a:avLst/>
          </a:prstGeom>
          <a:pattFill prst="dkUpDiag">
            <a:fgClr>
              <a:schemeClr val="accent2">
                <a:lumMod val="40000"/>
                <a:lumOff val="60000"/>
              </a:schemeClr>
            </a:fgClr>
            <a:bgClr>
              <a:schemeClr val="bg1"/>
            </a:bgClr>
          </a:patt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8" name="Rectángulo 7">
            <a:extLst>
              <a:ext uri="{FF2B5EF4-FFF2-40B4-BE49-F238E27FC236}">
                <a16:creationId xmlns:a16="http://schemas.microsoft.com/office/drawing/2014/main" id="{8115E8D9-40B7-03D1-7A4F-50DA2573E0F6}"/>
              </a:ext>
            </a:extLst>
          </p:cNvPr>
          <p:cNvSpPr/>
          <p:nvPr/>
        </p:nvSpPr>
        <p:spPr>
          <a:xfrm>
            <a:off x="6911466" y="4829435"/>
            <a:ext cx="2892830" cy="318551"/>
          </a:xfrm>
          <a:prstGeom prst="rect">
            <a:avLst/>
          </a:prstGeom>
          <a:pattFill prst="dkDnDiag">
            <a:fgClr>
              <a:schemeClr val="accent2">
                <a:lumMod val="40000"/>
                <a:lumOff val="60000"/>
              </a:schemeClr>
            </a:fgClr>
            <a:bgClr>
              <a:schemeClr val="bg1"/>
            </a:bgClr>
          </a:patt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9" name="Forma libre: forma 8">
            <a:extLst>
              <a:ext uri="{FF2B5EF4-FFF2-40B4-BE49-F238E27FC236}">
                <a16:creationId xmlns:a16="http://schemas.microsoft.com/office/drawing/2014/main" id="{C9706EA9-622D-BABA-2834-49A6E26C93C9}"/>
              </a:ext>
            </a:extLst>
          </p:cNvPr>
          <p:cNvSpPr/>
          <p:nvPr/>
        </p:nvSpPr>
        <p:spPr>
          <a:xfrm>
            <a:off x="2315697" y="1768085"/>
            <a:ext cx="2892829" cy="3940233"/>
          </a:xfrm>
          <a:custGeom>
            <a:avLst/>
            <a:gdLst>
              <a:gd name="connsiteX0" fmla="*/ 33250 w 2892829"/>
              <a:gd name="connsiteY0" fmla="*/ 0 h 3940233"/>
              <a:gd name="connsiteX1" fmla="*/ 0 w 2892829"/>
              <a:gd name="connsiteY1" fmla="*/ 3940233 h 3940233"/>
              <a:gd name="connsiteX2" fmla="*/ 2892829 w 2892829"/>
              <a:gd name="connsiteY2" fmla="*/ 3940233 h 3940233"/>
            </a:gdLst>
            <a:ahLst/>
            <a:cxnLst>
              <a:cxn ang="0">
                <a:pos x="connsiteX0" y="connsiteY0"/>
              </a:cxn>
              <a:cxn ang="0">
                <a:pos x="connsiteX1" y="connsiteY1"/>
              </a:cxn>
              <a:cxn ang="0">
                <a:pos x="connsiteX2" y="connsiteY2"/>
              </a:cxn>
            </a:cxnLst>
            <a:rect l="l" t="t" r="r" b="b"/>
            <a:pathLst>
              <a:path w="2892829" h="3940233">
                <a:moveTo>
                  <a:pt x="33250" y="0"/>
                </a:moveTo>
                <a:lnTo>
                  <a:pt x="0" y="3940233"/>
                </a:lnTo>
                <a:lnTo>
                  <a:pt x="2892829" y="3940233"/>
                </a:lnTo>
              </a:path>
            </a:pathLst>
          </a:custGeom>
          <a:noFill/>
          <a:ln w="57150">
            <a:solidFill>
              <a:schemeClr val="tx1"/>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1" name="CuadroTexto 10">
            <a:extLst>
              <a:ext uri="{FF2B5EF4-FFF2-40B4-BE49-F238E27FC236}">
                <a16:creationId xmlns:a16="http://schemas.microsoft.com/office/drawing/2014/main" id="{E8B8E8F0-A062-6767-655D-51D8D1483391}"/>
              </a:ext>
            </a:extLst>
          </p:cNvPr>
          <p:cNvSpPr txBox="1"/>
          <p:nvPr/>
        </p:nvSpPr>
        <p:spPr>
          <a:xfrm>
            <a:off x="2819646" y="5716264"/>
            <a:ext cx="2892829" cy="461665"/>
          </a:xfrm>
          <a:prstGeom prst="rect">
            <a:avLst/>
          </a:prstGeom>
          <a:noFill/>
        </p:spPr>
        <p:txBody>
          <a:bodyPr wrap="square" rtlCol="0">
            <a:spAutoFit/>
          </a:bodyPr>
          <a:lstStyle/>
          <a:p>
            <a:r>
              <a:rPr lang="es-UY" sz="2400"/>
              <a:t>REMOCIÓN</a:t>
            </a:r>
          </a:p>
        </p:txBody>
      </p:sp>
      <p:sp>
        <p:nvSpPr>
          <p:cNvPr id="12" name="CuadroTexto 11">
            <a:extLst>
              <a:ext uri="{FF2B5EF4-FFF2-40B4-BE49-F238E27FC236}">
                <a16:creationId xmlns:a16="http://schemas.microsoft.com/office/drawing/2014/main" id="{7727CD17-7180-85D5-003B-2E0AE46BA1B8}"/>
              </a:ext>
            </a:extLst>
          </p:cNvPr>
          <p:cNvSpPr txBox="1"/>
          <p:nvPr/>
        </p:nvSpPr>
        <p:spPr>
          <a:xfrm>
            <a:off x="7320136" y="5733256"/>
            <a:ext cx="2892829" cy="461665"/>
          </a:xfrm>
          <a:prstGeom prst="rect">
            <a:avLst/>
          </a:prstGeom>
          <a:noFill/>
        </p:spPr>
        <p:txBody>
          <a:bodyPr wrap="square" rtlCol="0">
            <a:spAutoFit/>
          </a:bodyPr>
          <a:lstStyle/>
          <a:p>
            <a:r>
              <a:rPr lang="es-UY" sz="2400"/>
              <a:t>INACTIVACIÓN</a:t>
            </a:r>
          </a:p>
        </p:txBody>
      </p:sp>
      <p:sp>
        <p:nvSpPr>
          <p:cNvPr id="13" name="CuadroTexto 12">
            <a:extLst>
              <a:ext uri="{FF2B5EF4-FFF2-40B4-BE49-F238E27FC236}">
                <a16:creationId xmlns:a16="http://schemas.microsoft.com/office/drawing/2014/main" id="{C7A8C2D6-7B83-444A-6A02-6CBC9A8C2AEE}"/>
              </a:ext>
            </a:extLst>
          </p:cNvPr>
          <p:cNvSpPr txBox="1"/>
          <p:nvPr/>
        </p:nvSpPr>
        <p:spPr>
          <a:xfrm>
            <a:off x="2758497" y="2054252"/>
            <a:ext cx="1927093" cy="400110"/>
          </a:xfrm>
          <a:prstGeom prst="rect">
            <a:avLst/>
          </a:prstGeom>
          <a:noFill/>
        </p:spPr>
        <p:txBody>
          <a:bodyPr wrap="square" rtlCol="0">
            <a:spAutoFit/>
          </a:bodyPr>
          <a:lstStyle/>
          <a:p>
            <a:r>
              <a:rPr lang="es-UY" sz="2000"/>
              <a:t>BACTERIAS</a:t>
            </a:r>
          </a:p>
        </p:txBody>
      </p:sp>
      <p:sp>
        <p:nvSpPr>
          <p:cNvPr id="14" name="CuadroTexto 13">
            <a:extLst>
              <a:ext uri="{FF2B5EF4-FFF2-40B4-BE49-F238E27FC236}">
                <a16:creationId xmlns:a16="http://schemas.microsoft.com/office/drawing/2014/main" id="{99965CAF-1D3E-6976-5DA7-497E68EAE213}"/>
              </a:ext>
            </a:extLst>
          </p:cNvPr>
          <p:cNvSpPr txBox="1"/>
          <p:nvPr/>
        </p:nvSpPr>
        <p:spPr>
          <a:xfrm>
            <a:off x="2728729" y="3151525"/>
            <a:ext cx="1181974" cy="400110"/>
          </a:xfrm>
          <a:prstGeom prst="rect">
            <a:avLst/>
          </a:prstGeom>
          <a:noFill/>
        </p:spPr>
        <p:txBody>
          <a:bodyPr wrap="square" rtlCol="0">
            <a:spAutoFit/>
          </a:bodyPr>
          <a:lstStyle/>
          <a:p>
            <a:r>
              <a:rPr lang="es-UY" sz="2000"/>
              <a:t>VIRUS</a:t>
            </a:r>
          </a:p>
        </p:txBody>
      </p:sp>
      <p:sp>
        <p:nvSpPr>
          <p:cNvPr id="15" name="CuadroTexto 14">
            <a:extLst>
              <a:ext uri="{FF2B5EF4-FFF2-40B4-BE49-F238E27FC236}">
                <a16:creationId xmlns:a16="http://schemas.microsoft.com/office/drawing/2014/main" id="{C9F481C8-DF9D-6256-FC42-32324E83301B}"/>
              </a:ext>
            </a:extLst>
          </p:cNvPr>
          <p:cNvSpPr txBox="1"/>
          <p:nvPr/>
        </p:nvSpPr>
        <p:spPr>
          <a:xfrm>
            <a:off x="2663228" y="4144032"/>
            <a:ext cx="2494950" cy="400110"/>
          </a:xfrm>
          <a:prstGeom prst="rect">
            <a:avLst/>
          </a:prstGeom>
          <a:noFill/>
        </p:spPr>
        <p:txBody>
          <a:bodyPr wrap="square" rtlCol="0">
            <a:spAutoFit/>
          </a:bodyPr>
          <a:lstStyle/>
          <a:p>
            <a:r>
              <a:rPr lang="es-UY" sz="2000"/>
              <a:t>PROTOZOARIOS</a:t>
            </a:r>
          </a:p>
        </p:txBody>
      </p:sp>
      <p:sp>
        <p:nvSpPr>
          <p:cNvPr id="10" name="Forma libre: forma 9">
            <a:extLst>
              <a:ext uri="{FF2B5EF4-FFF2-40B4-BE49-F238E27FC236}">
                <a16:creationId xmlns:a16="http://schemas.microsoft.com/office/drawing/2014/main" id="{ABB01BDB-AEA2-46C0-0DEF-DF38534EF7B7}"/>
              </a:ext>
            </a:extLst>
          </p:cNvPr>
          <p:cNvSpPr/>
          <p:nvPr/>
        </p:nvSpPr>
        <p:spPr>
          <a:xfrm flipH="1">
            <a:off x="6911467" y="1768084"/>
            <a:ext cx="2892829" cy="3940233"/>
          </a:xfrm>
          <a:custGeom>
            <a:avLst/>
            <a:gdLst>
              <a:gd name="connsiteX0" fmla="*/ 33250 w 2892829"/>
              <a:gd name="connsiteY0" fmla="*/ 0 h 3940233"/>
              <a:gd name="connsiteX1" fmla="*/ 0 w 2892829"/>
              <a:gd name="connsiteY1" fmla="*/ 3940233 h 3940233"/>
              <a:gd name="connsiteX2" fmla="*/ 2892829 w 2892829"/>
              <a:gd name="connsiteY2" fmla="*/ 3940233 h 3940233"/>
            </a:gdLst>
            <a:ahLst/>
            <a:cxnLst>
              <a:cxn ang="0">
                <a:pos x="connsiteX0" y="connsiteY0"/>
              </a:cxn>
              <a:cxn ang="0">
                <a:pos x="connsiteX1" y="connsiteY1"/>
              </a:cxn>
              <a:cxn ang="0">
                <a:pos x="connsiteX2" y="connsiteY2"/>
              </a:cxn>
            </a:cxnLst>
            <a:rect l="l" t="t" r="r" b="b"/>
            <a:pathLst>
              <a:path w="2892829" h="3940233">
                <a:moveTo>
                  <a:pt x="33250" y="0"/>
                </a:moveTo>
                <a:lnTo>
                  <a:pt x="0" y="3940233"/>
                </a:lnTo>
                <a:lnTo>
                  <a:pt x="2892829" y="3940233"/>
                </a:lnTo>
              </a:path>
            </a:pathLst>
          </a:custGeom>
          <a:noFill/>
          <a:ln w="57150">
            <a:solidFill>
              <a:schemeClr val="tx1"/>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7" name="Elipse 16">
            <a:extLst>
              <a:ext uri="{FF2B5EF4-FFF2-40B4-BE49-F238E27FC236}">
                <a16:creationId xmlns:a16="http://schemas.microsoft.com/office/drawing/2014/main" id="{7EFA1A6A-35F5-623E-4DF9-A012B2B867C6}"/>
              </a:ext>
            </a:extLst>
          </p:cNvPr>
          <p:cNvSpPr/>
          <p:nvPr/>
        </p:nvSpPr>
        <p:spPr>
          <a:xfrm>
            <a:off x="6597999" y="4360085"/>
            <a:ext cx="1080003" cy="93869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8" name="CuadroTexto 17">
            <a:extLst>
              <a:ext uri="{FF2B5EF4-FFF2-40B4-BE49-F238E27FC236}">
                <a16:creationId xmlns:a16="http://schemas.microsoft.com/office/drawing/2014/main" id="{744A4AF9-08BD-4B5D-61D8-8D6F912C70D3}"/>
              </a:ext>
            </a:extLst>
          </p:cNvPr>
          <p:cNvSpPr txBox="1"/>
          <p:nvPr/>
        </p:nvSpPr>
        <p:spPr>
          <a:xfrm>
            <a:off x="1775520" y="727240"/>
            <a:ext cx="9085517" cy="461665"/>
          </a:xfrm>
          <a:prstGeom prst="rect">
            <a:avLst/>
          </a:prstGeom>
          <a:noFill/>
        </p:spPr>
        <p:txBody>
          <a:bodyPr wrap="square" rtlCol="0">
            <a:spAutoFit/>
          </a:bodyPr>
          <a:lstStyle/>
          <a:p>
            <a:r>
              <a:rPr lang="es-UY" sz="2400"/>
              <a:t>REMOCIÓN/INACTIVACIÓN EN UN SISTEMA CONVENCIONAL</a:t>
            </a:r>
          </a:p>
        </p:txBody>
      </p:sp>
    </p:spTree>
    <p:extLst>
      <p:ext uri="{BB962C8B-B14F-4D97-AF65-F5344CB8AC3E}">
        <p14:creationId xmlns:p14="http://schemas.microsoft.com/office/powerpoint/2010/main" val="3741580530"/>
      </p:ext>
    </p:extLst>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áfico 15" descr="Persona confundida con relleno sólido">
            <a:extLst>
              <a:ext uri="{FF2B5EF4-FFF2-40B4-BE49-F238E27FC236}">
                <a16:creationId xmlns:a16="http://schemas.microsoft.com/office/drawing/2014/main" id="{EAFABF59-A89C-60FD-148E-E2EA37A552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6848" y="1507482"/>
            <a:ext cx="1882770" cy="1882770"/>
          </a:xfrm>
          <a:prstGeom prst="rect">
            <a:avLst/>
          </a:prstGeom>
        </p:spPr>
      </p:pic>
      <p:sp>
        <p:nvSpPr>
          <p:cNvPr id="17" name="Elipse 16">
            <a:extLst>
              <a:ext uri="{FF2B5EF4-FFF2-40B4-BE49-F238E27FC236}">
                <a16:creationId xmlns:a16="http://schemas.microsoft.com/office/drawing/2014/main" id="{883FAC77-518F-7375-7D47-C6D430ABB928}"/>
              </a:ext>
            </a:extLst>
          </p:cNvPr>
          <p:cNvSpPr/>
          <p:nvPr/>
        </p:nvSpPr>
        <p:spPr>
          <a:xfrm>
            <a:off x="4753377" y="1078408"/>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Elipse 17">
            <a:extLst>
              <a:ext uri="{FF2B5EF4-FFF2-40B4-BE49-F238E27FC236}">
                <a16:creationId xmlns:a16="http://schemas.microsoft.com/office/drawing/2014/main" id="{F7F7368B-FE9E-EF80-B21B-572EBA27626D}"/>
              </a:ext>
            </a:extLst>
          </p:cNvPr>
          <p:cNvSpPr/>
          <p:nvPr/>
        </p:nvSpPr>
        <p:spPr>
          <a:xfrm>
            <a:off x="4905777" y="1230808"/>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Elipse 18">
            <a:extLst>
              <a:ext uri="{FF2B5EF4-FFF2-40B4-BE49-F238E27FC236}">
                <a16:creationId xmlns:a16="http://schemas.microsoft.com/office/drawing/2014/main" id="{C4147D73-92A5-99DD-C7E7-BEE8E3EC26E2}"/>
              </a:ext>
            </a:extLst>
          </p:cNvPr>
          <p:cNvSpPr/>
          <p:nvPr/>
        </p:nvSpPr>
        <p:spPr>
          <a:xfrm>
            <a:off x="5058177" y="1383208"/>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Elipse 19">
            <a:extLst>
              <a:ext uri="{FF2B5EF4-FFF2-40B4-BE49-F238E27FC236}">
                <a16:creationId xmlns:a16="http://schemas.microsoft.com/office/drawing/2014/main" id="{D3C2A494-1E76-2370-EA76-8421070003A4}"/>
              </a:ext>
            </a:extLst>
          </p:cNvPr>
          <p:cNvSpPr/>
          <p:nvPr/>
        </p:nvSpPr>
        <p:spPr>
          <a:xfrm>
            <a:off x="4860058" y="1477217"/>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Elipse 20">
            <a:extLst>
              <a:ext uri="{FF2B5EF4-FFF2-40B4-BE49-F238E27FC236}">
                <a16:creationId xmlns:a16="http://schemas.microsoft.com/office/drawing/2014/main" id="{758594DE-3B27-2135-1585-3B757B2C2430}"/>
              </a:ext>
            </a:extLst>
          </p:cNvPr>
          <p:cNvSpPr/>
          <p:nvPr/>
        </p:nvSpPr>
        <p:spPr>
          <a:xfrm>
            <a:off x="5144479" y="1207948"/>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Elipse 21">
            <a:extLst>
              <a:ext uri="{FF2B5EF4-FFF2-40B4-BE49-F238E27FC236}">
                <a16:creationId xmlns:a16="http://schemas.microsoft.com/office/drawing/2014/main" id="{62E6222C-1136-69AD-8625-6BA30CBCA007}"/>
              </a:ext>
            </a:extLst>
          </p:cNvPr>
          <p:cNvSpPr/>
          <p:nvPr/>
        </p:nvSpPr>
        <p:spPr>
          <a:xfrm>
            <a:off x="4680462" y="133748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Elipse 22">
            <a:extLst>
              <a:ext uri="{FF2B5EF4-FFF2-40B4-BE49-F238E27FC236}">
                <a16:creationId xmlns:a16="http://schemas.microsoft.com/office/drawing/2014/main" id="{AC616C58-7CB2-36E0-60FB-D40FA5557FB5}"/>
              </a:ext>
            </a:extLst>
          </p:cNvPr>
          <p:cNvSpPr/>
          <p:nvPr/>
        </p:nvSpPr>
        <p:spPr>
          <a:xfrm>
            <a:off x="4966739" y="718368"/>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Elipse 23">
            <a:extLst>
              <a:ext uri="{FF2B5EF4-FFF2-40B4-BE49-F238E27FC236}">
                <a16:creationId xmlns:a16="http://schemas.microsoft.com/office/drawing/2014/main" id="{65BA53B9-7F85-6994-24EC-89DFF69FEAD9}"/>
              </a:ext>
            </a:extLst>
          </p:cNvPr>
          <p:cNvSpPr/>
          <p:nvPr/>
        </p:nvSpPr>
        <p:spPr>
          <a:xfrm>
            <a:off x="5144479" y="880288"/>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Elipse 24">
            <a:extLst>
              <a:ext uri="{FF2B5EF4-FFF2-40B4-BE49-F238E27FC236}">
                <a16:creationId xmlns:a16="http://schemas.microsoft.com/office/drawing/2014/main" id="{6B1A5990-69C5-02F2-45F5-55D6CC288256}"/>
              </a:ext>
            </a:extLst>
          </p:cNvPr>
          <p:cNvSpPr/>
          <p:nvPr/>
        </p:nvSpPr>
        <p:spPr>
          <a:xfrm>
            <a:off x="5210577" y="1535608"/>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Elipse 26">
            <a:extLst>
              <a:ext uri="{FF2B5EF4-FFF2-40B4-BE49-F238E27FC236}">
                <a16:creationId xmlns:a16="http://schemas.microsoft.com/office/drawing/2014/main" id="{207C3DD9-6648-B322-E1AE-D95811284F20}"/>
              </a:ext>
            </a:extLst>
          </p:cNvPr>
          <p:cNvSpPr/>
          <p:nvPr/>
        </p:nvSpPr>
        <p:spPr>
          <a:xfrm>
            <a:off x="5319739" y="1360348"/>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0" name="Conector recto de flecha 29">
            <a:extLst>
              <a:ext uri="{FF2B5EF4-FFF2-40B4-BE49-F238E27FC236}">
                <a16:creationId xmlns:a16="http://schemas.microsoft.com/office/drawing/2014/main" id="{809DAA13-15D8-FBED-0418-6031F6ADD7C9}"/>
              </a:ext>
            </a:extLst>
          </p:cNvPr>
          <p:cNvCxnSpPr>
            <a:cxnSpLocks/>
          </p:cNvCxnSpPr>
          <p:nvPr/>
        </p:nvCxnSpPr>
        <p:spPr>
          <a:xfrm>
            <a:off x="5482998" y="1395044"/>
            <a:ext cx="406755" cy="25578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DF570A05-01EB-9E6A-3427-063552D5D5FA}"/>
              </a:ext>
            </a:extLst>
          </p:cNvPr>
          <p:cNvSpPr txBox="1"/>
          <p:nvPr/>
        </p:nvSpPr>
        <p:spPr>
          <a:xfrm>
            <a:off x="2763617" y="622328"/>
            <a:ext cx="2186529" cy="923330"/>
          </a:xfrm>
          <a:prstGeom prst="rect">
            <a:avLst/>
          </a:prstGeom>
          <a:noFill/>
        </p:spPr>
        <p:txBody>
          <a:bodyPr wrap="square" rtlCol="0">
            <a:spAutoFit/>
          </a:bodyPr>
          <a:lstStyle/>
          <a:p>
            <a:pPr algn="ctr"/>
            <a:r>
              <a:rPr lang="es-AR"/>
              <a:t>Inhalación de aerosoles </a:t>
            </a:r>
            <a:r>
              <a:rPr lang="es-AR" i="1"/>
              <a:t>(Legionella)</a:t>
            </a:r>
          </a:p>
        </p:txBody>
      </p:sp>
      <p:cxnSp>
        <p:nvCxnSpPr>
          <p:cNvPr id="33" name="Conector recto de flecha 32">
            <a:extLst>
              <a:ext uri="{FF2B5EF4-FFF2-40B4-BE49-F238E27FC236}">
                <a16:creationId xmlns:a16="http://schemas.microsoft.com/office/drawing/2014/main" id="{78616DF0-49D1-B8DC-2875-8A3AAC1E2ABF}"/>
              </a:ext>
            </a:extLst>
          </p:cNvPr>
          <p:cNvCxnSpPr>
            <a:cxnSpLocks/>
          </p:cNvCxnSpPr>
          <p:nvPr/>
        </p:nvCxnSpPr>
        <p:spPr>
          <a:xfrm flipH="1">
            <a:off x="6437928" y="1656435"/>
            <a:ext cx="986871"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4B56C9FD-90F4-4FF2-2523-C37C151DC099}"/>
              </a:ext>
            </a:extLst>
          </p:cNvPr>
          <p:cNvSpPr txBox="1"/>
          <p:nvPr/>
        </p:nvSpPr>
        <p:spPr>
          <a:xfrm>
            <a:off x="2790326" y="1821406"/>
            <a:ext cx="1882771" cy="646331"/>
          </a:xfrm>
          <a:prstGeom prst="rect">
            <a:avLst/>
          </a:prstGeom>
          <a:noFill/>
        </p:spPr>
        <p:txBody>
          <a:bodyPr wrap="square" rtlCol="0">
            <a:spAutoFit/>
          </a:bodyPr>
          <a:lstStyle/>
          <a:p>
            <a:pPr algn="ctr"/>
            <a:r>
              <a:rPr lang="es-AR"/>
              <a:t>Contacto </a:t>
            </a:r>
            <a:r>
              <a:rPr lang="es-AR" i="1"/>
              <a:t>(Helmintos)</a:t>
            </a:r>
          </a:p>
        </p:txBody>
      </p:sp>
      <p:sp>
        <p:nvSpPr>
          <p:cNvPr id="39" name="CuadroTexto 38">
            <a:extLst>
              <a:ext uri="{FF2B5EF4-FFF2-40B4-BE49-F238E27FC236}">
                <a16:creationId xmlns:a16="http://schemas.microsoft.com/office/drawing/2014/main" id="{DE48CDDA-2543-FE8B-8292-587B8779B0A0}"/>
              </a:ext>
            </a:extLst>
          </p:cNvPr>
          <p:cNvSpPr txBox="1"/>
          <p:nvPr/>
        </p:nvSpPr>
        <p:spPr>
          <a:xfrm>
            <a:off x="7349878" y="1075625"/>
            <a:ext cx="2186529" cy="1200329"/>
          </a:xfrm>
          <a:prstGeom prst="rect">
            <a:avLst/>
          </a:prstGeom>
          <a:noFill/>
        </p:spPr>
        <p:txBody>
          <a:bodyPr wrap="square" rtlCol="0">
            <a:spAutoFit/>
          </a:bodyPr>
          <a:lstStyle/>
          <a:p>
            <a:pPr algn="ctr"/>
            <a:r>
              <a:rPr lang="es-AR"/>
              <a:t>Ingesta:</a:t>
            </a:r>
          </a:p>
          <a:p>
            <a:pPr algn="ctr"/>
            <a:r>
              <a:rPr lang="es-AR" i="1"/>
              <a:t>Virus</a:t>
            </a:r>
          </a:p>
          <a:p>
            <a:pPr algn="ctr"/>
            <a:r>
              <a:rPr lang="es-AR" i="1"/>
              <a:t>Bacterias</a:t>
            </a:r>
          </a:p>
          <a:p>
            <a:pPr algn="ctr"/>
            <a:r>
              <a:rPr lang="es-AR" i="1"/>
              <a:t>Protozoarios</a:t>
            </a:r>
          </a:p>
        </p:txBody>
      </p:sp>
      <p:sp>
        <p:nvSpPr>
          <p:cNvPr id="41" name="Diagrama de flujo: retraso 40">
            <a:extLst>
              <a:ext uri="{FF2B5EF4-FFF2-40B4-BE49-F238E27FC236}">
                <a16:creationId xmlns:a16="http://schemas.microsoft.com/office/drawing/2014/main" id="{A8025466-805E-0971-45F0-775FEC6A9076}"/>
              </a:ext>
            </a:extLst>
          </p:cNvPr>
          <p:cNvSpPr/>
          <p:nvPr/>
        </p:nvSpPr>
        <p:spPr>
          <a:xfrm rot="5400000">
            <a:off x="2049050" y="3416913"/>
            <a:ext cx="1184320" cy="3080269"/>
          </a:xfrm>
          <a:prstGeom prst="flowChartDelay">
            <a:avLst/>
          </a:prstGeom>
          <a:solidFill>
            <a:schemeClr val="accent6">
              <a:lumMod val="60000"/>
              <a:lumOff val="4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3" name="Forma libre: forma 42">
            <a:extLst>
              <a:ext uri="{FF2B5EF4-FFF2-40B4-BE49-F238E27FC236}">
                <a16:creationId xmlns:a16="http://schemas.microsoft.com/office/drawing/2014/main" id="{36E1E681-A07D-99F7-1C19-55E56C2F8F7A}"/>
              </a:ext>
            </a:extLst>
          </p:cNvPr>
          <p:cNvSpPr/>
          <p:nvPr/>
        </p:nvSpPr>
        <p:spPr>
          <a:xfrm>
            <a:off x="2970412" y="2797695"/>
            <a:ext cx="2616451" cy="1200325"/>
          </a:xfrm>
          <a:custGeom>
            <a:avLst/>
            <a:gdLst>
              <a:gd name="connsiteX0" fmla="*/ 2582779 w 2582779"/>
              <a:gd name="connsiteY0" fmla="*/ 0 h 1171074"/>
              <a:gd name="connsiteX1" fmla="*/ 16042 w 2582779"/>
              <a:gd name="connsiteY1" fmla="*/ 0 h 1171074"/>
              <a:gd name="connsiteX2" fmla="*/ 0 w 2582779"/>
              <a:gd name="connsiteY2" fmla="*/ 994611 h 1171074"/>
              <a:gd name="connsiteX3" fmla="*/ 0 w 2582779"/>
              <a:gd name="connsiteY3" fmla="*/ 1171074 h 1171074"/>
              <a:gd name="connsiteX4" fmla="*/ 0 w 2582779"/>
              <a:gd name="connsiteY4" fmla="*/ 1171074 h 1171074"/>
              <a:gd name="connsiteX5" fmla="*/ 0 w 2582779"/>
              <a:gd name="connsiteY5" fmla="*/ 1171074 h 1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2779" h="1171074">
                <a:moveTo>
                  <a:pt x="2582779" y="0"/>
                </a:moveTo>
                <a:lnTo>
                  <a:pt x="16042" y="0"/>
                </a:lnTo>
                <a:lnTo>
                  <a:pt x="0" y="994611"/>
                </a:lnTo>
                <a:lnTo>
                  <a:pt x="0" y="1171074"/>
                </a:lnTo>
                <a:lnTo>
                  <a:pt x="0" y="1171074"/>
                </a:lnTo>
                <a:lnTo>
                  <a:pt x="0" y="1171074"/>
                </a:lnTo>
              </a:path>
            </a:pathLst>
          </a:custGeom>
          <a:noFill/>
          <a:ln>
            <a:solidFill>
              <a:schemeClr val="tx1"/>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4" name="CuadroTexto 43">
            <a:extLst>
              <a:ext uri="{FF2B5EF4-FFF2-40B4-BE49-F238E27FC236}">
                <a16:creationId xmlns:a16="http://schemas.microsoft.com/office/drawing/2014/main" id="{CFA73DE4-4D44-1FE1-638B-A2A9D7926F68}"/>
              </a:ext>
            </a:extLst>
          </p:cNvPr>
          <p:cNvSpPr txBox="1"/>
          <p:nvPr/>
        </p:nvSpPr>
        <p:spPr>
          <a:xfrm>
            <a:off x="2797634" y="2761001"/>
            <a:ext cx="2186529" cy="923330"/>
          </a:xfrm>
          <a:prstGeom prst="rect">
            <a:avLst/>
          </a:prstGeom>
          <a:noFill/>
        </p:spPr>
        <p:txBody>
          <a:bodyPr wrap="square" rtlCol="0">
            <a:spAutoFit/>
          </a:bodyPr>
          <a:lstStyle/>
          <a:p>
            <a:pPr algn="ctr"/>
            <a:r>
              <a:rPr lang="es-AR"/>
              <a:t>Heces</a:t>
            </a:r>
          </a:p>
          <a:p>
            <a:pPr algn="ctr"/>
            <a:r>
              <a:rPr lang="es-AR" i="1"/>
              <a:t>(tratamiento insuficiente)</a:t>
            </a:r>
          </a:p>
        </p:txBody>
      </p:sp>
      <p:pic>
        <p:nvPicPr>
          <p:cNvPr id="46" name="Gráfico 45" descr="Vaca con relleno sólido">
            <a:extLst>
              <a:ext uri="{FF2B5EF4-FFF2-40B4-BE49-F238E27FC236}">
                <a16:creationId xmlns:a16="http://schemas.microsoft.com/office/drawing/2014/main" id="{AAD18296-D10B-28AE-D604-AE33BF9408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8812" y="2479474"/>
            <a:ext cx="914400" cy="914400"/>
          </a:xfrm>
          <a:prstGeom prst="rect">
            <a:avLst/>
          </a:prstGeom>
        </p:spPr>
      </p:pic>
      <p:cxnSp>
        <p:nvCxnSpPr>
          <p:cNvPr id="48" name="Conector recto de flecha 47">
            <a:extLst>
              <a:ext uri="{FF2B5EF4-FFF2-40B4-BE49-F238E27FC236}">
                <a16:creationId xmlns:a16="http://schemas.microsoft.com/office/drawing/2014/main" id="{D2ECCBAC-E821-C2E3-E81B-F2AADEA21E89}"/>
              </a:ext>
            </a:extLst>
          </p:cNvPr>
          <p:cNvCxnSpPr>
            <a:stCxn id="46" idx="2"/>
          </p:cNvCxnSpPr>
          <p:nvPr/>
        </p:nvCxnSpPr>
        <p:spPr>
          <a:xfrm>
            <a:off x="2056012" y="3393874"/>
            <a:ext cx="0" cy="729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ángulo 49">
            <a:extLst>
              <a:ext uri="{FF2B5EF4-FFF2-40B4-BE49-F238E27FC236}">
                <a16:creationId xmlns:a16="http://schemas.microsoft.com/office/drawing/2014/main" id="{4BA961AF-974A-FB16-3249-D416C7BFEC1C}"/>
              </a:ext>
            </a:extLst>
          </p:cNvPr>
          <p:cNvSpPr/>
          <p:nvPr/>
        </p:nvSpPr>
        <p:spPr>
          <a:xfrm>
            <a:off x="5326013" y="4425853"/>
            <a:ext cx="2223830" cy="584479"/>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9" name="CuadroTexto 48">
            <a:extLst>
              <a:ext uri="{FF2B5EF4-FFF2-40B4-BE49-F238E27FC236}">
                <a16:creationId xmlns:a16="http://schemas.microsoft.com/office/drawing/2014/main" id="{CEB89C37-8B1C-71AC-28A9-BA623EAD8708}"/>
              </a:ext>
            </a:extLst>
          </p:cNvPr>
          <p:cNvSpPr txBox="1"/>
          <p:nvPr/>
        </p:nvSpPr>
        <p:spPr>
          <a:xfrm>
            <a:off x="5267850" y="4501185"/>
            <a:ext cx="2340156" cy="400110"/>
          </a:xfrm>
          <a:prstGeom prst="rect">
            <a:avLst/>
          </a:prstGeom>
          <a:noFill/>
        </p:spPr>
        <p:txBody>
          <a:bodyPr wrap="square" rtlCol="0">
            <a:spAutoFit/>
          </a:bodyPr>
          <a:lstStyle/>
          <a:p>
            <a:pPr algn="ctr"/>
            <a:r>
              <a:rPr lang="es-AR" sz="2000"/>
              <a:t>Potabilización</a:t>
            </a:r>
            <a:endParaRPr lang="es-AR" sz="2000" i="1"/>
          </a:p>
        </p:txBody>
      </p:sp>
      <p:cxnSp>
        <p:nvCxnSpPr>
          <p:cNvPr id="51" name="Conector recto de flecha 50">
            <a:extLst>
              <a:ext uri="{FF2B5EF4-FFF2-40B4-BE49-F238E27FC236}">
                <a16:creationId xmlns:a16="http://schemas.microsoft.com/office/drawing/2014/main" id="{3293301B-167B-5820-D0D2-AF8D54914DB1}"/>
              </a:ext>
            </a:extLst>
          </p:cNvPr>
          <p:cNvCxnSpPr>
            <a:cxnSpLocks/>
          </p:cNvCxnSpPr>
          <p:nvPr/>
        </p:nvCxnSpPr>
        <p:spPr>
          <a:xfrm>
            <a:off x="4330461" y="4667570"/>
            <a:ext cx="986871"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973E785F-B121-E799-0704-1FBF72C039E2}"/>
              </a:ext>
            </a:extLst>
          </p:cNvPr>
          <p:cNvCxnSpPr>
            <a:cxnSpLocks/>
            <a:stCxn id="36" idx="3"/>
          </p:cNvCxnSpPr>
          <p:nvPr/>
        </p:nvCxnSpPr>
        <p:spPr>
          <a:xfrm flipV="1">
            <a:off x="4673097" y="2144571"/>
            <a:ext cx="74804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Forma libre: forma 59">
            <a:extLst>
              <a:ext uri="{FF2B5EF4-FFF2-40B4-BE49-F238E27FC236}">
                <a16:creationId xmlns:a16="http://schemas.microsoft.com/office/drawing/2014/main" id="{E5CC1E5A-E8EC-57D0-70A9-E2D6D0B48047}"/>
              </a:ext>
            </a:extLst>
          </p:cNvPr>
          <p:cNvSpPr/>
          <p:nvPr/>
        </p:nvSpPr>
        <p:spPr>
          <a:xfrm>
            <a:off x="7608168" y="2492896"/>
            <a:ext cx="642331" cy="2197769"/>
          </a:xfrm>
          <a:custGeom>
            <a:avLst/>
            <a:gdLst>
              <a:gd name="connsiteX0" fmla="*/ 0 w 962527"/>
              <a:gd name="connsiteY0" fmla="*/ 2197769 h 2197769"/>
              <a:gd name="connsiteX1" fmla="*/ 962527 w 962527"/>
              <a:gd name="connsiteY1" fmla="*/ 2181727 h 2197769"/>
              <a:gd name="connsiteX2" fmla="*/ 962527 w 962527"/>
              <a:gd name="connsiteY2" fmla="*/ 0 h 2197769"/>
            </a:gdLst>
            <a:ahLst/>
            <a:cxnLst>
              <a:cxn ang="0">
                <a:pos x="connsiteX0" y="connsiteY0"/>
              </a:cxn>
              <a:cxn ang="0">
                <a:pos x="connsiteX1" y="connsiteY1"/>
              </a:cxn>
              <a:cxn ang="0">
                <a:pos x="connsiteX2" y="connsiteY2"/>
              </a:cxn>
            </a:cxnLst>
            <a:rect l="l" t="t" r="r" b="b"/>
            <a:pathLst>
              <a:path w="962527" h="2197769">
                <a:moveTo>
                  <a:pt x="0" y="2197769"/>
                </a:moveTo>
                <a:lnTo>
                  <a:pt x="962527" y="2181727"/>
                </a:lnTo>
                <a:lnTo>
                  <a:pt x="962527" y="0"/>
                </a:lnTo>
              </a:path>
            </a:pathLst>
          </a:custGeom>
          <a:noFill/>
          <a:ln>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 name="CuadroTexto 60">
            <a:extLst>
              <a:ext uri="{FF2B5EF4-FFF2-40B4-BE49-F238E27FC236}">
                <a16:creationId xmlns:a16="http://schemas.microsoft.com/office/drawing/2014/main" id="{BC2F2F06-E03E-82AD-D2F3-02614CFA86B1}"/>
              </a:ext>
            </a:extLst>
          </p:cNvPr>
          <p:cNvSpPr txBox="1"/>
          <p:nvPr/>
        </p:nvSpPr>
        <p:spPr>
          <a:xfrm>
            <a:off x="8356068" y="2922674"/>
            <a:ext cx="2814685" cy="1200329"/>
          </a:xfrm>
          <a:prstGeom prst="rect">
            <a:avLst/>
          </a:prstGeom>
          <a:noFill/>
        </p:spPr>
        <p:txBody>
          <a:bodyPr wrap="square" rtlCol="0">
            <a:spAutoFit/>
          </a:bodyPr>
          <a:lstStyle/>
          <a:p>
            <a:r>
              <a:rPr lang="es-AR"/>
              <a:t>Potabilización deficiente</a:t>
            </a:r>
          </a:p>
          <a:p>
            <a:r>
              <a:rPr lang="es-AR"/>
              <a:t>Contaminación de la red</a:t>
            </a:r>
          </a:p>
          <a:p>
            <a:r>
              <a:rPr lang="es-AR"/>
              <a:t>Otras fuentes</a:t>
            </a:r>
          </a:p>
          <a:p>
            <a:endParaRPr lang="es-AR"/>
          </a:p>
        </p:txBody>
      </p:sp>
      <p:sp>
        <p:nvSpPr>
          <p:cNvPr id="62" name="Cerrar llave 61">
            <a:extLst>
              <a:ext uri="{FF2B5EF4-FFF2-40B4-BE49-F238E27FC236}">
                <a16:creationId xmlns:a16="http://schemas.microsoft.com/office/drawing/2014/main" id="{7D82123F-7943-5014-CCBA-D19464FE2A93}"/>
              </a:ext>
            </a:extLst>
          </p:cNvPr>
          <p:cNvSpPr/>
          <p:nvPr/>
        </p:nvSpPr>
        <p:spPr>
          <a:xfrm>
            <a:off x="9165559" y="1477217"/>
            <a:ext cx="292441" cy="6673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63" name="CuadroTexto 62">
            <a:extLst>
              <a:ext uri="{FF2B5EF4-FFF2-40B4-BE49-F238E27FC236}">
                <a16:creationId xmlns:a16="http://schemas.microsoft.com/office/drawing/2014/main" id="{8DE9AE22-A0A8-DDC8-F714-D385FBC4EA3D}"/>
              </a:ext>
            </a:extLst>
          </p:cNvPr>
          <p:cNvSpPr txBox="1"/>
          <p:nvPr/>
        </p:nvSpPr>
        <p:spPr>
          <a:xfrm>
            <a:off x="9536407" y="1238682"/>
            <a:ext cx="1907298" cy="923330"/>
          </a:xfrm>
          <a:prstGeom prst="rect">
            <a:avLst/>
          </a:prstGeom>
          <a:noFill/>
        </p:spPr>
        <p:txBody>
          <a:bodyPr wrap="square" rtlCol="0">
            <a:spAutoFit/>
          </a:bodyPr>
          <a:lstStyle/>
          <a:p>
            <a:r>
              <a:rPr lang="es-AR"/>
              <a:t>La mayoría no se reproducen en el agua</a:t>
            </a:r>
            <a:endParaRPr lang="es-AR" i="1"/>
          </a:p>
        </p:txBody>
      </p:sp>
      <p:sp>
        <p:nvSpPr>
          <p:cNvPr id="64" name="CuadroTexto 63">
            <a:extLst>
              <a:ext uri="{FF2B5EF4-FFF2-40B4-BE49-F238E27FC236}">
                <a16:creationId xmlns:a16="http://schemas.microsoft.com/office/drawing/2014/main" id="{DCE1B66C-3A52-1EFD-66B5-F5CB9F7B2840}"/>
              </a:ext>
            </a:extLst>
          </p:cNvPr>
          <p:cNvSpPr txBox="1"/>
          <p:nvPr/>
        </p:nvSpPr>
        <p:spPr>
          <a:xfrm>
            <a:off x="8376967" y="3824076"/>
            <a:ext cx="2909175" cy="1354217"/>
          </a:xfrm>
          <a:prstGeom prst="rect">
            <a:avLst/>
          </a:prstGeom>
          <a:noFill/>
        </p:spPr>
        <p:txBody>
          <a:bodyPr wrap="square" rtlCol="0">
            <a:spAutoFit/>
          </a:bodyPr>
          <a:lstStyle/>
          <a:p>
            <a:r>
              <a:rPr lang="es-AR"/>
              <a:t>Reproducción en el agua:</a:t>
            </a:r>
          </a:p>
          <a:p>
            <a:r>
              <a:rPr lang="es-AR" sz="1600" i="1"/>
              <a:t>Legionella</a:t>
            </a:r>
          </a:p>
          <a:p>
            <a:r>
              <a:rPr lang="es-AR" sz="1600" i="1"/>
              <a:t>micobacterias atípicas, </a:t>
            </a:r>
            <a:r>
              <a:rPr lang="es-AR" sz="1600" i="1" err="1"/>
              <a:t>Burkholderia</a:t>
            </a:r>
            <a:r>
              <a:rPr lang="es-AR" sz="1600" i="1"/>
              <a:t> </a:t>
            </a:r>
            <a:r>
              <a:rPr lang="es-AR" sz="1600" i="1" err="1"/>
              <a:t>pseudomallei</a:t>
            </a:r>
            <a:r>
              <a:rPr lang="es-AR" sz="1600" i="1"/>
              <a:t> </a:t>
            </a:r>
            <a:r>
              <a:rPr lang="es-AR" sz="1600" i="1" err="1"/>
              <a:t>Naegleria</a:t>
            </a:r>
            <a:r>
              <a:rPr lang="es-AR" sz="1600" i="1"/>
              <a:t> </a:t>
            </a:r>
            <a:r>
              <a:rPr lang="es-AR" sz="1600" i="1" err="1"/>
              <a:t>fowleri</a:t>
            </a:r>
            <a:endParaRPr lang="es-AR" sz="1600" i="1"/>
          </a:p>
        </p:txBody>
      </p:sp>
      <p:sp>
        <p:nvSpPr>
          <p:cNvPr id="68" name="Elipse 67">
            <a:extLst>
              <a:ext uri="{FF2B5EF4-FFF2-40B4-BE49-F238E27FC236}">
                <a16:creationId xmlns:a16="http://schemas.microsoft.com/office/drawing/2014/main" id="{E3AD4203-A7AD-1787-E99B-87321392C65E}"/>
              </a:ext>
            </a:extLst>
          </p:cNvPr>
          <p:cNvSpPr/>
          <p:nvPr/>
        </p:nvSpPr>
        <p:spPr>
          <a:xfrm>
            <a:off x="2850083" y="5345071"/>
            <a:ext cx="64486" cy="1148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70" name="Conector recto de flecha 69">
            <a:extLst>
              <a:ext uri="{FF2B5EF4-FFF2-40B4-BE49-F238E27FC236}">
                <a16:creationId xmlns:a16="http://schemas.microsoft.com/office/drawing/2014/main" id="{27133D74-F754-9A00-6DAF-38EAA595EE2B}"/>
              </a:ext>
            </a:extLst>
          </p:cNvPr>
          <p:cNvCxnSpPr>
            <a:cxnSpLocks/>
          </p:cNvCxnSpPr>
          <p:nvPr/>
        </p:nvCxnSpPr>
        <p:spPr>
          <a:xfrm>
            <a:off x="2964523" y="5459930"/>
            <a:ext cx="418046" cy="458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CuadroTexto 70">
            <a:extLst>
              <a:ext uri="{FF2B5EF4-FFF2-40B4-BE49-F238E27FC236}">
                <a16:creationId xmlns:a16="http://schemas.microsoft.com/office/drawing/2014/main" id="{37B729CA-BFFE-AACE-B354-DECA762F4FB5}"/>
              </a:ext>
            </a:extLst>
          </p:cNvPr>
          <p:cNvSpPr txBox="1"/>
          <p:nvPr/>
        </p:nvSpPr>
        <p:spPr>
          <a:xfrm>
            <a:off x="3428329" y="5651576"/>
            <a:ext cx="2909175" cy="615553"/>
          </a:xfrm>
          <a:prstGeom prst="rect">
            <a:avLst/>
          </a:prstGeom>
          <a:noFill/>
        </p:spPr>
        <p:txBody>
          <a:bodyPr wrap="square" rtlCol="0">
            <a:spAutoFit/>
          </a:bodyPr>
          <a:lstStyle/>
          <a:p>
            <a:r>
              <a:rPr lang="es-AR" u="sng"/>
              <a:t>Crecimiento en el agua: </a:t>
            </a:r>
            <a:r>
              <a:rPr kumimoji="0" lang="es-AR" sz="1600" b="0" i="1" u="none" strike="noStrike" kern="1200" cap="none" spc="0" normalizeH="0" baseline="0" noProof="0" err="1">
                <a:ln>
                  <a:noFill/>
                </a:ln>
                <a:solidFill>
                  <a:srgbClr val="151515"/>
                </a:solidFill>
                <a:effectLst/>
                <a:uLnTx/>
                <a:uFillTx/>
                <a:latin typeface="Arial"/>
                <a:ea typeface="+mn-ea"/>
                <a:cs typeface="+mn-cs"/>
              </a:rPr>
              <a:t>Dracunculus</a:t>
            </a:r>
            <a:r>
              <a:rPr kumimoji="0" lang="es-AR" sz="1600" b="0" i="1" u="none" strike="noStrike" kern="1200" cap="none" spc="0" normalizeH="0" baseline="0" noProof="0">
                <a:ln>
                  <a:noFill/>
                </a:ln>
                <a:solidFill>
                  <a:srgbClr val="151515"/>
                </a:solidFill>
                <a:effectLst/>
                <a:uLnTx/>
                <a:uFillTx/>
                <a:latin typeface="Arial"/>
                <a:ea typeface="+mn-ea"/>
                <a:cs typeface="+mn-cs"/>
              </a:rPr>
              <a:t> </a:t>
            </a:r>
            <a:r>
              <a:rPr kumimoji="0" lang="es-AR" sz="1600" b="0" i="1" u="none" strike="noStrike" kern="1200" cap="none" spc="0" normalizeH="0" baseline="0" noProof="0" err="1">
                <a:ln>
                  <a:noFill/>
                </a:ln>
                <a:solidFill>
                  <a:srgbClr val="151515"/>
                </a:solidFill>
                <a:effectLst/>
                <a:uLnTx/>
                <a:uFillTx/>
                <a:latin typeface="Arial"/>
                <a:ea typeface="+mn-ea"/>
                <a:cs typeface="+mn-cs"/>
              </a:rPr>
              <a:t>medinensis</a:t>
            </a:r>
            <a:endParaRPr lang="es-AR" i="1"/>
          </a:p>
        </p:txBody>
      </p:sp>
      <mc:AlternateContent xmlns:mc="http://schemas.openxmlformats.org/markup-compatibility/2006" xmlns:pslz="http://schemas.microsoft.com/office/powerpoint/2016/slidezoom">
        <mc:Choice Requires="pslz">
          <p:graphicFrame>
            <p:nvGraphicFramePr>
              <p:cNvPr id="76" name="Vista general de diapositiva 75">
                <a:extLst>
                  <a:ext uri="{FF2B5EF4-FFF2-40B4-BE49-F238E27FC236}">
                    <a16:creationId xmlns:a16="http://schemas.microsoft.com/office/drawing/2014/main" id="{4D1BADEF-6BDD-6F67-FA03-A2A2E87CC5BA}"/>
                  </a:ext>
                </a:extLst>
              </p:cNvPr>
              <p:cNvGraphicFramePr>
                <a:graphicFrameLocks noChangeAspect="1"/>
              </p:cNvGraphicFramePr>
              <p:nvPr>
                <p:extLst>
                  <p:ext uri="{D42A27DB-BD31-4B8C-83A1-F6EECF244321}">
                    <p14:modId xmlns:p14="http://schemas.microsoft.com/office/powerpoint/2010/main" val="3939066337"/>
                  </p:ext>
                </p:extLst>
              </p:nvPr>
            </p:nvGraphicFramePr>
            <p:xfrm>
              <a:off x="4583833" y="2920301"/>
              <a:ext cx="1108014" cy="623258"/>
            </p:xfrm>
            <a:graphic>
              <a:graphicData uri="http://schemas.microsoft.com/office/powerpoint/2016/slidezoom">
                <pslz:sldZm>
                  <pslz:sldZmObj sldId="699" cId="1883128357">
                    <pslz:zmPr id="{914C1FDE-23E0-4D40-B75F-8463FE6A1290}" returnToParent="0" transitionDur="1000">
                      <p166:blipFill xmlns:p166="http://schemas.microsoft.com/office/powerpoint/2016/6/main">
                        <a:blip r:embed="rId6"/>
                        <a:stretch>
                          <a:fillRect/>
                        </a:stretch>
                      </p166:blipFill>
                      <p166:spPr xmlns:p166="http://schemas.microsoft.com/office/powerpoint/2016/6/main">
                        <a:xfrm>
                          <a:off x="0" y="0"/>
                          <a:ext cx="1108014" cy="623258"/>
                        </a:xfrm>
                        <a:prstGeom prst="rect">
                          <a:avLst/>
                        </a:prstGeom>
                        <a:ln w="3175">
                          <a:solidFill>
                            <a:prstClr val="ltGray"/>
                          </a:solidFill>
                        </a:ln>
                      </p166:spPr>
                    </pslz:zmPr>
                  </pslz:sldZmObj>
                </pslz:sldZm>
              </a:graphicData>
            </a:graphic>
          </p:graphicFrame>
        </mc:Choice>
        <mc:Fallback xmlns="">
          <p:pic>
            <p:nvPicPr>
              <p:cNvPr id="76" name="Vista general de diapositiva 75">
                <a:extLst>
                  <a:ext uri="{FF2B5EF4-FFF2-40B4-BE49-F238E27FC236}">
                    <a16:creationId xmlns:a16="http://schemas.microsoft.com/office/drawing/2014/main" id="{4D1BADEF-6BDD-6F67-FA03-A2A2E87CC5BA}"/>
                  </a:ext>
                </a:extLst>
              </p:cNvPr>
              <p:cNvPicPr>
                <a:picLocks noGrp="1" noRot="1" noChangeAspect="1" noMove="1" noResize="1" noEditPoints="1" noAdjustHandles="1" noChangeArrowheads="1" noChangeShapeType="1"/>
              </p:cNvPicPr>
              <p:nvPr/>
            </p:nvPicPr>
            <p:blipFill>
              <a:blip r:embed="rId7"/>
              <a:stretch>
                <a:fillRect/>
              </a:stretch>
            </p:blipFill>
            <p:spPr>
              <a:xfrm>
                <a:off x="4583833" y="2920301"/>
                <a:ext cx="1108014" cy="623258"/>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8" name="Vista general de diapositiva 77">
                <a:extLst>
                  <a:ext uri="{FF2B5EF4-FFF2-40B4-BE49-F238E27FC236}">
                    <a16:creationId xmlns:a16="http://schemas.microsoft.com/office/drawing/2014/main" id="{8CE190A6-ED47-F197-40FC-B32E8C7F1CBB}"/>
                  </a:ext>
                </a:extLst>
              </p:cNvPr>
              <p:cNvGraphicFramePr>
                <a:graphicFrameLocks noChangeAspect="1"/>
              </p:cNvGraphicFramePr>
              <p:nvPr>
                <p:extLst>
                  <p:ext uri="{D42A27DB-BD31-4B8C-83A1-F6EECF244321}">
                    <p14:modId xmlns:p14="http://schemas.microsoft.com/office/powerpoint/2010/main" val="2267813671"/>
                  </p:ext>
                </p:extLst>
              </p:nvPr>
            </p:nvGraphicFramePr>
            <p:xfrm>
              <a:off x="2825777" y="4445683"/>
              <a:ext cx="1008786" cy="567442"/>
            </p:xfrm>
            <a:graphic>
              <a:graphicData uri="http://schemas.microsoft.com/office/powerpoint/2016/slidezoom">
                <pslz:sldZm>
                  <pslz:sldZmObj sldId="710" cId="3789294823">
                    <pslz:zmPr id="{4F662DB8-4060-437D-BC6B-30EA4E67AF81}" returnToParent="0" transitionDur="1000">
                      <p166:blipFill xmlns:p166="http://schemas.microsoft.com/office/powerpoint/2016/6/main">
                        <a:blip r:embed="rId8"/>
                        <a:stretch>
                          <a:fillRect/>
                        </a:stretch>
                      </p166:blipFill>
                      <p166:spPr xmlns:p166="http://schemas.microsoft.com/office/powerpoint/2016/6/main">
                        <a:xfrm>
                          <a:off x="0" y="0"/>
                          <a:ext cx="1008786" cy="567442"/>
                        </a:xfrm>
                        <a:prstGeom prst="rect">
                          <a:avLst/>
                        </a:prstGeom>
                        <a:ln w="3175">
                          <a:solidFill>
                            <a:prstClr val="ltGray"/>
                          </a:solidFill>
                        </a:ln>
                      </p166:spPr>
                    </pslz:zmPr>
                  </pslz:sldZmObj>
                </pslz:sldZm>
              </a:graphicData>
            </a:graphic>
          </p:graphicFrame>
        </mc:Choice>
        <mc:Fallback xmlns="">
          <p:pic>
            <p:nvPicPr>
              <p:cNvPr id="78" name="Vista general de diapositiva 77">
                <a:extLst>
                  <a:ext uri="{FF2B5EF4-FFF2-40B4-BE49-F238E27FC236}">
                    <a16:creationId xmlns:a16="http://schemas.microsoft.com/office/drawing/2014/main" id="{8CE190A6-ED47-F197-40FC-B32E8C7F1CBB}"/>
                  </a:ext>
                </a:extLst>
              </p:cNvPr>
              <p:cNvPicPr>
                <a:picLocks noGrp="1" noRot="1" noChangeAspect="1" noMove="1" noResize="1" noEditPoints="1" noAdjustHandles="1" noChangeArrowheads="1" noChangeShapeType="1"/>
              </p:cNvPicPr>
              <p:nvPr/>
            </p:nvPicPr>
            <p:blipFill>
              <a:blip r:embed="rId9"/>
              <a:stretch>
                <a:fillRect/>
              </a:stretch>
            </p:blipFill>
            <p:spPr>
              <a:xfrm>
                <a:off x="2825777" y="4445683"/>
                <a:ext cx="1008786" cy="567442"/>
              </a:xfrm>
              <a:prstGeom prst="rect">
                <a:avLst/>
              </a:prstGeom>
              <a:ln w="3175">
                <a:solidFill>
                  <a:prstClr val="ltGray"/>
                </a:solidFill>
              </a:ln>
            </p:spPr>
          </p:pic>
        </mc:Fallback>
      </mc:AlternateContent>
      <p:sp>
        <p:nvSpPr>
          <p:cNvPr id="80" name="CuadroTexto 79">
            <a:extLst>
              <a:ext uri="{FF2B5EF4-FFF2-40B4-BE49-F238E27FC236}">
                <a16:creationId xmlns:a16="http://schemas.microsoft.com/office/drawing/2014/main" id="{D5EE010B-ED07-1996-76FE-0264DD4FEB52}"/>
              </a:ext>
            </a:extLst>
          </p:cNvPr>
          <p:cNvSpPr txBox="1"/>
          <p:nvPr/>
        </p:nvSpPr>
        <p:spPr>
          <a:xfrm>
            <a:off x="1301441" y="4445683"/>
            <a:ext cx="1306566" cy="738664"/>
          </a:xfrm>
          <a:prstGeom prst="rect">
            <a:avLst/>
          </a:prstGeom>
          <a:noFill/>
        </p:spPr>
        <p:txBody>
          <a:bodyPr wrap="square">
            <a:spAutoFit/>
          </a:bodyPr>
          <a:lstStyle/>
          <a:p>
            <a:pPr algn="ctr"/>
            <a:r>
              <a:rPr lang="es-AR" sz="1400" i="1"/>
              <a:t>Virus</a:t>
            </a:r>
          </a:p>
          <a:p>
            <a:pPr algn="ctr"/>
            <a:r>
              <a:rPr lang="es-AR" sz="1400" i="1"/>
              <a:t>Bacterias</a:t>
            </a:r>
          </a:p>
          <a:p>
            <a:pPr algn="ctr"/>
            <a:r>
              <a:rPr lang="es-AR" sz="1400" i="1"/>
              <a:t>Protozoarios</a:t>
            </a:r>
          </a:p>
        </p:txBody>
      </p:sp>
    </p:spTree>
    <p:extLst>
      <p:ext uri="{BB962C8B-B14F-4D97-AF65-F5344CB8AC3E}">
        <p14:creationId xmlns:p14="http://schemas.microsoft.com/office/powerpoint/2010/main" val="2470853396"/>
      </p:ext>
    </p:extLst>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EEF55832-1068-502E-6929-ECEA3A2C957C}"/>
              </a:ext>
            </a:extLst>
          </p:cNvPr>
          <p:cNvGraphicFramePr>
            <a:graphicFrameLocks noGrp="1"/>
          </p:cNvGraphicFramePr>
          <p:nvPr>
            <p:extLst>
              <p:ext uri="{D42A27DB-BD31-4B8C-83A1-F6EECF244321}">
                <p14:modId xmlns:p14="http://schemas.microsoft.com/office/powerpoint/2010/main" val="3595645409"/>
              </p:ext>
            </p:extLst>
          </p:nvPr>
        </p:nvGraphicFramePr>
        <p:xfrm>
          <a:off x="820906" y="1463040"/>
          <a:ext cx="10585175" cy="3566160"/>
        </p:xfrm>
        <a:graphic>
          <a:graphicData uri="http://schemas.openxmlformats.org/drawingml/2006/table">
            <a:tbl>
              <a:tblPr firstRow="1" bandRow="1">
                <a:tableStyleId>{E8B1032C-EA38-4F05-BA0D-38AFFFC7BED3}</a:tableStyleId>
              </a:tblPr>
              <a:tblGrid>
                <a:gridCol w="5203086">
                  <a:extLst>
                    <a:ext uri="{9D8B030D-6E8A-4147-A177-3AD203B41FA5}">
                      <a16:colId xmlns:a16="http://schemas.microsoft.com/office/drawing/2014/main" val="2270629929"/>
                    </a:ext>
                  </a:extLst>
                </a:gridCol>
                <a:gridCol w="2465766">
                  <a:extLst>
                    <a:ext uri="{9D8B030D-6E8A-4147-A177-3AD203B41FA5}">
                      <a16:colId xmlns:a16="http://schemas.microsoft.com/office/drawing/2014/main" val="672099233"/>
                    </a:ext>
                  </a:extLst>
                </a:gridCol>
                <a:gridCol w="2916323">
                  <a:extLst>
                    <a:ext uri="{9D8B030D-6E8A-4147-A177-3AD203B41FA5}">
                      <a16:colId xmlns:a16="http://schemas.microsoft.com/office/drawing/2014/main" val="268254154"/>
                    </a:ext>
                  </a:extLst>
                </a:gridCol>
              </a:tblGrid>
              <a:tr h="370840">
                <a:tc>
                  <a:txBody>
                    <a:bodyPr/>
                    <a:lstStyle/>
                    <a:p>
                      <a:pPr algn="ctr"/>
                      <a:r>
                        <a:rPr lang="es-UY" sz="2400"/>
                        <a:t>Microbio</a:t>
                      </a:r>
                      <a:endParaRPr lang="es-AR" sz="2400"/>
                    </a:p>
                  </a:txBody>
                  <a:tcPr anchor="ctr"/>
                </a:tc>
                <a:tc>
                  <a:txBody>
                    <a:bodyPr/>
                    <a:lstStyle/>
                    <a:p>
                      <a:pPr algn="ctr"/>
                      <a:r>
                        <a:rPr lang="es-UY" sz="2400" err="1"/>
                        <a:t>N°</a:t>
                      </a:r>
                      <a:r>
                        <a:rPr lang="es-UY" sz="2400"/>
                        <a:t> por gramo de heces</a:t>
                      </a:r>
                      <a:endParaRPr lang="es-AR" sz="2400"/>
                    </a:p>
                  </a:txBody>
                  <a:tcPr anchor="ctr"/>
                </a:tc>
                <a:tc>
                  <a:txBody>
                    <a:bodyPr/>
                    <a:lstStyle/>
                    <a:p>
                      <a:pPr algn="ctr"/>
                      <a:r>
                        <a:rPr lang="es-UY" sz="2400" err="1"/>
                        <a:t>N°</a:t>
                      </a:r>
                      <a:r>
                        <a:rPr lang="es-UY" sz="2400"/>
                        <a:t> por litro en agua bruta</a:t>
                      </a:r>
                      <a:endParaRPr lang="es-AR" sz="2400"/>
                    </a:p>
                  </a:txBody>
                  <a:tcPr/>
                </a:tc>
                <a:extLst>
                  <a:ext uri="{0D108BD9-81ED-4DB2-BD59-A6C34878D82A}">
                    <a16:rowId xmlns:a16="http://schemas.microsoft.com/office/drawing/2014/main" val="3401042396"/>
                  </a:ext>
                </a:extLst>
              </a:tr>
              <a:tr h="370840">
                <a:tc>
                  <a:txBody>
                    <a:bodyPr/>
                    <a:lstStyle/>
                    <a:p>
                      <a:r>
                        <a:rPr lang="es-UY" sz="2400"/>
                        <a:t>Rotavirus</a:t>
                      </a:r>
                      <a:endParaRPr lang="es-AR" sz="2400"/>
                    </a:p>
                  </a:txBody>
                  <a:tcPr/>
                </a:tc>
                <a:tc>
                  <a:txBody>
                    <a:bodyPr/>
                    <a:lstStyle/>
                    <a:p>
                      <a:pPr algn="ctr"/>
                      <a:r>
                        <a:rPr lang="es-UY" sz="2400"/>
                        <a:t>10</a:t>
                      </a:r>
                      <a:r>
                        <a:rPr lang="es-UY" sz="2400" baseline="30000"/>
                        <a:t>9</a:t>
                      </a:r>
                      <a:endParaRPr lang="es-AR" sz="2400" baseline="30000"/>
                    </a:p>
                  </a:txBody>
                  <a:tcPr/>
                </a:tc>
                <a:tc>
                  <a:txBody>
                    <a:bodyPr/>
                    <a:lstStyle/>
                    <a:p>
                      <a:pPr algn="ctr"/>
                      <a:r>
                        <a:rPr lang="es-UY" sz="2400"/>
                        <a:t>0,01 - 100</a:t>
                      </a:r>
                      <a:endParaRPr lang="es-AR" sz="2400"/>
                    </a:p>
                  </a:txBody>
                  <a:tcPr/>
                </a:tc>
                <a:extLst>
                  <a:ext uri="{0D108BD9-81ED-4DB2-BD59-A6C34878D82A}">
                    <a16:rowId xmlns:a16="http://schemas.microsoft.com/office/drawing/2014/main" val="3985014409"/>
                  </a:ext>
                </a:extLst>
              </a:tr>
              <a:tr h="370840">
                <a:tc>
                  <a:txBody>
                    <a:bodyPr/>
                    <a:lstStyle/>
                    <a:p>
                      <a:r>
                        <a:rPr lang="es-UY" sz="2400" err="1"/>
                        <a:t>Cryptosporidium</a:t>
                      </a:r>
                      <a:endParaRPr lang="es-AR" sz="2400"/>
                    </a:p>
                  </a:txBody>
                  <a:tcPr/>
                </a:tc>
                <a:tc>
                  <a:txBody>
                    <a:bodyPr/>
                    <a:lstStyle/>
                    <a:p>
                      <a:pPr algn="ctr"/>
                      <a:r>
                        <a:rPr lang="es-UY" sz="2400"/>
                        <a:t>10</a:t>
                      </a:r>
                      <a:r>
                        <a:rPr lang="es-UY" sz="2400" baseline="30000"/>
                        <a:t>7</a:t>
                      </a:r>
                      <a:endParaRPr lang="es-AR" sz="2400" baseline="30000"/>
                    </a:p>
                  </a:txBody>
                  <a:tcPr/>
                </a:tc>
                <a:tc>
                  <a:txBody>
                    <a:bodyPr/>
                    <a:lstStyle/>
                    <a:p>
                      <a:pPr algn="ctr"/>
                      <a:r>
                        <a:rPr lang="es-UY" sz="2400"/>
                        <a:t>0 - 1000</a:t>
                      </a:r>
                      <a:endParaRPr lang="es-AR" sz="2400"/>
                    </a:p>
                  </a:txBody>
                  <a:tcPr/>
                </a:tc>
                <a:extLst>
                  <a:ext uri="{0D108BD9-81ED-4DB2-BD59-A6C34878D82A}">
                    <a16:rowId xmlns:a16="http://schemas.microsoft.com/office/drawing/2014/main" val="485141865"/>
                  </a:ext>
                </a:extLst>
              </a:tr>
              <a:tr h="370840">
                <a:tc>
                  <a:txBody>
                    <a:bodyPr/>
                    <a:lstStyle/>
                    <a:p>
                      <a:r>
                        <a:rPr lang="es-UY" sz="2400" err="1"/>
                        <a:t>Giardia</a:t>
                      </a:r>
                      <a:endParaRPr lang="es-AR" sz="2400"/>
                    </a:p>
                  </a:txBody>
                  <a:tcPr/>
                </a:tc>
                <a:tc>
                  <a:txBody>
                    <a:bodyPr/>
                    <a:lstStyle/>
                    <a:p>
                      <a:pPr algn="ctr"/>
                      <a:r>
                        <a:rPr lang="es-UY" sz="2400"/>
                        <a:t>10</a:t>
                      </a:r>
                      <a:r>
                        <a:rPr lang="es-UY" sz="2400" baseline="30000"/>
                        <a:t>7</a:t>
                      </a:r>
                      <a:endParaRPr lang="es-AR" sz="2400" baseline="30000"/>
                    </a:p>
                  </a:txBody>
                  <a:tcPr/>
                </a:tc>
                <a:tc>
                  <a:txBody>
                    <a:bodyPr/>
                    <a:lstStyle/>
                    <a:p>
                      <a:pPr algn="ctr"/>
                      <a:r>
                        <a:rPr lang="es-UY" sz="2400"/>
                        <a:t>0 - 1000</a:t>
                      </a:r>
                      <a:endParaRPr lang="es-AR" sz="2400"/>
                    </a:p>
                  </a:txBody>
                  <a:tcPr/>
                </a:tc>
                <a:extLst>
                  <a:ext uri="{0D108BD9-81ED-4DB2-BD59-A6C34878D82A}">
                    <a16:rowId xmlns:a16="http://schemas.microsoft.com/office/drawing/2014/main" val="210298974"/>
                  </a:ext>
                </a:extLst>
              </a:tr>
              <a:tr h="370840">
                <a:tc>
                  <a:txBody>
                    <a:bodyPr/>
                    <a:lstStyle/>
                    <a:p>
                      <a:r>
                        <a:rPr lang="es-UY" sz="2400" err="1"/>
                        <a:t>Coli</a:t>
                      </a:r>
                      <a:r>
                        <a:rPr lang="es-UY" sz="2400"/>
                        <a:t> fecales (E. </a:t>
                      </a:r>
                      <a:r>
                        <a:rPr lang="es-UY" sz="2400" err="1"/>
                        <a:t>Coli</a:t>
                      </a:r>
                      <a:r>
                        <a:rPr lang="es-UY" sz="2400"/>
                        <a:t> y </a:t>
                      </a:r>
                      <a:r>
                        <a:rPr lang="es-UY" sz="2400" err="1"/>
                        <a:t>Klebsiella</a:t>
                      </a:r>
                      <a:r>
                        <a:rPr lang="es-UY" sz="2400"/>
                        <a:t>)</a:t>
                      </a:r>
                      <a:endParaRPr lang="es-AR"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2400" b="0" u="none" strike="noStrike" kern="1200" cap="none" spc="0" normalizeH="0" baseline="0" noProof="0">
                          <a:ln>
                            <a:noFill/>
                          </a:ln>
                          <a:solidFill>
                            <a:srgbClr val="151515"/>
                          </a:solidFill>
                          <a:effectLst/>
                          <a:uLnTx/>
                          <a:uFillTx/>
                        </a:rPr>
                        <a:t>10</a:t>
                      </a:r>
                      <a:r>
                        <a:rPr kumimoji="0" lang="es-UY" sz="2400" b="0" u="none" strike="noStrike" kern="1200" cap="none" spc="0" normalizeH="0" baseline="30000" noProof="0">
                          <a:ln>
                            <a:noFill/>
                          </a:ln>
                          <a:solidFill>
                            <a:srgbClr val="151515"/>
                          </a:solidFill>
                          <a:effectLst/>
                          <a:uLnTx/>
                          <a:uFillTx/>
                        </a:rPr>
                        <a:t>7</a:t>
                      </a:r>
                      <a:endParaRPr lang="es-AR" sz="2400"/>
                    </a:p>
                  </a:txBody>
                  <a:tcPr/>
                </a:tc>
                <a:tc>
                  <a:txBody>
                    <a:bodyPr/>
                    <a:lstStyle/>
                    <a:p>
                      <a:pPr algn="ctr"/>
                      <a:r>
                        <a:rPr lang="es-UY" sz="2400"/>
                        <a:t>100 – 100.000</a:t>
                      </a:r>
                      <a:endParaRPr lang="es-AR" sz="2400"/>
                    </a:p>
                  </a:txBody>
                  <a:tcPr/>
                </a:tc>
                <a:extLst>
                  <a:ext uri="{0D108BD9-81ED-4DB2-BD59-A6C34878D82A}">
                    <a16:rowId xmlns:a16="http://schemas.microsoft.com/office/drawing/2014/main" val="141458564"/>
                  </a:ext>
                </a:extLst>
              </a:tr>
              <a:tr h="370840">
                <a:tc>
                  <a:txBody>
                    <a:bodyPr/>
                    <a:lstStyle/>
                    <a:p>
                      <a:r>
                        <a:rPr lang="es-UY" sz="2400"/>
                        <a:t>Enterovirus</a:t>
                      </a:r>
                      <a:endParaRPr lang="es-AR"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2400" b="0" u="none" strike="noStrike" kern="1200" cap="none" spc="0" normalizeH="0" baseline="0" noProof="0">
                          <a:ln>
                            <a:noFill/>
                          </a:ln>
                          <a:solidFill>
                            <a:srgbClr val="151515"/>
                          </a:solidFill>
                          <a:effectLst/>
                          <a:uLnTx/>
                          <a:uFillTx/>
                        </a:rPr>
                        <a:t>10</a:t>
                      </a:r>
                      <a:r>
                        <a:rPr kumimoji="0" lang="es-UY" sz="2400" b="0" u="none" strike="noStrike" kern="1200" cap="none" spc="0" normalizeH="0" baseline="30000" noProof="0">
                          <a:ln>
                            <a:noFill/>
                          </a:ln>
                          <a:solidFill>
                            <a:srgbClr val="151515"/>
                          </a:solidFill>
                          <a:effectLst/>
                          <a:uLnTx/>
                          <a:uFillTx/>
                        </a:rPr>
                        <a:t>6</a:t>
                      </a:r>
                      <a:endParaRPr lang="es-AR" sz="2400"/>
                    </a:p>
                  </a:txBody>
                  <a:tcPr/>
                </a:tc>
                <a:tc>
                  <a:txBody>
                    <a:bodyPr/>
                    <a:lstStyle/>
                    <a:p>
                      <a:pPr algn="ctr"/>
                      <a:r>
                        <a:rPr lang="es-UY" sz="2400"/>
                        <a:t>0,01 - 10</a:t>
                      </a:r>
                      <a:endParaRPr lang="es-AR" sz="2400"/>
                    </a:p>
                  </a:txBody>
                  <a:tcPr/>
                </a:tc>
                <a:extLst>
                  <a:ext uri="{0D108BD9-81ED-4DB2-BD59-A6C34878D82A}">
                    <a16:rowId xmlns:a16="http://schemas.microsoft.com/office/drawing/2014/main" val="4145449101"/>
                  </a:ext>
                </a:extLst>
              </a:tr>
              <a:tr h="370840">
                <a:tc>
                  <a:txBody>
                    <a:bodyPr/>
                    <a:lstStyle/>
                    <a:p>
                      <a:r>
                        <a:rPr lang="es-UY" sz="2400" err="1"/>
                        <a:t>Campylobacter</a:t>
                      </a:r>
                      <a:endParaRPr lang="es-AR"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2400" b="0" u="none" strike="noStrike" kern="1200" cap="none" spc="0" normalizeH="0" baseline="0" noProof="0">
                          <a:ln>
                            <a:noFill/>
                          </a:ln>
                          <a:solidFill>
                            <a:srgbClr val="151515"/>
                          </a:solidFill>
                          <a:effectLst/>
                          <a:uLnTx/>
                          <a:uFillTx/>
                        </a:rPr>
                        <a:t>10</a:t>
                      </a:r>
                      <a:r>
                        <a:rPr kumimoji="0" lang="es-UY" sz="2400" b="0" u="none" strike="noStrike" kern="1200" cap="none" spc="0" normalizeH="0" baseline="30000" noProof="0">
                          <a:ln>
                            <a:noFill/>
                          </a:ln>
                          <a:solidFill>
                            <a:srgbClr val="151515"/>
                          </a:solidFill>
                          <a:effectLst/>
                          <a:uLnTx/>
                          <a:uFillTx/>
                        </a:rPr>
                        <a:t>6</a:t>
                      </a:r>
                      <a:endParaRPr lang="es-AR" sz="2400"/>
                    </a:p>
                  </a:txBody>
                  <a:tcPr/>
                </a:tc>
                <a:tc>
                  <a:txBody>
                    <a:bodyPr/>
                    <a:lstStyle/>
                    <a:p>
                      <a:pPr algn="ctr"/>
                      <a:r>
                        <a:rPr lang="es-UY" sz="2400"/>
                        <a:t>100 – 10.000</a:t>
                      </a:r>
                      <a:endParaRPr lang="es-AR" sz="2400"/>
                    </a:p>
                  </a:txBody>
                  <a:tcPr/>
                </a:tc>
                <a:extLst>
                  <a:ext uri="{0D108BD9-81ED-4DB2-BD59-A6C34878D82A}">
                    <a16:rowId xmlns:a16="http://schemas.microsoft.com/office/drawing/2014/main" val="2515318674"/>
                  </a:ext>
                </a:extLst>
              </a:tr>
            </a:tbl>
          </a:graphicData>
        </a:graphic>
      </p:graphicFrame>
      <p:sp>
        <p:nvSpPr>
          <p:cNvPr id="3" name="CuadroTexto 2">
            <a:extLst>
              <a:ext uri="{FF2B5EF4-FFF2-40B4-BE49-F238E27FC236}">
                <a16:creationId xmlns:a16="http://schemas.microsoft.com/office/drawing/2014/main" id="{2ADA7383-CB4D-9700-2F01-3AAF796445F8}"/>
              </a:ext>
            </a:extLst>
          </p:cNvPr>
          <p:cNvSpPr txBox="1"/>
          <p:nvPr/>
        </p:nvSpPr>
        <p:spPr>
          <a:xfrm>
            <a:off x="803412" y="5194905"/>
            <a:ext cx="10602669" cy="400110"/>
          </a:xfrm>
          <a:prstGeom prst="rect">
            <a:avLst/>
          </a:prstGeom>
          <a:noFill/>
        </p:spPr>
        <p:txBody>
          <a:bodyPr wrap="square" rtlCol="0">
            <a:spAutoFit/>
          </a:bodyPr>
          <a:lstStyle/>
          <a:p>
            <a:pPr algn="ctr"/>
            <a:r>
              <a:rPr lang="es-UY" sz="2000"/>
              <a:t>Microorganismos en las heces y en el agua bruta (OMS, 2022:147)</a:t>
            </a:r>
            <a:endParaRPr lang="es-AR" sz="2000"/>
          </a:p>
        </p:txBody>
      </p:sp>
    </p:spTree>
    <p:extLst>
      <p:ext uri="{BB962C8B-B14F-4D97-AF65-F5344CB8AC3E}">
        <p14:creationId xmlns:p14="http://schemas.microsoft.com/office/powerpoint/2010/main" val="1883128357"/>
      </p:ext>
    </p:extLst>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D2C894-8521-1142-95D9-821CAA7FC3BB}"/>
              </a:ext>
            </a:extLst>
          </p:cNvPr>
          <p:cNvSpPr txBox="1"/>
          <p:nvPr/>
        </p:nvSpPr>
        <p:spPr>
          <a:xfrm>
            <a:off x="911424" y="836712"/>
            <a:ext cx="10009112" cy="5623014"/>
          </a:xfrm>
          <a:prstGeom prst="rect">
            <a:avLst/>
          </a:prstGeom>
          <a:noFill/>
        </p:spPr>
        <p:txBody>
          <a:bodyPr wrap="square">
            <a:spAutoFit/>
          </a:bodyPr>
          <a:lstStyle/>
          <a:p>
            <a:pPr marR="5715" algn="just">
              <a:lnSpc>
                <a:spcPct val="104000"/>
              </a:lnSpc>
              <a:spcAft>
                <a:spcPts val="1380"/>
              </a:spcAft>
            </a:pPr>
            <a:r>
              <a:rPr lang="es-AR" sz="2400" kern="100">
                <a:solidFill>
                  <a:srgbClr val="000000"/>
                </a:solidFill>
                <a:effectLst/>
                <a:latin typeface="Arial" panose="020B0604020202020204" pitchFamily="34" charset="0"/>
                <a:ea typeface="Arial" panose="020B0604020202020204" pitchFamily="34" charset="0"/>
              </a:rPr>
              <a:t>Propiedades que distinguen a los agentes patógenos de los contaminantes químicos:</a:t>
            </a:r>
          </a:p>
          <a:p>
            <a:pPr marL="342900" marR="5715" lvl="0" indent="-342900" algn="just" fontAlgn="base">
              <a:lnSpc>
                <a:spcPct val="104000"/>
              </a:lnSpc>
              <a:spcAft>
                <a:spcPts val="25"/>
              </a:spcAft>
              <a:buClr>
                <a:srgbClr val="000000"/>
              </a:buClr>
              <a:buSzPts val="1100"/>
              <a:buFont typeface="Courier New" panose="02070309020205020404" pitchFamily="49" charset="0"/>
              <a:buChar char="o"/>
            </a:pPr>
            <a:r>
              <a:rPr lang="es-AR" sz="24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Son discretos y no ese encuentran en solución: están sometidos a los mismos principios que rigen para la remoción de partículas.</a:t>
            </a:r>
          </a:p>
          <a:p>
            <a:pPr marL="342900" marR="5715" lvl="0" indent="-342900" algn="just" fontAlgn="base">
              <a:lnSpc>
                <a:spcPct val="104000"/>
              </a:lnSpc>
              <a:spcAft>
                <a:spcPts val="25"/>
              </a:spcAft>
              <a:buClr>
                <a:srgbClr val="000000"/>
              </a:buClr>
              <a:buSzPts val="1100"/>
              <a:buFont typeface="Courier New" panose="02070309020205020404" pitchFamily="49" charset="0"/>
              <a:buChar char="o"/>
            </a:pPr>
            <a:r>
              <a:rPr lang="es-AR" sz="2400" kern="10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Pueden </a:t>
            </a:r>
            <a:r>
              <a:rPr lang="es-AR" sz="24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adherirse a los sólidos suspendidos y protegerse de los desinfectantes químicos y físicos</a:t>
            </a:r>
          </a:p>
          <a:p>
            <a:pPr marL="342900" marR="5715" lvl="0" indent="-342900" algn="just" fontAlgn="base">
              <a:lnSpc>
                <a:spcPct val="104000"/>
              </a:lnSpc>
              <a:spcAft>
                <a:spcPts val="25"/>
              </a:spcAft>
              <a:buClr>
                <a:srgbClr val="000000"/>
              </a:buClr>
              <a:buSzPts val="1100"/>
              <a:buFont typeface="Courier New" panose="02070309020205020404" pitchFamily="49" charset="0"/>
              <a:buChar char="o"/>
            </a:pPr>
            <a:r>
              <a:rPr lang="es-AR" sz="2400" kern="10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Pueden causar efectos agudos y crónicos sobre la salud</a:t>
            </a:r>
            <a:endParaRPr lang="es-AR" sz="24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5715" lvl="0" indent="-342900" algn="just" fontAlgn="base">
              <a:lnSpc>
                <a:spcPct val="104000"/>
              </a:lnSpc>
              <a:spcAft>
                <a:spcPts val="25"/>
              </a:spcAft>
              <a:buClr>
                <a:srgbClr val="000000"/>
              </a:buClr>
              <a:buSzPts val="1100"/>
              <a:buFont typeface="Courier New" panose="02070309020205020404" pitchFamily="49" charset="0"/>
              <a:buChar char="o"/>
            </a:pPr>
            <a:r>
              <a:rPr lang="es-AR" sz="24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La probabilidad de que un patógeno produzca infección, depende de la «</a:t>
            </a:r>
            <a:r>
              <a:rPr lang="es-AR" sz="2400" u="none" strike="noStrike" kern="10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invasividad</a:t>
            </a:r>
            <a:r>
              <a:rPr lang="es-AR" sz="24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y efectividad propia del mismo, así como de la inmunidad del individuo</a:t>
            </a:r>
          </a:p>
          <a:p>
            <a:pPr marL="342900" marR="5715" lvl="0" indent="-342900" algn="just" fontAlgn="base">
              <a:lnSpc>
                <a:spcPct val="104000"/>
              </a:lnSpc>
              <a:spcAft>
                <a:spcPts val="25"/>
              </a:spcAft>
              <a:buClr>
                <a:srgbClr val="000000"/>
              </a:buClr>
              <a:buSzPts val="1100"/>
              <a:buFont typeface="Courier New" panose="02070309020205020404" pitchFamily="49" charset="0"/>
              <a:buChar char="o"/>
            </a:pPr>
            <a:r>
              <a:rPr lang="es-AR" sz="24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Si la infección se establece, los patógenos se multiplican en su hospedador</a:t>
            </a:r>
          </a:p>
          <a:p>
            <a:pPr marL="342900" marR="5715" lvl="0" indent="-342900" algn="just" fontAlgn="base">
              <a:lnSpc>
                <a:spcPct val="104000"/>
              </a:lnSpc>
              <a:spcAft>
                <a:spcPts val="1270"/>
              </a:spcAft>
              <a:buClr>
                <a:srgbClr val="000000"/>
              </a:buClr>
              <a:buSzPts val="1100"/>
              <a:buFont typeface="Courier New" panose="02070309020205020404" pitchFamily="49" charset="0"/>
              <a:buChar char="o"/>
            </a:pPr>
            <a:r>
              <a:rPr lang="es-AR" sz="24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Al contrario de muchos agentes químicos, la respuesta dosis-patógeno no es acumulativa</a:t>
            </a:r>
          </a:p>
        </p:txBody>
      </p:sp>
    </p:spTree>
    <p:extLst>
      <p:ext uri="{BB962C8B-B14F-4D97-AF65-F5344CB8AC3E}">
        <p14:creationId xmlns:p14="http://schemas.microsoft.com/office/powerpoint/2010/main" val="3789294823"/>
      </p:ext>
    </p:extLst>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D5E47A-C711-EB28-6AC4-A17D775FD377}"/>
              </a:ext>
            </a:extLst>
          </p:cNvPr>
          <p:cNvSpPr txBox="1"/>
          <p:nvPr/>
        </p:nvSpPr>
        <p:spPr>
          <a:xfrm>
            <a:off x="1109446" y="1268760"/>
            <a:ext cx="9973108" cy="4708981"/>
          </a:xfrm>
          <a:prstGeom prst="rect">
            <a:avLst/>
          </a:prstGeom>
          <a:noFill/>
        </p:spPr>
        <p:txBody>
          <a:bodyPr wrap="square">
            <a:spAutoFit/>
          </a:bodyPr>
          <a:lstStyle/>
          <a:p>
            <a:pPr>
              <a:spcBef>
                <a:spcPts val="600"/>
              </a:spcBef>
              <a:spcAft>
                <a:spcPts val="600"/>
              </a:spcAft>
            </a:pPr>
            <a:r>
              <a:rPr lang="es-AR" sz="2800"/>
              <a:t>En general, los microorganismos patógenos ingresan a la fuente de agua bruta o al sistema de distribución a través de las heces humanas o de animales. La mayoría no se reproducen en el agua y luego de ser ingeridos infectan el tracto intestinal.</a:t>
            </a:r>
          </a:p>
          <a:p>
            <a:pPr>
              <a:spcBef>
                <a:spcPts val="600"/>
              </a:spcBef>
              <a:spcAft>
                <a:spcPts val="600"/>
              </a:spcAft>
            </a:pPr>
            <a:r>
              <a:rPr lang="es-AR" sz="2800"/>
              <a:t>El Gusano de Guinea crece directamente en la fuente de agua bruta.</a:t>
            </a:r>
          </a:p>
          <a:p>
            <a:pPr>
              <a:spcBef>
                <a:spcPts val="600"/>
              </a:spcBef>
              <a:spcAft>
                <a:spcPts val="600"/>
              </a:spcAft>
            </a:pPr>
            <a:r>
              <a:rPr lang="es-AR" sz="2800"/>
              <a:t>Algunos microorganismos (</a:t>
            </a:r>
            <a:r>
              <a:rPr lang="es-AR" sz="2800" err="1"/>
              <a:t>ej</a:t>
            </a:r>
            <a:r>
              <a:rPr lang="es-AR" sz="2800"/>
              <a:t>: </a:t>
            </a:r>
            <a:r>
              <a:rPr lang="es-AR" sz="2800" i="1"/>
              <a:t>Legionella</a:t>
            </a:r>
            <a:r>
              <a:rPr lang="es-AR" sz="2800"/>
              <a:t>) logran reproducirse en suelo y en el agua; esta bacteria puede ingresar al organismo por inhalación de pequeñas gotitas (OMS, 2022).</a:t>
            </a:r>
          </a:p>
        </p:txBody>
      </p:sp>
    </p:spTree>
    <p:extLst>
      <p:ext uri="{BB962C8B-B14F-4D97-AF65-F5344CB8AC3E}">
        <p14:creationId xmlns:p14="http://schemas.microsoft.com/office/powerpoint/2010/main" val="4143725274"/>
      </p:ext>
    </p:extLst>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ChangeArrowheads="1"/>
          </p:cNvSpPr>
          <p:nvPr/>
        </p:nvSpPr>
        <p:spPr bwMode="auto">
          <a:xfrm>
            <a:off x="1019436" y="1751617"/>
            <a:ext cx="10117124" cy="3354765"/>
          </a:xfrm>
          <a:prstGeom prst="rect">
            <a:avLst/>
          </a:prstGeom>
          <a:noFill/>
          <a:ln w="9525">
            <a:noFill/>
            <a:miter lim="800000"/>
            <a:headEnd/>
            <a:tailEnd/>
          </a:ln>
        </p:spPr>
        <p:txBody>
          <a:bodyPr wrap="square" anchor="ctr">
            <a:spAutoFit/>
          </a:bodyPr>
          <a:lstStyle/>
          <a:p>
            <a:pPr algn="just">
              <a:spcBef>
                <a:spcPts val="600"/>
              </a:spcBef>
              <a:spcAft>
                <a:spcPts val="600"/>
              </a:spcAft>
              <a:buFont typeface="Symbol" pitchFamily="18" charset="2"/>
              <a:buNone/>
            </a:pPr>
            <a:r>
              <a:rPr lang="es-MX" sz="2400"/>
              <a:t>Las Guías de la OMS incluyen gran cobertura de este tema, y resaltan la importancia del principio de las barreras múltiples, de protección de las fuentes, y de implementación de PSA (Planes de Seguridad del Agua).</a:t>
            </a:r>
          </a:p>
          <a:p>
            <a:pPr algn="just">
              <a:spcBef>
                <a:spcPts val="600"/>
              </a:spcBef>
              <a:spcAft>
                <a:spcPts val="600"/>
              </a:spcAft>
              <a:buFont typeface="Symbol" pitchFamily="18" charset="2"/>
              <a:buNone/>
            </a:pPr>
            <a:r>
              <a:rPr lang="es-MX" sz="2400"/>
              <a:t>Las Guías incluyen documentación técnica que describe los pasos y requisitos para asegurar la inocuidad del agua (capítulos 3, 7 y 11)</a:t>
            </a:r>
          </a:p>
          <a:p>
            <a:pPr algn="just">
              <a:spcBef>
                <a:spcPts val="600"/>
              </a:spcBef>
              <a:spcAft>
                <a:spcPts val="600"/>
              </a:spcAft>
              <a:buFont typeface="Symbol" pitchFamily="18" charset="2"/>
              <a:buNone/>
            </a:pPr>
            <a:r>
              <a:rPr lang="es-UY" sz="2400" i="1"/>
              <a:t>“Se debe evitar especialmente los brotes de enfermedades transmitidas por el agua debido a su capacidad de infectar simultáneamente a un gran número de personas” </a:t>
            </a:r>
            <a:r>
              <a:rPr lang="es-UY" sz="2400"/>
              <a:t>(OMS, 2022).</a:t>
            </a:r>
            <a:endParaRPr lang="es-MX" sz="2400"/>
          </a:p>
        </p:txBody>
      </p:sp>
    </p:spTree>
    <p:extLst>
      <p:ext uri="{BB962C8B-B14F-4D97-AF65-F5344CB8AC3E}">
        <p14:creationId xmlns:p14="http://schemas.microsoft.com/office/powerpoint/2010/main" val="40983636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in)">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731404" y="1259175"/>
            <a:ext cx="10729192" cy="4708981"/>
          </a:xfrm>
          <a:prstGeom prst="rect">
            <a:avLst/>
          </a:prstGeom>
          <a:noFill/>
          <a:ln w="9525">
            <a:noFill/>
            <a:miter lim="800000"/>
            <a:headEnd/>
            <a:tailEnd/>
          </a:ln>
        </p:spPr>
        <p:txBody>
          <a:bodyPr wrap="square">
            <a:spAutoFit/>
          </a:bodyPr>
          <a:lstStyle/>
          <a:p>
            <a:pPr algn="just">
              <a:spcBef>
                <a:spcPct val="50000"/>
              </a:spcBef>
            </a:pPr>
            <a:r>
              <a:rPr lang="es-ES_tradnl" sz="2400"/>
              <a:t>Las enfermedades que tienen por causa el consumo de agua contaminada con agentes biológicos pueden ser </a:t>
            </a:r>
            <a:r>
              <a:rPr lang="es-ES_tradnl" sz="2400" u="sng"/>
              <a:t>leves</a:t>
            </a:r>
            <a:r>
              <a:rPr lang="es-ES_tradnl" sz="2400"/>
              <a:t> (diarreas autolimitadas), o </a:t>
            </a:r>
            <a:r>
              <a:rPr lang="es-ES_tradnl" sz="2400" u="sng"/>
              <a:t>graves</a:t>
            </a:r>
            <a:r>
              <a:rPr lang="es-ES_tradnl" sz="2400"/>
              <a:t> como el cólera, la fiebre tifoidea y el síndrome urémico hemolítico (causado por </a:t>
            </a:r>
            <a:r>
              <a:rPr lang="es-ES_tradnl" sz="2400" i="1"/>
              <a:t>E. </a:t>
            </a:r>
            <a:r>
              <a:rPr lang="es-ES_tradnl" sz="2400" i="1" err="1"/>
              <a:t>Coli</a:t>
            </a:r>
            <a:r>
              <a:rPr lang="es-ES_tradnl" sz="2400" i="1"/>
              <a:t> O157,</a:t>
            </a:r>
            <a:r>
              <a:rPr lang="es-ES_tradnl" sz="2400"/>
              <a:t> que puede dejar fallas renales crónicas).</a:t>
            </a:r>
          </a:p>
          <a:p>
            <a:pPr algn="just">
              <a:spcBef>
                <a:spcPct val="50000"/>
              </a:spcBef>
            </a:pPr>
            <a:r>
              <a:rPr lang="es-ES_tradnl" sz="2400"/>
              <a:t>Las principales consecuencias del consumo de agua contaminada biológicamente son las enfermedades diarreicas, que afectan con severidad a niños menores de 5 años.</a:t>
            </a:r>
          </a:p>
          <a:p>
            <a:pPr algn="just">
              <a:spcBef>
                <a:spcPct val="50000"/>
              </a:spcBef>
            </a:pPr>
            <a:r>
              <a:rPr lang="es-ES_tradnl" sz="2400"/>
              <a:t>La inmunidad adquirida al padecer la enfermedad puede ser de por vida (Hepatitis A), o temporal (</a:t>
            </a:r>
            <a:r>
              <a:rPr lang="es-ES_tradnl" sz="2400" err="1"/>
              <a:t>Campylobacter</a:t>
            </a:r>
            <a:r>
              <a:rPr lang="es-ES_tradnl" sz="2400"/>
              <a:t>, meses o pocos años).</a:t>
            </a:r>
          </a:p>
          <a:p>
            <a:pPr algn="just">
              <a:spcBef>
                <a:spcPct val="50000"/>
              </a:spcBef>
            </a:pPr>
            <a:r>
              <a:rPr lang="es-ES_tradnl" sz="2400" b="1"/>
              <a:t>Importante: La ausencia de enfermedades atribuibles al agua durante un tiempo prolongado no debe inducir al descuido de estos riesgos.</a:t>
            </a:r>
            <a:endParaRPr lang="es-MX" sz="2400" b="1"/>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ox(in)">
                                      <p:cBhvr>
                                        <p:cTn id="7"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611AE76-65BD-33B8-6EFB-BE7E26CA65FE}"/>
              </a:ext>
            </a:extLst>
          </p:cNvPr>
          <p:cNvPicPr>
            <a:picLocks noChangeAspect="1"/>
          </p:cNvPicPr>
          <p:nvPr/>
        </p:nvPicPr>
        <p:blipFill>
          <a:blip r:embed="rId2"/>
          <a:stretch>
            <a:fillRect/>
          </a:stretch>
        </p:blipFill>
        <p:spPr>
          <a:xfrm>
            <a:off x="0" y="-34280"/>
            <a:ext cx="3791744" cy="6858000"/>
          </a:xfrm>
          <a:prstGeom prst="rect">
            <a:avLst/>
          </a:prstGeom>
        </p:spPr>
      </p:pic>
      <p:sp>
        <p:nvSpPr>
          <p:cNvPr id="3" name="Rectangle 2">
            <a:extLst>
              <a:ext uri="{FF2B5EF4-FFF2-40B4-BE49-F238E27FC236}">
                <a16:creationId xmlns:a16="http://schemas.microsoft.com/office/drawing/2014/main" id="{F752C27A-D5E8-2A1C-C5E9-18F5602BE389}"/>
              </a:ext>
            </a:extLst>
          </p:cNvPr>
          <p:cNvSpPr txBox="1">
            <a:spLocks noChangeArrowheads="1"/>
          </p:cNvSpPr>
          <p:nvPr/>
        </p:nvSpPr>
        <p:spPr>
          <a:xfrm>
            <a:off x="0" y="3156647"/>
            <a:ext cx="3791744" cy="760730"/>
          </a:xfrm>
          <a:prstGeom prst="rect">
            <a:avLst/>
          </a:prstGeom>
        </p:spPr>
        <p:txBody>
          <a:bodyPr>
            <a:no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s-ES_tradnl" sz="3600" b="1" kern="0">
                <a:solidFill>
                  <a:srgbClr val="FFFFFF"/>
                </a:solidFill>
                <a:effectLst/>
              </a:rPr>
              <a:t>BACTERIAS</a:t>
            </a:r>
            <a:endParaRPr lang="es-MX" sz="3600" b="1" kern="0">
              <a:solidFill>
                <a:srgbClr val="FFFFFF"/>
              </a:solidFill>
              <a:effectLst/>
            </a:endParaRPr>
          </a:p>
        </p:txBody>
      </p:sp>
      <mc:AlternateContent xmlns:mc="http://schemas.openxmlformats.org/markup-compatibility/2006" xmlns:pslz="http://schemas.microsoft.com/office/powerpoint/2016/slidezoom">
        <mc:Choice Requires="pslz">
          <p:graphicFrame>
            <p:nvGraphicFramePr>
              <p:cNvPr id="9" name="Vista general de diapositiva 8">
                <a:extLst>
                  <a:ext uri="{FF2B5EF4-FFF2-40B4-BE49-F238E27FC236}">
                    <a16:creationId xmlns:a16="http://schemas.microsoft.com/office/drawing/2014/main" id="{F7770F46-DEC6-F283-092C-9CA5605EB584}"/>
                  </a:ext>
                </a:extLst>
              </p:cNvPr>
              <p:cNvGraphicFramePr>
                <a:graphicFrameLocks noChangeAspect="1"/>
              </p:cNvGraphicFramePr>
              <p:nvPr>
                <p:extLst>
                  <p:ext uri="{D42A27DB-BD31-4B8C-83A1-F6EECF244321}">
                    <p14:modId xmlns:p14="http://schemas.microsoft.com/office/powerpoint/2010/main" val="3869990790"/>
                  </p:ext>
                </p:extLst>
              </p:nvPr>
            </p:nvGraphicFramePr>
            <p:xfrm>
              <a:off x="5087888" y="1970838"/>
              <a:ext cx="5184576" cy="2916324"/>
            </p:xfrm>
            <a:graphic>
              <a:graphicData uri="http://schemas.microsoft.com/office/powerpoint/2016/slidezoom">
                <pslz:sldZm>
                  <pslz:sldZmObj sldId="712" cId="3720754429">
                    <pslz:zmPr id="{C19C63E4-0985-4F8C-B01C-DABF85477095}" returnToParent="0" transitionDur="1000">
                      <p166:blipFill xmlns:p166="http://schemas.microsoft.com/office/powerpoint/2016/6/main">
                        <a:blip r:embed="rId3"/>
                        <a:stretch>
                          <a:fillRect/>
                        </a:stretch>
                      </p166:blipFill>
                      <p166:spPr xmlns:p166="http://schemas.microsoft.com/office/powerpoint/2016/6/main">
                        <a:xfrm>
                          <a:off x="0" y="0"/>
                          <a:ext cx="5184576" cy="2916324"/>
                        </a:xfrm>
                        <a:prstGeom prst="rect">
                          <a:avLst/>
                        </a:prstGeom>
                        <a:ln w="3175">
                          <a:solidFill>
                            <a:prstClr val="ltGray"/>
                          </a:solidFill>
                        </a:ln>
                      </p166:spPr>
                    </pslz:zmPr>
                  </pslz:sldZmObj>
                </pslz:sldZm>
              </a:graphicData>
            </a:graphic>
          </p:graphicFrame>
        </mc:Choice>
        <mc:Fallback xmlns="">
          <p:pic>
            <p:nvPicPr>
              <p:cNvPr id="9" name="Vista general de diapositiva 8">
                <a:extLst>
                  <a:ext uri="{FF2B5EF4-FFF2-40B4-BE49-F238E27FC236}">
                    <a16:creationId xmlns:a16="http://schemas.microsoft.com/office/drawing/2014/main" id="{F7770F46-DEC6-F283-092C-9CA5605EB584}"/>
                  </a:ext>
                </a:extLst>
              </p:cNvPr>
              <p:cNvPicPr>
                <a:picLocks noGrp="1" noRot="1" noChangeAspect="1" noMove="1" noResize="1" noEditPoints="1" noAdjustHandles="1" noChangeArrowheads="1" noChangeShapeType="1"/>
              </p:cNvPicPr>
              <p:nvPr/>
            </p:nvPicPr>
            <p:blipFill>
              <a:blip r:embed="rId4"/>
              <a:stretch>
                <a:fillRect/>
              </a:stretch>
            </p:blipFill>
            <p:spPr>
              <a:xfrm>
                <a:off x="5087888" y="1970838"/>
                <a:ext cx="5184576" cy="2916324"/>
              </a:xfrm>
              <a:prstGeom prst="rect">
                <a:avLst/>
              </a:prstGeom>
              <a:ln w="3175">
                <a:solidFill>
                  <a:prstClr val="ltGray"/>
                </a:solidFill>
              </a:ln>
            </p:spPr>
          </p:pic>
        </mc:Fallback>
      </mc:AlternateContent>
    </p:spTree>
    <p:extLst>
      <p:ext uri="{BB962C8B-B14F-4D97-AF65-F5344CB8AC3E}">
        <p14:creationId xmlns:p14="http://schemas.microsoft.com/office/powerpoint/2010/main" val="3572213805"/>
      </p:ext>
    </p:extLst>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4527567-71A2-A1C8-1554-DC8748ED98E1}"/>
              </a:ext>
            </a:extLst>
          </p:cNvPr>
          <p:cNvSpPr txBox="1"/>
          <p:nvPr/>
        </p:nvSpPr>
        <p:spPr>
          <a:xfrm>
            <a:off x="731404" y="548680"/>
            <a:ext cx="10729192" cy="6059031"/>
          </a:xfrm>
          <a:prstGeom prst="rect">
            <a:avLst/>
          </a:prstGeom>
          <a:noFill/>
        </p:spPr>
        <p:txBody>
          <a:bodyPr wrap="square">
            <a:spAutoFit/>
          </a:bodyPr>
          <a:lstStyle/>
          <a:p>
            <a:pPr marR="5715" algn="just">
              <a:lnSpc>
                <a:spcPct val="104000"/>
              </a:lnSpc>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Las bacterias son organismos unicelulares procariotas (no tienen un núcleo bien definido y el ADN se encuentra disperso dentro de la célula), cuyos tamaños oscilan entre 0,1 y 10 </a:t>
            </a:r>
            <a:r>
              <a:rPr lang="es-AR" sz="24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kumimoji="0" lang="es-MX" sz="2400" u="none" strike="noStrike" kern="1200" cap="none" spc="0" normalizeH="0" baseline="0" noProof="0">
                <a:ln>
                  <a:noFill/>
                </a:ln>
                <a:solidFill>
                  <a:schemeClr val="tx1"/>
                </a:solidFill>
                <a:effectLst/>
                <a:uLnTx/>
                <a:uFillTx/>
                <a:sym typeface="Symbol" pitchFamily="18" charset="2"/>
              </a:rPr>
              <a:t>m).</a:t>
            </a:r>
            <a:r>
              <a:rPr lang="es-AR" sz="2400" kern="100">
                <a:solidFill>
                  <a:srgbClr val="000000"/>
                </a:solidFill>
                <a:effectLst/>
                <a:latin typeface="Arial" panose="020B0604020202020204" pitchFamily="34" charset="0"/>
                <a:ea typeface="Arial" panose="020B0604020202020204" pitchFamily="34" charset="0"/>
              </a:rPr>
              <a:t> La mayorí</a:t>
            </a:r>
            <a:r>
              <a:rPr lang="es-AR" sz="2400" kern="100">
                <a:solidFill>
                  <a:srgbClr val="000000"/>
                </a:solidFill>
                <a:latin typeface="Arial" panose="020B0604020202020204" pitchFamily="34" charset="0"/>
                <a:ea typeface="Arial" panose="020B0604020202020204" pitchFamily="34" charset="0"/>
              </a:rPr>
              <a:t>a de las bacterias patógenas que puede trasmitir el agua son heterótrofas. Por su forma, se suelen </a:t>
            </a:r>
            <a:r>
              <a:rPr lang="es-AR" sz="2400" kern="100">
                <a:solidFill>
                  <a:srgbClr val="000000"/>
                </a:solidFill>
                <a:effectLst/>
                <a:latin typeface="Arial" panose="020B0604020202020204" pitchFamily="34" charset="0"/>
                <a:ea typeface="Arial" panose="020B0604020202020204" pitchFamily="34" charset="0"/>
              </a:rPr>
              <a:t>agrupar en cuatro categorías generales:</a:t>
            </a:r>
          </a:p>
          <a:p>
            <a:pPr marL="342900" marR="5715" lvl="0" indent="-342900" algn="just" fontAlgn="base">
              <a:lnSpc>
                <a:spcPct val="104000"/>
              </a:lnSpc>
              <a:spcBef>
                <a:spcPts val="600"/>
              </a:spcBef>
              <a:spcAft>
                <a:spcPts val="600"/>
              </a:spcAft>
              <a:buClr>
                <a:srgbClr val="000000"/>
              </a:buClr>
              <a:buSzPts val="1100"/>
              <a:buFont typeface="Arial" panose="020B0604020202020204" pitchFamily="34" charset="0"/>
              <a:buChar char="•"/>
            </a:pPr>
            <a:r>
              <a:rPr lang="es-AR" sz="2400" b="1" u="sng"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Cocos</a:t>
            </a:r>
            <a:r>
              <a:rPr lang="es-AR" sz="24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forma esférica o similar, de</a:t>
            </a:r>
            <a:r>
              <a:rPr kumimoji="0" lang="es-AR" sz="2400" b="0"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 0,5 y 1,25</a:t>
            </a:r>
            <a:r>
              <a:rPr kumimoji="0" lang="es-AR" sz="2400" b="0" i="0" u="none" strike="noStrike" kern="100" cap="none" spc="0" normalizeH="0" baseline="0" noProof="0">
                <a:ln>
                  <a:noFill/>
                </a:ln>
                <a:solidFill>
                  <a:srgbClr val="000000"/>
                </a:solidFill>
                <a:effectLst/>
                <a:uLnTx/>
                <a:uFillTx/>
                <a:latin typeface="Segoe UI Symbol" panose="020B0502040204020203" pitchFamily="34" charset="0"/>
                <a:ea typeface="Segoe UI Symbol" panose="020B0502040204020203" pitchFamily="34" charset="0"/>
                <a:cs typeface="Segoe UI Symbol" panose="020B0502040204020203" pitchFamily="34" charset="0"/>
              </a:rPr>
              <a:t> µ</a:t>
            </a:r>
            <a:r>
              <a:rPr kumimoji="0" lang="es-AR" sz="2400" b="0"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m de diámetro</a:t>
            </a:r>
            <a:endParaRPr lang="es-AR" sz="24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5715" lvl="0" indent="-342900" algn="just" fontAlgn="base">
              <a:lnSpc>
                <a:spcPct val="104000"/>
              </a:lnSpc>
              <a:spcBef>
                <a:spcPts val="600"/>
              </a:spcBef>
              <a:spcAft>
                <a:spcPts val="600"/>
              </a:spcAft>
              <a:buClr>
                <a:srgbClr val="000000"/>
              </a:buClr>
              <a:buSzPts val="1100"/>
              <a:buFont typeface="Arial" panose="020B0604020202020204" pitchFamily="34" charset="0"/>
              <a:buChar char="•"/>
            </a:pPr>
            <a:r>
              <a:rPr lang="es-AR" sz="2400" b="1" u="sng"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Bacilos</a:t>
            </a:r>
            <a:r>
              <a:rPr lang="es-AR" sz="24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fo</a:t>
            </a:r>
            <a:r>
              <a:rPr lang="es-AR" sz="2400" kern="100">
                <a:solidFill>
                  <a:srgbClr val="000000"/>
                </a:solidFill>
                <a:effectLst/>
                <a:latin typeface="Arial" panose="020B0604020202020204" pitchFamily="34" charset="0"/>
                <a:ea typeface="Arial" panose="020B0604020202020204" pitchFamily="34" charset="0"/>
              </a:rPr>
              <a:t>rma cilíndrica o de bastones, de 0,3 a 1,5</a:t>
            </a:r>
            <a:r>
              <a:rPr lang="es-AR" sz="2400" kern="10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 µ</a:t>
            </a:r>
            <a:r>
              <a:rPr lang="es-AR" sz="2400" kern="100">
                <a:solidFill>
                  <a:srgbClr val="000000"/>
                </a:solidFill>
                <a:effectLst/>
                <a:latin typeface="Arial" panose="020B0604020202020204" pitchFamily="34" charset="0"/>
                <a:ea typeface="Arial" panose="020B0604020202020204" pitchFamily="34" charset="0"/>
              </a:rPr>
              <a:t>m de ancho (o diámetro) y de 1,0 a 10</a:t>
            </a:r>
            <a:r>
              <a:rPr lang="es-AR" sz="2400" kern="10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 µ</a:t>
            </a:r>
            <a:r>
              <a:rPr lang="es-AR" sz="2400" kern="100">
                <a:solidFill>
                  <a:srgbClr val="000000"/>
                </a:solidFill>
                <a:effectLst/>
                <a:latin typeface="Arial" panose="020B0604020202020204" pitchFamily="34" charset="0"/>
                <a:ea typeface="Arial" panose="020B0604020202020204" pitchFamily="34" charset="0"/>
              </a:rPr>
              <a:t>m de longitud. Coco bacilo: cuando la relación ancho-largo es cercana a la unidad. Filamento: bacilo mucho más largo que ancho. </a:t>
            </a:r>
            <a:endParaRPr lang="es-AR" sz="24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5715" lvl="0" indent="-342900" algn="just" fontAlgn="base">
              <a:lnSpc>
                <a:spcPct val="104000"/>
              </a:lnSpc>
              <a:spcBef>
                <a:spcPts val="600"/>
              </a:spcBef>
              <a:spcAft>
                <a:spcPts val="600"/>
              </a:spcAft>
              <a:buClr>
                <a:srgbClr val="000000"/>
              </a:buClr>
              <a:buSzPts val="1100"/>
              <a:buFont typeface="Arial" panose="020B0604020202020204" pitchFamily="34" charset="0"/>
              <a:buChar char="•"/>
            </a:pPr>
            <a:r>
              <a:rPr lang="es-AR" sz="2400" b="1" u="sng"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Espirilos</a:t>
            </a:r>
            <a:r>
              <a:rPr lang="es-AR" sz="2400" kern="10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forma de</a:t>
            </a:r>
            <a:r>
              <a:rPr lang="es-AR" sz="2400" kern="100">
                <a:solidFill>
                  <a:srgbClr val="000000"/>
                </a:solidFill>
                <a:effectLst/>
                <a:latin typeface="Arial" panose="020B0604020202020204" pitchFamily="34" charset="0"/>
                <a:ea typeface="Arial" panose="020B0604020202020204" pitchFamily="34" charset="0"/>
              </a:rPr>
              <a:t> espiral o de bastón curvado. La espira puede ser rígida o flexible</a:t>
            </a:r>
            <a:r>
              <a:rPr lang="es-AR" sz="2400" kern="100">
                <a:solidFill>
                  <a:srgbClr val="000000"/>
                </a:solidFill>
                <a:latin typeface="Arial" panose="020B0604020202020204" pitchFamily="34" charset="0"/>
                <a:ea typeface="Arial" panose="020B0604020202020204" pitchFamily="34" charset="0"/>
              </a:rPr>
              <a:t>. El vibrión del cólera es una</a:t>
            </a:r>
            <a:r>
              <a:rPr lang="es-AR" sz="2400" kern="100">
                <a:solidFill>
                  <a:srgbClr val="000000"/>
                </a:solidFill>
                <a:effectLst/>
                <a:latin typeface="Arial" panose="020B0604020202020204" pitchFamily="34" charset="0"/>
                <a:ea typeface="Arial" panose="020B0604020202020204" pitchFamily="34" charset="0"/>
              </a:rPr>
              <a:t> espira rígida corta de forma similar a una coma.</a:t>
            </a:r>
          </a:p>
          <a:p>
            <a:pPr marL="342900" marR="5715" lvl="0" indent="-342900" algn="just" fontAlgn="base">
              <a:lnSpc>
                <a:spcPct val="104000"/>
              </a:lnSpc>
              <a:spcBef>
                <a:spcPts val="600"/>
              </a:spcBef>
              <a:spcAft>
                <a:spcPts val="600"/>
              </a:spcAft>
              <a:buClr>
                <a:srgbClr val="000000"/>
              </a:buClr>
              <a:buSzPts val="1100"/>
              <a:buFont typeface="Arial" panose="020B0604020202020204" pitchFamily="34" charset="0"/>
              <a:buChar char="•"/>
            </a:pPr>
            <a:r>
              <a:rPr lang="es-AR" sz="2400" b="1" u="sng">
                <a:solidFill>
                  <a:srgbClr val="000000"/>
                </a:solidFill>
                <a:effectLst/>
                <a:latin typeface="Arial" panose="020B0604020202020204" pitchFamily="34" charset="0"/>
                <a:ea typeface="Arial" panose="020B0604020202020204" pitchFamily="34" charset="0"/>
              </a:rPr>
              <a:t>Otros</a:t>
            </a:r>
            <a:r>
              <a:rPr lang="es-AR" sz="2400">
                <a:solidFill>
                  <a:srgbClr val="000000"/>
                </a:solidFill>
                <a:effectLst/>
                <a:latin typeface="Arial" panose="020B0604020202020204" pitchFamily="34" charset="0"/>
                <a:ea typeface="Arial" panose="020B0604020202020204" pitchFamily="34" charset="0"/>
              </a:rPr>
              <a:t>: bacterias de formas excepcionales, por ejemplo, cuadrada</a:t>
            </a:r>
            <a:endParaRPr lang="es-AR" sz="2400" kern="10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720754429"/>
      </p:ext>
    </p:extLst>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body" sz="half" idx="4294967295"/>
          </p:nvPr>
        </p:nvSpPr>
        <p:spPr bwMode="auto">
          <a:xfrm>
            <a:off x="2927648" y="836712"/>
            <a:ext cx="8712968" cy="482453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609600" indent="-609600" eaLnBrk="1" hangingPunct="1">
              <a:lnSpc>
                <a:spcPct val="80000"/>
              </a:lnSpc>
              <a:buNone/>
              <a:defRPr/>
            </a:pPr>
            <a:r>
              <a:rPr lang="es-ES_tradnl" b="1">
                <a:effectLst/>
              </a:rPr>
              <a:t>INDICE</a:t>
            </a:r>
          </a:p>
          <a:p>
            <a:pPr marL="609600" indent="-609600" eaLnBrk="1" hangingPunct="1">
              <a:lnSpc>
                <a:spcPct val="80000"/>
              </a:lnSpc>
              <a:buNone/>
              <a:defRPr/>
            </a:pPr>
            <a:endParaRPr lang="es-MX" sz="2400" b="1">
              <a:effectLst/>
            </a:endParaRPr>
          </a:p>
          <a:p>
            <a:pPr marL="609600" indent="-609600" eaLnBrk="1" hangingPunct="1">
              <a:lnSpc>
                <a:spcPct val="80000"/>
              </a:lnSpc>
              <a:buNone/>
              <a:defRPr/>
            </a:pPr>
            <a:r>
              <a:rPr lang="es-MX" sz="2400" b="1">
                <a:effectLst/>
                <a:hlinkClick r:id="rId3" action="ppaction://hlinksldjump">
                  <a:extLst>
                    <a:ext uri="{A12FA001-AC4F-418D-AE19-62706E023703}">
                      <ahyp:hlinkClr xmlns:ahyp="http://schemas.microsoft.com/office/drawing/2018/hyperlinkcolor" val="tx"/>
                    </a:ext>
                  </a:extLst>
                </a:hlinkClick>
              </a:rPr>
              <a:t>RIESGOS BIOLÓGICOS</a:t>
            </a:r>
            <a:endParaRPr lang="es-MX" sz="2400" b="1">
              <a:effectLst/>
            </a:endParaRPr>
          </a:p>
          <a:p>
            <a:pPr marL="609600" indent="-609600" eaLnBrk="1" hangingPunct="1">
              <a:lnSpc>
                <a:spcPct val="80000"/>
              </a:lnSpc>
              <a:buNone/>
              <a:defRPr/>
            </a:pPr>
            <a:r>
              <a:rPr lang="es-MX" sz="2400" b="1">
                <a:effectLst/>
              </a:rPr>
              <a:t>	</a:t>
            </a:r>
            <a:r>
              <a:rPr lang="es-MX" sz="2400">
                <a:effectLst/>
                <a:hlinkClick r:id="rId4" action="ppaction://hlinksldjump">
                  <a:extLst>
                    <a:ext uri="{A12FA001-AC4F-418D-AE19-62706E023703}">
                      <ahyp:hlinkClr xmlns:ahyp="http://schemas.microsoft.com/office/drawing/2018/hyperlinkcolor" val="tx"/>
                    </a:ext>
                  </a:extLst>
                </a:hlinkClick>
              </a:rPr>
              <a:t>Bacterias</a:t>
            </a:r>
            <a:endParaRPr lang="es-MX" sz="2400">
              <a:effectLst/>
            </a:endParaRPr>
          </a:p>
          <a:p>
            <a:pPr marL="609600" indent="-609600" eaLnBrk="1" hangingPunct="1">
              <a:lnSpc>
                <a:spcPct val="80000"/>
              </a:lnSpc>
              <a:buNone/>
              <a:defRPr/>
            </a:pPr>
            <a:r>
              <a:rPr lang="es-MX" sz="2400">
                <a:effectLst/>
              </a:rPr>
              <a:t>	</a:t>
            </a:r>
            <a:r>
              <a:rPr lang="es-MX" sz="2000" i="1">
                <a:effectLst/>
                <a:hlinkClick r:id="rId5" action="ppaction://hlinksldjump">
                  <a:extLst>
                    <a:ext uri="{A12FA001-AC4F-418D-AE19-62706E023703}">
                      <ahyp:hlinkClr xmlns:ahyp="http://schemas.microsoft.com/office/drawing/2018/hyperlinkcolor" val="tx"/>
                    </a:ext>
                  </a:extLst>
                </a:hlinkClick>
              </a:rPr>
              <a:t>Escherichia </a:t>
            </a:r>
            <a:r>
              <a:rPr lang="es-MX" sz="2000" i="1" err="1">
                <a:effectLst/>
                <a:hlinkClick r:id="rId5" action="ppaction://hlinksldjump">
                  <a:extLst>
                    <a:ext uri="{A12FA001-AC4F-418D-AE19-62706E023703}">
                      <ahyp:hlinkClr xmlns:ahyp="http://schemas.microsoft.com/office/drawing/2018/hyperlinkcolor" val="tx"/>
                    </a:ext>
                  </a:extLst>
                </a:hlinkClick>
              </a:rPr>
              <a:t>coli</a:t>
            </a:r>
            <a:r>
              <a:rPr lang="es-MX" sz="2000" i="1">
                <a:effectLst/>
              </a:rPr>
              <a:t>, </a:t>
            </a:r>
            <a:r>
              <a:rPr lang="es-MX" sz="2000" i="1">
                <a:effectLst/>
                <a:hlinkClick r:id="rId6" action="ppaction://hlinksldjump">
                  <a:extLst>
                    <a:ext uri="{A12FA001-AC4F-418D-AE19-62706E023703}">
                      <ahyp:hlinkClr xmlns:ahyp="http://schemas.microsoft.com/office/drawing/2018/hyperlinkcolor" val="tx"/>
                    </a:ext>
                  </a:extLst>
                </a:hlinkClick>
              </a:rPr>
              <a:t>Shigella</a:t>
            </a:r>
            <a:r>
              <a:rPr lang="es-MX" sz="2000" i="1">
                <a:effectLst/>
              </a:rPr>
              <a:t>, </a:t>
            </a:r>
            <a:r>
              <a:rPr lang="es-MX" sz="2000" i="1">
                <a:effectLst/>
                <a:hlinkClick r:id="rId7" action="ppaction://hlinksldjump">
                  <a:extLst>
                    <a:ext uri="{A12FA001-AC4F-418D-AE19-62706E023703}">
                      <ahyp:hlinkClr xmlns:ahyp="http://schemas.microsoft.com/office/drawing/2018/hyperlinkcolor" val="tx"/>
                    </a:ext>
                  </a:extLst>
                </a:hlinkClick>
              </a:rPr>
              <a:t>Campylobacter</a:t>
            </a:r>
            <a:r>
              <a:rPr lang="es-MX" sz="2000" i="1">
                <a:effectLst/>
              </a:rPr>
              <a:t>, </a:t>
            </a:r>
            <a:r>
              <a:rPr lang="es-MX" sz="2000" i="1">
                <a:effectLst/>
                <a:hlinkClick r:id="rId8" action="ppaction://hlinksldjump">
                  <a:extLst>
                    <a:ext uri="{A12FA001-AC4F-418D-AE19-62706E023703}">
                      <ahyp:hlinkClr xmlns:ahyp="http://schemas.microsoft.com/office/drawing/2018/hyperlinkcolor" val="tx"/>
                    </a:ext>
                  </a:extLst>
                </a:hlinkClick>
              </a:rPr>
              <a:t>Legionella</a:t>
            </a:r>
            <a:endParaRPr lang="es-MX" sz="2400" i="1">
              <a:effectLst/>
            </a:endParaRPr>
          </a:p>
          <a:p>
            <a:pPr marL="609600" indent="-609600" eaLnBrk="1" hangingPunct="1">
              <a:lnSpc>
                <a:spcPct val="80000"/>
              </a:lnSpc>
              <a:buNone/>
              <a:defRPr/>
            </a:pPr>
            <a:r>
              <a:rPr lang="es-MX" sz="2400">
                <a:effectLst/>
              </a:rPr>
              <a:t>	</a:t>
            </a:r>
            <a:r>
              <a:rPr lang="es-MX" sz="2400">
                <a:effectLst/>
                <a:hlinkClick r:id="rId9" action="ppaction://hlinksldjump">
                  <a:extLst>
                    <a:ext uri="{A12FA001-AC4F-418D-AE19-62706E023703}">
                      <ahyp:hlinkClr xmlns:ahyp="http://schemas.microsoft.com/office/drawing/2018/hyperlinkcolor" val="tx"/>
                    </a:ext>
                  </a:extLst>
                </a:hlinkClick>
              </a:rPr>
              <a:t>Virus</a:t>
            </a:r>
            <a:endParaRPr lang="es-MX" sz="2400">
              <a:effectLst/>
            </a:endParaRPr>
          </a:p>
          <a:p>
            <a:pPr marL="609600" indent="-609600" eaLnBrk="1" hangingPunct="1">
              <a:lnSpc>
                <a:spcPct val="80000"/>
              </a:lnSpc>
              <a:buNone/>
              <a:defRPr/>
            </a:pPr>
            <a:r>
              <a:rPr lang="es-MX" sz="2400">
                <a:effectLst/>
              </a:rPr>
              <a:t>	</a:t>
            </a:r>
            <a:r>
              <a:rPr lang="es-MX" sz="2000" i="1">
                <a:effectLst/>
                <a:hlinkClick r:id="rId10" action="ppaction://hlinksldjump">
                  <a:extLst>
                    <a:ext uri="{A12FA001-AC4F-418D-AE19-62706E023703}">
                      <ahyp:hlinkClr xmlns:ahyp="http://schemas.microsoft.com/office/drawing/2018/hyperlinkcolor" val="tx"/>
                    </a:ext>
                  </a:extLst>
                </a:hlinkClick>
              </a:rPr>
              <a:t>Rotavirus</a:t>
            </a:r>
            <a:r>
              <a:rPr lang="es-MX" sz="2000" i="1">
                <a:effectLst/>
              </a:rPr>
              <a:t>, </a:t>
            </a:r>
            <a:r>
              <a:rPr lang="es-MX" sz="2000" i="1">
                <a:effectLst/>
                <a:hlinkClick r:id="rId11" action="ppaction://hlinksldjump">
                  <a:extLst>
                    <a:ext uri="{A12FA001-AC4F-418D-AE19-62706E023703}">
                      <ahyp:hlinkClr xmlns:ahyp="http://schemas.microsoft.com/office/drawing/2018/hyperlinkcolor" val="tx"/>
                    </a:ext>
                  </a:extLst>
                </a:hlinkClick>
              </a:rPr>
              <a:t>Hepatitis A</a:t>
            </a:r>
            <a:endParaRPr lang="es-MX" sz="2000" i="1">
              <a:effectLst/>
            </a:endParaRPr>
          </a:p>
          <a:p>
            <a:pPr marL="609600" indent="-609600" eaLnBrk="1" hangingPunct="1">
              <a:lnSpc>
                <a:spcPct val="80000"/>
              </a:lnSpc>
              <a:buNone/>
              <a:defRPr/>
            </a:pPr>
            <a:r>
              <a:rPr lang="es-MX" sz="2400">
                <a:effectLst/>
              </a:rPr>
              <a:t>	</a:t>
            </a:r>
            <a:r>
              <a:rPr lang="es-MX" sz="2400">
                <a:effectLst/>
                <a:hlinkClick r:id="rId12" action="ppaction://hlinksldjump">
                  <a:extLst>
                    <a:ext uri="{A12FA001-AC4F-418D-AE19-62706E023703}">
                      <ahyp:hlinkClr xmlns:ahyp="http://schemas.microsoft.com/office/drawing/2018/hyperlinkcolor" val="tx"/>
                    </a:ext>
                  </a:extLst>
                </a:hlinkClick>
              </a:rPr>
              <a:t>Protozoarios</a:t>
            </a:r>
            <a:r>
              <a:rPr lang="es-MX" sz="2400">
                <a:effectLst/>
              </a:rPr>
              <a:t> </a:t>
            </a:r>
          </a:p>
          <a:p>
            <a:pPr marL="609600" indent="-609600" eaLnBrk="1" hangingPunct="1">
              <a:lnSpc>
                <a:spcPct val="80000"/>
              </a:lnSpc>
              <a:buNone/>
              <a:defRPr/>
            </a:pPr>
            <a:r>
              <a:rPr lang="es-MX" sz="2400">
                <a:effectLst/>
              </a:rPr>
              <a:t>	</a:t>
            </a:r>
            <a:r>
              <a:rPr lang="es-MX" sz="2000" i="1">
                <a:effectLst/>
                <a:hlinkClick r:id="rId13" action="ppaction://hlinksldjump">
                  <a:extLst>
                    <a:ext uri="{A12FA001-AC4F-418D-AE19-62706E023703}">
                      <ahyp:hlinkClr xmlns:ahyp="http://schemas.microsoft.com/office/drawing/2018/hyperlinkcolor" val="tx"/>
                    </a:ext>
                  </a:extLst>
                </a:hlinkClick>
              </a:rPr>
              <a:t>Giardia</a:t>
            </a:r>
            <a:r>
              <a:rPr lang="es-MX" sz="2000" i="1">
                <a:effectLst/>
              </a:rPr>
              <a:t>, </a:t>
            </a:r>
            <a:r>
              <a:rPr lang="es-MX" sz="2000" i="1" err="1">
                <a:effectLst/>
                <a:hlinkClick r:id="rId14" action="ppaction://hlinksldjump">
                  <a:extLst>
                    <a:ext uri="{A12FA001-AC4F-418D-AE19-62706E023703}">
                      <ahyp:hlinkClr xmlns:ahyp="http://schemas.microsoft.com/office/drawing/2018/hyperlinkcolor" val="tx"/>
                    </a:ext>
                  </a:extLst>
                </a:hlinkClick>
              </a:rPr>
              <a:t>Cryptosporidium</a:t>
            </a:r>
            <a:r>
              <a:rPr lang="es-MX" sz="2000" i="1">
                <a:effectLst/>
              </a:rPr>
              <a:t>, </a:t>
            </a:r>
            <a:r>
              <a:rPr lang="es-MX" sz="2000" i="1">
                <a:effectLst/>
                <a:hlinkClick r:id="rId15" action="ppaction://hlinksldjump">
                  <a:extLst>
                    <a:ext uri="{A12FA001-AC4F-418D-AE19-62706E023703}">
                      <ahyp:hlinkClr xmlns:ahyp="http://schemas.microsoft.com/office/drawing/2018/hyperlinkcolor" val="tx"/>
                    </a:ext>
                  </a:extLst>
                </a:hlinkClick>
              </a:rPr>
              <a:t>Entamoeba </a:t>
            </a:r>
            <a:r>
              <a:rPr lang="es-MX" sz="2000" i="1" err="1">
                <a:effectLst/>
                <a:hlinkClick r:id="rId15" action="ppaction://hlinksldjump">
                  <a:extLst>
                    <a:ext uri="{A12FA001-AC4F-418D-AE19-62706E023703}">
                      <ahyp:hlinkClr xmlns:ahyp="http://schemas.microsoft.com/office/drawing/2018/hyperlinkcolor" val="tx"/>
                    </a:ext>
                  </a:extLst>
                </a:hlinkClick>
              </a:rPr>
              <a:t>Histolytica</a:t>
            </a:r>
            <a:r>
              <a:rPr lang="es-MX" sz="2000" i="1">
                <a:effectLst/>
              </a:rPr>
              <a:t>, </a:t>
            </a:r>
            <a:r>
              <a:rPr lang="es-MX" sz="2000" i="1">
                <a:effectLst/>
                <a:hlinkClick r:id="rId16" action="ppaction://hlinksldjump">
                  <a:extLst>
                    <a:ext uri="{A12FA001-AC4F-418D-AE19-62706E023703}">
                      <ahyp:hlinkClr xmlns:ahyp="http://schemas.microsoft.com/office/drawing/2018/hyperlinkcolor" val="tx"/>
                    </a:ext>
                  </a:extLst>
                </a:hlinkClick>
              </a:rPr>
              <a:t>Cuadro comparativo</a:t>
            </a:r>
            <a:endParaRPr lang="es-MX" sz="2000" i="1">
              <a:effectLst/>
            </a:endParaRPr>
          </a:p>
          <a:p>
            <a:pPr marL="609600" indent="-609600" eaLnBrk="1" hangingPunct="1">
              <a:lnSpc>
                <a:spcPct val="80000"/>
              </a:lnSpc>
              <a:buNone/>
              <a:defRPr/>
            </a:pPr>
            <a:r>
              <a:rPr lang="es-MX" sz="2400" b="1">
                <a:effectLst/>
                <a:hlinkClick r:id="rId17" action="ppaction://hlinksldjump">
                  <a:extLst>
                    <a:ext uri="{A12FA001-AC4F-418D-AE19-62706E023703}">
                      <ahyp:hlinkClr xmlns:ahyp="http://schemas.microsoft.com/office/drawing/2018/hyperlinkcolor" val="tx"/>
                    </a:ext>
                  </a:extLst>
                </a:hlinkClick>
              </a:rPr>
              <a:t>METAS DE PROTECCIÓN DE SALUD</a:t>
            </a:r>
            <a:endParaRPr lang="es-MX" sz="2400" b="1">
              <a:effectLst/>
            </a:endParaRPr>
          </a:p>
          <a:p>
            <a:pPr marL="609600" indent="-609600" eaLnBrk="1" hangingPunct="1">
              <a:lnSpc>
                <a:spcPct val="80000"/>
              </a:lnSpc>
              <a:buNone/>
              <a:defRPr/>
            </a:pPr>
            <a:r>
              <a:rPr kumimoji="0" lang="es-MX" sz="2400" b="1" i="0" u="none" strike="noStrike" kern="0" cap="none" spc="0" normalizeH="0" baseline="0" noProof="0">
                <a:ln>
                  <a:noFill/>
                </a:ln>
                <a:effectLst/>
                <a:uLnTx/>
                <a:uFillTx/>
                <a:latin typeface="Arial"/>
                <a:ea typeface="+mn-ea"/>
                <a:cs typeface="+mn-cs"/>
              </a:rPr>
              <a:t>	</a:t>
            </a:r>
            <a:r>
              <a:rPr kumimoji="0" lang="es-MX" sz="2400" i="0" u="none" strike="noStrike" kern="0" cap="none" spc="0" normalizeH="0" baseline="0" noProof="0">
                <a:ln>
                  <a:noFill/>
                </a:ln>
                <a:effectLst/>
                <a:uLnTx/>
                <a:uFillTx/>
                <a:latin typeface="Arial"/>
                <a:ea typeface="+mn-ea"/>
                <a:cs typeface="+mn-cs"/>
                <a:hlinkClick r:id="rId18" action="ppaction://hlinksldjump">
                  <a:extLst>
                    <a:ext uri="{A12FA001-AC4F-418D-AE19-62706E023703}">
                      <ahyp:hlinkClr xmlns:ahyp="http://schemas.microsoft.com/office/drawing/2018/hyperlinkcolor" val="tx"/>
                    </a:ext>
                  </a:extLst>
                </a:hlinkClick>
              </a:rPr>
              <a:t>AVAD</a:t>
            </a:r>
            <a:r>
              <a:rPr kumimoji="0" lang="es-MX" sz="2400" i="0" u="none" strike="noStrike" kern="0" cap="none" spc="0" normalizeH="0" baseline="0" noProof="0">
                <a:ln>
                  <a:noFill/>
                </a:ln>
                <a:effectLst/>
                <a:uLnTx/>
                <a:uFillTx/>
                <a:latin typeface="Arial"/>
                <a:ea typeface="+mn-ea"/>
                <a:cs typeface="+mn-cs"/>
              </a:rPr>
              <a:t> – Años de vida ajustados por discapacidad</a:t>
            </a:r>
          </a:p>
          <a:p>
            <a:pPr marL="609600" indent="-609600" eaLnBrk="1" hangingPunct="1">
              <a:lnSpc>
                <a:spcPct val="80000"/>
              </a:lnSpc>
              <a:buNone/>
              <a:defRPr/>
            </a:pPr>
            <a:r>
              <a:rPr lang="es-MX" sz="2400">
                <a:effectLst/>
                <a:latin typeface="Arial"/>
              </a:rPr>
              <a:t>	</a:t>
            </a:r>
            <a:r>
              <a:rPr lang="es-MX" sz="2400">
                <a:effectLst/>
                <a:latin typeface="Arial"/>
                <a:hlinkClick r:id="rId19" action="ppaction://hlinksldjump">
                  <a:extLst>
                    <a:ext uri="{A12FA001-AC4F-418D-AE19-62706E023703}">
                      <ahyp:hlinkClr xmlns:ahyp="http://schemas.microsoft.com/office/drawing/2018/hyperlinkcolor" val="tx"/>
                    </a:ext>
                  </a:extLst>
                </a:hlinkClick>
              </a:rPr>
              <a:t>Establecimiento de metas para patógenos</a:t>
            </a:r>
            <a:endParaRPr kumimoji="0" lang="es-MX" sz="2400" i="0" u="none" strike="noStrike" kern="0" cap="none" spc="0" normalizeH="0" baseline="0" noProof="0">
              <a:ln>
                <a:noFill/>
              </a:ln>
              <a:effectLst/>
              <a:uLnTx/>
              <a:uFillTx/>
              <a:latin typeface="Arial"/>
              <a:ea typeface="+mn-ea"/>
              <a:cs typeface="+mn-cs"/>
            </a:endParaRPr>
          </a:p>
          <a:p>
            <a:pPr marL="609600" indent="-609600" eaLnBrk="1" hangingPunct="1">
              <a:lnSpc>
                <a:spcPct val="80000"/>
              </a:lnSpc>
              <a:buNone/>
              <a:defRPr/>
            </a:pPr>
            <a:r>
              <a:rPr lang="es-MX" sz="2400" b="1">
                <a:effectLst/>
                <a:latin typeface="Arial"/>
              </a:rPr>
              <a:t>		</a:t>
            </a:r>
            <a:r>
              <a:rPr lang="es-UY" sz="2000" kern="1200">
                <a:effectLst/>
                <a:latin typeface="Arial"/>
                <a:ea typeface="Calibri" panose="020F0502020204030204" pitchFamily="34" charset="0"/>
                <a:cs typeface="Times New Roman" panose="02020603050405020304" pitchFamily="18" charset="0"/>
                <a:hlinkClick r:id="rId20" action="ppaction://hlinksldjump">
                  <a:extLst>
                    <a:ext uri="{A12FA001-AC4F-418D-AE19-62706E023703}">
                      <ahyp:hlinkClr xmlns:ahyp="http://schemas.microsoft.com/office/drawing/2018/hyperlinkcolor" val="tx"/>
                    </a:ext>
                  </a:extLst>
                </a:hlinkClick>
              </a:rPr>
              <a:t>Evaluación Cuantitativa del Riesgo Microbiano – ECRM</a:t>
            </a:r>
            <a:endParaRPr lang="es-UY" sz="2400" i="1"/>
          </a:p>
          <a:p>
            <a:pPr marL="609600" indent="-609600" eaLnBrk="1" hangingPunct="1">
              <a:lnSpc>
                <a:spcPct val="80000"/>
              </a:lnSpc>
              <a:buNone/>
              <a:defRPr/>
            </a:pPr>
            <a:endParaRPr lang="es-MX" sz="2400" b="1">
              <a:effectLst/>
            </a:endParaRPr>
          </a:p>
        </p:txBody>
      </p:sp>
      <p:pic>
        <p:nvPicPr>
          <p:cNvPr id="2" name="Imagen 1">
            <a:extLst>
              <a:ext uri="{FF2B5EF4-FFF2-40B4-BE49-F238E27FC236}">
                <a16:creationId xmlns:a16="http://schemas.microsoft.com/office/drawing/2014/main" id="{A4566DB7-F0A1-0BAF-414F-A4B282DD9FD6}"/>
              </a:ext>
            </a:extLst>
          </p:cNvPr>
          <p:cNvPicPr>
            <a:picLocks noChangeAspect="1"/>
          </p:cNvPicPr>
          <p:nvPr/>
        </p:nvPicPr>
        <p:blipFill>
          <a:blip r:embed="rId21"/>
          <a:stretch>
            <a:fillRect/>
          </a:stretch>
        </p:blipFill>
        <p:spPr>
          <a:xfrm>
            <a:off x="0" y="0"/>
            <a:ext cx="2495600" cy="6858000"/>
          </a:xfrm>
          <a:prstGeom prst="rect">
            <a:avLst/>
          </a:prstGeom>
        </p:spPr>
      </p:pic>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0663CD2-EEFF-C7FC-5659-9C8AC2C3EB3E}"/>
              </a:ext>
            </a:extLst>
          </p:cNvPr>
          <p:cNvSpPr txBox="1"/>
          <p:nvPr/>
        </p:nvSpPr>
        <p:spPr>
          <a:xfrm>
            <a:off x="515380" y="451961"/>
            <a:ext cx="11161240" cy="6002605"/>
          </a:xfrm>
          <a:prstGeom prst="rect">
            <a:avLst/>
          </a:prstGeom>
          <a:noFill/>
        </p:spPr>
        <p:txBody>
          <a:bodyPr wrap="square">
            <a:spAutoFit/>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s-AR" sz="2800" b="1" i="0" u="none" strike="noStrike" kern="1200" cap="none" spc="0" normalizeH="0" baseline="0" noProof="0" dirty="0" err="1">
                <a:ln>
                  <a:noFill/>
                </a:ln>
                <a:solidFill>
                  <a:srgbClr val="151515"/>
                </a:solidFill>
                <a:effectLst/>
                <a:uLnTx/>
                <a:uFillTx/>
                <a:latin typeface="Candara" panose="020E0502030303020204" pitchFamily="34" charset="0"/>
              </a:rPr>
              <a:t>Escherichia</a:t>
            </a:r>
            <a:r>
              <a:rPr kumimoji="0" lang="es-AR" sz="2800" b="1" i="0" u="none" strike="noStrike" kern="1200" cap="none" spc="0" normalizeH="0" baseline="0" noProof="0" dirty="0">
                <a:ln>
                  <a:noFill/>
                </a:ln>
                <a:solidFill>
                  <a:srgbClr val="151515"/>
                </a:solidFill>
                <a:effectLst/>
                <a:uLnTx/>
                <a:uFillTx/>
                <a:latin typeface="Candara" panose="020E0502030303020204" pitchFamily="34" charset="0"/>
              </a:rPr>
              <a:t> </a:t>
            </a:r>
            <a:r>
              <a:rPr kumimoji="0" lang="es-AR" sz="2800" b="1" i="0" u="none" strike="noStrike" kern="1200" cap="none" spc="0" normalizeH="0" baseline="0" noProof="0" dirty="0" err="1">
                <a:ln>
                  <a:noFill/>
                </a:ln>
                <a:solidFill>
                  <a:srgbClr val="151515"/>
                </a:solidFill>
                <a:effectLst/>
                <a:uLnTx/>
                <a:uFillTx/>
                <a:latin typeface="Candara" panose="020E0502030303020204" pitchFamily="34" charset="0"/>
              </a:rPr>
              <a:t>Coli</a:t>
            </a:r>
            <a:endParaRPr lang="es-AR" sz="2800" b="1" dirty="0">
              <a:solidFill>
                <a:srgbClr val="151515"/>
              </a:solidFill>
              <a:latin typeface="Candara" panose="020E0502030303020204" pitchFamily="34" charset="0"/>
            </a:endParaRPr>
          </a:p>
          <a:p>
            <a:pPr>
              <a:spcBef>
                <a:spcPts val="600"/>
              </a:spcBef>
              <a:spcAft>
                <a:spcPts val="600"/>
              </a:spcAft>
              <a:defRPr/>
            </a:pPr>
            <a:r>
              <a:rPr lang="es-AR" sz="2400" kern="100" dirty="0">
                <a:solidFill>
                  <a:srgbClr val="000000"/>
                </a:solidFill>
                <a:effectLst/>
                <a:latin typeface="Candara" panose="020E0502030303020204" pitchFamily="34" charset="0"/>
                <a:ea typeface="Arial" panose="020B0604020202020204" pitchFamily="34" charset="0"/>
              </a:rPr>
              <a:t>Es una bacteria anaerobia facultativa Gram negativa con forma de bastón curvado, de 1,1 a 6,0 </a:t>
            </a:r>
            <a:r>
              <a:rPr lang="es-AR" sz="2400" kern="100" dirty="0">
                <a:solidFill>
                  <a:srgbClr val="000000"/>
                </a:solidFill>
                <a:effectLst/>
                <a:latin typeface="Candara" panose="020E0502030303020204" pitchFamily="34" charset="0"/>
                <a:ea typeface="Segoe UI Symbol" panose="020B0502040204020203" pitchFamily="34" charset="0"/>
                <a:cs typeface="Segoe UI Symbol" panose="020B0502040204020203" pitchFamily="34" charset="0"/>
              </a:rPr>
              <a:t>µ</a:t>
            </a:r>
            <a:r>
              <a:rPr lang="es-AR" sz="2400" kern="100" dirty="0">
                <a:solidFill>
                  <a:srgbClr val="000000"/>
                </a:solidFill>
                <a:effectLst/>
                <a:latin typeface="Candara" panose="020E0502030303020204" pitchFamily="34" charset="0"/>
                <a:ea typeface="Arial" panose="020B0604020202020204" pitchFamily="34" charset="0"/>
              </a:rPr>
              <a:t>m de largo (EPA, 2010:440), que integra la flora intestinal de humanos y animales de sangre caliente y es la especie predominante en el grupo de los «coliformes </a:t>
            </a:r>
            <a:r>
              <a:rPr lang="es-AR" sz="2400" kern="100" dirty="0" err="1">
                <a:solidFill>
                  <a:srgbClr val="000000"/>
                </a:solidFill>
                <a:effectLst/>
                <a:latin typeface="Candara" panose="020E0502030303020204" pitchFamily="34" charset="0"/>
                <a:ea typeface="Arial" panose="020B0604020202020204" pitchFamily="34" charset="0"/>
              </a:rPr>
              <a:t>termotolerantes</a:t>
            </a:r>
            <a:r>
              <a:rPr lang="es-AR" sz="2400" kern="100" dirty="0">
                <a:solidFill>
                  <a:srgbClr val="000000"/>
                </a:solidFill>
                <a:effectLst/>
                <a:latin typeface="Candara" panose="020E0502030303020204" pitchFamily="34" charset="0"/>
                <a:ea typeface="Arial" panose="020B0604020202020204" pitchFamily="34" charset="0"/>
              </a:rPr>
              <a:t>».</a:t>
            </a:r>
          </a:p>
          <a:p>
            <a:pPr marL="0" marR="0" lvl="0" indent="0" algn="l" defTabSz="914400" rtl="0" eaLnBrk="1" fontAlgn="base" latinLnBrk="0" hangingPunct="1">
              <a:lnSpc>
                <a:spcPct val="100000"/>
              </a:lnSpc>
              <a:spcBef>
                <a:spcPts val="600"/>
              </a:spcBef>
              <a:spcAft>
                <a:spcPts val="600"/>
              </a:spcAft>
              <a:buClrTx/>
              <a:buSzTx/>
              <a:buFontTx/>
              <a:buNone/>
              <a:tabLst/>
              <a:defRPr/>
            </a:pPr>
            <a:r>
              <a:rPr lang="es-AR" sz="2400" kern="100" dirty="0">
                <a:solidFill>
                  <a:srgbClr val="000000"/>
                </a:solidFill>
                <a:effectLst/>
                <a:latin typeface="Candara" panose="020E0502030303020204" pitchFamily="34" charset="0"/>
                <a:ea typeface="Arial" panose="020B0604020202020204" pitchFamily="34" charset="0"/>
              </a:rPr>
              <a:t>Existen 6 grupos de E. </a:t>
            </a:r>
            <a:r>
              <a:rPr lang="es-AR" sz="2400" kern="100" dirty="0" err="1">
                <a:solidFill>
                  <a:srgbClr val="000000"/>
                </a:solidFill>
                <a:effectLst/>
                <a:latin typeface="Candara" panose="020E0502030303020204" pitchFamily="34" charset="0"/>
                <a:ea typeface="Arial" panose="020B0604020202020204" pitchFamily="34" charset="0"/>
              </a:rPr>
              <a:t>coli</a:t>
            </a:r>
            <a:r>
              <a:rPr lang="es-AR" sz="2400" kern="100" dirty="0">
                <a:solidFill>
                  <a:srgbClr val="000000"/>
                </a:solidFill>
                <a:effectLst/>
                <a:latin typeface="Candara" panose="020E0502030303020204" pitchFamily="34" charset="0"/>
                <a:ea typeface="Arial" panose="020B0604020202020204" pitchFamily="34" charset="0"/>
              </a:rPr>
              <a:t> patógenos, que son las Enteropatogénicas (ECEP), Enterotoxigénicas (ECET), Enteroinvasoras (ECEI), Enterohemorrágicas (ECEH), </a:t>
            </a:r>
            <a:r>
              <a:rPr lang="es-AR" sz="2400" kern="100" dirty="0" err="1">
                <a:solidFill>
                  <a:srgbClr val="000000"/>
                </a:solidFill>
                <a:effectLst/>
                <a:latin typeface="Candara" panose="020E0502030303020204" pitchFamily="34" charset="0"/>
                <a:ea typeface="Arial" panose="020B0604020202020204" pitchFamily="34" charset="0"/>
              </a:rPr>
              <a:t>Enteroagregativas</a:t>
            </a:r>
            <a:r>
              <a:rPr lang="es-AR" sz="2400" kern="100" dirty="0">
                <a:solidFill>
                  <a:srgbClr val="000000"/>
                </a:solidFill>
                <a:effectLst/>
                <a:latin typeface="Candara" panose="020E0502030303020204" pitchFamily="34" charset="0"/>
                <a:ea typeface="Arial" panose="020B0604020202020204" pitchFamily="34" charset="0"/>
              </a:rPr>
              <a:t> (ECEA), y las de adherencia difusa (ECAD).</a:t>
            </a:r>
          </a:p>
          <a:p>
            <a:pPr marL="0" marR="5715" lvl="0" indent="0" algn="just" defTabSz="914400" rtl="0" eaLnBrk="1" fontAlgn="base" latinLnBrk="0" hangingPunct="1">
              <a:lnSpc>
                <a:spcPct val="104000"/>
              </a:lnSpc>
              <a:spcBef>
                <a:spcPts val="600"/>
              </a:spcBef>
              <a:spcAft>
                <a:spcPts val="600"/>
              </a:spcAft>
              <a:buClrTx/>
              <a:buSzTx/>
              <a:buFontTx/>
              <a:buNone/>
              <a:tabLst/>
              <a:defRPr/>
            </a:pPr>
            <a:r>
              <a:rPr kumimoji="0" lang="es-AR" sz="2400" b="0" i="0"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rPr>
              <a:t>Los grupos no patogénicos se encuentran presentes en la mayoría de los animales de sangre caliente y representan el 90 a 95 % de los coliformes encontrados en las heces (Rice, 1999).</a:t>
            </a:r>
          </a:p>
          <a:p>
            <a:pPr marL="0" marR="5715" lvl="0" indent="0" algn="just" defTabSz="914400" rtl="0" eaLnBrk="1" fontAlgn="base" latinLnBrk="0" hangingPunct="1">
              <a:lnSpc>
                <a:spcPct val="104000"/>
              </a:lnSpc>
              <a:spcBef>
                <a:spcPts val="600"/>
              </a:spcBef>
              <a:spcAft>
                <a:spcPts val="600"/>
              </a:spcAft>
              <a:buClrTx/>
              <a:buSzTx/>
              <a:buFontTx/>
              <a:buNone/>
              <a:tabLst/>
              <a:defRPr/>
            </a:pPr>
            <a:r>
              <a:rPr kumimoji="0" lang="es-AR" sz="2400" b="0" i="0"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rPr>
              <a:t>Se trasmite por vía fecal-oral, por alimentos crudos (hortalizas contaminadas con materia fecal, leche cruda) o con falta de cocción, especialmente </a:t>
            </a:r>
            <a:r>
              <a:rPr lang="es-AR" sz="2400" kern="100" dirty="0">
                <a:solidFill>
                  <a:srgbClr val="000000"/>
                </a:solidFill>
                <a:latin typeface="Candara" panose="020E0502030303020204" pitchFamily="34" charset="0"/>
                <a:ea typeface="Arial" panose="020B0604020202020204" pitchFamily="34" charset="0"/>
              </a:rPr>
              <a:t>carne cuyo interior no alcanzó los 70°C. También puede trasmitirse por el agua.</a:t>
            </a:r>
            <a:endParaRPr kumimoji="0" lang="es-AR" sz="2400" b="0" i="0"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endParaRPr>
          </a:p>
        </p:txBody>
      </p:sp>
    </p:spTree>
    <p:extLst>
      <p:ext uri="{BB962C8B-B14F-4D97-AF65-F5344CB8AC3E}">
        <p14:creationId xmlns:p14="http://schemas.microsoft.com/office/powerpoint/2010/main" val="4020581141"/>
      </p:ext>
    </p:extLst>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5B6AB05A-2E39-DA82-2225-6C4ACFAB117B}"/>
              </a:ext>
            </a:extLst>
          </p:cNvPr>
          <p:cNvGraphicFramePr>
            <a:graphicFrameLocks noGrp="1"/>
          </p:cNvGraphicFramePr>
          <p:nvPr>
            <p:extLst>
              <p:ext uri="{D42A27DB-BD31-4B8C-83A1-F6EECF244321}">
                <p14:modId xmlns:p14="http://schemas.microsoft.com/office/powerpoint/2010/main" val="2536511299"/>
              </p:ext>
            </p:extLst>
          </p:nvPr>
        </p:nvGraphicFramePr>
        <p:xfrm>
          <a:off x="819807" y="1176866"/>
          <a:ext cx="10373710" cy="3596640"/>
        </p:xfrm>
        <a:graphic>
          <a:graphicData uri="http://schemas.openxmlformats.org/drawingml/2006/table">
            <a:tbl>
              <a:tblPr firstRow="1" bandRow="1">
                <a:tableStyleId>{BC89EF96-8CEA-46FF-86C4-4CE0E7609802}</a:tableStyleId>
              </a:tblPr>
              <a:tblGrid>
                <a:gridCol w="3767959">
                  <a:extLst>
                    <a:ext uri="{9D8B030D-6E8A-4147-A177-3AD203B41FA5}">
                      <a16:colId xmlns:a16="http://schemas.microsoft.com/office/drawing/2014/main" val="2041159850"/>
                    </a:ext>
                  </a:extLst>
                </a:gridCol>
                <a:gridCol w="6605751">
                  <a:extLst>
                    <a:ext uri="{9D8B030D-6E8A-4147-A177-3AD203B41FA5}">
                      <a16:colId xmlns:a16="http://schemas.microsoft.com/office/drawing/2014/main" val="28763548"/>
                    </a:ext>
                  </a:extLst>
                </a:gridCol>
              </a:tblGrid>
              <a:tr h="370840">
                <a:tc>
                  <a:txBody>
                    <a:bodyPr/>
                    <a:lstStyle/>
                    <a:p>
                      <a:pPr algn="ctr"/>
                      <a:r>
                        <a:rPr lang="es-AR" sz="2000" dirty="0"/>
                        <a:t>Tipo</a:t>
                      </a:r>
                      <a:endParaRPr lang="es-UY" sz="2000" dirty="0"/>
                    </a:p>
                  </a:txBody>
                  <a:tcPr/>
                </a:tc>
                <a:tc>
                  <a:txBody>
                    <a:bodyPr/>
                    <a:lstStyle/>
                    <a:p>
                      <a:pPr algn="ctr"/>
                      <a:r>
                        <a:rPr lang="es-AR" sz="2000" dirty="0"/>
                        <a:t>Enfermedad, síntomas</a:t>
                      </a:r>
                      <a:endParaRPr lang="es-UY" sz="2000" dirty="0"/>
                    </a:p>
                  </a:txBody>
                  <a:tcPr/>
                </a:tc>
                <a:extLst>
                  <a:ext uri="{0D108BD9-81ED-4DB2-BD59-A6C34878D82A}">
                    <a16:rowId xmlns:a16="http://schemas.microsoft.com/office/drawing/2014/main" val="178237824"/>
                  </a:ext>
                </a:extLst>
              </a:tr>
              <a:tr h="370840">
                <a:tc>
                  <a:txBody>
                    <a:bodyPr/>
                    <a:lstStyle/>
                    <a:p>
                      <a:r>
                        <a:rPr lang="es-AR" sz="2000" b="1" kern="100" dirty="0">
                          <a:solidFill>
                            <a:srgbClr val="000000"/>
                          </a:solidFill>
                          <a:effectLst/>
                          <a:latin typeface="Arial" panose="020B0604020202020204" pitchFamily="34" charset="0"/>
                          <a:ea typeface="Arial" panose="020B0604020202020204" pitchFamily="34" charset="0"/>
                        </a:rPr>
                        <a:t>Enteropatogénicas (ECEP)</a:t>
                      </a:r>
                      <a:endParaRPr lang="es-UY" sz="2000" b="1" dirty="0"/>
                    </a:p>
                  </a:txBody>
                  <a:tcPr anchor="ctr"/>
                </a:tc>
                <a:tc>
                  <a:txBody>
                    <a:bodyPr/>
                    <a:lstStyle/>
                    <a:p>
                      <a:r>
                        <a:rPr lang="es-UY" sz="2000" b="0" i="0" kern="1200" dirty="0">
                          <a:solidFill>
                            <a:schemeClr val="tx1"/>
                          </a:solidFill>
                          <a:effectLst/>
                          <a:latin typeface="+mn-lt"/>
                          <a:ea typeface="+mn-ea"/>
                          <a:cs typeface="+mn-cs"/>
                        </a:rPr>
                        <a:t>Diarrea acuosa aguda y crónica, endémica y epidémica en lactantes </a:t>
                      </a:r>
                      <a:endParaRPr lang="es-UY" sz="2000" dirty="0"/>
                    </a:p>
                  </a:txBody>
                  <a:tcPr anchor="ctr"/>
                </a:tc>
                <a:extLst>
                  <a:ext uri="{0D108BD9-81ED-4DB2-BD59-A6C34878D82A}">
                    <a16:rowId xmlns:a16="http://schemas.microsoft.com/office/drawing/2014/main" val="3817921923"/>
                  </a:ext>
                </a:extLst>
              </a:tr>
              <a:tr h="370840">
                <a:tc>
                  <a:txBody>
                    <a:bodyPr/>
                    <a:lstStyle/>
                    <a:p>
                      <a:r>
                        <a:rPr lang="es-AR" sz="2000" b="1" kern="100" dirty="0">
                          <a:solidFill>
                            <a:srgbClr val="000000"/>
                          </a:solidFill>
                          <a:effectLst/>
                          <a:latin typeface="Arial" panose="020B0604020202020204" pitchFamily="34" charset="0"/>
                          <a:ea typeface="Arial" panose="020B0604020202020204" pitchFamily="34" charset="0"/>
                        </a:rPr>
                        <a:t>Enterotoxigénicas (ECET)</a:t>
                      </a:r>
                      <a:endParaRPr lang="es-UY" sz="2000" b="1" dirty="0"/>
                    </a:p>
                  </a:txBody>
                  <a:tcPr anchor="ctr"/>
                </a:tc>
                <a:tc>
                  <a:txBody>
                    <a:bodyPr/>
                    <a:lstStyle/>
                    <a:p>
                      <a:r>
                        <a:rPr lang="es-UY" sz="2000" b="0" i="0" kern="1200" dirty="0">
                          <a:solidFill>
                            <a:schemeClr val="tx1"/>
                          </a:solidFill>
                          <a:effectLst/>
                          <a:latin typeface="+mn-lt"/>
                          <a:ea typeface="+mn-ea"/>
                          <a:cs typeface="+mn-cs"/>
                        </a:rPr>
                        <a:t>Diarrea acuosa infantil en países en vías de desarrollo, diarrea del viajero </a:t>
                      </a:r>
                      <a:endParaRPr lang="es-UY" sz="2000" dirty="0"/>
                    </a:p>
                  </a:txBody>
                  <a:tcPr anchor="ctr"/>
                </a:tc>
                <a:extLst>
                  <a:ext uri="{0D108BD9-81ED-4DB2-BD59-A6C34878D82A}">
                    <a16:rowId xmlns:a16="http://schemas.microsoft.com/office/drawing/2014/main" val="2796530546"/>
                  </a:ext>
                </a:extLst>
              </a:tr>
              <a:tr h="370840">
                <a:tc>
                  <a:txBody>
                    <a:bodyPr/>
                    <a:lstStyle/>
                    <a:p>
                      <a:r>
                        <a:rPr lang="es-AR" sz="2000" b="1" kern="100" dirty="0">
                          <a:solidFill>
                            <a:srgbClr val="000000"/>
                          </a:solidFill>
                          <a:effectLst/>
                          <a:latin typeface="Arial" panose="020B0604020202020204" pitchFamily="34" charset="0"/>
                          <a:ea typeface="Arial" panose="020B0604020202020204" pitchFamily="34" charset="0"/>
                        </a:rPr>
                        <a:t>Enteroinvasoras (ECEI) </a:t>
                      </a:r>
                      <a:endParaRPr lang="es-UY" sz="2000" b="1" dirty="0"/>
                    </a:p>
                  </a:txBody>
                  <a:tcPr anchor="ctr"/>
                </a:tc>
                <a:tc>
                  <a:txBody>
                    <a:bodyPr/>
                    <a:lstStyle/>
                    <a:p>
                      <a:r>
                        <a:rPr lang="es-AR" sz="2000" dirty="0"/>
                        <a:t>Diarrea con fiebre en todas las edades. Disentería.</a:t>
                      </a:r>
                      <a:endParaRPr lang="es-UY" sz="2000" dirty="0"/>
                    </a:p>
                  </a:txBody>
                  <a:tcPr anchor="ctr"/>
                </a:tc>
                <a:extLst>
                  <a:ext uri="{0D108BD9-81ED-4DB2-BD59-A6C34878D82A}">
                    <a16:rowId xmlns:a16="http://schemas.microsoft.com/office/drawing/2014/main" val="3328248936"/>
                  </a:ext>
                </a:extLst>
              </a:tr>
              <a:tr h="370840">
                <a:tc>
                  <a:txBody>
                    <a:bodyPr/>
                    <a:lstStyle/>
                    <a:p>
                      <a:r>
                        <a:rPr lang="es-AR" sz="2000" b="1" kern="100" dirty="0">
                          <a:solidFill>
                            <a:srgbClr val="000000"/>
                          </a:solidFill>
                          <a:effectLst/>
                          <a:latin typeface="Arial" panose="020B0604020202020204" pitchFamily="34" charset="0"/>
                          <a:ea typeface="Arial" panose="020B0604020202020204" pitchFamily="34" charset="0"/>
                        </a:rPr>
                        <a:t>Enterohemorrágicas (ECEH)</a:t>
                      </a:r>
                      <a:endParaRPr lang="es-UY" sz="2000" b="1" dirty="0"/>
                    </a:p>
                  </a:txBody>
                  <a:tcPr anchor="ctr">
                    <a:solidFill>
                      <a:schemeClr val="tx2">
                        <a:lumMod val="90000"/>
                      </a:schemeClr>
                    </a:solidFill>
                  </a:tcPr>
                </a:tc>
                <a:tc>
                  <a:txBody>
                    <a:bodyPr/>
                    <a:lstStyle/>
                    <a:p>
                      <a:r>
                        <a:rPr lang="es-UY" sz="2000" b="0" i="0" kern="1200" dirty="0">
                          <a:solidFill>
                            <a:schemeClr val="tx1"/>
                          </a:solidFill>
                          <a:effectLst/>
                          <a:latin typeface="+mn-lt"/>
                          <a:ea typeface="+mn-ea"/>
                          <a:cs typeface="+mn-cs"/>
                        </a:rPr>
                        <a:t>Colitis hemorrágica y síndrome urémico-hemolítico (afecta a todas las edades) y púrpura trombocitopénica trombótica </a:t>
                      </a:r>
                      <a:r>
                        <a:rPr lang="es-UY" sz="2000" b="0" i="0" kern="1200" dirty="0" err="1">
                          <a:solidFill>
                            <a:schemeClr val="tx1"/>
                          </a:solidFill>
                          <a:effectLst/>
                          <a:latin typeface="+mn-lt"/>
                          <a:ea typeface="+mn-ea"/>
                          <a:cs typeface="+mn-cs"/>
                        </a:rPr>
                        <a:t>posdiarreica</a:t>
                      </a:r>
                      <a:r>
                        <a:rPr lang="es-UY" sz="2000" b="0" i="0" kern="1200" dirty="0">
                          <a:solidFill>
                            <a:schemeClr val="tx1"/>
                          </a:solidFill>
                          <a:effectLst/>
                          <a:latin typeface="+mn-lt"/>
                          <a:ea typeface="+mn-ea"/>
                          <a:cs typeface="+mn-cs"/>
                        </a:rPr>
                        <a:t> en los adultos. Diarrea acuosa.</a:t>
                      </a:r>
                      <a:endParaRPr lang="es-UY" sz="2000" dirty="0"/>
                    </a:p>
                  </a:txBody>
                  <a:tcPr anchor="ctr">
                    <a:solidFill>
                      <a:schemeClr val="tx2">
                        <a:lumMod val="90000"/>
                      </a:schemeClr>
                    </a:solidFill>
                  </a:tcPr>
                </a:tc>
                <a:extLst>
                  <a:ext uri="{0D108BD9-81ED-4DB2-BD59-A6C34878D82A}">
                    <a16:rowId xmlns:a16="http://schemas.microsoft.com/office/drawing/2014/main" val="3616786555"/>
                  </a:ext>
                </a:extLst>
              </a:tr>
              <a:tr h="370840">
                <a:tc>
                  <a:txBody>
                    <a:bodyPr/>
                    <a:lstStyle/>
                    <a:p>
                      <a:r>
                        <a:rPr lang="es-AR" sz="2000" b="1" kern="100" dirty="0" err="1">
                          <a:solidFill>
                            <a:srgbClr val="000000"/>
                          </a:solidFill>
                          <a:effectLst/>
                          <a:latin typeface="Arial" panose="020B0604020202020204" pitchFamily="34" charset="0"/>
                          <a:ea typeface="Arial" panose="020B0604020202020204" pitchFamily="34" charset="0"/>
                        </a:rPr>
                        <a:t>Enteroagregativas</a:t>
                      </a:r>
                      <a:r>
                        <a:rPr lang="es-AR" sz="2000" b="1" kern="100" dirty="0">
                          <a:solidFill>
                            <a:srgbClr val="000000"/>
                          </a:solidFill>
                          <a:effectLst/>
                          <a:latin typeface="Arial" panose="020B0604020202020204" pitchFamily="34" charset="0"/>
                          <a:ea typeface="Arial" panose="020B0604020202020204" pitchFamily="34" charset="0"/>
                        </a:rPr>
                        <a:t> (ECEA) </a:t>
                      </a:r>
                      <a:endParaRPr lang="es-UY" sz="2000" b="1" dirty="0"/>
                    </a:p>
                  </a:txBody>
                  <a:tcPr anchor="ctr"/>
                </a:tc>
                <a:tc>
                  <a:txBody>
                    <a:bodyPr/>
                    <a:lstStyle/>
                    <a:p>
                      <a:r>
                        <a:rPr lang="es-AR" sz="2000" dirty="0"/>
                        <a:t>Diarrea acuosa aguda y crónica en lactantes</a:t>
                      </a:r>
                      <a:endParaRPr lang="es-UY" sz="2000" dirty="0"/>
                    </a:p>
                  </a:txBody>
                  <a:tcPr anchor="ctr"/>
                </a:tc>
                <a:extLst>
                  <a:ext uri="{0D108BD9-81ED-4DB2-BD59-A6C34878D82A}">
                    <a16:rowId xmlns:a16="http://schemas.microsoft.com/office/drawing/2014/main" val="3530447022"/>
                  </a:ext>
                </a:extLst>
              </a:tr>
            </a:tbl>
          </a:graphicData>
        </a:graphic>
      </p:graphicFrame>
      <p:sp>
        <p:nvSpPr>
          <p:cNvPr id="3" name="CuadroTexto 2">
            <a:extLst>
              <a:ext uri="{FF2B5EF4-FFF2-40B4-BE49-F238E27FC236}">
                <a16:creationId xmlns:a16="http://schemas.microsoft.com/office/drawing/2014/main" id="{B962F4EF-EEF4-6D60-479F-58F3E285BE65}"/>
              </a:ext>
            </a:extLst>
          </p:cNvPr>
          <p:cNvSpPr txBox="1"/>
          <p:nvPr/>
        </p:nvSpPr>
        <p:spPr>
          <a:xfrm>
            <a:off x="819807" y="4773506"/>
            <a:ext cx="9396248" cy="338554"/>
          </a:xfrm>
          <a:prstGeom prst="rect">
            <a:avLst/>
          </a:prstGeom>
          <a:noFill/>
        </p:spPr>
        <p:txBody>
          <a:bodyPr wrap="square" rtlCol="0">
            <a:spAutoFit/>
          </a:bodyPr>
          <a:lstStyle/>
          <a:p>
            <a:r>
              <a:rPr lang="es-AR" sz="1600" dirty="0"/>
              <a:t>Fuente: </a:t>
            </a:r>
            <a:r>
              <a:rPr lang="es-AR" sz="1600" dirty="0" err="1"/>
              <a:t>Estapé</a:t>
            </a:r>
            <a:r>
              <a:rPr lang="es-AR" sz="1600" dirty="0"/>
              <a:t>, Jordi,  col. (ver referencias)</a:t>
            </a:r>
            <a:endParaRPr lang="es-UY" sz="1600" dirty="0"/>
          </a:p>
        </p:txBody>
      </p:sp>
      <p:sp>
        <p:nvSpPr>
          <p:cNvPr id="7" name="CuadroTexto 6">
            <a:extLst>
              <a:ext uri="{FF2B5EF4-FFF2-40B4-BE49-F238E27FC236}">
                <a16:creationId xmlns:a16="http://schemas.microsoft.com/office/drawing/2014/main" id="{13E89D6F-BB56-2A78-3A02-C0C26ED1AF65}"/>
              </a:ext>
            </a:extLst>
          </p:cNvPr>
          <p:cNvSpPr txBox="1"/>
          <p:nvPr/>
        </p:nvSpPr>
        <p:spPr>
          <a:xfrm>
            <a:off x="819807" y="5374231"/>
            <a:ext cx="10373710" cy="1218603"/>
          </a:xfrm>
          <a:prstGeom prst="rect">
            <a:avLst/>
          </a:prstGeom>
          <a:noFill/>
        </p:spPr>
        <p:txBody>
          <a:bodyPr wrap="square">
            <a:spAutoFit/>
          </a:bodyPr>
          <a:lstStyle/>
          <a:p>
            <a:pPr marL="0" marR="5715" lvl="0" indent="0" algn="just" defTabSz="914400" rtl="0" eaLnBrk="1" fontAlgn="base" latinLnBrk="0" hangingPunct="1">
              <a:lnSpc>
                <a:spcPct val="104000"/>
              </a:lnSpc>
              <a:spcBef>
                <a:spcPts val="600"/>
              </a:spcBef>
              <a:spcAft>
                <a:spcPts val="600"/>
              </a:spcAft>
              <a:buClrTx/>
              <a:buSzTx/>
              <a:buFontTx/>
              <a:buNone/>
              <a:tabLst/>
              <a:defRPr/>
            </a:pPr>
            <a:r>
              <a:rPr kumimoji="0" lang="es-AR" sz="2400" b="0" i="0"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rPr>
              <a:t>Dentro de los patógenos se destaca el grupo de las </a:t>
            </a:r>
            <a:r>
              <a:rPr kumimoji="0" lang="es-AR" sz="2400" b="0" i="1" u="none" strike="noStrike" kern="100" cap="none" spc="0" normalizeH="0" baseline="0" noProof="0" dirty="0" err="1">
                <a:ln>
                  <a:noFill/>
                </a:ln>
                <a:solidFill>
                  <a:srgbClr val="000000"/>
                </a:solidFill>
                <a:effectLst/>
                <a:uLnTx/>
                <a:uFillTx/>
                <a:latin typeface="Candara" panose="020E0502030303020204" pitchFamily="34" charset="0"/>
                <a:ea typeface="Arial" panose="020B0604020202020204" pitchFamily="34" charset="0"/>
              </a:rPr>
              <a:t>Escherichia</a:t>
            </a:r>
            <a:r>
              <a:rPr kumimoji="0" lang="es-AR" sz="2400" b="0" i="1"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rPr>
              <a:t> </a:t>
            </a:r>
            <a:r>
              <a:rPr kumimoji="0" lang="es-AR" sz="2400" b="0" i="1" u="none" strike="noStrike" kern="100" cap="none" spc="0" normalizeH="0" baseline="0" noProof="0" dirty="0" err="1">
                <a:ln>
                  <a:noFill/>
                </a:ln>
                <a:solidFill>
                  <a:srgbClr val="000000"/>
                </a:solidFill>
                <a:effectLst/>
                <a:uLnTx/>
                <a:uFillTx/>
                <a:latin typeface="Candara" panose="020E0502030303020204" pitchFamily="34" charset="0"/>
                <a:ea typeface="Arial" panose="020B0604020202020204" pitchFamily="34" charset="0"/>
              </a:rPr>
              <a:t>coli</a:t>
            </a:r>
            <a:r>
              <a:rPr kumimoji="0" lang="es-AR" sz="2400" b="0" i="1"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rPr>
              <a:t> Enterohemorrágicas</a:t>
            </a:r>
            <a:r>
              <a:rPr kumimoji="0" lang="es-AR" sz="2400" b="0" i="0"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rPr>
              <a:t> (ECEH), especialmente el tipo E. </a:t>
            </a:r>
            <a:r>
              <a:rPr kumimoji="0" lang="es-AR" sz="2400" b="0" i="0" u="none" strike="noStrike" kern="100" cap="none" spc="0" normalizeH="0" baseline="0" noProof="0" dirty="0" err="1">
                <a:ln>
                  <a:noFill/>
                </a:ln>
                <a:solidFill>
                  <a:srgbClr val="000000"/>
                </a:solidFill>
                <a:effectLst/>
                <a:uLnTx/>
                <a:uFillTx/>
                <a:latin typeface="Candara" panose="020E0502030303020204" pitchFamily="34" charset="0"/>
                <a:ea typeface="Arial" panose="020B0604020202020204" pitchFamily="34" charset="0"/>
              </a:rPr>
              <a:t>Coli</a:t>
            </a:r>
            <a:r>
              <a:rPr kumimoji="0" lang="es-AR" sz="2400" b="0" i="0"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rPr>
              <a:t> 0157:H7. Es uno d ellos grupos capaces de producir la toxina </a:t>
            </a:r>
            <a:r>
              <a:rPr kumimoji="0" lang="es-AR" sz="2400" b="0" i="1"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rPr>
              <a:t>Shiga</a:t>
            </a:r>
            <a:r>
              <a:rPr kumimoji="0" lang="es-AR" sz="2400" b="0" i="0"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rPr>
              <a:t>.</a:t>
            </a:r>
          </a:p>
        </p:txBody>
      </p:sp>
    </p:spTree>
    <p:extLst>
      <p:ext uri="{BB962C8B-B14F-4D97-AF65-F5344CB8AC3E}">
        <p14:creationId xmlns:p14="http://schemas.microsoft.com/office/powerpoint/2010/main" val="1637364120"/>
      </p:ext>
    </p:extLst>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CE1E24B-5445-7B36-C62E-98A856644260}"/>
              </a:ext>
            </a:extLst>
          </p:cNvPr>
          <p:cNvSpPr txBox="1"/>
          <p:nvPr/>
        </p:nvSpPr>
        <p:spPr>
          <a:xfrm>
            <a:off x="839416" y="1123313"/>
            <a:ext cx="10513168" cy="4832092"/>
          </a:xfrm>
          <a:prstGeom prst="rect">
            <a:avLst/>
          </a:prstGeom>
          <a:noFill/>
        </p:spPr>
        <p:txBody>
          <a:bodyPr wrap="square">
            <a:spAutoFit/>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s-AR" sz="2400" b="0" i="1" u="none" strike="noStrike" kern="100" cap="none" spc="0" normalizeH="0" baseline="0" noProof="0" dirty="0" err="1">
                <a:ln>
                  <a:noFill/>
                </a:ln>
                <a:solidFill>
                  <a:srgbClr val="000000"/>
                </a:solidFill>
                <a:effectLst/>
                <a:uLnTx/>
                <a:uFillTx/>
                <a:latin typeface="Candara" panose="020E0502030303020204" pitchFamily="34" charset="0"/>
                <a:ea typeface="Arial" panose="020B0604020202020204" pitchFamily="34" charset="0"/>
              </a:rPr>
              <a:t>Escherichia</a:t>
            </a:r>
            <a:r>
              <a:rPr kumimoji="0" lang="es-AR" sz="2400" b="0" i="1"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rPr>
              <a:t> </a:t>
            </a:r>
            <a:r>
              <a:rPr kumimoji="0" lang="es-AR" sz="2400" b="0" i="1" u="none" strike="noStrike" kern="100" cap="none" spc="0" normalizeH="0" baseline="0" noProof="0" dirty="0" err="1">
                <a:ln>
                  <a:noFill/>
                </a:ln>
                <a:solidFill>
                  <a:srgbClr val="000000"/>
                </a:solidFill>
                <a:effectLst/>
                <a:uLnTx/>
                <a:uFillTx/>
                <a:latin typeface="Candara" panose="020E0502030303020204" pitchFamily="34" charset="0"/>
                <a:ea typeface="Arial" panose="020B0604020202020204" pitchFamily="34" charset="0"/>
              </a:rPr>
              <a:t>coli</a:t>
            </a:r>
            <a:r>
              <a:rPr kumimoji="0" lang="es-AR" sz="2400" b="0" i="1"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rPr>
              <a:t> </a:t>
            </a:r>
            <a:r>
              <a:rPr kumimoji="0" lang="es-AR" sz="2400" b="0" i="0"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rPr>
              <a:t>forma parte de la flora bacteriana de los seres humanos, con excepción del grupo ECEH, cuyo principal reservorio es el ganado. Los bovinos parecen constituir el principal reservorio de E. </a:t>
            </a:r>
            <a:r>
              <a:rPr kumimoji="0" lang="es-AR" sz="2400" b="0" i="0" u="none" strike="noStrike" kern="100" cap="none" spc="0" normalizeH="0" baseline="0" noProof="0" dirty="0" err="1">
                <a:ln>
                  <a:noFill/>
                </a:ln>
                <a:solidFill>
                  <a:srgbClr val="000000"/>
                </a:solidFill>
                <a:effectLst/>
                <a:uLnTx/>
                <a:uFillTx/>
                <a:latin typeface="Candara" panose="020E0502030303020204" pitchFamily="34" charset="0"/>
                <a:ea typeface="Arial" panose="020B0604020202020204" pitchFamily="34" charset="0"/>
              </a:rPr>
              <a:t>coli</a:t>
            </a:r>
            <a:r>
              <a:rPr kumimoji="0" lang="es-AR" sz="2400" b="0" i="0"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rPr>
              <a:t> O157:H7, la cual no sería patogénica para los animales, aunque suele encontrarse con más frecuencia en aquellos que tienen diarrea (Rice, 1999).</a:t>
            </a:r>
          </a:p>
          <a:p>
            <a:pPr marL="0" marR="0" lvl="0" indent="0" algn="l" defTabSz="914400" rtl="0" eaLnBrk="1" fontAlgn="base" latinLnBrk="0" hangingPunct="1">
              <a:lnSpc>
                <a:spcPct val="100000"/>
              </a:lnSpc>
              <a:spcBef>
                <a:spcPts val="600"/>
              </a:spcBef>
              <a:spcAft>
                <a:spcPts val="600"/>
              </a:spcAft>
              <a:buClrTx/>
              <a:buSzTx/>
              <a:buFontTx/>
              <a:buNone/>
              <a:tabLst/>
              <a:defRPr/>
            </a:pPr>
            <a:r>
              <a:rPr lang="es-AR" sz="2400" dirty="0">
                <a:latin typeface="Candara" panose="020E0502030303020204" pitchFamily="34" charset="0"/>
              </a:rPr>
              <a:t>Las infecciones por E. </a:t>
            </a:r>
            <a:r>
              <a:rPr lang="es-AR" sz="2400" dirty="0" err="1">
                <a:latin typeface="Candara" panose="020E0502030303020204" pitchFamily="34" charset="0"/>
              </a:rPr>
              <a:t>Coli</a:t>
            </a:r>
            <a:r>
              <a:rPr lang="es-AR" sz="2400" dirty="0">
                <a:latin typeface="Candara" panose="020E0502030303020204" pitchFamily="34" charset="0"/>
              </a:rPr>
              <a:t> O157 y E. </a:t>
            </a:r>
            <a:r>
              <a:rPr lang="es-AR" sz="2400" dirty="0" err="1">
                <a:latin typeface="Candara" panose="020E0502030303020204" pitchFamily="34" charset="0"/>
              </a:rPr>
              <a:t>Coli</a:t>
            </a:r>
            <a:r>
              <a:rPr lang="es-AR" sz="2400" dirty="0">
                <a:latin typeface="Candara" panose="020E0502030303020204" pitchFamily="34" charset="0"/>
              </a:rPr>
              <a:t> 0111 son menos comunes que las provocadas por </a:t>
            </a:r>
            <a:r>
              <a:rPr lang="es-AR" sz="2400" dirty="0" err="1">
                <a:latin typeface="Candara" panose="020E0502030303020204" pitchFamily="34" charset="0"/>
              </a:rPr>
              <a:t>Campylobacter</a:t>
            </a:r>
            <a:r>
              <a:rPr lang="es-AR" sz="2400" dirty="0">
                <a:latin typeface="Candara" panose="020E0502030303020204" pitchFamily="34" charset="0"/>
              </a:rPr>
              <a:t>, pero los síntomas son más graves.</a:t>
            </a:r>
          </a:p>
          <a:p>
            <a:pPr marL="0" marR="0" lvl="0" indent="0" algn="l" defTabSz="914400" rtl="0" eaLnBrk="1" fontAlgn="base" latinLnBrk="0" hangingPunct="1">
              <a:lnSpc>
                <a:spcPct val="100000"/>
              </a:lnSpc>
              <a:spcBef>
                <a:spcPts val="600"/>
              </a:spcBef>
              <a:spcAft>
                <a:spcPts val="600"/>
              </a:spcAft>
              <a:buClrTx/>
              <a:buSzTx/>
              <a:buFontTx/>
              <a:buNone/>
              <a:tabLst/>
              <a:defRPr/>
            </a:pPr>
            <a:r>
              <a:rPr lang="es-AR" sz="2400" dirty="0">
                <a:solidFill>
                  <a:srgbClr val="151515"/>
                </a:solidFill>
                <a:latin typeface="Candara" panose="020E0502030303020204" pitchFamily="34" charset="0"/>
              </a:rPr>
              <a:t>Provocan</a:t>
            </a:r>
            <a:r>
              <a:rPr kumimoji="0" lang="es-AR" sz="2400" b="0" i="0" u="none" strike="noStrike" kern="1200" cap="none" spc="0" normalizeH="0" baseline="0" noProof="0" dirty="0">
                <a:ln>
                  <a:noFill/>
                </a:ln>
                <a:solidFill>
                  <a:srgbClr val="151515"/>
                </a:solidFill>
                <a:effectLst/>
                <a:uLnTx/>
                <a:uFillTx/>
                <a:latin typeface="Candara" panose="020E0502030303020204" pitchFamily="34" charset="0"/>
              </a:rPr>
              <a:t> diarrea leve no hemorrágica y altamente hemorrágica. Algunos enfermos (2% a 7%) pueden adquirir el </a:t>
            </a:r>
            <a:r>
              <a:rPr kumimoji="0" lang="es-AR" sz="2400" b="0" i="0" u="sng" strike="noStrike" kern="1200" cap="none" spc="0" normalizeH="0" baseline="0" noProof="0" dirty="0">
                <a:ln>
                  <a:noFill/>
                </a:ln>
                <a:solidFill>
                  <a:srgbClr val="151515"/>
                </a:solidFill>
                <a:effectLst/>
                <a:uLnTx/>
                <a:uFillTx/>
                <a:latin typeface="Candara" panose="020E0502030303020204" pitchFamily="34" charset="0"/>
              </a:rPr>
              <a:t>síndrome hemolítico urémico (SHU</a:t>
            </a:r>
            <a:r>
              <a:rPr kumimoji="0" lang="es-AR" sz="2400" b="0" i="0" u="none" strike="noStrike" kern="1200" cap="none" spc="0" normalizeH="0" baseline="0" noProof="0" dirty="0">
                <a:ln>
                  <a:noFill/>
                </a:ln>
                <a:solidFill>
                  <a:srgbClr val="151515"/>
                </a:solidFill>
                <a:effectLst/>
                <a:uLnTx/>
                <a:uFillTx/>
                <a:latin typeface="Candara" panose="020E0502030303020204" pitchFamily="34" charset="0"/>
              </a:rPr>
              <a:t>), enfermedad que llega a ser mortal y se caracteriza por insuficiencia renal aguda y anemia hemolítica. La dosis infecciosa puede ser menor que 100 organismos (OMS, 2022).</a:t>
            </a:r>
            <a:endParaRPr lang="es-AR" sz="2400" dirty="0">
              <a:latin typeface="Candara" panose="020E0502030303020204" pitchFamily="34" charset="0"/>
            </a:endParaRPr>
          </a:p>
        </p:txBody>
      </p:sp>
    </p:spTree>
    <p:extLst>
      <p:ext uri="{BB962C8B-B14F-4D97-AF65-F5344CB8AC3E}">
        <p14:creationId xmlns:p14="http://schemas.microsoft.com/office/powerpoint/2010/main" val="1666283560"/>
      </p:ext>
    </p:extLst>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42DF6B7-BF5F-2CED-252F-F13268EB0121}"/>
              </a:ext>
            </a:extLst>
          </p:cNvPr>
          <p:cNvSpPr txBox="1"/>
          <p:nvPr/>
        </p:nvSpPr>
        <p:spPr>
          <a:xfrm>
            <a:off x="1127448" y="1556792"/>
            <a:ext cx="10081120" cy="3679597"/>
          </a:xfrm>
          <a:prstGeom prst="rect">
            <a:avLst/>
          </a:prstGeom>
          <a:solidFill>
            <a:schemeClr val="tx1">
              <a:lumMod val="10000"/>
              <a:lumOff val="90000"/>
            </a:schemeClr>
          </a:solidFill>
        </p:spPr>
        <p:txBody>
          <a:bodyPr wrap="square">
            <a:spAutoFit/>
          </a:bodyPr>
          <a:lstStyle/>
          <a:p>
            <a:pPr>
              <a:lnSpc>
                <a:spcPct val="108000"/>
              </a:lnSpc>
              <a:spcAft>
                <a:spcPts val="1050"/>
              </a:spcAft>
            </a:pPr>
            <a:r>
              <a:rPr lang="es-AR" sz="2400" b="1" i="1" kern="100" dirty="0">
                <a:solidFill>
                  <a:srgbClr val="000000"/>
                </a:solidFill>
                <a:effectLst/>
                <a:latin typeface="Candara" panose="020E0502030303020204" pitchFamily="34" charset="0"/>
                <a:ea typeface="Arial" panose="020B0604020202020204" pitchFamily="34" charset="0"/>
              </a:rPr>
              <a:t>Efectividad de los procesos de tratamiento</a:t>
            </a:r>
          </a:p>
          <a:p>
            <a:pPr marR="5715" algn="just">
              <a:lnSpc>
                <a:spcPct val="104000"/>
              </a:lnSpc>
              <a:spcBef>
                <a:spcPts val="600"/>
              </a:spcBef>
              <a:spcAft>
                <a:spcPts val="600"/>
              </a:spcAft>
            </a:pPr>
            <a:r>
              <a:rPr lang="es-AR" sz="2400" kern="100" dirty="0">
                <a:solidFill>
                  <a:srgbClr val="000000"/>
                </a:solidFill>
                <a:latin typeface="Candara" panose="020E0502030303020204" pitchFamily="34" charset="0"/>
                <a:ea typeface="Arial" panose="020B0604020202020204" pitchFamily="34" charset="0"/>
              </a:rPr>
              <a:t>Como todas las bacterias, E. </a:t>
            </a:r>
            <a:r>
              <a:rPr lang="es-AR" sz="2400" kern="100" dirty="0" err="1">
                <a:solidFill>
                  <a:srgbClr val="000000"/>
                </a:solidFill>
                <a:latin typeface="Candara" panose="020E0502030303020204" pitchFamily="34" charset="0"/>
                <a:ea typeface="Arial" panose="020B0604020202020204" pitchFamily="34" charset="0"/>
              </a:rPr>
              <a:t>Coli</a:t>
            </a:r>
            <a:r>
              <a:rPr lang="es-AR" sz="2400" kern="100" dirty="0">
                <a:solidFill>
                  <a:srgbClr val="000000"/>
                </a:solidFill>
                <a:latin typeface="Candara" panose="020E0502030303020204" pitchFamily="34" charset="0"/>
                <a:ea typeface="Arial" panose="020B0604020202020204" pitchFamily="34" charset="0"/>
              </a:rPr>
              <a:t> es muy sensible al cloro. Para </a:t>
            </a:r>
            <a:r>
              <a:rPr lang="es-AR" sz="2400" kern="100" dirty="0">
                <a:solidFill>
                  <a:srgbClr val="000000"/>
                </a:solidFill>
                <a:effectLst/>
                <a:latin typeface="Candara" panose="020E0502030303020204" pitchFamily="34" charset="0"/>
                <a:ea typeface="Arial" panose="020B0604020202020204" pitchFamily="34" charset="0"/>
              </a:rPr>
              <a:t>inactivar 99 % se necesita una concentración de 0,2 mg/l de cloro libre durante un tiempo de contacto de 1 minuto.</a:t>
            </a:r>
          </a:p>
          <a:p>
            <a:pPr marR="5715" algn="just">
              <a:lnSpc>
                <a:spcPct val="104000"/>
              </a:lnSpc>
              <a:spcBef>
                <a:spcPts val="600"/>
              </a:spcBef>
              <a:spcAft>
                <a:spcPts val="600"/>
              </a:spcAft>
            </a:pPr>
            <a:r>
              <a:rPr lang="es-AR" sz="2400" kern="100" dirty="0">
                <a:solidFill>
                  <a:srgbClr val="000000"/>
                </a:solidFill>
                <a:effectLst/>
                <a:latin typeface="Candara" panose="020E0502030303020204" pitchFamily="34" charset="0"/>
                <a:ea typeface="Arial" panose="020B0604020202020204" pitchFamily="34" charset="0"/>
              </a:rPr>
              <a:t>Manteniendo niveles mínimos de desinfectante residual en las redes de distribución se evita la presencia de E. </a:t>
            </a:r>
            <a:r>
              <a:rPr lang="es-AR" sz="2400" kern="100" dirty="0" err="1">
                <a:solidFill>
                  <a:srgbClr val="000000"/>
                </a:solidFill>
                <a:effectLst/>
                <a:latin typeface="Candara" panose="020E0502030303020204" pitchFamily="34" charset="0"/>
                <a:ea typeface="Arial" panose="020B0604020202020204" pitchFamily="34" charset="0"/>
              </a:rPr>
              <a:t>coli</a:t>
            </a:r>
            <a:r>
              <a:rPr lang="es-AR" sz="2400" kern="100" dirty="0">
                <a:solidFill>
                  <a:srgbClr val="000000"/>
                </a:solidFill>
                <a:effectLst/>
                <a:latin typeface="Candara" panose="020E0502030303020204" pitchFamily="34" charset="0"/>
                <a:ea typeface="Arial" panose="020B0604020202020204" pitchFamily="34" charset="0"/>
              </a:rPr>
              <a:t> en las muestras.</a:t>
            </a:r>
          </a:p>
          <a:p>
            <a:pPr marR="5715" algn="just">
              <a:lnSpc>
                <a:spcPct val="104000"/>
              </a:lnSpc>
              <a:spcBef>
                <a:spcPts val="600"/>
              </a:spcBef>
              <a:spcAft>
                <a:spcPts val="600"/>
              </a:spcAft>
            </a:pPr>
            <a:r>
              <a:rPr lang="es-AR" sz="2400" kern="100" dirty="0">
                <a:solidFill>
                  <a:srgbClr val="000000"/>
                </a:solidFill>
                <a:latin typeface="Candara" panose="020E0502030303020204" pitchFamily="34" charset="0"/>
                <a:ea typeface="Arial" panose="020B0604020202020204" pitchFamily="34" charset="0"/>
              </a:rPr>
              <a:t>Es muy sensible a la temperatura, por lo que la ebullición es altamente efectiva.</a:t>
            </a:r>
            <a:endParaRPr lang="es-AR" sz="2400" kern="100" dirty="0">
              <a:solidFill>
                <a:srgbClr val="000000"/>
              </a:solidFill>
              <a:effectLst/>
              <a:latin typeface="Candara" panose="020E0502030303020204" pitchFamily="34" charset="0"/>
              <a:ea typeface="Arial" panose="020B0604020202020204" pitchFamily="34" charset="0"/>
            </a:endParaRPr>
          </a:p>
        </p:txBody>
      </p:sp>
    </p:spTree>
    <p:extLst>
      <p:ext uri="{BB962C8B-B14F-4D97-AF65-F5344CB8AC3E}">
        <p14:creationId xmlns:p14="http://schemas.microsoft.com/office/powerpoint/2010/main" val="3895760301"/>
      </p:ext>
    </p:extLst>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CE1E24B-5445-7B36-C62E-98A856644260}"/>
              </a:ext>
            </a:extLst>
          </p:cNvPr>
          <p:cNvSpPr txBox="1"/>
          <p:nvPr/>
        </p:nvSpPr>
        <p:spPr>
          <a:xfrm>
            <a:off x="504497" y="806708"/>
            <a:ext cx="10957034" cy="4755148"/>
          </a:xfrm>
          <a:prstGeom prst="rect">
            <a:avLst/>
          </a:prstGeom>
          <a:noFill/>
        </p:spPr>
        <p:txBody>
          <a:bodyPr wrap="square">
            <a:spAutoFit/>
          </a:bodyPr>
          <a:lstStyle/>
          <a:p>
            <a:r>
              <a:rPr lang="es-AR" sz="2800" b="1" dirty="0" err="1">
                <a:latin typeface="Candara" panose="020E0502030303020204" pitchFamily="34" charset="0"/>
              </a:rPr>
              <a:t>Shigella</a:t>
            </a:r>
            <a:endParaRPr lang="es-AR" sz="2800" b="1" dirty="0">
              <a:latin typeface="Candara" panose="020E0502030303020204" pitchFamily="34" charset="0"/>
            </a:endParaRPr>
          </a:p>
          <a:p>
            <a:pPr>
              <a:spcBef>
                <a:spcPts val="600"/>
              </a:spcBef>
              <a:spcAft>
                <a:spcPts val="600"/>
              </a:spcAft>
            </a:pPr>
            <a:r>
              <a:rPr kumimoji="0" lang="es-AR" altLang="es-AR" sz="2400" b="0" i="0" u="none" strike="noStrike" cap="none" normalizeH="0" baseline="0" dirty="0">
                <a:ln>
                  <a:noFill/>
                </a:ln>
                <a:solidFill>
                  <a:srgbClr val="000000"/>
                </a:solidFill>
                <a:effectLst/>
                <a:latin typeface="Candara" panose="020E0502030303020204" pitchFamily="34" charset="0"/>
                <a:ea typeface="Arial" panose="020B0604020202020204" pitchFamily="34" charset="0"/>
              </a:rPr>
              <a:t>Son bacterias facultativas anaerobias Gram negativas con forma tipo bastón, de 0,3 a 1,0 </a:t>
            </a:r>
            <a:r>
              <a:rPr kumimoji="0" lang="es-AR" altLang="es-AR" sz="2400" b="0" i="0" u="none" strike="noStrike" cap="none" normalizeH="0" baseline="0" dirty="0">
                <a:ln>
                  <a:noFill/>
                </a:ln>
                <a:solidFill>
                  <a:srgbClr val="000000"/>
                </a:solidFill>
                <a:effectLst/>
                <a:latin typeface="Candara" panose="020E0502030303020204" pitchFamily="34" charset="0"/>
                <a:ea typeface="Segoe UI Symbol" panose="020B0502040204020203" pitchFamily="34" charset="0"/>
                <a:cs typeface="Segoe UI Symbol" panose="020B0502040204020203" pitchFamily="34" charset="0"/>
              </a:rPr>
              <a:t>µ</a:t>
            </a:r>
            <a:r>
              <a:rPr kumimoji="0" lang="es-AR" altLang="es-AR" sz="2400" b="0" i="0" u="none" strike="noStrike" cap="none" normalizeH="0" baseline="0" dirty="0">
                <a:ln>
                  <a:noFill/>
                </a:ln>
                <a:solidFill>
                  <a:srgbClr val="000000"/>
                </a:solidFill>
                <a:effectLst/>
                <a:latin typeface="Candara" panose="020E0502030303020204" pitchFamily="34" charset="0"/>
                <a:ea typeface="Arial" panose="020B0604020202020204" pitchFamily="34" charset="0"/>
              </a:rPr>
              <a:t>m de diámetro y 1,0 a 6,0 </a:t>
            </a:r>
            <a:r>
              <a:rPr kumimoji="0" lang="es-AR" altLang="es-AR" sz="2400" b="0" i="0" u="none" strike="noStrike" cap="none" normalizeH="0" baseline="0" dirty="0">
                <a:ln>
                  <a:noFill/>
                </a:ln>
                <a:solidFill>
                  <a:srgbClr val="000000"/>
                </a:solidFill>
                <a:effectLst/>
                <a:latin typeface="Candara" panose="020E0502030303020204" pitchFamily="34" charset="0"/>
                <a:ea typeface="Segoe UI Symbol" panose="020B0502040204020203" pitchFamily="34" charset="0"/>
                <a:cs typeface="Segoe UI Symbol" panose="020B0502040204020203" pitchFamily="34" charset="0"/>
              </a:rPr>
              <a:t>µ</a:t>
            </a:r>
            <a:r>
              <a:rPr kumimoji="0" lang="es-AR" altLang="es-AR" sz="2400" b="0" i="0" u="none" strike="noStrike" cap="none" normalizeH="0" baseline="0" dirty="0">
                <a:ln>
                  <a:noFill/>
                </a:ln>
                <a:solidFill>
                  <a:srgbClr val="000000"/>
                </a:solidFill>
                <a:effectLst/>
                <a:latin typeface="Candara" panose="020E0502030303020204" pitchFamily="34" charset="0"/>
                <a:ea typeface="Arial" panose="020B0604020202020204" pitchFamily="34" charset="0"/>
              </a:rPr>
              <a:t>m de largo. No tienen movilidad, no forman esporas, y su temperatura óptima de crecimiento es 37ºC.</a:t>
            </a:r>
            <a:endParaRPr lang="es-AR" sz="2400" b="1" dirty="0">
              <a:latin typeface="Candara" panose="020E0502030303020204" pitchFamily="34" charset="0"/>
            </a:endParaRPr>
          </a:p>
          <a:p>
            <a:pPr>
              <a:spcBef>
                <a:spcPts val="600"/>
              </a:spcBef>
              <a:spcAft>
                <a:spcPts val="600"/>
              </a:spcAft>
            </a:pPr>
            <a:r>
              <a:rPr lang="es-AR" sz="2400" dirty="0">
                <a:latin typeface="Candara" panose="020E0502030303020204" pitchFamily="34" charset="0"/>
              </a:rPr>
              <a:t>Infecta a más de dos millones de personas al año con cerca de 60.000 muertes, en especial en países en desarrollo. La dosis infecciosa es muy baja (10 a 100 organismos). Se han registrado brotes de origen hídrico. OMS, 2022:138).</a:t>
            </a:r>
          </a:p>
          <a:p>
            <a:pPr>
              <a:spcBef>
                <a:spcPts val="600"/>
              </a:spcBef>
              <a:spcAft>
                <a:spcPts val="600"/>
              </a:spcAft>
            </a:pPr>
            <a:r>
              <a:rPr lang="es-AR" sz="2400" kern="100" dirty="0">
                <a:solidFill>
                  <a:srgbClr val="000000"/>
                </a:solidFill>
                <a:effectLst/>
                <a:latin typeface="Candara" panose="020E0502030303020204" pitchFamily="34" charset="0"/>
                <a:ea typeface="Arial" panose="020B0604020202020204" pitchFamily="34" charset="0"/>
              </a:rPr>
              <a:t>Síntomas: dolor abdominal, cólicos, diarrea, fiebre. La afectación del colon da lugar a una reacción inflamatoria intensa que puede derivar en úlceras y sangrado.</a:t>
            </a:r>
          </a:p>
          <a:p>
            <a:pPr>
              <a:spcBef>
                <a:spcPts val="600"/>
              </a:spcBef>
              <a:spcAft>
                <a:spcPts val="600"/>
              </a:spcAft>
            </a:pPr>
            <a:r>
              <a:rPr lang="es-AR" sz="2400" kern="100" dirty="0">
                <a:solidFill>
                  <a:srgbClr val="000000"/>
                </a:solidFill>
                <a:effectLst/>
                <a:latin typeface="Candara" panose="020E0502030303020204" pitchFamily="34" charset="0"/>
                <a:ea typeface="Arial" panose="020B0604020202020204" pitchFamily="34" charset="0"/>
              </a:rPr>
              <a:t>La enfermedad se transmite por la vía fecal-oral, en forma directa o indirecta, y e</a:t>
            </a:r>
            <a:r>
              <a:rPr kumimoji="0" lang="es-AR" sz="2400" b="0" i="0"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rPr>
              <a:t>l período de incubación es de 1 a 3 días</a:t>
            </a:r>
            <a:r>
              <a:rPr lang="es-AR" sz="2400" kern="100" dirty="0">
                <a:solidFill>
                  <a:srgbClr val="000000"/>
                </a:solidFill>
                <a:effectLst/>
                <a:latin typeface="Candara" panose="020E0502030303020204" pitchFamily="34" charset="0"/>
                <a:ea typeface="Arial" panose="020B0604020202020204" pitchFamily="34" charset="0"/>
              </a:rPr>
              <a:t>.</a:t>
            </a:r>
            <a:endParaRPr lang="es-AR" sz="2400" dirty="0">
              <a:latin typeface="Candara" panose="020E0502030303020204" pitchFamily="34" charset="0"/>
            </a:endParaRPr>
          </a:p>
        </p:txBody>
      </p:sp>
      <p:sp>
        <p:nvSpPr>
          <p:cNvPr id="2" name="Rectangle 5">
            <a:extLst>
              <a:ext uri="{FF2B5EF4-FFF2-40B4-BE49-F238E27FC236}">
                <a16:creationId xmlns:a16="http://schemas.microsoft.com/office/drawing/2014/main" id="{32F9DA66-BE03-583B-F6E7-2C0788A3250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pSp>
        <p:nvGrpSpPr>
          <p:cNvPr id="3" name="Group 232764">
            <a:extLst>
              <a:ext uri="{FF2B5EF4-FFF2-40B4-BE49-F238E27FC236}">
                <a16:creationId xmlns:a16="http://schemas.microsoft.com/office/drawing/2014/main" id="{9F82A1CF-C753-ACC1-C08F-A4E503DDF438}"/>
              </a:ext>
            </a:extLst>
          </p:cNvPr>
          <p:cNvGrpSpPr/>
          <p:nvPr/>
        </p:nvGrpSpPr>
        <p:grpSpPr>
          <a:xfrm>
            <a:off x="899160" y="8498205"/>
            <a:ext cx="4862195" cy="139700"/>
            <a:chOff x="0" y="0"/>
            <a:chExt cx="4862637" cy="140196"/>
          </a:xfrm>
        </p:grpSpPr>
        <p:sp>
          <p:nvSpPr>
            <p:cNvPr id="4" name="Rectangle 3002">
              <a:extLst>
                <a:ext uri="{FF2B5EF4-FFF2-40B4-BE49-F238E27FC236}">
                  <a16:creationId xmlns:a16="http://schemas.microsoft.com/office/drawing/2014/main" id="{75D09E3A-2796-D6B6-1862-0D5F9217FB13}"/>
                </a:ext>
              </a:extLst>
            </p:cNvPr>
            <p:cNvSpPr/>
            <p:nvPr/>
          </p:nvSpPr>
          <p:spPr>
            <a:xfrm>
              <a:off x="4748784" y="27844"/>
              <a:ext cx="151424" cy="149428"/>
            </a:xfrm>
            <a:prstGeom prst="rect">
              <a:avLst/>
            </a:prstGeom>
            <a:ln>
              <a:noFill/>
            </a:ln>
          </p:spPr>
          <p:txBody>
            <a:bodyPr vert="horz" lIns="0" tIns="0" rIns="0" bIns="0" rtlCol="0">
              <a:noAutofit/>
            </a:bodyPr>
            <a:lstStyle/>
            <a:p>
              <a:pPr marR="183515" indent="173355" algn="l">
                <a:lnSpc>
                  <a:spcPct val="107000"/>
                </a:lnSpc>
                <a:spcAft>
                  <a:spcPts val="800"/>
                </a:spcAft>
              </a:pPr>
              <a:r>
                <a:rPr lang="es-AR" sz="800" kern="100">
                  <a:solidFill>
                    <a:srgbClr val="000000"/>
                  </a:solidFill>
                  <a:effectLst/>
                  <a:latin typeface="Arial" panose="020B0604020202020204" pitchFamily="34" charset="0"/>
                  <a:ea typeface="Arial" panose="020B0604020202020204" pitchFamily="34" charset="0"/>
                </a:rPr>
                <a:t>45</a:t>
              </a:r>
              <a:endParaRPr lang="es-AR" sz="1100" kern="100">
                <a:solidFill>
                  <a:srgbClr val="000000"/>
                </a:solidFill>
                <a:effectLst/>
                <a:latin typeface="Arial" panose="020B0604020202020204" pitchFamily="34" charset="0"/>
                <a:ea typeface="Arial" panose="020B0604020202020204" pitchFamily="34" charset="0"/>
              </a:endParaRPr>
            </a:p>
          </p:txBody>
        </p:sp>
        <p:sp>
          <p:nvSpPr>
            <p:cNvPr id="6" name="Shape 3003">
              <a:extLst>
                <a:ext uri="{FF2B5EF4-FFF2-40B4-BE49-F238E27FC236}">
                  <a16:creationId xmlns:a16="http://schemas.microsoft.com/office/drawing/2014/main" id="{4188A656-5A2E-7FBE-2617-2508E6D05E71}"/>
                </a:ext>
              </a:extLst>
            </p:cNvPr>
            <p:cNvSpPr/>
            <p:nvPr/>
          </p:nvSpPr>
          <p:spPr>
            <a:xfrm>
              <a:off x="213360" y="3049"/>
              <a:ext cx="4648200" cy="0"/>
            </a:xfrm>
            <a:custGeom>
              <a:avLst/>
              <a:gdLst/>
              <a:ahLst/>
              <a:cxnLst/>
              <a:rect l="0" t="0" r="0" b="0"/>
              <a:pathLst>
                <a:path w="4648200">
                  <a:moveTo>
                    <a:pt x="0" y="0"/>
                  </a:moveTo>
                  <a:lnTo>
                    <a:pt x="4648200" y="0"/>
                  </a:lnTo>
                </a:path>
              </a:pathLst>
            </a:custGeom>
            <a:ln w="3048" cap="rnd">
              <a:round/>
            </a:ln>
          </p:spPr>
          <p:style>
            <a:lnRef idx="1">
              <a:srgbClr val="000000"/>
            </a:lnRef>
            <a:fillRef idx="0">
              <a:srgbClr val="000000">
                <a:alpha val="0"/>
              </a:srgbClr>
            </a:fillRef>
            <a:effectRef idx="0">
              <a:scrgbClr r="0" g="0" b="0"/>
            </a:effectRef>
            <a:fontRef idx="none"/>
          </p:style>
          <p:txBody>
            <a:bodyPr/>
            <a:lstStyle/>
            <a:p>
              <a:endParaRPr lang="es-AR"/>
            </a:p>
          </p:txBody>
        </p:sp>
        <p:pic>
          <p:nvPicPr>
            <p:cNvPr id="7" name="Picture 3006">
              <a:extLst>
                <a:ext uri="{FF2B5EF4-FFF2-40B4-BE49-F238E27FC236}">
                  <a16:creationId xmlns:a16="http://schemas.microsoft.com/office/drawing/2014/main" id="{2AEC3EEF-667F-8D0F-7193-3113034013DF}"/>
                </a:ext>
              </a:extLst>
            </p:cNvPr>
            <p:cNvPicPr/>
            <p:nvPr/>
          </p:nvPicPr>
          <p:blipFill>
            <a:blip r:embed="rId2"/>
            <a:stretch>
              <a:fillRect/>
            </a:stretch>
          </p:blipFill>
          <p:spPr>
            <a:xfrm flipV="1">
              <a:off x="0" y="0"/>
              <a:ext cx="201168" cy="137160"/>
            </a:xfrm>
            <a:prstGeom prst="rect">
              <a:avLst/>
            </a:prstGeom>
          </p:spPr>
        </p:pic>
      </p:grpSp>
      <p:sp>
        <p:nvSpPr>
          <p:cNvPr id="15" name="Rectangle 19">
            <a:extLst>
              <a:ext uri="{FF2B5EF4-FFF2-40B4-BE49-F238E27FC236}">
                <a16:creationId xmlns:a16="http://schemas.microsoft.com/office/drawing/2014/main" id="{DB87C658-7654-0E64-D287-BD273C2F435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pSp>
        <p:nvGrpSpPr>
          <p:cNvPr id="16" name="Group 232764">
            <a:extLst>
              <a:ext uri="{FF2B5EF4-FFF2-40B4-BE49-F238E27FC236}">
                <a16:creationId xmlns:a16="http://schemas.microsoft.com/office/drawing/2014/main" id="{BC80DF29-74F0-3353-B223-6FEEF68158D4}"/>
              </a:ext>
            </a:extLst>
          </p:cNvPr>
          <p:cNvGrpSpPr/>
          <p:nvPr/>
        </p:nvGrpSpPr>
        <p:grpSpPr>
          <a:xfrm>
            <a:off x="899160" y="8498205"/>
            <a:ext cx="4862195" cy="139700"/>
            <a:chOff x="0" y="0"/>
            <a:chExt cx="4862637" cy="140196"/>
          </a:xfrm>
        </p:grpSpPr>
        <p:sp>
          <p:nvSpPr>
            <p:cNvPr id="17" name="Rectangle 3002">
              <a:extLst>
                <a:ext uri="{FF2B5EF4-FFF2-40B4-BE49-F238E27FC236}">
                  <a16:creationId xmlns:a16="http://schemas.microsoft.com/office/drawing/2014/main" id="{7E0F430B-CBDB-0757-F982-397143D800A9}"/>
                </a:ext>
              </a:extLst>
            </p:cNvPr>
            <p:cNvSpPr/>
            <p:nvPr/>
          </p:nvSpPr>
          <p:spPr>
            <a:xfrm>
              <a:off x="4748784" y="27844"/>
              <a:ext cx="151424" cy="149428"/>
            </a:xfrm>
            <a:prstGeom prst="rect">
              <a:avLst/>
            </a:prstGeom>
            <a:ln>
              <a:noFill/>
            </a:ln>
          </p:spPr>
          <p:txBody>
            <a:bodyPr vert="horz" lIns="0" tIns="0" rIns="0" bIns="0" rtlCol="0">
              <a:noAutofit/>
            </a:bodyPr>
            <a:lstStyle/>
            <a:p>
              <a:pPr marR="183515" indent="173355" algn="l">
                <a:lnSpc>
                  <a:spcPct val="107000"/>
                </a:lnSpc>
                <a:spcAft>
                  <a:spcPts val="800"/>
                </a:spcAft>
              </a:pPr>
              <a:r>
                <a:rPr lang="es-AR" sz="800" kern="100">
                  <a:solidFill>
                    <a:srgbClr val="000000"/>
                  </a:solidFill>
                  <a:effectLst/>
                  <a:latin typeface="Arial" panose="020B0604020202020204" pitchFamily="34" charset="0"/>
                  <a:ea typeface="Arial" panose="020B0604020202020204" pitchFamily="34" charset="0"/>
                </a:rPr>
                <a:t>45</a:t>
              </a:r>
              <a:endParaRPr lang="es-AR" sz="1100" kern="100">
                <a:solidFill>
                  <a:srgbClr val="000000"/>
                </a:solidFill>
                <a:effectLst/>
                <a:latin typeface="Arial" panose="020B0604020202020204" pitchFamily="34" charset="0"/>
                <a:ea typeface="Arial" panose="020B0604020202020204" pitchFamily="34" charset="0"/>
              </a:endParaRPr>
            </a:p>
          </p:txBody>
        </p:sp>
        <p:sp>
          <p:nvSpPr>
            <p:cNvPr id="18" name="Shape 3003">
              <a:extLst>
                <a:ext uri="{FF2B5EF4-FFF2-40B4-BE49-F238E27FC236}">
                  <a16:creationId xmlns:a16="http://schemas.microsoft.com/office/drawing/2014/main" id="{8C6857E7-3CB1-B1E4-501A-E503ECB2FC2E}"/>
                </a:ext>
              </a:extLst>
            </p:cNvPr>
            <p:cNvSpPr/>
            <p:nvPr/>
          </p:nvSpPr>
          <p:spPr>
            <a:xfrm>
              <a:off x="213360" y="3049"/>
              <a:ext cx="4648200" cy="0"/>
            </a:xfrm>
            <a:custGeom>
              <a:avLst/>
              <a:gdLst/>
              <a:ahLst/>
              <a:cxnLst/>
              <a:rect l="0" t="0" r="0" b="0"/>
              <a:pathLst>
                <a:path w="4648200">
                  <a:moveTo>
                    <a:pt x="0" y="0"/>
                  </a:moveTo>
                  <a:lnTo>
                    <a:pt x="4648200" y="0"/>
                  </a:lnTo>
                </a:path>
              </a:pathLst>
            </a:custGeom>
            <a:ln w="3048" cap="rnd">
              <a:round/>
            </a:ln>
          </p:spPr>
          <p:style>
            <a:lnRef idx="1">
              <a:srgbClr val="000000"/>
            </a:lnRef>
            <a:fillRef idx="0">
              <a:srgbClr val="000000">
                <a:alpha val="0"/>
              </a:srgbClr>
            </a:fillRef>
            <a:effectRef idx="0">
              <a:scrgbClr r="0" g="0" b="0"/>
            </a:effectRef>
            <a:fontRef idx="none"/>
          </p:style>
          <p:txBody>
            <a:bodyPr/>
            <a:lstStyle/>
            <a:p>
              <a:endParaRPr lang="es-AR"/>
            </a:p>
          </p:txBody>
        </p:sp>
        <p:pic>
          <p:nvPicPr>
            <p:cNvPr id="19" name="Picture 3006">
              <a:extLst>
                <a:ext uri="{FF2B5EF4-FFF2-40B4-BE49-F238E27FC236}">
                  <a16:creationId xmlns:a16="http://schemas.microsoft.com/office/drawing/2014/main" id="{AF360485-FD88-55AD-DDA6-34D4A2C6C6D7}"/>
                </a:ext>
              </a:extLst>
            </p:cNvPr>
            <p:cNvPicPr/>
            <p:nvPr/>
          </p:nvPicPr>
          <p:blipFill>
            <a:blip r:embed="rId2"/>
            <a:stretch>
              <a:fillRect/>
            </a:stretch>
          </p:blipFill>
          <p:spPr>
            <a:xfrm flipV="1">
              <a:off x="0" y="0"/>
              <a:ext cx="201168" cy="137160"/>
            </a:xfrm>
            <a:prstGeom prst="rect">
              <a:avLst/>
            </a:prstGeom>
          </p:spPr>
        </p:pic>
      </p:grpSp>
      <p:sp>
        <p:nvSpPr>
          <p:cNvPr id="21" name="Rectangle 26">
            <a:extLst>
              <a:ext uri="{FF2B5EF4-FFF2-40B4-BE49-F238E27FC236}">
                <a16:creationId xmlns:a16="http://schemas.microsoft.com/office/drawing/2014/main" id="{691B838D-96B0-9DEC-396B-BC5A76FA17F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pSp>
        <p:nvGrpSpPr>
          <p:cNvPr id="22" name="Group 232764">
            <a:extLst>
              <a:ext uri="{FF2B5EF4-FFF2-40B4-BE49-F238E27FC236}">
                <a16:creationId xmlns:a16="http://schemas.microsoft.com/office/drawing/2014/main" id="{EF16FE22-E548-7D98-38E5-B10C99795518}"/>
              </a:ext>
            </a:extLst>
          </p:cNvPr>
          <p:cNvGrpSpPr/>
          <p:nvPr/>
        </p:nvGrpSpPr>
        <p:grpSpPr>
          <a:xfrm>
            <a:off x="899160" y="8498205"/>
            <a:ext cx="4862195" cy="139700"/>
            <a:chOff x="0" y="0"/>
            <a:chExt cx="4862637" cy="140196"/>
          </a:xfrm>
        </p:grpSpPr>
        <p:sp>
          <p:nvSpPr>
            <p:cNvPr id="23" name="Rectangle 3002">
              <a:extLst>
                <a:ext uri="{FF2B5EF4-FFF2-40B4-BE49-F238E27FC236}">
                  <a16:creationId xmlns:a16="http://schemas.microsoft.com/office/drawing/2014/main" id="{7451C23A-F77D-50ED-3753-935CA4EDC771}"/>
                </a:ext>
              </a:extLst>
            </p:cNvPr>
            <p:cNvSpPr/>
            <p:nvPr/>
          </p:nvSpPr>
          <p:spPr>
            <a:xfrm>
              <a:off x="4748784" y="27844"/>
              <a:ext cx="151424" cy="149428"/>
            </a:xfrm>
            <a:prstGeom prst="rect">
              <a:avLst/>
            </a:prstGeom>
            <a:ln>
              <a:noFill/>
            </a:ln>
          </p:spPr>
          <p:txBody>
            <a:bodyPr vert="horz" lIns="0" tIns="0" rIns="0" bIns="0" rtlCol="0">
              <a:noAutofit/>
            </a:bodyPr>
            <a:lstStyle/>
            <a:p>
              <a:pPr marR="183515" indent="173355" algn="l">
                <a:lnSpc>
                  <a:spcPct val="107000"/>
                </a:lnSpc>
                <a:spcAft>
                  <a:spcPts val="800"/>
                </a:spcAft>
              </a:pPr>
              <a:r>
                <a:rPr lang="es-AR" sz="800" kern="100">
                  <a:solidFill>
                    <a:srgbClr val="000000"/>
                  </a:solidFill>
                  <a:effectLst/>
                  <a:latin typeface="Arial" panose="020B0604020202020204" pitchFamily="34" charset="0"/>
                  <a:ea typeface="Arial" panose="020B0604020202020204" pitchFamily="34" charset="0"/>
                </a:rPr>
                <a:t>45</a:t>
              </a:r>
              <a:endParaRPr lang="es-AR" sz="1100" kern="100">
                <a:solidFill>
                  <a:srgbClr val="000000"/>
                </a:solidFill>
                <a:effectLst/>
                <a:latin typeface="Arial" panose="020B0604020202020204" pitchFamily="34" charset="0"/>
                <a:ea typeface="Arial" panose="020B0604020202020204" pitchFamily="34" charset="0"/>
              </a:endParaRPr>
            </a:p>
          </p:txBody>
        </p:sp>
        <p:sp>
          <p:nvSpPr>
            <p:cNvPr id="24" name="Shape 3003">
              <a:extLst>
                <a:ext uri="{FF2B5EF4-FFF2-40B4-BE49-F238E27FC236}">
                  <a16:creationId xmlns:a16="http://schemas.microsoft.com/office/drawing/2014/main" id="{A4CC856C-40BB-12A7-E6D4-DC5B15FE1828}"/>
                </a:ext>
              </a:extLst>
            </p:cNvPr>
            <p:cNvSpPr/>
            <p:nvPr/>
          </p:nvSpPr>
          <p:spPr>
            <a:xfrm>
              <a:off x="213360" y="3049"/>
              <a:ext cx="4648200" cy="0"/>
            </a:xfrm>
            <a:custGeom>
              <a:avLst/>
              <a:gdLst/>
              <a:ahLst/>
              <a:cxnLst/>
              <a:rect l="0" t="0" r="0" b="0"/>
              <a:pathLst>
                <a:path w="4648200">
                  <a:moveTo>
                    <a:pt x="0" y="0"/>
                  </a:moveTo>
                  <a:lnTo>
                    <a:pt x="4648200" y="0"/>
                  </a:lnTo>
                </a:path>
              </a:pathLst>
            </a:custGeom>
            <a:ln w="3048" cap="rnd">
              <a:round/>
            </a:ln>
          </p:spPr>
          <p:style>
            <a:lnRef idx="1">
              <a:srgbClr val="000000"/>
            </a:lnRef>
            <a:fillRef idx="0">
              <a:srgbClr val="000000">
                <a:alpha val="0"/>
              </a:srgbClr>
            </a:fillRef>
            <a:effectRef idx="0">
              <a:scrgbClr r="0" g="0" b="0"/>
            </a:effectRef>
            <a:fontRef idx="none"/>
          </p:style>
          <p:txBody>
            <a:bodyPr/>
            <a:lstStyle/>
            <a:p>
              <a:endParaRPr lang="es-AR"/>
            </a:p>
          </p:txBody>
        </p:sp>
        <p:pic>
          <p:nvPicPr>
            <p:cNvPr id="25" name="Picture 3006">
              <a:extLst>
                <a:ext uri="{FF2B5EF4-FFF2-40B4-BE49-F238E27FC236}">
                  <a16:creationId xmlns:a16="http://schemas.microsoft.com/office/drawing/2014/main" id="{51D54332-20AE-0649-5E94-183E4510E614}"/>
                </a:ext>
              </a:extLst>
            </p:cNvPr>
            <p:cNvPicPr/>
            <p:nvPr/>
          </p:nvPicPr>
          <p:blipFill>
            <a:blip r:embed="rId2"/>
            <a:stretch>
              <a:fillRect/>
            </a:stretch>
          </p:blipFill>
          <p:spPr>
            <a:xfrm flipV="1">
              <a:off x="0" y="0"/>
              <a:ext cx="201168" cy="137160"/>
            </a:xfrm>
            <a:prstGeom prst="rect">
              <a:avLst/>
            </a:prstGeom>
          </p:spPr>
        </p:pic>
      </p:grpSp>
      <p:sp>
        <p:nvSpPr>
          <p:cNvPr id="27" name="Rectangle 33">
            <a:extLst>
              <a:ext uri="{FF2B5EF4-FFF2-40B4-BE49-F238E27FC236}">
                <a16:creationId xmlns:a16="http://schemas.microsoft.com/office/drawing/2014/main" id="{A9823080-F3D3-39E0-D792-355C68F07F39}"/>
              </a:ext>
            </a:extLst>
          </p:cNvPr>
          <p:cNvSpPr>
            <a:spLocks noChangeArrowheads="1"/>
          </p:cNvSpPr>
          <p:nvPr/>
        </p:nvSpPr>
        <p:spPr bwMode="auto">
          <a:xfrm>
            <a:off x="6563" y="12961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3" name="Rectangle 40">
            <a:extLst>
              <a:ext uri="{FF2B5EF4-FFF2-40B4-BE49-F238E27FC236}">
                <a16:creationId xmlns:a16="http://schemas.microsoft.com/office/drawing/2014/main" id="{9FEDAEC1-8B75-7736-A606-C18F0B42ADF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pSp>
        <p:nvGrpSpPr>
          <p:cNvPr id="34" name="Group 232764">
            <a:extLst>
              <a:ext uri="{FF2B5EF4-FFF2-40B4-BE49-F238E27FC236}">
                <a16:creationId xmlns:a16="http://schemas.microsoft.com/office/drawing/2014/main" id="{CAAD09AF-B93A-9649-37B0-E6FD2152102B}"/>
              </a:ext>
            </a:extLst>
          </p:cNvPr>
          <p:cNvGrpSpPr/>
          <p:nvPr/>
        </p:nvGrpSpPr>
        <p:grpSpPr>
          <a:xfrm>
            <a:off x="899160" y="8498205"/>
            <a:ext cx="4862195" cy="139700"/>
            <a:chOff x="0" y="0"/>
            <a:chExt cx="4862637" cy="140196"/>
          </a:xfrm>
        </p:grpSpPr>
        <p:sp>
          <p:nvSpPr>
            <p:cNvPr id="35" name="Rectangle 3002">
              <a:extLst>
                <a:ext uri="{FF2B5EF4-FFF2-40B4-BE49-F238E27FC236}">
                  <a16:creationId xmlns:a16="http://schemas.microsoft.com/office/drawing/2014/main" id="{AEA64A84-B22A-1029-2EFE-43BD779D0A5E}"/>
                </a:ext>
              </a:extLst>
            </p:cNvPr>
            <p:cNvSpPr/>
            <p:nvPr/>
          </p:nvSpPr>
          <p:spPr>
            <a:xfrm>
              <a:off x="4748784" y="27844"/>
              <a:ext cx="151424" cy="149428"/>
            </a:xfrm>
            <a:prstGeom prst="rect">
              <a:avLst/>
            </a:prstGeom>
            <a:ln>
              <a:noFill/>
            </a:ln>
          </p:spPr>
          <p:txBody>
            <a:bodyPr vert="horz" lIns="0" tIns="0" rIns="0" bIns="0" rtlCol="0">
              <a:noAutofit/>
            </a:bodyPr>
            <a:lstStyle/>
            <a:p>
              <a:pPr marR="183515" indent="173355" algn="l">
                <a:lnSpc>
                  <a:spcPct val="107000"/>
                </a:lnSpc>
                <a:spcAft>
                  <a:spcPts val="800"/>
                </a:spcAft>
              </a:pPr>
              <a:r>
                <a:rPr lang="es-AR" sz="800" kern="100">
                  <a:solidFill>
                    <a:srgbClr val="000000"/>
                  </a:solidFill>
                  <a:effectLst/>
                  <a:latin typeface="Arial" panose="020B0604020202020204" pitchFamily="34" charset="0"/>
                  <a:ea typeface="Arial" panose="020B0604020202020204" pitchFamily="34" charset="0"/>
                </a:rPr>
                <a:t>45</a:t>
              </a:r>
              <a:endParaRPr lang="es-AR" sz="1100" kern="100">
                <a:solidFill>
                  <a:srgbClr val="000000"/>
                </a:solidFill>
                <a:effectLst/>
                <a:latin typeface="Arial" panose="020B0604020202020204" pitchFamily="34" charset="0"/>
                <a:ea typeface="Arial" panose="020B0604020202020204" pitchFamily="34" charset="0"/>
              </a:endParaRPr>
            </a:p>
          </p:txBody>
        </p:sp>
        <p:sp>
          <p:nvSpPr>
            <p:cNvPr id="36" name="Shape 3003">
              <a:extLst>
                <a:ext uri="{FF2B5EF4-FFF2-40B4-BE49-F238E27FC236}">
                  <a16:creationId xmlns:a16="http://schemas.microsoft.com/office/drawing/2014/main" id="{4CC1E38F-21B4-3F72-A37C-3E478BD7BB08}"/>
                </a:ext>
              </a:extLst>
            </p:cNvPr>
            <p:cNvSpPr/>
            <p:nvPr/>
          </p:nvSpPr>
          <p:spPr>
            <a:xfrm>
              <a:off x="213360" y="3049"/>
              <a:ext cx="4648200" cy="0"/>
            </a:xfrm>
            <a:custGeom>
              <a:avLst/>
              <a:gdLst/>
              <a:ahLst/>
              <a:cxnLst/>
              <a:rect l="0" t="0" r="0" b="0"/>
              <a:pathLst>
                <a:path w="4648200">
                  <a:moveTo>
                    <a:pt x="0" y="0"/>
                  </a:moveTo>
                  <a:lnTo>
                    <a:pt x="4648200" y="0"/>
                  </a:lnTo>
                </a:path>
              </a:pathLst>
            </a:custGeom>
            <a:ln w="3048" cap="rnd">
              <a:round/>
            </a:ln>
          </p:spPr>
          <p:style>
            <a:lnRef idx="1">
              <a:srgbClr val="000000"/>
            </a:lnRef>
            <a:fillRef idx="0">
              <a:srgbClr val="000000">
                <a:alpha val="0"/>
              </a:srgbClr>
            </a:fillRef>
            <a:effectRef idx="0">
              <a:scrgbClr r="0" g="0" b="0"/>
            </a:effectRef>
            <a:fontRef idx="none"/>
          </p:style>
          <p:txBody>
            <a:bodyPr/>
            <a:lstStyle/>
            <a:p>
              <a:endParaRPr lang="es-AR"/>
            </a:p>
          </p:txBody>
        </p:sp>
        <p:pic>
          <p:nvPicPr>
            <p:cNvPr id="37" name="Picture 3006">
              <a:extLst>
                <a:ext uri="{FF2B5EF4-FFF2-40B4-BE49-F238E27FC236}">
                  <a16:creationId xmlns:a16="http://schemas.microsoft.com/office/drawing/2014/main" id="{A439D4F2-5743-C6B4-641B-1A898663C6BB}"/>
                </a:ext>
              </a:extLst>
            </p:cNvPr>
            <p:cNvPicPr/>
            <p:nvPr/>
          </p:nvPicPr>
          <p:blipFill>
            <a:blip r:embed="rId2"/>
            <a:stretch>
              <a:fillRect/>
            </a:stretch>
          </p:blipFill>
          <p:spPr>
            <a:xfrm flipV="1">
              <a:off x="0" y="0"/>
              <a:ext cx="201168" cy="137160"/>
            </a:xfrm>
            <a:prstGeom prst="rect">
              <a:avLst/>
            </a:prstGeom>
          </p:spPr>
        </p:pic>
      </p:grpSp>
      <p:sp>
        <p:nvSpPr>
          <p:cNvPr id="38" name="Rectangle 42">
            <a:extLst>
              <a:ext uri="{FF2B5EF4-FFF2-40B4-BE49-F238E27FC236}">
                <a16:creationId xmlns:a16="http://schemas.microsoft.com/office/drawing/2014/main" id="{D7750201-ABC5-13E2-D4E3-342EE4F723C4}"/>
              </a:ext>
            </a:extLst>
          </p:cNvPr>
          <p:cNvSpPr>
            <a:spLocks noChangeArrowheads="1"/>
          </p:cNvSpPr>
          <p:nvPr/>
        </p:nvSpPr>
        <p:spPr bwMode="auto">
          <a:xfrm>
            <a:off x="-9525" y="103257"/>
            <a:ext cx="3597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1100" b="0" i="0" u="none" strike="noStrike" cap="none" normalizeH="0" baseline="0">
              <a:ln>
                <a:noFill/>
              </a:ln>
              <a:solidFill>
                <a:srgbClr val="000000"/>
              </a:solidFill>
              <a:effectLst/>
              <a:latin typeface="Arial" panose="020B0604020202020204" pitchFamily="34" charset="0"/>
              <a:ea typeface="Arial" panose="020B0604020202020204" pitchFamily="34" charset="0"/>
            </a:endParaRPr>
          </a:p>
          <a:p>
            <a:pPr marL="0" marR="0" lvl="0" indent="173038" algn="l" defTabSz="914400" rtl="0" eaLnBrk="0" fontAlgn="base" latinLnBrk="0" hangingPunct="0">
              <a:lnSpc>
                <a:spcPct val="100000"/>
              </a:lnSpc>
              <a:spcBef>
                <a:spcPct val="0"/>
              </a:spcBef>
              <a:spcAft>
                <a:spcPct val="0"/>
              </a:spcAft>
              <a:buClrTx/>
              <a:buSzTx/>
              <a:buFontTx/>
              <a:buNone/>
              <a:tabLst/>
            </a:pPr>
            <a:br>
              <a:rPr kumimoji="0" lang="es-AR" altLang="es-AR" sz="1100" b="0" i="0" u="none" strike="noStrike" cap="none" normalizeH="0" baseline="0">
                <a:ln>
                  <a:noFill/>
                </a:ln>
                <a:solidFill>
                  <a:srgbClr val="000000"/>
                </a:solidFill>
                <a:effectLst/>
                <a:latin typeface="Arial" panose="020B0604020202020204" pitchFamily="34" charset="0"/>
                <a:ea typeface="Arial" panose="020B0604020202020204" pitchFamily="34" charset="0"/>
              </a:rPr>
            </a:br>
            <a:endParaRPr kumimoji="0" lang="es-AR" altLang="es-A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132367"/>
      </p:ext>
    </p:extLst>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2E3F1DC-5484-23E0-434C-3923E7EAE750}"/>
              </a:ext>
            </a:extLst>
          </p:cNvPr>
          <p:cNvSpPr txBox="1"/>
          <p:nvPr/>
        </p:nvSpPr>
        <p:spPr>
          <a:xfrm>
            <a:off x="1307468" y="1992036"/>
            <a:ext cx="9577064" cy="2735429"/>
          </a:xfrm>
          <a:prstGeom prst="rect">
            <a:avLst/>
          </a:prstGeom>
          <a:solidFill>
            <a:schemeClr val="tx1">
              <a:lumMod val="10000"/>
              <a:lumOff val="90000"/>
            </a:schemeClr>
          </a:solidFill>
        </p:spPr>
        <p:txBody>
          <a:bodyPr wrap="square">
            <a:spAutoFit/>
          </a:bodyPr>
          <a:lstStyle/>
          <a:p>
            <a:pPr marL="6350" indent="-6350">
              <a:lnSpc>
                <a:spcPct val="108000"/>
              </a:lnSpc>
              <a:spcAft>
                <a:spcPts val="1290"/>
              </a:spcAft>
            </a:pPr>
            <a:r>
              <a:rPr lang="es-AR" sz="2400" b="1" i="1" kern="100" dirty="0">
                <a:solidFill>
                  <a:srgbClr val="000000"/>
                </a:solidFill>
                <a:effectLst/>
                <a:latin typeface="Candara" panose="020E0502030303020204" pitchFamily="34" charset="0"/>
                <a:ea typeface="Arial" panose="020B0604020202020204" pitchFamily="34" charset="0"/>
              </a:rPr>
              <a:t>Efectividad de los procesos de tratamiento</a:t>
            </a:r>
          </a:p>
          <a:p>
            <a:pPr>
              <a:spcBef>
                <a:spcPts val="600"/>
              </a:spcBef>
              <a:spcAft>
                <a:spcPts val="600"/>
              </a:spcAft>
            </a:pPr>
            <a:r>
              <a:rPr lang="es-AR" sz="2400" kern="100" dirty="0">
                <a:solidFill>
                  <a:srgbClr val="000000"/>
                </a:solidFill>
                <a:effectLst/>
                <a:latin typeface="Candara" panose="020E0502030303020204" pitchFamily="34" charset="0"/>
                <a:ea typeface="Arial" panose="020B0604020202020204" pitchFamily="34" charset="0"/>
              </a:rPr>
              <a:t>Los procesos convencionales de coagulación, floculación, sedimentación y filtración pueden remover eficazmente </a:t>
            </a:r>
            <a:r>
              <a:rPr lang="es-AR" sz="2400" i="1" kern="100" dirty="0" err="1">
                <a:solidFill>
                  <a:srgbClr val="000000"/>
                </a:solidFill>
                <a:effectLst/>
                <a:latin typeface="Candara" panose="020E0502030303020204" pitchFamily="34" charset="0"/>
                <a:ea typeface="Arial" panose="020B0604020202020204" pitchFamily="34" charset="0"/>
              </a:rPr>
              <a:t>Shigella</a:t>
            </a:r>
            <a:r>
              <a:rPr lang="es-AR" sz="2400" dirty="0">
                <a:solidFill>
                  <a:srgbClr val="000000"/>
                </a:solidFill>
                <a:effectLst/>
                <a:latin typeface="Candara" panose="020E0502030303020204" pitchFamily="34" charset="0"/>
                <a:ea typeface="Arial" panose="020B0604020202020204" pitchFamily="34" charset="0"/>
              </a:rPr>
              <a:t>.</a:t>
            </a:r>
          </a:p>
          <a:p>
            <a:pPr>
              <a:spcBef>
                <a:spcPts val="600"/>
              </a:spcBef>
              <a:spcAft>
                <a:spcPts val="600"/>
              </a:spcAft>
            </a:pPr>
            <a:r>
              <a:rPr lang="es-AR" sz="2400" dirty="0">
                <a:solidFill>
                  <a:srgbClr val="000000"/>
                </a:solidFill>
                <a:effectLst/>
                <a:latin typeface="Candara" panose="020E0502030303020204" pitchFamily="34" charset="0"/>
                <a:ea typeface="Arial" panose="020B0604020202020204" pitchFamily="34" charset="0"/>
              </a:rPr>
              <a:t>La desinfección con valores de cloro libre de 0,5 mg/l durante un tiempo de contacto de media hora es suficiente para eliminar completamente la bacteria.</a:t>
            </a:r>
            <a:endParaRPr lang="es-AR" sz="2400" dirty="0">
              <a:latin typeface="Candara" panose="020E0502030303020204" pitchFamily="34" charset="0"/>
            </a:endParaRPr>
          </a:p>
        </p:txBody>
      </p:sp>
    </p:spTree>
    <p:extLst>
      <p:ext uri="{BB962C8B-B14F-4D97-AF65-F5344CB8AC3E}">
        <p14:creationId xmlns:p14="http://schemas.microsoft.com/office/powerpoint/2010/main" val="2640665729"/>
      </p:ext>
    </p:extLst>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CE1E24B-5445-7B36-C62E-98A856644260}"/>
              </a:ext>
            </a:extLst>
          </p:cNvPr>
          <p:cNvSpPr txBox="1"/>
          <p:nvPr/>
        </p:nvSpPr>
        <p:spPr>
          <a:xfrm>
            <a:off x="504497" y="561529"/>
            <a:ext cx="11177751" cy="5570756"/>
          </a:xfrm>
          <a:prstGeom prst="rect">
            <a:avLst/>
          </a:prstGeom>
          <a:noFill/>
        </p:spPr>
        <p:txBody>
          <a:bodyPr wrap="square">
            <a:spAutoFit/>
          </a:bodyPr>
          <a:lstStyle/>
          <a:p>
            <a:pPr>
              <a:spcBef>
                <a:spcPts val="600"/>
              </a:spcBef>
              <a:spcAft>
                <a:spcPts val="600"/>
              </a:spcAft>
            </a:pPr>
            <a:r>
              <a:rPr lang="es-AR" sz="2800" b="1" dirty="0" err="1">
                <a:latin typeface="Candara" panose="020E0502030303020204" pitchFamily="34" charset="0"/>
              </a:rPr>
              <a:t>Campylobacter</a:t>
            </a:r>
            <a:endParaRPr lang="es-AR" sz="2800" b="1" dirty="0">
              <a:latin typeface="Candara" panose="020E0502030303020204" pitchFamily="34" charset="0"/>
            </a:endParaRPr>
          </a:p>
          <a:p>
            <a:pPr>
              <a:spcBef>
                <a:spcPts val="600"/>
              </a:spcBef>
              <a:spcAft>
                <a:spcPts val="600"/>
              </a:spcAft>
            </a:pPr>
            <a:r>
              <a:rPr lang="es-AR" sz="2400" kern="100" dirty="0">
                <a:solidFill>
                  <a:srgbClr val="000000"/>
                </a:solidFill>
                <a:effectLst/>
                <a:latin typeface="Candara" panose="020E0502030303020204" pitchFamily="34" charset="0"/>
                <a:ea typeface="Arial" panose="020B0604020202020204" pitchFamily="34" charset="0"/>
              </a:rPr>
              <a:t>El género </a:t>
            </a:r>
            <a:r>
              <a:rPr lang="es-AR" sz="2400" i="1" kern="100" dirty="0" err="1">
                <a:solidFill>
                  <a:srgbClr val="000000"/>
                </a:solidFill>
                <a:effectLst/>
                <a:latin typeface="Candara" panose="020E0502030303020204" pitchFamily="34" charset="0"/>
                <a:ea typeface="Arial" panose="020B0604020202020204" pitchFamily="34" charset="0"/>
              </a:rPr>
              <a:t>Campylobacter</a:t>
            </a:r>
            <a:r>
              <a:rPr lang="es-AR" sz="2400" kern="100" dirty="0">
                <a:solidFill>
                  <a:srgbClr val="000000"/>
                </a:solidFill>
                <a:effectLst/>
                <a:latin typeface="Candara" panose="020E0502030303020204" pitchFamily="34" charset="0"/>
                <a:ea typeface="Arial" panose="020B0604020202020204" pitchFamily="34" charset="0"/>
              </a:rPr>
              <a:t> incluye varias especies de las cuales muchas son patógenas para </a:t>
            </a:r>
            <a:r>
              <a:rPr lang="es-AR" sz="2400" kern="100" dirty="0">
                <a:solidFill>
                  <a:srgbClr val="000000"/>
                </a:solidFill>
                <a:latin typeface="Candara" panose="020E0502030303020204" pitchFamily="34" charset="0"/>
                <a:ea typeface="Arial" panose="020B0604020202020204" pitchFamily="34" charset="0"/>
              </a:rPr>
              <a:t>humanos y</a:t>
            </a:r>
            <a:r>
              <a:rPr lang="es-AR" sz="2400" kern="100" dirty="0">
                <a:solidFill>
                  <a:srgbClr val="000000"/>
                </a:solidFill>
                <a:effectLst/>
                <a:latin typeface="Candara" panose="020E0502030303020204" pitchFamily="34" charset="0"/>
                <a:ea typeface="Arial" panose="020B0604020202020204" pitchFamily="34" charset="0"/>
              </a:rPr>
              <a:t> animales. Son bacterias Gram negativas, con forma de bastón curvado, de 0,2 a 0,5 </a:t>
            </a:r>
            <a:r>
              <a:rPr lang="es-AR" sz="2400" kern="100" dirty="0">
                <a:solidFill>
                  <a:srgbClr val="000000"/>
                </a:solidFill>
                <a:effectLst/>
                <a:latin typeface="Candara" panose="020E0502030303020204" pitchFamily="34" charset="0"/>
                <a:ea typeface="Segoe UI Symbol" panose="020B0502040204020203" pitchFamily="34" charset="0"/>
                <a:cs typeface="Segoe UI Symbol" panose="020B0502040204020203" pitchFamily="34" charset="0"/>
              </a:rPr>
              <a:t>µ</a:t>
            </a:r>
            <a:r>
              <a:rPr lang="es-AR" sz="2400" kern="100" dirty="0">
                <a:solidFill>
                  <a:srgbClr val="000000"/>
                </a:solidFill>
                <a:effectLst/>
                <a:latin typeface="Candara" panose="020E0502030303020204" pitchFamily="34" charset="0"/>
                <a:ea typeface="Arial" panose="020B0604020202020204" pitchFamily="34" charset="0"/>
              </a:rPr>
              <a:t>m de ancho y de 0,5 a 5,0 </a:t>
            </a:r>
            <a:r>
              <a:rPr lang="es-AR" sz="2400" kern="100" dirty="0">
                <a:solidFill>
                  <a:srgbClr val="000000"/>
                </a:solidFill>
                <a:effectLst/>
                <a:latin typeface="Candara" panose="020E0502030303020204" pitchFamily="34" charset="0"/>
                <a:ea typeface="Segoe UI Symbol" panose="020B0502040204020203" pitchFamily="34" charset="0"/>
                <a:cs typeface="Segoe UI Symbol" panose="020B0502040204020203" pitchFamily="34" charset="0"/>
              </a:rPr>
              <a:t>µ</a:t>
            </a:r>
            <a:r>
              <a:rPr lang="es-AR" sz="2400" kern="100" dirty="0">
                <a:solidFill>
                  <a:srgbClr val="000000"/>
                </a:solidFill>
                <a:effectLst/>
                <a:latin typeface="Candara" panose="020E0502030303020204" pitchFamily="34" charset="0"/>
                <a:ea typeface="Arial" panose="020B0604020202020204" pitchFamily="34" charset="0"/>
              </a:rPr>
              <a:t>m de largo. Tienen movilidad dado que cuentan con flagelos.</a:t>
            </a:r>
          </a:p>
          <a:p>
            <a:pPr algn="l">
              <a:buFont typeface="Arial" panose="020B0604020202020204" pitchFamily="34" charset="0"/>
              <a:buChar char="•"/>
            </a:pPr>
            <a:r>
              <a:rPr lang="es-AR" sz="2400" i="1" dirty="0">
                <a:solidFill>
                  <a:srgbClr val="000000"/>
                </a:solidFill>
                <a:effectLst/>
                <a:latin typeface="Candara" panose="020E0502030303020204" pitchFamily="34" charset="0"/>
                <a:ea typeface="Arial" panose="020B0604020202020204" pitchFamily="34" charset="0"/>
              </a:rPr>
              <a:t>C. </a:t>
            </a:r>
            <a:r>
              <a:rPr lang="es-AR" sz="2400" i="1" dirty="0" err="1">
                <a:solidFill>
                  <a:srgbClr val="000000"/>
                </a:solidFill>
                <a:effectLst/>
                <a:latin typeface="Candara" panose="020E0502030303020204" pitchFamily="34" charset="0"/>
                <a:ea typeface="Arial" panose="020B0604020202020204" pitchFamily="34" charset="0"/>
              </a:rPr>
              <a:t>Jejuni</a:t>
            </a:r>
            <a:r>
              <a:rPr lang="es-AR" sz="2400" i="1" dirty="0">
                <a:solidFill>
                  <a:srgbClr val="000000"/>
                </a:solidFill>
                <a:effectLst/>
                <a:latin typeface="Candara" panose="020E0502030303020204" pitchFamily="34" charset="0"/>
                <a:ea typeface="Arial" panose="020B0604020202020204" pitchFamily="34" charset="0"/>
              </a:rPr>
              <a:t> </a:t>
            </a:r>
            <a:r>
              <a:rPr lang="es-AR" sz="2400" dirty="0">
                <a:solidFill>
                  <a:srgbClr val="000000"/>
                </a:solidFill>
                <a:effectLst/>
                <a:latin typeface="Candara" panose="020E0502030303020204" pitchFamily="34" charset="0"/>
                <a:ea typeface="Arial" panose="020B0604020202020204" pitchFamily="34" charset="0"/>
              </a:rPr>
              <a:t>es una de las cuatro principales causas de diarrea a nivel mundial (es la causa bacteriana más frecuente). En general, los niños menores de un año, los adolescentes y los adultos jóvenes son los más afectados.</a:t>
            </a:r>
            <a:r>
              <a:rPr lang="es-UY" sz="2400" b="1" i="0" dirty="0">
                <a:solidFill>
                  <a:srgbClr val="3C4245"/>
                </a:solidFill>
                <a:effectLst/>
                <a:latin typeface="Noto Sans" panose="020B0502040504020204" pitchFamily="34" charset="0"/>
              </a:rPr>
              <a:t> </a:t>
            </a:r>
            <a:endParaRPr lang="es-AR" sz="2400" dirty="0">
              <a:solidFill>
                <a:srgbClr val="000000"/>
              </a:solidFill>
              <a:effectLst/>
              <a:latin typeface="Candara" panose="020E0502030303020204" pitchFamily="34" charset="0"/>
              <a:ea typeface="Arial" panose="020B0604020202020204" pitchFamily="34" charset="0"/>
            </a:endParaRPr>
          </a:p>
          <a:p>
            <a:pPr>
              <a:spcBef>
                <a:spcPts val="600"/>
              </a:spcBef>
              <a:spcAft>
                <a:spcPts val="600"/>
              </a:spcAft>
            </a:pPr>
            <a:r>
              <a:rPr lang="es-AR" sz="2400" dirty="0">
                <a:solidFill>
                  <a:srgbClr val="000000"/>
                </a:solidFill>
                <a:latin typeface="Candara" panose="020E0502030303020204" pitchFamily="34" charset="0"/>
              </a:rPr>
              <a:t>Período de incubación: 2 a 4 días. La dosis infecciosa mínima es 1000 organismos</a:t>
            </a:r>
            <a:r>
              <a:rPr lang="en-US" sz="2400" i="1" dirty="0">
                <a:solidFill>
                  <a:srgbClr val="000000"/>
                </a:solidFill>
                <a:latin typeface="Candara" panose="020E0502030303020204" pitchFamily="34" charset="0"/>
              </a:rPr>
              <a:t>. </a:t>
            </a:r>
            <a:r>
              <a:rPr lang="es-AR" sz="2400" dirty="0">
                <a:solidFill>
                  <a:srgbClr val="000000"/>
                </a:solidFill>
                <a:latin typeface="Candara" panose="020E0502030303020204" pitchFamily="34" charset="0"/>
              </a:rPr>
              <a:t>Existe modelo de dosis-respuesta para </a:t>
            </a:r>
            <a:r>
              <a:rPr lang="es-AR" sz="2400" i="1" dirty="0" err="1">
                <a:solidFill>
                  <a:srgbClr val="000000"/>
                </a:solidFill>
                <a:latin typeface="Candara" panose="020E0502030303020204" pitchFamily="34" charset="0"/>
              </a:rPr>
              <a:t>Campylobacter</a:t>
            </a:r>
            <a:r>
              <a:rPr lang="es-AR" sz="2400" dirty="0">
                <a:solidFill>
                  <a:srgbClr val="000000"/>
                </a:solidFill>
                <a:latin typeface="Candara" panose="020E0502030303020204" pitchFamily="34" charset="0"/>
              </a:rPr>
              <a:t>: 0,019 infecciones/organismo.</a:t>
            </a:r>
          </a:p>
          <a:p>
            <a:pPr>
              <a:spcBef>
                <a:spcPts val="600"/>
              </a:spcBef>
              <a:spcAft>
                <a:spcPts val="600"/>
              </a:spcAft>
            </a:pPr>
            <a:r>
              <a:rPr lang="es-UY" sz="2400" dirty="0">
                <a:latin typeface="Candara" panose="020E0502030303020204" pitchFamily="34" charset="0"/>
              </a:rPr>
              <a:t>Probabilidad de enfermarse estando infectado: 30% </a:t>
            </a:r>
            <a:endParaRPr kumimoji="0" lang="es-AR" altLang="es-AR" sz="2400" b="0" i="0" u="none" strike="noStrike" cap="none" normalizeH="0" baseline="0" dirty="0">
              <a:ln>
                <a:noFill/>
              </a:ln>
              <a:solidFill>
                <a:srgbClr val="000000"/>
              </a:solidFill>
              <a:effectLst/>
              <a:latin typeface="Candara" panose="020E0502030303020204" pitchFamily="34" charset="0"/>
              <a:ea typeface="Arial" panose="020B0604020202020204" pitchFamily="34" charset="0"/>
            </a:endParaRPr>
          </a:p>
          <a:p>
            <a:pPr>
              <a:spcBef>
                <a:spcPts val="600"/>
              </a:spcBef>
              <a:spcAft>
                <a:spcPts val="600"/>
              </a:spcAft>
            </a:pPr>
            <a:r>
              <a:rPr lang="es-AR" sz="2400" dirty="0">
                <a:solidFill>
                  <a:srgbClr val="000000"/>
                </a:solidFill>
                <a:latin typeface="Candara" panose="020E0502030303020204" pitchFamily="34" charset="0"/>
              </a:rPr>
              <a:t>Síntomas: </a:t>
            </a:r>
            <a:r>
              <a:rPr lang="es-AR" sz="2400" dirty="0">
                <a:latin typeface="Candara" panose="020E0502030303020204" pitchFamily="34" charset="0"/>
              </a:rPr>
              <a:t>dolor abdominal, diarrea, chuchos de frío, vómitos, fiebre, con una duración de 3 a 7 días.</a:t>
            </a:r>
          </a:p>
        </p:txBody>
      </p:sp>
      <p:sp>
        <p:nvSpPr>
          <p:cNvPr id="2" name="Rectangle 5">
            <a:extLst>
              <a:ext uri="{FF2B5EF4-FFF2-40B4-BE49-F238E27FC236}">
                <a16:creationId xmlns:a16="http://schemas.microsoft.com/office/drawing/2014/main" id="{32F9DA66-BE03-583B-F6E7-2C0788A3250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pSp>
        <p:nvGrpSpPr>
          <p:cNvPr id="3" name="Group 232764">
            <a:extLst>
              <a:ext uri="{FF2B5EF4-FFF2-40B4-BE49-F238E27FC236}">
                <a16:creationId xmlns:a16="http://schemas.microsoft.com/office/drawing/2014/main" id="{9F82A1CF-C753-ACC1-C08F-A4E503DDF438}"/>
              </a:ext>
            </a:extLst>
          </p:cNvPr>
          <p:cNvGrpSpPr/>
          <p:nvPr/>
        </p:nvGrpSpPr>
        <p:grpSpPr>
          <a:xfrm>
            <a:off x="899160" y="8498205"/>
            <a:ext cx="4862195" cy="139700"/>
            <a:chOff x="0" y="0"/>
            <a:chExt cx="4862637" cy="140196"/>
          </a:xfrm>
        </p:grpSpPr>
        <p:sp>
          <p:nvSpPr>
            <p:cNvPr id="4" name="Rectangle 3002">
              <a:extLst>
                <a:ext uri="{FF2B5EF4-FFF2-40B4-BE49-F238E27FC236}">
                  <a16:creationId xmlns:a16="http://schemas.microsoft.com/office/drawing/2014/main" id="{75D09E3A-2796-D6B6-1862-0D5F9217FB13}"/>
                </a:ext>
              </a:extLst>
            </p:cNvPr>
            <p:cNvSpPr/>
            <p:nvPr/>
          </p:nvSpPr>
          <p:spPr>
            <a:xfrm>
              <a:off x="4748784" y="27844"/>
              <a:ext cx="151424" cy="149428"/>
            </a:xfrm>
            <a:prstGeom prst="rect">
              <a:avLst/>
            </a:prstGeom>
            <a:ln>
              <a:noFill/>
            </a:ln>
          </p:spPr>
          <p:txBody>
            <a:bodyPr vert="horz" lIns="0" tIns="0" rIns="0" bIns="0" rtlCol="0">
              <a:noAutofit/>
            </a:bodyPr>
            <a:lstStyle/>
            <a:p>
              <a:pPr marR="183515" indent="173355" algn="l">
                <a:lnSpc>
                  <a:spcPct val="107000"/>
                </a:lnSpc>
                <a:spcAft>
                  <a:spcPts val="800"/>
                </a:spcAft>
              </a:pPr>
              <a:r>
                <a:rPr lang="es-AR" sz="800" kern="100">
                  <a:solidFill>
                    <a:srgbClr val="000000"/>
                  </a:solidFill>
                  <a:effectLst/>
                  <a:latin typeface="Arial" panose="020B0604020202020204" pitchFamily="34" charset="0"/>
                  <a:ea typeface="Arial" panose="020B0604020202020204" pitchFamily="34" charset="0"/>
                </a:rPr>
                <a:t>45</a:t>
              </a:r>
              <a:endParaRPr lang="es-AR" sz="1100" kern="100">
                <a:solidFill>
                  <a:srgbClr val="000000"/>
                </a:solidFill>
                <a:effectLst/>
                <a:latin typeface="Arial" panose="020B0604020202020204" pitchFamily="34" charset="0"/>
                <a:ea typeface="Arial" panose="020B0604020202020204" pitchFamily="34" charset="0"/>
              </a:endParaRPr>
            </a:p>
          </p:txBody>
        </p:sp>
        <p:sp>
          <p:nvSpPr>
            <p:cNvPr id="6" name="Shape 3003">
              <a:extLst>
                <a:ext uri="{FF2B5EF4-FFF2-40B4-BE49-F238E27FC236}">
                  <a16:creationId xmlns:a16="http://schemas.microsoft.com/office/drawing/2014/main" id="{4188A656-5A2E-7FBE-2617-2508E6D05E71}"/>
                </a:ext>
              </a:extLst>
            </p:cNvPr>
            <p:cNvSpPr/>
            <p:nvPr/>
          </p:nvSpPr>
          <p:spPr>
            <a:xfrm>
              <a:off x="213360" y="3049"/>
              <a:ext cx="4648200" cy="0"/>
            </a:xfrm>
            <a:custGeom>
              <a:avLst/>
              <a:gdLst/>
              <a:ahLst/>
              <a:cxnLst/>
              <a:rect l="0" t="0" r="0" b="0"/>
              <a:pathLst>
                <a:path w="4648200">
                  <a:moveTo>
                    <a:pt x="0" y="0"/>
                  </a:moveTo>
                  <a:lnTo>
                    <a:pt x="4648200" y="0"/>
                  </a:lnTo>
                </a:path>
              </a:pathLst>
            </a:custGeom>
            <a:ln w="3048" cap="rnd">
              <a:round/>
            </a:ln>
          </p:spPr>
          <p:style>
            <a:lnRef idx="1">
              <a:srgbClr val="000000"/>
            </a:lnRef>
            <a:fillRef idx="0">
              <a:srgbClr val="000000">
                <a:alpha val="0"/>
              </a:srgbClr>
            </a:fillRef>
            <a:effectRef idx="0">
              <a:scrgbClr r="0" g="0" b="0"/>
            </a:effectRef>
            <a:fontRef idx="none"/>
          </p:style>
          <p:txBody>
            <a:bodyPr/>
            <a:lstStyle/>
            <a:p>
              <a:endParaRPr lang="es-AR"/>
            </a:p>
          </p:txBody>
        </p:sp>
        <p:pic>
          <p:nvPicPr>
            <p:cNvPr id="7" name="Picture 3006">
              <a:extLst>
                <a:ext uri="{FF2B5EF4-FFF2-40B4-BE49-F238E27FC236}">
                  <a16:creationId xmlns:a16="http://schemas.microsoft.com/office/drawing/2014/main" id="{2AEC3EEF-667F-8D0F-7193-3113034013DF}"/>
                </a:ext>
              </a:extLst>
            </p:cNvPr>
            <p:cNvPicPr/>
            <p:nvPr/>
          </p:nvPicPr>
          <p:blipFill>
            <a:blip r:embed="rId2"/>
            <a:stretch>
              <a:fillRect/>
            </a:stretch>
          </p:blipFill>
          <p:spPr>
            <a:xfrm flipV="1">
              <a:off x="0" y="0"/>
              <a:ext cx="201168" cy="137160"/>
            </a:xfrm>
            <a:prstGeom prst="rect">
              <a:avLst/>
            </a:prstGeom>
          </p:spPr>
        </p:pic>
      </p:grpSp>
      <p:sp>
        <p:nvSpPr>
          <p:cNvPr id="15" name="Rectangle 19">
            <a:extLst>
              <a:ext uri="{FF2B5EF4-FFF2-40B4-BE49-F238E27FC236}">
                <a16:creationId xmlns:a16="http://schemas.microsoft.com/office/drawing/2014/main" id="{DB87C658-7654-0E64-D287-BD273C2F435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pSp>
        <p:nvGrpSpPr>
          <p:cNvPr id="16" name="Group 232764">
            <a:extLst>
              <a:ext uri="{FF2B5EF4-FFF2-40B4-BE49-F238E27FC236}">
                <a16:creationId xmlns:a16="http://schemas.microsoft.com/office/drawing/2014/main" id="{BC80DF29-74F0-3353-B223-6FEEF68158D4}"/>
              </a:ext>
            </a:extLst>
          </p:cNvPr>
          <p:cNvGrpSpPr/>
          <p:nvPr/>
        </p:nvGrpSpPr>
        <p:grpSpPr>
          <a:xfrm>
            <a:off x="899160" y="8498205"/>
            <a:ext cx="4862195" cy="139700"/>
            <a:chOff x="0" y="0"/>
            <a:chExt cx="4862637" cy="140196"/>
          </a:xfrm>
        </p:grpSpPr>
        <p:sp>
          <p:nvSpPr>
            <p:cNvPr id="17" name="Rectangle 3002">
              <a:extLst>
                <a:ext uri="{FF2B5EF4-FFF2-40B4-BE49-F238E27FC236}">
                  <a16:creationId xmlns:a16="http://schemas.microsoft.com/office/drawing/2014/main" id="{7E0F430B-CBDB-0757-F982-397143D800A9}"/>
                </a:ext>
              </a:extLst>
            </p:cNvPr>
            <p:cNvSpPr/>
            <p:nvPr/>
          </p:nvSpPr>
          <p:spPr>
            <a:xfrm>
              <a:off x="4748784" y="27844"/>
              <a:ext cx="151424" cy="149428"/>
            </a:xfrm>
            <a:prstGeom prst="rect">
              <a:avLst/>
            </a:prstGeom>
            <a:ln>
              <a:noFill/>
            </a:ln>
          </p:spPr>
          <p:txBody>
            <a:bodyPr vert="horz" lIns="0" tIns="0" rIns="0" bIns="0" rtlCol="0">
              <a:noAutofit/>
            </a:bodyPr>
            <a:lstStyle/>
            <a:p>
              <a:pPr marR="183515" indent="173355" algn="l">
                <a:lnSpc>
                  <a:spcPct val="107000"/>
                </a:lnSpc>
                <a:spcAft>
                  <a:spcPts val="800"/>
                </a:spcAft>
              </a:pPr>
              <a:r>
                <a:rPr lang="es-AR" sz="800" kern="100">
                  <a:solidFill>
                    <a:srgbClr val="000000"/>
                  </a:solidFill>
                  <a:effectLst/>
                  <a:latin typeface="Arial" panose="020B0604020202020204" pitchFamily="34" charset="0"/>
                  <a:ea typeface="Arial" panose="020B0604020202020204" pitchFamily="34" charset="0"/>
                </a:rPr>
                <a:t>45</a:t>
              </a:r>
              <a:endParaRPr lang="es-AR" sz="1100" kern="100">
                <a:solidFill>
                  <a:srgbClr val="000000"/>
                </a:solidFill>
                <a:effectLst/>
                <a:latin typeface="Arial" panose="020B0604020202020204" pitchFamily="34" charset="0"/>
                <a:ea typeface="Arial" panose="020B0604020202020204" pitchFamily="34" charset="0"/>
              </a:endParaRPr>
            </a:p>
          </p:txBody>
        </p:sp>
        <p:sp>
          <p:nvSpPr>
            <p:cNvPr id="18" name="Shape 3003">
              <a:extLst>
                <a:ext uri="{FF2B5EF4-FFF2-40B4-BE49-F238E27FC236}">
                  <a16:creationId xmlns:a16="http://schemas.microsoft.com/office/drawing/2014/main" id="{8C6857E7-3CB1-B1E4-501A-E503ECB2FC2E}"/>
                </a:ext>
              </a:extLst>
            </p:cNvPr>
            <p:cNvSpPr/>
            <p:nvPr/>
          </p:nvSpPr>
          <p:spPr>
            <a:xfrm>
              <a:off x="213360" y="3049"/>
              <a:ext cx="4648200" cy="0"/>
            </a:xfrm>
            <a:custGeom>
              <a:avLst/>
              <a:gdLst/>
              <a:ahLst/>
              <a:cxnLst/>
              <a:rect l="0" t="0" r="0" b="0"/>
              <a:pathLst>
                <a:path w="4648200">
                  <a:moveTo>
                    <a:pt x="0" y="0"/>
                  </a:moveTo>
                  <a:lnTo>
                    <a:pt x="4648200" y="0"/>
                  </a:lnTo>
                </a:path>
              </a:pathLst>
            </a:custGeom>
            <a:ln w="3048" cap="rnd">
              <a:round/>
            </a:ln>
          </p:spPr>
          <p:style>
            <a:lnRef idx="1">
              <a:srgbClr val="000000"/>
            </a:lnRef>
            <a:fillRef idx="0">
              <a:srgbClr val="000000">
                <a:alpha val="0"/>
              </a:srgbClr>
            </a:fillRef>
            <a:effectRef idx="0">
              <a:scrgbClr r="0" g="0" b="0"/>
            </a:effectRef>
            <a:fontRef idx="none"/>
          </p:style>
          <p:txBody>
            <a:bodyPr/>
            <a:lstStyle/>
            <a:p>
              <a:endParaRPr lang="es-AR"/>
            </a:p>
          </p:txBody>
        </p:sp>
        <p:pic>
          <p:nvPicPr>
            <p:cNvPr id="19" name="Picture 3006">
              <a:extLst>
                <a:ext uri="{FF2B5EF4-FFF2-40B4-BE49-F238E27FC236}">
                  <a16:creationId xmlns:a16="http://schemas.microsoft.com/office/drawing/2014/main" id="{AF360485-FD88-55AD-DDA6-34D4A2C6C6D7}"/>
                </a:ext>
              </a:extLst>
            </p:cNvPr>
            <p:cNvPicPr/>
            <p:nvPr/>
          </p:nvPicPr>
          <p:blipFill>
            <a:blip r:embed="rId2"/>
            <a:stretch>
              <a:fillRect/>
            </a:stretch>
          </p:blipFill>
          <p:spPr>
            <a:xfrm flipV="1">
              <a:off x="0" y="0"/>
              <a:ext cx="201168" cy="137160"/>
            </a:xfrm>
            <a:prstGeom prst="rect">
              <a:avLst/>
            </a:prstGeom>
          </p:spPr>
        </p:pic>
      </p:grpSp>
      <p:sp>
        <p:nvSpPr>
          <p:cNvPr id="21" name="Rectangle 26">
            <a:extLst>
              <a:ext uri="{FF2B5EF4-FFF2-40B4-BE49-F238E27FC236}">
                <a16:creationId xmlns:a16="http://schemas.microsoft.com/office/drawing/2014/main" id="{691B838D-96B0-9DEC-396B-BC5A76FA17F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pSp>
        <p:nvGrpSpPr>
          <p:cNvPr id="22" name="Group 232764">
            <a:extLst>
              <a:ext uri="{FF2B5EF4-FFF2-40B4-BE49-F238E27FC236}">
                <a16:creationId xmlns:a16="http://schemas.microsoft.com/office/drawing/2014/main" id="{EF16FE22-E548-7D98-38E5-B10C99795518}"/>
              </a:ext>
            </a:extLst>
          </p:cNvPr>
          <p:cNvGrpSpPr/>
          <p:nvPr/>
        </p:nvGrpSpPr>
        <p:grpSpPr>
          <a:xfrm>
            <a:off x="899160" y="8498205"/>
            <a:ext cx="4862195" cy="139700"/>
            <a:chOff x="0" y="0"/>
            <a:chExt cx="4862637" cy="140196"/>
          </a:xfrm>
        </p:grpSpPr>
        <p:sp>
          <p:nvSpPr>
            <p:cNvPr id="23" name="Rectangle 3002">
              <a:extLst>
                <a:ext uri="{FF2B5EF4-FFF2-40B4-BE49-F238E27FC236}">
                  <a16:creationId xmlns:a16="http://schemas.microsoft.com/office/drawing/2014/main" id="{7451C23A-F77D-50ED-3753-935CA4EDC771}"/>
                </a:ext>
              </a:extLst>
            </p:cNvPr>
            <p:cNvSpPr/>
            <p:nvPr/>
          </p:nvSpPr>
          <p:spPr>
            <a:xfrm>
              <a:off x="4748784" y="27844"/>
              <a:ext cx="151424" cy="149428"/>
            </a:xfrm>
            <a:prstGeom prst="rect">
              <a:avLst/>
            </a:prstGeom>
            <a:ln>
              <a:noFill/>
            </a:ln>
          </p:spPr>
          <p:txBody>
            <a:bodyPr vert="horz" lIns="0" tIns="0" rIns="0" bIns="0" rtlCol="0">
              <a:noAutofit/>
            </a:bodyPr>
            <a:lstStyle/>
            <a:p>
              <a:pPr marR="183515" indent="173355" algn="l">
                <a:lnSpc>
                  <a:spcPct val="107000"/>
                </a:lnSpc>
                <a:spcAft>
                  <a:spcPts val="800"/>
                </a:spcAft>
              </a:pPr>
              <a:r>
                <a:rPr lang="es-AR" sz="800" kern="100">
                  <a:solidFill>
                    <a:srgbClr val="000000"/>
                  </a:solidFill>
                  <a:effectLst/>
                  <a:latin typeface="Arial" panose="020B0604020202020204" pitchFamily="34" charset="0"/>
                  <a:ea typeface="Arial" panose="020B0604020202020204" pitchFamily="34" charset="0"/>
                </a:rPr>
                <a:t>45</a:t>
              </a:r>
              <a:endParaRPr lang="es-AR" sz="1100" kern="100">
                <a:solidFill>
                  <a:srgbClr val="000000"/>
                </a:solidFill>
                <a:effectLst/>
                <a:latin typeface="Arial" panose="020B0604020202020204" pitchFamily="34" charset="0"/>
                <a:ea typeface="Arial" panose="020B0604020202020204" pitchFamily="34" charset="0"/>
              </a:endParaRPr>
            </a:p>
          </p:txBody>
        </p:sp>
        <p:sp>
          <p:nvSpPr>
            <p:cNvPr id="24" name="Shape 3003">
              <a:extLst>
                <a:ext uri="{FF2B5EF4-FFF2-40B4-BE49-F238E27FC236}">
                  <a16:creationId xmlns:a16="http://schemas.microsoft.com/office/drawing/2014/main" id="{A4CC856C-40BB-12A7-E6D4-DC5B15FE1828}"/>
                </a:ext>
              </a:extLst>
            </p:cNvPr>
            <p:cNvSpPr/>
            <p:nvPr/>
          </p:nvSpPr>
          <p:spPr>
            <a:xfrm>
              <a:off x="213360" y="3049"/>
              <a:ext cx="4648200" cy="0"/>
            </a:xfrm>
            <a:custGeom>
              <a:avLst/>
              <a:gdLst/>
              <a:ahLst/>
              <a:cxnLst/>
              <a:rect l="0" t="0" r="0" b="0"/>
              <a:pathLst>
                <a:path w="4648200">
                  <a:moveTo>
                    <a:pt x="0" y="0"/>
                  </a:moveTo>
                  <a:lnTo>
                    <a:pt x="4648200" y="0"/>
                  </a:lnTo>
                </a:path>
              </a:pathLst>
            </a:custGeom>
            <a:ln w="3048" cap="rnd">
              <a:round/>
            </a:ln>
          </p:spPr>
          <p:style>
            <a:lnRef idx="1">
              <a:srgbClr val="000000"/>
            </a:lnRef>
            <a:fillRef idx="0">
              <a:srgbClr val="000000">
                <a:alpha val="0"/>
              </a:srgbClr>
            </a:fillRef>
            <a:effectRef idx="0">
              <a:scrgbClr r="0" g="0" b="0"/>
            </a:effectRef>
            <a:fontRef idx="none"/>
          </p:style>
          <p:txBody>
            <a:bodyPr/>
            <a:lstStyle/>
            <a:p>
              <a:endParaRPr lang="es-AR"/>
            </a:p>
          </p:txBody>
        </p:sp>
        <p:pic>
          <p:nvPicPr>
            <p:cNvPr id="25" name="Picture 3006">
              <a:extLst>
                <a:ext uri="{FF2B5EF4-FFF2-40B4-BE49-F238E27FC236}">
                  <a16:creationId xmlns:a16="http://schemas.microsoft.com/office/drawing/2014/main" id="{51D54332-20AE-0649-5E94-183E4510E614}"/>
                </a:ext>
              </a:extLst>
            </p:cNvPr>
            <p:cNvPicPr/>
            <p:nvPr/>
          </p:nvPicPr>
          <p:blipFill>
            <a:blip r:embed="rId2"/>
            <a:stretch>
              <a:fillRect/>
            </a:stretch>
          </p:blipFill>
          <p:spPr>
            <a:xfrm flipV="1">
              <a:off x="0" y="0"/>
              <a:ext cx="201168" cy="137160"/>
            </a:xfrm>
            <a:prstGeom prst="rect">
              <a:avLst/>
            </a:prstGeom>
          </p:spPr>
        </p:pic>
      </p:grpSp>
      <p:sp>
        <p:nvSpPr>
          <p:cNvPr id="27" name="Rectangle 33">
            <a:extLst>
              <a:ext uri="{FF2B5EF4-FFF2-40B4-BE49-F238E27FC236}">
                <a16:creationId xmlns:a16="http://schemas.microsoft.com/office/drawing/2014/main" id="{A9823080-F3D3-39E0-D792-355C68F07F39}"/>
              </a:ext>
            </a:extLst>
          </p:cNvPr>
          <p:cNvSpPr>
            <a:spLocks noChangeArrowheads="1"/>
          </p:cNvSpPr>
          <p:nvPr/>
        </p:nvSpPr>
        <p:spPr bwMode="auto">
          <a:xfrm>
            <a:off x="6563" y="12961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3" name="Rectangle 40">
            <a:extLst>
              <a:ext uri="{FF2B5EF4-FFF2-40B4-BE49-F238E27FC236}">
                <a16:creationId xmlns:a16="http://schemas.microsoft.com/office/drawing/2014/main" id="{9FEDAEC1-8B75-7736-A606-C18F0B42ADF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pSp>
        <p:nvGrpSpPr>
          <p:cNvPr id="34" name="Group 232764">
            <a:extLst>
              <a:ext uri="{FF2B5EF4-FFF2-40B4-BE49-F238E27FC236}">
                <a16:creationId xmlns:a16="http://schemas.microsoft.com/office/drawing/2014/main" id="{CAAD09AF-B93A-9649-37B0-E6FD2152102B}"/>
              </a:ext>
            </a:extLst>
          </p:cNvPr>
          <p:cNvGrpSpPr/>
          <p:nvPr/>
        </p:nvGrpSpPr>
        <p:grpSpPr>
          <a:xfrm>
            <a:off x="899160" y="8498205"/>
            <a:ext cx="4862195" cy="139700"/>
            <a:chOff x="0" y="0"/>
            <a:chExt cx="4862637" cy="140196"/>
          </a:xfrm>
        </p:grpSpPr>
        <p:sp>
          <p:nvSpPr>
            <p:cNvPr id="35" name="Rectangle 3002">
              <a:extLst>
                <a:ext uri="{FF2B5EF4-FFF2-40B4-BE49-F238E27FC236}">
                  <a16:creationId xmlns:a16="http://schemas.microsoft.com/office/drawing/2014/main" id="{AEA64A84-B22A-1029-2EFE-43BD779D0A5E}"/>
                </a:ext>
              </a:extLst>
            </p:cNvPr>
            <p:cNvSpPr/>
            <p:nvPr/>
          </p:nvSpPr>
          <p:spPr>
            <a:xfrm>
              <a:off x="4748784" y="27844"/>
              <a:ext cx="151424" cy="149428"/>
            </a:xfrm>
            <a:prstGeom prst="rect">
              <a:avLst/>
            </a:prstGeom>
            <a:ln>
              <a:noFill/>
            </a:ln>
          </p:spPr>
          <p:txBody>
            <a:bodyPr vert="horz" lIns="0" tIns="0" rIns="0" bIns="0" rtlCol="0">
              <a:noAutofit/>
            </a:bodyPr>
            <a:lstStyle/>
            <a:p>
              <a:pPr marR="183515" indent="173355" algn="l">
                <a:lnSpc>
                  <a:spcPct val="107000"/>
                </a:lnSpc>
                <a:spcAft>
                  <a:spcPts val="800"/>
                </a:spcAft>
              </a:pPr>
              <a:r>
                <a:rPr lang="es-AR" sz="800" kern="100">
                  <a:solidFill>
                    <a:srgbClr val="000000"/>
                  </a:solidFill>
                  <a:effectLst/>
                  <a:latin typeface="Arial" panose="020B0604020202020204" pitchFamily="34" charset="0"/>
                  <a:ea typeface="Arial" panose="020B0604020202020204" pitchFamily="34" charset="0"/>
                </a:rPr>
                <a:t>45</a:t>
              </a:r>
              <a:endParaRPr lang="es-AR" sz="1100" kern="100">
                <a:solidFill>
                  <a:srgbClr val="000000"/>
                </a:solidFill>
                <a:effectLst/>
                <a:latin typeface="Arial" panose="020B0604020202020204" pitchFamily="34" charset="0"/>
                <a:ea typeface="Arial" panose="020B0604020202020204" pitchFamily="34" charset="0"/>
              </a:endParaRPr>
            </a:p>
          </p:txBody>
        </p:sp>
        <p:sp>
          <p:nvSpPr>
            <p:cNvPr id="36" name="Shape 3003">
              <a:extLst>
                <a:ext uri="{FF2B5EF4-FFF2-40B4-BE49-F238E27FC236}">
                  <a16:creationId xmlns:a16="http://schemas.microsoft.com/office/drawing/2014/main" id="{4CC1E38F-21B4-3F72-A37C-3E478BD7BB08}"/>
                </a:ext>
              </a:extLst>
            </p:cNvPr>
            <p:cNvSpPr/>
            <p:nvPr/>
          </p:nvSpPr>
          <p:spPr>
            <a:xfrm>
              <a:off x="213360" y="3049"/>
              <a:ext cx="4648200" cy="0"/>
            </a:xfrm>
            <a:custGeom>
              <a:avLst/>
              <a:gdLst/>
              <a:ahLst/>
              <a:cxnLst/>
              <a:rect l="0" t="0" r="0" b="0"/>
              <a:pathLst>
                <a:path w="4648200">
                  <a:moveTo>
                    <a:pt x="0" y="0"/>
                  </a:moveTo>
                  <a:lnTo>
                    <a:pt x="4648200" y="0"/>
                  </a:lnTo>
                </a:path>
              </a:pathLst>
            </a:custGeom>
            <a:ln w="3048" cap="rnd">
              <a:round/>
            </a:ln>
          </p:spPr>
          <p:style>
            <a:lnRef idx="1">
              <a:srgbClr val="000000"/>
            </a:lnRef>
            <a:fillRef idx="0">
              <a:srgbClr val="000000">
                <a:alpha val="0"/>
              </a:srgbClr>
            </a:fillRef>
            <a:effectRef idx="0">
              <a:scrgbClr r="0" g="0" b="0"/>
            </a:effectRef>
            <a:fontRef idx="none"/>
          </p:style>
          <p:txBody>
            <a:bodyPr/>
            <a:lstStyle/>
            <a:p>
              <a:endParaRPr lang="es-AR"/>
            </a:p>
          </p:txBody>
        </p:sp>
        <p:pic>
          <p:nvPicPr>
            <p:cNvPr id="37" name="Picture 3006">
              <a:extLst>
                <a:ext uri="{FF2B5EF4-FFF2-40B4-BE49-F238E27FC236}">
                  <a16:creationId xmlns:a16="http://schemas.microsoft.com/office/drawing/2014/main" id="{A439D4F2-5743-C6B4-641B-1A898663C6BB}"/>
                </a:ext>
              </a:extLst>
            </p:cNvPr>
            <p:cNvPicPr/>
            <p:nvPr/>
          </p:nvPicPr>
          <p:blipFill>
            <a:blip r:embed="rId2"/>
            <a:stretch>
              <a:fillRect/>
            </a:stretch>
          </p:blipFill>
          <p:spPr>
            <a:xfrm flipV="1">
              <a:off x="0" y="0"/>
              <a:ext cx="201168" cy="137160"/>
            </a:xfrm>
            <a:prstGeom prst="rect">
              <a:avLst/>
            </a:prstGeom>
          </p:spPr>
        </p:pic>
      </p:grpSp>
    </p:spTree>
    <p:extLst>
      <p:ext uri="{BB962C8B-B14F-4D97-AF65-F5344CB8AC3E}">
        <p14:creationId xmlns:p14="http://schemas.microsoft.com/office/powerpoint/2010/main" val="1158278129"/>
      </p:ext>
    </p:extLst>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05D5DCC-129A-B55E-A50E-246D5A582368}"/>
              </a:ext>
            </a:extLst>
          </p:cNvPr>
          <p:cNvSpPr txBox="1"/>
          <p:nvPr/>
        </p:nvSpPr>
        <p:spPr>
          <a:xfrm>
            <a:off x="623392" y="620688"/>
            <a:ext cx="10945216" cy="5724644"/>
          </a:xfrm>
          <a:prstGeom prst="rect">
            <a:avLst/>
          </a:prstGeom>
          <a:noFill/>
        </p:spPr>
        <p:txBody>
          <a:bodyPr wrap="square" rtlCol="0">
            <a:spAutoFit/>
          </a:bodyPr>
          <a:lstStyle/>
          <a:p>
            <a:pPr>
              <a:spcBef>
                <a:spcPts val="600"/>
              </a:spcBef>
              <a:spcAft>
                <a:spcPts val="600"/>
              </a:spcAft>
            </a:pPr>
            <a:r>
              <a:rPr lang="es-UY" sz="2400" dirty="0">
                <a:latin typeface="Candara" panose="020E0502030303020204" pitchFamily="34" charset="0"/>
                <a:ea typeface="Calibri" panose="020F0502020204030204" pitchFamily="34" charset="0"/>
                <a:cs typeface="Times New Roman" panose="02020603050405020304" pitchFamily="18" charset="0"/>
              </a:rPr>
              <a:t>A la gastroenteritis causada por </a:t>
            </a:r>
            <a:r>
              <a:rPr lang="es-UY" sz="2400" i="1" dirty="0" err="1">
                <a:latin typeface="Candara" panose="020E0502030303020204" pitchFamily="34" charset="0"/>
                <a:ea typeface="Calibri" panose="020F0502020204030204" pitchFamily="34" charset="0"/>
                <a:cs typeface="Times New Roman" panose="02020603050405020304" pitchFamily="18" charset="0"/>
              </a:rPr>
              <a:t>Campylobacter</a:t>
            </a:r>
            <a:r>
              <a:rPr lang="es-UY" sz="2400" dirty="0">
                <a:latin typeface="Candara" panose="020E0502030303020204" pitchFamily="34" charset="0"/>
                <a:ea typeface="Calibri" panose="020F0502020204030204" pitchFamily="34" charset="0"/>
                <a:cs typeface="Times New Roman" panose="02020603050405020304" pitchFamily="18" charset="0"/>
              </a:rPr>
              <a:t> se la relaciona con el síndrome de </a:t>
            </a:r>
            <a:r>
              <a:rPr lang="es-UY" sz="2400" u="sng" dirty="0">
                <a:latin typeface="Candara" panose="020E0502030303020204" pitchFamily="34" charset="0"/>
                <a:ea typeface="Calibri" panose="020F0502020204030204" pitchFamily="34" charset="0"/>
                <a:cs typeface="Times New Roman" panose="02020603050405020304" pitchFamily="18" charset="0"/>
              </a:rPr>
              <a:t>Guillain-Barré</a:t>
            </a:r>
            <a:r>
              <a:rPr lang="es-UY" sz="2400" dirty="0">
                <a:latin typeface="Candara" panose="020E0502030303020204" pitchFamily="34" charset="0"/>
                <a:ea typeface="Calibri" panose="020F0502020204030204" pitchFamily="34" charset="0"/>
                <a:cs typeface="Times New Roman" panose="02020603050405020304" pitchFamily="18" charset="0"/>
              </a:rPr>
              <a:t>, que es un trastorno crónico ocasionado por el ataque del sistema inmunitario a los nervios, cuyos primeros síntomas son debilidad muscular, hormigueos, y puede llegar a paralizar el cuerpo entero.</a:t>
            </a:r>
          </a:p>
          <a:p>
            <a:pPr>
              <a:spcBef>
                <a:spcPts val="600"/>
              </a:spcBef>
              <a:spcAft>
                <a:spcPts val="600"/>
              </a:spcAft>
            </a:pPr>
            <a:r>
              <a:rPr lang="es-UY" sz="2400" dirty="0">
                <a:latin typeface="Candara" panose="020E0502030303020204" pitchFamily="34" charset="0"/>
                <a:ea typeface="Calibri" panose="020F0502020204030204" pitchFamily="34" charset="0"/>
                <a:cs typeface="Times New Roman" panose="02020603050405020304" pitchFamily="18" charset="0"/>
              </a:rPr>
              <a:t>Si bien se desconoce con exactitud sus causas, esta enfermedad se presenta con frecuencia en pacientes que han sufrido infecciones recientes por </a:t>
            </a:r>
            <a:r>
              <a:rPr lang="es-UY" sz="2400" i="1" dirty="0" err="1">
                <a:latin typeface="Candara" panose="020E0502030303020204" pitchFamily="34" charset="0"/>
                <a:ea typeface="Calibri" panose="020F0502020204030204" pitchFamily="34" charset="0"/>
                <a:cs typeface="Times New Roman" panose="02020603050405020304" pitchFamily="18" charset="0"/>
              </a:rPr>
              <a:t>Campylobacter</a:t>
            </a:r>
            <a:r>
              <a:rPr lang="es-UY" sz="2400" dirty="0">
                <a:latin typeface="Candara" panose="020E0502030303020204" pitchFamily="34" charset="0"/>
                <a:ea typeface="Calibri" panose="020F0502020204030204" pitchFamily="34" charset="0"/>
                <a:cs typeface="Times New Roman" panose="02020603050405020304" pitchFamily="18" charset="0"/>
              </a:rPr>
              <a:t>, o por virus de influenza o </a:t>
            </a:r>
            <a:r>
              <a:rPr lang="es-UY" sz="2400" i="1" dirty="0">
                <a:latin typeface="Candara" panose="020E0502030303020204" pitchFamily="34" charset="0"/>
                <a:ea typeface="Calibri" panose="020F0502020204030204" pitchFamily="34" charset="0"/>
                <a:cs typeface="Times New Roman" panose="02020603050405020304" pitchFamily="18" charset="0"/>
              </a:rPr>
              <a:t>Covid-19</a:t>
            </a:r>
            <a:r>
              <a:rPr lang="es-UY" sz="2400" dirty="0">
                <a:latin typeface="Candara" panose="020E0502030303020204" pitchFamily="34" charset="0"/>
                <a:ea typeface="Calibri" panose="020F0502020204030204" pitchFamily="34" charset="0"/>
                <a:cs typeface="Times New Roman" panose="02020603050405020304" pitchFamily="18" charset="0"/>
              </a:rPr>
              <a:t>.</a:t>
            </a:r>
          </a:p>
          <a:p>
            <a:pPr>
              <a:spcBef>
                <a:spcPts val="600"/>
              </a:spcBef>
              <a:spcAft>
                <a:spcPts val="600"/>
              </a:spcAft>
            </a:pPr>
            <a:r>
              <a:rPr lang="es-UY" sz="2400" i="1" dirty="0" err="1">
                <a:latin typeface="Candara" panose="020E0502030303020204" pitchFamily="34" charset="0"/>
                <a:ea typeface="Calibri" panose="020F0502020204030204" pitchFamily="34" charset="0"/>
                <a:cs typeface="Times New Roman" panose="02020603050405020304" pitchFamily="18" charset="0"/>
              </a:rPr>
              <a:t>Campylobacter</a:t>
            </a:r>
            <a:r>
              <a:rPr lang="es-UY" sz="2400" dirty="0">
                <a:latin typeface="Candara" panose="020E0502030303020204" pitchFamily="34" charset="0"/>
                <a:ea typeface="Calibri" panose="020F0502020204030204" pitchFamily="34" charset="0"/>
                <a:cs typeface="Times New Roman" panose="02020603050405020304" pitchFamily="18" charset="0"/>
              </a:rPr>
              <a:t> también se asocia con </a:t>
            </a:r>
            <a:r>
              <a:rPr lang="es-UY" sz="2400" u="sng" dirty="0">
                <a:latin typeface="Candara" panose="020E0502030303020204" pitchFamily="34" charset="0"/>
                <a:ea typeface="Calibri" panose="020F0502020204030204" pitchFamily="34" charset="0"/>
                <a:cs typeface="Times New Roman" panose="02020603050405020304" pitchFamily="18" charset="0"/>
              </a:rPr>
              <a:t>artritis reactiva</a:t>
            </a:r>
            <a:r>
              <a:rPr lang="es-UY" sz="2400" dirty="0">
                <a:latin typeface="Candara" panose="020E0502030303020204" pitchFamily="34" charset="0"/>
                <a:ea typeface="Calibri" panose="020F0502020204030204" pitchFamily="34" charset="0"/>
                <a:cs typeface="Times New Roman" panose="02020603050405020304" pitchFamily="18" charset="0"/>
              </a:rPr>
              <a:t> (enfermedad crónica: hinchazón y dolor en las articulaciones).</a:t>
            </a:r>
          </a:p>
          <a:p>
            <a:pPr>
              <a:spcBef>
                <a:spcPts val="600"/>
              </a:spcBef>
              <a:spcAft>
                <a:spcPts val="600"/>
              </a:spcAft>
            </a:pPr>
            <a:r>
              <a:rPr kumimoji="0" lang="es-UY" altLang="es-AR" sz="2400" b="0" i="0" u="none" strike="noStrike" cap="none" normalizeH="0" baseline="0" dirty="0">
                <a:ln>
                  <a:noFill/>
                </a:ln>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Se </a:t>
            </a:r>
            <a:r>
              <a:rPr kumimoji="0" lang="es-AR" altLang="es-AR" sz="2400" b="0" i="0" u="none" strike="noStrike" cap="none" normalizeH="0" baseline="0" dirty="0">
                <a:ln>
                  <a:noFill/>
                </a:ln>
                <a:solidFill>
                  <a:srgbClr val="000000"/>
                </a:solidFill>
                <a:effectLst/>
                <a:latin typeface="Candara" panose="020E0502030303020204" pitchFamily="34" charset="0"/>
                <a:ea typeface="Arial" panose="020B0604020202020204" pitchFamily="34" charset="0"/>
              </a:rPr>
              <a:t>transmite por la ruta fecal-oral. La infección indirecta se da a través de alimentos (carnes o productos lácteos que no han sido pasteurizados) o de agua contaminada.</a:t>
            </a:r>
            <a:r>
              <a:rPr lang="es-AR" altLang="es-AR" sz="2400" dirty="0">
                <a:latin typeface="Candara" panose="020E0502030303020204" pitchFamily="34" charset="0"/>
              </a:rPr>
              <a:t> </a:t>
            </a:r>
            <a:r>
              <a:rPr kumimoji="0" lang="es-AR" altLang="es-AR" sz="2400" b="0" i="0" u="none" strike="noStrike" cap="none" normalizeH="0" baseline="0" dirty="0">
                <a:ln>
                  <a:noFill/>
                </a:ln>
                <a:solidFill>
                  <a:srgbClr val="000000"/>
                </a:solidFill>
                <a:effectLst/>
                <a:latin typeface="Candara" panose="020E0502030303020204" pitchFamily="34" charset="0"/>
                <a:ea typeface="Arial" panose="020B0604020202020204" pitchFamily="34" charset="0"/>
              </a:rPr>
              <a:t>Los animales domésticos pueden ser portadores de </a:t>
            </a:r>
            <a:r>
              <a:rPr kumimoji="0" lang="es-AR" altLang="es-AR" sz="2400" b="0" i="1" u="none" strike="noStrike" cap="none" normalizeH="0" baseline="0" dirty="0" err="1">
                <a:ln>
                  <a:noFill/>
                </a:ln>
                <a:solidFill>
                  <a:srgbClr val="000000"/>
                </a:solidFill>
                <a:effectLst/>
                <a:latin typeface="Candara" panose="020E0502030303020204" pitchFamily="34" charset="0"/>
                <a:ea typeface="Arial" panose="020B0604020202020204" pitchFamily="34" charset="0"/>
              </a:rPr>
              <a:t>Campylobacter</a:t>
            </a:r>
            <a:r>
              <a:rPr kumimoji="0" lang="es-AR" altLang="es-AR" sz="2400" b="0" i="1" u="none" strike="noStrike" cap="none" normalizeH="0" baseline="0" dirty="0">
                <a:ln>
                  <a:noFill/>
                </a:ln>
                <a:solidFill>
                  <a:srgbClr val="000000"/>
                </a:solidFill>
                <a:effectLst/>
                <a:latin typeface="Candara" panose="020E0502030303020204" pitchFamily="34" charset="0"/>
                <a:ea typeface="Arial" panose="020B0604020202020204" pitchFamily="34" charset="0"/>
              </a:rPr>
              <a:t> </a:t>
            </a:r>
            <a:r>
              <a:rPr kumimoji="0" lang="es-AR" altLang="es-AR" sz="2400" b="0" i="0" u="none" strike="noStrike" cap="none" normalizeH="0" baseline="0" dirty="0">
                <a:ln>
                  <a:noFill/>
                </a:ln>
                <a:solidFill>
                  <a:srgbClr val="000000"/>
                </a:solidFill>
                <a:effectLst/>
                <a:latin typeface="Candara" panose="020E0502030303020204" pitchFamily="34" charset="0"/>
                <a:ea typeface="Arial" panose="020B0604020202020204" pitchFamily="34" charset="0"/>
              </a:rPr>
              <a:t>y transmitir la bacteria a sus dueños. Aunque es menos común, la transmisión de persona a persona puede ocurrir, preferentemente en niños.</a:t>
            </a:r>
            <a:endParaRPr lang="es-UY" sz="2400" dirty="0">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1812246"/>
      </p:ext>
    </p:extLst>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A319FC-964E-0576-073D-7F8935062F5E}"/>
              </a:ext>
            </a:extLst>
          </p:cNvPr>
          <p:cNvSpPr txBox="1"/>
          <p:nvPr/>
        </p:nvSpPr>
        <p:spPr>
          <a:xfrm>
            <a:off x="1127448" y="2619510"/>
            <a:ext cx="9793088" cy="1784206"/>
          </a:xfrm>
          <a:prstGeom prst="rect">
            <a:avLst/>
          </a:prstGeom>
          <a:solidFill>
            <a:schemeClr val="tx1">
              <a:lumMod val="10000"/>
              <a:lumOff val="90000"/>
            </a:schemeClr>
          </a:solidFill>
        </p:spPr>
        <p:txBody>
          <a:bodyPr wrap="square">
            <a:spAutoFit/>
          </a:bodyPr>
          <a:lstStyle/>
          <a:p>
            <a:pPr marL="176530" indent="-6350">
              <a:lnSpc>
                <a:spcPct val="108000"/>
              </a:lnSpc>
              <a:spcAft>
                <a:spcPts val="1290"/>
              </a:spcAft>
            </a:pPr>
            <a:r>
              <a:rPr lang="es-AR" sz="2400" b="1" i="1" kern="100" dirty="0">
                <a:solidFill>
                  <a:srgbClr val="000000"/>
                </a:solidFill>
                <a:effectLst/>
                <a:latin typeface="Candara" panose="020E0502030303020204" pitchFamily="34" charset="0"/>
                <a:ea typeface="Arial" panose="020B0604020202020204" pitchFamily="34" charset="0"/>
              </a:rPr>
              <a:t>Efectividad de los procesos de tratamiento</a:t>
            </a:r>
          </a:p>
          <a:p>
            <a:pPr marR="5715" algn="just">
              <a:lnSpc>
                <a:spcPct val="104000"/>
              </a:lnSpc>
              <a:spcAft>
                <a:spcPts val="1320"/>
              </a:spcAft>
            </a:pPr>
            <a:r>
              <a:rPr lang="es-AR" sz="2400" kern="100" dirty="0">
                <a:solidFill>
                  <a:srgbClr val="000000"/>
                </a:solidFill>
                <a:effectLst/>
                <a:latin typeface="Candara" panose="020E0502030303020204" pitchFamily="34" charset="0"/>
                <a:ea typeface="Arial" panose="020B0604020202020204" pitchFamily="34" charset="0"/>
              </a:rPr>
              <a:t>Al igual que la generalidad de las bacterias los procesos de tratamiento, incluyendo la desinfección final son muy efectivos, pudiendo reducir más del 99,99 % (4 log) de </a:t>
            </a:r>
            <a:r>
              <a:rPr lang="es-AR" sz="2400" kern="100" dirty="0" err="1">
                <a:solidFill>
                  <a:srgbClr val="000000"/>
                </a:solidFill>
                <a:effectLst/>
                <a:latin typeface="Candara" panose="020E0502030303020204" pitchFamily="34" charset="0"/>
                <a:ea typeface="Arial" panose="020B0604020202020204" pitchFamily="34" charset="0"/>
              </a:rPr>
              <a:t>Campylobacter</a:t>
            </a:r>
            <a:r>
              <a:rPr lang="es-AR" sz="2400" kern="100" dirty="0">
                <a:solidFill>
                  <a:srgbClr val="000000"/>
                </a:solidFill>
                <a:effectLst/>
                <a:latin typeface="Candara" panose="020E0502030303020204" pitchFamily="34" charset="0"/>
                <a:ea typeface="Arial" panose="020B0604020202020204" pitchFamily="34" charset="0"/>
              </a:rPr>
              <a:t>.</a:t>
            </a:r>
          </a:p>
        </p:txBody>
      </p:sp>
    </p:spTree>
    <p:extLst>
      <p:ext uri="{BB962C8B-B14F-4D97-AF65-F5344CB8AC3E}">
        <p14:creationId xmlns:p14="http://schemas.microsoft.com/office/powerpoint/2010/main" val="794419538"/>
      </p:ext>
    </p:extLst>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CE1E24B-5445-7B36-C62E-98A856644260}"/>
              </a:ext>
            </a:extLst>
          </p:cNvPr>
          <p:cNvSpPr txBox="1"/>
          <p:nvPr/>
        </p:nvSpPr>
        <p:spPr>
          <a:xfrm>
            <a:off x="350189" y="630621"/>
            <a:ext cx="11434443" cy="5653664"/>
          </a:xfrm>
          <a:prstGeom prst="rect">
            <a:avLst/>
          </a:prstGeom>
          <a:noFill/>
        </p:spPr>
        <p:txBody>
          <a:bodyPr wrap="square">
            <a:spAutoFit/>
          </a:bodyPr>
          <a:lstStyle/>
          <a:p>
            <a:pPr>
              <a:spcBef>
                <a:spcPts val="600"/>
              </a:spcBef>
              <a:spcAft>
                <a:spcPts val="600"/>
              </a:spcAft>
            </a:pPr>
            <a:r>
              <a:rPr lang="es-AR" sz="2800" b="1" dirty="0" err="1">
                <a:latin typeface="Candara" panose="020E0502030303020204" pitchFamily="34" charset="0"/>
              </a:rPr>
              <a:t>Legionella</a:t>
            </a:r>
            <a:endParaRPr lang="es-AR" sz="2800" b="1" dirty="0">
              <a:latin typeface="Candara" panose="020E0502030303020204" pitchFamily="34" charset="0"/>
            </a:endParaRPr>
          </a:p>
          <a:p>
            <a:pPr marR="5715" algn="just">
              <a:lnSpc>
                <a:spcPct val="104000"/>
              </a:lnSpc>
              <a:spcBef>
                <a:spcPts val="600"/>
              </a:spcBef>
              <a:spcAft>
                <a:spcPts val="600"/>
              </a:spcAft>
            </a:pPr>
            <a:r>
              <a:rPr lang="es-AR" sz="2400" i="1" dirty="0" err="1">
                <a:solidFill>
                  <a:srgbClr val="000000"/>
                </a:solidFill>
                <a:effectLst/>
                <a:latin typeface="Candara" panose="020E0502030303020204" pitchFamily="34" charset="0"/>
                <a:ea typeface="Arial" panose="020B0604020202020204" pitchFamily="34" charset="0"/>
              </a:rPr>
              <a:t>Legionella</a:t>
            </a:r>
            <a:r>
              <a:rPr lang="es-AR" sz="2400" i="1" dirty="0">
                <a:solidFill>
                  <a:srgbClr val="000000"/>
                </a:solidFill>
                <a:effectLst/>
                <a:latin typeface="Candara" panose="020E0502030303020204" pitchFamily="34" charset="0"/>
                <a:ea typeface="Arial" panose="020B0604020202020204" pitchFamily="34" charset="0"/>
              </a:rPr>
              <a:t> </a:t>
            </a:r>
            <a:r>
              <a:rPr lang="es-AR" sz="2400" i="1" dirty="0" err="1">
                <a:solidFill>
                  <a:srgbClr val="000000"/>
                </a:solidFill>
                <a:effectLst/>
                <a:latin typeface="Candara" panose="020E0502030303020204" pitchFamily="34" charset="0"/>
                <a:ea typeface="Arial" panose="020B0604020202020204" pitchFamily="34" charset="0"/>
              </a:rPr>
              <a:t>pneumophila</a:t>
            </a:r>
            <a:r>
              <a:rPr lang="es-AR" sz="2400" i="1" dirty="0">
                <a:solidFill>
                  <a:srgbClr val="000000"/>
                </a:solidFill>
                <a:effectLst/>
                <a:latin typeface="Candara" panose="020E0502030303020204" pitchFamily="34" charset="0"/>
                <a:ea typeface="Arial" panose="020B0604020202020204" pitchFamily="34" charset="0"/>
              </a:rPr>
              <a:t> </a:t>
            </a:r>
            <a:r>
              <a:rPr lang="es-AR" sz="2400" dirty="0">
                <a:solidFill>
                  <a:srgbClr val="000000"/>
                </a:solidFill>
                <a:effectLst/>
                <a:latin typeface="Candara" panose="020E0502030303020204" pitchFamily="34" charset="0"/>
                <a:ea typeface="Arial" panose="020B0604020202020204" pitchFamily="34" charset="0"/>
              </a:rPr>
              <a:t>es un bacilo heterótrofo, facultativo, Gram negativo con forma de bastón, de 0,2 a 0,8 </a:t>
            </a:r>
            <a:r>
              <a:rPr lang="es-AR" sz="2400" dirty="0">
                <a:solidFill>
                  <a:srgbClr val="000000"/>
                </a:solidFill>
                <a:effectLst/>
                <a:latin typeface="Candara" panose="020E0502030303020204" pitchFamily="34" charset="0"/>
                <a:ea typeface="Segoe UI Symbol" panose="020B0502040204020203" pitchFamily="34" charset="0"/>
                <a:cs typeface="Segoe UI Symbol" panose="020B0502040204020203" pitchFamily="34" charset="0"/>
              </a:rPr>
              <a:t>µ</a:t>
            </a:r>
            <a:r>
              <a:rPr lang="es-AR" sz="2400" dirty="0">
                <a:solidFill>
                  <a:srgbClr val="000000"/>
                </a:solidFill>
                <a:effectLst/>
                <a:latin typeface="Candara" panose="020E0502030303020204" pitchFamily="34" charset="0"/>
                <a:ea typeface="Arial" panose="020B0604020202020204" pitchFamily="34" charset="0"/>
              </a:rPr>
              <a:t>m de diámetro y 2 a 20 </a:t>
            </a:r>
            <a:r>
              <a:rPr lang="es-AR" sz="2400" dirty="0">
                <a:solidFill>
                  <a:srgbClr val="000000"/>
                </a:solidFill>
                <a:effectLst/>
                <a:latin typeface="Candara" panose="020E0502030303020204" pitchFamily="34" charset="0"/>
                <a:ea typeface="Segoe UI Symbol" panose="020B0502040204020203" pitchFamily="34" charset="0"/>
                <a:cs typeface="Segoe UI Symbol" panose="020B0502040204020203" pitchFamily="34" charset="0"/>
              </a:rPr>
              <a:t>µ</a:t>
            </a:r>
            <a:r>
              <a:rPr lang="es-AR" sz="2400" dirty="0">
                <a:solidFill>
                  <a:srgbClr val="000000"/>
                </a:solidFill>
                <a:effectLst/>
                <a:latin typeface="Candara" panose="020E0502030303020204" pitchFamily="34" charset="0"/>
                <a:ea typeface="Arial" panose="020B0604020202020204" pitchFamily="34" charset="0"/>
              </a:rPr>
              <a:t>m o más de largo, que no forma esporas.</a:t>
            </a:r>
          </a:p>
          <a:p>
            <a:pPr marR="5715" algn="just">
              <a:lnSpc>
                <a:spcPct val="104000"/>
              </a:lnSpc>
              <a:spcBef>
                <a:spcPts val="600"/>
              </a:spcBef>
              <a:spcAft>
                <a:spcPts val="600"/>
              </a:spcAft>
            </a:pPr>
            <a:r>
              <a:rPr lang="es-AR" sz="2400" kern="100" dirty="0">
                <a:solidFill>
                  <a:srgbClr val="000000"/>
                </a:solidFill>
                <a:effectLst/>
                <a:latin typeface="Candara" panose="020E0502030303020204" pitchFamily="34" charset="0"/>
                <a:ea typeface="Arial" panose="020B0604020202020204" pitchFamily="34" charset="0"/>
              </a:rPr>
              <a:t>La legionelosis se conoce a raíz de un brote de aproximadamente 200 casos que se produjo en 1976 en la Convención Anual de la Legión Americana (de ahí su nombre), en Filadelfia.</a:t>
            </a:r>
          </a:p>
          <a:p>
            <a:pPr marR="5715" algn="just">
              <a:lnSpc>
                <a:spcPct val="104000"/>
              </a:lnSpc>
              <a:spcBef>
                <a:spcPts val="600"/>
              </a:spcBef>
              <a:spcAft>
                <a:spcPts val="600"/>
              </a:spcAft>
            </a:pPr>
            <a:r>
              <a:rPr lang="es-AR" sz="2400" kern="100" dirty="0">
                <a:solidFill>
                  <a:srgbClr val="000000"/>
                </a:solidFill>
                <a:latin typeface="Candara" panose="020E0502030303020204" pitchFamily="34" charset="0"/>
                <a:ea typeface="Arial" panose="020B0604020202020204" pitchFamily="34" charset="0"/>
              </a:rPr>
              <a:t>En esa oportunidad, la bacteria infectó</a:t>
            </a:r>
            <a:r>
              <a:rPr lang="es-AR" sz="2400" kern="100" dirty="0">
                <a:solidFill>
                  <a:srgbClr val="000000"/>
                </a:solidFill>
                <a:effectLst/>
                <a:latin typeface="Candara" panose="020E0502030303020204" pitchFamily="34" charset="0"/>
                <a:ea typeface="Arial" panose="020B0604020202020204" pitchFamily="34" charset="0"/>
              </a:rPr>
              <a:t> el circuito de agua del sistema de refrigeración del edificio, emitido al ambiente en forma de aerosoles.</a:t>
            </a:r>
          </a:p>
          <a:p>
            <a:pPr marL="0" marR="5715" lvl="0" indent="0" algn="just" defTabSz="914400" rtl="0" eaLnBrk="1" fontAlgn="base" latinLnBrk="0" hangingPunct="1">
              <a:lnSpc>
                <a:spcPct val="104000"/>
              </a:lnSpc>
              <a:spcBef>
                <a:spcPct val="0"/>
              </a:spcBef>
              <a:spcAft>
                <a:spcPts val="1185"/>
              </a:spcAft>
              <a:buClrTx/>
              <a:buSzTx/>
              <a:buFontTx/>
              <a:buNone/>
              <a:tabLst/>
              <a:defRPr/>
            </a:pPr>
            <a:r>
              <a:rPr lang="es-AR" sz="2400" kern="100" dirty="0">
                <a:solidFill>
                  <a:srgbClr val="000000"/>
                </a:solidFill>
                <a:latin typeface="Candara" panose="020E0502030303020204" pitchFamily="34" charset="0"/>
                <a:ea typeface="Arial" panose="020B0604020202020204" pitchFamily="34" charset="0"/>
              </a:rPr>
              <a:t>P</a:t>
            </a:r>
            <a:r>
              <a:rPr kumimoji="0" lang="es-AR" sz="2400" b="0" u="none" strike="noStrike" kern="100" cap="none" spc="0" normalizeH="0" baseline="0" noProof="0" dirty="0" err="1">
                <a:ln>
                  <a:noFill/>
                </a:ln>
                <a:solidFill>
                  <a:srgbClr val="000000"/>
                </a:solidFill>
                <a:effectLst/>
                <a:uLnTx/>
                <a:uFillTx/>
                <a:latin typeface="Candara" panose="020E0502030303020204" pitchFamily="34" charset="0"/>
                <a:ea typeface="Arial" panose="020B0604020202020204" pitchFamily="34" charset="0"/>
              </a:rPr>
              <a:t>uede</a:t>
            </a:r>
            <a:r>
              <a:rPr kumimoji="0" lang="es-AR" sz="2400" b="0" u="none" strike="noStrike" kern="100" cap="none" spc="0" normalizeH="0" baseline="0" noProof="0" dirty="0">
                <a:ln>
                  <a:noFill/>
                </a:ln>
                <a:solidFill>
                  <a:srgbClr val="000000"/>
                </a:solidFill>
                <a:effectLst/>
                <a:uLnTx/>
                <a:uFillTx/>
                <a:latin typeface="Candara" panose="020E0502030303020204" pitchFamily="34" charset="0"/>
                <a:ea typeface="Arial" panose="020B0604020202020204" pitchFamily="34" charset="0"/>
              </a:rPr>
              <a:t> estar presente en ambientes acuáticos naturales como ríos y lagos, pero a muy bajas concentraciones lo cual no representaría un riesgo. Se adapta bien a sistemas creados por los humanos, como tanques domiciliarios y circuitos de aire acondicionado, donde se reproduce eficazmente a temperaturas de 20 a 50°C.</a:t>
            </a:r>
            <a:endParaRPr lang="es-AR" sz="2400" b="1" dirty="0">
              <a:latin typeface="Candara" panose="020E0502030303020204" pitchFamily="34" charset="0"/>
            </a:endParaRPr>
          </a:p>
        </p:txBody>
      </p:sp>
      <p:sp>
        <p:nvSpPr>
          <p:cNvPr id="2" name="Rectangle 5">
            <a:extLst>
              <a:ext uri="{FF2B5EF4-FFF2-40B4-BE49-F238E27FC236}">
                <a16:creationId xmlns:a16="http://schemas.microsoft.com/office/drawing/2014/main" id="{32F9DA66-BE03-583B-F6E7-2C0788A3250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5" name="Rectangle 19">
            <a:extLst>
              <a:ext uri="{FF2B5EF4-FFF2-40B4-BE49-F238E27FC236}">
                <a16:creationId xmlns:a16="http://schemas.microsoft.com/office/drawing/2014/main" id="{DB87C658-7654-0E64-D287-BD273C2F435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1" name="Rectangle 26">
            <a:extLst>
              <a:ext uri="{FF2B5EF4-FFF2-40B4-BE49-F238E27FC236}">
                <a16:creationId xmlns:a16="http://schemas.microsoft.com/office/drawing/2014/main" id="{691B838D-96B0-9DEC-396B-BC5A76FA17F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7" name="Rectangle 33">
            <a:extLst>
              <a:ext uri="{FF2B5EF4-FFF2-40B4-BE49-F238E27FC236}">
                <a16:creationId xmlns:a16="http://schemas.microsoft.com/office/drawing/2014/main" id="{A9823080-F3D3-39E0-D792-355C68F07F39}"/>
              </a:ext>
            </a:extLst>
          </p:cNvPr>
          <p:cNvSpPr>
            <a:spLocks noChangeArrowheads="1"/>
          </p:cNvSpPr>
          <p:nvPr/>
        </p:nvSpPr>
        <p:spPr bwMode="auto">
          <a:xfrm>
            <a:off x="6563" y="12961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8" name="Rectangle 42">
            <a:extLst>
              <a:ext uri="{FF2B5EF4-FFF2-40B4-BE49-F238E27FC236}">
                <a16:creationId xmlns:a16="http://schemas.microsoft.com/office/drawing/2014/main" id="{D7750201-ABC5-13E2-D4E3-342EE4F723C4}"/>
              </a:ext>
            </a:extLst>
          </p:cNvPr>
          <p:cNvSpPr>
            <a:spLocks noChangeArrowheads="1"/>
          </p:cNvSpPr>
          <p:nvPr/>
        </p:nvSpPr>
        <p:spPr bwMode="auto">
          <a:xfrm>
            <a:off x="-9525" y="103257"/>
            <a:ext cx="3597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1100" b="0" i="0" u="none" strike="noStrike" cap="none" normalizeH="0" baseline="0">
              <a:ln>
                <a:noFill/>
              </a:ln>
              <a:solidFill>
                <a:srgbClr val="000000"/>
              </a:solidFill>
              <a:effectLst/>
              <a:latin typeface="Arial" panose="020B0604020202020204" pitchFamily="34" charset="0"/>
              <a:ea typeface="Arial" panose="020B0604020202020204" pitchFamily="34" charset="0"/>
            </a:endParaRPr>
          </a:p>
          <a:p>
            <a:pPr marL="0" marR="0" lvl="0" indent="173038" algn="l" defTabSz="914400" rtl="0" eaLnBrk="0" fontAlgn="base" latinLnBrk="0" hangingPunct="0">
              <a:lnSpc>
                <a:spcPct val="100000"/>
              </a:lnSpc>
              <a:spcBef>
                <a:spcPct val="0"/>
              </a:spcBef>
              <a:spcAft>
                <a:spcPct val="0"/>
              </a:spcAft>
              <a:buClrTx/>
              <a:buSzTx/>
              <a:buFontTx/>
              <a:buNone/>
              <a:tabLst/>
            </a:pPr>
            <a:br>
              <a:rPr kumimoji="0" lang="es-AR" altLang="es-AR" sz="1100" b="0" i="0" u="none" strike="noStrike" cap="none" normalizeH="0" baseline="0">
                <a:ln>
                  <a:noFill/>
                </a:ln>
                <a:solidFill>
                  <a:srgbClr val="000000"/>
                </a:solidFill>
                <a:effectLst/>
                <a:latin typeface="Arial" panose="020B0604020202020204" pitchFamily="34" charset="0"/>
                <a:ea typeface="Arial" panose="020B0604020202020204" pitchFamily="34" charset="0"/>
              </a:rPr>
            </a:br>
            <a:endParaRPr kumimoji="0" lang="es-AR" altLang="es-A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97592505"/>
      </p:ext>
    </p:extLst>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478CED0-0F36-D1B6-513B-9F2A8C173C8E}"/>
              </a:ext>
            </a:extLst>
          </p:cNvPr>
          <p:cNvPicPr>
            <a:picLocks noChangeAspect="1"/>
          </p:cNvPicPr>
          <p:nvPr/>
        </p:nvPicPr>
        <p:blipFill>
          <a:blip r:embed="rId2"/>
          <a:stretch>
            <a:fillRect/>
          </a:stretch>
        </p:blipFill>
        <p:spPr>
          <a:xfrm>
            <a:off x="0" y="0"/>
            <a:ext cx="3693706" cy="6858000"/>
          </a:xfrm>
          <a:prstGeom prst="rect">
            <a:avLst/>
          </a:prstGeom>
        </p:spPr>
      </p:pic>
      <p:sp>
        <p:nvSpPr>
          <p:cNvPr id="5" name="Rectangle 2"/>
          <p:cNvSpPr txBox="1">
            <a:spLocks noChangeArrowheads="1"/>
          </p:cNvSpPr>
          <p:nvPr/>
        </p:nvSpPr>
        <p:spPr>
          <a:xfrm>
            <a:off x="3693706" y="2924944"/>
            <a:ext cx="8498294" cy="1008112"/>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s-ES" sz="4800" b="1" kern="0">
                <a:solidFill>
                  <a:schemeClr val="tx1"/>
                </a:solidFill>
                <a:effectLst/>
              </a:rPr>
              <a:t>RIESGOS BIOLÓGICOS</a:t>
            </a:r>
            <a:endParaRPr lang="es-MX" sz="4800" b="1" kern="0">
              <a:solidFill>
                <a:schemeClr val="tx1"/>
              </a:solidFill>
              <a:effectLst/>
            </a:endParaRPr>
          </a:p>
        </p:txBody>
      </p:sp>
    </p:spTree>
    <p:extLst>
      <p:ext uri="{BB962C8B-B14F-4D97-AF65-F5344CB8AC3E}">
        <p14:creationId xmlns:p14="http://schemas.microsoft.com/office/powerpoint/2010/main" val="2777169415"/>
      </p:ext>
    </p:extLst>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7960B7-A8FC-2B5D-99AE-2E5DD154DF98}"/>
              </a:ext>
            </a:extLst>
          </p:cNvPr>
          <p:cNvSpPr txBox="1"/>
          <p:nvPr/>
        </p:nvSpPr>
        <p:spPr>
          <a:xfrm>
            <a:off x="623392" y="620688"/>
            <a:ext cx="10657184" cy="4975786"/>
          </a:xfrm>
          <a:prstGeom prst="rect">
            <a:avLst/>
          </a:prstGeom>
          <a:noFill/>
        </p:spPr>
        <p:txBody>
          <a:bodyPr wrap="square">
            <a:spAutoFit/>
          </a:bodyPr>
          <a:lstStyle/>
          <a:p>
            <a:pPr marR="5715" algn="just">
              <a:lnSpc>
                <a:spcPct val="104000"/>
              </a:lnSpc>
              <a:spcAft>
                <a:spcPts val="1185"/>
              </a:spcAft>
            </a:pPr>
            <a:r>
              <a:rPr lang="es-AR" sz="2400" kern="100" dirty="0">
                <a:solidFill>
                  <a:srgbClr val="000000"/>
                </a:solidFill>
                <a:effectLst/>
                <a:latin typeface="Candara" panose="020E0502030303020204" pitchFamily="34" charset="0"/>
                <a:ea typeface="Arial" panose="020B0604020202020204" pitchFamily="34" charset="0"/>
              </a:rPr>
              <a:t>La bacteria </a:t>
            </a:r>
            <a:r>
              <a:rPr lang="es-AR" sz="2400" i="1" kern="100" dirty="0" err="1">
                <a:solidFill>
                  <a:srgbClr val="000000"/>
                </a:solidFill>
                <a:effectLst/>
                <a:latin typeface="Candara" panose="020E0502030303020204" pitchFamily="34" charset="0"/>
                <a:ea typeface="Arial" panose="020B0604020202020204" pitchFamily="34" charset="0"/>
              </a:rPr>
              <a:t>Legionella</a:t>
            </a:r>
            <a:r>
              <a:rPr lang="es-AR" sz="2400" i="1" kern="100" dirty="0">
                <a:solidFill>
                  <a:srgbClr val="000000"/>
                </a:solidFill>
                <a:effectLst/>
                <a:latin typeface="Candara" panose="020E0502030303020204" pitchFamily="34" charset="0"/>
                <a:ea typeface="Arial" panose="020B0604020202020204" pitchFamily="34" charset="0"/>
              </a:rPr>
              <a:t> </a:t>
            </a:r>
            <a:r>
              <a:rPr lang="es-AR" sz="2400" i="1" kern="100" dirty="0" err="1">
                <a:solidFill>
                  <a:srgbClr val="000000"/>
                </a:solidFill>
                <a:effectLst/>
                <a:latin typeface="Candara" panose="020E0502030303020204" pitchFamily="34" charset="0"/>
                <a:ea typeface="Arial" panose="020B0604020202020204" pitchFamily="34" charset="0"/>
              </a:rPr>
              <a:t>pneumophilla</a:t>
            </a:r>
            <a:r>
              <a:rPr lang="es-AR" sz="2400" i="1" kern="100" dirty="0">
                <a:solidFill>
                  <a:srgbClr val="000000"/>
                </a:solidFill>
                <a:effectLst/>
                <a:latin typeface="Candara" panose="020E0502030303020204" pitchFamily="34" charset="0"/>
                <a:ea typeface="Arial" panose="020B0604020202020204" pitchFamily="34" charset="0"/>
              </a:rPr>
              <a:t> </a:t>
            </a:r>
            <a:r>
              <a:rPr lang="es-AR" sz="2400" kern="100" dirty="0">
                <a:solidFill>
                  <a:srgbClr val="000000"/>
                </a:solidFill>
                <a:effectLst/>
                <a:latin typeface="Candara" panose="020E0502030303020204" pitchFamily="34" charset="0"/>
                <a:ea typeface="Arial" panose="020B0604020202020204" pitchFamily="34" charset="0"/>
              </a:rPr>
              <a:t>produce dos tipos de enfermedades bien diferentes:</a:t>
            </a:r>
          </a:p>
          <a:p>
            <a:pPr marR="183515" algn="just">
              <a:lnSpc>
                <a:spcPct val="103000"/>
              </a:lnSpc>
              <a:spcAft>
                <a:spcPts val="25"/>
              </a:spcAft>
            </a:pPr>
            <a:r>
              <a:rPr lang="es-AR" sz="2400" i="1" u="sng" kern="100" dirty="0">
                <a:solidFill>
                  <a:srgbClr val="000000"/>
                </a:solidFill>
                <a:effectLst/>
                <a:latin typeface="Candara" panose="020E0502030303020204" pitchFamily="34" charset="0"/>
                <a:ea typeface="Arial" panose="020B0604020202020204" pitchFamily="34" charset="0"/>
              </a:rPr>
              <a:t>Fiebre de Pontiac</a:t>
            </a:r>
            <a:endParaRPr lang="es-AR" sz="2400" u="sng" kern="100" dirty="0">
              <a:solidFill>
                <a:srgbClr val="000000"/>
              </a:solidFill>
              <a:effectLst/>
              <a:latin typeface="Candara" panose="020E0502030303020204" pitchFamily="34" charset="0"/>
              <a:ea typeface="Arial" panose="020B0604020202020204" pitchFamily="34" charset="0"/>
            </a:endParaRPr>
          </a:p>
          <a:p>
            <a:pPr marR="5715" algn="just">
              <a:lnSpc>
                <a:spcPct val="104000"/>
              </a:lnSpc>
              <a:spcAft>
                <a:spcPts val="1185"/>
              </a:spcAft>
            </a:pPr>
            <a:r>
              <a:rPr lang="es-AR" sz="2400" kern="100" dirty="0">
                <a:solidFill>
                  <a:srgbClr val="000000"/>
                </a:solidFill>
                <a:effectLst/>
                <a:latin typeface="Candara" panose="020E0502030303020204" pitchFamily="34" charset="0"/>
                <a:ea typeface="Arial" panose="020B0604020202020204" pitchFamily="34" charset="0"/>
              </a:rPr>
              <a:t>Es una infección c</a:t>
            </a:r>
            <a:r>
              <a:rPr lang="es-AR" sz="2400" kern="100" dirty="0">
                <a:solidFill>
                  <a:srgbClr val="000000"/>
                </a:solidFill>
                <a:latin typeface="Candara" panose="020E0502030303020204" pitchFamily="34" charset="0"/>
                <a:ea typeface="Arial" panose="020B0604020202020204" pitchFamily="34" charset="0"/>
              </a:rPr>
              <a:t>on síntomas similares a una gripe leve, que no</a:t>
            </a:r>
            <a:r>
              <a:rPr lang="es-AR" sz="2400" kern="100" dirty="0">
                <a:solidFill>
                  <a:srgbClr val="000000"/>
                </a:solidFill>
                <a:effectLst/>
                <a:latin typeface="Candara" panose="020E0502030303020204" pitchFamily="34" charset="0"/>
                <a:ea typeface="Arial" panose="020B0604020202020204" pitchFamily="34" charset="0"/>
              </a:rPr>
              <a:t> afecta a los pulmones (no produce neumonía). Los afectados se recuperan en el plazo de una semana aproximadamente.</a:t>
            </a:r>
          </a:p>
          <a:p>
            <a:pPr marL="6350" marR="183515" indent="-6350" algn="just">
              <a:lnSpc>
                <a:spcPct val="103000"/>
              </a:lnSpc>
              <a:spcAft>
                <a:spcPts val="25"/>
              </a:spcAft>
            </a:pPr>
            <a:r>
              <a:rPr lang="es-AR" sz="2400" i="1" u="sng" kern="100" dirty="0">
                <a:solidFill>
                  <a:srgbClr val="000000"/>
                </a:solidFill>
                <a:effectLst/>
                <a:latin typeface="Candara" panose="020E0502030303020204" pitchFamily="34" charset="0"/>
                <a:ea typeface="Arial" panose="020B0604020202020204" pitchFamily="34" charset="0"/>
              </a:rPr>
              <a:t>Enfermedad del legionario</a:t>
            </a:r>
            <a:endParaRPr lang="es-AR" sz="2400" u="sng" kern="100" dirty="0">
              <a:solidFill>
                <a:srgbClr val="000000"/>
              </a:solidFill>
              <a:effectLst/>
              <a:latin typeface="Candara" panose="020E0502030303020204" pitchFamily="34" charset="0"/>
              <a:ea typeface="Arial" panose="020B0604020202020204" pitchFamily="34" charset="0"/>
            </a:endParaRPr>
          </a:p>
          <a:p>
            <a:pPr marR="5715" algn="just">
              <a:lnSpc>
                <a:spcPct val="104000"/>
              </a:lnSpc>
              <a:spcAft>
                <a:spcPts val="25"/>
              </a:spcAft>
            </a:pPr>
            <a:r>
              <a:rPr lang="es-AR" sz="2400" kern="100" dirty="0">
                <a:solidFill>
                  <a:srgbClr val="000000"/>
                </a:solidFill>
                <a:effectLst/>
                <a:latin typeface="Candara" panose="020E0502030303020204" pitchFamily="34" charset="0"/>
                <a:ea typeface="Arial" panose="020B0604020202020204" pitchFamily="34" charset="0"/>
              </a:rPr>
              <a:t>Es una infección grave que provoca neumonía y</a:t>
            </a:r>
            <a:r>
              <a:rPr lang="es-AR" sz="2400" kern="100" dirty="0">
                <a:solidFill>
                  <a:srgbClr val="000000"/>
                </a:solidFill>
                <a:latin typeface="Candara" panose="020E0502030303020204" pitchFamily="34" charset="0"/>
                <a:ea typeface="Arial" panose="020B0604020202020204" pitchFamily="34" charset="0"/>
              </a:rPr>
              <a:t> puede derivar en </a:t>
            </a:r>
            <a:r>
              <a:rPr lang="es-AR" sz="2400" kern="100" dirty="0">
                <a:solidFill>
                  <a:srgbClr val="000000"/>
                </a:solidFill>
                <a:effectLst/>
                <a:latin typeface="Candara" panose="020E0502030303020204" pitchFamily="34" charset="0"/>
                <a:ea typeface="Arial" panose="020B0604020202020204" pitchFamily="34" charset="0"/>
              </a:rPr>
              <a:t>insuficiencia respiratoria y llegar a ser mortal. Los síntomas suelen ser fiebre elevada, dolor de cabeza y muscular, tos, vómitos, diarrea, náuseas, pérdida de apetito y de peso, dolor abdominal, dificultad respiratoria, confusión. El tiempo de incubación es de </a:t>
            </a:r>
            <a:r>
              <a:rPr lang="es-AR" sz="2400" kern="100" dirty="0">
                <a:solidFill>
                  <a:srgbClr val="000000"/>
                </a:solidFill>
                <a:latin typeface="Candara" panose="020E0502030303020204" pitchFamily="34" charset="0"/>
                <a:ea typeface="Arial" panose="020B0604020202020204" pitchFamily="34" charset="0"/>
              </a:rPr>
              <a:t>3</a:t>
            </a:r>
            <a:r>
              <a:rPr lang="es-AR" sz="2400" kern="100" dirty="0">
                <a:solidFill>
                  <a:srgbClr val="000000"/>
                </a:solidFill>
                <a:effectLst/>
                <a:latin typeface="Candara" panose="020E0502030303020204" pitchFamily="34" charset="0"/>
                <a:ea typeface="Arial" panose="020B0604020202020204" pitchFamily="34" charset="0"/>
              </a:rPr>
              <a:t> a 6 días.</a:t>
            </a:r>
          </a:p>
        </p:txBody>
      </p:sp>
      <p:sp>
        <p:nvSpPr>
          <p:cNvPr id="4" name="CuadroTexto 3">
            <a:extLst>
              <a:ext uri="{FF2B5EF4-FFF2-40B4-BE49-F238E27FC236}">
                <a16:creationId xmlns:a16="http://schemas.microsoft.com/office/drawing/2014/main" id="{E1C3648B-9E12-7F68-BFFB-51DBD3E63D6C}"/>
              </a:ext>
            </a:extLst>
          </p:cNvPr>
          <p:cNvSpPr txBox="1"/>
          <p:nvPr/>
        </p:nvSpPr>
        <p:spPr>
          <a:xfrm>
            <a:off x="623392" y="5626217"/>
            <a:ext cx="10657184" cy="845744"/>
          </a:xfrm>
          <a:prstGeom prst="rect">
            <a:avLst/>
          </a:prstGeom>
          <a:noFill/>
        </p:spPr>
        <p:txBody>
          <a:bodyPr wrap="square">
            <a:spAutoFit/>
          </a:bodyPr>
          <a:lstStyle/>
          <a:p>
            <a:pPr marR="5715" algn="just">
              <a:lnSpc>
                <a:spcPct val="104000"/>
              </a:lnSpc>
              <a:spcAft>
                <a:spcPts val="1185"/>
              </a:spcAft>
            </a:pPr>
            <a:r>
              <a:rPr lang="es-AR" sz="2400" kern="100">
                <a:solidFill>
                  <a:srgbClr val="000000"/>
                </a:solidFill>
                <a:effectLst/>
                <a:latin typeface="Candara" panose="020E0502030303020204" pitchFamily="34" charset="0"/>
                <a:ea typeface="Arial" panose="020B0604020202020204" pitchFamily="34" charset="0"/>
              </a:rPr>
              <a:t>La vía de contagio es la i</a:t>
            </a:r>
            <a:r>
              <a:rPr lang="es-AR" sz="2400" kern="100">
                <a:solidFill>
                  <a:srgbClr val="000000"/>
                </a:solidFill>
                <a:latin typeface="Candara" panose="020E0502030303020204" pitchFamily="34" charset="0"/>
                <a:ea typeface="Arial" panose="020B0604020202020204" pitchFamily="34" charset="0"/>
              </a:rPr>
              <a:t>nhalación de aerosoles. No existe evidencia de trasmisión de persona a persona.</a:t>
            </a:r>
            <a:endParaRPr lang="es-AR" sz="2400" kern="100">
              <a:solidFill>
                <a:srgbClr val="000000"/>
              </a:solidFill>
              <a:effectLst/>
              <a:latin typeface="Candara" panose="020E0502030303020204" pitchFamily="34" charset="0"/>
              <a:ea typeface="Arial" panose="020B0604020202020204" pitchFamily="34" charset="0"/>
            </a:endParaRPr>
          </a:p>
        </p:txBody>
      </p:sp>
    </p:spTree>
    <p:extLst>
      <p:ext uri="{BB962C8B-B14F-4D97-AF65-F5344CB8AC3E}">
        <p14:creationId xmlns:p14="http://schemas.microsoft.com/office/powerpoint/2010/main" val="2431226992"/>
      </p:ext>
    </p:extLst>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8EF912-0D8B-3DC7-6F39-6EFD055461D1}"/>
              </a:ext>
            </a:extLst>
          </p:cNvPr>
          <p:cNvSpPr txBox="1"/>
          <p:nvPr/>
        </p:nvSpPr>
        <p:spPr>
          <a:xfrm>
            <a:off x="1343472" y="2536897"/>
            <a:ext cx="9217024" cy="1784206"/>
          </a:xfrm>
          <a:prstGeom prst="rect">
            <a:avLst/>
          </a:prstGeom>
          <a:solidFill>
            <a:schemeClr val="tx1">
              <a:lumMod val="10000"/>
              <a:lumOff val="90000"/>
            </a:schemeClr>
          </a:solidFill>
        </p:spPr>
        <p:txBody>
          <a:bodyPr wrap="square">
            <a:spAutoFit/>
          </a:bodyPr>
          <a:lstStyle/>
          <a:p>
            <a:pPr marL="176530" indent="-6350">
              <a:lnSpc>
                <a:spcPct val="108000"/>
              </a:lnSpc>
              <a:spcAft>
                <a:spcPts val="1290"/>
              </a:spcAft>
            </a:pPr>
            <a:r>
              <a:rPr lang="es-AR" sz="2400" b="1" i="1" kern="100" dirty="0">
                <a:solidFill>
                  <a:srgbClr val="000000"/>
                </a:solidFill>
                <a:effectLst/>
                <a:latin typeface="Candara" panose="020E0502030303020204" pitchFamily="34" charset="0"/>
                <a:ea typeface="Arial" panose="020B0604020202020204" pitchFamily="34" charset="0"/>
              </a:rPr>
              <a:t>Efectividad de los procesos de tratamiento</a:t>
            </a:r>
          </a:p>
          <a:p>
            <a:pPr marR="5715" algn="just">
              <a:lnSpc>
                <a:spcPct val="104000"/>
              </a:lnSpc>
              <a:spcAft>
                <a:spcPts val="1320"/>
              </a:spcAft>
            </a:pPr>
            <a:r>
              <a:rPr lang="es-AR" sz="2400" kern="100" dirty="0">
                <a:solidFill>
                  <a:srgbClr val="000000"/>
                </a:solidFill>
                <a:effectLst/>
                <a:latin typeface="Candara" panose="020E0502030303020204" pitchFamily="34" charset="0"/>
                <a:ea typeface="Arial" panose="020B0604020202020204" pitchFamily="34" charset="0"/>
              </a:rPr>
              <a:t>La desinfección con niveles de cloro libre de 1 a 2 mg/l, durante un tiempo de contacto de unos pocos minutos, es suficiente para inactivar </a:t>
            </a:r>
            <a:r>
              <a:rPr lang="es-AR" sz="2400" kern="100" dirty="0" err="1">
                <a:solidFill>
                  <a:srgbClr val="000000"/>
                </a:solidFill>
                <a:effectLst/>
                <a:latin typeface="Candara" panose="020E0502030303020204" pitchFamily="34" charset="0"/>
                <a:ea typeface="Arial" panose="020B0604020202020204" pitchFamily="34" charset="0"/>
              </a:rPr>
              <a:t>Legionella</a:t>
            </a:r>
            <a:r>
              <a:rPr lang="es-AR" sz="2400" kern="100" dirty="0">
                <a:solidFill>
                  <a:srgbClr val="000000"/>
                </a:solidFill>
                <a:effectLst/>
                <a:latin typeface="Candara" panose="020E0502030303020204" pitchFamily="34" charset="0"/>
                <a:ea typeface="Arial" panose="020B0604020202020204" pitchFamily="34" charset="0"/>
              </a:rPr>
              <a:t>.</a:t>
            </a:r>
          </a:p>
        </p:txBody>
      </p:sp>
      <p:sp>
        <p:nvSpPr>
          <p:cNvPr id="4" name="CuadroTexto 3">
            <a:extLst>
              <a:ext uri="{FF2B5EF4-FFF2-40B4-BE49-F238E27FC236}">
                <a16:creationId xmlns:a16="http://schemas.microsoft.com/office/drawing/2014/main" id="{C15FC839-5DF5-A76C-23A3-2E9DA0632F63}"/>
              </a:ext>
            </a:extLst>
          </p:cNvPr>
          <p:cNvSpPr txBox="1"/>
          <p:nvPr/>
        </p:nvSpPr>
        <p:spPr>
          <a:xfrm>
            <a:off x="1343472" y="1381685"/>
            <a:ext cx="9217024" cy="830997"/>
          </a:xfrm>
          <a:prstGeom prst="rect">
            <a:avLst/>
          </a:prstGeom>
          <a:noFill/>
        </p:spPr>
        <p:txBody>
          <a:bodyPr wrap="square">
            <a:spAutoFit/>
          </a:bodyPr>
          <a:lstStyle/>
          <a:p>
            <a:pPr algn="l"/>
            <a:r>
              <a:rPr lang="es-UY" sz="2400" i="0" dirty="0">
                <a:effectLst/>
                <a:latin typeface="Candara" panose="020E0502030303020204" pitchFamily="34" charset="0"/>
              </a:rPr>
              <a:t>Según OMS, del 75% al 80% de los casos ocurren en personas mayores de 50 años, y entre el 60% y el 70% son hombres.</a:t>
            </a:r>
          </a:p>
        </p:txBody>
      </p:sp>
    </p:spTree>
    <p:extLst>
      <p:ext uri="{BB962C8B-B14F-4D97-AF65-F5344CB8AC3E}">
        <p14:creationId xmlns:p14="http://schemas.microsoft.com/office/powerpoint/2010/main" val="657936641"/>
      </p:ext>
    </p:extLst>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6381A4A-4F33-6F8C-3AFC-0005455C2E7C}"/>
              </a:ext>
            </a:extLst>
          </p:cNvPr>
          <p:cNvPicPr>
            <a:picLocks noChangeAspect="1"/>
          </p:cNvPicPr>
          <p:nvPr/>
        </p:nvPicPr>
        <p:blipFill>
          <a:blip r:embed="rId2"/>
          <a:stretch>
            <a:fillRect/>
          </a:stretch>
        </p:blipFill>
        <p:spPr>
          <a:xfrm>
            <a:off x="0" y="-34280"/>
            <a:ext cx="3863752" cy="6858000"/>
          </a:xfrm>
          <a:prstGeom prst="rect">
            <a:avLst/>
          </a:prstGeom>
        </p:spPr>
      </p:pic>
      <p:sp>
        <p:nvSpPr>
          <p:cNvPr id="3" name="Rectangle 2">
            <a:extLst>
              <a:ext uri="{FF2B5EF4-FFF2-40B4-BE49-F238E27FC236}">
                <a16:creationId xmlns:a16="http://schemas.microsoft.com/office/drawing/2014/main" id="{70743C77-AFCE-448C-46CA-0E95F9E70E1F}"/>
              </a:ext>
            </a:extLst>
          </p:cNvPr>
          <p:cNvSpPr txBox="1">
            <a:spLocks noChangeArrowheads="1"/>
          </p:cNvSpPr>
          <p:nvPr/>
        </p:nvSpPr>
        <p:spPr>
          <a:xfrm>
            <a:off x="0" y="3156647"/>
            <a:ext cx="3863752" cy="760730"/>
          </a:xfrm>
          <a:prstGeom prst="rect">
            <a:avLst/>
          </a:prstGeom>
        </p:spPr>
        <p:txBody>
          <a:bodyPr>
            <a:no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s-ES_tradnl" sz="3600" b="1" kern="0">
                <a:solidFill>
                  <a:srgbClr val="FFFFFF"/>
                </a:solidFill>
                <a:effectLst/>
              </a:rPr>
              <a:t>VIRUS</a:t>
            </a:r>
            <a:endParaRPr lang="es-MX" sz="3600" b="1" kern="0">
              <a:solidFill>
                <a:srgbClr val="FFFFFF"/>
              </a:solidFill>
              <a:effectLst/>
            </a:endParaRPr>
          </a:p>
        </p:txBody>
      </p:sp>
      <mc:AlternateContent xmlns:mc="http://schemas.openxmlformats.org/markup-compatibility/2006" xmlns:pslz="http://schemas.microsoft.com/office/powerpoint/2016/slidezoom">
        <mc:Choice Requires="pslz">
          <p:graphicFrame>
            <p:nvGraphicFramePr>
              <p:cNvPr id="7" name="Vista general de diapositiva 6">
                <a:extLst>
                  <a:ext uri="{FF2B5EF4-FFF2-40B4-BE49-F238E27FC236}">
                    <a16:creationId xmlns:a16="http://schemas.microsoft.com/office/drawing/2014/main" id="{51CFC77B-4A34-F65E-DF2C-D96C1F885BA4}"/>
                  </a:ext>
                </a:extLst>
              </p:cNvPr>
              <p:cNvGraphicFramePr>
                <a:graphicFrameLocks noChangeAspect="1"/>
              </p:cNvGraphicFramePr>
              <p:nvPr>
                <p:extLst>
                  <p:ext uri="{D42A27DB-BD31-4B8C-83A1-F6EECF244321}">
                    <p14:modId xmlns:p14="http://schemas.microsoft.com/office/powerpoint/2010/main" val="1033245262"/>
                  </p:ext>
                </p:extLst>
              </p:nvPr>
            </p:nvGraphicFramePr>
            <p:xfrm>
              <a:off x="5967663" y="2459586"/>
              <a:ext cx="3048000" cy="1714500"/>
            </p:xfrm>
            <a:graphic>
              <a:graphicData uri="http://schemas.microsoft.com/office/powerpoint/2016/slidezoom">
                <pslz:sldZm>
                  <pslz:sldZmObj sldId="727" cId="3716067863">
                    <pslz:zmPr id="{0279ED8A-4F2F-451D-9F4C-A2158600D876}"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7" name="Vista general de diapositiva 6">
                <a:extLst>
                  <a:ext uri="{FF2B5EF4-FFF2-40B4-BE49-F238E27FC236}">
                    <a16:creationId xmlns:a16="http://schemas.microsoft.com/office/drawing/2014/main" id="{51CFC77B-4A34-F65E-DF2C-D96C1F885BA4}"/>
                  </a:ext>
                </a:extLst>
              </p:cNvPr>
              <p:cNvPicPr>
                <a:picLocks noGrp="1" noRot="1" noChangeAspect="1" noMove="1" noResize="1" noEditPoints="1" noAdjustHandles="1" noChangeArrowheads="1" noChangeShapeType="1"/>
              </p:cNvPicPr>
              <p:nvPr/>
            </p:nvPicPr>
            <p:blipFill>
              <a:blip r:embed="rId4"/>
              <a:stretch>
                <a:fillRect/>
              </a:stretch>
            </p:blipFill>
            <p:spPr>
              <a:xfrm>
                <a:off x="5967663" y="2459586"/>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434545508"/>
      </p:ext>
    </p:extLst>
  </p:cSld>
  <p:clrMapOvr>
    <a:masterClrMapping/>
  </p:clrMapOvr>
  <p:transition>
    <p:zoom dir="in"/>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232FCFE-6DB8-B188-C033-CDA3355A0C24}"/>
              </a:ext>
            </a:extLst>
          </p:cNvPr>
          <p:cNvSpPr txBox="1"/>
          <p:nvPr/>
        </p:nvSpPr>
        <p:spPr>
          <a:xfrm>
            <a:off x="857418" y="860508"/>
            <a:ext cx="10477164" cy="5136984"/>
          </a:xfrm>
          <a:prstGeom prst="rect">
            <a:avLst/>
          </a:prstGeom>
          <a:solidFill>
            <a:schemeClr val="tx1">
              <a:lumMod val="10000"/>
              <a:lumOff val="90000"/>
            </a:schemeClr>
          </a:solidFill>
        </p:spPr>
        <p:txBody>
          <a:bodyPr wrap="square">
            <a:spAutoFit/>
          </a:bodyPr>
          <a:lstStyle/>
          <a:p>
            <a:pPr marR="5715" algn="just">
              <a:lnSpc>
                <a:spcPct val="104000"/>
              </a:lnSpc>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Los virus (del latín, «veneno»), son entidades orgánicas pequeñas compuestas de material genético (ADN </a:t>
            </a:r>
            <a:r>
              <a:rPr lang="es-AR" sz="2400" kern="100" err="1">
                <a:solidFill>
                  <a:srgbClr val="000000"/>
                </a:solidFill>
                <a:effectLst/>
                <a:latin typeface="Arial" panose="020B0604020202020204" pitchFamily="34" charset="0"/>
                <a:ea typeface="Arial" panose="020B0604020202020204" pitchFamily="34" charset="0"/>
              </a:rPr>
              <a:t>ó</a:t>
            </a:r>
            <a:r>
              <a:rPr lang="es-AR" sz="2400" kern="100">
                <a:solidFill>
                  <a:srgbClr val="000000"/>
                </a:solidFill>
                <a:effectLst/>
                <a:latin typeface="Arial" panose="020B0604020202020204" pitchFamily="34" charset="0"/>
                <a:ea typeface="Arial" panose="020B0604020202020204" pitchFamily="34" charset="0"/>
              </a:rPr>
              <a:t> ARN) rodeado de una envoltura protectora, cuyos tamaños van de 0,01 a 0,1 </a:t>
            </a:r>
            <a:r>
              <a:rPr lang="es-AR" sz="2400" kern="10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µ</a:t>
            </a:r>
            <a:r>
              <a:rPr lang="es-AR" sz="2400" kern="100">
                <a:solidFill>
                  <a:srgbClr val="000000"/>
                </a:solidFill>
                <a:effectLst/>
                <a:latin typeface="Arial" panose="020B0604020202020204" pitchFamily="34" charset="0"/>
                <a:ea typeface="Arial" panose="020B0604020202020204" pitchFamily="34" charset="0"/>
              </a:rPr>
              <a:t>m.</a:t>
            </a:r>
          </a:p>
          <a:p>
            <a:pPr marR="5715" algn="just">
              <a:lnSpc>
                <a:spcPct val="104000"/>
              </a:lnSpc>
              <a:spcBef>
                <a:spcPts val="600"/>
              </a:spcBef>
              <a:spcAft>
                <a:spcPts val="600"/>
              </a:spcAft>
            </a:pPr>
            <a:r>
              <a:rPr lang="es-AR" sz="2400" kern="100">
                <a:solidFill>
                  <a:srgbClr val="000000"/>
                </a:solidFill>
                <a:latin typeface="Arial" panose="020B0604020202020204" pitchFamily="34" charset="0"/>
                <a:ea typeface="Arial" panose="020B0604020202020204" pitchFamily="34" charset="0"/>
              </a:rPr>
              <a:t>Carecen</a:t>
            </a:r>
            <a:r>
              <a:rPr lang="es-AR" sz="2400" kern="100">
                <a:solidFill>
                  <a:srgbClr val="000000"/>
                </a:solidFill>
                <a:effectLst/>
                <a:latin typeface="Arial" panose="020B0604020202020204" pitchFamily="34" charset="0"/>
                <a:ea typeface="Arial" panose="020B0604020202020204" pitchFamily="34" charset="0"/>
              </a:rPr>
              <a:t> de sistemas de reproducción y solo se pueden replicar en el interior de células vivas, perjudicando en muchos casos a su hospedador en este proceso.</a:t>
            </a:r>
          </a:p>
          <a:p>
            <a:pPr marR="5715" algn="just">
              <a:lnSpc>
                <a:spcPct val="104000"/>
              </a:lnSpc>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Para reproducirse deben apoderarse de la maquinaria reproductora de una célula hospedera adecuada, en la cual introducen su material genético, ya sea engañándola para que la introduzca por ella misma como si fuera un nutriente, o fusionando la cubierta viral con la membrana de la célula hospedera y liberando sus genes dentro de ella.</a:t>
            </a:r>
          </a:p>
          <a:p>
            <a:pPr marR="5715" algn="just">
              <a:lnSpc>
                <a:spcPct val="104000"/>
              </a:lnSpc>
              <a:spcBef>
                <a:spcPts val="600"/>
              </a:spcBef>
              <a:spcAft>
                <a:spcPts val="600"/>
              </a:spcAft>
            </a:pPr>
            <a:r>
              <a:rPr lang="es-AR" sz="2400" kern="100">
                <a:solidFill>
                  <a:srgbClr val="000000"/>
                </a:solidFill>
                <a:latin typeface="Arial" panose="020B0604020202020204" pitchFamily="34" charset="0"/>
                <a:ea typeface="Arial" panose="020B0604020202020204" pitchFamily="34" charset="0"/>
              </a:rPr>
              <a:t>Suelen tener un rango limitado de hospedadores y algunos son específicos.</a:t>
            </a:r>
            <a:endParaRPr lang="es-AR" sz="2400" kern="10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716067863"/>
      </p:ext>
    </p:extLst>
  </p:cSld>
  <p:clrMapOvr>
    <a:masterClrMapping/>
  </p:clrMapOvr>
  <p:transition>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CE1E24B-5445-7B36-C62E-98A856644260}"/>
              </a:ext>
            </a:extLst>
          </p:cNvPr>
          <p:cNvSpPr txBox="1"/>
          <p:nvPr/>
        </p:nvSpPr>
        <p:spPr>
          <a:xfrm>
            <a:off x="623392" y="1089898"/>
            <a:ext cx="11233248" cy="5201424"/>
          </a:xfrm>
          <a:prstGeom prst="rect">
            <a:avLst/>
          </a:prstGeom>
          <a:noFill/>
        </p:spPr>
        <p:txBody>
          <a:bodyPr wrap="square">
            <a:spAutoFit/>
          </a:bodyPr>
          <a:lstStyle/>
          <a:p>
            <a:pPr>
              <a:spcBef>
                <a:spcPts val="600"/>
              </a:spcBef>
              <a:spcAft>
                <a:spcPts val="600"/>
              </a:spcAft>
            </a:pPr>
            <a:r>
              <a:rPr lang="es-AR" sz="2800" b="1" dirty="0"/>
              <a:t>Rotavirus</a:t>
            </a:r>
          </a:p>
          <a:p>
            <a:pPr>
              <a:spcBef>
                <a:spcPts val="600"/>
              </a:spcBef>
              <a:spcAft>
                <a:spcPts val="600"/>
              </a:spcAft>
            </a:pPr>
            <a:r>
              <a:rPr lang="es-AR" sz="2400" dirty="0"/>
              <a:t>Los rotavirus, descubiertos en 1973, son la principal causa de infección gastrointestinal de niños a nivel mundial. Las consecuencias pueden ser graves, incluida la muerte, en especial en regiones de bajos ingresos (OMS, 2022).</a:t>
            </a:r>
          </a:p>
          <a:p>
            <a:pPr>
              <a:spcBef>
                <a:spcPts val="600"/>
              </a:spcBef>
              <a:spcAft>
                <a:spcPts val="600"/>
              </a:spcAft>
            </a:pPr>
            <a:r>
              <a:rPr lang="es-AR" sz="2400" dirty="0"/>
              <a:t>Se trasmite por la vía fecal-oral, y existe un modelo de dosis-respuesta para los rotavirus: </a:t>
            </a:r>
            <a:r>
              <a:rPr lang="en-US" sz="2400" b="0" u="none" strike="noStrike" baseline="0" dirty="0">
                <a:latin typeface="+mj-lt"/>
              </a:rPr>
              <a:t>0,59 </a:t>
            </a:r>
            <a:r>
              <a:rPr lang="en-US" sz="2400" b="0" u="none" strike="noStrike" baseline="0" dirty="0" err="1">
                <a:latin typeface="+mj-lt"/>
              </a:rPr>
              <a:t>infecciones</a:t>
            </a:r>
            <a:r>
              <a:rPr lang="en-US" sz="2400" b="0" u="none" strike="noStrike" baseline="0" dirty="0">
                <a:latin typeface="+mj-lt"/>
              </a:rPr>
              <a:t>/</a:t>
            </a:r>
            <a:r>
              <a:rPr lang="en-US" sz="2400" b="0" u="none" strike="noStrike" baseline="0" dirty="0" err="1">
                <a:latin typeface="+mj-lt"/>
              </a:rPr>
              <a:t>organismo</a:t>
            </a:r>
            <a:r>
              <a:rPr lang="en-US" sz="2400" b="0" u="none" strike="noStrike" baseline="0">
                <a:latin typeface="+mj-lt"/>
              </a:rPr>
              <a:t>.</a:t>
            </a:r>
            <a:endParaRPr lang="en-US" sz="2400" b="0" u="none" strike="noStrike" baseline="0" dirty="0">
              <a:latin typeface="+mj-lt"/>
            </a:endParaRPr>
          </a:p>
          <a:p>
            <a:pPr>
              <a:spcBef>
                <a:spcPts val="600"/>
              </a:spcBef>
              <a:spcAft>
                <a:spcPts val="600"/>
              </a:spcAft>
            </a:pPr>
            <a:r>
              <a:rPr lang="es-UY" sz="2400" dirty="0"/>
              <a:t>Probabilidad de enfermarse estando infectado: 50% </a:t>
            </a:r>
            <a:endParaRPr kumimoji="0" lang="es-AR" altLang="es-AR" sz="2400" b="0" i="0" u="none" strike="noStrike" cap="none" normalizeH="0" baseline="0" dirty="0">
              <a:ln>
                <a:noFill/>
              </a:ln>
              <a:solidFill>
                <a:srgbClr val="000000"/>
              </a:solidFill>
              <a:effectLst/>
              <a:latin typeface="Arial" panose="020B0604020202020204" pitchFamily="34" charset="0"/>
              <a:ea typeface="Arial" panose="020B0604020202020204" pitchFamily="34" charset="0"/>
            </a:endParaRPr>
          </a:p>
          <a:p>
            <a:pPr>
              <a:spcBef>
                <a:spcPts val="600"/>
              </a:spcBef>
              <a:spcAft>
                <a:spcPts val="600"/>
              </a:spcAft>
            </a:pPr>
            <a:r>
              <a:rPr lang="es-AR" sz="2400" dirty="0"/>
              <a:t>En los países en desarrollo casi todos los niños mayores de 5 años tienen inmunidad debido a la exposición repetida antes de esa edad, lo cual implica que apenas el 17% de la población está expuesta a la enfermedad. En los países desarrollados, se estima que solo el 6% de la población sería susceptible a la enfermedad (OMS, 2022).</a:t>
            </a:r>
            <a:endParaRPr lang="es-AR" sz="2400" dirty="0">
              <a:solidFill>
                <a:srgbClr val="000000"/>
              </a:solidFill>
              <a:latin typeface="Arial" panose="020B0604020202020204" pitchFamily="34" charset="0"/>
            </a:endParaRPr>
          </a:p>
        </p:txBody>
      </p:sp>
      <p:sp>
        <p:nvSpPr>
          <p:cNvPr id="2" name="Rectangle 5">
            <a:extLst>
              <a:ext uri="{FF2B5EF4-FFF2-40B4-BE49-F238E27FC236}">
                <a16:creationId xmlns:a16="http://schemas.microsoft.com/office/drawing/2014/main" id="{32F9DA66-BE03-583B-F6E7-2C0788A3250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5" name="Rectangle 19">
            <a:extLst>
              <a:ext uri="{FF2B5EF4-FFF2-40B4-BE49-F238E27FC236}">
                <a16:creationId xmlns:a16="http://schemas.microsoft.com/office/drawing/2014/main" id="{DB87C658-7654-0E64-D287-BD273C2F435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1" name="Rectangle 26">
            <a:extLst>
              <a:ext uri="{FF2B5EF4-FFF2-40B4-BE49-F238E27FC236}">
                <a16:creationId xmlns:a16="http://schemas.microsoft.com/office/drawing/2014/main" id="{691B838D-96B0-9DEC-396B-BC5A76FA17F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7" name="Rectangle 33">
            <a:extLst>
              <a:ext uri="{FF2B5EF4-FFF2-40B4-BE49-F238E27FC236}">
                <a16:creationId xmlns:a16="http://schemas.microsoft.com/office/drawing/2014/main" id="{A9823080-F3D3-39E0-D792-355C68F07F39}"/>
              </a:ext>
            </a:extLst>
          </p:cNvPr>
          <p:cNvSpPr>
            <a:spLocks noChangeArrowheads="1"/>
          </p:cNvSpPr>
          <p:nvPr/>
        </p:nvSpPr>
        <p:spPr bwMode="auto">
          <a:xfrm>
            <a:off x="6563" y="12961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8" name="Rectangle 42">
            <a:extLst>
              <a:ext uri="{FF2B5EF4-FFF2-40B4-BE49-F238E27FC236}">
                <a16:creationId xmlns:a16="http://schemas.microsoft.com/office/drawing/2014/main" id="{D7750201-ABC5-13E2-D4E3-342EE4F723C4}"/>
              </a:ext>
            </a:extLst>
          </p:cNvPr>
          <p:cNvSpPr>
            <a:spLocks noChangeArrowheads="1"/>
          </p:cNvSpPr>
          <p:nvPr/>
        </p:nvSpPr>
        <p:spPr bwMode="auto">
          <a:xfrm>
            <a:off x="-9525" y="103257"/>
            <a:ext cx="3597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1100" b="0" i="0" u="none" strike="noStrike" cap="none" normalizeH="0" baseline="0">
              <a:ln>
                <a:noFill/>
              </a:ln>
              <a:solidFill>
                <a:srgbClr val="000000"/>
              </a:solidFill>
              <a:effectLst/>
              <a:latin typeface="Arial" panose="020B0604020202020204" pitchFamily="34" charset="0"/>
              <a:ea typeface="Arial" panose="020B0604020202020204" pitchFamily="34" charset="0"/>
            </a:endParaRPr>
          </a:p>
          <a:p>
            <a:pPr marL="0" marR="0" lvl="0" indent="173038" algn="l" defTabSz="914400" rtl="0" eaLnBrk="0" fontAlgn="base" latinLnBrk="0" hangingPunct="0">
              <a:lnSpc>
                <a:spcPct val="100000"/>
              </a:lnSpc>
              <a:spcBef>
                <a:spcPct val="0"/>
              </a:spcBef>
              <a:spcAft>
                <a:spcPct val="0"/>
              </a:spcAft>
              <a:buClrTx/>
              <a:buSzTx/>
              <a:buFontTx/>
              <a:buNone/>
              <a:tabLst/>
            </a:pPr>
            <a:br>
              <a:rPr kumimoji="0" lang="es-AR" altLang="es-AR" sz="1100" b="0" i="0" u="none" strike="noStrike" cap="none" normalizeH="0" baseline="0">
                <a:ln>
                  <a:noFill/>
                </a:ln>
                <a:solidFill>
                  <a:srgbClr val="000000"/>
                </a:solidFill>
                <a:effectLst/>
                <a:latin typeface="Arial" panose="020B0604020202020204" pitchFamily="34" charset="0"/>
                <a:ea typeface="Arial" panose="020B0604020202020204" pitchFamily="34" charset="0"/>
              </a:rPr>
            </a:br>
            <a:endParaRPr kumimoji="0" lang="es-AR" altLang="es-A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821368"/>
      </p:ext>
    </p:extLst>
  </p:cSld>
  <p:clrMapOvr>
    <a:masterClrMapping/>
  </p:clrMapOvr>
  <p:transition>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CD449CD-0E1C-B60A-B846-581C72057400}"/>
              </a:ext>
            </a:extLst>
          </p:cNvPr>
          <p:cNvSpPr txBox="1"/>
          <p:nvPr/>
        </p:nvSpPr>
        <p:spPr>
          <a:xfrm>
            <a:off x="1144397" y="3861048"/>
            <a:ext cx="9903206" cy="2552365"/>
          </a:xfrm>
          <a:prstGeom prst="rect">
            <a:avLst/>
          </a:prstGeom>
          <a:solidFill>
            <a:schemeClr val="tx1">
              <a:lumMod val="10000"/>
              <a:lumOff val="90000"/>
            </a:schemeClr>
          </a:solidFill>
        </p:spPr>
        <p:txBody>
          <a:bodyPr wrap="square">
            <a:spAutoFit/>
          </a:bodyPr>
          <a:lstStyle/>
          <a:p>
            <a:pPr marL="176530" indent="-6350">
              <a:lnSpc>
                <a:spcPct val="108000"/>
              </a:lnSpc>
              <a:spcAft>
                <a:spcPts val="1290"/>
              </a:spcAft>
            </a:pPr>
            <a:r>
              <a:rPr lang="es-AR" sz="2400" b="1" i="1" kern="100">
                <a:solidFill>
                  <a:srgbClr val="000000"/>
                </a:solidFill>
                <a:effectLst/>
                <a:latin typeface="Arial" panose="020B0604020202020204" pitchFamily="34" charset="0"/>
                <a:ea typeface="Arial" panose="020B0604020202020204" pitchFamily="34" charset="0"/>
              </a:rPr>
              <a:t>Efectividad de los procesos de tratamiento</a:t>
            </a:r>
          </a:p>
          <a:p>
            <a:pPr marR="5715" algn="just">
              <a:lnSpc>
                <a:spcPct val="104000"/>
              </a:lnSpc>
              <a:spcAft>
                <a:spcPts val="1320"/>
              </a:spcAft>
            </a:pPr>
            <a:r>
              <a:rPr lang="es-AR" sz="2400" kern="100">
                <a:solidFill>
                  <a:srgbClr val="000000"/>
                </a:solidFill>
                <a:latin typeface="Arial" panose="020B0604020202020204" pitchFamily="34" charset="0"/>
                <a:ea typeface="Arial" panose="020B0604020202020204" pitchFamily="34" charset="0"/>
              </a:rPr>
              <a:t>El proceso convencional es capaz de remover hasta el 99% de rotavirus. Son sensibles al cloro, al dióxido de cloro y al ozono, aunque más resistentes que las bacterias y que otros virus entéricos, y aparentemente las cloraminas</a:t>
            </a:r>
            <a:r>
              <a:rPr lang="es-AR" sz="2400" kern="100">
                <a:solidFill>
                  <a:srgbClr val="000000"/>
                </a:solidFill>
                <a:effectLst/>
                <a:latin typeface="Arial" panose="020B0604020202020204" pitchFamily="34" charset="0"/>
                <a:ea typeface="Arial" panose="020B0604020202020204" pitchFamily="34" charset="0"/>
              </a:rPr>
              <a:t> no son efectivas para su inactivación (AWWA, 1999: 2.9, OMS, 2022).</a:t>
            </a:r>
          </a:p>
        </p:txBody>
      </p:sp>
      <p:sp>
        <p:nvSpPr>
          <p:cNvPr id="4" name="CuadroTexto 3">
            <a:extLst>
              <a:ext uri="{FF2B5EF4-FFF2-40B4-BE49-F238E27FC236}">
                <a16:creationId xmlns:a16="http://schemas.microsoft.com/office/drawing/2014/main" id="{F07A6D0F-A02E-1047-742C-3FBFF7F629AE}"/>
              </a:ext>
            </a:extLst>
          </p:cNvPr>
          <p:cNvSpPr txBox="1"/>
          <p:nvPr/>
        </p:nvSpPr>
        <p:spPr>
          <a:xfrm>
            <a:off x="1156810" y="1124744"/>
            <a:ext cx="9937105" cy="2462213"/>
          </a:xfrm>
          <a:prstGeom prst="rect">
            <a:avLst/>
          </a:prstGeom>
          <a:noFill/>
        </p:spPr>
        <p:txBody>
          <a:bodyPr wrap="square">
            <a:spAutoFit/>
          </a:bodyPr>
          <a:lstStyle/>
          <a:p>
            <a:pPr>
              <a:spcBef>
                <a:spcPts val="600"/>
              </a:spcBef>
              <a:spcAft>
                <a:spcPts val="600"/>
              </a:spcAft>
            </a:pPr>
            <a:r>
              <a:rPr lang="es-AR" sz="2400">
                <a:solidFill>
                  <a:srgbClr val="000000"/>
                </a:solidFill>
                <a:effectLst/>
                <a:latin typeface="Arial" panose="020B0604020202020204" pitchFamily="34" charset="0"/>
                <a:ea typeface="Arial" panose="020B0604020202020204" pitchFamily="34" charset="0"/>
              </a:rPr>
              <a:t>La enfermedad se manifiesta después de una incubación inferior a 48 h y se mantiene durante 3 </a:t>
            </a:r>
            <a:r>
              <a:rPr lang="es-AR" sz="2400">
                <a:solidFill>
                  <a:srgbClr val="000000"/>
                </a:solidFill>
                <a:latin typeface="Arial" panose="020B0604020202020204" pitchFamily="34" charset="0"/>
                <a:ea typeface="Arial" panose="020B0604020202020204" pitchFamily="34" charset="0"/>
              </a:rPr>
              <a:t>a</a:t>
            </a:r>
            <a:r>
              <a:rPr lang="es-AR" sz="2400">
                <a:solidFill>
                  <a:srgbClr val="000000"/>
                </a:solidFill>
                <a:effectLst/>
                <a:latin typeface="Arial" panose="020B0604020202020204" pitchFamily="34" charset="0"/>
                <a:ea typeface="Arial" panose="020B0604020202020204" pitchFamily="34" charset="0"/>
              </a:rPr>
              <a:t> 8 días, las 2 características que se muestran durante la infección son fiebre, vómitos acompañados por diarreas.</a:t>
            </a:r>
          </a:p>
          <a:p>
            <a:pPr>
              <a:spcBef>
                <a:spcPts val="600"/>
              </a:spcBef>
              <a:spcAft>
                <a:spcPts val="600"/>
              </a:spcAft>
            </a:pPr>
            <a:r>
              <a:rPr lang="es-AR" sz="2400">
                <a:solidFill>
                  <a:srgbClr val="000000"/>
                </a:solidFill>
                <a:effectLst/>
                <a:latin typeface="Arial" panose="020B0604020202020204" pitchFamily="34" charset="0"/>
                <a:ea typeface="Arial" panose="020B0604020202020204" pitchFamily="34" charset="0"/>
              </a:rPr>
              <a:t>Quienes están enfermos excretan hasta 10</a:t>
            </a:r>
            <a:r>
              <a:rPr lang="es-AR" sz="2400" baseline="30000">
                <a:solidFill>
                  <a:srgbClr val="000000"/>
                </a:solidFill>
                <a:effectLst/>
                <a:latin typeface="Arial" panose="020B0604020202020204" pitchFamily="34" charset="0"/>
                <a:ea typeface="Arial" panose="020B0604020202020204" pitchFamily="34" charset="0"/>
              </a:rPr>
              <a:t>11</a:t>
            </a:r>
            <a:r>
              <a:rPr lang="es-AR" sz="2400">
                <a:solidFill>
                  <a:srgbClr val="000000"/>
                </a:solidFill>
                <a:effectLst/>
                <a:latin typeface="Arial" panose="020B0604020202020204" pitchFamily="34" charset="0"/>
                <a:ea typeface="Arial" panose="020B0604020202020204" pitchFamily="34" charset="0"/>
              </a:rPr>
              <a:t> virus por gramo de heces durante 8 días, por lo que pueden contaminar con facilidad las aguas residuales. Los virus persisten algún tiempo en el agua (OMS, 2022).</a:t>
            </a:r>
            <a:endParaRPr lang="es-AR" sz="2400" b="1"/>
          </a:p>
        </p:txBody>
      </p:sp>
    </p:spTree>
    <p:extLst>
      <p:ext uri="{BB962C8B-B14F-4D97-AF65-F5344CB8AC3E}">
        <p14:creationId xmlns:p14="http://schemas.microsoft.com/office/powerpoint/2010/main" val="2463642324"/>
      </p:ext>
    </p:extLst>
  </p:cSld>
  <p:clrMapOvr>
    <a:masterClrMapping/>
  </p:clrMapOvr>
  <p:transition>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CE1E24B-5445-7B36-C62E-98A856644260}"/>
              </a:ext>
            </a:extLst>
          </p:cNvPr>
          <p:cNvSpPr txBox="1"/>
          <p:nvPr/>
        </p:nvSpPr>
        <p:spPr>
          <a:xfrm>
            <a:off x="654470" y="620688"/>
            <a:ext cx="11233248" cy="5570756"/>
          </a:xfrm>
          <a:prstGeom prst="rect">
            <a:avLst/>
          </a:prstGeom>
          <a:noFill/>
        </p:spPr>
        <p:txBody>
          <a:bodyPr wrap="square">
            <a:spAutoFit/>
          </a:bodyPr>
          <a:lstStyle/>
          <a:p>
            <a:pPr>
              <a:spcBef>
                <a:spcPts val="600"/>
              </a:spcBef>
              <a:spcAft>
                <a:spcPts val="600"/>
              </a:spcAft>
            </a:pPr>
            <a:r>
              <a:rPr lang="es-AR" sz="2800" b="1"/>
              <a:t>Virus de la Hepatitis A</a:t>
            </a:r>
          </a:p>
          <a:p>
            <a:pPr>
              <a:spcBef>
                <a:spcPts val="600"/>
              </a:spcBef>
              <a:spcAft>
                <a:spcPts val="600"/>
              </a:spcAft>
            </a:pPr>
            <a:r>
              <a:rPr lang="es-AR" sz="2400">
                <a:solidFill>
                  <a:srgbClr val="000000"/>
                </a:solidFill>
                <a:effectLst/>
                <a:latin typeface="Arial" panose="020B0604020202020204" pitchFamily="34" charset="0"/>
                <a:ea typeface="Arial" panose="020B0604020202020204" pitchFamily="34" charset="0"/>
              </a:rPr>
              <a:t>El virus de la hepatitis A (HAV), pertenece a la familia de los </a:t>
            </a:r>
            <a:r>
              <a:rPr lang="es-AR" sz="2400" err="1">
                <a:solidFill>
                  <a:srgbClr val="000000"/>
                </a:solidFill>
                <a:effectLst/>
                <a:latin typeface="Arial" panose="020B0604020202020204" pitchFamily="34" charset="0"/>
                <a:ea typeface="Arial" panose="020B0604020202020204" pitchFamily="34" charset="0"/>
              </a:rPr>
              <a:t>picornavirus</a:t>
            </a:r>
            <a:r>
              <a:rPr lang="es-AR" sz="2400">
                <a:solidFill>
                  <a:srgbClr val="000000"/>
                </a:solidFill>
                <a:effectLst/>
                <a:latin typeface="Arial" panose="020B0604020202020204" pitchFamily="34" charset="0"/>
                <a:ea typeface="Arial" panose="020B0604020202020204" pitchFamily="34" charset="0"/>
              </a:rPr>
              <a:t>. Es un virus no encapsulado (</a:t>
            </a:r>
            <a:r>
              <a:rPr lang="es-AR" sz="2400" i="1">
                <a:solidFill>
                  <a:srgbClr val="000000"/>
                </a:solidFill>
                <a:effectLst/>
                <a:latin typeface="Arial" panose="020B0604020202020204" pitchFamily="34" charset="0"/>
                <a:ea typeface="Arial" panose="020B0604020202020204" pitchFamily="34" charset="0"/>
              </a:rPr>
              <a:t>encapsulado: tiene una cubierta exterior que proviene de la célula hospedadora, que lo hace más resistente</a:t>
            </a:r>
            <a:r>
              <a:rPr lang="es-AR" sz="2400">
                <a:solidFill>
                  <a:srgbClr val="000000"/>
                </a:solidFill>
                <a:effectLst/>
                <a:latin typeface="Arial" panose="020B0604020202020204" pitchFamily="34" charset="0"/>
                <a:ea typeface="Arial" panose="020B0604020202020204" pitchFamily="34" charset="0"/>
              </a:rPr>
              <a:t>), de forma más o menos esférica, de aproximadamente 27- 28 nm de diámetro.</a:t>
            </a:r>
          </a:p>
          <a:p>
            <a:pPr>
              <a:spcBef>
                <a:spcPts val="600"/>
              </a:spcBef>
              <a:spcAft>
                <a:spcPts val="600"/>
              </a:spcAft>
            </a:pPr>
            <a:r>
              <a:rPr lang="es-AR" sz="2400">
                <a:latin typeface="Arial" panose="020B0604020202020204" pitchFamily="34" charset="0"/>
              </a:rPr>
              <a:t>Se trasmite por la ruta fecal-oral con un período de incubación de 28 a 30 días. La enfermedad se manifiesta con decaimiento, fiebre, náuseas, molestias abdominales e ictericia, tiene una duración de unos 30 días y en muy pocos casos puede dejar secuelas en el hígado.</a:t>
            </a:r>
          </a:p>
          <a:p>
            <a:pPr>
              <a:spcBef>
                <a:spcPts val="600"/>
              </a:spcBef>
              <a:spcAft>
                <a:spcPts val="600"/>
              </a:spcAft>
            </a:pPr>
            <a:r>
              <a:rPr lang="es-AR" sz="2400">
                <a:latin typeface="Arial" panose="020B0604020202020204" pitchFamily="34" charset="0"/>
              </a:rPr>
              <a:t>Apenas el 1% de los casos llegan a ser fatales, y la mortalidad prevalece en los mayores de 50 años.</a:t>
            </a:r>
          </a:p>
          <a:p>
            <a:pPr>
              <a:spcBef>
                <a:spcPts val="600"/>
              </a:spcBef>
              <a:spcAft>
                <a:spcPts val="600"/>
              </a:spcAft>
            </a:pPr>
            <a:r>
              <a:rPr lang="es-AR" sz="2400"/>
              <a:t>Los test de E. </a:t>
            </a:r>
            <a:r>
              <a:rPr lang="es-AR" sz="2400" err="1"/>
              <a:t>coli</a:t>
            </a:r>
            <a:r>
              <a:rPr lang="es-AR" sz="2400"/>
              <a:t> y de coliformes </a:t>
            </a:r>
            <a:r>
              <a:rPr lang="es-AR" sz="2400" err="1"/>
              <a:t>termotolerantes</a:t>
            </a:r>
            <a:r>
              <a:rPr lang="es-AR" sz="2400"/>
              <a:t> no son buenos indicadores de la presencia del virus en el agua (OMS, 2022).</a:t>
            </a:r>
          </a:p>
        </p:txBody>
      </p:sp>
      <p:sp>
        <p:nvSpPr>
          <p:cNvPr id="2" name="Rectangle 5">
            <a:extLst>
              <a:ext uri="{FF2B5EF4-FFF2-40B4-BE49-F238E27FC236}">
                <a16:creationId xmlns:a16="http://schemas.microsoft.com/office/drawing/2014/main" id="{32F9DA66-BE03-583B-F6E7-2C0788A3250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5" name="Rectangle 19">
            <a:extLst>
              <a:ext uri="{FF2B5EF4-FFF2-40B4-BE49-F238E27FC236}">
                <a16:creationId xmlns:a16="http://schemas.microsoft.com/office/drawing/2014/main" id="{DB87C658-7654-0E64-D287-BD273C2F435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1" name="Rectangle 26">
            <a:extLst>
              <a:ext uri="{FF2B5EF4-FFF2-40B4-BE49-F238E27FC236}">
                <a16:creationId xmlns:a16="http://schemas.microsoft.com/office/drawing/2014/main" id="{691B838D-96B0-9DEC-396B-BC5A76FA17F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7" name="Rectangle 33">
            <a:extLst>
              <a:ext uri="{FF2B5EF4-FFF2-40B4-BE49-F238E27FC236}">
                <a16:creationId xmlns:a16="http://schemas.microsoft.com/office/drawing/2014/main" id="{A9823080-F3D3-39E0-D792-355C68F07F39}"/>
              </a:ext>
            </a:extLst>
          </p:cNvPr>
          <p:cNvSpPr>
            <a:spLocks noChangeArrowheads="1"/>
          </p:cNvSpPr>
          <p:nvPr/>
        </p:nvSpPr>
        <p:spPr bwMode="auto">
          <a:xfrm>
            <a:off x="6563" y="12961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8" name="Rectangle 42">
            <a:extLst>
              <a:ext uri="{FF2B5EF4-FFF2-40B4-BE49-F238E27FC236}">
                <a16:creationId xmlns:a16="http://schemas.microsoft.com/office/drawing/2014/main" id="{D7750201-ABC5-13E2-D4E3-342EE4F723C4}"/>
              </a:ext>
            </a:extLst>
          </p:cNvPr>
          <p:cNvSpPr>
            <a:spLocks noChangeArrowheads="1"/>
          </p:cNvSpPr>
          <p:nvPr/>
        </p:nvSpPr>
        <p:spPr bwMode="auto">
          <a:xfrm>
            <a:off x="-9525" y="103257"/>
            <a:ext cx="3597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1100" b="0" i="0" u="none" strike="noStrike" cap="none" normalizeH="0" baseline="0">
              <a:ln>
                <a:noFill/>
              </a:ln>
              <a:solidFill>
                <a:srgbClr val="000000"/>
              </a:solidFill>
              <a:effectLst/>
              <a:latin typeface="Arial" panose="020B0604020202020204" pitchFamily="34" charset="0"/>
              <a:ea typeface="Arial" panose="020B0604020202020204" pitchFamily="34" charset="0"/>
            </a:endParaRPr>
          </a:p>
          <a:p>
            <a:pPr marL="0" marR="0" lvl="0" indent="173038" algn="l" defTabSz="914400" rtl="0" eaLnBrk="0" fontAlgn="base" latinLnBrk="0" hangingPunct="0">
              <a:lnSpc>
                <a:spcPct val="100000"/>
              </a:lnSpc>
              <a:spcBef>
                <a:spcPct val="0"/>
              </a:spcBef>
              <a:spcAft>
                <a:spcPct val="0"/>
              </a:spcAft>
              <a:buClrTx/>
              <a:buSzTx/>
              <a:buFontTx/>
              <a:buNone/>
              <a:tabLst/>
            </a:pPr>
            <a:br>
              <a:rPr kumimoji="0" lang="es-AR" altLang="es-AR" sz="1100" b="0" i="0" u="none" strike="noStrike" cap="none" normalizeH="0" baseline="0">
                <a:ln>
                  <a:noFill/>
                </a:ln>
                <a:solidFill>
                  <a:srgbClr val="000000"/>
                </a:solidFill>
                <a:effectLst/>
                <a:latin typeface="Arial" panose="020B0604020202020204" pitchFamily="34" charset="0"/>
                <a:ea typeface="Arial" panose="020B0604020202020204" pitchFamily="34" charset="0"/>
              </a:rPr>
            </a:br>
            <a:endParaRPr kumimoji="0" lang="es-AR" altLang="es-A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3014957"/>
      </p:ext>
    </p:extLst>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3D770C-74B2-E482-04A2-357C20778311}"/>
              </a:ext>
            </a:extLst>
          </p:cNvPr>
          <p:cNvSpPr txBox="1"/>
          <p:nvPr/>
        </p:nvSpPr>
        <p:spPr>
          <a:xfrm>
            <a:off x="947428" y="1192618"/>
            <a:ext cx="10297144" cy="4857484"/>
          </a:xfrm>
          <a:prstGeom prst="rect">
            <a:avLst/>
          </a:prstGeom>
          <a:solidFill>
            <a:schemeClr val="tx1">
              <a:lumMod val="10000"/>
              <a:lumOff val="90000"/>
            </a:schemeClr>
          </a:solidFill>
        </p:spPr>
        <p:txBody>
          <a:bodyPr wrap="square">
            <a:spAutoFit/>
          </a:bodyPr>
          <a:lstStyle/>
          <a:p>
            <a:pPr marL="176530" indent="-6350">
              <a:lnSpc>
                <a:spcPct val="108000"/>
              </a:lnSpc>
              <a:spcAft>
                <a:spcPts val="1290"/>
              </a:spcAft>
            </a:pPr>
            <a:r>
              <a:rPr lang="es-AR" sz="2400" b="1" i="1" kern="100">
                <a:solidFill>
                  <a:srgbClr val="000000"/>
                </a:solidFill>
                <a:latin typeface="Arial" panose="020B0604020202020204" pitchFamily="34" charset="0"/>
                <a:ea typeface="Arial" panose="020B0604020202020204" pitchFamily="34" charset="0"/>
              </a:rPr>
              <a:t>Efectividad de </a:t>
            </a:r>
            <a:r>
              <a:rPr lang="es-AR" sz="2400" b="1" i="1" kern="100">
                <a:solidFill>
                  <a:srgbClr val="000000"/>
                </a:solidFill>
                <a:effectLst/>
                <a:latin typeface="Arial" panose="020B0604020202020204" pitchFamily="34" charset="0"/>
                <a:ea typeface="Arial" panose="020B0604020202020204" pitchFamily="34" charset="0"/>
              </a:rPr>
              <a:t>los procesos de tratamiento</a:t>
            </a:r>
          </a:p>
          <a:p>
            <a:pPr marR="5715" algn="just">
              <a:lnSpc>
                <a:spcPct val="104000"/>
              </a:lnSpc>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Los procesos de coagulación, floculación, sedimentación y filtración remueven este virus en similar orden que a otros virus, con reducciones de hasta el 99 %.</a:t>
            </a:r>
            <a:endParaRPr lang="es-AR" sz="2400" kern="100">
              <a:solidFill>
                <a:srgbClr val="000000"/>
              </a:solidFill>
              <a:latin typeface="Arial" panose="020B0604020202020204" pitchFamily="34" charset="0"/>
              <a:ea typeface="Arial" panose="020B0604020202020204" pitchFamily="34" charset="0"/>
            </a:endParaRPr>
          </a:p>
          <a:p>
            <a:pPr marR="5715" algn="just">
              <a:lnSpc>
                <a:spcPct val="104000"/>
              </a:lnSpc>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La inactivación con cloro libre, radiación UV, ozono y dióxido de cloro puede llegar al 99,99 %. Un tiempo de contacto de 20 minutos a una concentración de cloro libre de 1 mg/l reduce el 99,99 % de los virus (</a:t>
            </a:r>
            <a:r>
              <a:rPr lang="es-AR" sz="2400" kern="100" err="1">
                <a:solidFill>
                  <a:srgbClr val="000000"/>
                </a:solidFill>
                <a:effectLst/>
                <a:latin typeface="Arial" panose="020B0604020202020204" pitchFamily="34" charset="0"/>
                <a:ea typeface="Arial" panose="020B0604020202020204" pitchFamily="34" charset="0"/>
              </a:rPr>
              <a:t>Sobsey</a:t>
            </a:r>
            <a:r>
              <a:rPr lang="es-AR" sz="2400" kern="100">
                <a:solidFill>
                  <a:srgbClr val="000000"/>
                </a:solidFill>
                <a:effectLst/>
                <a:latin typeface="Arial" panose="020B0604020202020204" pitchFamily="34" charset="0"/>
                <a:ea typeface="Arial" panose="020B0604020202020204" pitchFamily="34" charset="0"/>
              </a:rPr>
              <a:t>, 1999).</a:t>
            </a:r>
          </a:p>
          <a:p>
            <a:pPr marR="5715" algn="just">
              <a:lnSpc>
                <a:spcPct val="104000"/>
              </a:lnSpc>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La radiación con luz ultravioleta inactiva el virus con mayor eficiencia que a otros virus entéricos, se han reportado eficiencias de inactivación de 99,99 % con dosis de 20 </a:t>
            </a:r>
            <a:r>
              <a:rPr lang="es-AR" sz="2400" kern="100" err="1">
                <a:solidFill>
                  <a:srgbClr val="000000"/>
                </a:solidFill>
                <a:effectLst/>
                <a:latin typeface="Arial" panose="020B0604020202020204" pitchFamily="34" charset="0"/>
                <a:ea typeface="Arial" panose="020B0604020202020204" pitchFamily="34" charset="0"/>
              </a:rPr>
              <a:t>mW-seg</a:t>
            </a:r>
            <a:r>
              <a:rPr lang="es-AR" sz="2400" kern="100">
                <a:solidFill>
                  <a:srgbClr val="000000"/>
                </a:solidFill>
                <a:effectLst/>
                <a:latin typeface="Arial" panose="020B0604020202020204" pitchFamily="34" charset="0"/>
                <a:ea typeface="Arial" panose="020B0604020202020204" pitchFamily="34" charset="0"/>
              </a:rPr>
              <a:t>/cm</a:t>
            </a:r>
            <a:r>
              <a:rPr lang="es-AR" kern="100" baseline="30000">
                <a:solidFill>
                  <a:srgbClr val="000000"/>
                </a:solidFill>
                <a:effectLst/>
                <a:latin typeface="Arial" panose="020B0604020202020204" pitchFamily="34" charset="0"/>
                <a:ea typeface="Arial" panose="020B0604020202020204" pitchFamily="34" charset="0"/>
              </a:rPr>
              <a:t>2 </a:t>
            </a:r>
            <a:r>
              <a:rPr lang="es-AR" sz="2400" kern="100">
                <a:solidFill>
                  <a:srgbClr val="000000"/>
                </a:solidFill>
                <a:effectLst/>
                <a:latin typeface="Arial" panose="020B0604020202020204" pitchFamily="34" charset="0"/>
                <a:ea typeface="Arial" panose="020B0604020202020204" pitchFamily="34" charset="0"/>
              </a:rPr>
              <a:t>.</a:t>
            </a:r>
          </a:p>
        </p:txBody>
      </p:sp>
    </p:spTree>
    <p:extLst>
      <p:ext uri="{BB962C8B-B14F-4D97-AF65-F5344CB8AC3E}">
        <p14:creationId xmlns:p14="http://schemas.microsoft.com/office/powerpoint/2010/main" val="3488073141"/>
      </p:ext>
    </p:extLst>
  </p:cSld>
  <p:clrMapOvr>
    <a:masterClrMapping/>
  </p:clrMapOvr>
  <p:transition>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34FDB24-1B87-D3C3-1A84-3BF3F762F20F}"/>
              </a:ext>
            </a:extLst>
          </p:cNvPr>
          <p:cNvPicPr>
            <a:picLocks noChangeAspect="1"/>
          </p:cNvPicPr>
          <p:nvPr/>
        </p:nvPicPr>
        <p:blipFill>
          <a:blip r:embed="rId2"/>
          <a:stretch>
            <a:fillRect/>
          </a:stretch>
        </p:blipFill>
        <p:spPr>
          <a:xfrm>
            <a:off x="0" y="-25715"/>
            <a:ext cx="4295800" cy="6858000"/>
          </a:xfrm>
          <a:prstGeom prst="rect">
            <a:avLst/>
          </a:prstGeom>
        </p:spPr>
      </p:pic>
      <p:sp>
        <p:nvSpPr>
          <p:cNvPr id="3" name="Rectangle 2">
            <a:extLst>
              <a:ext uri="{FF2B5EF4-FFF2-40B4-BE49-F238E27FC236}">
                <a16:creationId xmlns:a16="http://schemas.microsoft.com/office/drawing/2014/main" id="{A1DEAE83-CF07-1D19-D4DE-FBAB6D03A9FB}"/>
              </a:ext>
            </a:extLst>
          </p:cNvPr>
          <p:cNvSpPr txBox="1">
            <a:spLocks noChangeArrowheads="1"/>
          </p:cNvSpPr>
          <p:nvPr/>
        </p:nvSpPr>
        <p:spPr>
          <a:xfrm>
            <a:off x="0" y="3156647"/>
            <a:ext cx="4295800" cy="760730"/>
          </a:xfrm>
          <a:prstGeom prst="rect">
            <a:avLst/>
          </a:prstGeom>
        </p:spPr>
        <p:txBody>
          <a:bodyPr>
            <a:no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s-ES_tradnl" sz="3600" b="1" kern="0">
                <a:solidFill>
                  <a:srgbClr val="FFFFFF"/>
                </a:solidFill>
                <a:effectLst/>
              </a:rPr>
              <a:t>PROTOZOARIOS</a:t>
            </a:r>
            <a:endParaRPr lang="es-MX" sz="3600" b="1" kern="0">
              <a:solidFill>
                <a:srgbClr val="FFFFFF"/>
              </a:solidFill>
              <a:effectLst/>
            </a:endParaRPr>
          </a:p>
        </p:txBody>
      </p:sp>
      <mc:AlternateContent xmlns:mc="http://schemas.openxmlformats.org/markup-compatibility/2006" xmlns:pslz="http://schemas.microsoft.com/office/powerpoint/2016/slidezoom">
        <mc:Choice Requires="pslz">
          <p:graphicFrame>
            <p:nvGraphicFramePr>
              <p:cNvPr id="6" name="Vista general de diapositiva 5">
                <a:extLst>
                  <a:ext uri="{FF2B5EF4-FFF2-40B4-BE49-F238E27FC236}">
                    <a16:creationId xmlns:a16="http://schemas.microsoft.com/office/drawing/2014/main" id="{957D248A-AB6B-4397-BBDD-8CC2C29F8BD5}"/>
                  </a:ext>
                </a:extLst>
              </p:cNvPr>
              <p:cNvGraphicFramePr>
                <a:graphicFrameLocks noChangeAspect="1"/>
              </p:cNvGraphicFramePr>
              <p:nvPr>
                <p:extLst>
                  <p:ext uri="{D42A27DB-BD31-4B8C-83A1-F6EECF244321}">
                    <p14:modId xmlns:p14="http://schemas.microsoft.com/office/powerpoint/2010/main" val="910667167"/>
                  </p:ext>
                </p:extLst>
              </p:nvPr>
            </p:nvGraphicFramePr>
            <p:xfrm>
              <a:off x="5951621" y="2427540"/>
              <a:ext cx="3048000" cy="1714500"/>
            </p:xfrm>
            <a:graphic>
              <a:graphicData uri="http://schemas.microsoft.com/office/powerpoint/2016/slidezoom">
                <pslz:sldZm>
                  <pslz:sldZmObj sldId="732" cId="394610902">
                    <pslz:zmPr id="{2F237C21-D9A4-4C63-B385-B5275A97DD59}"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6" name="Vista general de diapositiva 5">
                <a:extLst>
                  <a:ext uri="{FF2B5EF4-FFF2-40B4-BE49-F238E27FC236}">
                    <a16:creationId xmlns:a16="http://schemas.microsoft.com/office/drawing/2014/main" id="{957D248A-AB6B-4397-BBDD-8CC2C29F8BD5}"/>
                  </a:ext>
                </a:extLst>
              </p:cNvPr>
              <p:cNvPicPr>
                <a:picLocks noGrp="1" noRot="1" noChangeAspect="1" noMove="1" noResize="1" noEditPoints="1" noAdjustHandles="1" noChangeArrowheads="1" noChangeShapeType="1"/>
              </p:cNvPicPr>
              <p:nvPr/>
            </p:nvPicPr>
            <p:blipFill>
              <a:blip r:embed="rId4"/>
              <a:stretch>
                <a:fillRect/>
              </a:stretch>
            </p:blipFill>
            <p:spPr>
              <a:xfrm>
                <a:off x="5951621" y="242754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805409112"/>
      </p:ext>
    </p:extLst>
  </p:cSld>
  <p:clrMapOvr>
    <a:masterClrMapping/>
  </p:clrMapOvr>
  <p:transition>
    <p:zoom dir="in"/>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175387-9F9C-12B6-55DE-7FE9C0A7BE42}"/>
              </a:ext>
            </a:extLst>
          </p:cNvPr>
          <p:cNvSpPr txBox="1"/>
          <p:nvPr/>
        </p:nvSpPr>
        <p:spPr>
          <a:xfrm>
            <a:off x="299356" y="692696"/>
            <a:ext cx="11593288" cy="5875647"/>
          </a:xfrm>
          <a:prstGeom prst="rect">
            <a:avLst/>
          </a:prstGeom>
          <a:noFill/>
        </p:spPr>
        <p:txBody>
          <a:bodyPr wrap="square">
            <a:spAutoFit/>
          </a:bodyPr>
          <a:lstStyle/>
          <a:p>
            <a:pPr>
              <a:spcBef>
                <a:spcPts val="600"/>
              </a:spcBef>
              <a:spcAft>
                <a:spcPts val="600"/>
              </a:spcAft>
            </a:pPr>
            <a:r>
              <a:rPr lang="es-AR" sz="2400">
                <a:solidFill>
                  <a:srgbClr val="000000"/>
                </a:solidFill>
                <a:effectLst/>
                <a:latin typeface="Arial" panose="020B0604020202020204" pitchFamily="34" charset="0"/>
                <a:ea typeface="Arial" panose="020B0604020202020204" pitchFamily="34" charset="0"/>
              </a:rPr>
              <a:t>Los protozoarios son organismos unicelulares, eucariotas y heterótrofos, que pueden ser de vida libre o parásitos.</a:t>
            </a:r>
          </a:p>
          <a:p>
            <a:pPr marR="5715" algn="just">
              <a:lnSpc>
                <a:spcPct val="104000"/>
              </a:lnSpc>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Los de vida libre se encuentran con frecuencia en aguas naturales y el suelo, como las amebas, los flagelados y los ciliados. En general no son causa importante de enfermedades de transmisión hídrica, a diferencia de los parásitos.</a:t>
            </a:r>
          </a:p>
          <a:p>
            <a:pPr marR="5715" algn="just">
              <a:lnSpc>
                <a:spcPct val="104000"/>
              </a:lnSpc>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Los protozoarios parásitos viven y se desarrollan dentro de otro organismo (animales, humanos), en relación huésped-hospedador. Ejemplo de parásitos entéricos (intestinales) son </a:t>
            </a:r>
            <a:r>
              <a:rPr lang="es-AR" sz="2400" i="1" kern="100">
                <a:solidFill>
                  <a:srgbClr val="000000"/>
                </a:solidFill>
                <a:effectLst/>
                <a:latin typeface="Arial" panose="020B0604020202020204" pitchFamily="34" charset="0"/>
                <a:ea typeface="Arial" panose="020B0604020202020204" pitchFamily="34" charset="0"/>
              </a:rPr>
              <a:t>Giardia Lambia</a:t>
            </a:r>
            <a:r>
              <a:rPr lang="es-AR" sz="2400" kern="100">
                <a:solidFill>
                  <a:srgbClr val="000000"/>
                </a:solidFill>
                <a:effectLst/>
                <a:latin typeface="Arial" panose="020B0604020202020204" pitchFamily="34" charset="0"/>
                <a:ea typeface="Arial" panose="020B0604020202020204" pitchFamily="34" charset="0"/>
              </a:rPr>
              <a:t>, </a:t>
            </a:r>
            <a:r>
              <a:rPr lang="es-AR" sz="2400" i="1" kern="100">
                <a:solidFill>
                  <a:srgbClr val="000000"/>
                </a:solidFill>
                <a:effectLst/>
                <a:latin typeface="Arial" panose="020B0604020202020204" pitchFamily="34" charset="0"/>
                <a:ea typeface="Arial" panose="020B0604020202020204" pitchFamily="34" charset="0"/>
              </a:rPr>
              <a:t>Cryptosporidium </a:t>
            </a:r>
            <a:r>
              <a:rPr lang="es-AR" sz="2400" i="1" kern="100" err="1">
                <a:solidFill>
                  <a:srgbClr val="000000"/>
                </a:solidFill>
                <a:effectLst/>
                <a:latin typeface="Arial" panose="020B0604020202020204" pitchFamily="34" charset="0"/>
                <a:ea typeface="Arial" panose="020B0604020202020204" pitchFamily="34" charset="0"/>
              </a:rPr>
              <a:t>Parvum</a:t>
            </a:r>
            <a:r>
              <a:rPr lang="es-AR" sz="2400" kern="100">
                <a:solidFill>
                  <a:srgbClr val="000000"/>
                </a:solidFill>
                <a:effectLst/>
                <a:latin typeface="Arial" panose="020B0604020202020204" pitchFamily="34" charset="0"/>
                <a:ea typeface="Arial" panose="020B0604020202020204" pitchFamily="34" charset="0"/>
              </a:rPr>
              <a:t>, </a:t>
            </a:r>
            <a:r>
              <a:rPr lang="es-AR" sz="2400" i="1" kern="100">
                <a:solidFill>
                  <a:srgbClr val="000000"/>
                </a:solidFill>
                <a:effectLst/>
                <a:latin typeface="Arial" panose="020B0604020202020204" pitchFamily="34" charset="0"/>
                <a:ea typeface="Arial" panose="020B0604020202020204" pitchFamily="34" charset="0"/>
              </a:rPr>
              <a:t>Entamoeba </a:t>
            </a:r>
            <a:r>
              <a:rPr lang="es-AR" sz="2400" i="1" kern="100" err="1">
                <a:solidFill>
                  <a:srgbClr val="000000"/>
                </a:solidFill>
                <a:effectLst/>
                <a:latin typeface="Arial" panose="020B0604020202020204" pitchFamily="34" charset="0"/>
                <a:ea typeface="Arial" panose="020B0604020202020204" pitchFamily="34" charset="0"/>
              </a:rPr>
              <a:t>Histolytica</a:t>
            </a:r>
            <a:r>
              <a:rPr lang="es-AR" sz="2400" kern="100">
                <a:solidFill>
                  <a:srgbClr val="000000"/>
                </a:solidFill>
                <a:effectLst/>
                <a:latin typeface="Arial" panose="020B0604020202020204" pitchFamily="34" charset="0"/>
                <a:ea typeface="Arial" panose="020B0604020202020204" pitchFamily="34" charset="0"/>
              </a:rPr>
              <a:t>, los que son causa frecuente de enfermedades diarreicas en diversos lugares del mundo.</a:t>
            </a:r>
          </a:p>
          <a:p>
            <a:pPr marR="5715" algn="just">
              <a:lnSpc>
                <a:spcPct val="104000"/>
              </a:lnSpc>
              <a:spcBef>
                <a:spcPts val="600"/>
              </a:spcBef>
              <a:spcAft>
                <a:spcPts val="600"/>
              </a:spcAft>
            </a:pPr>
            <a:r>
              <a:rPr lang="es-AR" sz="2400" kern="100">
                <a:solidFill>
                  <a:srgbClr val="000000"/>
                </a:solidFill>
                <a:latin typeface="Arial" panose="020B0604020202020204" pitchFamily="34" charset="0"/>
                <a:ea typeface="Arial" panose="020B0604020202020204" pitchFamily="34" charset="0"/>
              </a:rPr>
              <a:t>Aproximadamente el 60% de las enfermedades parasitarias e infecciosas conocidas que afectan a los humanos (y el 75% de las nuevas) se originan en los animales. Las enfermedades trasmisibles de animales a humanos se llaman zoonóticas (Caffarena y col., 2021).</a:t>
            </a:r>
            <a:endParaRPr lang="es-AR" sz="2400"/>
          </a:p>
        </p:txBody>
      </p:sp>
    </p:spTree>
    <p:extLst>
      <p:ext uri="{BB962C8B-B14F-4D97-AF65-F5344CB8AC3E}">
        <p14:creationId xmlns:p14="http://schemas.microsoft.com/office/powerpoint/2010/main" val="394610902"/>
      </p:ext>
    </p:extLst>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1CC5678-4854-8EC0-B91C-60A6E0BC722F}"/>
              </a:ext>
            </a:extLst>
          </p:cNvPr>
          <p:cNvSpPr txBox="1"/>
          <p:nvPr/>
        </p:nvSpPr>
        <p:spPr>
          <a:xfrm>
            <a:off x="551384" y="1594390"/>
            <a:ext cx="11106249" cy="3616375"/>
          </a:xfrm>
          <a:prstGeom prst="rect">
            <a:avLst/>
          </a:prstGeom>
          <a:noFill/>
        </p:spPr>
        <p:txBody>
          <a:bodyPr wrap="square" rtlCol="0">
            <a:spAutoFit/>
          </a:bodyPr>
          <a:lstStyle/>
          <a:p>
            <a:pPr algn="just">
              <a:spcBef>
                <a:spcPts val="600"/>
              </a:spcBef>
              <a:defRPr/>
            </a:pPr>
            <a:r>
              <a:rPr kumimoji="0" lang="es-MX" sz="3200" b="0" i="0" u="none" strike="noStrike" kern="1200" cap="none" spc="0" normalizeH="0" baseline="0" noProof="0">
                <a:ln>
                  <a:noFill/>
                </a:ln>
                <a:solidFill>
                  <a:srgbClr val="151515"/>
                </a:solidFill>
                <a:effectLst/>
                <a:uLnTx/>
                <a:uFillTx/>
                <a:latin typeface="Amasis MT Pro" panose="02040504050005020304" pitchFamily="18" charset="0"/>
              </a:rPr>
              <a:t>Los riesgos biológicos asociados al agua de consumo humano </a:t>
            </a:r>
            <a:r>
              <a:rPr kumimoji="0" lang="es-UY" sz="3200" b="0" i="0" u="none" strike="noStrike" kern="1200" cap="none" spc="0" normalizeH="0" baseline="0" noProof="0">
                <a:ln>
                  <a:noFill/>
                </a:ln>
                <a:solidFill>
                  <a:srgbClr val="151515"/>
                </a:solidFill>
                <a:effectLst/>
                <a:uLnTx/>
                <a:uFillTx/>
                <a:latin typeface="Amasis MT Pro" panose="02040504050005020304" pitchFamily="18" charset="0"/>
              </a:rPr>
              <a:t>están provocados por microrganismos patógenos que utilizan el agua como veh</a:t>
            </a:r>
            <a:r>
              <a:rPr lang="es-UY" sz="3200" err="1">
                <a:solidFill>
                  <a:srgbClr val="151515"/>
                </a:solidFill>
                <a:latin typeface="Amasis MT Pro" panose="02040504050005020304" pitchFamily="18" charset="0"/>
              </a:rPr>
              <a:t>ículo</a:t>
            </a:r>
            <a:r>
              <a:rPr lang="es-UY" sz="3200">
                <a:solidFill>
                  <a:srgbClr val="151515"/>
                </a:solidFill>
                <a:latin typeface="Amasis MT Pro" panose="02040504050005020304" pitchFamily="18" charset="0"/>
              </a:rPr>
              <a:t> pasivo, e ingresan al organismo por ingesta, inhalación o contacto con la piel o las mucosas.</a:t>
            </a:r>
            <a:endParaRPr lang="es-AR" sz="3200">
              <a:solidFill>
                <a:srgbClr val="151515"/>
              </a:solidFill>
              <a:latin typeface="Amasis MT Pro" panose="02040504050005020304" pitchFamily="18" charset="0"/>
            </a:endParaRPr>
          </a:p>
          <a:p>
            <a:pPr algn="just">
              <a:spcBef>
                <a:spcPts val="600"/>
              </a:spcBef>
              <a:defRPr/>
            </a:pPr>
            <a:r>
              <a:rPr lang="es-AR" sz="3200">
                <a:latin typeface="Amasis MT Pro" panose="02040504050005020304" pitchFamily="18" charset="0"/>
              </a:rPr>
              <a:t>Las enfermedades infecciosas causadas por </a:t>
            </a:r>
            <a:r>
              <a:rPr lang="es-AR" sz="3200" u="sng">
                <a:latin typeface="Amasis MT Pro" panose="02040504050005020304" pitchFamily="18" charset="0"/>
              </a:rPr>
              <a:t>virus, bacterias y protozoarios parásitos</a:t>
            </a:r>
            <a:r>
              <a:rPr lang="es-AR" sz="3200">
                <a:latin typeface="Amasis MT Pro" panose="02040504050005020304" pitchFamily="18" charset="0"/>
              </a:rPr>
              <a:t> son el riesgo a la salud más extendido vinculado al agua de consumo humano (OMS, 2022).</a:t>
            </a:r>
            <a:endParaRPr kumimoji="0" lang="es-UY" sz="3200" b="0" i="0" u="none" strike="noStrike" kern="1200" cap="none" spc="0" normalizeH="0" baseline="0" noProof="0">
              <a:ln>
                <a:noFill/>
              </a:ln>
              <a:solidFill>
                <a:srgbClr val="151515"/>
              </a:solidFill>
              <a:effectLst/>
              <a:uLnTx/>
              <a:uFillTx/>
              <a:latin typeface="Amasis MT Pro" panose="02040504050005020304" pitchFamily="18" charset="0"/>
            </a:endParaRPr>
          </a:p>
        </p:txBody>
      </p:sp>
    </p:spTree>
    <p:extLst>
      <p:ext uri="{BB962C8B-B14F-4D97-AF65-F5344CB8AC3E}">
        <p14:creationId xmlns:p14="http://schemas.microsoft.com/office/powerpoint/2010/main" val="755919142"/>
      </p:ext>
    </p:extLst>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C646E1C-0102-5F8C-72AC-EEF0407F7B77}"/>
              </a:ext>
            </a:extLst>
          </p:cNvPr>
          <p:cNvSpPr txBox="1"/>
          <p:nvPr/>
        </p:nvSpPr>
        <p:spPr>
          <a:xfrm>
            <a:off x="839416" y="1124744"/>
            <a:ext cx="10513168" cy="4983095"/>
          </a:xfrm>
          <a:prstGeom prst="rect">
            <a:avLst/>
          </a:prstGeom>
          <a:noFill/>
        </p:spPr>
        <p:txBody>
          <a:bodyPr wrap="square">
            <a:spAutoFit/>
          </a:bodyPr>
          <a:lstStyle/>
          <a:p>
            <a:pPr marR="5715" algn="just">
              <a:lnSpc>
                <a:spcPct val="104000"/>
              </a:lnSpc>
              <a:spcAft>
                <a:spcPts val="1185"/>
              </a:spcAft>
            </a:pPr>
            <a:r>
              <a:rPr lang="es-AR" sz="2400" kern="100">
                <a:solidFill>
                  <a:srgbClr val="000000"/>
                </a:solidFill>
                <a:effectLst/>
                <a:latin typeface="Arial" panose="020B0604020202020204" pitchFamily="34" charset="0"/>
                <a:ea typeface="Arial" panose="020B0604020202020204" pitchFamily="34" charset="0"/>
              </a:rPr>
              <a:t>La mayoría de los protozoarios parásitos entéricos tienen dos etapas en sus ciclos de vida. El </a:t>
            </a:r>
            <a:r>
              <a:rPr lang="es-AR" sz="2400" i="1" u="sng" kern="100" err="1">
                <a:solidFill>
                  <a:srgbClr val="000000"/>
                </a:solidFill>
                <a:effectLst/>
                <a:latin typeface="Arial" panose="020B0604020202020204" pitchFamily="34" charset="0"/>
                <a:ea typeface="Arial" panose="020B0604020202020204" pitchFamily="34" charset="0"/>
              </a:rPr>
              <a:t>trofozoito</a:t>
            </a:r>
            <a:r>
              <a:rPr lang="es-AR" sz="2400" kern="100">
                <a:solidFill>
                  <a:srgbClr val="000000"/>
                </a:solidFill>
                <a:effectLst/>
                <a:latin typeface="Arial" panose="020B0604020202020204" pitchFamily="34" charset="0"/>
                <a:ea typeface="Arial" panose="020B0604020202020204" pitchFamily="34" charset="0"/>
              </a:rPr>
              <a:t> es el estado activo, de crecimiento y reproducción, el cual en el tracto intestinal es capaz de producir la forma inactiva y resistente, en forma de </a:t>
            </a:r>
            <a:r>
              <a:rPr lang="es-AR" sz="2400" i="1" u="sng" kern="100">
                <a:solidFill>
                  <a:srgbClr val="000000"/>
                </a:solidFill>
                <a:effectLst/>
                <a:latin typeface="Arial" panose="020B0604020202020204" pitchFamily="34" charset="0"/>
                <a:ea typeface="Arial" panose="020B0604020202020204" pitchFamily="34" charset="0"/>
              </a:rPr>
              <a:t>quiste u ooquiste</a:t>
            </a:r>
            <a:r>
              <a:rPr lang="es-AR" sz="2400" kern="100">
                <a:solidFill>
                  <a:srgbClr val="000000"/>
                </a:solidFill>
                <a:effectLst/>
                <a:latin typeface="Arial" panose="020B0604020202020204" pitchFamily="34" charset="0"/>
                <a:ea typeface="Arial" panose="020B0604020202020204" pitchFamily="34" charset="0"/>
              </a:rPr>
              <a:t>, capaz de producir la infección al salir con las heces.</a:t>
            </a:r>
            <a:endParaRPr lang="es-AR" sz="2400" kern="100">
              <a:solidFill>
                <a:srgbClr val="000000"/>
              </a:solidFill>
              <a:latin typeface="Arial" panose="020B0604020202020204" pitchFamily="34" charset="0"/>
              <a:ea typeface="Arial" panose="020B0604020202020204" pitchFamily="34" charset="0"/>
            </a:endParaRPr>
          </a:p>
          <a:p>
            <a:pPr marR="5715" algn="just">
              <a:lnSpc>
                <a:spcPct val="104000"/>
              </a:lnSpc>
              <a:spcAft>
                <a:spcPts val="1185"/>
              </a:spcAft>
            </a:pPr>
            <a:r>
              <a:rPr lang="es-AR" sz="2400" kern="100">
                <a:solidFill>
                  <a:srgbClr val="000000"/>
                </a:solidFill>
                <a:effectLst/>
                <a:latin typeface="Arial" panose="020B0604020202020204" pitchFamily="34" charset="0"/>
                <a:ea typeface="Arial" panose="020B0604020202020204" pitchFamily="34" charset="0"/>
              </a:rPr>
              <a:t>Los </a:t>
            </a:r>
            <a:r>
              <a:rPr lang="es-AR" sz="2400" kern="100" err="1">
                <a:solidFill>
                  <a:srgbClr val="000000"/>
                </a:solidFill>
                <a:effectLst/>
                <a:latin typeface="Arial" panose="020B0604020202020204" pitchFamily="34" charset="0"/>
                <a:ea typeface="Arial" panose="020B0604020202020204" pitchFamily="34" charset="0"/>
              </a:rPr>
              <a:t>trofozoitos</a:t>
            </a:r>
            <a:r>
              <a:rPr lang="es-AR" sz="2400" kern="100">
                <a:solidFill>
                  <a:srgbClr val="000000"/>
                </a:solidFill>
                <a:effectLst/>
                <a:latin typeface="Arial" panose="020B0604020202020204" pitchFamily="34" charset="0"/>
                <a:ea typeface="Arial" panose="020B0604020202020204" pitchFamily="34" charset="0"/>
              </a:rPr>
              <a:t> no sobreviven fuera de su organismo hospedador, mientras que los quistes y ooquistes pueden vivir por largos períodos, especialmente en aguas frías, y pueden traspasar los filtros de las plantas </a:t>
            </a:r>
            <a:r>
              <a:rPr lang="es-AR" sz="2400" kern="100">
                <a:solidFill>
                  <a:srgbClr val="000000"/>
                </a:solidFill>
                <a:latin typeface="Arial" panose="020B0604020202020204" pitchFamily="34" charset="0"/>
                <a:ea typeface="Arial" panose="020B0604020202020204" pitchFamily="34" charset="0"/>
              </a:rPr>
              <a:t>potabilizadoras</a:t>
            </a:r>
            <a:r>
              <a:rPr lang="es-AR" sz="2400" kern="100">
                <a:solidFill>
                  <a:srgbClr val="000000"/>
                </a:solidFill>
                <a:effectLst/>
                <a:latin typeface="Arial" panose="020B0604020202020204" pitchFamily="34" charset="0"/>
                <a:ea typeface="Arial" panose="020B0604020202020204" pitchFamily="34" charset="0"/>
              </a:rPr>
              <a:t> si no se </a:t>
            </a:r>
            <a:r>
              <a:rPr lang="es-AR" sz="2400" kern="100">
                <a:solidFill>
                  <a:srgbClr val="000000"/>
                </a:solidFill>
                <a:latin typeface="Arial" panose="020B0604020202020204" pitchFamily="34" charset="0"/>
                <a:ea typeface="Arial" panose="020B0604020202020204" pitchFamily="34" charset="0"/>
              </a:rPr>
              <a:t>optimiza la remoción de partículas y se obtienen turbiedades por debajo de 0,1 NTU.</a:t>
            </a:r>
          </a:p>
          <a:p>
            <a:pPr marR="5715" algn="just">
              <a:lnSpc>
                <a:spcPct val="104000"/>
              </a:lnSpc>
              <a:spcAft>
                <a:spcPts val="1185"/>
              </a:spcAft>
            </a:pPr>
            <a:r>
              <a:rPr lang="es-AR" sz="2400" kern="100">
                <a:solidFill>
                  <a:srgbClr val="000000"/>
                </a:solidFill>
                <a:latin typeface="Arial" panose="020B0604020202020204" pitchFamily="34" charset="0"/>
                <a:ea typeface="Arial" panose="020B0604020202020204" pitchFamily="34" charset="0"/>
              </a:rPr>
              <a:t>Los coliformes no son indicadores apropiados para descartar la presencia de protozoarios.</a:t>
            </a:r>
            <a:endParaRPr lang="es-AR" sz="2400" kern="10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240682773"/>
      </p:ext>
    </p:extLst>
  </p:cSld>
  <p:clrMapOvr>
    <a:masterClrMapping/>
  </p:clrMapOvr>
  <p:transition>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42E8EE-FC5A-A772-31CB-175FFA1DA1C6}"/>
              </a:ext>
            </a:extLst>
          </p:cNvPr>
          <p:cNvSpPr txBox="1"/>
          <p:nvPr/>
        </p:nvSpPr>
        <p:spPr>
          <a:xfrm>
            <a:off x="623392" y="908720"/>
            <a:ext cx="11233248" cy="5401479"/>
          </a:xfrm>
          <a:prstGeom prst="rect">
            <a:avLst/>
          </a:prstGeom>
          <a:noFill/>
        </p:spPr>
        <p:txBody>
          <a:bodyPr wrap="square">
            <a:spAutoFit/>
          </a:bodyPr>
          <a:lstStyle/>
          <a:p>
            <a:pPr>
              <a:spcBef>
                <a:spcPts val="600"/>
              </a:spcBef>
              <a:spcAft>
                <a:spcPts val="600"/>
              </a:spcAft>
            </a:pPr>
            <a:r>
              <a:rPr lang="es-AR" sz="2800" b="1"/>
              <a:t>Giardia </a:t>
            </a:r>
            <a:r>
              <a:rPr lang="es-AR" sz="2800" b="1" err="1"/>
              <a:t>intestinalis</a:t>
            </a:r>
            <a:endParaRPr lang="es-AR" sz="2800" b="1"/>
          </a:p>
          <a:p>
            <a:r>
              <a:rPr lang="es-AR" sz="2400" i="1"/>
              <a:t>Giardia </a:t>
            </a:r>
            <a:r>
              <a:rPr lang="es-AR" sz="2400" i="1" err="1"/>
              <a:t>intestinalis</a:t>
            </a:r>
            <a:r>
              <a:rPr lang="es-AR" sz="2400" i="1"/>
              <a:t> </a:t>
            </a:r>
            <a:r>
              <a:rPr lang="es-AR" sz="2400"/>
              <a:t>(</a:t>
            </a:r>
            <a:r>
              <a:rPr lang="es-AR" sz="2400" err="1"/>
              <a:t>idem</a:t>
            </a:r>
            <a:r>
              <a:rPr lang="es-AR" sz="2400"/>
              <a:t> </a:t>
            </a:r>
            <a:r>
              <a:rPr lang="es-AR" sz="2400" i="1" dirty="0" err="1"/>
              <a:t>Giardia</a:t>
            </a:r>
            <a:r>
              <a:rPr lang="es-AR" sz="2400" i="1" dirty="0"/>
              <a:t> lambia</a:t>
            </a:r>
            <a:r>
              <a:rPr lang="es-AR" sz="2400"/>
              <a:t> o </a:t>
            </a:r>
            <a:r>
              <a:rPr lang="es-AR" sz="2400" i="1" dirty="0" err="1"/>
              <a:t>duodenalis</a:t>
            </a:r>
            <a:r>
              <a:rPr lang="es-AR" sz="2400"/>
              <a:t>) es un protozoario flagelado que parasita el intestino delgado de humanos y animales, y se trasmite por la ruta fecal-oral</a:t>
            </a:r>
          </a:p>
          <a:p>
            <a:pPr marL="0" marR="0" lvl="0" indent="0" algn="l" defTabSz="914400" rtl="0" eaLnBrk="1" fontAlgn="base" latinLnBrk="0" hangingPunct="1">
              <a:lnSpc>
                <a:spcPct val="100000"/>
              </a:lnSpc>
              <a:spcBef>
                <a:spcPct val="0"/>
              </a:spcBef>
              <a:spcAft>
                <a:spcPct val="0"/>
              </a:spcAft>
              <a:buClrTx/>
              <a:buSzTx/>
              <a:buFontTx/>
              <a:buNone/>
              <a:tabLst/>
              <a:defRPr/>
            </a:pPr>
            <a:r>
              <a:rPr lang="es-AR" sz="2400"/>
              <a:t>Quiste: 9 a 12 </a:t>
            </a:r>
            <a:r>
              <a:rPr lang="es-AR" sz="240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µ</a:t>
            </a:r>
            <a:r>
              <a:rPr lang="es-AR" sz="2400">
                <a:solidFill>
                  <a:srgbClr val="000000"/>
                </a:solidFill>
                <a:effectLst/>
                <a:latin typeface="Arial" panose="020B0604020202020204" pitchFamily="34" charset="0"/>
                <a:ea typeface="Arial" panose="020B0604020202020204" pitchFamily="34" charset="0"/>
              </a:rPr>
              <a:t>m, f</a:t>
            </a:r>
            <a:r>
              <a:rPr lang="es-AR" sz="2400"/>
              <a:t>orma elipsoidal, 4 núcleos, metabolismo lento, resistente a las heladas.</a:t>
            </a:r>
            <a:r>
              <a:rPr kumimoji="0" lang="es-AR" sz="2400" b="0" i="0" u="none" strike="noStrike" kern="1200" cap="none" spc="0" normalizeH="0" baseline="0" noProof="0">
                <a:ln>
                  <a:noFill/>
                </a:ln>
                <a:solidFill>
                  <a:srgbClr val="151515"/>
                </a:solidFill>
                <a:effectLst/>
                <a:uLnTx/>
                <a:uFillTx/>
                <a:latin typeface="Arial" charset="0"/>
                <a:ea typeface="+mn-ea"/>
                <a:cs typeface="+mn-cs"/>
              </a:rPr>
              <a:t> Posee una membrana </a:t>
            </a:r>
            <a:r>
              <a:rPr lang="es-AR" sz="2400">
                <a:solidFill>
                  <a:srgbClr val="151515"/>
                </a:solidFill>
              </a:rPr>
              <a:t>resistente que lo protege </a:t>
            </a:r>
            <a:r>
              <a:rPr kumimoji="0" lang="es-AR" sz="2400" b="0" i="0" u="none" strike="noStrike" kern="1200" cap="none" spc="0" normalizeH="0" baseline="0" noProof="0">
                <a:ln>
                  <a:noFill/>
                </a:ln>
                <a:solidFill>
                  <a:srgbClr val="151515"/>
                </a:solidFill>
                <a:effectLst/>
                <a:uLnTx/>
                <a:uFillTx/>
                <a:latin typeface="Arial" charset="0"/>
                <a:ea typeface="+mn-ea"/>
                <a:cs typeface="+mn-cs"/>
              </a:rPr>
              <a:t>de las condiciones ambientales y del cloro.</a:t>
            </a:r>
            <a:r>
              <a:rPr lang="es-AR" sz="2400"/>
              <a:t> </a:t>
            </a:r>
            <a:r>
              <a:rPr lang="es-AR" sz="2400" dirty="0"/>
              <a:t>Logra sobrevivir 15 </a:t>
            </a:r>
            <a:r>
              <a:rPr lang="es-UY" sz="2400" dirty="0"/>
              <a:t>días en hojas verdes frescas húmedas, dentro del refrigerador.</a:t>
            </a:r>
            <a:endParaRPr lang="es-AR" sz="2400"/>
          </a:p>
          <a:p>
            <a:r>
              <a:rPr lang="es-AR" sz="2400"/>
              <a:t>Trofozoito: 8 flagelos, 2 núcleos, 12 a 15 </a:t>
            </a:r>
            <a:r>
              <a:rPr lang="es-AR" sz="240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µ</a:t>
            </a:r>
            <a:r>
              <a:rPr lang="es-AR" sz="2400">
                <a:solidFill>
                  <a:srgbClr val="000000"/>
                </a:solidFill>
                <a:effectLst/>
                <a:latin typeface="Arial" panose="020B0604020202020204" pitchFamily="34" charset="0"/>
                <a:ea typeface="Arial" panose="020B0604020202020204" pitchFamily="34" charset="0"/>
              </a:rPr>
              <a:t>m.</a:t>
            </a:r>
            <a:r>
              <a:rPr lang="es-AR" sz="2400"/>
              <a:t> Forma de pera.</a:t>
            </a:r>
          </a:p>
          <a:p>
            <a:endParaRPr lang="es-AR" sz="2400"/>
          </a:p>
          <a:p>
            <a:r>
              <a:rPr lang="es-AR" sz="2400"/>
              <a:t>Enfermedad: Giardiasis, cuyos síntomas son c</a:t>
            </a:r>
            <a:r>
              <a:rPr lang="es-AR" sz="2400" b="0" i="0">
                <a:solidFill>
                  <a:srgbClr val="080808"/>
                </a:solidFill>
                <a:effectLst/>
                <a:latin typeface="+mj-lt"/>
              </a:rPr>
              <a:t>ólicos, hinchazón, diarrea acuosa, náuseas, fatiga, gases y aparecen  a los 7 o 10 días de la infección. Hay un porcentaje importante de asintomáticos.</a:t>
            </a:r>
          </a:p>
          <a:p>
            <a:r>
              <a:rPr lang="es-AR" sz="2400">
                <a:solidFill>
                  <a:srgbClr val="080808"/>
                </a:solidFill>
                <a:latin typeface="+mj-lt"/>
              </a:rPr>
              <a:t>Dosis infectiva baja: de 10 a 25 quistes</a:t>
            </a:r>
            <a:endParaRPr lang="es-AR" sz="2400" dirty="0"/>
          </a:p>
        </p:txBody>
      </p:sp>
    </p:spTree>
    <p:extLst>
      <p:ext uri="{BB962C8B-B14F-4D97-AF65-F5344CB8AC3E}">
        <p14:creationId xmlns:p14="http://schemas.microsoft.com/office/powerpoint/2010/main" val="2448343526"/>
      </p:ext>
    </p:extLst>
  </p:cSld>
  <p:clrMapOvr>
    <a:masterClrMapping/>
  </p:clrMapOvr>
  <p:transition>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fecycle">
            <a:extLst>
              <a:ext uri="{FF2B5EF4-FFF2-40B4-BE49-F238E27FC236}">
                <a16:creationId xmlns:a16="http://schemas.microsoft.com/office/drawing/2014/main" id="{39B5A430-1080-8AFD-7A80-04A5376FC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748" y="404664"/>
            <a:ext cx="4536504" cy="582966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3774365-D209-D035-0F3F-2E956805562C}"/>
              </a:ext>
            </a:extLst>
          </p:cNvPr>
          <p:cNvSpPr txBox="1"/>
          <p:nvPr/>
        </p:nvSpPr>
        <p:spPr>
          <a:xfrm>
            <a:off x="191344" y="6488668"/>
            <a:ext cx="6126480" cy="369332"/>
          </a:xfrm>
          <a:prstGeom prst="rect">
            <a:avLst/>
          </a:prstGeom>
          <a:noFill/>
        </p:spPr>
        <p:txBody>
          <a:bodyPr wrap="square">
            <a:spAutoFit/>
          </a:bodyPr>
          <a:lstStyle/>
          <a:p>
            <a:r>
              <a:rPr lang="es-UY"/>
              <a:t>https://www.cdc.gov/dpdx/giardiasis/index.html</a:t>
            </a:r>
          </a:p>
        </p:txBody>
      </p:sp>
    </p:spTree>
    <p:extLst>
      <p:ext uri="{BB962C8B-B14F-4D97-AF65-F5344CB8AC3E}">
        <p14:creationId xmlns:p14="http://schemas.microsoft.com/office/powerpoint/2010/main" val="838014448"/>
      </p:ext>
    </p:extLst>
  </p:cSld>
  <p:clrMapOvr>
    <a:masterClrMapping/>
  </p:clrMapOvr>
  <p:transition>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ure A: &lt;em&gt;G. duodenalis cyst&lt;/em&gt; in a wet mount stained with iodine.">
            <a:extLst>
              <a:ext uri="{FF2B5EF4-FFF2-40B4-BE49-F238E27FC236}">
                <a16:creationId xmlns:a16="http://schemas.microsoft.com/office/drawing/2014/main" id="{8C299B84-0DB6-8C46-E7C6-306BCA164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852" y="198781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gure D: &lt;em&gt;G. duodenalis cyst&lt;/em&gt; in a wet mount stained with iodine.">
            <a:extLst>
              <a:ext uri="{FF2B5EF4-FFF2-40B4-BE49-F238E27FC236}">
                <a16:creationId xmlns:a16="http://schemas.microsoft.com/office/drawing/2014/main" id="{BCAA4B7E-923D-7955-8E58-281FB69DF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188" y="1987813"/>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9A60EAC1-9C30-66F3-DE3D-AB17298633A5}"/>
              </a:ext>
            </a:extLst>
          </p:cNvPr>
          <p:cNvSpPr txBox="1"/>
          <p:nvPr/>
        </p:nvSpPr>
        <p:spPr>
          <a:xfrm>
            <a:off x="28992" y="6550223"/>
            <a:ext cx="6126480" cy="307777"/>
          </a:xfrm>
          <a:prstGeom prst="rect">
            <a:avLst/>
          </a:prstGeom>
          <a:noFill/>
        </p:spPr>
        <p:txBody>
          <a:bodyPr wrap="square">
            <a:spAutoFit/>
          </a:bodyPr>
          <a:lstStyle/>
          <a:p>
            <a:r>
              <a:rPr lang="es-UY" sz="1400"/>
              <a:t>https://www.cdc.gov/dpdx/giardiasis/index.html</a:t>
            </a:r>
          </a:p>
        </p:txBody>
      </p:sp>
      <p:sp>
        <p:nvSpPr>
          <p:cNvPr id="4" name="CuadroTexto 3">
            <a:extLst>
              <a:ext uri="{FF2B5EF4-FFF2-40B4-BE49-F238E27FC236}">
                <a16:creationId xmlns:a16="http://schemas.microsoft.com/office/drawing/2014/main" id="{4EFC915C-BA73-835D-62E7-7BFE7FD7353C}"/>
              </a:ext>
            </a:extLst>
          </p:cNvPr>
          <p:cNvSpPr txBox="1"/>
          <p:nvPr/>
        </p:nvSpPr>
        <p:spPr>
          <a:xfrm>
            <a:off x="1314852" y="5032837"/>
            <a:ext cx="5881836" cy="400110"/>
          </a:xfrm>
          <a:prstGeom prst="rect">
            <a:avLst/>
          </a:prstGeom>
          <a:noFill/>
        </p:spPr>
        <p:txBody>
          <a:bodyPr wrap="square">
            <a:spAutoFit/>
          </a:bodyPr>
          <a:lstStyle/>
          <a:p>
            <a:pPr algn="ctr"/>
            <a:r>
              <a:rPr lang="es-UY" sz="2000"/>
              <a:t>Quistes de </a:t>
            </a:r>
            <a:r>
              <a:rPr lang="es-UY" sz="2000" i="1" err="1"/>
              <a:t>Giardia</a:t>
            </a:r>
            <a:r>
              <a:rPr lang="es-UY" sz="2000" i="1"/>
              <a:t> </a:t>
            </a:r>
            <a:r>
              <a:rPr lang="es-UY" sz="2000" i="1" err="1"/>
              <a:t>duodenalis</a:t>
            </a:r>
            <a:endParaRPr lang="es-UY" sz="2000" i="1"/>
          </a:p>
        </p:txBody>
      </p:sp>
      <p:pic>
        <p:nvPicPr>
          <p:cNvPr id="3080" name="Picture 8" descr="Figure A: &lt;em&gt;G. duodenalis&lt;/em&gt; trophozoite in a wet mount stained with iodine.">
            <a:extLst>
              <a:ext uri="{FF2B5EF4-FFF2-40B4-BE49-F238E27FC236}">
                <a16:creationId xmlns:a16="http://schemas.microsoft.com/office/drawing/2014/main" id="{448CD0CD-3AF0-CDE1-63C6-ABD7D54FF7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564" y="1980048"/>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CB35A51-7AB3-8C0F-1481-9D7D55A10940}"/>
              </a:ext>
            </a:extLst>
          </p:cNvPr>
          <p:cNvSpPr txBox="1"/>
          <p:nvPr/>
        </p:nvSpPr>
        <p:spPr>
          <a:xfrm>
            <a:off x="7723564" y="5027442"/>
            <a:ext cx="2857500" cy="400110"/>
          </a:xfrm>
          <a:prstGeom prst="rect">
            <a:avLst/>
          </a:prstGeom>
          <a:noFill/>
        </p:spPr>
        <p:txBody>
          <a:bodyPr wrap="square">
            <a:spAutoFit/>
          </a:bodyPr>
          <a:lstStyle/>
          <a:p>
            <a:pPr algn="ctr"/>
            <a:r>
              <a:rPr lang="es-UY" sz="2000" err="1"/>
              <a:t>Trofozoito</a:t>
            </a:r>
            <a:r>
              <a:rPr lang="es-UY" sz="2000"/>
              <a:t> </a:t>
            </a:r>
            <a:r>
              <a:rPr lang="es-UY" sz="2000" err="1"/>
              <a:t>Giardia</a:t>
            </a:r>
            <a:r>
              <a:rPr lang="es-UY" sz="2000"/>
              <a:t> d.</a:t>
            </a:r>
            <a:endParaRPr lang="es-UY" sz="2000" i="1"/>
          </a:p>
        </p:txBody>
      </p:sp>
      <p:sp>
        <p:nvSpPr>
          <p:cNvPr id="6" name="Rectángulo 5">
            <a:extLst>
              <a:ext uri="{FF2B5EF4-FFF2-40B4-BE49-F238E27FC236}">
                <a16:creationId xmlns:a16="http://schemas.microsoft.com/office/drawing/2014/main" id="{39B8C935-838E-BD07-C830-84797B4AC443}"/>
              </a:ext>
            </a:extLst>
          </p:cNvPr>
          <p:cNvSpPr/>
          <p:nvPr/>
        </p:nvSpPr>
        <p:spPr>
          <a:xfrm>
            <a:off x="1170836" y="1758009"/>
            <a:ext cx="6126480" cy="381642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Rectángulo 6">
            <a:extLst>
              <a:ext uri="{FF2B5EF4-FFF2-40B4-BE49-F238E27FC236}">
                <a16:creationId xmlns:a16="http://schemas.microsoft.com/office/drawing/2014/main" id="{19FCA6FA-F902-1BF2-35A8-1BD286482BCF}"/>
              </a:ext>
            </a:extLst>
          </p:cNvPr>
          <p:cNvSpPr/>
          <p:nvPr/>
        </p:nvSpPr>
        <p:spPr>
          <a:xfrm>
            <a:off x="7464152" y="1772816"/>
            <a:ext cx="3355756" cy="381642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1802198313"/>
      </p:ext>
    </p:extLst>
  </p:cSld>
  <p:clrMapOvr>
    <a:masterClrMapping/>
  </p:clrMapOvr>
  <p:transition>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963576-5A4C-8562-3F0C-118BE8119E3F}"/>
              </a:ext>
            </a:extLst>
          </p:cNvPr>
          <p:cNvSpPr txBox="1"/>
          <p:nvPr/>
        </p:nvSpPr>
        <p:spPr>
          <a:xfrm>
            <a:off x="407368" y="764704"/>
            <a:ext cx="11377264" cy="5779531"/>
          </a:xfrm>
          <a:prstGeom prst="rect">
            <a:avLst/>
          </a:prstGeom>
          <a:solidFill>
            <a:schemeClr val="tx1">
              <a:lumMod val="10000"/>
              <a:lumOff val="90000"/>
            </a:schemeClr>
          </a:solidFill>
        </p:spPr>
        <p:txBody>
          <a:bodyPr wrap="square">
            <a:spAutoFit/>
          </a:bodyPr>
          <a:lstStyle/>
          <a:p>
            <a:pPr marL="176530" indent="-6350">
              <a:lnSpc>
                <a:spcPct val="108000"/>
              </a:lnSpc>
              <a:spcAft>
                <a:spcPts val="600"/>
              </a:spcAft>
            </a:pPr>
            <a:r>
              <a:rPr lang="es-AR" sz="2400" b="1" i="1" kern="100">
                <a:solidFill>
                  <a:srgbClr val="000000"/>
                </a:solidFill>
                <a:effectLst/>
                <a:latin typeface="Arial" panose="020B0604020202020204" pitchFamily="34" charset="0"/>
                <a:ea typeface="Arial" panose="020B0604020202020204" pitchFamily="34" charset="0"/>
              </a:rPr>
              <a:t>Efectividad de los procesos de tratamiento</a:t>
            </a:r>
          </a:p>
          <a:p>
            <a:pPr marR="5715" algn="just">
              <a:lnSpc>
                <a:spcPct val="104000"/>
              </a:lnSpc>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Aunque en menor medida que </a:t>
            </a:r>
            <a:r>
              <a:rPr lang="es-AR" sz="2400" i="1" kern="100">
                <a:solidFill>
                  <a:srgbClr val="000000"/>
                </a:solidFill>
                <a:effectLst/>
                <a:latin typeface="Arial" panose="020B0604020202020204" pitchFamily="34" charset="0"/>
                <a:ea typeface="Arial" panose="020B0604020202020204" pitchFamily="34" charset="0"/>
              </a:rPr>
              <a:t>Cryptosporidium</a:t>
            </a:r>
            <a:r>
              <a:rPr lang="es-AR" sz="2400" kern="100">
                <a:solidFill>
                  <a:srgbClr val="000000"/>
                </a:solidFill>
                <a:effectLst/>
                <a:latin typeface="Arial" panose="020B0604020202020204" pitchFamily="34" charset="0"/>
                <a:ea typeface="Arial" panose="020B0604020202020204" pitchFamily="34" charset="0"/>
              </a:rPr>
              <a:t>, </a:t>
            </a:r>
            <a:r>
              <a:rPr lang="es-AR" sz="2400" i="1" kern="100">
                <a:solidFill>
                  <a:srgbClr val="000000"/>
                </a:solidFill>
                <a:effectLst/>
                <a:latin typeface="Arial" panose="020B0604020202020204" pitchFamily="34" charset="0"/>
                <a:ea typeface="Arial" panose="020B0604020202020204" pitchFamily="34" charset="0"/>
              </a:rPr>
              <a:t>Giardia</a:t>
            </a:r>
            <a:r>
              <a:rPr lang="es-AR" sz="2400" kern="100">
                <a:solidFill>
                  <a:srgbClr val="000000"/>
                </a:solidFill>
                <a:effectLst/>
                <a:latin typeface="Arial" panose="020B0604020202020204" pitchFamily="34" charset="0"/>
                <a:ea typeface="Arial" panose="020B0604020202020204" pitchFamily="34" charset="0"/>
              </a:rPr>
              <a:t> es muy resistente a las dosis habituales de cloro utilizadas con fines de desinfección, por lo que la remoción debe ser la principal barrera </a:t>
            </a:r>
            <a:r>
              <a:rPr lang="es-AR" sz="2400" kern="100">
                <a:solidFill>
                  <a:srgbClr val="000000"/>
                </a:solidFill>
                <a:latin typeface="Arial" panose="020B0604020202020204" pitchFamily="34" charset="0"/>
                <a:ea typeface="Arial" panose="020B0604020202020204" pitchFamily="34" charset="0"/>
              </a:rPr>
              <a:t>de contención.</a:t>
            </a:r>
            <a:endParaRPr lang="es-AR" sz="2400" kern="100">
              <a:solidFill>
                <a:srgbClr val="000000"/>
              </a:solidFill>
              <a:effectLst/>
              <a:latin typeface="Arial" panose="020B0604020202020204" pitchFamily="34" charset="0"/>
              <a:ea typeface="Arial" panose="020B0604020202020204" pitchFamily="34" charset="0"/>
            </a:endParaRPr>
          </a:p>
          <a:p>
            <a:pPr marR="5715" algn="just">
              <a:lnSpc>
                <a:spcPct val="104000"/>
              </a:lnSpc>
              <a:spcBef>
                <a:spcPts val="600"/>
              </a:spcBef>
              <a:spcAft>
                <a:spcPts val="600"/>
              </a:spcAft>
            </a:pPr>
            <a:r>
              <a:rPr lang="es-AR" sz="2400" kern="100">
                <a:solidFill>
                  <a:srgbClr val="000000"/>
                </a:solidFill>
                <a:latin typeface="Arial" panose="020B0604020202020204" pitchFamily="34" charset="0"/>
                <a:ea typeface="Arial" panose="020B0604020202020204" pitchFamily="34" charset="0"/>
              </a:rPr>
              <a:t>Se han reportado</a:t>
            </a:r>
            <a:r>
              <a:rPr lang="es-AR" sz="2400" kern="100">
                <a:solidFill>
                  <a:srgbClr val="000000"/>
                </a:solidFill>
                <a:effectLst/>
                <a:latin typeface="Arial" panose="020B0604020202020204" pitchFamily="34" charset="0"/>
                <a:ea typeface="Arial" panose="020B0604020202020204" pitchFamily="34" charset="0"/>
              </a:rPr>
              <a:t> remociones de hasta 90 % de quistes en la sedimentación. En la filtración los porcentajes de remoción son mayores, y dependen de la dosis de coagulante, del uso de polímeros, de la tasa de filtración, de la calidad del agua y de la granulometría de los filtros.</a:t>
            </a:r>
          </a:p>
          <a:p>
            <a:pPr marR="5715" algn="just">
              <a:lnSpc>
                <a:spcPct val="104000"/>
              </a:lnSpc>
              <a:spcBef>
                <a:spcPts val="600"/>
              </a:spcBef>
              <a:spcAft>
                <a:spcPts val="600"/>
              </a:spcAft>
            </a:pPr>
            <a:r>
              <a:rPr lang="es-AR" sz="2400"/>
              <a:t>Se necesitan de 25 a 30 minutos de contacto con una concentración de cloro libre de 1 mg/l para inactivar el 90% de los quistes de Giardia (OMS, 2022).</a:t>
            </a:r>
            <a:endParaRPr lang="es-AR" sz="2400" kern="100">
              <a:solidFill>
                <a:srgbClr val="000000"/>
              </a:solidFill>
              <a:effectLst/>
              <a:latin typeface="Arial" panose="020B0604020202020204" pitchFamily="34" charset="0"/>
              <a:ea typeface="Arial" panose="020B0604020202020204" pitchFamily="34" charset="0"/>
            </a:endParaRPr>
          </a:p>
          <a:p>
            <a:pPr marR="5715" algn="just">
              <a:lnSpc>
                <a:spcPct val="104000"/>
              </a:lnSpc>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El establecimiento en 1989 del reglamento de potabilización de aguas superficiales (SWTR) por parte de la EPA en los EEUU impuso créditos y requerimientos para las operaciones de remoción e inactivación de Giardia.</a:t>
            </a:r>
          </a:p>
        </p:txBody>
      </p:sp>
    </p:spTree>
    <p:extLst>
      <p:ext uri="{BB962C8B-B14F-4D97-AF65-F5344CB8AC3E}">
        <p14:creationId xmlns:p14="http://schemas.microsoft.com/office/powerpoint/2010/main" val="2351171551"/>
      </p:ext>
    </p:extLst>
  </p:cSld>
  <p:clrMapOvr>
    <a:masterClrMapping/>
  </p:clrMapOvr>
  <p:transition>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42E8EE-FC5A-A772-31CB-175FFA1DA1C6}"/>
              </a:ext>
            </a:extLst>
          </p:cNvPr>
          <p:cNvSpPr txBox="1"/>
          <p:nvPr/>
        </p:nvSpPr>
        <p:spPr>
          <a:xfrm>
            <a:off x="335360" y="382012"/>
            <a:ext cx="11521279" cy="6093976"/>
          </a:xfrm>
          <a:prstGeom prst="rect">
            <a:avLst/>
          </a:prstGeom>
          <a:noFill/>
        </p:spPr>
        <p:txBody>
          <a:bodyPr wrap="square">
            <a:spAutoFit/>
          </a:bodyPr>
          <a:lstStyle/>
          <a:p>
            <a:pPr>
              <a:spcBef>
                <a:spcPts val="600"/>
              </a:spcBef>
              <a:spcAft>
                <a:spcPts val="600"/>
              </a:spcAft>
            </a:pPr>
            <a:r>
              <a:rPr lang="es-AR" sz="2800" b="1"/>
              <a:t>Cryptosporidium</a:t>
            </a:r>
          </a:p>
          <a:p>
            <a:pPr marR="0" lvl="0" algn="l" defTabSz="914400" rtl="0" eaLnBrk="0" fontAlgn="base" latinLnBrk="0" hangingPunct="0">
              <a:lnSpc>
                <a:spcPct val="100000"/>
              </a:lnSpc>
              <a:spcBef>
                <a:spcPts val="600"/>
              </a:spcBef>
              <a:spcAft>
                <a:spcPts val="600"/>
              </a:spcAft>
              <a:buClrTx/>
              <a:buSzTx/>
              <a:buFontTx/>
              <a:buNone/>
              <a:tabLst/>
            </a:pPr>
            <a:r>
              <a:rPr kumimoji="0" lang="es-AR" altLang="es-AR" sz="2400" b="0" i="1" u="none" strike="noStrike" cap="none" normalizeH="0" baseline="0">
                <a:ln>
                  <a:noFill/>
                </a:ln>
                <a:solidFill>
                  <a:srgbClr val="000000"/>
                </a:solidFill>
                <a:effectLst/>
                <a:latin typeface="Arial" panose="020B0604020202020204" pitchFamily="34" charset="0"/>
                <a:ea typeface="Arial" panose="020B0604020202020204" pitchFamily="34" charset="0"/>
              </a:rPr>
              <a:t>Cryptosporidium</a:t>
            </a:r>
            <a:r>
              <a:rPr kumimoji="0" lang="es-AR" altLang="es-AR" sz="2400" b="0" i="0" u="none" strike="noStrike" cap="none" normalizeH="0" baseline="0">
                <a:ln>
                  <a:noFill/>
                </a:ln>
                <a:solidFill>
                  <a:srgbClr val="000000"/>
                </a:solidFill>
                <a:effectLst/>
                <a:latin typeface="Arial" panose="020B0604020202020204" pitchFamily="34" charset="0"/>
                <a:ea typeface="Arial" panose="020B0604020202020204" pitchFamily="34" charset="0"/>
              </a:rPr>
              <a:t> es un protozoario parásito unicelular que vive en los intestinos de los animales y humanos, causante de la enfermedad llamada criptosporidiosis. Se reconocen unas 13 especies.</a:t>
            </a:r>
            <a:endParaRPr kumimoji="0" lang="es-AR" altLang="es-AR" sz="2400" b="0" i="0" u="none" strike="noStrike" cap="none" normalizeH="0" baseline="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ts val="600"/>
              </a:spcBef>
              <a:spcAft>
                <a:spcPts val="600"/>
              </a:spcAft>
              <a:buClrTx/>
              <a:buSzTx/>
              <a:buFontTx/>
              <a:buNone/>
              <a:tabLst/>
            </a:pPr>
            <a:r>
              <a:rPr kumimoji="0" lang="es-AR" altLang="es-AR" sz="2400" b="0" i="0" u="none" strike="noStrike" cap="none" normalizeH="0" baseline="0">
                <a:ln>
                  <a:noFill/>
                </a:ln>
                <a:solidFill>
                  <a:srgbClr val="000000"/>
                </a:solidFill>
                <a:effectLst/>
                <a:latin typeface="Arial" panose="020B0604020202020204" pitchFamily="34" charset="0"/>
                <a:ea typeface="Arial" panose="020B0604020202020204" pitchFamily="34" charset="0"/>
              </a:rPr>
              <a:t>Los ooquistes, esféricos o elípticos, miden entre 4 - 6 µm y pueden sobrevivir en aguas frías durante varios meses.</a:t>
            </a:r>
          </a:p>
          <a:p>
            <a:pPr marR="0" lvl="0" algn="l" defTabSz="914400" rtl="0" eaLnBrk="0" fontAlgn="base" latinLnBrk="0" hangingPunct="0">
              <a:lnSpc>
                <a:spcPct val="100000"/>
              </a:lnSpc>
              <a:spcBef>
                <a:spcPts val="600"/>
              </a:spcBef>
              <a:spcAft>
                <a:spcPts val="600"/>
              </a:spcAft>
              <a:buClrTx/>
              <a:buSzTx/>
              <a:buFontTx/>
              <a:buNone/>
              <a:tabLst/>
            </a:pPr>
            <a:r>
              <a:rPr kumimoji="0" lang="es-AR" altLang="es-AR" sz="2400" b="0" i="0" u="none" strike="noStrike" cap="none" normalizeH="0" baseline="0">
                <a:ln>
                  <a:noFill/>
                </a:ln>
                <a:solidFill>
                  <a:srgbClr val="000000"/>
                </a:solidFill>
                <a:effectLst/>
                <a:latin typeface="Arial" panose="020B0604020202020204" pitchFamily="34" charset="0"/>
                <a:ea typeface="Arial" panose="020B0604020202020204" pitchFamily="34" charset="0"/>
              </a:rPr>
              <a:t>La enfermedad es de distribución mundial, y en el humano se atribuye a </a:t>
            </a:r>
            <a:r>
              <a:rPr kumimoji="0" lang="es-AR" altLang="es-AR" sz="2400" b="0" i="1" u="none" strike="noStrike" cap="none" normalizeH="0" baseline="0">
                <a:ln>
                  <a:noFill/>
                </a:ln>
                <a:solidFill>
                  <a:srgbClr val="000000"/>
                </a:solidFill>
                <a:effectLst/>
                <a:latin typeface="Arial" panose="020B0604020202020204" pitchFamily="34" charset="0"/>
                <a:ea typeface="Arial" panose="020B0604020202020204" pitchFamily="34" charset="0"/>
              </a:rPr>
              <a:t>Cryptosporidium </a:t>
            </a:r>
            <a:r>
              <a:rPr kumimoji="0" lang="es-AR" altLang="es-AR" sz="2400" b="0" i="1" u="none" strike="noStrike" cap="none" normalizeH="0" baseline="0" err="1">
                <a:ln>
                  <a:noFill/>
                </a:ln>
                <a:solidFill>
                  <a:srgbClr val="000000"/>
                </a:solidFill>
                <a:effectLst/>
                <a:latin typeface="Arial" panose="020B0604020202020204" pitchFamily="34" charset="0"/>
                <a:ea typeface="Arial" panose="020B0604020202020204" pitchFamily="34" charset="0"/>
              </a:rPr>
              <a:t>Parvum</a:t>
            </a:r>
            <a:r>
              <a:rPr kumimoji="0" lang="es-AR" altLang="es-AR" sz="2400" b="0" i="0" u="none" strike="noStrike" cap="none" normalizeH="0" baseline="0">
                <a:ln>
                  <a:noFill/>
                </a:ln>
                <a:solidFill>
                  <a:srgbClr val="000000"/>
                </a:solidFill>
                <a:effectLst/>
                <a:latin typeface="Arial" panose="020B0604020202020204" pitchFamily="34" charset="0"/>
                <a:ea typeface="Arial" panose="020B0604020202020204" pitchFamily="34" charset="0"/>
              </a:rPr>
              <a:t>, aunque otras especies (C. </a:t>
            </a:r>
            <a:r>
              <a:rPr kumimoji="0" lang="es-AR" altLang="es-AR" sz="2400" b="0" i="0" u="none" strike="noStrike" cap="none" normalizeH="0" baseline="0" err="1">
                <a:ln>
                  <a:noFill/>
                </a:ln>
                <a:solidFill>
                  <a:srgbClr val="000000"/>
                </a:solidFill>
                <a:effectLst/>
                <a:latin typeface="Arial" panose="020B0604020202020204" pitchFamily="34" charset="0"/>
                <a:ea typeface="Arial" panose="020B0604020202020204" pitchFamily="34" charset="0"/>
              </a:rPr>
              <a:t>Meleagridis</a:t>
            </a:r>
            <a:r>
              <a:rPr kumimoji="0" lang="es-AR" altLang="es-AR" sz="2400" b="0" i="0" u="none" strike="noStrike" cap="none" normalizeH="0" baseline="0">
                <a:ln>
                  <a:noFill/>
                </a:ln>
                <a:solidFill>
                  <a:srgbClr val="000000"/>
                </a:solidFill>
                <a:effectLst/>
                <a:latin typeface="Arial" panose="020B0604020202020204" pitchFamily="34" charset="0"/>
                <a:ea typeface="Arial" panose="020B0604020202020204" pitchFamily="34" charset="0"/>
              </a:rPr>
              <a:t> y C. </a:t>
            </a:r>
            <a:r>
              <a:rPr kumimoji="0" lang="es-AR" altLang="es-AR" sz="2400" b="0" i="0" u="none" strike="noStrike" cap="none" normalizeH="0" baseline="0" err="1">
                <a:ln>
                  <a:noFill/>
                </a:ln>
                <a:solidFill>
                  <a:srgbClr val="000000"/>
                </a:solidFill>
                <a:effectLst/>
                <a:latin typeface="Arial" panose="020B0604020202020204" pitchFamily="34" charset="0"/>
                <a:ea typeface="Arial" panose="020B0604020202020204" pitchFamily="34" charset="0"/>
              </a:rPr>
              <a:t>Felis</a:t>
            </a:r>
            <a:r>
              <a:rPr kumimoji="0" lang="es-AR" altLang="es-AR" sz="2400" b="0" i="0" u="none" strike="noStrike" cap="none" normalizeH="0" baseline="0">
                <a:ln>
                  <a:noFill/>
                </a:ln>
                <a:solidFill>
                  <a:srgbClr val="000000"/>
                </a:solidFill>
                <a:effectLst/>
                <a:latin typeface="Arial" panose="020B0604020202020204" pitchFamily="34" charset="0"/>
                <a:ea typeface="Arial" panose="020B0604020202020204" pitchFamily="34" charset="0"/>
              </a:rPr>
              <a:t>) han sido reportadas.</a:t>
            </a:r>
          </a:p>
          <a:p>
            <a:pPr marR="0" lvl="0" algn="l" defTabSz="914400" rtl="0" eaLnBrk="0" fontAlgn="base" latinLnBrk="0" hangingPunct="0">
              <a:lnSpc>
                <a:spcPct val="100000"/>
              </a:lnSpc>
              <a:spcBef>
                <a:spcPts val="600"/>
              </a:spcBef>
              <a:spcAft>
                <a:spcPts val="600"/>
              </a:spcAft>
              <a:buClrTx/>
              <a:buSzTx/>
              <a:buFontTx/>
              <a:buNone/>
              <a:tabLst/>
            </a:pPr>
            <a:r>
              <a:rPr lang="es-AR" altLang="es-AR" sz="2400">
                <a:solidFill>
                  <a:srgbClr val="000000"/>
                </a:solidFill>
                <a:latin typeface="Arial" panose="020B0604020202020204" pitchFamily="34" charset="0"/>
                <a:ea typeface="Arial" panose="020B0604020202020204" pitchFamily="34" charset="0"/>
              </a:rPr>
              <a:t>Es</a:t>
            </a:r>
            <a:r>
              <a:rPr kumimoji="0" lang="es-AR" altLang="es-AR" sz="2400" b="0" i="0" u="none" strike="noStrike" cap="none" normalizeH="0" baseline="0">
                <a:ln>
                  <a:noFill/>
                </a:ln>
                <a:solidFill>
                  <a:srgbClr val="000000"/>
                </a:solidFill>
                <a:effectLst/>
                <a:latin typeface="Arial" panose="020B0604020202020204" pitchFamily="34" charset="0"/>
                <a:ea typeface="Arial" panose="020B0604020202020204" pitchFamily="34" charset="0"/>
              </a:rPr>
              <a:t> uno de los principales agentes no virales de diarrea </a:t>
            </a:r>
            <a:r>
              <a:rPr lang="es-AR" altLang="es-AR" sz="2400">
                <a:solidFill>
                  <a:srgbClr val="000000"/>
                </a:solidFill>
                <a:latin typeface="Arial" panose="020B0604020202020204" pitchFamily="34" charset="0"/>
                <a:ea typeface="Arial" panose="020B0604020202020204" pitchFamily="34" charset="0"/>
              </a:rPr>
              <a:t>del mundo</a:t>
            </a:r>
            <a:r>
              <a:rPr kumimoji="0" lang="es-AR" altLang="es-AR" sz="2400" b="0" i="0" u="none" strike="noStrike" cap="none" normalizeH="0" baseline="0">
                <a:ln>
                  <a:noFill/>
                </a:ln>
                <a:solidFill>
                  <a:srgbClr val="000000"/>
                </a:solidFill>
                <a:effectLst/>
                <a:latin typeface="Arial" panose="020B0604020202020204" pitchFamily="34" charset="0"/>
                <a:ea typeface="Arial" panose="020B0604020202020204" pitchFamily="34" charset="0"/>
              </a:rPr>
              <a:t>. Los grupos específicos con mayor riesgo son niños, individuos desnutridos, pacientes con algún tipo de </a:t>
            </a:r>
            <a:r>
              <a:rPr kumimoji="0" lang="es-AR" altLang="es-AR" sz="2400" b="0" i="0" u="none" strike="noStrike" cap="none" normalizeH="0" baseline="0" err="1">
                <a:ln>
                  <a:noFill/>
                </a:ln>
                <a:solidFill>
                  <a:srgbClr val="000000"/>
                </a:solidFill>
                <a:effectLst/>
                <a:latin typeface="Arial" panose="020B0604020202020204" pitchFamily="34" charset="0"/>
                <a:ea typeface="Arial" panose="020B0604020202020204" pitchFamily="34" charset="0"/>
              </a:rPr>
              <a:t>inmunocompromiso</a:t>
            </a:r>
            <a:r>
              <a:rPr kumimoji="0" lang="es-AR" altLang="es-AR" sz="2400" b="0" i="0" u="none" strike="noStrike" cap="none" normalizeH="0" baseline="0">
                <a:ln>
                  <a:noFill/>
                </a:ln>
                <a:solidFill>
                  <a:srgbClr val="000000"/>
                </a:solidFill>
                <a:effectLst/>
                <a:latin typeface="Arial" panose="020B0604020202020204" pitchFamily="34" charset="0"/>
                <a:ea typeface="Arial" panose="020B0604020202020204" pitchFamily="34" charset="0"/>
              </a:rPr>
              <a:t>, congénito o adquirido.</a:t>
            </a:r>
          </a:p>
          <a:p>
            <a:pPr marR="0" lvl="0" algn="l" defTabSz="914400" rtl="0" eaLnBrk="0" fontAlgn="base" latinLnBrk="0" hangingPunct="0">
              <a:lnSpc>
                <a:spcPct val="100000"/>
              </a:lnSpc>
              <a:spcBef>
                <a:spcPts val="600"/>
              </a:spcBef>
              <a:spcAft>
                <a:spcPts val="600"/>
              </a:spcAft>
              <a:buClrTx/>
              <a:buSzTx/>
              <a:buFontTx/>
              <a:buNone/>
              <a:tabLst/>
            </a:pPr>
            <a:r>
              <a:rPr lang="es-AR" sz="2400"/>
              <a:t>Si bien fue descrito por primera vez en 1907, fue en 1976 cuando se descubrió que infectaba a humanos, y la transmisión por agua se confirmó en 1984 (OMS, 2022).</a:t>
            </a:r>
          </a:p>
        </p:txBody>
      </p:sp>
      <p:pic>
        <p:nvPicPr>
          <p:cNvPr id="5130" name="Picture 3693">
            <a:extLst>
              <a:ext uri="{FF2B5EF4-FFF2-40B4-BE49-F238E27FC236}">
                <a16:creationId xmlns:a16="http://schemas.microsoft.com/office/drawing/2014/main" id="{F9A51AF6-764E-FB4D-4481-DA514A932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772" y="9963051"/>
            <a:ext cx="174791" cy="1365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a:extLst>
              <a:ext uri="{FF2B5EF4-FFF2-40B4-BE49-F238E27FC236}">
                <a16:creationId xmlns:a16="http://schemas.microsoft.com/office/drawing/2014/main" id="{D6B02EEC-5D21-30F5-99FE-62CFAFB0FA39}"/>
              </a:ext>
            </a:extLst>
          </p:cNvPr>
          <p:cNvSpPr>
            <a:spLocks noChangeArrowheads="1"/>
          </p:cNvSpPr>
          <p:nvPr/>
        </p:nvSpPr>
        <p:spPr bwMode="auto">
          <a:xfrm>
            <a:off x="183761" y="5200600"/>
            <a:ext cx="1057002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73038" algn="l" defTabSz="914400" rtl="0" eaLnBrk="0" fontAlgn="base" latinLnBrk="0" hangingPunct="0">
              <a:lnSpc>
                <a:spcPct val="100000"/>
              </a:lnSpc>
              <a:spcBef>
                <a:spcPct val="0"/>
              </a:spcBef>
              <a:spcAft>
                <a:spcPct val="0"/>
              </a:spcAft>
              <a:buClrTx/>
              <a:buSzTx/>
              <a:buFontTx/>
              <a:buNone/>
              <a:tabLst/>
            </a:pPr>
            <a:br>
              <a:rPr kumimoji="0" lang="es-AR" altLang="es-AR" sz="1100" b="0" i="0" u="none" strike="noStrike" cap="none" normalizeH="0" baseline="0">
                <a:ln>
                  <a:noFill/>
                </a:ln>
                <a:solidFill>
                  <a:srgbClr val="000000"/>
                </a:solidFill>
                <a:effectLst/>
                <a:latin typeface="Arial" panose="020B0604020202020204" pitchFamily="34" charset="0"/>
                <a:ea typeface="Arial" panose="020B0604020202020204" pitchFamily="34" charset="0"/>
              </a:rPr>
            </a:br>
            <a:endParaRPr kumimoji="0" lang="es-AR" altLang="es-A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8593922"/>
      </p:ext>
    </p:extLst>
  </p:cSld>
  <p:clrMapOvr>
    <a:masterClrMapping/>
  </p:clrMapOvr>
  <p:transition>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42E8EE-FC5A-A772-31CB-175FFA1DA1C6}"/>
              </a:ext>
            </a:extLst>
          </p:cNvPr>
          <p:cNvSpPr txBox="1"/>
          <p:nvPr/>
        </p:nvSpPr>
        <p:spPr>
          <a:xfrm>
            <a:off x="371364" y="1118791"/>
            <a:ext cx="11449271" cy="4462760"/>
          </a:xfrm>
          <a:prstGeom prst="rect">
            <a:avLst/>
          </a:prstGeom>
          <a:noFill/>
        </p:spPr>
        <p:txBody>
          <a:bodyPr wrap="square">
            <a:spAutoFit/>
          </a:bodyPr>
          <a:lstStyle/>
          <a:p>
            <a:pPr>
              <a:spcBef>
                <a:spcPts val="600"/>
              </a:spcBef>
              <a:spcAft>
                <a:spcPts val="600"/>
              </a:spcAft>
            </a:pPr>
            <a:r>
              <a:rPr kumimoji="0" lang="es-AR" altLang="es-AR" sz="2400" b="0" u="none" strike="noStrike" cap="none" normalizeH="0" baseline="0">
                <a:ln>
                  <a:noFill/>
                </a:ln>
                <a:solidFill>
                  <a:srgbClr val="000000"/>
                </a:solidFill>
                <a:effectLst/>
                <a:latin typeface="Arial" panose="020B0604020202020204" pitchFamily="34" charset="0"/>
                <a:ea typeface="Arial" panose="020B0604020202020204" pitchFamily="34" charset="0"/>
              </a:rPr>
              <a:t>En Uruguay, se asoció a por primera vez a este parásito con diarreas infantiles en 1986, y posteriormente se verificó que era responsable de entre el 6,15% y 8,9% de los casos analizados (Caffarena, 2021).</a:t>
            </a:r>
          </a:p>
          <a:p>
            <a:pPr>
              <a:spcBef>
                <a:spcPts val="600"/>
              </a:spcBef>
              <a:spcAft>
                <a:spcPts val="600"/>
              </a:spcAft>
            </a:pPr>
            <a:r>
              <a:rPr kumimoji="0" lang="es-AR" altLang="es-AR" sz="2400" b="0" i="1" u="none" strike="noStrike" cap="none" normalizeH="0" baseline="0" err="1">
                <a:ln>
                  <a:noFill/>
                </a:ln>
                <a:solidFill>
                  <a:srgbClr val="000000"/>
                </a:solidFill>
                <a:effectLst/>
                <a:latin typeface="Arial" panose="020B0604020202020204" pitchFamily="34" charset="0"/>
                <a:ea typeface="Arial" panose="020B0604020202020204" pitchFamily="34" charset="0"/>
              </a:rPr>
              <a:t>Cryptosporidium</a:t>
            </a:r>
            <a:r>
              <a:rPr kumimoji="0" lang="es-AR" altLang="es-AR" sz="2400" b="0" i="0" u="none" strike="noStrike" cap="none" normalizeH="0" baseline="0">
                <a:ln>
                  <a:noFill/>
                </a:ln>
                <a:solidFill>
                  <a:srgbClr val="000000"/>
                </a:solidFill>
                <a:effectLst/>
                <a:latin typeface="Arial" panose="020B0604020202020204" pitchFamily="34" charset="0"/>
                <a:ea typeface="Arial" panose="020B0604020202020204" pitchFamily="34" charset="0"/>
              </a:rPr>
              <a:t> se trasmite por la ruta fecal-oral. </a:t>
            </a:r>
            <a:r>
              <a:rPr lang="es-AR" altLang="es-AR" sz="2400">
                <a:solidFill>
                  <a:srgbClr val="000000"/>
                </a:solidFill>
                <a:latin typeface="Arial" panose="020B0604020202020204" pitchFamily="34" charset="0"/>
                <a:ea typeface="Arial" panose="020B0604020202020204" pitchFamily="34" charset="0"/>
              </a:rPr>
              <a:t>Las principales vías de contagio son el contacto de persona a persona, el contacto con heces de animales (terneros, en corrales), los alimentos y el agua de bebida.</a:t>
            </a:r>
          </a:p>
          <a:p>
            <a:pPr>
              <a:spcBef>
                <a:spcPts val="600"/>
              </a:spcBef>
              <a:spcAft>
                <a:spcPts val="600"/>
              </a:spcAft>
            </a:pPr>
            <a:r>
              <a:rPr lang="es-AR" sz="2400">
                <a:solidFill>
                  <a:srgbClr val="000000"/>
                </a:solidFill>
                <a:effectLst/>
                <a:latin typeface="Arial" panose="020B0604020202020204" pitchFamily="34" charset="0"/>
                <a:ea typeface="Arial" panose="020B0604020202020204" pitchFamily="34" charset="0"/>
              </a:rPr>
              <a:t>Los síntomas de </a:t>
            </a:r>
            <a:r>
              <a:rPr lang="es-AR" sz="2400" err="1">
                <a:solidFill>
                  <a:srgbClr val="000000"/>
                </a:solidFill>
                <a:effectLst/>
                <a:latin typeface="Arial" panose="020B0604020202020204" pitchFamily="34" charset="0"/>
                <a:ea typeface="Arial" panose="020B0604020202020204" pitchFamily="34" charset="0"/>
              </a:rPr>
              <a:t>cryptosporidiosis</a:t>
            </a:r>
            <a:r>
              <a:rPr lang="es-AR" sz="2400">
                <a:solidFill>
                  <a:srgbClr val="000000"/>
                </a:solidFill>
                <a:effectLst/>
                <a:latin typeface="Arial" panose="020B0604020202020204" pitchFamily="34" charset="0"/>
                <a:ea typeface="Arial" panose="020B0604020202020204" pitchFamily="34" charset="0"/>
              </a:rPr>
              <a:t> aparecen entre 2 y 10 días (promedio 7 días) después de la infección, se asemejan a una gastroenteritis e incluyen diarrea acuosa, calambres intestinales, vómitos, náuseas, fiebre, dolor de cabeza y pérdida del apetito. Clínicamente es difícil de distinguir de otras enfermedades diarreicas.</a:t>
            </a:r>
          </a:p>
        </p:txBody>
      </p:sp>
      <p:pic>
        <p:nvPicPr>
          <p:cNvPr id="5130" name="Picture 3693">
            <a:extLst>
              <a:ext uri="{FF2B5EF4-FFF2-40B4-BE49-F238E27FC236}">
                <a16:creationId xmlns:a16="http://schemas.microsoft.com/office/drawing/2014/main" id="{F9A51AF6-764E-FB4D-4481-DA514A932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772" y="9963051"/>
            <a:ext cx="174791" cy="1365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a:extLst>
              <a:ext uri="{FF2B5EF4-FFF2-40B4-BE49-F238E27FC236}">
                <a16:creationId xmlns:a16="http://schemas.microsoft.com/office/drawing/2014/main" id="{D6B02EEC-5D21-30F5-99FE-62CFAFB0FA39}"/>
              </a:ext>
            </a:extLst>
          </p:cNvPr>
          <p:cNvSpPr>
            <a:spLocks noChangeArrowheads="1"/>
          </p:cNvSpPr>
          <p:nvPr/>
        </p:nvSpPr>
        <p:spPr bwMode="auto">
          <a:xfrm>
            <a:off x="183761" y="5200600"/>
            <a:ext cx="1057002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73038" algn="l" defTabSz="914400" rtl="0" eaLnBrk="0" fontAlgn="base" latinLnBrk="0" hangingPunct="0">
              <a:lnSpc>
                <a:spcPct val="100000"/>
              </a:lnSpc>
              <a:spcBef>
                <a:spcPct val="0"/>
              </a:spcBef>
              <a:spcAft>
                <a:spcPct val="0"/>
              </a:spcAft>
              <a:buClrTx/>
              <a:buSzTx/>
              <a:buFontTx/>
              <a:buNone/>
              <a:tabLst/>
            </a:pPr>
            <a:br>
              <a:rPr kumimoji="0" lang="es-AR" altLang="es-AR" sz="1100" b="0" i="0" u="none" strike="noStrike" cap="none" normalizeH="0" baseline="0">
                <a:ln>
                  <a:noFill/>
                </a:ln>
                <a:solidFill>
                  <a:srgbClr val="000000"/>
                </a:solidFill>
                <a:effectLst/>
                <a:latin typeface="Arial" panose="020B0604020202020204" pitchFamily="34" charset="0"/>
                <a:ea typeface="Arial" panose="020B0604020202020204" pitchFamily="34" charset="0"/>
              </a:rPr>
            </a:br>
            <a:endParaRPr kumimoji="0" lang="es-AR" altLang="es-A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5136406"/>
      </p:ext>
    </p:extLst>
  </p:cSld>
  <p:clrMapOvr>
    <a:masterClrMapping/>
  </p:clrMapOvr>
  <p:transition>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42E8EE-FC5A-A772-31CB-175FFA1DA1C6}"/>
              </a:ext>
            </a:extLst>
          </p:cNvPr>
          <p:cNvSpPr txBox="1"/>
          <p:nvPr/>
        </p:nvSpPr>
        <p:spPr>
          <a:xfrm>
            <a:off x="875420" y="968672"/>
            <a:ext cx="10441160" cy="5293757"/>
          </a:xfrm>
          <a:prstGeom prst="rect">
            <a:avLst/>
          </a:prstGeom>
          <a:noFill/>
        </p:spPr>
        <p:txBody>
          <a:bodyPr wrap="square">
            <a:spAutoFit/>
          </a:bodyPr>
          <a:lstStyle/>
          <a:p>
            <a:pPr>
              <a:spcBef>
                <a:spcPts val="600"/>
              </a:spcBef>
              <a:spcAft>
                <a:spcPts val="600"/>
              </a:spcAft>
            </a:pPr>
            <a:r>
              <a:rPr kumimoji="0" lang="es-AR" altLang="es-AR" sz="2400" b="0" i="1" u="none" strike="noStrike" cap="none" normalizeH="0" baseline="0" err="1">
                <a:ln>
                  <a:noFill/>
                </a:ln>
                <a:solidFill>
                  <a:srgbClr val="000000"/>
                </a:solidFill>
                <a:effectLst/>
                <a:latin typeface="Arial" panose="020B0604020202020204" pitchFamily="34" charset="0"/>
                <a:ea typeface="Arial" panose="020B0604020202020204" pitchFamily="34" charset="0"/>
              </a:rPr>
              <a:t>Cryptosporidium</a:t>
            </a:r>
            <a:r>
              <a:rPr kumimoji="0" lang="es-AR" altLang="es-AR" sz="2400" b="0" i="0" u="none" strike="noStrike" cap="none" normalizeH="0" baseline="0">
                <a:ln>
                  <a:noFill/>
                </a:ln>
                <a:solidFill>
                  <a:srgbClr val="000000"/>
                </a:solidFill>
                <a:effectLst/>
                <a:latin typeface="Arial" panose="020B0604020202020204" pitchFamily="34" charset="0"/>
                <a:ea typeface="Arial" panose="020B0604020202020204" pitchFamily="34" charset="0"/>
              </a:rPr>
              <a:t> está bastante difundido en los tambos de Uruguay, siendo responsable de un gran porcentaje de diarrea en terneros lecheros de 1 – 30 días de vida (Caffarena y col., 2021).</a:t>
            </a:r>
          </a:p>
          <a:p>
            <a:pPr>
              <a:spcBef>
                <a:spcPts val="600"/>
              </a:spcBef>
              <a:spcAft>
                <a:spcPts val="600"/>
              </a:spcAft>
            </a:pPr>
            <a:r>
              <a:rPr lang="es-AR" altLang="es-AR" sz="2400">
                <a:solidFill>
                  <a:srgbClr val="000000"/>
                </a:solidFill>
                <a:latin typeface="Arial" panose="020B0604020202020204" pitchFamily="34" charset="0"/>
                <a:ea typeface="Arial" panose="020B0604020202020204" pitchFamily="34" charset="0"/>
              </a:rPr>
              <a:t>La única especie identificada en terneros en Uruguay es </a:t>
            </a:r>
            <a:r>
              <a:rPr lang="es-AR" altLang="es-AR" sz="2400" i="1" err="1">
                <a:solidFill>
                  <a:srgbClr val="000000"/>
                </a:solidFill>
                <a:latin typeface="Arial" panose="020B0604020202020204" pitchFamily="34" charset="0"/>
                <a:ea typeface="Arial" panose="020B0604020202020204" pitchFamily="34" charset="0"/>
              </a:rPr>
              <a:t>Cryptosporidium</a:t>
            </a:r>
            <a:r>
              <a:rPr lang="es-AR" altLang="es-AR" sz="2400" i="1">
                <a:solidFill>
                  <a:srgbClr val="000000"/>
                </a:solidFill>
                <a:latin typeface="Arial" panose="020B0604020202020204" pitchFamily="34" charset="0"/>
                <a:ea typeface="Arial" panose="020B0604020202020204" pitchFamily="34" charset="0"/>
              </a:rPr>
              <a:t> </a:t>
            </a:r>
            <a:r>
              <a:rPr lang="es-AR" altLang="es-AR" sz="2400" i="1" err="1">
                <a:solidFill>
                  <a:srgbClr val="000000"/>
                </a:solidFill>
                <a:latin typeface="Arial" panose="020B0604020202020204" pitchFamily="34" charset="0"/>
                <a:ea typeface="Arial" panose="020B0604020202020204" pitchFamily="34" charset="0"/>
              </a:rPr>
              <a:t>Parvum</a:t>
            </a:r>
            <a:r>
              <a:rPr lang="es-AR" altLang="es-AR" sz="2400">
                <a:solidFill>
                  <a:srgbClr val="000000"/>
                </a:solidFill>
                <a:latin typeface="Arial" panose="020B0604020202020204" pitchFamily="34" charset="0"/>
                <a:ea typeface="Arial" panose="020B0604020202020204" pitchFamily="34" charset="0"/>
              </a:rPr>
              <a:t>, y dentro de ella 7 subtipos genéticos, de los cuales al menos 5 tienen potencial zoonótico</a:t>
            </a:r>
            <a:r>
              <a:rPr kumimoji="0" lang="es-AR" altLang="es-AR" sz="2400" b="0" i="0" u="none" strike="noStrike" cap="none" normalizeH="0" baseline="0">
                <a:ln>
                  <a:noFill/>
                </a:ln>
                <a:solidFill>
                  <a:srgbClr val="000000"/>
                </a:solidFill>
                <a:effectLst/>
                <a:latin typeface="Arial" panose="020B0604020202020204" pitchFamily="34" charset="0"/>
                <a:ea typeface="Arial" panose="020B0604020202020204" pitchFamily="34" charset="0"/>
              </a:rPr>
              <a:t> (Caffarena y col., 2021).</a:t>
            </a:r>
          </a:p>
          <a:p>
            <a:pPr>
              <a:spcBef>
                <a:spcPts val="600"/>
              </a:spcBef>
              <a:spcAft>
                <a:spcPts val="600"/>
              </a:spcAft>
            </a:pPr>
            <a:r>
              <a:rPr lang="es-AR" altLang="es-AR" sz="2400">
                <a:solidFill>
                  <a:srgbClr val="000000"/>
                </a:solidFill>
                <a:latin typeface="Arial" panose="020B0604020202020204" pitchFamily="34" charset="0"/>
                <a:ea typeface="Arial" panose="020B0604020202020204" pitchFamily="34" charset="0"/>
              </a:rPr>
              <a:t>La dosis infecciosa es muy baja, unos pocos ooquistes pueden causar la enfermedad. Hay estudios que reportan infección con la ingesta de apenas 30 ooquistes (AWWA, 1999:2.11), e incluso menos.</a:t>
            </a:r>
          </a:p>
          <a:p>
            <a:pPr>
              <a:spcBef>
                <a:spcPts val="600"/>
              </a:spcBef>
              <a:spcAft>
                <a:spcPts val="600"/>
              </a:spcAft>
            </a:pPr>
            <a:r>
              <a:rPr lang="es-UY" sz="2400"/>
              <a:t>Dosis-respuesta = 0,2 (infecciones/organismo</a:t>
            </a:r>
            <a:r>
              <a:rPr lang="es-UY" sz="2400" dirty="0"/>
              <a:t>).</a:t>
            </a:r>
          </a:p>
          <a:p>
            <a:pPr>
              <a:spcBef>
                <a:spcPts val="600"/>
              </a:spcBef>
              <a:spcAft>
                <a:spcPts val="600"/>
              </a:spcAft>
            </a:pPr>
            <a:r>
              <a:rPr lang="es-UY" sz="2400" dirty="0"/>
              <a:t>Probabilidad de enfermarse estando infectado: 70%</a:t>
            </a:r>
            <a:r>
              <a:rPr lang="es-UY" sz="2400"/>
              <a:t> </a:t>
            </a:r>
            <a:endParaRPr kumimoji="0" lang="es-AR" altLang="es-AR" sz="2400" b="0" i="0" u="none" strike="noStrike" cap="none" normalizeH="0" baseline="0">
              <a:ln>
                <a:noFill/>
              </a:ln>
              <a:solidFill>
                <a:srgbClr val="000000"/>
              </a:solidFill>
              <a:effectLst/>
              <a:latin typeface="Arial" panose="020B0604020202020204" pitchFamily="34" charset="0"/>
              <a:ea typeface="Arial" panose="020B0604020202020204" pitchFamily="34" charset="0"/>
            </a:endParaRPr>
          </a:p>
          <a:p>
            <a:pPr>
              <a:spcBef>
                <a:spcPts val="600"/>
              </a:spcBef>
              <a:spcAft>
                <a:spcPts val="600"/>
              </a:spcAft>
            </a:pPr>
            <a:endParaRPr lang="es-AR" altLang="es-AR" sz="2400">
              <a:solidFill>
                <a:srgbClr val="000000"/>
              </a:solidFill>
              <a:latin typeface="Arial" panose="020B0604020202020204" pitchFamily="34" charset="0"/>
              <a:ea typeface="Arial" panose="020B0604020202020204" pitchFamily="34" charset="0"/>
            </a:endParaRPr>
          </a:p>
        </p:txBody>
      </p:sp>
      <p:pic>
        <p:nvPicPr>
          <p:cNvPr id="5130" name="Picture 3693">
            <a:extLst>
              <a:ext uri="{FF2B5EF4-FFF2-40B4-BE49-F238E27FC236}">
                <a16:creationId xmlns:a16="http://schemas.microsoft.com/office/drawing/2014/main" id="{F9A51AF6-764E-FB4D-4481-DA514A932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772" y="9963051"/>
            <a:ext cx="174791" cy="1365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a:extLst>
              <a:ext uri="{FF2B5EF4-FFF2-40B4-BE49-F238E27FC236}">
                <a16:creationId xmlns:a16="http://schemas.microsoft.com/office/drawing/2014/main" id="{D6B02EEC-5D21-30F5-99FE-62CFAFB0FA39}"/>
              </a:ext>
            </a:extLst>
          </p:cNvPr>
          <p:cNvSpPr>
            <a:spLocks noChangeArrowheads="1"/>
          </p:cNvSpPr>
          <p:nvPr/>
        </p:nvSpPr>
        <p:spPr bwMode="auto">
          <a:xfrm>
            <a:off x="183761" y="5200600"/>
            <a:ext cx="1057002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73038" algn="l" defTabSz="914400" rtl="0" eaLnBrk="0" fontAlgn="base" latinLnBrk="0" hangingPunct="0">
              <a:lnSpc>
                <a:spcPct val="100000"/>
              </a:lnSpc>
              <a:spcBef>
                <a:spcPct val="0"/>
              </a:spcBef>
              <a:spcAft>
                <a:spcPct val="0"/>
              </a:spcAft>
              <a:buClrTx/>
              <a:buSzTx/>
              <a:buFontTx/>
              <a:buNone/>
              <a:tabLst/>
            </a:pPr>
            <a:br>
              <a:rPr kumimoji="0" lang="es-AR" altLang="es-AR" sz="1100" b="0" i="0" u="none" strike="noStrike" cap="none" normalizeH="0" baseline="0">
                <a:ln>
                  <a:noFill/>
                </a:ln>
                <a:solidFill>
                  <a:srgbClr val="000000"/>
                </a:solidFill>
                <a:effectLst/>
                <a:latin typeface="Arial" panose="020B0604020202020204" pitchFamily="34" charset="0"/>
                <a:ea typeface="Arial" panose="020B0604020202020204" pitchFamily="34" charset="0"/>
              </a:rPr>
            </a:br>
            <a:endParaRPr kumimoji="0" lang="es-AR" altLang="es-A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5774258"/>
      </p:ext>
    </p:extLst>
  </p:cSld>
  <p:clrMapOvr>
    <a:masterClrMapping/>
  </p:clrMapOvr>
  <p:transition>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963576-5A4C-8562-3F0C-118BE8119E3F}"/>
              </a:ext>
            </a:extLst>
          </p:cNvPr>
          <p:cNvSpPr txBox="1"/>
          <p:nvPr/>
        </p:nvSpPr>
        <p:spPr>
          <a:xfrm>
            <a:off x="785410" y="836712"/>
            <a:ext cx="10423158" cy="5165260"/>
          </a:xfrm>
          <a:prstGeom prst="rect">
            <a:avLst/>
          </a:prstGeom>
          <a:solidFill>
            <a:schemeClr val="tx1">
              <a:lumMod val="10000"/>
              <a:lumOff val="90000"/>
            </a:schemeClr>
          </a:solidFill>
        </p:spPr>
        <p:txBody>
          <a:bodyPr wrap="square">
            <a:spAutoFit/>
          </a:bodyPr>
          <a:lstStyle/>
          <a:p>
            <a:pPr marL="176530" indent="-6350">
              <a:lnSpc>
                <a:spcPct val="108000"/>
              </a:lnSpc>
              <a:spcAft>
                <a:spcPts val="1290"/>
              </a:spcAft>
            </a:pPr>
            <a:r>
              <a:rPr lang="es-AR" sz="2400" b="1" i="1" kern="100">
                <a:solidFill>
                  <a:srgbClr val="000000"/>
                </a:solidFill>
                <a:effectLst/>
                <a:latin typeface="Arial" panose="020B0604020202020204" pitchFamily="34" charset="0"/>
                <a:ea typeface="Arial" panose="020B0604020202020204" pitchFamily="34" charset="0"/>
              </a:rPr>
              <a:t>Efectividad de los procesos de tratamiento</a:t>
            </a:r>
          </a:p>
          <a:p>
            <a:pPr marR="5715" algn="just">
              <a:lnSpc>
                <a:spcPct val="104000"/>
              </a:lnSpc>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Es más resistente que </a:t>
            </a:r>
            <a:r>
              <a:rPr lang="es-AR" sz="2400" i="1" kern="100">
                <a:solidFill>
                  <a:srgbClr val="000000"/>
                </a:solidFill>
                <a:effectLst/>
                <a:latin typeface="Arial" panose="020B0604020202020204" pitchFamily="34" charset="0"/>
                <a:ea typeface="Arial" panose="020B0604020202020204" pitchFamily="34" charset="0"/>
              </a:rPr>
              <a:t>Giardia</a:t>
            </a:r>
            <a:r>
              <a:rPr lang="es-AR" sz="2400" kern="100">
                <a:solidFill>
                  <a:srgbClr val="000000"/>
                </a:solidFill>
                <a:effectLst/>
                <a:latin typeface="Arial" panose="020B0604020202020204" pitchFamily="34" charset="0"/>
                <a:ea typeface="Arial" panose="020B0604020202020204" pitchFamily="34" charset="0"/>
              </a:rPr>
              <a:t> a las dosis habituales de cloro, por lo que la remoción debe ser la principal barrera </a:t>
            </a:r>
            <a:r>
              <a:rPr lang="es-AR" sz="2400" kern="100">
                <a:solidFill>
                  <a:srgbClr val="000000"/>
                </a:solidFill>
                <a:latin typeface="Arial" panose="020B0604020202020204" pitchFamily="34" charset="0"/>
                <a:ea typeface="Arial" panose="020B0604020202020204" pitchFamily="34" charset="0"/>
              </a:rPr>
              <a:t>de contención.</a:t>
            </a:r>
            <a:endParaRPr lang="es-AR" sz="2400" kern="100">
              <a:solidFill>
                <a:srgbClr val="000000"/>
              </a:solidFill>
              <a:effectLst/>
              <a:latin typeface="Arial" panose="020B0604020202020204" pitchFamily="34" charset="0"/>
              <a:ea typeface="Arial" panose="020B0604020202020204" pitchFamily="34" charset="0"/>
            </a:endParaRPr>
          </a:p>
          <a:p>
            <a:pPr marR="5715" algn="just">
              <a:lnSpc>
                <a:spcPct val="104000"/>
              </a:lnSpc>
              <a:spcBef>
                <a:spcPts val="600"/>
              </a:spcBef>
              <a:spcAft>
                <a:spcPts val="600"/>
              </a:spcAft>
            </a:pPr>
            <a:r>
              <a:rPr lang="es-AR" sz="2400" kern="100">
                <a:solidFill>
                  <a:srgbClr val="000000"/>
                </a:solidFill>
                <a:latin typeface="Arial" panose="020B0604020202020204" pitchFamily="34" charset="0"/>
                <a:ea typeface="Arial" panose="020B0604020202020204" pitchFamily="34" charset="0"/>
              </a:rPr>
              <a:t>El proceso convencional es menos eficiente que para Giardia, pues los ooquistes de </a:t>
            </a:r>
            <a:r>
              <a:rPr lang="es-AR" sz="2400" i="1" kern="100" err="1">
                <a:solidFill>
                  <a:srgbClr val="000000"/>
                </a:solidFill>
                <a:latin typeface="Arial" panose="020B0604020202020204" pitchFamily="34" charset="0"/>
                <a:ea typeface="Arial" panose="020B0604020202020204" pitchFamily="34" charset="0"/>
              </a:rPr>
              <a:t>Cryptosporidim</a:t>
            </a:r>
            <a:r>
              <a:rPr lang="es-AR" sz="2400" kern="100">
                <a:solidFill>
                  <a:srgbClr val="000000"/>
                </a:solidFill>
                <a:latin typeface="Arial" panose="020B0604020202020204" pitchFamily="34" charset="0"/>
                <a:ea typeface="Arial" panose="020B0604020202020204" pitchFamily="34" charset="0"/>
              </a:rPr>
              <a:t> son más pequeños.</a:t>
            </a:r>
          </a:p>
          <a:p>
            <a:pPr marR="5715" algn="just">
              <a:lnSpc>
                <a:spcPct val="104000"/>
              </a:lnSpc>
              <a:spcBef>
                <a:spcPts val="600"/>
              </a:spcBef>
              <a:spcAft>
                <a:spcPts val="600"/>
              </a:spcAft>
            </a:pPr>
            <a:r>
              <a:rPr lang="es-AR" sz="2400" kern="100">
                <a:solidFill>
                  <a:srgbClr val="000000"/>
                </a:solidFill>
                <a:latin typeface="Arial" panose="020B0604020202020204" pitchFamily="34" charset="0"/>
                <a:ea typeface="Arial" panose="020B0604020202020204" pitchFamily="34" charset="0"/>
              </a:rPr>
              <a:t>Algunas experiencias indican que una planta convencional bien operada puede remover hasta 3,2 log y remover/inactivar hasta 4,2 log.</a:t>
            </a:r>
          </a:p>
          <a:p>
            <a:pPr marR="5715" algn="just">
              <a:lnSpc>
                <a:spcPct val="104000"/>
              </a:lnSpc>
              <a:spcBef>
                <a:spcPts val="600"/>
              </a:spcBef>
              <a:spcAft>
                <a:spcPts val="600"/>
              </a:spcAft>
            </a:pPr>
            <a:r>
              <a:rPr lang="es-AR" sz="2400" kern="100">
                <a:solidFill>
                  <a:srgbClr val="000000"/>
                </a:solidFill>
                <a:latin typeface="Arial" panose="020B0604020202020204" pitchFamily="34" charset="0"/>
                <a:ea typeface="Arial" panose="020B0604020202020204" pitchFamily="34" charset="0"/>
              </a:rPr>
              <a:t>Con dosis de UV de 19 </a:t>
            </a:r>
            <a:r>
              <a:rPr lang="es-AR" sz="2400" kern="100" err="1">
                <a:solidFill>
                  <a:srgbClr val="000000"/>
                </a:solidFill>
                <a:latin typeface="Arial" panose="020B0604020202020204" pitchFamily="34" charset="0"/>
                <a:ea typeface="Arial" panose="020B0604020202020204" pitchFamily="34" charset="0"/>
              </a:rPr>
              <a:t>mJ</a:t>
            </a:r>
            <a:r>
              <a:rPr lang="es-AR" sz="2400" kern="100">
                <a:solidFill>
                  <a:srgbClr val="000000"/>
                </a:solidFill>
                <a:latin typeface="Arial" panose="020B0604020202020204" pitchFamily="34" charset="0"/>
                <a:ea typeface="Arial" panose="020B0604020202020204" pitchFamily="34" charset="0"/>
              </a:rPr>
              <a:t>/cm</a:t>
            </a:r>
            <a:r>
              <a:rPr lang="es-AR" sz="2400" kern="100" baseline="30000">
                <a:solidFill>
                  <a:srgbClr val="000000"/>
                </a:solidFill>
                <a:latin typeface="Arial" panose="020B0604020202020204" pitchFamily="34" charset="0"/>
                <a:ea typeface="Arial" panose="020B0604020202020204" pitchFamily="34" charset="0"/>
              </a:rPr>
              <a:t>2</a:t>
            </a:r>
            <a:r>
              <a:rPr lang="es-AR" sz="2400" kern="100">
                <a:solidFill>
                  <a:srgbClr val="000000"/>
                </a:solidFill>
                <a:latin typeface="Arial" panose="020B0604020202020204" pitchFamily="34" charset="0"/>
                <a:ea typeface="Arial" panose="020B0604020202020204" pitchFamily="34" charset="0"/>
              </a:rPr>
              <a:t> se han obtenido reducciones de </a:t>
            </a:r>
            <a:r>
              <a:rPr lang="en-US" sz="2400"/>
              <a:t>99,98% de </a:t>
            </a:r>
            <a:r>
              <a:rPr lang="en-US" sz="2400" err="1"/>
              <a:t>ooquistes</a:t>
            </a:r>
            <a:r>
              <a:rPr lang="en-US" sz="2400"/>
              <a:t>.</a:t>
            </a:r>
            <a:endParaRPr lang="es-AR" sz="2400" kern="100">
              <a:solidFill>
                <a:srgbClr val="000000"/>
              </a:solidFill>
              <a:latin typeface="Arial" panose="020B0604020202020204" pitchFamily="34" charset="0"/>
              <a:ea typeface="Arial" panose="020B0604020202020204" pitchFamily="34" charset="0"/>
            </a:endParaRPr>
          </a:p>
          <a:p>
            <a:pPr marR="5715" algn="just">
              <a:lnSpc>
                <a:spcPct val="104000"/>
              </a:lnSpc>
              <a:spcBef>
                <a:spcPts val="600"/>
              </a:spcBef>
              <a:spcAft>
                <a:spcPts val="600"/>
              </a:spcAft>
            </a:pPr>
            <a:r>
              <a:rPr lang="es-AR" sz="2400" kern="100">
                <a:solidFill>
                  <a:srgbClr val="000000"/>
                </a:solidFill>
                <a:latin typeface="Arial" panose="020B0604020202020204" pitchFamily="34" charset="0"/>
                <a:ea typeface="Arial" panose="020B0604020202020204" pitchFamily="34" charset="0"/>
              </a:rPr>
              <a:t>UV, ozono y dióxido de cloro parecen ser opciones apropiadas para  inactivación de </a:t>
            </a:r>
            <a:r>
              <a:rPr lang="es-AR" sz="2400" kern="100" err="1">
                <a:solidFill>
                  <a:srgbClr val="000000"/>
                </a:solidFill>
                <a:latin typeface="Arial" panose="020B0604020202020204" pitchFamily="34" charset="0"/>
                <a:ea typeface="Arial" panose="020B0604020202020204" pitchFamily="34" charset="0"/>
              </a:rPr>
              <a:t>Cryptosporidium</a:t>
            </a:r>
            <a:r>
              <a:rPr lang="es-AR" sz="2400" kern="100">
                <a:solidFill>
                  <a:srgbClr val="000000"/>
                </a:solidFill>
                <a:latin typeface="Arial" panose="020B0604020202020204" pitchFamily="34" charset="0"/>
                <a:ea typeface="Arial" panose="020B0604020202020204" pitchFamily="34" charset="0"/>
              </a:rPr>
              <a:t> (cloro no).</a:t>
            </a:r>
          </a:p>
        </p:txBody>
      </p:sp>
    </p:spTree>
    <p:extLst>
      <p:ext uri="{BB962C8B-B14F-4D97-AF65-F5344CB8AC3E}">
        <p14:creationId xmlns:p14="http://schemas.microsoft.com/office/powerpoint/2010/main" val="3152719990"/>
      </p:ext>
    </p:extLst>
  </p:cSld>
  <p:clrMapOvr>
    <a:masterClrMapping/>
  </p:clrMapOvr>
  <p:transition>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8FDA0CA-CA14-D71F-CFDA-AB30B3C486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7648" y="264033"/>
            <a:ext cx="5773638" cy="622463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4D88B13-D44A-61A0-3A16-FCE2DC77433D}"/>
              </a:ext>
            </a:extLst>
          </p:cNvPr>
          <p:cNvSpPr txBox="1"/>
          <p:nvPr/>
        </p:nvSpPr>
        <p:spPr>
          <a:xfrm>
            <a:off x="87101" y="6488668"/>
            <a:ext cx="9721080" cy="338554"/>
          </a:xfrm>
          <a:prstGeom prst="rect">
            <a:avLst/>
          </a:prstGeom>
          <a:noFill/>
        </p:spPr>
        <p:txBody>
          <a:bodyPr wrap="square">
            <a:spAutoFit/>
          </a:bodyPr>
          <a:lstStyle/>
          <a:p>
            <a:r>
              <a:rPr lang="es-UY" sz="1600"/>
              <a:t>https://www.cdc.gov/dpdx/cryptosporidiosis/modules/Cryptosporidium_LifeCycle_lg.jpg</a:t>
            </a:r>
          </a:p>
        </p:txBody>
      </p:sp>
    </p:spTree>
    <p:extLst>
      <p:ext uri="{BB962C8B-B14F-4D97-AF65-F5344CB8AC3E}">
        <p14:creationId xmlns:p14="http://schemas.microsoft.com/office/powerpoint/2010/main" val="4083513744"/>
      </p:ext>
    </p:extLst>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514A86-89D7-13C3-15A8-84D6366B35AB}"/>
              </a:ext>
            </a:extLst>
          </p:cNvPr>
          <p:cNvSpPr txBox="1"/>
          <p:nvPr/>
        </p:nvSpPr>
        <p:spPr>
          <a:xfrm>
            <a:off x="839416" y="2420888"/>
            <a:ext cx="10513168" cy="2554545"/>
          </a:xfrm>
          <a:prstGeom prst="rect">
            <a:avLst/>
          </a:prstGeom>
          <a:noFill/>
        </p:spPr>
        <p:txBody>
          <a:bodyPr wrap="square" rtlCol="0">
            <a:spAutoFit/>
          </a:bodyPr>
          <a:lstStyle/>
          <a:p>
            <a:pPr marL="0" marR="0" lvl="0" indent="0" algn="just" defTabSz="914400" rtl="0" eaLnBrk="1" fontAlgn="base" latinLnBrk="0" hangingPunct="1">
              <a:lnSpc>
                <a:spcPct val="100000"/>
              </a:lnSpc>
              <a:spcBef>
                <a:spcPts val="600"/>
              </a:spcBef>
              <a:spcAft>
                <a:spcPts val="600"/>
              </a:spcAft>
              <a:buClrTx/>
              <a:buSzTx/>
              <a:buFont typeface="Symbol" pitchFamily="18" charset="2"/>
              <a:buNone/>
              <a:tabLst/>
              <a:defRPr/>
            </a:pPr>
            <a:r>
              <a:rPr lang="es-AR" sz="3200" i="1">
                <a:latin typeface="Amasis MT Pro" panose="02040504050005020304" pitchFamily="18" charset="0"/>
              </a:rPr>
              <a:t>“La experiencia ha demostrado que los sistemas para la detección de brotes de enfermedades transmitidas por el agua generalmente son ineficientes en los países en todos los niveles de desarrollo socioeconómico, y el fracaso en la detección de brotes no significa que no se produzcan” (OMS, 2022)</a:t>
            </a:r>
          </a:p>
        </p:txBody>
      </p:sp>
    </p:spTree>
    <p:extLst>
      <p:ext uri="{BB962C8B-B14F-4D97-AF65-F5344CB8AC3E}">
        <p14:creationId xmlns:p14="http://schemas.microsoft.com/office/powerpoint/2010/main" val="3266929533"/>
      </p:ext>
    </p:extLst>
  </p:cSld>
  <p:clrMapOvr>
    <a:masterClrMapping/>
  </p:clrMapOvr>
  <p:transition>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4D88B13-D44A-61A0-3A16-FCE2DC77433D}"/>
              </a:ext>
            </a:extLst>
          </p:cNvPr>
          <p:cNvSpPr txBox="1"/>
          <p:nvPr/>
        </p:nvSpPr>
        <p:spPr>
          <a:xfrm>
            <a:off x="2241398" y="5101986"/>
            <a:ext cx="7709204" cy="400110"/>
          </a:xfrm>
          <a:prstGeom prst="rect">
            <a:avLst/>
          </a:prstGeom>
          <a:noFill/>
        </p:spPr>
        <p:txBody>
          <a:bodyPr wrap="square">
            <a:spAutoFit/>
          </a:bodyPr>
          <a:lstStyle/>
          <a:p>
            <a:pPr algn="ctr"/>
            <a:r>
              <a:rPr lang="es-UY" sz="2000"/>
              <a:t>Quistes de </a:t>
            </a:r>
            <a:r>
              <a:rPr lang="es-UY" sz="2000" err="1"/>
              <a:t>Crypto</a:t>
            </a:r>
            <a:r>
              <a:rPr lang="es-UY" sz="2000"/>
              <a:t>. (flechas amarillas) y de </a:t>
            </a:r>
            <a:r>
              <a:rPr lang="es-UY" sz="2000" err="1"/>
              <a:t>Giardia</a:t>
            </a:r>
            <a:r>
              <a:rPr lang="es-UY" sz="2000"/>
              <a:t> (flechas rojas)</a:t>
            </a:r>
          </a:p>
        </p:txBody>
      </p:sp>
      <p:pic>
        <p:nvPicPr>
          <p:cNvPr id="4098" name="Picture 2" descr="Figure C: &lt;em&gt;Cryptosporidium&lt;/em&gt; sp. oocysts (yellow arrows) and cysts of Giardia duodenalis (red arrow) labeled with immunofluorescent antibodies.">
            <a:extLst>
              <a:ext uri="{FF2B5EF4-FFF2-40B4-BE49-F238E27FC236}">
                <a16:creationId xmlns:a16="http://schemas.microsoft.com/office/drawing/2014/main" id="{696974D9-49C4-77C2-8C14-2069210DD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398" y="1421072"/>
            <a:ext cx="3494562" cy="34945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gure D: &lt;em&gt;Cryptosporidium&lt;/em&gt; sp. oocysts (yellow arrows) and cysts of Giardia duodenalis (red arrows) labeled with immunofluorescent antibodies.">
            <a:extLst>
              <a:ext uri="{FF2B5EF4-FFF2-40B4-BE49-F238E27FC236}">
                <a16:creationId xmlns:a16="http://schemas.microsoft.com/office/drawing/2014/main" id="{4066C2C2-5C6D-AD1A-E07F-3BA89643B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040" y="1421072"/>
            <a:ext cx="3494562" cy="34945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42148D8E-90BD-4E32-046A-C145CD419DC7}"/>
              </a:ext>
            </a:extLst>
          </p:cNvPr>
          <p:cNvSpPr txBox="1"/>
          <p:nvPr/>
        </p:nvSpPr>
        <p:spPr>
          <a:xfrm>
            <a:off x="119336" y="6488668"/>
            <a:ext cx="6126480" cy="307777"/>
          </a:xfrm>
          <a:prstGeom prst="rect">
            <a:avLst/>
          </a:prstGeom>
          <a:noFill/>
        </p:spPr>
        <p:txBody>
          <a:bodyPr wrap="square">
            <a:spAutoFit/>
          </a:bodyPr>
          <a:lstStyle/>
          <a:p>
            <a:r>
              <a:rPr lang="es-UY" sz="1400"/>
              <a:t>https://www.cdc.gov/dpdx/cryptosporidiosis/index.html</a:t>
            </a:r>
          </a:p>
        </p:txBody>
      </p:sp>
    </p:spTree>
    <p:extLst>
      <p:ext uri="{BB962C8B-B14F-4D97-AF65-F5344CB8AC3E}">
        <p14:creationId xmlns:p14="http://schemas.microsoft.com/office/powerpoint/2010/main" val="1056112513"/>
      </p:ext>
    </p:extLst>
  </p:cSld>
  <p:clrMapOvr>
    <a:masterClrMapping/>
  </p:clrMapOvr>
  <p:transition>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42E8EE-FC5A-A772-31CB-175FFA1DA1C6}"/>
              </a:ext>
            </a:extLst>
          </p:cNvPr>
          <p:cNvSpPr txBox="1"/>
          <p:nvPr/>
        </p:nvSpPr>
        <p:spPr>
          <a:xfrm>
            <a:off x="690171" y="939497"/>
            <a:ext cx="10811658" cy="4799712"/>
          </a:xfrm>
          <a:prstGeom prst="rect">
            <a:avLst/>
          </a:prstGeom>
          <a:noFill/>
        </p:spPr>
        <p:txBody>
          <a:bodyPr wrap="square">
            <a:spAutoFit/>
          </a:bodyPr>
          <a:lstStyle/>
          <a:p>
            <a:pPr>
              <a:spcBef>
                <a:spcPts val="600"/>
              </a:spcBef>
              <a:spcAft>
                <a:spcPts val="600"/>
              </a:spcAft>
            </a:pPr>
            <a:r>
              <a:rPr lang="es-AR" sz="2800" b="1"/>
              <a:t>Entamoeba </a:t>
            </a:r>
            <a:r>
              <a:rPr lang="es-AR" sz="2800" b="1" err="1"/>
              <a:t>Histolytica</a:t>
            </a:r>
            <a:endParaRPr lang="es-AR" sz="2800" b="1"/>
          </a:p>
          <a:p>
            <a:pPr marR="5715" algn="just">
              <a:lnSpc>
                <a:spcPct val="104000"/>
              </a:lnSpc>
              <a:spcBef>
                <a:spcPts val="600"/>
              </a:spcBef>
              <a:spcAft>
                <a:spcPts val="600"/>
              </a:spcAft>
            </a:pPr>
            <a:r>
              <a:rPr lang="es-AR" sz="2400" i="1" kern="100">
                <a:solidFill>
                  <a:srgbClr val="000000"/>
                </a:solidFill>
                <a:effectLst/>
                <a:latin typeface="Arial" panose="020B0604020202020204" pitchFamily="34" charset="0"/>
                <a:ea typeface="Arial" panose="020B0604020202020204" pitchFamily="34" charset="0"/>
              </a:rPr>
              <a:t>Entamoeba </a:t>
            </a:r>
            <a:r>
              <a:rPr lang="es-AR" sz="2400" i="1" kern="100" err="1">
                <a:solidFill>
                  <a:srgbClr val="000000"/>
                </a:solidFill>
                <a:effectLst/>
                <a:latin typeface="Arial" panose="020B0604020202020204" pitchFamily="34" charset="0"/>
                <a:ea typeface="Arial" panose="020B0604020202020204" pitchFamily="34" charset="0"/>
              </a:rPr>
              <a:t>histolytica</a:t>
            </a:r>
            <a:r>
              <a:rPr lang="es-AR" sz="2400" i="1" kern="100">
                <a:solidFill>
                  <a:srgbClr val="000000"/>
                </a:solidFill>
                <a:effectLst/>
                <a:latin typeface="Arial" panose="020B0604020202020204" pitchFamily="34" charset="0"/>
                <a:ea typeface="Arial" panose="020B0604020202020204" pitchFamily="34" charset="0"/>
              </a:rPr>
              <a:t> </a:t>
            </a:r>
            <a:r>
              <a:rPr lang="es-AR" sz="2400" kern="100">
                <a:solidFill>
                  <a:srgbClr val="000000"/>
                </a:solidFill>
                <a:effectLst/>
                <a:latin typeface="Arial" panose="020B0604020202020204" pitchFamily="34" charset="0"/>
                <a:ea typeface="Arial" panose="020B0604020202020204" pitchFamily="34" charset="0"/>
              </a:rPr>
              <a:t>(amiba) es uno de los eucariotas más primitivos. Es el protozoario parásito más frecuente a nivel mundial, aunque entre el 85% y el 95% de las infecciones son asintomáticas (OMS, 2022).</a:t>
            </a:r>
          </a:p>
          <a:p>
            <a:pPr marR="5715" algn="just">
              <a:lnSpc>
                <a:spcPct val="104000"/>
              </a:lnSpc>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La evidencia clínica de asociación con disentería fue descrita en 1891, la forma quística fue descrita en 1893 y </a:t>
            </a:r>
            <a:r>
              <a:rPr lang="es-AR" sz="2400" kern="100" err="1">
                <a:solidFill>
                  <a:srgbClr val="000000"/>
                </a:solidFill>
                <a:effectLst/>
                <a:latin typeface="Arial" panose="020B0604020202020204" pitchFamily="34" charset="0"/>
                <a:ea typeface="Arial" panose="020B0604020202020204" pitchFamily="34" charset="0"/>
              </a:rPr>
              <a:t>Schaudinn</a:t>
            </a:r>
            <a:r>
              <a:rPr lang="es-AR" sz="2400" kern="100">
                <a:solidFill>
                  <a:srgbClr val="000000"/>
                </a:solidFill>
                <a:effectLst/>
                <a:latin typeface="Arial" panose="020B0604020202020204" pitchFamily="34" charset="0"/>
                <a:ea typeface="Arial" panose="020B0604020202020204" pitchFamily="34" charset="0"/>
              </a:rPr>
              <a:t> nombró al microorganismo Entamoeba </a:t>
            </a:r>
            <a:r>
              <a:rPr lang="es-AR" sz="2400" kern="100" err="1">
                <a:solidFill>
                  <a:srgbClr val="000000"/>
                </a:solidFill>
                <a:effectLst/>
                <a:latin typeface="Arial" panose="020B0604020202020204" pitchFamily="34" charset="0"/>
                <a:ea typeface="Arial" panose="020B0604020202020204" pitchFamily="34" charset="0"/>
              </a:rPr>
              <a:t>histolytica</a:t>
            </a:r>
            <a:r>
              <a:rPr lang="es-AR" sz="2400" kern="100">
                <a:solidFill>
                  <a:srgbClr val="000000"/>
                </a:solidFill>
                <a:effectLst/>
                <a:latin typeface="Arial" panose="020B0604020202020204" pitchFamily="34" charset="0"/>
                <a:ea typeface="Arial" panose="020B0604020202020204" pitchFamily="34" charset="0"/>
              </a:rPr>
              <a:t> en 1903 (Ríos, 2006).</a:t>
            </a:r>
          </a:p>
          <a:p>
            <a:pPr marR="5715" algn="just">
              <a:lnSpc>
                <a:spcPct val="104000"/>
              </a:lnSpc>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La epidemia más importante documentada ocurrió en Chicago en 1933, con más de 1400 casos y casi 100 muertes, cuya causa fue la contaminación de los depósitos de agua de dos hoteles, producto de la corrosión en las líneas de desagües cloacales.</a:t>
            </a:r>
          </a:p>
        </p:txBody>
      </p:sp>
      <p:pic>
        <p:nvPicPr>
          <p:cNvPr id="5130" name="Picture 3693">
            <a:extLst>
              <a:ext uri="{FF2B5EF4-FFF2-40B4-BE49-F238E27FC236}">
                <a16:creationId xmlns:a16="http://schemas.microsoft.com/office/drawing/2014/main" id="{F9A51AF6-764E-FB4D-4481-DA514A932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772" y="9963051"/>
            <a:ext cx="174791" cy="1365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a:extLst>
              <a:ext uri="{FF2B5EF4-FFF2-40B4-BE49-F238E27FC236}">
                <a16:creationId xmlns:a16="http://schemas.microsoft.com/office/drawing/2014/main" id="{D6B02EEC-5D21-30F5-99FE-62CFAFB0FA39}"/>
              </a:ext>
            </a:extLst>
          </p:cNvPr>
          <p:cNvSpPr>
            <a:spLocks noChangeArrowheads="1"/>
          </p:cNvSpPr>
          <p:nvPr/>
        </p:nvSpPr>
        <p:spPr bwMode="auto">
          <a:xfrm>
            <a:off x="183761" y="5200600"/>
            <a:ext cx="1057002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73038" algn="l" defTabSz="914400" rtl="0" eaLnBrk="0" fontAlgn="base" latinLnBrk="0" hangingPunct="0">
              <a:lnSpc>
                <a:spcPct val="100000"/>
              </a:lnSpc>
              <a:spcBef>
                <a:spcPct val="0"/>
              </a:spcBef>
              <a:spcAft>
                <a:spcPct val="0"/>
              </a:spcAft>
              <a:buClrTx/>
              <a:buSzTx/>
              <a:buFontTx/>
              <a:buNone/>
              <a:tabLst/>
            </a:pPr>
            <a:br>
              <a:rPr kumimoji="0" lang="es-AR" altLang="es-AR" sz="1100" b="0" i="0" u="none" strike="noStrike" cap="none" normalizeH="0" baseline="0">
                <a:ln>
                  <a:noFill/>
                </a:ln>
                <a:solidFill>
                  <a:srgbClr val="000000"/>
                </a:solidFill>
                <a:effectLst/>
                <a:latin typeface="Arial" panose="020B0604020202020204" pitchFamily="34" charset="0"/>
                <a:ea typeface="Arial" panose="020B0604020202020204" pitchFamily="34" charset="0"/>
              </a:rPr>
            </a:br>
            <a:endParaRPr kumimoji="0" lang="es-AR" altLang="es-AR" sz="1800" b="0" i="0" u="none" strike="noStrike" cap="none" normalizeH="0" baseline="0">
              <a:ln>
                <a:noFill/>
              </a:ln>
              <a:solidFill>
                <a:schemeClr val="tx1"/>
              </a:solidFill>
              <a:effectLst/>
              <a:latin typeface="Arial" panose="020B0604020202020204" pitchFamily="34" charset="0"/>
            </a:endParaRPr>
          </a:p>
        </p:txBody>
      </p:sp>
      <p:pic>
        <p:nvPicPr>
          <p:cNvPr id="2052" name="Picture 4776">
            <a:extLst>
              <a:ext uri="{FF2B5EF4-FFF2-40B4-BE49-F238E27FC236}">
                <a16:creationId xmlns:a16="http://schemas.microsoft.com/office/drawing/2014/main" id="{91771C4B-76B3-07F7-6F90-801C1B61E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390" y="10539115"/>
            <a:ext cx="201613" cy="13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890060"/>
      </p:ext>
    </p:extLst>
  </p:cSld>
  <p:clrMapOvr>
    <a:masterClrMapping/>
  </p:clrMapOvr>
  <p:transition>
    <p:zoom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42E8EE-FC5A-A772-31CB-175FFA1DA1C6}"/>
              </a:ext>
            </a:extLst>
          </p:cNvPr>
          <p:cNvSpPr txBox="1"/>
          <p:nvPr/>
        </p:nvSpPr>
        <p:spPr>
          <a:xfrm>
            <a:off x="690171" y="1143079"/>
            <a:ext cx="10811658" cy="4596130"/>
          </a:xfrm>
          <a:prstGeom prst="rect">
            <a:avLst/>
          </a:prstGeom>
          <a:noFill/>
        </p:spPr>
        <p:txBody>
          <a:bodyPr wrap="square">
            <a:spAutoFit/>
          </a:bodyPr>
          <a:lstStyle/>
          <a:p>
            <a:pPr marR="5715" algn="just">
              <a:lnSpc>
                <a:spcPct val="104000"/>
              </a:lnSpc>
              <a:spcAft>
                <a:spcPts val="1420"/>
              </a:spcAft>
            </a:pPr>
            <a:r>
              <a:rPr lang="es-AR" sz="2400" kern="100">
                <a:solidFill>
                  <a:srgbClr val="000000"/>
                </a:solidFill>
                <a:effectLst/>
                <a:latin typeface="Arial" panose="020B0604020202020204" pitchFamily="34" charset="0"/>
                <a:ea typeface="Arial" panose="020B0604020202020204" pitchFamily="34" charset="0"/>
              </a:rPr>
              <a:t>El período de incubación</a:t>
            </a:r>
            <a:r>
              <a:rPr kumimoji="0" lang="es-AR" sz="2400" b="0"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 de la amibiasis intestinal</a:t>
            </a:r>
            <a:r>
              <a:rPr lang="es-AR" sz="2400" kern="100">
                <a:solidFill>
                  <a:srgbClr val="000000"/>
                </a:solidFill>
                <a:effectLst/>
                <a:latin typeface="Arial" panose="020B0604020202020204" pitchFamily="34" charset="0"/>
                <a:ea typeface="Arial" panose="020B0604020202020204" pitchFamily="34" charset="0"/>
              </a:rPr>
              <a:t> es de 1 a 14 semanas y sus cuadros clínicos son:</a:t>
            </a:r>
          </a:p>
          <a:p>
            <a:pPr marL="342900" marR="5715" lvl="0" indent="-342900" algn="just" fontAlgn="base">
              <a:lnSpc>
                <a:spcPct val="104000"/>
              </a:lnSpc>
              <a:spcAft>
                <a:spcPts val="1240"/>
              </a:spcAft>
              <a:buClr>
                <a:srgbClr val="000000"/>
              </a:buClr>
              <a:buSzPts val="1100"/>
              <a:buFont typeface="Arial" panose="020B0604020202020204" pitchFamily="34" charset="0"/>
              <a:buChar char="•"/>
            </a:pPr>
            <a:r>
              <a:rPr lang="es-AR" sz="24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Colonización asintomática (90% de las infecciones)</a:t>
            </a:r>
          </a:p>
          <a:p>
            <a:pPr marL="342900" marR="5715" lvl="0" indent="-342900" algn="just" fontAlgn="base">
              <a:lnSpc>
                <a:spcPct val="104000"/>
              </a:lnSpc>
              <a:spcAft>
                <a:spcPts val="1425"/>
              </a:spcAft>
              <a:buClr>
                <a:srgbClr val="000000"/>
              </a:buClr>
              <a:buSzPts val="1100"/>
              <a:buFont typeface="Arial" panose="020B0604020202020204" pitchFamily="34" charset="0"/>
              <a:buChar char="•"/>
            </a:pPr>
            <a:r>
              <a:rPr lang="es-AR" sz="24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Colitis aguda (es la más común). Se manifiesta por dolor abdominal y evacuaciones acompañadas de mucosidad y/o sangre</a:t>
            </a:r>
          </a:p>
          <a:p>
            <a:pPr marL="342900" marR="5715" lvl="0" indent="-342900" algn="just" fontAlgn="base">
              <a:lnSpc>
                <a:spcPct val="104000"/>
              </a:lnSpc>
              <a:spcAft>
                <a:spcPts val="1425"/>
              </a:spcAft>
              <a:buClr>
                <a:srgbClr val="000000"/>
              </a:buClr>
              <a:buSzPts val="1100"/>
              <a:buFont typeface="Arial" panose="020B0604020202020204" pitchFamily="34" charset="0"/>
              <a:buChar char="•"/>
            </a:pPr>
            <a:r>
              <a:rPr lang="es-AR" sz="24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Colitis fulminante. </a:t>
            </a:r>
            <a:r>
              <a:rPr lang="es-AR" sz="2400" kern="10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O</a:t>
            </a:r>
            <a:r>
              <a:rPr lang="es-AR" sz="24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curre con mayor frecuencia en niños y se manifiesta por dolor abdominal difuso, evacuaciones diarreicas con sangre fresca y fiebre, que puede ocasionar la muerte.</a:t>
            </a:r>
          </a:p>
          <a:p>
            <a:r>
              <a:rPr lang="es-AR" sz="2400">
                <a:solidFill>
                  <a:srgbClr val="000000"/>
                </a:solidFill>
                <a:latin typeface="Arial" panose="020B0604020202020204" pitchFamily="34" charset="0"/>
                <a:ea typeface="Arial" panose="020B0604020202020204" pitchFamily="34" charset="0"/>
              </a:rPr>
              <a:t>Puede </a:t>
            </a:r>
            <a:r>
              <a:rPr lang="es-AR" sz="2400">
                <a:solidFill>
                  <a:srgbClr val="000000"/>
                </a:solidFill>
                <a:effectLst/>
                <a:latin typeface="Arial" panose="020B0604020202020204" pitchFamily="34" charset="0"/>
                <a:ea typeface="Arial" panose="020B0604020202020204" pitchFamily="34" charset="0"/>
              </a:rPr>
              <a:t>producir obstrucción del tránsito intestinal e</a:t>
            </a:r>
            <a:r>
              <a:rPr lang="es-AR" sz="2400"/>
              <a:t> invadir los pulmones, el hígado y el cerebro, en ocasiones provocando la muerte (OMS, 2022)</a:t>
            </a:r>
          </a:p>
        </p:txBody>
      </p:sp>
      <p:pic>
        <p:nvPicPr>
          <p:cNvPr id="5130" name="Picture 3693">
            <a:extLst>
              <a:ext uri="{FF2B5EF4-FFF2-40B4-BE49-F238E27FC236}">
                <a16:creationId xmlns:a16="http://schemas.microsoft.com/office/drawing/2014/main" id="{F9A51AF6-764E-FB4D-4481-DA514A932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772" y="9963051"/>
            <a:ext cx="174791" cy="1365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a:extLst>
              <a:ext uri="{FF2B5EF4-FFF2-40B4-BE49-F238E27FC236}">
                <a16:creationId xmlns:a16="http://schemas.microsoft.com/office/drawing/2014/main" id="{D6B02EEC-5D21-30F5-99FE-62CFAFB0FA39}"/>
              </a:ext>
            </a:extLst>
          </p:cNvPr>
          <p:cNvSpPr>
            <a:spLocks noChangeArrowheads="1"/>
          </p:cNvSpPr>
          <p:nvPr/>
        </p:nvSpPr>
        <p:spPr bwMode="auto">
          <a:xfrm>
            <a:off x="183761" y="5200600"/>
            <a:ext cx="1057002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73038" algn="l" defTabSz="914400" rtl="0" eaLnBrk="0" fontAlgn="base" latinLnBrk="0" hangingPunct="0">
              <a:lnSpc>
                <a:spcPct val="100000"/>
              </a:lnSpc>
              <a:spcBef>
                <a:spcPct val="0"/>
              </a:spcBef>
              <a:spcAft>
                <a:spcPct val="0"/>
              </a:spcAft>
              <a:buClrTx/>
              <a:buSzTx/>
              <a:buFontTx/>
              <a:buNone/>
              <a:tabLst/>
            </a:pPr>
            <a:br>
              <a:rPr kumimoji="0" lang="es-AR" altLang="es-AR" sz="1100" b="0" i="0" u="none" strike="noStrike" cap="none" normalizeH="0" baseline="0">
                <a:ln>
                  <a:noFill/>
                </a:ln>
                <a:solidFill>
                  <a:srgbClr val="000000"/>
                </a:solidFill>
                <a:effectLst/>
                <a:latin typeface="Arial" panose="020B0604020202020204" pitchFamily="34" charset="0"/>
                <a:ea typeface="Arial" panose="020B0604020202020204" pitchFamily="34" charset="0"/>
              </a:rPr>
            </a:br>
            <a:endParaRPr kumimoji="0" lang="es-AR" altLang="es-AR" sz="1800" b="0" i="0" u="none" strike="noStrike" cap="none" normalizeH="0" baseline="0">
              <a:ln>
                <a:noFill/>
              </a:ln>
              <a:solidFill>
                <a:schemeClr val="tx1"/>
              </a:solidFill>
              <a:effectLst/>
              <a:latin typeface="Arial" panose="020B0604020202020204" pitchFamily="34" charset="0"/>
            </a:endParaRPr>
          </a:p>
        </p:txBody>
      </p:sp>
      <p:pic>
        <p:nvPicPr>
          <p:cNvPr id="2052" name="Picture 4776">
            <a:extLst>
              <a:ext uri="{FF2B5EF4-FFF2-40B4-BE49-F238E27FC236}">
                <a16:creationId xmlns:a16="http://schemas.microsoft.com/office/drawing/2014/main" id="{91771C4B-76B3-07F7-6F90-801C1B61E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390" y="10539115"/>
            <a:ext cx="201613" cy="13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147137"/>
      </p:ext>
    </p:extLst>
  </p:cSld>
  <p:clrMapOvr>
    <a:masterClrMapping/>
  </p:clrMapOvr>
  <p:transition>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E8BF45-8A91-2C5C-2890-A0795B25CE79}"/>
              </a:ext>
            </a:extLst>
          </p:cNvPr>
          <p:cNvSpPr txBox="1"/>
          <p:nvPr/>
        </p:nvSpPr>
        <p:spPr>
          <a:xfrm>
            <a:off x="479376" y="692696"/>
            <a:ext cx="11161240" cy="5443798"/>
          </a:xfrm>
          <a:prstGeom prst="rect">
            <a:avLst/>
          </a:prstGeom>
          <a:noFill/>
        </p:spPr>
        <p:txBody>
          <a:bodyPr wrap="square">
            <a:spAutoFit/>
          </a:bodyPr>
          <a:lstStyle/>
          <a:p>
            <a:pPr marL="0" marR="5715" lvl="0" indent="0" algn="just" defTabSz="914400" rtl="0" eaLnBrk="1" fontAlgn="base" latinLnBrk="0" hangingPunct="1">
              <a:lnSpc>
                <a:spcPct val="104000"/>
              </a:lnSpc>
              <a:spcBef>
                <a:spcPts val="600"/>
              </a:spcBef>
              <a:spcAft>
                <a:spcPts val="600"/>
              </a:spcAft>
              <a:buClrTx/>
              <a:buSzTx/>
              <a:buFontTx/>
              <a:buNone/>
              <a:tabLst/>
              <a:defRPr/>
            </a:pPr>
            <a:r>
              <a:rPr kumimoji="0" lang="es-AR" sz="24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El trofozoíto es anaerobio facultativo de 10 - 60 </a:t>
            </a:r>
            <a:r>
              <a:rPr kumimoji="0" lang="es-AR" sz="2400" b="0" i="0" u="none" strike="noStrike" kern="1200" cap="none" spc="0" normalizeH="0" baseline="0" noProof="0">
                <a:ln>
                  <a:noFill/>
                </a:ln>
                <a:solidFill>
                  <a:srgbClr val="000000"/>
                </a:solidFill>
                <a:effectLst/>
                <a:uLnTx/>
                <a:uFillTx/>
                <a:latin typeface="Segoe UI Symbol" panose="020B0502040204020203" pitchFamily="34" charset="0"/>
                <a:ea typeface="Segoe UI Symbol" panose="020B0502040204020203" pitchFamily="34" charset="0"/>
                <a:cs typeface="Segoe UI Symbol" panose="020B0502040204020203" pitchFamily="34" charset="0"/>
              </a:rPr>
              <a:t>µ</a:t>
            </a:r>
            <a:r>
              <a:rPr kumimoji="0" lang="es-AR" sz="24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m de diámetro y l</a:t>
            </a:r>
            <a:r>
              <a:rPr kumimoji="0" lang="es-AR" sz="2400" b="0"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os quistes son redondos o ligeramente ovaladas de 10 a 20 </a:t>
            </a:r>
            <a:r>
              <a:rPr kumimoji="0" lang="es-AR" sz="2400" b="0" i="0" u="none" strike="noStrike" kern="100" cap="none" spc="0" normalizeH="0" baseline="0" noProof="0">
                <a:ln>
                  <a:noFill/>
                </a:ln>
                <a:solidFill>
                  <a:srgbClr val="000000"/>
                </a:solidFill>
                <a:effectLst/>
                <a:uLnTx/>
                <a:uFillTx/>
                <a:latin typeface="Segoe UI Symbol" panose="020B0502040204020203" pitchFamily="34" charset="0"/>
                <a:ea typeface="Segoe UI Symbol" panose="020B0502040204020203" pitchFamily="34" charset="0"/>
                <a:cs typeface="Segoe UI Symbol" panose="020B0502040204020203" pitchFamily="34" charset="0"/>
              </a:rPr>
              <a:t>µ</a:t>
            </a:r>
            <a:r>
              <a:rPr kumimoji="0" lang="es-AR" sz="2400" b="0"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m de diámetro. Su citoplasma incoloro permite visualizar los núcleos (de uno a cuatro en su etapa más madura). En un ambiente húmedo, los quistes pueden sobrevivir fuera del hospedador hasta 3 meses, y mueren elevando la temperatura a 50ºC durante dos minutos y congelando el agua.</a:t>
            </a:r>
            <a:endParaRPr kumimoji="0" lang="es-AR" sz="2400" b="0" i="0" u="none" strike="noStrike" kern="1200" cap="none" spc="0" normalizeH="0" baseline="0" noProof="0">
              <a:ln>
                <a:noFill/>
              </a:ln>
              <a:solidFill>
                <a:srgbClr val="151515"/>
              </a:solidFill>
              <a:effectLst/>
              <a:uLnTx/>
              <a:uFillTx/>
              <a:latin typeface="Arial" charset="0"/>
              <a:ea typeface="+mn-ea"/>
              <a:cs typeface="+mn-cs"/>
            </a:endParaRPr>
          </a:p>
          <a:p>
            <a:pPr>
              <a:spcBef>
                <a:spcPts val="600"/>
              </a:spcBef>
              <a:spcAft>
                <a:spcPts val="600"/>
              </a:spcAft>
            </a:pPr>
            <a:r>
              <a:rPr lang="es-AR" sz="2400"/>
              <a:t>El ser humano parece ser el único reservorio del parásito (a deferencia de Cryptosporidium). Los enfermos pueden excretar hasta 1,5 x 10</a:t>
            </a:r>
            <a:r>
              <a:rPr lang="es-AR" sz="2400" baseline="30000"/>
              <a:t>7</a:t>
            </a:r>
            <a:r>
              <a:rPr lang="es-AR" sz="2400"/>
              <a:t> quistes por día.</a:t>
            </a:r>
          </a:p>
          <a:p>
            <a:pPr>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La trasmisión es por la vía fecal-oral, ya sea por ingestión directa de los quistes en agua, por haber estado en contacto con objetos contaminados con heces, o a través de la ingesta de alimentos.</a:t>
            </a:r>
          </a:p>
          <a:p>
            <a:pPr>
              <a:spcBef>
                <a:spcPts val="600"/>
              </a:spcBef>
              <a:spcAft>
                <a:spcPts val="600"/>
              </a:spcAft>
            </a:pPr>
            <a:r>
              <a:rPr lang="es-AR" sz="2400" kern="100">
                <a:solidFill>
                  <a:srgbClr val="000000"/>
                </a:solidFill>
                <a:latin typeface="Arial" panose="020B0604020202020204" pitchFamily="34" charset="0"/>
                <a:ea typeface="Arial" panose="020B0604020202020204" pitchFamily="34" charset="0"/>
              </a:rPr>
              <a:t>S</a:t>
            </a:r>
            <a:r>
              <a:rPr lang="es-AR" sz="2400" kern="100">
                <a:solidFill>
                  <a:srgbClr val="000000"/>
                </a:solidFill>
                <a:effectLst/>
                <a:latin typeface="Arial" panose="020B0604020202020204" pitchFamily="34" charset="0"/>
                <a:ea typeface="Arial" panose="020B0604020202020204" pitchFamily="34" charset="0"/>
              </a:rPr>
              <a:t>e ha reportado que la ingesta de 2000 a 4000 quistes puede producir la infección.</a:t>
            </a:r>
            <a:endParaRPr lang="es-AR" sz="2400"/>
          </a:p>
        </p:txBody>
      </p:sp>
    </p:spTree>
    <p:extLst>
      <p:ext uri="{BB962C8B-B14F-4D97-AF65-F5344CB8AC3E}">
        <p14:creationId xmlns:p14="http://schemas.microsoft.com/office/powerpoint/2010/main" val="3060438969"/>
      </p:ext>
    </p:extLst>
  </p:cSld>
  <p:clrMapOvr>
    <a:masterClrMapping/>
  </p:clrMapOvr>
  <p:transition>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9C0A16-36A7-873C-8345-35F43FD0954B}"/>
              </a:ext>
            </a:extLst>
          </p:cNvPr>
          <p:cNvSpPr txBox="1"/>
          <p:nvPr/>
        </p:nvSpPr>
        <p:spPr>
          <a:xfrm>
            <a:off x="1055440" y="1301302"/>
            <a:ext cx="10081120" cy="4255396"/>
          </a:xfrm>
          <a:prstGeom prst="rect">
            <a:avLst/>
          </a:prstGeom>
          <a:solidFill>
            <a:schemeClr val="tx1">
              <a:lumMod val="10000"/>
              <a:lumOff val="90000"/>
            </a:schemeClr>
          </a:solidFill>
        </p:spPr>
        <p:txBody>
          <a:bodyPr wrap="square">
            <a:spAutoFit/>
          </a:bodyPr>
          <a:lstStyle/>
          <a:p>
            <a:pPr marL="176530" indent="-6350">
              <a:lnSpc>
                <a:spcPct val="108000"/>
              </a:lnSpc>
              <a:spcBef>
                <a:spcPts val="600"/>
              </a:spcBef>
              <a:spcAft>
                <a:spcPts val="600"/>
              </a:spcAft>
            </a:pPr>
            <a:r>
              <a:rPr lang="es-AR" sz="2400" b="1" i="1" kern="100">
                <a:solidFill>
                  <a:srgbClr val="000000"/>
                </a:solidFill>
                <a:effectLst/>
                <a:latin typeface="Arial" panose="020B0604020202020204" pitchFamily="34" charset="0"/>
                <a:ea typeface="Arial" panose="020B0604020202020204" pitchFamily="34" charset="0"/>
              </a:rPr>
              <a:t>Efectividad de los procesos de tratamiento</a:t>
            </a:r>
          </a:p>
          <a:p>
            <a:pPr marR="5715" algn="just">
              <a:lnSpc>
                <a:spcPct val="104000"/>
              </a:lnSpc>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Al igual que los demás protozoarios parásitos, los quistes de </a:t>
            </a:r>
            <a:r>
              <a:rPr lang="es-AR" sz="2400" i="1" kern="100">
                <a:solidFill>
                  <a:srgbClr val="000000"/>
                </a:solidFill>
                <a:effectLst/>
                <a:latin typeface="Arial" panose="020B0604020202020204" pitchFamily="34" charset="0"/>
                <a:ea typeface="Arial" panose="020B0604020202020204" pitchFamily="34" charset="0"/>
              </a:rPr>
              <a:t>Entamoeba </a:t>
            </a:r>
            <a:r>
              <a:rPr lang="es-AR" sz="2400" i="1" kern="100" err="1">
                <a:solidFill>
                  <a:srgbClr val="000000"/>
                </a:solidFill>
                <a:effectLst/>
                <a:latin typeface="Arial" panose="020B0604020202020204" pitchFamily="34" charset="0"/>
                <a:ea typeface="Arial" panose="020B0604020202020204" pitchFamily="34" charset="0"/>
              </a:rPr>
              <a:t>Histolytica</a:t>
            </a:r>
            <a:r>
              <a:rPr lang="es-AR" sz="2400" kern="100">
                <a:solidFill>
                  <a:srgbClr val="000000"/>
                </a:solidFill>
                <a:effectLst/>
                <a:latin typeface="Arial" panose="020B0604020202020204" pitchFamily="34" charset="0"/>
                <a:ea typeface="Arial" panose="020B0604020202020204" pitchFamily="34" charset="0"/>
              </a:rPr>
              <a:t> son resistentes a las dosis de cloro utilizadas con fines de desinfección, por lo que su remoción por coagulación, floculación, sedimentación y filtración es fundamental.</a:t>
            </a:r>
          </a:p>
          <a:p>
            <a:pPr marR="5715" algn="just">
              <a:lnSpc>
                <a:spcPct val="104000"/>
              </a:lnSpc>
              <a:spcBef>
                <a:spcPts val="600"/>
              </a:spcBef>
              <a:spcAft>
                <a:spcPts val="600"/>
              </a:spcAft>
            </a:pPr>
            <a:r>
              <a:rPr lang="es-AR" sz="2400" kern="100">
                <a:solidFill>
                  <a:srgbClr val="000000"/>
                </a:solidFill>
                <a:effectLst/>
                <a:latin typeface="Arial" panose="020B0604020202020204" pitchFamily="34" charset="0"/>
                <a:ea typeface="Arial" panose="020B0604020202020204" pitchFamily="34" charset="0"/>
              </a:rPr>
              <a:t>La desinfección debe proporcionar la inactivación de los quistes que no hayan sido removidos por los procesos anteriores. Para inactivar un 99 % de quistes de </a:t>
            </a:r>
            <a:r>
              <a:rPr lang="es-AR" sz="2400" i="1" kern="100">
                <a:solidFill>
                  <a:srgbClr val="000000"/>
                </a:solidFill>
                <a:effectLst/>
                <a:latin typeface="Arial" panose="020B0604020202020204" pitchFamily="34" charset="0"/>
                <a:ea typeface="Arial" panose="020B0604020202020204" pitchFamily="34" charset="0"/>
              </a:rPr>
              <a:t>Entamoeba </a:t>
            </a:r>
            <a:r>
              <a:rPr lang="es-AR" sz="2400" i="1" kern="100" err="1">
                <a:solidFill>
                  <a:srgbClr val="000000"/>
                </a:solidFill>
                <a:effectLst/>
                <a:latin typeface="Arial" panose="020B0604020202020204" pitchFamily="34" charset="0"/>
                <a:ea typeface="Arial" panose="020B0604020202020204" pitchFamily="34" charset="0"/>
              </a:rPr>
              <a:t>Histolytica</a:t>
            </a:r>
            <a:r>
              <a:rPr lang="es-AR" sz="2400" kern="100">
                <a:solidFill>
                  <a:srgbClr val="000000"/>
                </a:solidFill>
                <a:effectLst/>
                <a:latin typeface="Arial" panose="020B0604020202020204" pitchFamily="34" charset="0"/>
                <a:ea typeface="Arial" panose="020B0604020202020204" pitchFamily="34" charset="0"/>
              </a:rPr>
              <a:t>, se requieren de 8 mg/l de cloramina durante un tiempo de contacto de 10 minutos, o bien de 3</a:t>
            </a:r>
            <a:r>
              <a:rPr lang="es-AR" sz="2400" kern="10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 </a:t>
            </a:r>
            <a:r>
              <a:rPr lang="es-AR" sz="2400" kern="100">
                <a:solidFill>
                  <a:srgbClr val="000000"/>
                </a:solidFill>
                <a:effectLst/>
                <a:latin typeface="Arial" panose="020B0604020202020204" pitchFamily="34" charset="0"/>
                <a:ea typeface="Arial" panose="020B0604020202020204" pitchFamily="34" charset="0"/>
              </a:rPr>
              <a:t>mg/l de cloro libre, para el mismo tiempo de contacto.</a:t>
            </a:r>
          </a:p>
        </p:txBody>
      </p:sp>
    </p:spTree>
    <p:extLst>
      <p:ext uri="{BB962C8B-B14F-4D97-AF65-F5344CB8AC3E}">
        <p14:creationId xmlns:p14="http://schemas.microsoft.com/office/powerpoint/2010/main" val="1874143282"/>
      </p:ext>
    </p:extLst>
  </p:cSld>
  <p:clrMapOvr>
    <a:masterClrMapping/>
  </p:clrMapOvr>
  <p:transition>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23B35AE-FF7A-65BE-9AAD-4D53EE6E2C51}"/>
              </a:ext>
            </a:extLst>
          </p:cNvPr>
          <p:cNvGraphicFramePr>
            <a:graphicFrameLocks noGrp="1"/>
          </p:cNvGraphicFramePr>
          <p:nvPr>
            <p:extLst>
              <p:ext uri="{D42A27DB-BD31-4B8C-83A1-F6EECF244321}">
                <p14:modId xmlns:p14="http://schemas.microsoft.com/office/powerpoint/2010/main" val="4218783169"/>
              </p:ext>
            </p:extLst>
          </p:nvPr>
        </p:nvGraphicFramePr>
        <p:xfrm>
          <a:off x="552038" y="1679589"/>
          <a:ext cx="11087924" cy="2296160"/>
        </p:xfrm>
        <a:graphic>
          <a:graphicData uri="http://schemas.openxmlformats.org/drawingml/2006/table">
            <a:tbl>
              <a:tblPr firstRow="1" bandRow="1">
                <a:tableStyleId>{E8B1032C-EA38-4F05-BA0D-38AFFFC7BED3}</a:tableStyleId>
              </a:tblPr>
              <a:tblGrid>
                <a:gridCol w="2074428">
                  <a:extLst>
                    <a:ext uri="{9D8B030D-6E8A-4147-A177-3AD203B41FA5}">
                      <a16:colId xmlns:a16="http://schemas.microsoft.com/office/drawing/2014/main" val="2258833282"/>
                    </a:ext>
                  </a:extLst>
                </a:gridCol>
                <a:gridCol w="1423471">
                  <a:extLst>
                    <a:ext uri="{9D8B030D-6E8A-4147-A177-3AD203B41FA5}">
                      <a16:colId xmlns:a16="http://schemas.microsoft.com/office/drawing/2014/main" val="3794915769"/>
                    </a:ext>
                  </a:extLst>
                </a:gridCol>
                <a:gridCol w="1364042">
                  <a:extLst>
                    <a:ext uri="{9D8B030D-6E8A-4147-A177-3AD203B41FA5}">
                      <a16:colId xmlns:a16="http://schemas.microsoft.com/office/drawing/2014/main" val="2486670918"/>
                    </a:ext>
                  </a:extLst>
                </a:gridCol>
                <a:gridCol w="1570397">
                  <a:extLst>
                    <a:ext uri="{9D8B030D-6E8A-4147-A177-3AD203B41FA5}">
                      <a16:colId xmlns:a16="http://schemas.microsoft.com/office/drawing/2014/main" val="170061732"/>
                    </a:ext>
                  </a:extLst>
                </a:gridCol>
                <a:gridCol w="1700149">
                  <a:extLst>
                    <a:ext uri="{9D8B030D-6E8A-4147-A177-3AD203B41FA5}">
                      <a16:colId xmlns:a16="http://schemas.microsoft.com/office/drawing/2014/main" val="2990359791"/>
                    </a:ext>
                  </a:extLst>
                </a:gridCol>
                <a:gridCol w="1552310">
                  <a:extLst>
                    <a:ext uri="{9D8B030D-6E8A-4147-A177-3AD203B41FA5}">
                      <a16:colId xmlns:a16="http://schemas.microsoft.com/office/drawing/2014/main" val="412783731"/>
                    </a:ext>
                  </a:extLst>
                </a:gridCol>
                <a:gridCol w="1403127">
                  <a:extLst>
                    <a:ext uri="{9D8B030D-6E8A-4147-A177-3AD203B41FA5}">
                      <a16:colId xmlns:a16="http://schemas.microsoft.com/office/drawing/2014/main" val="3055248409"/>
                    </a:ext>
                  </a:extLst>
                </a:gridCol>
              </a:tblGrid>
              <a:tr h="370840">
                <a:tc>
                  <a:txBody>
                    <a:bodyPr/>
                    <a:lstStyle/>
                    <a:p>
                      <a:pPr algn="ctr"/>
                      <a:r>
                        <a:rPr lang="es-AR" sz="1800"/>
                        <a:t>Protozoario</a:t>
                      </a:r>
                    </a:p>
                  </a:txBody>
                  <a:tcPr anchor="ctr"/>
                </a:tc>
                <a:tc>
                  <a:txBody>
                    <a:bodyPr/>
                    <a:lstStyle/>
                    <a:p>
                      <a:pPr algn="ctr"/>
                      <a:r>
                        <a:rPr lang="es-AR" sz="1800"/>
                        <a:t>Trofozoito (</a:t>
                      </a:r>
                      <a:r>
                        <a:rPr kumimoji="0" lang="es-AR" sz="1800" b="0" i="0" u="none" strike="noStrike" kern="1200" cap="none" spc="0" normalizeH="0" baseline="0" noProof="0">
                          <a:ln>
                            <a:noFill/>
                          </a:ln>
                          <a:solidFill>
                            <a:srgbClr val="000000"/>
                          </a:solidFill>
                          <a:effectLst/>
                          <a:uLnTx/>
                          <a:uFillTx/>
                          <a:latin typeface="Segoe UI Symbol" panose="020B0502040204020203" pitchFamily="34" charset="0"/>
                          <a:ea typeface="Segoe UI Symbol" panose="020B0502040204020203" pitchFamily="34" charset="0"/>
                          <a:cs typeface="Segoe UI Symbol" panose="020B0502040204020203" pitchFamily="34" charset="0"/>
                        </a:rPr>
                        <a:t>µ</a:t>
                      </a:r>
                      <a:r>
                        <a:rPr kumimoji="0" lang="es-AR" sz="18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m)</a:t>
                      </a:r>
                      <a:endParaRPr lang="es-AR" sz="18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a:ln>
                            <a:noFill/>
                          </a:ln>
                          <a:solidFill>
                            <a:srgbClr val="151515"/>
                          </a:solidFill>
                          <a:effectLst/>
                          <a:uLnTx/>
                          <a:uFillTx/>
                          <a:latin typeface="+mn-lt"/>
                          <a:ea typeface="+mn-ea"/>
                          <a:cs typeface="+mn-cs"/>
                        </a:rPr>
                        <a:t>Quiste/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a:ln>
                            <a:noFill/>
                          </a:ln>
                          <a:solidFill>
                            <a:srgbClr val="151515"/>
                          </a:solidFill>
                          <a:effectLst/>
                          <a:uLnTx/>
                          <a:uFillTx/>
                          <a:latin typeface="+mn-lt"/>
                          <a:ea typeface="+mn-ea"/>
                          <a:cs typeface="+mn-cs"/>
                        </a:rPr>
                        <a:t>Ooquiste (</a:t>
                      </a:r>
                      <a:r>
                        <a:rPr kumimoji="0" lang="es-AR" sz="1800" b="0" i="0" u="none" strike="noStrike" kern="1200" cap="none" spc="0" normalizeH="0" baseline="0" noProof="0">
                          <a:ln>
                            <a:noFill/>
                          </a:ln>
                          <a:solidFill>
                            <a:srgbClr val="000000"/>
                          </a:solidFill>
                          <a:effectLst/>
                          <a:uLnTx/>
                          <a:uFillTx/>
                          <a:latin typeface="Segoe UI Symbol" panose="020B0502040204020203" pitchFamily="34" charset="0"/>
                          <a:ea typeface="Segoe UI Symbol" panose="020B0502040204020203" pitchFamily="34" charset="0"/>
                          <a:cs typeface="Segoe UI Symbol" panose="020B0502040204020203" pitchFamily="34" charset="0"/>
                        </a:rPr>
                        <a:t>µ</a:t>
                      </a:r>
                      <a:r>
                        <a:rPr kumimoji="0" lang="es-AR" sz="18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m)</a:t>
                      </a:r>
                      <a:endParaRPr lang="es-AR" sz="18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AR" sz="1800"/>
                        <a:t>Período de incubación</a:t>
                      </a:r>
                    </a:p>
                  </a:txBody>
                  <a:tcPr anchor="ctr"/>
                </a:tc>
                <a:tc>
                  <a:txBody>
                    <a:bodyPr/>
                    <a:lstStyle/>
                    <a:p>
                      <a:pPr algn="ctr"/>
                      <a:r>
                        <a:rPr lang="es-AR" sz="1800"/>
                        <a:t>Persistencia en el agua</a:t>
                      </a:r>
                    </a:p>
                    <a:p>
                      <a:pPr algn="ctr"/>
                      <a:r>
                        <a:rPr lang="es-AR" sz="1800"/>
                        <a:t>(a)</a:t>
                      </a:r>
                    </a:p>
                  </a:txBody>
                  <a:tcPr anchor="ctr"/>
                </a:tc>
                <a:tc>
                  <a:txBody>
                    <a:bodyPr/>
                    <a:lstStyle/>
                    <a:p>
                      <a:pPr algn="ctr"/>
                      <a:r>
                        <a:rPr lang="es-AR" sz="1800"/>
                        <a:t>Infectividad relativa</a:t>
                      </a:r>
                    </a:p>
                    <a:p>
                      <a:pPr algn="ctr"/>
                      <a:r>
                        <a:rPr lang="es-AR" sz="1800"/>
                        <a:t>(b)</a:t>
                      </a:r>
                    </a:p>
                  </a:txBody>
                  <a:tcPr anchor="ctr"/>
                </a:tc>
                <a:tc>
                  <a:txBody>
                    <a:bodyPr/>
                    <a:lstStyle/>
                    <a:p>
                      <a:pPr algn="ctr"/>
                      <a:r>
                        <a:rPr lang="es-AR" sz="1800"/>
                        <a:t>Fuente animal importante</a:t>
                      </a:r>
                    </a:p>
                  </a:txBody>
                  <a:tcPr anchor="ctr"/>
                </a:tc>
                <a:extLst>
                  <a:ext uri="{0D108BD9-81ED-4DB2-BD59-A6C34878D82A}">
                    <a16:rowId xmlns:a16="http://schemas.microsoft.com/office/drawing/2014/main" val="334042453"/>
                  </a:ext>
                </a:extLst>
              </a:tr>
              <a:tr h="370840">
                <a:tc>
                  <a:txBody>
                    <a:bodyPr/>
                    <a:lstStyle/>
                    <a:p>
                      <a:r>
                        <a:rPr lang="es-AR" sz="1800" b="1" err="1"/>
                        <a:t>Giardia</a:t>
                      </a:r>
                      <a:endParaRPr lang="es-AR" sz="1800" b="1"/>
                    </a:p>
                  </a:txBody>
                  <a:tcPr/>
                </a:tc>
                <a:tc>
                  <a:txBody>
                    <a:bodyPr/>
                    <a:lstStyle/>
                    <a:p>
                      <a:pPr algn="ctr"/>
                      <a:r>
                        <a:rPr lang="es-AR" sz="1800"/>
                        <a:t>12 - 15</a:t>
                      </a:r>
                    </a:p>
                  </a:txBody>
                  <a:tcPr anchor="ctr"/>
                </a:tc>
                <a:tc>
                  <a:txBody>
                    <a:bodyPr/>
                    <a:lstStyle/>
                    <a:p>
                      <a:pPr algn="ctr"/>
                      <a:r>
                        <a:rPr lang="es-AR" sz="1800"/>
                        <a:t>9 - 12</a:t>
                      </a:r>
                    </a:p>
                  </a:txBody>
                  <a:tcPr anchor="ctr"/>
                </a:tc>
                <a:tc>
                  <a:txBody>
                    <a:bodyPr/>
                    <a:lstStyle/>
                    <a:p>
                      <a:pPr algn="ctr"/>
                      <a:r>
                        <a:rPr lang="es-AR" sz="1800"/>
                        <a:t>7 – 10 días</a:t>
                      </a:r>
                    </a:p>
                  </a:txBody>
                  <a:tcPr anchor="ctr"/>
                </a:tc>
                <a:tc>
                  <a:txBody>
                    <a:bodyPr/>
                    <a:lstStyle/>
                    <a:p>
                      <a:pPr algn="ctr"/>
                      <a:r>
                        <a:rPr lang="es-AR" sz="1800"/>
                        <a:t>Moderada</a:t>
                      </a:r>
                    </a:p>
                  </a:txBody>
                  <a:tcPr anchor="ctr"/>
                </a:tc>
                <a:tc>
                  <a:txBody>
                    <a:bodyPr/>
                    <a:lstStyle/>
                    <a:p>
                      <a:pPr algn="ctr"/>
                      <a:r>
                        <a:rPr lang="es-AR" sz="1800"/>
                        <a:t>Alta</a:t>
                      </a:r>
                    </a:p>
                  </a:txBody>
                  <a:tcPr anchor="ctr"/>
                </a:tc>
                <a:tc>
                  <a:txBody>
                    <a:bodyPr/>
                    <a:lstStyle/>
                    <a:p>
                      <a:pPr algn="ctr"/>
                      <a:r>
                        <a:rPr lang="es-AR" sz="1800"/>
                        <a:t>Si</a:t>
                      </a:r>
                    </a:p>
                  </a:txBody>
                  <a:tcPr anchor="ctr"/>
                </a:tc>
                <a:extLst>
                  <a:ext uri="{0D108BD9-81ED-4DB2-BD59-A6C34878D82A}">
                    <a16:rowId xmlns:a16="http://schemas.microsoft.com/office/drawing/2014/main" val="3233892739"/>
                  </a:ext>
                </a:extLst>
              </a:tr>
              <a:tr h="370840">
                <a:tc>
                  <a:txBody>
                    <a:bodyPr/>
                    <a:lstStyle/>
                    <a:p>
                      <a:r>
                        <a:rPr lang="es-AR" sz="1800" b="1"/>
                        <a:t>Cryptosporidium</a:t>
                      </a:r>
                    </a:p>
                  </a:txBody>
                  <a:tcPr/>
                </a:tc>
                <a:tc>
                  <a:txBody>
                    <a:bodyPr/>
                    <a:lstStyle/>
                    <a:p>
                      <a:pPr algn="ctr"/>
                      <a:r>
                        <a:rPr lang="es-AR" sz="1800"/>
                        <a:t>4 - 6</a:t>
                      </a:r>
                    </a:p>
                  </a:txBody>
                  <a:tcPr anchor="ctr"/>
                </a:tc>
                <a:tc>
                  <a:txBody>
                    <a:bodyPr/>
                    <a:lstStyle/>
                    <a:p>
                      <a:pPr algn="ctr"/>
                      <a:r>
                        <a:rPr lang="es-AR" sz="1800"/>
                        <a:t>4 - 6</a:t>
                      </a:r>
                    </a:p>
                  </a:txBody>
                  <a:tcPr anchor="ctr"/>
                </a:tc>
                <a:tc>
                  <a:txBody>
                    <a:bodyPr/>
                    <a:lstStyle/>
                    <a:p>
                      <a:pPr algn="ctr"/>
                      <a:r>
                        <a:rPr lang="es-AR" sz="1800"/>
                        <a:t>2 – 10 días</a:t>
                      </a:r>
                    </a:p>
                  </a:txBody>
                  <a:tcPr anchor="ctr"/>
                </a:tc>
                <a:tc>
                  <a:txBody>
                    <a:bodyPr/>
                    <a:lstStyle/>
                    <a:p>
                      <a:pPr algn="ctr"/>
                      <a:r>
                        <a:rPr lang="es-AR" sz="1800"/>
                        <a:t>Larga</a:t>
                      </a:r>
                    </a:p>
                  </a:txBody>
                  <a:tcPr anchor="ctr"/>
                </a:tc>
                <a:tc>
                  <a:txBody>
                    <a:bodyPr/>
                    <a:lstStyle/>
                    <a:p>
                      <a:pPr algn="ctr"/>
                      <a:r>
                        <a:rPr lang="es-AR" sz="1800"/>
                        <a:t>Alta</a:t>
                      </a:r>
                    </a:p>
                  </a:txBody>
                  <a:tcPr anchor="ctr"/>
                </a:tc>
                <a:tc>
                  <a:txBody>
                    <a:bodyPr/>
                    <a:lstStyle/>
                    <a:p>
                      <a:pPr algn="ctr"/>
                      <a:r>
                        <a:rPr lang="es-AR" sz="1800"/>
                        <a:t>Si</a:t>
                      </a:r>
                    </a:p>
                  </a:txBody>
                  <a:tcPr anchor="ctr"/>
                </a:tc>
                <a:extLst>
                  <a:ext uri="{0D108BD9-81ED-4DB2-BD59-A6C34878D82A}">
                    <a16:rowId xmlns:a16="http://schemas.microsoft.com/office/drawing/2014/main" val="899040284"/>
                  </a:ext>
                </a:extLst>
              </a:tr>
              <a:tr h="370840">
                <a:tc>
                  <a:txBody>
                    <a:bodyPr/>
                    <a:lstStyle/>
                    <a:p>
                      <a:r>
                        <a:rPr lang="es-AR" sz="1800" b="1"/>
                        <a:t>Entamoeba </a:t>
                      </a:r>
                      <a:r>
                        <a:rPr lang="es-AR" sz="1800" b="1" err="1"/>
                        <a:t>Histolytica</a:t>
                      </a:r>
                      <a:endParaRPr lang="es-AR" sz="1800" b="1"/>
                    </a:p>
                  </a:txBody>
                  <a:tcPr/>
                </a:tc>
                <a:tc>
                  <a:txBody>
                    <a:bodyPr/>
                    <a:lstStyle/>
                    <a:p>
                      <a:pPr algn="ctr"/>
                      <a:r>
                        <a:rPr lang="es-AR" sz="1800"/>
                        <a:t>10 - 60</a:t>
                      </a:r>
                    </a:p>
                  </a:txBody>
                  <a:tcPr anchor="ctr"/>
                </a:tc>
                <a:tc>
                  <a:txBody>
                    <a:bodyPr/>
                    <a:lstStyle/>
                    <a:p>
                      <a:pPr algn="ctr"/>
                      <a:r>
                        <a:rPr lang="es-AR" sz="1800"/>
                        <a:t>10-20</a:t>
                      </a:r>
                    </a:p>
                  </a:txBody>
                  <a:tcPr anchor="ctr"/>
                </a:tc>
                <a:tc>
                  <a:txBody>
                    <a:bodyPr/>
                    <a:lstStyle/>
                    <a:p>
                      <a:pPr algn="ctr"/>
                      <a:r>
                        <a:rPr lang="es-AR" sz="1800"/>
                        <a:t>1 a 14 semanas</a:t>
                      </a:r>
                    </a:p>
                  </a:txBody>
                  <a:tcPr anchor="ctr"/>
                </a:tc>
                <a:tc>
                  <a:txBody>
                    <a:bodyPr/>
                    <a:lstStyle/>
                    <a:p>
                      <a:pPr algn="ctr"/>
                      <a:r>
                        <a:rPr lang="es-AR" sz="1800"/>
                        <a:t>Moderada</a:t>
                      </a:r>
                    </a:p>
                  </a:txBody>
                  <a:tcPr anchor="ctr"/>
                </a:tc>
                <a:tc>
                  <a:txBody>
                    <a:bodyPr/>
                    <a:lstStyle/>
                    <a:p>
                      <a:pPr algn="ctr"/>
                      <a:r>
                        <a:rPr lang="es-AR" sz="1800"/>
                        <a:t>Alta</a:t>
                      </a:r>
                    </a:p>
                  </a:txBody>
                  <a:tcPr anchor="ctr"/>
                </a:tc>
                <a:tc>
                  <a:txBody>
                    <a:bodyPr/>
                    <a:lstStyle/>
                    <a:p>
                      <a:pPr algn="ctr"/>
                      <a:r>
                        <a:rPr lang="es-AR" sz="1800"/>
                        <a:t>No</a:t>
                      </a:r>
                    </a:p>
                  </a:txBody>
                  <a:tcPr anchor="ctr"/>
                </a:tc>
                <a:extLst>
                  <a:ext uri="{0D108BD9-81ED-4DB2-BD59-A6C34878D82A}">
                    <a16:rowId xmlns:a16="http://schemas.microsoft.com/office/drawing/2014/main" val="3976011212"/>
                  </a:ext>
                </a:extLst>
              </a:tr>
            </a:tbl>
          </a:graphicData>
        </a:graphic>
      </p:graphicFrame>
      <p:sp>
        <p:nvSpPr>
          <p:cNvPr id="4" name="CuadroTexto 3">
            <a:extLst>
              <a:ext uri="{FF2B5EF4-FFF2-40B4-BE49-F238E27FC236}">
                <a16:creationId xmlns:a16="http://schemas.microsoft.com/office/drawing/2014/main" id="{94A51F51-D880-C8BF-E03E-2A6CC8D50CF6}"/>
              </a:ext>
            </a:extLst>
          </p:cNvPr>
          <p:cNvSpPr txBox="1"/>
          <p:nvPr/>
        </p:nvSpPr>
        <p:spPr>
          <a:xfrm>
            <a:off x="550077" y="4318067"/>
            <a:ext cx="10945216" cy="1754326"/>
          </a:xfrm>
          <a:prstGeom prst="rect">
            <a:avLst/>
          </a:prstGeom>
          <a:noFill/>
        </p:spPr>
        <p:txBody>
          <a:bodyPr wrap="square">
            <a:spAutoFit/>
          </a:bodyPr>
          <a:lstStyle/>
          <a:p>
            <a:pPr marL="342900" indent="-342900">
              <a:buAutoNum type="alphaLcParenBoth"/>
            </a:pPr>
            <a:r>
              <a:rPr lang="es-AR"/>
              <a:t>Persistencia y detección en la fase infecciosa en agua a 20 °C: corta: hasta 1 semana; moderada: de 1 semana a 1 mes; larga: más de 1 mes</a:t>
            </a:r>
          </a:p>
          <a:p>
            <a:pPr marL="342900" indent="-342900">
              <a:buAutoNum type="alphaLcParenBoth"/>
            </a:pPr>
            <a:r>
              <a:rPr lang="es-AR"/>
              <a:t>En base a experimentos con voluntarios, evidencia epidemiológica y estudios experimentales con animales. Alta significa que la dosis infecciosa puede tener 1-10</a:t>
            </a:r>
            <a:r>
              <a:rPr lang="es-AR" baseline="30000"/>
              <a:t>2</a:t>
            </a:r>
            <a:r>
              <a:rPr lang="es-AR"/>
              <a:t> organismos o partículas; moderada, 10</a:t>
            </a:r>
            <a:r>
              <a:rPr lang="es-AR" baseline="30000"/>
              <a:t>2</a:t>
            </a:r>
            <a:r>
              <a:rPr lang="es-AR"/>
              <a:t>-10</a:t>
            </a:r>
            <a:r>
              <a:rPr lang="es-AR" baseline="30000"/>
              <a:t>4</a:t>
            </a:r>
            <a:r>
              <a:rPr lang="es-AR"/>
              <a:t> y baja &gt; 10</a:t>
            </a:r>
            <a:r>
              <a:rPr lang="es-AR" baseline="30000"/>
              <a:t>4</a:t>
            </a:r>
            <a:r>
              <a:rPr lang="es-AR"/>
              <a:t>.</a:t>
            </a:r>
          </a:p>
          <a:p>
            <a:r>
              <a:rPr lang="es-AR" err="1"/>
              <a:t>Obs</a:t>
            </a:r>
            <a:r>
              <a:rPr lang="es-AR"/>
              <a:t>. Los tres grupos tienen gran importancia para la salud y elevada resistencia al cloro</a:t>
            </a:r>
          </a:p>
        </p:txBody>
      </p:sp>
      <p:sp>
        <p:nvSpPr>
          <p:cNvPr id="5" name="CuadroTexto 4">
            <a:extLst>
              <a:ext uri="{FF2B5EF4-FFF2-40B4-BE49-F238E27FC236}">
                <a16:creationId xmlns:a16="http://schemas.microsoft.com/office/drawing/2014/main" id="{C06FD098-8E53-124A-EB49-A59E135E4AEC}"/>
              </a:ext>
            </a:extLst>
          </p:cNvPr>
          <p:cNvSpPr txBox="1"/>
          <p:nvPr/>
        </p:nvSpPr>
        <p:spPr>
          <a:xfrm>
            <a:off x="119336" y="6453336"/>
            <a:ext cx="3528392" cy="369332"/>
          </a:xfrm>
          <a:prstGeom prst="rect">
            <a:avLst/>
          </a:prstGeom>
          <a:noFill/>
        </p:spPr>
        <p:txBody>
          <a:bodyPr wrap="square" rtlCol="0">
            <a:spAutoFit/>
          </a:bodyPr>
          <a:lstStyle/>
          <a:p>
            <a:r>
              <a:rPr lang="es-AR"/>
              <a:t>Fuente: OMS, 2022</a:t>
            </a:r>
          </a:p>
        </p:txBody>
      </p:sp>
      <p:sp>
        <p:nvSpPr>
          <p:cNvPr id="6" name="CuadroTexto 5">
            <a:extLst>
              <a:ext uri="{FF2B5EF4-FFF2-40B4-BE49-F238E27FC236}">
                <a16:creationId xmlns:a16="http://schemas.microsoft.com/office/drawing/2014/main" id="{BCBCC4F5-D8C3-D88C-25A7-B10066DE930A}"/>
              </a:ext>
            </a:extLst>
          </p:cNvPr>
          <p:cNvSpPr txBox="1"/>
          <p:nvPr/>
        </p:nvSpPr>
        <p:spPr>
          <a:xfrm>
            <a:off x="550077" y="814051"/>
            <a:ext cx="4752528" cy="523220"/>
          </a:xfrm>
          <a:prstGeom prst="rect">
            <a:avLst/>
          </a:prstGeom>
          <a:noFill/>
        </p:spPr>
        <p:txBody>
          <a:bodyPr wrap="square" rtlCol="0">
            <a:spAutoFit/>
          </a:bodyPr>
          <a:lstStyle/>
          <a:p>
            <a:r>
              <a:rPr lang="es-AR" sz="2800" b="1"/>
              <a:t>Cuadro comparativo</a:t>
            </a:r>
          </a:p>
        </p:txBody>
      </p:sp>
    </p:spTree>
    <p:extLst>
      <p:ext uri="{BB962C8B-B14F-4D97-AF65-F5344CB8AC3E}">
        <p14:creationId xmlns:p14="http://schemas.microsoft.com/office/powerpoint/2010/main" val="3928373504"/>
      </p:ext>
    </p:extLst>
  </p:cSld>
  <p:clrMapOvr>
    <a:masterClrMapping/>
  </p:clrMapOvr>
  <p:transition>
    <p:zoom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277030" y="2600908"/>
            <a:ext cx="7058377" cy="1656184"/>
          </a:xfrm>
          <a:prstGeom prst="rect">
            <a:avLst/>
          </a:prstGeom>
          <a:noFill/>
        </p:spPr>
        <p:txBody>
          <a:bodyPr/>
          <a:lstStyle/>
          <a:p>
            <a:pPr eaLnBrk="1" hangingPunct="1">
              <a:defRPr/>
            </a:pPr>
            <a:r>
              <a:rPr lang="es-ES_tradnl" sz="4800" b="1" dirty="0">
                <a:solidFill>
                  <a:schemeClr val="tx1"/>
                </a:solidFill>
                <a:effectLst/>
                <a:latin typeface="Candara" panose="020E0502030303020204" pitchFamily="34" charset="0"/>
              </a:rPr>
              <a:t>METAS DE PROTECCIÓN DE SALUD</a:t>
            </a:r>
            <a:endParaRPr lang="es-MX" sz="4800" b="1" dirty="0">
              <a:solidFill>
                <a:schemeClr val="tx1"/>
              </a:solidFill>
              <a:effectLst/>
              <a:latin typeface="Candara" panose="020E0502030303020204" pitchFamily="34" charset="0"/>
            </a:endParaRPr>
          </a:p>
        </p:txBody>
      </p:sp>
      <p:pic>
        <p:nvPicPr>
          <p:cNvPr id="2" name="Imagen 1">
            <a:extLst>
              <a:ext uri="{FF2B5EF4-FFF2-40B4-BE49-F238E27FC236}">
                <a16:creationId xmlns:a16="http://schemas.microsoft.com/office/drawing/2014/main" id="{EC3D6D99-C30D-5F44-EACB-F27722E68048}"/>
              </a:ext>
            </a:extLst>
          </p:cNvPr>
          <p:cNvPicPr>
            <a:picLocks noChangeAspect="1"/>
          </p:cNvPicPr>
          <p:nvPr/>
        </p:nvPicPr>
        <p:blipFill>
          <a:blip r:embed="rId2"/>
          <a:stretch>
            <a:fillRect/>
          </a:stretch>
        </p:blipFill>
        <p:spPr>
          <a:xfrm>
            <a:off x="0" y="0"/>
            <a:ext cx="3693706" cy="6858000"/>
          </a:xfrm>
          <a:prstGeom prst="rect">
            <a:avLst/>
          </a:prstGeom>
        </p:spPr>
      </p:pic>
    </p:spTree>
    <p:extLst>
      <p:ext uri="{BB962C8B-B14F-4D97-AF65-F5344CB8AC3E}">
        <p14:creationId xmlns:p14="http://schemas.microsoft.com/office/powerpoint/2010/main" val="3793972801"/>
      </p:ext>
    </p:extLst>
  </p:cSld>
  <p:clrMapOvr>
    <a:masterClrMapping/>
  </p:clrMapOvr>
  <p:transition>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60CEFB-1A6F-567F-628E-B7B1A2F7C695}"/>
              </a:ext>
            </a:extLst>
          </p:cNvPr>
          <p:cNvSpPr txBox="1"/>
          <p:nvPr/>
        </p:nvSpPr>
        <p:spPr>
          <a:xfrm>
            <a:off x="871652" y="920621"/>
            <a:ext cx="10448695" cy="5016758"/>
          </a:xfrm>
          <a:prstGeom prst="rect">
            <a:avLst/>
          </a:prstGeom>
          <a:noFill/>
        </p:spPr>
        <p:txBody>
          <a:bodyPr wrap="square" rtlCol="0">
            <a:spAutoFit/>
          </a:bodyPr>
          <a:lstStyle/>
          <a:p>
            <a:pPr marL="457200" indent="-457200">
              <a:spcBef>
                <a:spcPts val="1200"/>
              </a:spcBef>
              <a:spcAft>
                <a:spcPts val="1200"/>
              </a:spcAft>
              <a:buFont typeface="Arial" panose="020B0604020202020204" pitchFamily="34" charset="0"/>
              <a:buChar char="•"/>
            </a:pPr>
            <a:r>
              <a:rPr lang="es-UY" sz="2800" dirty="0">
                <a:latin typeface="Candara" panose="020E0502030303020204" pitchFamily="34" charset="0"/>
              </a:rPr>
              <a:t>Para establecer las metas se debe tener en cuenta que el agua no es la única vía de exposición a los contaminantes biológicos y químicos.</a:t>
            </a:r>
          </a:p>
          <a:p>
            <a:pPr marL="457200" indent="-457200">
              <a:spcBef>
                <a:spcPts val="1200"/>
              </a:spcBef>
              <a:spcAft>
                <a:spcPts val="1200"/>
              </a:spcAft>
              <a:buFont typeface="Arial" panose="020B0604020202020204" pitchFamily="34" charset="0"/>
              <a:buChar char="•"/>
            </a:pPr>
            <a:r>
              <a:rPr lang="es-UY" sz="2800" dirty="0">
                <a:latin typeface="Candara" panose="020E0502030303020204" pitchFamily="34" charset="0"/>
              </a:rPr>
              <a:t>Las metas deben ser realistas, cuantificables y basadas en datos científicos, y no deben generar gastos innecesarios. Si la carga de morbilidad de un contaminante por múltiples vías de exposición es muy alta</a:t>
            </a:r>
            <a:r>
              <a:rPr lang="es-UY" sz="2800" b="0" i="1" u="none" strike="noStrike" baseline="0" dirty="0">
                <a:latin typeface="Candara" panose="020E0502030303020204" pitchFamily="34" charset="0"/>
              </a:rPr>
              <a:t> </a:t>
            </a:r>
            <a:r>
              <a:rPr lang="es-UY" sz="2800" b="0" u="none" strike="noStrike" baseline="0" dirty="0">
                <a:latin typeface="Candara" panose="020E0502030303020204" pitchFamily="34" charset="0"/>
              </a:rPr>
              <a:t>(agua, alimentos, aire, contacto personal directo, etc.)</a:t>
            </a:r>
            <a:r>
              <a:rPr lang="es-UY" sz="2800" dirty="0">
                <a:latin typeface="Candara" panose="020E0502030303020204" pitchFamily="34" charset="0"/>
              </a:rPr>
              <a:t>, fijar metas estrictas para el agua de consumo puede ser poco relevante y costoso.</a:t>
            </a:r>
          </a:p>
          <a:p>
            <a:pPr marL="457200" indent="-457200">
              <a:spcBef>
                <a:spcPts val="1200"/>
              </a:spcBef>
              <a:spcAft>
                <a:spcPts val="1200"/>
              </a:spcAft>
              <a:buFont typeface="Arial" panose="020B0604020202020204" pitchFamily="34" charset="0"/>
              <a:buChar char="•"/>
            </a:pPr>
            <a:r>
              <a:rPr lang="es-UY" sz="2800" dirty="0">
                <a:latin typeface="Candara" panose="020E0502030303020204" pitchFamily="34" charset="0"/>
              </a:rPr>
              <a:t>Deben formar parte de la política de salud pública del país</a:t>
            </a:r>
          </a:p>
        </p:txBody>
      </p:sp>
    </p:spTree>
    <p:extLst>
      <p:ext uri="{BB962C8B-B14F-4D97-AF65-F5344CB8AC3E}">
        <p14:creationId xmlns:p14="http://schemas.microsoft.com/office/powerpoint/2010/main" val="601014883"/>
      </p:ext>
    </p:extLst>
  </p:cSld>
  <p:clrMapOvr>
    <a:masterClrMapping/>
  </p:clrMapOvr>
  <p:transition>
    <p:zoom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161DDF74-D1E1-33B1-C5A6-561A27225B4E}"/>
              </a:ext>
            </a:extLst>
          </p:cNvPr>
          <p:cNvGraphicFramePr>
            <a:graphicFrameLocks noGrp="1"/>
          </p:cNvGraphicFramePr>
          <p:nvPr>
            <p:extLst>
              <p:ext uri="{D42A27DB-BD31-4B8C-83A1-F6EECF244321}">
                <p14:modId xmlns:p14="http://schemas.microsoft.com/office/powerpoint/2010/main" val="2235722020"/>
              </p:ext>
            </p:extLst>
          </p:nvPr>
        </p:nvGraphicFramePr>
        <p:xfrm>
          <a:off x="633781" y="764704"/>
          <a:ext cx="10924437" cy="4302760"/>
        </p:xfrm>
        <a:graphic>
          <a:graphicData uri="http://schemas.openxmlformats.org/drawingml/2006/table">
            <a:tbl>
              <a:tblPr firstRow="1" bandRow="1">
                <a:tableStyleId>{E8B1032C-EA38-4F05-BA0D-38AFFFC7BED3}</a:tableStyleId>
              </a:tblPr>
              <a:tblGrid>
                <a:gridCol w="3219582">
                  <a:extLst>
                    <a:ext uri="{9D8B030D-6E8A-4147-A177-3AD203B41FA5}">
                      <a16:colId xmlns:a16="http://schemas.microsoft.com/office/drawing/2014/main" val="2157335015"/>
                    </a:ext>
                  </a:extLst>
                </a:gridCol>
                <a:gridCol w="4063376">
                  <a:extLst>
                    <a:ext uri="{9D8B030D-6E8A-4147-A177-3AD203B41FA5}">
                      <a16:colId xmlns:a16="http://schemas.microsoft.com/office/drawing/2014/main" val="1521134053"/>
                    </a:ext>
                  </a:extLst>
                </a:gridCol>
                <a:gridCol w="3641479">
                  <a:extLst>
                    <a:ext uri="{9D8B030D-6E8A-4147-A177-3AD203B41FA5}">
                      <a16:colId xmlns:a16="http://schemas.microsoft.com/office/drawing/2014/main" val="1328365990"/>
                    </a:ext>
                  </a:extLst>
                </a:gridCol>
              </a:tblGrid>
              <a:tr h="370840">
                <a:tc>
                  <a:txBody>
                    <a:bodyPr/>
                    <a:lstStyle/>
                    <a:p>
                      <a:pPr algn="ctr"/>
                      <a:r>
                        <a:rPr lang="es-UY">
                          <a:latin typeface="Candara" panose="020E0502030303020204" pitchFamily="34" charset="0"/>
                        </a:rPr>
                        <a:t>TIPO DE META</a:t>
                      </a:r>
                    </a:p>
                  </a:txBody>
                  <a:tcPr anchor="ctr"/>
                </a:tc>
                <a:tc>
                  <a:txBody>
                    <a:bodyPr/>
                    <a:lstStyle/>
                    <a:p>
                      <a:pPr algn="ctr"/>
                      <a:r>
                        <a:rPr lang="es-UY">
                          <a:latin typeface="Candara" panose="020E0502030303020204" pitchFamily="34" charset="0"/>
                        </a:rPr>
                        <a:t>NATURALEZA DE LA META</a:t>
                      </a:r>
                    </a:p>
                  </a:txBody>
                  <a:tcPr anchor="ctr"/>
                </a:tc>
                <a:tc>
                  <a:txBody>
                    <a:bodyPr/>
                    <a:lstStyle/>
                    <a:p>
                      <a:pPr algn="ctr"/>
                      <a:r>
                        <a:rPr lang="es-UY">
                          <a:latin typeface="Candara" panose="020E0502030303020204" pitchFamily="34" charset="0"/>
                        </a:rPr>
                        <a:t>APLICACIONES</a:t>
                      </a:r>
                    </a:p>
                  </a:txBody>
                  <a:tcPr anchor="ctr"/>
                </a:tc>
                <a:extLst>
                  <a:ext uri="{0D108BD9-81ED-4DB2-BD59-A6C34878D82A}">
                    <a16:rowId xmlns:a16="http://schemas.microsoft.com/office/drawing/2014/main" val="3192718394"/>
                  </a:ext>
                </a:extLst>
              </a:tr>
              <a:tr h="370840">
                <a:tc>
                  <a:txBody>
                    <a:bodyPr/>
                    <a:lstStyle/>
                    <a:p>
                      <a:r>
                        <a:rPr lang="es-UY" b="1">
                          <a:latin typeface="Candara" panose="020E0502030303020204" pitchFamily="34" charset="0"/>
                        </a:rPr>
                        <a:t>Relacionada con la salud</a:t>
                      </a:r>
                    </a:p>
                  </a:txBody>
                  <a:tcPr anchor="ctr"/>
                </a:tc>
                <a:tc>
                  <a:txBody>
                    <a:bodyPr/>
                    <a:lstStyle/>
                    <a:p>
                      <a:pPr algn="ctr"/>
                      <a:r>
                        <a:rPr lang="es-UY">
                          <a:latin typeface="Candara" panose="020E0502030303020204" pitchFamily="34" charset="0"/>
                        </a:rPr>
                        <a:t>Carga de morbilidad tolerable (CMT). Las Guías de la OMS sugieren 10</a:t>
                      </a:r>
                      <a:r>
                        <a:rPr lang="es-UY" baseline="30000">
                          <a:latin typeface="Candara" panose="020E0502030303020204" pitchFamily="34" charset="0"/>
                        </a:rPr>
                        <a:t>-6</a:t>
                      </a:r>
                      <a:r>
                        <a:rPr lang="es-UY">
                          <a:latin typeface="Candara" panose="020E0502030303020204" pitchFamily="34" charset="0"/>
                        </a:rPr>
                        <a:t> AVAD por persona por año </a:t>
                      </a:r>
                    </a:p>
                  </a:txBody>
                  <a:tcPr anchor="ctr"/>
                </a:tc>
                <a:tc>
                  <a:txBody>
                    <a:bodyPr/>
                    <a:lstStyle/>
                    <a:p>
                      <a:pPr algn="ctr"/>
                      <a:r>
                        <a:rPr lang="es-UY">
                          <a:latin typeface="Candara" panose="020E0502030303020204" pitchFamily="34" charset="0"/>
                        </a:rPr>
                        <a:t>Riesgos biológicos. Se aplica a cada patógeno por separado</a:t>
                      </a:r>
                    </a:p>
                  </a:txBody>
                  <a:tcPr anchor="ctr"/>
                </a:tc>
                <a:extLst>
                  <a:ext uri="{0D108BD9-81ED-4DB2-BD59-A6C34878D82A}">
                    <a16:rowId xmlns:a16="http://schemas.microsoft.com/office/drawing/2014/main" val="2977571618"/>
                  </a:ext>
                </a:extLst>
              </a:tr>
              <a:tr h="370840">
                <a:tc>
                  <a:txBody>
                    <a:bodyPr/>
                    <a:lstStyle/>
                    <a:p>
                      <a:r>
                        <a:rPr lang="es-UY" b="1">
                          <a:latin typeface="Candara" panose="020E0502030303020204" pitchFamily="34" charset="0"/>
                        </a:rPr>
                        <a:t>Relacionada con la calidad del agua</a:t>
                      </a:r>
                    </a:p>
                  </a:txBody>
                  <a:tcPr anchor="ctr"/>
                </a:tc>
                <a:tc>
                  <a:txBody>
                    <a:bodyPr/>
                    <a:lstStyle/>
                    <a:p>
                      <a:pPr algn="ctr"/>
                      <a:r>
                        <a:rPr lang="es-UY">
                          <a:latin typeface="Candara" panose="020E0502030303020204" pitchFamily="34" charset="0"/>
                        </a:rPr>
                        <a:t>Valores Guía</a:t>
                      </a:r>
                    </a:p>
                  </a:txBody>
                  <a:tcPr anchor="ctr"/>
                </a:tc>
                <a:tc>
                  <a:txBody>
                    <a:bodyPr/>
                    <a:lstStyle/>
                    <a:p>
                      <a:pPr algn="ctr"/>
                      <a:r>
                        <a:rPr lang="es-UY">
                          <a:latin typeface="Candara" panose="020E0502030303020204" pitchFamily="34" charset="0"/>
                        </a:rPr>
                        <a:t>Riesgos químicos</a:t>
                      </a:r>
                    </a:p>
                  </a:txBody>
                  <a:tcPr anchor="ctr"/>
                </a:tc>
                <a:extLst>
                  <a:ext uri="{0D108BD9-81ED-4DB2-BD59-A6C34878D82A}">
                    <a16:rowId xmlns:a16="http://schemas.microsoft.com/office/drawing/2014/main" val="4203296294"/>
                  </a:ext>
                </a:extLst>
              </a:tr>
              <a:tr h="370840">
                <a:tc>
                  <a:txBody>
                    <a:bodyPr/>
                    <a:lstStyle/>
                    <a:p>
                      <a:r>
                        <a:rPr lang="es-UY" b="1">
                          <a:latin typeface="Candara" panose="020E0502030303020204" pitchFamily="34" charset="0"/>
                        </a:rPr>
                        <a:t>Relacionada con la eficacia de los sistemas de remoción + inactivación</a:t>
                      </a:r>
                    </a:p>
                  </a:txBody>
                  <a:tcPr anchor="ctr"/>
                </a:tc>
                <a:tc>
                  <a:txBody>
                    <a:bodyPr/>
                    <a:lstStyle/>
                    <a:p>
                      <a:pPr algn="ctr"/>
                      <a:r>
                        <a:rPr lang="es-UY">
                          <a:latin typeface="Candara" panose="020E0502030303020204" pitchFamily="34" charset="0"/>
                        </a:rPr>
                        <a:t>Reducción de peligros específicos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Y" sz="1800" b="0" i="0" u="none" strike="noStrike" kern="1200" cap="none" spc="0" normalizeH="0" baseline="0" noProof="0">
                          <a:ln>
                            <a:noFill/>
                          </a:ln>
                          <a:solidFill>
                            <a:srgbClr val="151515"/>
                          </a:solidFill>
                          <a:effectLst/>
                          <a:uLnTx/>
                          <a:uFillTx/>
                          <a:latin typeface="Candara" panose="020E0502030303020204" pitchFamily="34" charset="0"/>
                          <a:ea typeface="+mn-ea"/>
                          <a:cs typeface="+mn-cs"/>
                        </a:rPr>
                        <a:t>Reducción logarítmica de peligros microbianos</a:t>
                      </a:r>
                      <a:endParaRPr lang="es-UY">
                        <a:latin typeface="Candara" panose="020E0502030303020204" pitchFamily="34" charset="0"/>
                      </a:endParaRPr>
                    </a:p>
                  </a:txBody>
                  <a:tcPr anchor="ctr"/>
                </a:tc>
                <a:extLst>
                  <a:ext uri="{0D108BD9-81ED-4DB2-BD59-A6C34878D82A}">
                    <a16:rowId xmlns:a16="http://schemas.microsoft.com/office/drawing/2014/main" val="1958753880"/>
                  </a:ext>
                </a:extLst>
              </a:tr>
              <a:tr h="370840">
                <a:tc>
                  <a:txBody>
                    <a:bodyPr/>
                    <a:lstStyle/>
                    <a:p>
                      <a:r>
                        <a:rPr lang="es-UY" b="1" dirty="0">
                          <a:latin typeface="Candara" panose="020E0502030303020204" pitchFamily="34" charset="0"/>
                        </a:rPr>
                        <a:t>Relacionada con tecnologías específicas</a:t>
                      </a:r>
                    </a:p>
                  </a:txBody>
                  <a:tcPr anchor="ctr"/>
                </a:tc>
                <a:tc>
                  <a:txBody>
                    <a:bodyPr/>
                    <a:lstStyle/>
                    <a:p>
                      <a:pPr algn="ctr"/>
                      <a:r>
                        <a:rPr lang="es-UY">
                          <a:latin typeface="Candara" panose="020E0502030303020204" pitchFamily="34" charset="0"/>
                        </a:rPr>
                        <a:t>Tecnología apropiada para cada peligro </a:t>
                      </a:r>
                    </a:p>
                  </a:txBody>
                  <a:tcPr anchor="ctr"/>
                </a:tc>
                <a:tc>
                  <a:txBody>
                    <a:bodyPr/>
                    <a:lstStyle/>
                    <a:p>
                      <a:r>
                        <a:rPr lang="es-UY" dirty="0">
                          <a:latin typeface="Candara" panose="020E0502030303020204" pitchFamily="34" charset="0"/>
                        </a:rPr>
                        <a:t>Control de peligros químicos y biológicos. Basada en las características del agua de la fuente</a:t>
                      </a:r>
                      <a:r>
                        <a:rPr lang="es-UY" sz="1800" b="0" i="0" u="none" strike="noStrike" kern="1200" baseline="0" dirty="0">
                          <a:solidFill>
                            <a:schemeClr val="tx1"/>
                          </a:solidFill>
                          <a:latin typeface="Candara" panose="020E0502030303020204" pitchFamily="34" charset="0"/>
                          <a:ea typeface="+mn-ea"/>
                          <a:cs typeface="+mn-cs"/>
                        </a:rPr>
                        <a:t>. </a:t>
                      </a:r>
                      <a:r>
                        <a:rPr lang="es-UY" sz="1800" b="0" i="0" u="none" strike="noStrike" kern="1200" baseline="0" dirty="0" err="1">
                          <a:solidFill>
                            <a:schemeClr val="tx1"/>
                          </a:solidFill>
                          <a:latin typeface="Candara" panose="020E0502030303020204" pitchFamily="34" charset="0"/>
                          <a:ea typeface="+mn-ea"/>
                          <a:cs typeface="+mn-cs"/>
                        </a:rPr>
                        <a:t>Ej</a:t>
                      </a:r>
                      <a:r>
                        <a:rPr lang="es-UY" sz="1800" b="0" i="0" u="none" strike="noStrike" kern="1200" baseline="0" dirty="0">
                          <a:solidFill>
                            <a:schemeClr val="tx1"/>
                          </a:solidFill>
                          <a:latin typeface="Candara" panose="020E0502030303020204" pitchFamily="34" charset="0"/>
                          <a:ea typeface="+mn-ea"/>
                          <a:cs typeface="+mn-cs"/>
                        </a:rPr>
                        <a:t>: requisito de filtración</a:t>
                      </a:r>
                    </a:p>
                    <a:p>
                      <a:r>
                        <a:rPr lang="es-UY" sz="1800" b="0" i="0" u="none" strike="noStrike" kern="1200" baseline="0" dirty="0">
                          <a:solidFill>
                            <a:schemeClr val="tx1"/>
                          </a:solidFill>
                          <a:latin typeface="Candara" panose="020E0502030303020204" pitchFamily="34" charset="0"/>
                          <a:ea typeface="+mn-ea"/>
                          <a:cs typeface="+mn-cs"/>
                        </a:rPr>
                        <a:t>de las aguas superficiales.</a:t>
                      </a:r>
                      <a:endParaRPr lang="es-UY" dirty="0">
                        <a:latin typeface="Candara" panose="020E0502030303020204" pitchFamily="34" charset="0"/>
                      </a:endParaRPr>
                    </a:p>
                  </a:txBody>
                  <a:tcPr anchor="ctr"/>
                </a:tc>
                <a:extLst>
                  <a:ext uri="{0D108BD9-81ED-4DB2-BD59-A6C34878D82A}">
                    <a16:rowId xmlns:a16="http://schemas.microsoft.com/office/drawing/2014/main" val="4187885901"/>
                  </a:ext>
                </a:extLst>
              </a:tr>
            </a:tbl>
          </a:graphicData>
        </a:graphic>
      </p:graphicFrame>
      <p:sp>
        <p:nvSpPr>
          <p:cNvPr id="3" name="CuadroTexto 2">
            <a:extLst>
              <a:ext uri="{FF2B5EF4-FFF2-40B4-BE49-F238E27FC236}">
                <a16:creationId xmlns:a16="http://schemas.microsoft.com/office/drawing/2014/main" id="{6472A307-7E66-82AA-24E7-75752AC7B4D6}"/>
              </a:ext>
            </a:extLst>
          </p:cNvPr>
          <p:cNvSpPr txBox="1"/>
          <p:nvPr/>
        </p:nvSpPr>
        <p:spPr>
          <a:xfrm>
            <a:off x="633781" y="5373216"/>
            <a:ext cx="9422659" cy="1015663"/>
          </a:xfrm>
          <a:prstGeom prst="rect">
            <a:avLst/>
          </a:prstGeom>
          <a:noFill/>
        </p:spPr>
        <p:txBody>
          <a:bodyPr wrap="square" rtlCol="0">
            <a:spAutoFit/>
          </a:bodyPr>
          <a:lstStyle/>
          <a:p>
            <a:r>
              <a:rPr lang="es-UY" sz="2000" dirty="0">
                <a:latin typeface="Candara" panose="020E0502030303020204" pitchFamily="34" charset="0"/>
              </a:rPr>
              <a:t>La CMT se utiliza para el cálculo de los otros tipos de metas (filas 3 y 4). No suelen establecerse metas específicas de calidad de agua para los patógenos individuales: se evalúa la calidad microbiológica utilizando indicadores</a:t>
            </a:r>
          </a:p>
        </p:txBody>
      </p:sp>
      <mc:AlternateContent xmlns:mc="http://schemas.openxmlformats.org/markup-compatibility/2006" xmlns:pslz="http://schemas.microsoft.com/office/powerpoint/2016/slidezoom">
        <mc:Choice Requires="pslz">
          <p:graphicFrame>
            <p:nvGraphicFramePr>
              <p:cNvPr id="5" name="Vista general de diapositiva 4">
                <a:extLst>
                  <a:ext uri="{FF2B5EF4-FFF2-40B4-BE49-F238E27FC236}">
                    <a16:creationId xmlns:a16="http://schemas.microsoft.com/office/drawing/2014/main" id="{DD88D13A-EFAD-11B5-EA7E-C573140FCFC7}"/>
                  </a:ext>
                </a:extLst>
              </p:cNvPr>
              <p:cNvGraphicFramePr>
                <a:graphicFrameLocks noChangeAspect="1"/>
              </p:cNvGraphicFramePr>
              <p:nvPr>
                <p:extLst>
                  <p:ext uri="{D42A27DB-BD31-4B8C-83A1-F6EECF244321}">
                    <p14:modId xmlns:p14="http://schemas.microsoft.com/office/powerpoint/2010/main" val="1453528669"/>
                  </p:ext>
                </p:extLst>
              </p:nvPr>
            </p:nvGraphicFramePr>
            <p:xfrm>
              <a:off x="10273705" y="5373216"/>
              <a:ext cx="1312822" cy="738462"/>
            </p:xfrm>
            <a:graphic>
              <a:graphicData uri="http://schemas.microsoft.com/office/powerpoint/2016/slidezoom">
                <pslz:sldZm>
                  <pslz:sldZmObj sldId="702" cId="1609915749">
                    <pslz:zmPr id="{9F86424E-220E-47B7-81D8-71A6D0B24226}" returnToParent="0" transitionDur="1000">
                      <p166:blipFill xmlns:p166="http://schemas.microsoft.com/office/powerpoint/2016/6/main">
                        <a:blip r:embed="rId2"/>
                        <a:stretch>
                          <a:fillRect/>
                        </a:stretch>
                      </p166:blipFill>
                      <p166:spPr xmlns:p166="http://schemas.microsoft.com/office/powerpoint/2016/6/main">
                        <a:xfrm>
                          <a:off x="0" y="0"/>
                          <a:ext cx="1312822" cy="738462"/>
                        </a:xfrm>
                        <a:prstGeom prst="rect">
                          <a:avLst/>
                        </a:prstGeom>
                        <a:ln w="3175">
                          <a:solidFill>
                            <a:prstClr val="ltGray"/>
                          </a:solidFill>
                        </a:ln>
                      </p166:spPr>
                    </pslz:zmPr>
                  </pslz:sldZmObj>
                </pslz:sldZm>
              </a:graphicData>
            </a:graphic>
          </p:graphicFrame>
        </mc:Choice>
        <mc:Fallback xmlns="">
          <p:pic>
            <p:nvPicPr>
              <p:cNvPr id="5" name="Vista general de diapositiva 4">
                <a:extLst>
                  <a:ext uri="{FF2B5EF4-FFF2-40B4-BE49-F238E27FC236}">
                    <a16:creationId xmlns:a16="http://schemas.microsoft.com/office/drawing/2014/main" id="{DD88D13A-EFAD-11B5-EA7E-C573140FCFC7}"/>
                  </a:ext>
                </a:extLst>
              </p:cNvPr>
              <p:cNvPicPr>
                <a:picLocks noGrp="1" noRot="1" noChangeAspect="1" noMove="1" noResize="1" noEditPoints="1" noAdjustHandles="1" noChangeArrowheads="1" noChangeShapeType="1"/>
              </p:cNvPicPr>
              <p:nvPr/>
            </p:nvPicPr>
            <p:blipFill>
              <a:blip r:embed="rId3"/>
              <a:stretch>
                <a:fillRect/>
              </a:stretch>
            </p:blipFill>
            <p:spPr>
              <a:xfrm>
                <a:off x="10273705" y="5373216"/>
                <a:ext cx="1312822" cy="738462"/>
              </a:xfrm>
              <a:prstGeom prst="rect">
                <a:avLst/>
              </a:prstGeom>
              <a:ln w="3175">
                <a:solidFill>
                  <a:prstClr val="ltGray"/>
                </a:solidFill>
              </a:ln>
            </p:spPr>
          </p:pic>
        </mc:Fallback>
      </mc:AlternateContent>
    </p:spTree>
    <p:extLst>
      <p:ext uri="{BB962C8B-B14F-4D97-AF65-F5344CB8AC3E}">
        <p14:creationId xmlns:p14="http://schemas.microsoft.com/office/powerpoint/2010/main" val="3434136708"/>
      </p:ext>
    </p:extLst>
  </p:cSld>
  <p:clrMapOvr>
    <a:masterClrMapping/>
  </p:clrMapOvr>
  <p:transition>
    <p:zoom dir="in"/>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 name="Rectángulo 64">
            <a:extLst>
              <a:ext uri="{FF2B5EF4-FFF2-40B4-BE49-F238E27FC236}">
                <a16:creationId xmlns:a16="http://schemas.microsoft.com/office/drawing/2014/main" id="{64D9AC5F-34F3-4DF7-D3CF-7D17C322F11C}"/>
              </a:ext>
            </a:extLst>
          </p:cNvPr>
          <p:cNvSpPr/>
          <p:nvPr/>
        </p:nvSpPr>
        <p:spPr bwMode="auto">
          <a:xfrm>
            <a:off x="752275" y="1340768"/>
            <a:ext cx="10687449" cy="3672408"/>
          </a:xfrm>
          <a:prstGeom prst="rect">
            <a:avLst/>
          </a:prstGeom>
          <a:solidFill>
            <a:schemeClr val="bg1"/>
          </a:solidFill>
          <a:ln w="9525" cap="flat" cmpd="sng" algn="ctr">
            <a:solidFill>
              <a:schemeClr val="tx2">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2" name="Text Box 3">
            <a:extLst>
              <a:ext uri="{FF2B5EF4-FFF2-40B4-BE49-F238E27FC236}">
                <a16:creationId xmlns:a16="http://schemas.microsoft.com/office/drawing/2014/main" id="{7C8BA021-9718-C942-7469-5D3B5EE7B280}"/>
              </a:ext>
            </a:extLst>
          </p:cNvPr>
          <p:cNvSpPr txBox="1">
            <a:spLocks noChangeArrowheads="1"/>
          </p:cNvSpPr>
          <p:nvPr/>
        </p:nvSpPr>
        <p:spPr bwMode="auto">
          <a:xfrm>
            <a:off x="2451010" y="3763529"/>
            <a:ext cx="1295400" cy="261610"/>
          </a:xfrm>
          <a:prstGeom prst="rect">
            <a:avLst/>
          </a:prstGeom>
          <a:noFill/>
          <a:ln w="9525">
            <a:noFill/>
            <a:miter lim="800000"/>
            <a:headEnd/>
            <a:tailEnd/>
          </a:ln>
        </p:spPr>
        <p:txBody>
          <a:bodyPr>
            <a:spAutoFit/>
          </a:bodyPr>
          <a:lstStyle/>
          <a:p>
            <a:pPr>
              <a:spcBef>
                <a:spcPct val="50000"/>
              </a:spcBef>
            </a:pPr>
            <a:r>
              <a:rPr lang="es-ES_tradnl" sz="1100">
                <a:solidFill>
                  <a:srgbClr val="000000"/>
                </a:solidFill>
              </a:rPr>
              <a:t>COAGULACIÓN</a:t>
            </a:r>
            <a:endParaRPr lang="es-MX" sz="1100">
              <a:solidFill>
                <a:srgbClr val="000000"/>
              </a:solidFill>
            </a:endParaRPr>
          </a:p>
        </p:txBody>
      </p:sp>
      <p:sp>
        <p:nvSpPr>
          <p:cNvPr id="4" name="Line 6">
            <a:extLst>
              <a:ext uri="{FF2B5EF4-FFF2-40B4-BE49-F238E27FC236}">
                <a16:creationId xmlns:a16="http://schemas.microsoft.com/office/drawing/2014/main" id="{0ABA05F1-FF8D-0B0F-081B-7F2F7A73C506}"/>
              </a:ext>
            </a:extLst>
          </p:cNvPr>
          <p:cNvSpPr>
            <a:spLocks noChangeShapeType="1"/>
          </p:cNvSpPr>
          <p:nvPr/>
        </p:nvSpPr>
        <p:spPr bwMode="auto">
          <a:xfrm>
            <a:off x="3266041" y="3282843"/>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grpSp>
        <p:nvGrpSpPr>
          <p:cNvPr id="6" name="Group 13">
            <a:extLst>
              <a:ext uri="{FF2B5EF4-FFF2-40B4-BE49-F238E27FC236}">
                <a16:creationId xmlns:a16="http://schemas.microsoft.com/office/drawing/2014/main" id="{68936B16-6059-F81B-22DE-3D384A224923}"/>
              </a:ext>
            </a:extLst>
          </p:cNvPr>
          <p:cNvGrpSpPr>
            <a:grpSpLocks/>
          </p:cNvGrpSpPr>
          <p:nvPr/>
        </p:nvGrpSpPr>
        <p:grpSpPr bwMode="auto">
          <a:xfrm>
            <a:off x="1109513" y="2283633"/>
            <a:ext cx="649287" cy="1800225"/>
            <a:chOff x="385" y="1162"/>
            <a:chExt cx="409" cy="1134"/>
          </a:xfrm>
        </p:grpSpPr>
        <p:grpSp>
          <p:nvGrpSpPr>
            <p:cNvPr id="7" name="Group 14">
              <a:extLst>
                <a:ext uri="{FF2B5EF4-FFF2-40B4-BE49-F238E27FC236}">
                  <a16:creationId xmlns:a16="http://schemas.microsoft.com/office/drawing/2014/main" id="{2D6810B4-FEE3-3F7E-E6A1-70E5F052849C}"/>
                </a:ext>
              </a:extLst>
            </p:cNvPr>
            <p:cNvGrpSpPr>
              <a:grpSpLocks/>
            </p:cNvGrpSpPr>
            <p:nvPr/>
          </p:nvGrpSpPr>
          <p:grpSpPr bwMode="auto">
            <a:xfrm>
              <a:off x="476" y="1162"/>
              <a:ext cx="318" cy="1134"/>
              <a:chOff x="612" y="1162"/>
              <a:chExt cx="318" cy="1134"/>
            </a:xfrm>
          </p:grpSpPr>
          <p:sp>
            <p:nvSpPr>
              <p:cNvPr id="13" name="Freeform 15">
                <a:extLst>
                  <a:ext uri="{FF2B5EF4-FFF2-40B4-BE49-F238E27FC236}">
                    <a16:creationId xmlns:a16="http://schemas.microsoft.com/office/drawing/2014/main" id="{1A9C35A1-007C-DF0E-67B5-177A375B444E}"/>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4" name="Freeform 16">
                <a:extLst>
                  <a:ext uri="{FF2B5EF4-FFF2-40B4-BE49-F238E27FC236}">
                    <a16:creationId xmlns:a16="http://schemas.microsoft.com/office/drawing/2014/main" id="{3464310D-AF64-0200-5011-36022527E9F7}"/>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5" name="Freeform 17">
                <a:extLst>
                  <a:ext uri="{FF2B5EF4-FFF2-40B4-BE49-F238E27FC236}">
                    <a16:creationId xmlns:a16="http://schemas.microsoft.com/office/drawing/2014/main" id="{542C0244-AAC4-9EC0-3C3F-2F297132E1BA}"/>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grpSp>
          <p:nvGrpSpPr>
            <p:cNvPr id="8" name="Group 18">
              <a:extLst>
                <a:ext uri="{FF2B5EF4-FFF2-40B4-BE49-F238E27FC236}">
                  <a16:creationId xmlns:a16="http://schemas.microsoft.com/office/drawing/2014/main" id="{7B0A08B5-92D7-7EAC-5860-B0A6B69EBD5F}"/>
                </a:ext>
              </a:extLst>
            </p:cNvPr>
            <p:cNvGrpSpPr>
              <a:grpSpLocks/>
            </p:cNvGrpSpPr>
            <p:nvPr/>
          </p:nvGrpSpPr>
          <p:grpSpPr bwMode="auto">
            <a:xfrm>
              <a:off x="385" y="1162"/>
              <a:ext cx="318" cy="1134"/>
              <a:chOff x="612" y="1162"/>
              <a:chExt cx="318" cy="1134"/>
            </a:xfrm>
          </p:grpSpPr>
          <p:sp>
            <p:nvSpPr>
              <p:cNvPr id="10" name="Freeform 19">
                <a:extLst>
                  <a:ext uri="{FF2B5EF4-FFF2-40B4-BE49-F238E27FC236}">
                    <a16:creationId xmlns:a16="http://schemas.microsoft.com/office/drawing/2014/main" id="{DCC9B9A6-55AE-F0FF-D8FC-D76A85CAE0C5}"/>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1" name="Freeform 20">
                <a:extLst>
                  <a:ext uri="{FF2B5EF4-FFF2-40B4-BE49-F238E27FC236}">
                    <a16:creationId xmlns:a16="http://schemas.microsoft.com/office/drawing/2014/main" id="{132D72CE-580D-4EBF-9206-ACA395C5BCA8}"/>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2" name="Freeform 21">
                <a:extLst>
                  <a:ext uri="{FF2B5EF4-FFF2-40B4-BE49-F238E27FC236}">
                    <a16:creationId xmlns:a16="http://schemas.microsoft.com/office/drawing/2014/main" id="{D47DD15B-8AA9-9814-779D-6235B4BCC0ED}"/>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sp>
          <p:nvSpPr>
            <p:cNvPr id="9" name="Oval 22">
              <a:extLst>
                <a:ext uri="{FF2B5EF4-FFF2-40B4-BE49-F238E27FC236}">
                  <a16:creationId xmlns:a16="http://schemas.microsoft.com/office/drawing/2014/main" id="{91129F77-15BD-76B4-CC04-7A0DF0C8286E}"/>
                </a:ext>
              </a:extLst>
            </p:cNvPr>
            <p:cNvSpPr>
              <a:spLocks noChangeArrowheads="1"/>
            </p:cNvSpPr>
            <p:nvPr/>
          </p:nvSpPr>
          <p:spPr bwMode="auto">
            <a:xfrm>
              <a:off x="657" y="1706"/>
              <a:ext cx="136" cy="136"/>
            </a:xfrm>
            <a:prstGeom prst="ellipse">
              <a:avLst/>
            </a:prstGeom>
            <a:solidFill>
              <a:srgbClr val="00001C"/>
            </a:solidFill>
            <a:ln w="9525">
              <a:solidFill>
                <a:schemeClr val="bg1">
                  <a:lumMod val="85000"/>
                </a:schemeClr>
              </a:solidFill>
              <a:round/>
              <a:headEnd/>
              <a:tailEnd/>
            </a:ln>
          </p:spPr>
          <p:txBody>
            <a:bodyPr wrap="none" anchor="ctr"/>
            <a:lstStyle/>
            <a:p>
              <a:pPr algn="l"/>
              <a:endParaRPr lang="es-UY" sz="1800">
                <a:solidFill>
                  <a:srgbClr val="000000"/>
                </a:solidFill>
              </a:endParaRPr>
            </a:p>
          </p:txBody>
        </p:sp>
      </p:grpSp>
      <p:sp>
        <p:nvSpPr>
          <p:cNvPr id="16" name="Line 24">
            <a:extLst>
              <a:ext uri="{FF2B5EF4-FFF2-40B4-BE49-F238E27FC236}">
                <a16:creationId xmlns:a16="http://schemas.microsoft.com/office/drawing/2014/main" id="{FABEAE90-FB24-7F25-0AF2-81AB1634BFF0}"/>
              </a:ext>
            </a:extLst>
          </p:cNvPr>
          <p:cNvSpPr>
            <a:spLocks noChangeShapeType="1"/>
          </p:cNvSpPr>
          <p:nvPr/>
        </p:nvSpPr>
        <p:spPr bwMode="auto">
          <a:xfrm>
            <a:off x="4989416" y="3264969"/>
            <a:ext cx="375177"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cxnSp>
        <p:nvCxnSpPr>
          <p:cNvPr id="17" name="AutoShape 57">
            <a:extLst>
              <a:ext uri="{FF2B5EF4-FFF2-40B4-BE49-F238E27FC236}">
                <a16:creationId xmlns:a16="http://schemas.microsoft.com/office/drawing/2014/main" id="{FB7BB4C1-3ADC-58E1-5F13-A128F881AC4F}"/>
              </a:ext>
            </a:extLst>
          </p:cNvPr>
          <p:cNvCxnSpPr>
            <a:cxnSpLocks noChangeShapeType="1"/>
            <a:stCxn id="24" idx="1"/>
            <a:endCxn id="25" idx="1"/>
          </p:cNvCxnSpPr>
          <p:nvPr/>
        </p:nvCxnSpPr>
        <p:spPr bwMode="auto">
          <a:xfrm>
            <a:off x="2834245" y="3689243"/>
            <a:ext cx="422275" cy="0"/>
          </a:xfrm>
          <a:prstGeom prst="straightConnector1">
            <a:avLst/>
          </a:prstGeom>
          <a:noFill/>
          <a:ln w="28575">
            <a:solidFill>
              <a:schemeClr val="tx1"/>
            </a:solidFill>
            <a:round/>
            <a:headEnd/>
            <a:tailEnd/>
          </a:ln>
        </p:spPr>
      </p:cxnSp>
      <p:grpSp>
        <p:nvGrpSpPr>
          <p:cNvPr id="18" name="Group 58">
            <a:extLst>
              <a:ext uri="{FF2B5EF4-FFF2-40B4-BE49-F238E27FC236}">
                <a16:creationId xmlns:a16="http://schemas.microsoft.com/office/drawing/2014/main" id="{24D176E6-0B88-45BA-3F26-1E6BBF2B74F5}"/>
              </a:ext>
            </a:extLst>
          </p:cNvPr>
          <p:cNvGrpSpPr>
            <a:grpSpLocks/>
          </p:cNvGrpSpPr>
          <p:nvPr/>
        </p:nvGrpSpPr>
        <p:grpSpPr bwMode="auto">
          <a:xfrm>
            <a:off x="2834244" y="2851043"/>
            <a:ext cx="422275" cy="838200"/>
            <a:chOff x="1728" y="1584"/>
            <a:chExt cx="288" cy="528"/>
          </a:xfrm>
        </p:grpSpPr>
        <p:grpSp>
          <p:nvGrpSpPr>
            <p:cNvPr id="19" name="Group 59">
              <a:extLst>
                <a:ext uri="{FF2B5EF4-FFF2-40B4-BE49-F238E27FC236}">
                  <a16:creationId xmlns:a16="http://schemas.microsoft.com/office/drawing/2014/main" id="{0691A15E-FBCB-0164-A21E-C16E68420E1E}"/>
                </a:ext>
              </a:extLst>
            </p:cNvPr>
            <p:cNvGrpSpPr>
              <a:grpSpLocks/>
            </p:cNvGrpSpPr>
            <p:nvPr/>
          </p:nvGrpSpPr>
          <p:grpSpPr bwMode="auto">
            <a:xfrm>
              <a:off x="1728" y="1632"/>
              <a:ext cx="288" cy="480"/>
              <a:chOff x="1728" y="1632"/>
              <a:chExt cx="336" cy="480"/>
            </a:xfrm>
          </p:grpSpPr>
          <p:sp>
            <p:nvSpPr>
              <p:cNvPr id="24" name="Line 60">
                <a:extLst>
                  <a:ext uri="{FF2B5EF4-FFF2-40B4-BE49-F238E27FC236}">
                    <a16:creationId xmlns:a16="http://schemas.microsoft.com/office/drawing/2014/main" id="{F2CA915C-E8E8-7F23-54A2-0620422634F0}"/>
                  </a:ext>
                </a:extLst>
              </p:cNvPr>
              <p:cNvSpPr>
                <a:spLocks noChangeShapeType="1"/>
              </p:cNvSpPr>
              <p:nvPr/>
            </p:nvSpPr>
            <p:spPr bwMode="auto">
              <a:xfrm>
                <a:off x="1728"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25" name="Line 61">
                <a:extLst>
                  <a:ext uri="{FF2B5EF4-FFF2-40B4-BE49-F238E27FC236}">
                    <a16:creationId xmlns:a16="http://schemas.microsoft.com/office/drawing/2014/main" id="{3045A90F-5082-2F6D-11E0-EE7148517E46}"/>
                  </a:ext>
                </a:extLst>
              </p:cNvPr>
              <p:cNvSpPr>
                <a:spLocks noChangeShapeType="1"/>
              </p:cNvSpPr>
              <p:nvPr/>
            </p:nvSpPr>
            <p:spPr bwMode="auto">
              <a:xfrm>
                <a:off x="2064"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20" name="Group 62">
              <a:extLst>
                <a:ext uri="{FF2B5EF4-FFF2-40B4-BE49-F238E27FC236}">
                  <a16:creationId xmlns:a16="http://schemas.microsoft.com/office/drawing/2014/main" id="{620265ED-CB9B-453F-BDE8-73ED03996F73}"/>
                </a:ext>
              </a:extLst>
            </p:cNvPr>
            <p:cNvGrpSpPr>
              <a:grpSpLocks/>
            </p:cNvGrpSpPr>
            <p:nvPr/>
          </p:nvGrpSpPr>
          <p:grpSpPr bwMode="auto">
            <a:xfrm>
              <a:off x="1776" y="1968"/>
              <a:ext cx="192" cy="48"/>
              <a:chOff x="1392" y="2832"/>
              <a:chExt cx="192" cy="48"/>
            </a:xfrm>
          </p:grpSpPr>
          <p:sp>
            <p:nvSpPr>
              <p:cNvPr id="22" name="Oval 63">
                <a:extLst>
                  <a:ext uri="{FF2B5EF4-FFF2-40B4-BE49-F238E27FC236}">
                    <a16:creationId xmlns:a16="http://schemas.microsoft.com/office/drawing/2014/main" id="{E2DB50F9-678C-EA9B-2862-40C22702D62F}"/>
                  </a:ext>
                </a:extLst>
              </p:cNvPr>
              <p:cNvSpPr>
                <a:spLocks noChangeArrowheads="1"/>
              </p:cNvSpPr>
              <p:nvPr/>
            </p:nvSpPr>
            <p:spPr bwMode="auto">
              <a:xfrm>
                <a:off x="1392"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23" name="Oval 64">
                <a:extLst>
                  <a:ext uri="{FF2B5EF4-FFF2-40B4-BE49-F238E27FC236}">
                    <a16:creationId xmlns:a16="http://schemas.microsoft.com/office/drawing/2014/main" id="{0E6C7557-B7E2-3CE0-38C9-E3A450F805ED}"/>
                  </a:ext>
                </a:extLst>
              </p:cNvPr>
              <p:cNvSpPr>
                <a:spLocks noChangeArrowheads="1"/>
              </p:cNvSpPr>
              <p:nvPr/>
            </p:nvSpPr>
            <p:spPr bwMode="auto">
              <a:xfrm>
                <a:off x="1488"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grpSp>
        <p:sp>
          <p:nvSpPr>
            <p:cNvPr id="21" name="Line 65">
              <a:extLst>
                <a:ext uri="{FF2B5EF4-FFF2-40B4-BE49-F238E27FC236}">
                  <a16:creationId xmlns:a16="http://schemas.microsoft.com/office/drawing/2014/main" id="{5918A938-3445-2515-0E70-3356FFB5599C}"/>
                </a:ext>
              </a:extLst>
            </p:cNvPr>
            <p:cNvSpPr>
              <a:spLocks noChangeShapeType="1"/>
            </p:cNvSpPr>
            <p:nvPr/>
          </p:nvSpPr>
          <p:spPr bwMode="auto">
            <a:xfrm flipV="1">
              <a:off x="1872" y="1584"/>
              <a:ext cx="0" cy="432"/>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26" name="Group 66">
            <a:extLst>
              <a:ext uri="{FF2B5EF4-FFF2-40B4-BE49-F238E27FC236}">
                <a16:creationId xmlns:a16="http://schemas.microsoft.com/office/drawing/2014/main" id="{B1828385-0562-E100-AB51-0A72D9CB22CF}"/>
              </a:ext>
            </a:extLst>
          </p:cNvPr>
          <p:cNvGrpSpPr>
            <a:grpSpLocks/>
          </p:cNvGrpSpPr>
          <p:nvPr/>
        </p:nvGrpSpPr>
        <p:grpSpPr bwMode="auto">
          <a:xfrm>
            <a:off x="6643183" y="2924944"/>
            <a:ext cx="1296987" cy="1268413"/>
            <a:chOff x="2968" y="1525"/>
            <a:chExt cx="817" cy="799"/>
          </a:xfrm>
        </p:grpSpPr>
        <p:sp>
          <p:nvSpPr>
            <p:cNvPr id="27" name="Rectangle 67">
              <a:extLst>
                <a:ext uri="{FF2B5EF4-FFF2-40B4-BE49-F238E27FC236}">
                  <a16:creationId xmlns:a16="http://schemas.microsoft.com/office/drawing/2014/main" id="{5DAAFE95-2441-8B1C-4085-DB2382902087}"/>
                </a:ext>
              </a:extLst>
            </p:cNvPr>
            <p:cNvSpPr>
              <a:spLocks noChangeArrowheads="1"/>
            </p:cNvSpPr>
            <p:nvPr/>
          </p:nvSpPr>
          <p:spPr bwMode="auto">
            <a:xfrm>
              <a:off x="3061" y="1570"/>
              <a:ext cx="635" cy="318"/>
            </a:xfrm>
            <a:prstGeom prst="rect">
              <a:avLst/>
            </a:prstGeom>
            <a:noFill/>
            <a:ln w="12700">
              <a:solidFill>
                <a:schemeClr val="tx1"/>
              </a:solidFill>
              <a:miter lim="800000"/>
              <a:headEnd/>
              <a:tailEnd/>
            </a:ln>
          </p:spPr>
          <p:txBody>
            <a:bodyPr wrap="none" anchor="ctr"/>
            <a:lstStyle/>
            <a:p>
              <a:pPr algn="l"/>
              <a:endParaRPr lang="es-UY" sz="1800">
                <a:solidFill>
                  <a:srgbClr val="000000"/>
                </a:solidFill>
              </a:endParaRPr>
            </a:p>
          </p:txBody>
        </p:sp>
        <p:sp>
          <p:nvSpPr>
            <p:cNvPr id="28" name="Text Box 68">
              <a:extLst>
                <a:ext uri="{FF2B5EF4-FFF2-40B4-BE49-F238E27FC236}">
                  <a16:creationId xmlns:a16="http://schemas.microsoft.com/office/drawing/2014/main" id="{33D9E206-AEDF-CC2C-A29C-AB7F11AC8DD7}"/>
                </a:ext>
              </a:extLst>
            </p:cNvPr>
            <p:cNvSpPr txBox="1">
              <a:spLocks noChangeArrowheads="1"/>
            </p:cNvSpPr>
            <p:nvPr/>
          </p:nvSpPr>
          <p:spPr bwMode="auto">
            <a:xfrm>
              <a:off x="2968" y="2053"/>
              <a:ext cx="817" cy="271"/>
            </a:xfrm>
            <a:prstGeom prst="rect">
              <a:avLst/>
            </a:prstGeom>
            <a:noFill/>
            <a:ln w="9525">
              <a:noFill/>
              <a:miter lim="800000"/>
              <a:headEnd/>
              <a:tailEnd/>
            </a:ln>
          </p:spPr>
          <p:txBody>
            <a:bodyPr>
              <a:spAutoFit/>
            </a:bodyPr>
            <a:lstStyle/>
            <a:p>
              <a:pPr algn="ctr">
                <a:spcBef>
                  <a:spcPct val="50000"/>
                </a:spcBef>
              </a:pPr>
              <a:r>
                <a:rPr lang="es-ES_tradnl" sz="1100">
                  <a:solidFill>
                    <a:srgbClr val="000000"/>
                  </a:solidFill>
                </a:rPr>
                <a:t>FILTRACIÓN RÁPIDA</a:t>
              </a:r>
              <a:endParaRPr lang="es-MX" sz="1100">
                <a:solidFill>
                  <a:srgbClr val="000000"/>
                </a:solidFill>
              </a:endParaRPr>
            </a:p>
          </p:txBody>
        </p:sp>
        <p:sp>
          <p:nvSpPr>
            <p:cNvPr id="29" name="Rectangle 69" descr="Vertical clara">
              <a:extLst>
                <a:ext uri="{FF2B5EF4-FFF2-40B4-BE49-F238E27FC236}">
                  <a16:creationId xmlns:a16="http://schemas.microsoft.com/office/drawing/2014/main" id="{3CF8F501-507B-CCAD-C5B9-5601E20DD9F3}"/>
                </a:ext>
              </a:extLst>
            </p:cNvPr>
            <p:cNvSpPr>
              <a:spLocks noChangeArrowheads="1"/>
            </p:cNvSpPr>
            <p:nvPr/>
          </p:nvSpPr>
          <p:spPr bwMode="auto">
            <a:xfrm>
              <a:off x="3061" y="1888"/>
              <a:ext cx="635" cy="91"/>
            </a:xfrm>
            <a:prstGeom prst="rect">
              <a:avLst/>
            </a:prstGeom>
            <a:noFill/>
            <a:ln w="28575">
              <a:solidFill>
                <a:schemeClr val="tx1"/>
              </a:solidFill>
              <a:miter lim="800000"/>
              <a:headEnd/>
              <a:tailEnd/>
            </a:ln>
          </p:spPr>
          <p:txBody>
            <a:bodyPr wrap="none" anchor="ctr"/>
            <a:lstStyle/>
            <a:p>
              <a:pPr algn="l"/>
              <a:endParaRPr lang="es-UY" sz="1800">
                <a:solidFill>
                  <a:srgbClr val="000000"/>
                </a:solidFill>
              </a:endParaRPr>
            </a:p>
          </p:txBody>
        </p:sp>
        <p:sp>
          <p:nvSpPr>
            <p:cNvPr id="30" name="Rectangle 70" descr="Confeti grande">
              <a:extLst>
                <a:ext uri="{FF2B5EF4-FFF2-40B4-BE49-F238E27FC236}">
                  <a16:creationId xmlns:a16="http://schemas.microsoft.com/office/drawing/2014/main" id="{E025522D-824C-0CEC-C8A9-19A48AA43775}"/>
                </a:ext>
              </a:extLst>
            </p:cNvPr>
            <p:cNvSpPr>
              <a:spLocks noChangeArrowheads="1"/>
            </p:cNvSpPr>
            <p:nvPr/>
          </p:nvSpPr>
          <p:spPr bwMode="auto">
            <a:xfrm>
              <a:off x="3061" y="1661"/>
              <a:ext cx="635" cy="227"/>
            </a:xfrm>
            <a:prstGeom prst="rect">
              <a:avLst/>
            </a:prstGeom>
            <a:noFill/>
            <a:ln w="9525">
              <a:solidFill>
                <a:schemeClr val="tx1"/>
              </a:solidFill>
              <a:miter lim="800000"/>
              <a:headEnd/>
              <a:tailEnd/>
            </a:ln>
          </p:spPr>
          <p:txBody>
            <a:bodyPr wrap="none" anchor="ctr"/>
            <a:lstStyle/>
            <a:p>
              <a:pPr algn="l"/>
              <a:endParaRPr lang="es-UY" sz="1800">
                <a:solidFill>
                  <a:srgbClr val="000000"/>
                </a:solidFill>
              </a:endParaRPr>
            </a:p>
          </p:txBody>
        </p:sp>
        <p:sp>
          <p:nvSpPr>
            <p:cNvPr id="31" name="Freeform 71">
              <a:extLst>
                <a:ext uri="{FF2B5EF4-FFF2-40B4-BE49-F238E27FC236}">
                  <a16:creationId xmlns:a16="http://schemas.microsoft.com/office/drawing/2014/main" id="{EC5CEB76-022C-8687-62F2-9722EC251F7E}"/>
                </a:ext>
              </a:extLst>
            </p:cNvPr>
            <p:cNvSpPr>
              <a:spLocks/>
            </p:cNvSpPr>
            <p:nvPr/>
          </p:nvSpPr>
          <p:spPr bwMode="auto">
            <a:xfrm>
              <a:off x="3061" y="1525"/>
              <a:ext cx="635" cy="454"/>
            </a:xfrm>
            <a:custGeom>
              <a:avLst/>
              <a:gdLst>
                <a:gd name="T0" fmla="*/ 0 w 635"/>
                <a:gd name="T1" fmla="*/ 0 h 454"/>
                <a:gd name="T2" fmla="*/ 0 w 635"/>
                <a:gd name="T3" fmla="*/ 454 h 454"/>
                <a:gd name="T4" fmla="*/ 635 w 635"/>
                <a:gd name="T5" fmla="*/ 454 h 454"/>
                <a:gd name="T6" fmla="*/ 635 w 635"/>
                <a:gd name="T7" fmla="*/ 0 h 454"/>
                <a:gd name="T8" fmla="*/ 0 60000 65536"/>
                <a:gd name="T9" fmla="*/ 0 60000 65536"/>
                <a:gd name="T10" fmla="*/ 0 60000 65536"/>
                <a:gd name="T11" fmla="*/ 0 60000 65536"/>
                <a:gd name="T12" fmla="*/ 0 w 635"/>
                <a:gd name="T13" fmla="*/ 0 h 454"/>
                <a:gd name="T14" fmla="*/ 635 w 635"/>
                <a:gd name="T15" fmla="*/ 454 h 454"/>
              </a:gdLst>
              <a:ahLst/>
              <a:cxnLst>
                <a:cxn ang="T8">
                  <a:pos x="T0" y="T1"/>
                </a:cxn>
                <a:cxn ang="T9">
                  <a:pos x="T2" y="T3"/>
                </a:cxn>
                <a:cxn ang="T10">
                  <a:pos x="T4" y="T5"/>
                </a:cxn>
                <a:cxn ang="T11">
                  <a:pos x="T6" y="T7"/>
                </a:cxn>
              </a:cxnLst>
              <a:rect l="T12" t="T13" r="T14" b="T15"/>
              <a:pathLst>
                <a:path w="635" h="454">
                  <a:moveTo>
                    <a:pt x="0" y="0"/>
                  </a:moveTo>
                  <a:lnTo>
                    <a:pt x="0" y="454"/>
                  </a:lnTo>
                  <a:lnTo>
                    <a:pt x="635" y="454"/>
                  </a:lnTo>
                  <a:lnTo>
                    <a:pt x="635" y="0"/>
                  </a:lnTo>
                </a:path>
              </a:pathLst>
            </a:custGeom>
            <a:noFill/>
            <a:ln w="57150">
              <a:solidFill>
                <a:schemeClr val="tx1"/>
              </a:solidFill>
              <a:round/>
              <a:headEnd/>
              <a:tailEnd/>
            </a:ln>
          </p:spPr>
          <p:txBody>
            <a:bodyPr/>
            <a:lstStyle/>
            <a:p>
              <a:pPr algn="l"/>
              <a:endParaRPr lang="es-UY" sz="1800">
                <a:solidFill>
                  <a:srgbClr val="000000"/>
                </a:solidFill>
              </a:endParaRPr>
            </a:p>
          </p:txBody>
        </p:sp>
      </p:grpSp>
      <p:sp>
        <p:nvSpPr>
          <p:cNvPr id="32" name="Text Box 78">
            <a:extLst>
              <a:ext uri="{FF2B5EF4-FFF2-40B4-BE49-F238E27FC236}">
                <a16:creationId xmlns:a16="http://schemas.microsoft.com/office/drawing/2014/main" id="{4F74F556-AB0D-D406-86E6-A55EE5CEA128}"/>
              </a:ext>
            </a:extLst>
          </p:cNvPr>
          <p:cNvSpPr txBox="1">
            <a:spLocks noChangeArrowheads="1"/>
          </p:cNvSpPr>
          <p:nvPr/>
        </p:nvSpPr>
        <p:spPr bwMode="auto">
          <a:xfrm>
            <a:off x="5268407" y="4017059"/>
            <a:ext cx="1522413"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SEDIMENTACION</a:t>
            </a:r>
            <a:endParaRPr lang="es-MX" sz="1100">
              <a:solidFill>
                <a:srgbClr val="000000"/>
              </a:solidFill>
            </a:endParaRPr>
          </a:p>
        </p:txBody>
      </p:sp>
      <p:sp>
        <p:nvSpPr>
          <p:cNvPr id="33" name="Text Box 11">
            <a:extLst>
              <a:ext uri="{FF2B5EF4-FFF2-40B4-BE49-F238E27FC236}">
                <a16:creationId xmlns:a16="http://schemas.microsoft.com/office/drawing/2014/main" id="{C07DEB2E-D03B-B386-DF38-B651A2B49816}"/>
              </a:ext>
            </a:extLst>
          </p:cNvPr>
          <p:cNvSpPr txBox="1">
            <a:spLocks noChangeArrowheads="1"/>
          </p:cNvSpPr>
          <p:nvPr/>
        </p:nvSpPr>
        <p:spPr bwMode="auto">
          <a:xfrm>
            <a:off x="8436812" y="3724948"/>
            <a:ext cx="1224135" cy="253916"/>
          </a:xfrm>
          <a:prstGeom prst="rect">
            <a:avLst/>
          </a:prstGeom>
          <a:noFill/>
          <a:ln w="9525">
            <a:noFill/>
            <a:miter lim="800000"/>
            <a:headEnd/>
            <a:tailEnd/>
          </a:ln>
        </p:spPr>
        <p:txBody>
          <a:bodyPr wrap="square">
            <a:spAutoFit/>
          </a:bodyPr>
          <a:lstStyle/>
          <a:p>
            <a:pPr>
              <a:spcBef>
                <a:spcPct val="50000"/>
              </a:spcBef>
            </a:pPr>
            <a:r>
              <a:rPr lang="es-ES_tradnl" sz="1050">
                <a:solidFill>
                  <a:srgbClr val="000000"/>
                </a:solidFill>
              </a:rPr>
              <a:t>DESINFECCIÓN</a:t>
            </a:r>
            <a:endParaRPr lang="es-MX" sz="1050">
              <a:solidFill>
                <a:srgbClr val="000000"/>
              </a:solidFill>
            </a:endParaRPr>
          </a:p>
        </p:txBody>
      </p:sp>
      <p:sp>
        <p:nvSpPr>
          <p:cNvPr id="34" name="Text Box 5">
            <a:extLst>
              <a:ext uri="{FF2B5EF4-FFF2-40B4-BE49-F238E27FC236}">
                <a16:creationId xmlns:a16="http://schemas.microsoft.com/office/drawing/2014/main" id="{BE7FCC62-1ABC-C49B-E172-C7CF7DA95939}"/>
              </a:ext>
            </a:extLst>
          </p:cNvPr>
          <p:cNvSpPr txBox="1">
            <a:spLocks noChangeArrowheads="1"/>
          </p:cNvSpPr>
          <p:nvPr/>
        </p:nvSpPr>
        <p:spPr bwMode="auto">
          <a:xfrm>
            <a:off x="866026" y="2732222"/>
            <a:ext cx="1152525" cy="274638"/>
          </a:xfrm>
          <a:prstGeom prst="rect">
            <a:avLst/>
          </a:prstGeom>
          <a:noFill/>
          <a:ln w="9525">
            <a:noFill/>
            <a:miter lim="800000"/>
            <a:headEnd/>
            <a:tailEnd/>
          </a:ln>
        </p:spPr>
        <p:txBody>
          <a:bodyPr>
            <a:spAutoFit/>
          </a:bodyPr>
          <a:lstStyle/>
          <a:p>
            <a:pPr algn="l">
              <a:spcBef>
                <a:spcPct val="50000"/>
              </a:spcBef>
            </a:pPr>
            <a:r>
              <a:rPr lang="es-ES_tradnl" sz="1200">
                <a:solidFill>
                  <a:srgbClr val="000000"/>
                </a:solidFill>
              </a:rPr>
              <a:t>CAPTACIÓN</a:t>
            </a:r>
            <a:endParaRPr lang="es-MX" sz="1200">
              <a:solidFill>
                <a:srgbClr val="000000"/>
              </a:solidFill>
            </a:endParaRPr>
          </a:p>
        </p:txBody>
      </p:sp>
      <p:sp>
        <p:nvSpPr>
          <p:cNvPr id="38" name="Rectángulo 37">
            <a:extLst>
              <a:ext uri="{FF2B5EF4-FFF2-40B4-BE49-F238E27FC236}">
                <a16:creationId xmlns:a16="http://schemas.microsoft.com/office/drawing/2014/main" id="{59A21342-D1B0-78F3-08B4-519C70992CC2}"/>
              </a:ext>
            </a:extLst>
          </p:cNvPr>
          <p:cNvSpPr/>
          <p:nvPr/>
        </p:nvSpPr>
        <p:spPr>
          <a:xfrm>
            <a:off x="2144509" y="3075793"/>
            <a:ext cx="265763" cy="306496"/>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endParaRPr lang="es-UY" sz="1800">
              <a:solidFill>
                <a:srgbClr val="000000"/>
              </a:solidFill>
            </a:endParaRPr>
          </a:p>
        </p:txBody>
      </p:sp>
      <p:grpSp>
        <p:nvGrpSpPr>
          <p:cNvPr id="39" name="Group 8">
            <a:extLst>
              <a:ext uri="{FF2B5EF4-FFF2-40B4-BE49-F238E27FC236}">
                <a16:creationId xmlns:a16="http://schemas.microsoft.com/office/drawing/2014/main" id="{A93F7F93-7C5D-84D7-B84A-EC7E49C4FC04}"/>
              </a:ext>
            </a:extLst>
          </p:cNvPr>
          <p:cNvGrpSpPr>
            <a:grpSpLocks/>
          </p:cNvGrpSpPr>
          <p:nvPr/>
        </p:nvGrpSpPr>
        <p:grpSpPr bwMode="auto">
          <a:xfrm>
            <a:off x="8372190" y="2813236"/>
            <a:ext cx="1316908" cy="837394"/>
            <a:chOff x="4059" y="1480"/>
            <a:chExt cx="778" cy="453"/>
          </a:xfrm>
          <a:noFill/>
        </p:grpSpPr>
        <p:sp>
          <p:nvSpPr>
            <p:cNvPr id="40" name="Rectangle 9">
              <a:extLst>
                <a:ext uri="{FF2B5EF4-FFF2-40B4-BE49-F238E27FC236}">
                  <a16:creationId xmlns:a16="http://schemas.microsoft.com/office/drawing/2014/main" id="{7C60EA3C-D3B4-F56F-E2DB-C4E2AFB14C0A}"/>
                </a:ext>
              </a:extLst>
            </p:cNvPr>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41" name="Text Box 10">
              <a:extLst>
                <a:ext uri="{FF2B5EF4-FFF2-40B4-BE49-F238E27FC236}">
                  <a16:creationId xmlns:a16="http://schemas.microsoft.com/office/drawing/2014/main" id="{9B8DBA24-A24B-CADB-6171-EB7462B916C3}"/>
                </a:ext>
              </a:extLst>
            </p:cNvPr>
            <p:cNvSpPr txBox="1">
              <a:spLocks noChangeArrowheads="1"/>
            </p:cNvSpPr>
            <p:nvPr/>
          </p:nvSpPr>
          <p:spPr bwMode="auto">
            <a:xfrm>
              <a:off x="4066" y="1596"/>
              <a:ext cx="771" cy="216"/>
            </a:xfrm>
            <a:prstGeom prst="rect">
              <a:avLst/>
            </a:prstGeom>
            <a:grpFill/>
            <a:ln w="9525">
              <a:noFill/>
              <a:miter lim="800000"/>
              <a:headEnd/>
              <a:tailEnd/>
            </a:ln>
          </p:spPr>
          <p:txBody>
            <a:bodyPr>
              <a:spAutoFit/>
            </a:bodyPr>
            <a:lstStyle/>
            <a:p>
              <a:pPr algn="ctr">
                <a:spcBef>
                  <a:spcPct val="50000"/>
                </a:spcBef>
              </a:pPr>
              <a:r>
                <a:rPr lang="es-ES_tradnl" sz="1000" b="1">
                  <a:solidFill>
                    <a:srgbClr val="00001C"/>
                  </a:solidFill>
                </a:rPr>
                <a:t>DEPÓSITO DE AGUA FILTRADA</a:t>
              </a:r>
              <a:endParaRPr lang="es-MX" sz="1000" b="1">
                <a:solidFill>
                  <a:srgbClr val="00001C"/>
                </a:solidFill>
              </a:endParaRPr>
            </a:p>
          </p:txBody>
        </p:sp>
      </p:grpSp>
      <p:sp>
        <p:nvSpPr>
          <p:cNvPr id="43" name="Text Box 25">
            <a:extLst>
              <a:ext uri="{FF2B5EF4-FFF2-40B4-BE49-F238E27FC236}">
                <a16:creationId xmlns:a16="http://schemas.microsoft.com/office/drawing/2014/main" id="{A75DBC97-F3E7-1C9D-CA2F-C2617989E1E4}"/>
              </a:ext>
            </a:extLst>
          </p:cNvPr>
          <p:cNvSpPr txBox="1">
            <a:spLocks noChangeArrowheads="1"/>
          </p:cNvSpPr>
          <p:nvPr/>
        </p:nvSpPr>
        <p:spPr bwMode="auto">
          <a:xfrm>
            <a:off x="3746410" y="3770395"/>
            <a:ext cx="1344676"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FLOCULACIÓN</a:t>
            </a:r>
            <a:endParaRPr lang="es-MX" sz="1100">
              <a:solidFill>
                <a:srgbClr val="000000"/>
              </a:solidFill>
            </a:endParaRPr>
          </a:p>
        </p:txBody>
      </p:sp>
      <p:cxnSp>
        <p:nvCxnSpPr>
          <p:cNvPr id="44" name="Conector recto 43">
            <a:extLst>
              <a:ext uri="{FF2B5EF4-FFF2-40B4-BE49-F238E27FC236}">
                <a16:creationId xmlns:a16="http://schemas.microsoft.com/office/drawing/2014/main" id="{BE543CBD-368B-EE4F-8FAB-60B9DB7503FA}"/>
              </a:ext>
            </a:extLst>
          </p:cNvPr>
          <p:cNvCxnSpPr>
            <a:cxnSpLocks/>
          </p:cNvCxnSpPr>
          <p:nvPr/>
        </p:nvCxnSpPr>
        <p:spPr bwMode="auto">
          <a:xfrm>
            <a:off x="3850959" y="2886286"/>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Forma libre: forma 44">
            <a:extLst>
              <a:ext uri="{FF2B5EF4-FFF2-40B4-BE49-F238E27FC236}">
                <a16:creationId xmlns:a16="http://schemas.microsoft.com/office/drawing/2014/main" id="{298EBBDC-D452-A474-3CBD-7C6FD0826C33}"/>
              </a:ext>
            </a:extLst>
          </p:cNvPr>
          <p:cNvSpPr/>
          <p:nvPr/>
        </p:nvSpPr>
        <p:spPr bwMode="auto">
          <a:xfrm>
            <a:off x="3712991" y="2839484"/>
            <a:ext cx="1267691" cy="810491"/>
          </a:xfrm>
          <a:custGeom>
            <a:avLst/>
            <a:gdLst>
              <a:gd name="connsiteX0" fmla="*/ 0 w 1267691"/>
              <a:gd name="connsiteY0" fmla="*/ 20782 h 810491"/>
              <a:gd name="connsiteX1" fmla="*/ 0 w 1267691"/>
              <a:gd name="connsiteY1" fmla="*/ 810491 h 810491"/>
              <a:gd name="connsiteX2" fmla="*/ 1267691 w 1267691"/>
              <a:gd name="connsiteY2" fmla="*/ 810491 h 810491"/>
              <a:gd name="connsiteX3" fmla="*/ 1267691 w 1267691"/>
              <a:gd name="connsiteY3" fmla="*/ 0 h 810491"/>
            </a:gdLst>
            <a:ahLst/>
            <a:cxnLst>
              <a:cxn ang="0">
                <a:pos x="connsiteX0" y="connsiteY0"/>
              </a:cxn>
              <a:cxn ang="0">
                <a:pos x="connsiteX1" y="connsiteY1"/>
              </a:cxn>
              <a:cxn ang="0">
                <a:pos x="connsiteX2" y="connsiteY2"/>
              </a:cxn>
              <a:cxn ang="0">
                <a:pos x="connsiteX3" y="connsiteY3"/>
              </a:cxn>
            </a:cxnLst>
            <a:rect l="l" t="t" r="r" b="b"/>
            <a:pathLst>
              <a:path w="1267691" h="810491">
                <a:moveTo>
                  <a:pt x="0" y="20782"/>
                </a:moveTo>
                <a:lnTo>
                  <a:pt x="0" y="810491"/>
                </a:lnTo>
                <a:lnTo>
                  <a:pt x="1267691" y="810491"/>
                </a:lnTo>
                <a:lnTo>
                  <a:pt x="1267691"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46" name="Conector recto 45">
            <a:extLst>
              <a:ext uri="{FF2B5EF4-FFF2-40B4-BE49-F238E27FC236}">
                <a16:creationId xmlns:a16="http://schemas.microsoft.com/office/drawing/2014/main" id="{A661DC09-A55B-7535-E812-BFD18169E6EF}"/>
              </a:ext>
            </a:extLst>
          </p:cNvPr>
          <p:cNvCxnSpPr>
            <a:cxnSpLocks/>
          </p:cNvCxnSpPr>
          <p:nvPr/>
        </p:nvCxnSpPr>
        <p:spPr bwMode="auto">
          <a:xfrm>
            <a:off x="3976584" y="2886286"/>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Conector recto 46">
            <a:extLst>
              <a:ext uri="{FF2B5EF4-FFF2-40B4-BE49-F238E27FC236}">
                <a16:creationId xmlns:a16="http://schemas.microsoft.com/office/drawing/2014/main" id="{27F8AAEC-1162-050F-402B-EA9F4AB81F54}"/>
              </a:ext>
            </a:extLst>
          </p:cNvPr>
          <p:cNvCxnSpPr>
            <a:cxnSpLocks/>
          </p:cNvCxnSpPr>
          <p:nvPr/>
        </p:nvCxnSpPr>
        <p:spPr bwMode="auto">
          <a:xfrm>
            <a:off x="4138991" y="2882005"/>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Conector recto 47">
            <a:extLst>
              <a:ext uri="{FF2B5EF4-FFF2-40B4-BE49-F238E27FC236}">
                <a16:creationId xmlns:a16="http://schemas.microsoft.com/office/drawing/2014/main" id="{3CF8A69A-6887-313E-23DE-485761ABC989}"/>
              </a:ext>
            </a:extLst>
          </p:cNvPr>
          <p:cNvCxnSpPr>
            <a:cxnSpLocks/>
          </p:cNvCxnSpPr>
          <p:nvPr/>
        </p:nvCxnSpPr>
        <p:spPr bwMode="auto">
          <a:xfrm>
            <a:off x="4264616" y="2882005"/>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Conector recto 48">
            <a:extLst>
              <a:ext uri="{FF2B5EF4-FFF2-40B4-BE49-F238E27FC236}">
                <a16:creationId xmlns:a16="http://schemas.microsoft.com/office/drawing/2014/main" id="{7FB84E24-9EE5-0255-C102-380F2385D9C5}"/>
              </a:ext>
            </a:extLst>
          </p:cNvPr>
          <p:cNvCxnSpPr>
            <a:cxnSpLocks/>
          </p:cNvCxnSpPr>
          <p:nvPr/>
        </p:nvCxnSpPr>
        <p:spPr bwMode="auto">
          <a:xfrm>
            <a:off x="4427023" y="2892835"/>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Conector recto 49">
            <a:extLst>
              <a:ext uri="{FF2B5EF4-FFF2-40B4-BE49-F238E27FC236}">
                <a16:creationId xmlns:a16="http://schemas.microsoft.com/office/drawing/2014/main" id="{7475CBC8-CBD2-86E8-6639-92F7AF657AD9}"/>
              </a:ext>
            </a:extLst>
          </p:cNvPr>
          <p:cNvCxnSpPr>
            <a:cxnSpLocks/>
          </p:cNvCxnSpPr>
          <p:nvPr/>
        </p:nvCxnSpPr>
        <p:spPr bwMode="auto">
          <a:xfrm>
            <a:off x="4552648" y="2892835"/>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Conector recto 50">
            <a:extLst>
              <a:ext uri="{FF2B5EF4-FFF2-40B4-BE49-F238E27FC236}">
                <a16:creationId xmlns:a16="http://schemas.microsoft.com/office/drawing/2014/main" id="{368B05CA-25E1-4E66-3241-5B215DFD03A3}"/>
              </a:ext>
            </a:extLst>
          </p:cNvPr>
          <p:cNvCxnSpPr>
            <a:cxnSpLocks/>
          </p:cNvCxnSpPr>
          <p:nvPr/>
        </p:nvCxnSpPr>
        <p:spPr bwMode="auto">
          <a:xfrm>
            <a:off x="4715055" y="2888554"/>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Conector recto 51">
            <a:extLst>
              <a:ext uri="{FF2B5EF4-FFF2-40B4-BE49-F238E27FC236}">
                <a16:creationId xmlns:a16="http://schemas.microsoft.com/office/drawing/2014/main" id="{B67BE941-9742-1CE7-A171-42D0D54CFEF7}"/>
              </a:ext>
            </a:extLst>
          </p:cNvPr>
          <p:cNvCxnSpPr>
            <a:cxnSpLocks/>
          </p:cNvCxnSpPr>
          <p:nvPr/>
        </p:nvCxnSpPr>
        <p:spPr bwMode="auto">
          <a:xfrm>
            <a:off x="4840680" y="2888554"/>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 name="Line 24">
            <a:extLst>
              <a:ext uri="{FF2B5EF4-FFF2-40B4-BE49-F238E27FC236}">
                <a16:creationId xmlns:a16="http://schemas.microsoft.com/office/drawing/2014/main" id="{46B62C64-F867-63F6-20C1-5CD9B50E00B1}"/>
              </a:ext>
            </a:extLst>
          </p:cNvPr>
          <p:cNvSpPr>
            <a:spLocks noChangeShapeType="1"/>
          </p:cNvSpPr>
          <p:nvPr/>
        </p:nvSpPr>
        <p:spPr bwMode="auto">
          <a:xfrm flipV="1">
            <a:off x="6409237" y="3233293"/>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54" name="Line 24">
            <a:extLst>
              <a:ext uri="{FF2B5EF4-FFF2-40B4-BE49-F238E27FC236}">
                <a16:creationId xmlns:a16="http://schemas.microsoft.com/office/drawing/2014/main" id="{4900447C-671D-C4AC-4CBB-2B196B6E02A6}"/>
              </a:ext>
            </a:extLst>
          </p:cNvPr>
          <p:cNvSpPr>
            <a:spLocks noChangeShapeType="1"/>
          </p:cNvSpPr>
          <p:nvPr/>
        </p:nvSpPr>
        <p:spPr bwMode="auto">
          <a:xfrm flipV="1">
            <a:off x="9677255" y="3233293"/>
            <a:ext cx="1008062"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55" name="Rectángulo: esquinas superiores cortadas 54">
            <a:extLst>
              <a:ext uri="{FF2B5EF4-FFF2-40B4-BE49-F238E27FC236}">
                <a16:creationId xmlns:a16="http://schemas.microsoft.com/office/drawing/2014/main" id="{38AA4F54-B48E-8637-873A-E0FC6B7BE257}"/>
              </a:ext>
            </a:extLst>
          </p:cNvPr>
          <p:cNvSpPr/>
          <p:nvPr/>
        </p:nvSpPr>
        <p:spPr bwMode="auto">
          <a:xfrm rot="10800000">
            <a:off x="5351817" y="2888553"/>
            <a:ext cx="1055092" cy="1078543"/>
          </a:xfrm>
          <a:prstGeom prst="snip2SameRect">
            <a:avLst>
              <a:gd name="adj1" fmla="val 47120"/>
              <a:gd name="adj2" fmla="val 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56" name="Line 6">
            <a:extLst>
              <a:ext uri="{FF2B5EF4-FFF2-40B4-BE49-F238E27FC236}">
                <a16:creationId xmlns:a16="http://schemas.microsoft.com/office/drawing/2014/main" id="{3F027E7D-2D00-EA6B-AFBC-5899647FE5FF}"/>
              </a:ext>
            </a:extLst>
          </p:cNvPr>
          <p:cNvSpPr>
            <a:spLocks noChangeShapeType="1"/>
          </p:cNvSpPr>
          <p:nvPr/>
        </p:nvSpPr>
        <p:spPr bwMode="auto">
          <a:xfrm>
            <a:off x="2421491" y="3267411"/>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57" name="Line 6">
            <a:extLst>
              <a:ext uri="{FF2B5EF4-FFF2-40B4-BE49-F238E27FC236}">
                <a16:creationId xmlns:a16="http://schemas.microsoft.com/office/drawing/2014/main" id="{4FD1C4AC-8A6E-165D-486F-310F321DBFF8}"/>
              </a:ext>
            </a:extLst>
          </p:cNvPr>
          <p:cNvSpPr>
            <a:spLocks noChangeShapeType="1"/>
          </p:cNvSpPr>
          <p:nvPr/>
        </p:nvSpPr>
        <p:spPr bwMode="auto">
          <a:xfrm>
            <a:off x="1731757" y="3240136"/>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3" name="CuadroTexto 72">
            <a:extLst>
              <a:ext uri="{FF2B5EF4-FFF2-40B4-BE49-F238E27FC236}">
                <a16:creationId xmlns:a16="http://schemas.microsoft.com/office/drawing/2014/main" id="{141559EA-70C1-4D37-F182-88E3F173FCDD}"/>
              </a:ext>
            </a:extLst>
          </p:cNvPr>
          <p:cNvSpPr txBox="1"/>
          <p:nvPr/>
        </p:nvSpPr>
        <p:spPr>
          <a:xfrm>
            <a:off x="4473218" y="5210800"/>
            <a:ext cx="2081969" cy="338554"/>
          </a:xfrm>
          <a:prstGeom prst="rect">
            <a:avLst/>
          </a:prstGeom>
          <a:noFill/>
        </p:spPr>
        <p:txBody>
          <a:bodyPr wrap="square" rtlCol="0">
            <a:spAutoFit/>
          </a:bodyPr>
          <a:lstStyle/>
          <a:p>
            <a:r>
              <a:rPr lang="es-UY" sz="1600">
                <a:solidFill>
                  <a:schemeClr val="tx1"/>
                </a:solidFill>
                <a:latin typeface="myriad-pro"/>
              </a:rPr>
              <a:t>LOG REMOCIÓN</a:t>
            </a:r>
          </a:p>
        </p:txBody>
      </p:sp>
      <p:sp>
        <p:nvSpPr>
          <p:cNvPr id="35" name="CuadroTexto 34">
            <a:extLst>
              <a:ext uri="{FF2B5EF4-FFF2-40B4-BE49-F238E27FC236}">
                <a16:creationId xmlns:a16="http://schemas.microsoft.com/office/drawing/2014/main" id="{8487DA31-FDD6-46CF-8AF7-E0568AB045DA}"/>
              </a:ext>
            </a:extLst>
          </p:cNvPr>
          <p:cNvSpPr txBox="1"/>
          <p:nvPr/>
        </p:nvSpPr>
        <p:spPr>
          <a:xfrm>
            <a:off x="2401802" y="1907383"/>
            <a:ext cx="2587614" cy="400110"/>
          </a:xfrm>
          <a:prstGeom prst="rect">
            <a:avLst/>
          </a:prstGeom>
          <a:noFill/>
        </p:spPr>
        <p:txBody>
          <a:bodyPr wrap="square" rtlCol="0">
            <a:spAutoFit/>
          </a:bodyPr>
          <a:lstStyle/>
          <a:p>
            <a:r>
              <a:rPr lang="es-UY" sz="2000" dirty="0" err="1">
                <a:latin typeface="myriad-pro"/>
              </a:rPr>
              <a:t>xx</a:t>
            </a:r>
            <a:r>
              <a:rPr lang="es-UY" sz="2000" dirty="0">
                <a:latin typeface="myriad-pro"/>
              </a:rPr>
              <a:t> organismos/litro</a:t>
            </a:r>
            <a:endParaRPr lang="es-UY" sz="2000" dirty="0">
              <a:solidFill>
                <a:schemeClr val="tx1"/>
              </a:solidFill>
              <a:latin typeface="myriad-pro"/>
            </a:endParaRPr>
          </a:p>
        </p:txBody>
      </p:sp>
      <p:cxnSp>
        <p:nvCxnSpPr>
          <p:cNvPr id="58" name="Conector recto de flecha 57">
            <a:extLst>
              <a:ext uri="{FF2B5EF4-FFF2-40B4-BE49-F238E27FC236}">
                <a16:creationId xmlns:a16="http://schemas.microsoft.com/office/drawing/2014/main" id="{462A78F1-CE1A-3F15-E8B1-1A1B73125223}"/>
              </a:ext>
            </a:extLst>
          </p:cNvPr>
          <p:cNvCxnSpPr>
            <a:cxnSpLocks/>
          </p:cNvCxnSpPr>
          <p:nvPr/>
        </p:nvCxnSpPr>
        <p:spPr>
          <a:xfrm flipH="1">
            <a:off x="1398438" y="2142245"/>
            <a:ext cx="1003363" cy="3514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479B4898-2099-D442-6733-4FBA09F967A4}"/>
              </a:ext>
            </a:extLst>
          </p:cNvPr>
          <p:cNvCxnSpPr>
            <a:cxnSpLocks/>
          </p:cNvCxnSpPr>
          <p:nvPr/>
        </p:nvCxnSpPr>
        <p:spPr>
          <a:xfrm flipV="1">
            <a:off x="2018551" y="5622776"/>
            <a:ext cx="9421173" cy="384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A3ED52E3-2489-5F91-7CED-44E316C5A190}"/>
              </a:ext>
            </a:extLst>
          </p:cNvPr>
          <p:cNvCxnSpPr/>
          <p:nvPr/>
        </p:nvCxnSpPr>
        <p:spPr>
          <a:xfrm>
            <a:off x="8112224" y="3321025"/>
            <a:ext cx="0" cy="2340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82907E41-408F-84C5-5865-1FF6D94BFB2A}"/>
              </a:ext>
            </a:extLst>
          </p:cNvPr>
          <p:cNvCxnSpPr/>
          <p:nvPr/>
        </p:nvCxnSpPr>
        <p:spPr>
          <a:xfrm>
            <a:off x="9912424" y="3240136"/>
            <a:ext cx="0" cy="2340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 name="Line 24">
            <a:extLst>
              <a:ext uri="{FF2B5EF4-FFF2-40B4-BE49-F238E27FC236}">
                <a16:creationId xmlns:a16="http://schemas.microsoft.com/office/drawing/2014/main" id="{D58C8CCB-66B8-3462-761B-762E5AF7463E}"/>
              </a:ext>
            </a:extLst>
          </p:cNvPr>
          <p:cNvSpPr>
            <a:spLocks noChangeShapeType="1"/>
          </p:cNvSpPr>
          <p:nvPr/>
        </p:nvSpPr>
        <p:spPr bwMode="auto">
          <a:xfrm>
            <a:off x="7775646" y="3193943"/>
            <a:ext cx="59654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2" name="CuadroTexto 71">
            <a:extLst>
              <a:ext uri="{FF2B5EF4-FFF2-40B4-BE49-F238E27FC236}">
                <a16:creationId xmlns:a16="http://schemas.microsoft.com/office/drawing/2014/main" id="{AF4652EC-6323-7B04-4B16-145D757BE12A}"/>
              </a:ext>
            </a:extLst>
          </p:cNvPr>
          <p:cNvSpPr txBox="1"/>
          <p:nvPr/>
        </p:nvSpPr>
        <p:spPr>
          <a:xfrm>
            <a:off x="8112224" y="5188747"/>
            <a:ext cx="1905080" cy="338554"/>
          </a:xfrm>
          <a:prstGeom prst="rect">
            <a:avLst/>
          </a:prstGeom>
          <a:noFill/>
        </p:spPr>
        <p:txBody>
          <a:bodyPr wrap="square" rtlCol="0">
            <a:spAutoFit/>
          </a:bodyPr>
          <a:lstStyle/>
          <a:p>
            <a:r>
              <a:rPr lang="es-UY" sz="1600">
                <a:solidFill>
                  <a:schemeClr val="tx1"/>
                </a:solidFill>
                <a:latin typeface="myriad-pro"/>
              </a:rPr>
              <a:t>LOG INACTIVACIÓN</a:t>
            </a:r>
          </a:p>
        </p:txBody>
      </p:sp>
      <p:sp>
        <p:nvSpPr>
          <p:cNvPr id="74" name="CuadroTexto 73">
            <a:extLst>
              <a:ext uri="{FF2B5EF4-FFF2-40B4-BE49-F238E27FC236}">
                <a16:creationId xmlns:a16="http://schemas.microsoft.com/office/drawing/2014/main" id="{4C0564B2-64DC-CED2-92FD-CFC49B56EA37}"/>
              </a:ext>
            </a:extLst>
          </p:cNvPr>
          <p:cNvSpPr txBox="1"/>
          <p:nvPr/>
        </p:nvSpPr>
        <p:spPr>
          <a:xfrm>
            <a:off x="9991999" y="5178678"/>
            <a:ext cx="1368150" cy="338554"/>
          </a:xfrm>
          <a:prstGeom prst="rect">
            <a:avLst/>
          </a:prstGeom>
          <a:noFill/>
        </p:spPr>
        <p:txBody>
          <a:bodyPr wrap="square" rtlCol="0">
            <a:spAutoFit/>
          </a:bodyPr>
          <a:lstStyle/>
          <a:p>
            <a:r>
              <a:rPr lang="es-UY" sz="1600" b="1" dirty="0">
                <a:solidFill>
                  <a:schemeClr val="tx1"/>
                </a:solidFill>
                <a:latin typeface="myriad-pro"/>
              </a:rPr>
              <a:t>LOG TOTAL</a:t>
            </a:r>
          </a:p>
        </p:txBody>
      </p:sp>
      <p:cxnSp>
        <p:nvCxnSpPr>
          <p:cNvPr id="77" name="Conector recto 76">
            <a:extLst>
              <a:ext uri="{FF2B5EF4-FFF2-40B4-BE49-F238E27FC236}">
                <a16:creationId xmlns:a16="http://schemas.microsoft.com/office/drawing/2014/main" id="{484F95AB-47B5-60E7-EAAE-20FF4503FAC3}"/>
              </a:ext>
            </a:extLst>
          </p:cNvPr>
          <p:cNvCxnSpPr/>
          <p:nvPr/>
        </p:nvCxnSpPr>
        <p:spPr>
          <a:xfrm>
            <a:off x="2018551" y="3282553"/>
            <a:ext cx="0" cy="2340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395CC268-2F19-ACFB-A378-04A0AFEC48A4}"/>
              </a:ext>
            </a:extLst>
          </p:cNvPr>
          <p:cNvSpPr/>
          <p:nvPr/>
        </p:nvSpPr>
        <p:spPr>
          <a:xfrm>
            <a:off x="2265936" y="1592879"/>
            <a:ext cx="2587612" cy="101782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5" name="Elipse 4">
            <a:extLst>
              <a:ext uri="{FF2B5EF4-FFF2-40B4-BE49-F238E27FC236}">
                <a16:creationId xmlns:a16="http://schemas.microsoft.com/office/drawing/2014/main" id="{8B57CB19-4FE2-1462-36DF-B48D93C3C357}"/>
              </a:ext>
            </a:extLst>
          </p:cNvPr>
          <p:cNvSpPr/>
          <p:nvPr/>
        </p:nvSpPr>
        <p:spPr>
          <a:xfrm>
            <a:off x="9900957" y="4885295"/>
            <a:ext cx="1368150" cy="101782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36" name="Forma libre: forma 35">
            <a:extLst>
              <a:ext uri="{FF2B5EF4-FFF2-40B4-BE49-F238E27FC236}">
                <a16:creationId xmlns:a16="http://schemas.microsoft.com/office/drawing/2014/main" id="{87643727-C811-7916-6F50-8081D25C954F}"/>
              </a:ext>
            </a:extLst>
          </p:cNvPr>
          <p:cNvSpPr/>
          <p:nvPr/>
        </p:nvSpPr>
        <p:spPr>
          <a:xfrm>
            <a:off x="4666593" y="1304612"/>
            <a:ext cx="6006662" cy="3551167"/>
          </a:xfrm>
          <a:custGeom>
            <a:avLst/>
            <a:gdLst>
              <a:gd name="connsiteX0" fmla="*/ 0 w 6006662"/>
              <a:gd name="connsiteY0" fmla="*/ 492657 h 3551167"/>
              <a:gd name="connsiteX1" fmla="*/ 2727435 w 6006662"/>
              <a:gd name="connsiteY1" fmla="*/ 3926 h 3551167"/>
              <a:gd name="connsiteX2" fmla="*/ 5218386 w 6006662"/>
              <a:gd name="connsiteY2" fmla="*/ 729140 h 3551167"/>
              <a:gd name="connsiteX3" fmla="*/ 6006662 w 6006662"/>
              <a:gd name="connsiteY3" fmla="*/ 3551167 h 3551167"/>
            </a:gdLst>
            <a:ahLst/>
            <a:cxnLst>
              <a:cxn ang="0">
                <a:pos x="connsiteX0" y="connsiteY0"/>
              </a:cxn>
              <a:cxn ang="0">
                <a:pos x="connsiteX1" y="connsiteY1"/>
              </a:cxn>
              <a:cxn ang="0">
                <a:pos x="connsiteX2" y="connsiteY2"/>
              </a:cxn>
              <a:cxn ang="0">
                <a:pos x="connsiteX3" y="connsiteY3"/>
              </a:cxn>
            </a:cxnLst>
            <a:rect l="l" t="t" r="r" b="b"/>
            <a:pathLst>
              <a:path w="6006662" h="3551167">
                <a:moveTo>
                  <a:pt x="0" y="492657"/>
                </a:moveTo>
                <a:cubicBezTo>
                  <a:pt x="928852" y="228584"/>
                  <a:pt x="1857704" y="-35488"/>
                  <a:pt x="2727435" y="3926"/>
                </a:cubicBezTo>
                <a:cubicBezTo>
                  <a:pt x="3597166" y="43340"/>
                  <a:pt x="4671848" y="137933"/>
                  <a:pt x="5218386" y="729140"/>
                </a:cubicBezTo>
                <a:cubicBezTo>
                  <a:pt x="5764924" y="1320347"/>
                  <a:pt x="5885793" y="2435757"/>
                  <a:pt x="6006662" y="3551167"/>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37" name="CuadroTexto 36">
            <a:extLst>
              <a:ext uri="{FF2B5EF4-FFF2-40B4-BE49-F238E27FC236}">
                <a16:creationId xmlns:a16="http://schemas.microsoft.com/office/drawing/2014/main" id="{7BD7D757-3BE6-4E19-E365-6758EF4FC618}"/>
              </a:ext>
            </a:extLst>
          </p:cNvPr>
          <p:cNvSpPr txBox="1"/>
          <p:nvPr/>
        </p:nvSpPr>
        <p:spPr>
          <a:xfrm>
            <a:off x="6207782" y="1414500"/>
            <a:ext cx="2587614" cy="461665"/>
          </a:xfrm>
          <a:prstGeom prst="rect">
            <a:avLst/>
          </a:prstGeom>
          <a:noFill/>
        </p:spPr>
        <p:txBody>
          <a:bodyPr wrap="square" rtlCol="0">
            <a:spAutoFit/>
          </a:bodyPr>
          <a:lstStyle/>
          <a:p>
            <a:r>
              <a:rPr lang="es-UY" sz="2400" b="1" dirty="0">
                <a:solidFill>
                  <a:srgbClr val="FF0000"/>
                </a:solidFill>
                <a:latin typeface="myriad-pro"/>
              </a:rPr>
              <a:t>Meta de eficacia</a:t>
            </a:r>
          </a:p>
        </p:txBody>
      </p:sp>
    </p:spTree>
    <p:extLst>
      <p:ext uri="{BB962C8B-B14F-4D97-AF65-F5344CB8AC3E}">
        <p14:creationId xmlns:p14="http://schemas.microsoft.com/office/powerpoint/2010/main" val="32633714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36"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1CC5678-4854-8EC0-B91C-60A6E0BC722F}"/>
              </a:ext>
            </a:extLst>
          </p:cNvPr>
          <p:cNvSpPr txBox="1"/>
          <p:nvPr/>
        </p:nvSpPr>
        <p:spPr>
          <a:xfrm>
            <a:off x="695400" y="1797784"/>
            <a:ext cx="10801200" cy="3262432"/>
          </a:xfrm>
          <a:prstGeom prst="rect">
            <a:avLst/>
          </a:prstGeom>
          <a:noFill/>
        </p:spPr>
        <p:txBody>
          <a:bodyPr wrap="square" rtlCol="0">
            <a:spAutoFit/>
          </a:bodyPr>
          <a:lstStyle/>
          <a:p>
            <a:pPr marL="0" marR="0" lvl="0" indent="0" algn="just" defTabSz="914400" rtl="0" eaLnBrk="1" fontAlgn="base" latinLnBrk="0" hangingPunct="1">
              <a:lnSpc>
                <a:spcPct val="100000"/>
              </a:lnSpc>
              <a:spcBef>
                <a:spcPts val="600"/>
              </a:spcBef>
              <a:spcAft>
                <a:spcPct val="0"/>
              </a:spcAft>
              <a:buClrTx/>
              <a:buSzTx/>
              <a:buFont typeface="Symbol" pitchFamily="18" charset="2"/>
              <a:buNone/>
              <a:tabLst/>
              <a:defRPr/>
            </a:pPr>
            <a:r>
              <a:rPr kumimoji="0" lang="es-MX" sz="2800" b="0" i="0" u="none" strike="noStrike" kern="1200" cap="none" spc="0" normalizeH="0" baseline="0" noProof="0">
                <a:ln>
                  <a:noFill/>
                </a:ln>
                <a:solidFill>
                  <a:srgbClr val="151515"/>
                </a:solidFill>
                <a:effectLst/>
                <a:uLnTx/>
                <a:uFillTx/>
                <a:latin typeface="Amasis MT Pro" panose="02040504050005020304" pitchFamily="18" charset="0"/>
              </a:rPr>
              <a:t>Una de las enfermedades persistentes provocadas por bacterias es el cólera, que es endémico en regiones con limitado desarrollo socio económico.</a:t>
            </a:r>
          </a:p>
          <a:p>
            <a:pPr marL="0" marR="0" lvl="0" indent="0" algn="just" defTabSz="914400" rtl="0" eaLnBrk="1" fontAlgn="base" latinLnBrk="0" hangingPunct="1">
              <a:lnSpc>
                <a:spcPct val="100000"/>
              </a:lnSpc>
              <a:spcBef>
                <a:spcPts val="600"/>
              </a:spcBef>
              <a:spcAft>
                <a:spcPct val="0"/>
              </a:spcAft>
              <a:buClrTx/>
              <a:buSzTx/>
              <a:buFont typeface="Symbol" pitchFamily="18" charset="2"/>
              <a:buNone/>
              <a:tabLst/>
              <a:defRPr/>
            </a:pPr>
            <a:r>
              <a:rPr kumimoji="0" lang="es-MX" sz="2800" b="0" i="0" u="none" strike="noStrike" kern="1200" cap="none" spc="0" normalizeH="0" baseline="0" noProof="0">
                <a:ln>
                  <a:noFill/>
                </a:ln>
                <a:solidFill>
                  <a:srgbClr val="151515"/>
                </a:solidFill>
                <a:effectLst/>
                <a:uLnTx/>
                <a:uFillTx/>
                <a:latin typeface="Amasis MT Pro" panose="02040504050005020304" pitchFamily="18" charset="0"/>
              </a:rPr>
              <a:t>Si bien la mayoría de los casos no se reportan, la OMS estima que hay unos </a:t>
            </a:r>
            <a:r>
              <a:rPr kumimoji="0" lang="es-AR" sz="2800" b="0" i="0" u="none" strike="noStrike" kern="1200" cap="none" spc="0" normalizeH="0" baseline="0" noProof="0">
                <a:ln>
                  <a:noFill/>
                </a:ln>
                <a:solidFill>
                  <a:srgbClr val="151515"/>
                </a:solidFill>
                <a:effectLst/>
                <a:uLnTx/>
                <a:uFillTx/>
                <a:latin typeface="Amasis MT Pro" panose="02040504050005020304" pitchFamily="18" charset="0"/>
              </a:rPr>
              <a:t> 2,9 millones de casos anuales de cólera y 95.000 muertes.</a:t>
            </a:r>
          </a:p>
          <a:p>
            <a:pPr marL="0" marR="0" lvl="0" indent="0" algn="just" defTabSz="914400" rtl="0" eaLnBrk="1" fontAlgn="base" latinLnBrk="0" hangingPunct="1">
              <a:lnSpc>
                <a:spcPct val="100000"/>
              </a:lnSpc>
              <a:spcBef>
                <a:spcPts val="600"/>
              </a:spcBef>
              <a:spcAft>
                <a:spcPct val="0"/>
              </a:spcAft>
              <a:buClrTx/>
              <a:buSzTx/>
              <a:buFont typeface="Symbol" pitchFamily="18" charset="2"/>
              <a:buNone/>
              <a:tabLst/>
              <a:defRPr/>
            </a:pPr>
            <a:r>
              <a:rPr kumimoji="0" lang="en-US" sz="2800" b="0" i="0" u="none" strike="noStrike" kern="1200" cap="none" spc="0" normalizeH="0" baseline="0" noProof="0">
                <a:ln>
                  <a:noFill/>
                </a:ln>
                <a:solidFill>
                  <a:srgbClr val="151515"/>
                </a:solidFill>
                <a:effectLst/>
                <a:uLnTx/>
                <a:uFillTx/>
                <a:latin typeface="Amasis MT Pro" panose="02040504050005020304" pitchFamily="18" charset="0"/>
              </a:rPr>
              <a:t>En Uruguay hubo </a:t>
            </a:r>
            <a:r>
              <a:rPr kumimoji="0" lang="en-US" sz="2800" b="0" i="0" u="none" strike="noStrike" kern="1200" cap="none" spc="0" normalizeH="0" baseline="0" noProof="0" err="1">
                <a:ln>
                  <a:noFill/>
                </a:ln>
                <a:solidFill>
                  <a:srgbClr val="151515"/>
                </a:solidFill>
                <a:effectLst/>
                <a:uLnTx/>
                <a:uFillTx/>
                <a:latin typeface="Amasis MT Pro" panose="02040504050005020304" pitchFamily="18" charset="0"/>
              </a:rPr>
              <a:t>cinco</a:t>
            </a:r>
            <a:r>
              <a:rPr kumimoji="0" lang="en-US" sz="2800" b="0" i="0" u="none" strike="noStrike" kern="1200" cap="none" spc="0" normalizeH="0" baseline="0" noProof="0">
                <a:ln>
                  <a:noFill/>
                </a:ln>
                <a:solidFill>
                  <a:srgbClr val="151515"/>
                </a:solidFill>
                <a:effectLst/>
                <a:uLnTx/>
                <a:uFillTx/>
                <a:latin typeface="Amasis MT Pro" panose="02040504050005020304" pitchFamily="18" charset="0"/>
              </a:rPr>
              <a:t> </a:t>
            </a:r>
            <a:r>
              <a:rPr kumimoji="0" lang="en-US" sz="2800" b="0" i="0" u="none" strike="noStrike" kern="1200" cap="none" spc="0" normalizeH="0" baseline="0" noProof="0" err="1">
                <a:ln>
                  <a:noFill/>
                </a:ln>
                <a:solidFill>
                  <a:srgbClr val="151515"/>
                </a:solidFill>
                <a:effectLst/>
                <a:uLnTx/>
                <a:uFillTx/>
                <a:latin typeface="Amasis MT Pro" panose="02040504050005020304" pitchFamily="18" charset="0"/>
              </a:rPr>
              <a:t>epidemias</a:t>
            </a:r>
            <a:r>
              <a:rPr kumimoji="0" lang="en-US" sz="2800" b="0" i="0" u="none" strike="noStrike" kern="1200" cap="none" spc="0" normalizeH="0" baseline="0" noProof="0">
                <a:ln>
                  <a:noFill/>
                </a:ln>
                <a:solidFill>
                  <a:srgbClr val="151515"/>
                </a:solidFill>
                <a:effectLst/>
                <a:uLnTx/>
                <a:uFillTx/>
                <a:latin typeface="Amasis MT Pro" panose="02040504050005020304" pitchFamily="18" charset="0"/>
              </a:rPr>
              <a:t>: 1855, 1867, 1868 (2.952 </a:t>
            </a:r>
            <a:r>
              <a:rPr kumimoji="0" lang="en-US" sz="2800" b="0" i="0" u="none" strike="noStrike" kern="1200" cap="none" spc="0" normalizeH="0" baseline="0" noProof="0" err="1">
                <a:ln>
                  <a:noFill/>
                </a:ln>
                <a:solidFill>
                  <a:srgbClr val="151515"/>
                </a:solidFill>
                <a:effectLst/>
                <a:uLnTx/>
                <a:uFillTx/>
                <a:latin typeface="Amasis MT Pro" panose="02040504050005020304" pitchFamily="18" charset="0"/>
              </a:rPr>
              <a:t>fallecidos</a:t>
            </a:r>
            <a:r>
              <a:rPr kumimoji="0" lang="en-US" sz="2800" b="0" i="0" u="none" strike="noStrike" kern="1200" cap="none" spc="0" normalizeH="0" baseline="0" noProof="0">
                <a:ln>
                  <a:noFill/>
                </a:ln>
                <a:solidFill>
                  <a:srgbClr val="151515"/>
                </a:solidFill>
                <a:effectLst/>
                <a:uLnTx/>
                <a:uFillTx/>
                <a:latin typeface="Amasis MT Pro" panose="02040504050005020304" pitchFamily="18" charset="0"/>
              </a:rPr>
              <a:t> entre las dos) y 1886/87 (535 </a:t>
            </a:r>
            <a:r>
              <a:rPr kumimoji="0" lang="en-US" sz="2800" b="0" i="0" u="none" strike="noStrike" kern="1200" cap="none" spc="0" normalizeH="0" baseline="0" noProof="0" err="1">
                <a:ln>
                  <a:noFill/>
                </a:ln>
                <a:solidFill>
                  <a:srgbClr val="151515"/>
                </a:solidFill>
                <a:effectLst/>
                <a:uLnTx/>
                <a:uFillTx/>
                <a:latin typeface="Amasis MT Pro" panose="02040504050005020304" pitchFamily="18" charset="0"/>
              </a:rPr>
              <a:t>fallecidos</a:t>
            </a:r>
            <a:r>
              <a:rPr kumimoji="0" lang="en-US" sz="2800" b="0" i="0" u="none" strike="noStrike" kern="1200" cap="none" spc="0" normalizeH="0" baseline="0" noProof="0">
                <a:ln>
                  <a:noFill/>
                </a:ln>
                <a:solidFill>
                  <a:srgbClr val="151515"/>
                </a:solidFill>
                <a:effectLst/>
                <a:uLnTx/>
                <a:uFillTx/>
                <a:latin typeface="Amasis MT Pro" panose="02040504050005020304" pitchFamily="18" charset="0"/>
              </a:rPr>
              <a:t>) y 1895 (108 </a:t>
            </a:r>
            <a:r>
              <a:rPr kumimoji="0" lang="en-US" sz="2800" b="0" i="0" u="none" strike="noStrike" kern="1200" cap="none" spc="0" normalizeH="0" baseline="0" noProof="0" err="1">
                <a:ln>
                  <a:noFill/>
                </a:ln>
                <a:solidFill>
                  <a:srgbClr val="151515"/>
                </a:solidFill>
                <a:effectLst/>
                <a:uLnTx/>
                <a:uFillTx/>
                <a:latin typeface="Amasis MT Pro" panose="02040504050005020304" pitchFamily="18" charset="0"/>
              </a:rPr>
              <a:t>fallecidos</a:t>
            </a:r>
            <a:r>
              <a:rPr kumimoji="0" lang="en-US" sz="2800" b="0" i="0" u="none" strike="noStrike" kern="1200" cap="none" spc="0" normalizeH="0" baseline="0" noProof="0">
                <a:ln>
                  <a:noFill/>
                </a:ln>
                <a:solidFill>
                  <a:srgbClr val="151515"/>
                </a:solidFill>
                <a:effectLst/>
                <a:uLnTx/>
                <a:uFillTx/>
                <a:latin typeface="Amasis MT Pro" panose="02040504050005020304" pitchFamily="18" charset="0"/>
              </a:rPr>
              <a:t>).</a:t>
            </a:r>
            <a:endParaRPr lang="es-AR" sz="3200">
              <a:latin typeface="Amasis MT Pro" panose="02040504050005020304" pitchFamily="18" charset="0"/>
            </a:endParaRPr>
          </a:p>
        </p:txBody>
      </p:sp>
    </p:spTree>
    <p:extLst>
      <p:ext uri="{BB962C8B-B14F-4D97-AF65-F5344CB8AC3E}">
        <p14:creationId xmlns:p14="http://schemas.microsoft.com/office/powerpoint/2010/main" val="2617707132"/>
      </p:ext>
    </p:extLst>
  </p:cSld>
  <p:clrMapOvr>
    <a:masterClrMapping/>
  </p:clrMapOvr>
  <p:transition>
    <p:zoom dir="in"/>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196873" y="2348880"/>
            <a:ext cx="7635890" cy="3096344"/>
          </a:xfrm>
          <a:prstGeom prst="rect">
            <a:avLst/>
          </a:prstGeom>
          <a:noFill/>
        </p:spPr>
        <p:txBody>
          <a:bodyPr/>
          <a:lstStyle/>
          <a:p>
            <a:pPr algn="l" eaLnBrk="1" hangingPunct="1">
              <a:defRPr/>
            </a:pPr>
            <a:r>
              <a:rPr kumimoji="0" lang="es-UY" sz="2800" b="1" i="0" u="none" strike="noStrike" kern="1200" cap="none" spc="0" normalizeH="0" baseline="0" noProof="0" dirty="0">
                <a:ln>
                  <a:noFill/>
                </a:ln>
                <a:solidFill>
                  <a:srgbClr val="151515"/>
                </a:solidFill>
                <a:effectLst/>
                <a:uLnTx/>
                <a:uFillTx/>
                <a:latin typeface="Candara" panose="020E0502030303020204" pitchFamily="34" charset="0"/>
                <a:ea typeface="Calibri" panose="020F0502020204030204" pitchFamily="34" charset="0"/>
                <a:cs typeface="Times New Roman" panose="02020603050405020304" pitchFamily="18" charset="0"/>
              </a:rPr>
              <a:t>A</a:t>
            </a:r>
            <a:r>
              <a:rPr kumimoji="0" lang="es-UY" sz="2800" b="0" i="0" u="none" strike="noStrike" kern="1200" cap="none" spc="0" normalizeH="0" baseline="0" noProof="0" dirty="0">
                <a:ln>
                  <a:noFill/>
                </a:ln>
                <a:solidFill>
                  <a:srgbClr val="151515"/>
                </a:solidFill>
                <a:effectLst/>
                <a:uLnTx/>
                <a:uFillTx/>
                <a:latin typeface="Candara" panose="020E0502030303020204" pitchFamily="34" charset="0"/>
                <a:ea typeface="Calibri" panose="020F0502020204030204" pitchFamily="34" charset="0"/>
                <a:cs typeface="Times New Roman" panose="02020603050405020304" pitchFamily="18" charset="0"/>
              </a:rPr>
              <a:t>ños de </a:t>
            </a:r>
            <a:r>
              <a:rPr kumimoji="0" lang="es-UY" sz="2800" b="1" i="0" u="none" strike="noStrike" kern="1200" cap="none" spc="0" normalizeH="0" baseline="0" noProof="0" dirty="0">
                <a:ln>
                  <a:noFill/>
                </a:ln>
                <a:solidFill>
                  <a:srgbClr val="151515"/>
                </a:solidFill>
                <a:effectLst/>
                <a:uLnTx/>
                <a:uFillTx/>
                <a:latin typeface="Candara" panose="020E0502030303020204" pitchFamily="34" charset="0"/>
                <a:ea typeface="Calibri" panose="020F0502020204030204" pitchFamily="34" charset="0"/>
                <a:cs typeface="Times New Roman" panose="02020603050405020304" pitchFamily="18" charset="0"/>
              </a:rPr>
              <a:t>V</a:t>
            </a:r>
            <a:r>
              <a:rPr kumimoji="0" lang="es-UY" sz="2800" b="0" i="0" u="none" strike="noStrike" kern="1200" cap="none" spc="0" normalizeH="0" baseline="0" noProof="0" dirty="0">
                <a:ln>
                  <a:noFill/>
                </a:ln>
                <a:solidFill>
                  <a:srgbClr val="151515"/>
                </a:solidFill>
                <a:effectLst/>
                <a:uLnTx/>
                <a:uFillTx/>
                <a:latin typeface="Candara" panose="020E0502030303020204" pitchFamily="34" charset="0"/>
                <a:ea typeface="Calibri" panose="020F0502020204030204" pitchFamily="34" charset="0"/>
                <a:cs typeface="Times New Roman" panose="02020603050405020304" pitchFamily="18" charset="0"/>
              </a:rPr>
              <a:t>ida </a:t>
            </a:r>
            <a:r>
              <a:rPr kumimoji="0" lang="es-UY" sz="2800" b="1" i="0" u="none" strike="noStrike" kern="1200" cap="none" spc="0" normalizeH="0" baseline="0" noProof="0" dirty="0">
                <a:ln>
                  <a:noFill/>
                </a:ln>
                <a:solidFill>
                  <a:srgbClr val="151515"/>
                </a:solidFill>
                <a:effectLst/>
                <a:uLnTx/>
                <a:uFillTx/>
                <a:latin typeface="Candara" panose="020E0502030303020204" pitchFamily="34" charset="0"/>
                <a:ea typeface="Calibri" panose="020F0502020204030204" pitchFamily="34" charset="0"/>
                <a:cs typeface="Times New Roman" panose="02020603050405020304" pitchFamily="18" charset="0"/>
              </a:rPr>
              <a:t>A</a:t>
            </a:r>
            <a:r>
              <a:rPr kumimoji="0" lang="es-UY" sz="2800" b="0" i="0" u="none" strike="noStrike" kern="1200" cap="none" spc="0" normalizeH="0" baseline="0" noProof="0" dirty="0">
                <a:ln>
                  <a:noFill/>
                </a:ln>
                <a:solidFill>
                  <a:srgbClr val="151515"/>
                </a:solidFill>
                <a:effectLst/>
                <a:uLnTx/>
                <a:uFillTx/>
                <a:latin typeface="Candara" panose="020E0502030303020204" pitchFamily="34" charset="0"/>
                <a:ea typeface="Calibri" panose="020F0502020204030204" pitchFamily="34" charset="0"/>
                <a:cs typeface="Times New Roman" panose="02020603050405020304" pitchFamily="18" charset="0"/>
              </a:rPr>
              <a:t>justados por </a:t>
            </a:r>
            <a:r>
              <a:rPr kumimoji="0" lang="es-UY" sz="2800" b="1" i="0" u="none" strike="noStrike" kern="1200" cap="none" spc="0" normalizeH="0" baseline="0" noProof="0" dirty="0">
                <a:ln>
                  <a:noFill/>
                </a:ln>
                <a:solidFill>
                  <a:srgbClr val="151515"/>
                </a:solidFill>
                <a:effectLst/>
                <a:uLnTx/>
                <a:uFillTx/>
                <a:latin typeface="Candara" panose="020E0502030303020204" pitchFamily="34" charset="0"/>
                <a:ea typeface="Calibri" panose="020F0502020204030204" pitchFamily="34" charset="0"/>
                <a:cs typeface="Times New Roman" panose="02020603050405020304" pitchFamily="18" charset="0"/>
              </a:rPr>
              <a:t>D</a:t>
            </a:r>
            <a:r>
              <a:rPr kumimoji="0" lang="es-UY" sz="2800" b="0" i="0" u="none" strike="noStrike" kern="1200" cap="none" spc="0" normalizeH="0" baseline="0" noProof="0" dirty="0">
                <a:ln>
                  <a:noFill/>
                </a:ln>
                <a:solidFill>
                  <a:srgbClr val="151515"/>
                </a:solidFill>
                <a:effectLst/>
                <a:uLnTx/>
                <a:uFillTx/>
                <a:latin typeface="Candara" panose="020E0502030303020204" pitchFamily="34" charset="0"/>
                <a:ea typeface="Calibri" panose="020F0502020204030204" pitchFamily="34" charset="0"/>
                <a:cs typeface="Times New Roman" panose="02020603050405020304" pitchFamily="18" charset="0"/>
              </a:rPr>
              <a:t>iscapacidad</a:t>
            </a:r>
            <a:br>
              <a:rPr kumimoji="0" lang="es-UY" sz="2800" b="0" i="0" u="none" strike="noStrike" kern="1200" cap="none" spc="0" normalizeH="0" baseline="0" noProof="0" dirty="0">
                <a:ln>
                  <a:noFill/>
                </a:ln>
                <a:solidFill>
                  <a:srgbClr val="151515"/>
                </a:solidFill>
                <a:effectLst/>
                <a:uLnTx/>
                <a:uFillTx/>
                <a:latin typeface="Candara" panose="020E0502030303020204" pitchFamily="34" charset="0"/>
                <a:ea typeface="Calibri" panose="020F0502020204030204" pitchFamily="34" charset="0"/>
                <a:cs typeface="Times New Roman" panose="02020603050405020304" pitchFamily="18" charset="0"/>
              </a:rPr>
            </a:br>
            <a:br>
              <a:rPr kumimoji="0" lang="es-UY" sz="2800" b="0" i="0" u="none" strike="noStrike" kern="1200" cap="none" spc="0" normalizeH="0" baseline="0" noProof="0" dirty="0">
                <a:ln>
                  <a:noFill/>
                </a:ln>
                <a:solidFill>
                  <a:srgbClr val="151515"/>
                </a:solidFill>
                <a:effectLst/>
                <a:uLnTx/>
                <a:uFillTx/>
                <a:latin typeface="Candara" panose="020E0502030303020204" pitchFamily="34" charset="0"/>
                <a:ea typeface="Calibri" panose="020F0502020204030204" pitchFamily="34" charset="0"/>
                <a:cs typeface="Times New Roman" panose="02020603050405020304" pitchFamily="18" charset="0"/>
              </a:rPr>
            </a:br>
            <a:r>
              <a:rPr kumimoji="0" lang="es-UY" sz="2800" b="0" i="0" u="none" strike="noStrike" kern="1200" cap="none" spc="0" normalizeH="0" baseline="0" noProof="0" dirty="0">
                <a:ln>
                  <a:noFill/>
                </a:ln>
                <a:solidFill>
                  <a:srgbClr val="151515"/>
                </a:solidFill>
                <a:effectLst/>
                <a:uLnTx/>
                <a:uFillTx/>
                <a:latin typeface="Candara" panose="020E0502030303020204" pitchFamily="34" charset="0"/>
                <a:ea typeface="Calibri" panose="020F0502020204030204" pitchFamily="34" charset="0"/>
                <a:cs typeface="Times New Roman" panose="02020603050405020304" pitchFamily="18" charset="0"/>
              </a:rPr>
              <a:t>El indicador representa los años de vida perdidos por muerte prematura, sumado a los años que se vive padeciendo determinada enfermedad. Se aplica a cada peligro por separado.</a:t>
            </a:r>
            <a:endParaRPr lang="es-MX" sz="4800" b="1" dirty="0">
              <a:solidFill>
                <a:schemeClr val="tx1"/>
              </a:solidFill>
              <a:effectLst/>
              <a:latin typeface="Candara" panose="020E0502030303020204" pitchFamily="34" charset="0"/>
            </a:endParaRPr>
          </a:p>
        </p:txBody>
      </p:sp>
      <p:pic>
        <p:nvPicPr>
          <p:cNvPr id="2" name="Imagen 1">
            <a:extLst>
              <a:ext uri="{FF2B5EF4-FFF2-40B4-BE49-F238E27FC236}">
                <a16:creationId xmlns:a16="http://schemas.microsoft.com/office/drawing/2014/main" id="{2BA3CCE9-766B-2993-0DD2-9A37CF9340B0}"/>
              </a:ext>
            </a:extLst>
          </p:cNvPr>
          <p:cNvPicPr>
            <a:picLocks noChangeAspect="1"/>
          </p:cNvPicPr>
          <p:nvPr/>
        </p:nvPicPr>
        <p:blipFill>
          <a:blip r:embed="rId2"/>
          <a:stretch>
            <a:fillRect/>
          </a:stretch>
        </p:blipFill>
        <p:spPr>
          <a:xfrm>
            <a:off x="0" y="0"/>
            <a:ext cx="3693706" cy="6858000"/>
          </a:xfrm>
          <a:prstGeom prst="rect">
            <a:avLst/>
          </a:prstGeom>
        </p:spPr>
      </p:pic>
      <p:sp>
        <p:nvSpPr>
          <p:cNvPr id="3" name="Rectangle 2">
            <a:extLst>
              <a:ext uri="{FF2B5EF4-FFF2-40B4-BE49-F238E27FC236}">
                <a16:creationId xmlns:a16="http://schemas.microsoft.com/office/drawing/2014/main" id="{F7AA3107-2304-1159-8256-D269CA5BE477}"/>
              </a:ext>
            </a:extLst>
          </p:cNvPr>
          <p:cNvSpPr txBox="1">
            <a:spLocks noChangeArrowheads="1"/>
          </p:cNvSpPr>
          <p:nvPr/>
        </p:nvSpPr>
        <p:spPr>
          <a:xfrm>
            <a:off x="0" y="3156647"/>
            <a:ext cx="3693705" cy="760730"/>
          </a:xfrm>
          <a:prstGeom prst="rect">
            <a:avLst/>
          </a:prstGeom>
        </p:spPr>
        <p:txBody>
          <a:bodyPr>
            <a:no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s-ES_tradnl" sz="3600" b="1" kern="0">
                <a:solidFill>
                  <a:srgbClr val="FFFFFF"/>
                </a:solidFill>
                <a:effectLst/>
              </a:rPr>
              <a:t>AVAD</a:t>
            </a:r>
            <a:endParaRPr lang="es-MX" sz="3600" b="1" kern="0">
              <a:solidFill>
                <a:srgbClr val="FFFFFF"/>
              </a:solidFill>
              <a:effectLst/>
            </a:endParaRPr>
          </a:p>
        </p:txBody>
      </p:sp>
    </p:spTree>
    <p:extLst>
      <p:ext uri="{BB962C8B-B14F-4D97-AF65-F5344CB8AC3E}">
        <p14:creationId xmlns:p14="http://schemas.microsoft.com/office/powerpoint/2010/main" val="1120287290"/>
      </p:ext>
    </p:extLst>
  </p:cSld>
  <p:clrMapOvr>
    <a:masterClrMapping/>
  </p:clrMapOvr>
  <p:transition>
    <p:zoom dir="in"/>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05D5DCC-129A-B55E-A50E-246D5A582368}"/>
              </a:ext>
            </a:extLst>
          </p:cNvPr>
          <p:cNvSpPr txBox="1"/>
          <p:nvPr/>
        </p:nvSpPr>
        <p:spPr>
          <a:xfrm>
            <a:off x="371364" y="495440"/>
            <a:ext cx="11150076" cy="5867119"/>
          </a:xfrm>
          <a:prstGeom prst="rect">
            <a:avLst/>
          </a:prstGeom>
          <a:noFill/>
        </p:spPr>
        <p:txBody>
          <a:bodyPr wrap="square" rtlCol="0">
            <a:spAutoFit/>
          </a:bodyPr>
          <a:lstStyle/>
          <a:p>
            <a:pPr>
              <a:spcBef>
                <a:spcPts val="1200"/>
              </a:spcBef>
              <a:spcAft>
                <a:spcPts val="1200"/>
              </a:spcAft>
            </a:pPr>
            <a:r>
              <a:rPr lang="es-UY" sz="2400" dirty="0">
                <a:latin typeface="Candara" panose="020E0502030303020204" pitchFamily="34" charset="0"/>
              </a:rPr>
              <a:t>El AVAD</a:t>
            </a:r>
            <a:r>
              <a:rPr lang="es-UY" sz="2400" dirty="0">
                <a:effectLst/>
                <a:latin typeface="Candara" panose="020E0502030303020204" pitchFamily="34" charset="0"/>
                <a:ea typeface="Calibri" panose="020F0502020204030204" pitchFamily="34" charset="0"/>
                <a:cs typeface="Times New Roman" panose="02020603050405020304" pitchFamily="18" charset="0"/>
              </a:rPr>
              <a:t> permite evaluar los peligros, y es muy aplicable a riesgos biológicos, y con algunas limitaciones a riesgos químicos.</a:t>
            </a:r>
          </a:p>
          <a:p>
            <a:pPr>
              <a:spcBef>
                <a:spcPts val="1200"/>
              </a:spcBef>
              <a:spcAft>
                <a:spcPts val="1200"/>
              </a:spcAft>
            </a:pPr>
            <a:r>
              <a:rPr lang="es-UY" sz="2400" b="1" dirty="0">
                <a:latin typeface="Candara" panose="020E0502030303020204" pitchFamily="34" charset="0"/>
              </a:rPr>
              <a:t>AVAD</a:t>
            </a:r>
            <a:r>
              <a:rPr lang="es-UY" sz="2400" b="1" i="0" u="none" strike="noStrike" baseline="0" dirty="0">
                <a:latin typeface="Candara" panose="020E0502030303020204" pitchFamily="34" charset="0"/>
              </a:rPr>
              <a:t> = AVP (años de vida perdidos) + AVD (años vividos con la enfermedad)</a:t>
            </a:r>
          </a:p>
          <a:p>
            <a:pPr>
              <a:spcBef>
                <a:spcPts val="1200"/>
              </a:spcBef>
              <a:spcAft>
                <a:spcPts val="1200"/>
              </a:spcAft>
            </a:pPr>
            <a:r>
              <a:rPr lang="es-UY" sz="2400" dirty="0">
                <a:latin typeface="Candara" panose="020E0502030303020204" pitchFamily="34" charset="0"/>
                <a:ea typeface="Calibri" panose="020F0502020204030204" pitchFamily="34" charset="0"/>
                <a:cs typeface="Times New Roman" panose="02020603050405020304" pitchFamily="18" charset="0"/>
              </a:rPr>
              <a:t>El AVAD considera</a:t>
            </a:r>
            <a:r>
              <a:rPr lang="es-UY" sz="2400" dirty="0">
                <a:effectLst/>
                <a:latin typeface="Candara" panose="020E0502030303020204" pitchFamily="34" charset="0"/>
                <a:ea typeface="Calibri" panose="020F0502020204030204" pitchFamily="34" charset="0"/>
                <a:cs typeface="Times New Roman" panose="02020603050405020304" pitchFamily="18" charset="0"/>
              </a:rPr>
              <a:t> l</a:t>
            </a:r>
            <a:r>
              <a:rPr lang="es-UY" sz="2400" dirty="0">
                <a:latin typeface="Candara" panose="020E0502030303020204" pitchFamily="34" charset="0"/>
                <a:ea typeface="Calibri" panose="020F0502020204030204" pitchFamily="34" charset="0"/>
                <a:cs typeface="Times New Roman" panose="02020603050405020304" pitchFamily="18" charset="0"/>
              </a:rPr>
              <a:t>os impactos</a:t>
            </a:r>
            <a:r>
              <a:rPr lang="es-UY" sz="2400" dirty="0">
                <a:effectLst/>
                <a:latin typeface="Candara" panose="020E0502030303020204" pitchFamily="34" charset="0"/>
                <a:ea typeface="Calibri" panose="020F0502020204030204" pitchFamily="34" charset="0"/>
                <a:cs typeface="Times New Roman" panose="02020603050405020304" pitchFamily="18" charset="0"/>
              </a:rPr>
              <a:t> no mortales y mortales de las enfermedades. Se utiliza para definir la carga de morbilidad tolerable (CMT). La gravedad de las enfermedades se pondera: No incide lo mismo una diarrea leve que una aguda, por ejemplo.</a:t>
            </a:r>
          </a:p>
          <a:p>
            <a:pPr algn="just">
              <a:lnSpc>
                <a:spcPct val="107000"/>
              </a:lnSpc>
              <a:spcBef>
                <a:spcPts val="1200"/>
              </a:spcBef>
              <a:spcAft>
                <a:spcPts val="1200"/>
              </a:spcAft>
            </a:pPr>
            <a:r>
              <a:rPr lang="es-UY" sz="2400" i="1" dirty="0" err="1">
                <a:effectLst/>
                <a:latin typeface="Candara" panose="020E0502030303020204" pitchFamily="34" charset="0"/>
                <a:ea typeface="Calibri" panose="020F0502020204030204" pitchFamily="34" charset="0"/>
                <a:cs typeface="Times New Roman" panose="02020603050405020304" pitchFamily="18" charset="0"/>
              </a:rPr>
              <a:t>Ej</a:t>
            </a:r>
            <a:r>
              <a:rPr lang="es-UY" sz="2400" i="1" dirty="0">
                <a:effectLst/>
                <a:latin typeface="Candara" panose="020E0502030303020204" pitchFamily="34" charset="0"/>
                <a:ea typeface="Calibri" panose="020F0502020204030204" pitchFamily="34" charset="0"/>
                <a:cs typeface="Times New Roman" panose="02020603050405020304" pitchFamily="18" charset="0"/>
              </a:rPr>
              <a:t>: En 2022 se perdieron x años de vida ajustados p/</a:t>
            </a:r>
            <a:r>
              <a:rPr lang="es-UY" sz="2400" i="1" dirty="0" err="1">
                <a:effectLst/>
                <a:latin typeface="Candara" panose="020E0502030303020204" pitchFamily="34" charset="0"/>
                <a:ea typeface="Calibri" panose="020F0502020204030204" pitchFamily="34" charset="0"/>
                <a:cs typeface="Times New Roman" panose="02020603050405020304" pitchFamily="18" charset="0"/>
              </a:rPr>
              <a:t>discap</a:t>
            </a:r>
            <a:r>
              <a:rPr lang="es-UY" sz="2400" i="1" dirty="0">
                <a:effectLst/>
                <a:latin typeface="Candara" panose="020E0502030303020204" pitchFamily="34" charset="0"/>
                <a:ea typeface="Calibri" panose="020F0502020204030204" pitchFamily="34" charset="0"/>
                <a:cs typeface="Times New Roman" panose="02020603050405020304" pitchFamily="18" charset="0"/>
              </a:rPr>
              <a:t>. p</a:t>
            </a:r>
            <a:r>
              <a:rPr lang="es-UY" sz="2400" i="1" dirty="0">
                <a:latin typeface="Candara" panose="020E0502030303020204" pitchFamily="34" charset="0"/>
                <a:ea typeface="Calibri" panose="020F0502020204030204" pitchFamily="34" charset="0"/>
                <a:cs typeface="Times New Roman" panose="02020603050405020304" pitchFamily="18" charset="0"/>
              </a:rPr>
              <a:t>or </a:t>
            </a:r>
            <a:r>
              <a:rPr lang="es-UY" sz="2400" i="1" dirty="0">
                <a:effectLst/>
                <a:latin typeface="Candara" panose="020E0502030303020204" pitchFamily="34" charset="0"/>
                <a:ea typeface="Calibri" panose="020F0502020204030204" pitchFamily="34" charset="0"/>
                <a:cs typeface="Times New Roman" panose="02020603050405020304" pitchFamily="18" charset="0"/>
              </a:rPr>
              <a:t>tifoidea: El 95% por pérdida de años por muerte prematura y el 5% por vivir con la enfermedad.</a:t>
            </a:r>
          </a:p>
          <a:p>
            <a:pPr algn="just">
              <a:lnSpc>
                <a:spcPct val="107000"/>
              </a:lnSpc>
              <a:spcBef>
                <a:spcPts val="1200"/>
              </a:spcBef>
              <a:spcAft>
                <a:spcPts val="1200"/>
              </a:spcAft>
            </a:pPr>
            <a:r>
              <a:rPr lang="es-UY" sz="2400" b="1" i="0" u="none" strike="noStrike" baseline="0" dirty="0">
                <a:latin typeface="Candara" panose="020E0502030303020204" pitchFamily="34" charset="0"/>
              </a:rPr>
              <a:t>En las Guías para la Calidad del Agua de la OMS, la carga de morbilidad tolerable (CMT) se define como un límite superior de 10</a:t>
            </a:r>
            <a:r>
              <a:rPr lang="es-UY" sz="2400" b="1" i="0" u="none" strike="noStrike" baseline="30000" dirty="0">
                <a:latin typeface="Candara" panose="020E0502030303020204" pitchFamily="34" charset="0"/>
              </a:rPr>
              <a:t>-6</a:t>
            </a:r>
            <a:r>
              <a:rPr lang="es-UY" sz="800" b="1" i="0" u="none" strike="noStrike" baseline="0" dirty="0">
                <a:latin typeface="Candara" panose="020E0502030303020204" pitchFamily="34" charset="0"/>
              </a:rPr>
              <a:t> </a:t>
            </a:r>
            <a:r>
              <a:rPr lang="es-UY" sz="2400" b="1" i="0" u="none" strike="noStrike" baseline="0" dirty="0">
                <a:latin typeface="Candara" panose="020E0502030303020204" pitchFamily="34" charset="0"/>
              </a:rPr>
              <a:t>AVAD por persona por año (años perdidos por persona, en cada año)</a:t>
            </a:r>
            <a:endParaRPr lang="es-UY" sz="2400" i="1"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3285129"/>
      </p:ext>
    </p:extLst>
  </p:cSld>
  <p:clrMapOvr>
    <a:masterClrMapping/>
  </p:clrMapOvr>
  <p:transition>
    <p:zoom dir="in"/>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05D5DCC-129A-B55E-A50E-246D5A582368}"/>
              </a:ext>
            </a:extLst>
          </p:cNvPr>
          <p:cNvSpPr txBox="1"/>
          <p:nvPr/>
        </p:nvSpPr>
        <p:spPr>
          <a:xfrm>
            <a:off x="534759" y="1129502"/>
            <a:ext cx="10801200" cy="4323107"/>
          </a:xfrm>
          <a:prstGeom prst="rect">
            <a:avLst/>
          </a:prstGeom>
          <a:noFill/>
        </p:spPr>
        <p:txBody>
          <a:bodyPr wrap="square" rtlCol="0">
            <a:spAutoFit/>
          </a:bodyPr>
          <a:lstStyle/>
          <a:p>
            <a:pPr algn="just">
              <a:lnSpc>
                <a:spcPct val="107000"/>
              </a:lnSpc>
              <a:spcAft>
                <a:spcPts val="800"/>
              </a:spcAft>
            </a:pPr>
            <a:r>
              <a:rPr lang="es-AR" sz="2400" dirty="0">
                <a:latin typeface="+mn-lt"/>
                <a:ea typeface="Calibri" panose="020F0502020204030204" pitchFamily="34" charset="0"/>
                <a:cs typeface="Times New Roman" panose="02020603050405020304" pitchFamily="18" charset="0"/>
              </a:rPr>
              <a:t>Cálculo: La gravedad de cada impacto en la salud se pondera de 0 (ningún impacto) a 1 (muerte). El resultado se</a:t>
            </a:r>
            <a:r>
              <a:rPr lang="es-UY" sz="2400" dirty="0">
                <a:effectLst/>
                <a:latin typeface="+mn-lt"/>
                <a:ea typeface="Calibri" panose="020F0502020204030204" pitchFamily="34" charset="0"/>
                <a:cs typeface="Times New Roman" panose="02020603050405020304" pitchFamily="18" charset="0"/>
              </a:rPr>
              <a:t> multiplica por la duración de la enfermedad en años.</a:t>
            </a:r>
          </a:p>
          <a:p>
            <a:pPr algn="just">
              <a:lnSpc>
                <a:spcPct val="107000"/>
              </a:lnSpc>
              <a:spcAft>
                <a:spcPts val="800"/>
              </a:spcAft>
            </a:pPr>
            <a:r>
              <a:rPr lang="es-UY" sz="2400" dirty="0">
                <a:effectLst/>
                <a:latin typeface="+mn-lt"/>
                <a:ea typeface="Calibri" panose="020F0502020204030204" pitchFamily="34" charset="0"/>
                <a:cs typeface="Times New Roman" panose="02020603050405020304" pitchFamily="18" charset="0"/>
              </a:rPr>
              <a:t>La duración, </a:t>
            </a:r>
            <a:r>
              <a:rPr lang="es-UY" sz="2400" dirty="0">
                <a:latin typeface="+mn-lt"/>
                <a:ea typeface="Calibri" panose="020F0502020204030204" pitchFamily="34" charset="0"/>
                <a:cs typeface="Times New Roman" panose="02020603050405020304" pitchFamily="18" charset="0"/>
              </a:rPr>
              <a:t>en</a:t>
            </a:r>
            <a:r>
              <a:rPr lang="es-UY" sz="2400" dirty="0">
                <a:effectLst/>
                <a:latin typeface="+mn-lt"/>
                <a:ea typeface="Calibri" panose="020F0502020204030204" pitchFamily="34" charset="0"/>
                <a:cs typeface="Times New Roman" panose="02020603050405020304" pitchFamily="18" charset="0"/>
              </a:rPr>
              <a:t> el caso de la muerte, corresponde a los años perdidos </a:t>
            </a:r>
            <a:r>
              <a:rPr lang="es-UY" sz="2400" dirty="0">
                <a:latin typeface="+mn-lt"/>
                <a:ea typeface="Calibri" panose="020F0502020204030204" pitchFamily="34" charset="0"/>
                <a:cs typeface="Times New Roman" panose="02020603050405020304" pitchFamily="18" charset="0"/>
              </a:rPr>
              <a:t>respecto a </a:t>
            </a:r>
            <a:r>
              <a:rPr lang="es-UY" sz="2400" dirty="0">
                <a:effectLst/>
                <a:latin typeface="+mn-lt"/>
                <a:ea typeface="Calibri" panose="020F0502020204030204" pitchFamily="34" charset="0"/>
                <a:cs typeface="Times New Roman" panose="02020603050405020304" pitchFamily="18" charset="0"/>
              </a:rPr>
              <a:t>la esperanza de vida.</a:t>
            </a:r>
          </a:p>
          <a:p>
            <a:pPr algn="just">
              <a:lnSpc>
                <a:spcPct val="107000"/>
              </a:lnSpc>
              <a:spcAft>
                <a:spcPts val="800"/>
              </a:spcAft>
            </a:pPr>
            <a:r>
              <a:rPr lang="es-UY" sz="2400" i="1" dirty="0">
                <a:latin typeface="+mn-lt"/>
                <a:ea typeface="Calibri" panose="020F0502020204030204" pitchFamily="34" charset="0"/>
                <a:cs typeface="Times New Roman" panose="02020603050405020304" pitchFamily="18" charset="0"/>
              </a:rPr>
              <a:t>Ejemplo:</a:t>
            </a:r>
          </a:p>
          <a:p>
            <a:pPr algn="just">
              <a:lnSpc>
                <a:spcPct val="107000"/>
              </a:lnSpc>
              <a:spcAft>
                <a:spcPts val="800"/>
              </a:spcAft>
            </a:pPr>
            <a:r>
              <a:rPr lang="es-UY" sz="2400" i="1" dirty="0">
                <a:latin typeface="+mn-lt"/>
                <a:ea typeface="Calibri" panose="020F0502020204030204" pitchFamily="34" charset="0"/>
                <a:cs typeface="Times New Roman" panose="02020603050405020304" pitchFamily="18" charset="0"/>
              </a:rPr>
              <a:t>Una</a:t>
            </a:r>
            <a:r>
              <a:rPr lang="es-UY" sz="2400" i="1" dirty="0">
                <a:effectLst/>
                <a:latin typeface="+mn-lt"/>
                <a:ea typeface="Calibri" panose="020F0502020204030204" pitchFamily="34" charset="0"/>
                <a:cs typeface="Times New Roman" panose="02020603050405020304" pitchFamily="18" charset="0"/>
              </a:rPr>
              <a:t> diarrea de gravedad ponderada como 0,1 y una duración de 5 días resulta en un AVAD de 0,0019 años </a:t>
            </a:r>
            <a:r>
              <a:rPr lang="es-UY" sz="2400" i="1" dirty="0">
                <a:solidFill>
                  <a:srgbClr val="FF0000"/>
                </a:solidFill>
                <a:effectLst/>
                <a:latin typeface="+mn-lt"/>
                <a:ea typeface="Calibri" panose="020F0502020204030204" pitchFamily="34" charset="0"/>
                <a:cs typeface="Times New Roman" panose="02020603050405020304" pitchFamily="18" charset="0"/>
              </a:rPr>
              <a:t>(0,1*5/365),</a:t>
            </a:r>
            <a:r>
              <a:rPr lang="es-UY" sz="2400" i="1" dirty="0">
                <a:effectLst/>
                <a:latin typeface="+mn-lt"/>
                <a:ea typeface="Calibri" panose="020F0502020204030204" pitchFamily="34" charset="0"/>
                <a:cs typeface="Times New Roman" panose="02020603050405020304" pitchFamily="18" charset="0"/>
              </a:rPr>
              <a:t> mientras que la muerte con una pérdida de 20 años de vida equivale a un AVAD de 20 años (OMS, 2022:39).</a:t>
            </a:r>
          </a:p>
        </p:txBody>
      </p:sp>
      <p:sp>
        <p:nvSpPr>
          <p:cNvPr id="8" name="CuadroTexto 7">
            <a:extLst>
              <a:ext uri="{FF2B5EF4-FFF2-40B4-BE49-F238E27FC236}">
                <a16:creationId xmlns:a16="http://schemas.microsoft.com/office/drawing/2014/main" id="{1C87EE89-D07F-FE9A-F535-6E272A3F6FE8}"/>
              </a:ext>
            </a:extLst>
          </p:cNvPr>
          <p:cNvSpPr txBox="1"/>
          <p:nvPr/>
        </p:nvSpPr>
        <p:spPr>
          <a:xfrm>
            <a:off x="263352" y="6343719"/>
            <a:ext cx="612648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UY" sz="2400" b="0" i="0" u="none" strike="noStrike" kern="1200" cap="none" spc="0" normalizeH="0" baseline="0" noProof="0">
                <a:ln>
                  <a:noFill/>
                </a:ln>
                <a:solidFill>
                  <a:srgbClr val="151515"/>
                </a:solidFill>
                <a:effectLst/>
                <a:uLnTx/>
                <a:uFillTx/>
                <a:latin typeface="Arial"/>
                <a:ea typeface="Calibri" panose="020F0502020204030204" pitchFamily="34" charset="0"/>
                <a:cs typeface="Times New Roman" panose="02020603050405020304" pitchFamily="18" charset="0"/>
              </a:rPr>
              <a:t>Referencia: (OMS, 2022:39)</a:t>
            </a:r>
            <a:endParaRPr kumimoji="0" lang="es-UY" sz="2400" b="0" i="0" u="none" strike="noStrike" kern="1200" cap="none" spc="0" normalizeH="0" baseline="0" noProof="0">
              <a:ln>
                <a:noFill/>
              </a:ln>
              <a:solidFill>
                <a:srgbClr val="151515"/>
              </a:solidFill>
              <a:effectLst/>
              <a:uLnTx/>
              <a:uFillTx/>
              <a:latin typeface="Arial"/>
              <a:ea typeface="+mn-ea"/>
              <a:cs typeface="+mn-cs"/>
            </a:endParaRPr>
          </a:p>
        </p:txBody>
      </p:sp>
    </p:spTree>
    <p:extLst>
      <p:ext uri="{BB962C8B-B14F-4D97-AF65-F5344CB8AC3E}">
        <p14:creationId xmlns:p14="http://schemas.microsoft.com/office/powerpoint/2010/main" val="168717680"/>
      </p:ext>
    </p:extLst>
  </p:cSld>
  <p:clrMapOvr>
    <a:masterClrMapping/>
  </p:clrMapOvr>
  <p:transition>
    <p:zoom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8B29DB5-208D-23D0-AF45-88DF7D3BD250}"/>
              </a:ext>
            </a:extLst>
          </p:cNvPr>
          <p:cNvPicPr>
            <a:picLocks noChangeAspect="1"/>
          </p:cNvPicPr>
          <p:nvPr/>
        </p:nvPicPr>
        <p:blipFill>
          <a:blip r:embed="rId2"/>
          <a:stretch>
            <a:fillRect/>
          </a:stretch>
        </p:blipFill>
        <p:spPr>
          <a:xfrm>
            <a:off x="1900237" y="1623320"/>
            <a:ext cx="8391525" cy="4143375"/>
          </a:xfrm>
          <a:prstGeom prst="rect">
            <a:avLst/>
          </a:prstGeom>
        </p:spPr>
      </p:pic>
      <p:sp>
        <p:nvSpPr>
          <p:cNvPr id="6" name="CuadroTexto 5">
            <a:extLst>
              <a:ext uri="{FF2B5EF4-FFF2-40B4-BE49-F238E27FC236}">
                <a16:creationId xmlns:a16="http://schemas.microsoft.com/office/drawing/2014/main" id="{5744587F-7277-D615-0019-FB954F8236EA}"/>
              </a:ext>
            </a:extLst>
          </p:cNvPr>
          <p:cNvSpPr txBox="1"/>
          <p:nvPr/>
        </p:nvSpPr>
        <p:spPr>
          <a:xfrm>
            <a:off x="1900236" y="1128128"/>
            <a:ext cx="8391525" cy="461665"/>
          </a:xfrm>
          <a:prstGeom prst="rect">
            <a:avLst/>
          </a:prstGeom>
          <a:noFill/>
        </p:spPr>
        <p:txBody>
          <a:bodyPr wrap="square" rtlCol="0">
            <a:spAutoFit/>
          </a:bodyPr>
          <a:lstStyle/>
          <a:p>
            <a:pPr algn="ctr"/>
            <a:r>
              <a:rPr lang="es-AR" sz="2400" dirty="0"/>
              <a:t>Nivel de gravedad (peso de las discapacidades) </a:t>
            </a:r>
            <a:endParaRPr lang="es-UY" sz="2400" dirty="0"/>
          </a:p>
        </p:txBody>
      </p:sp>
      <p:sp>
        <p:nvSpPr>
          <p:cNvPr id="8" name="CuadroTexto 7">
            <a:extLst>
              <a:ext uri="{FF2B5EF4-FFF2-40B4-BE49-F238E27FC236}">
                <a16:creationId xmlns:a16="http://schemas.microsoft.com/office/drawing/2014/main" id="{596D2575-E18D-0210-586D-147B108AA23B}"/>
              </a:ext>
            </a:extLst>
          </p:cNvPr>
          <p:cNvSpPr txBox="1"/>
          <p:nvPr/>
        </p:nvSpPr>
        <p:spPr>
          <a:xfrm>
            <a:off x="0" y="6488668"/>
            <a:ext cx="6126480" cy="307777"/>
          </a:xfrm>
          <a:prstGeom prst="rect">
            <a:avLst/>
          </a:prstGeom>
          <a:noFill/>
        </p:spPr>
        <p:txBody>
          <a:bodyPr wrap="square">
            <a:spAutoFit/>
          </a:bodyPr>
          <a:lstStyle/>
          <a:p>
            <a:r>
              <a:rPr lang="es-AR" sz="1400" dirty="0"/>
              <a:t>Fuente: González Anaya, Teresa, 2015 (ver referencia). </a:t>
            </a:r>
            <a:endParaRPr lang="es-UY" sz="1400" dirty="0"/>
          </a:p>
        </p:txBody>
      </p:sp>
    </p:spTree>
    <p:extLst>
      <p:ext uri="{BB962C8B-B14F-4D97-AF65-F5344CB8AC3E}">
        <p14:creationId xmlns:p14="http://schemas.microsoft.com/office/powerpoint/2010/main" val="1587165218"/>
      </p:ext>
    </p:extLst>
  </p:cSld>
  <p:clrMapOvr>
    <a:masterClrMapping/>
  </p:clrMapOvr>
  <p:transition>
    <p:zoom dir="in"/>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05D5DCC-129A-B55E-A50E-246D5A582368}"/>
              </a:ext>
            </a:extLst>
          </p:cNvPr>
          <p:cNvSpPr txBox="1"/>
          <p:nvPr/>
        </p:nvSpPr>
        <p:spPr>
          <a:xfrm>
            <a:off x="357352" y="286970"/>
            <a:ext cx="11477296" cy="6571030"/>
          </a:xfrm>
          <a:prstGeom prst="rect">
            <a:avLst/>
          </a:prstGeom>
          <a:noFill/>
        </p:spPr>
        <p:txBody>
          <a:bodyPr wrap="square" rtlCol="0">
            <a:spAutoFit/>
          </a:bodyPr>
          <a:lstStyle/>
          <a:p>
            <a:pPr algn="l">
              <a:spcBef>
                <a:spcPts val="600"/>
              </a:spcBef>
              <a:spcAft>
                <a:spcPts val="600"/>
              </a:spcAft>
            </a:pPr>
            <a:r>
              <a:rPr lang="es-UY" sz="2400" u="sng" dirty="0">
                <a:latin typeface="Candara" panose="020E0502030303020204" pitchFamily="34" charset="0"/>
              </a:rPr>
              <a:t>Cálculo de AVAD por caso</a:t>
            </a:r>
            <a:r>
              <a:rPr lang="es-UY" sz="2400" dirty="0">
                <a:latin typeface="Candara" panose="020E0502030303020204" pitchFamily="34" charset="0"/>
              </a:rPr>
              <a:t>:</a:t>
            </a:r>
          </a:p>
          <a:p>
            <a:pPr algn="l">
              <a:spcBef>
                <a:spcPts val="300"/>
              </a:spcBef>
              <a:spcAft>
                <a:spcPts val="500"/>
              </a:spcAft>
            </a:pPr>
            <a:r>
              <a:rPr lang="es-UY" sz="2400" dirty="0">
                <a:latin typeface="Candara" panose="020E0502030303020204" pitchFamily="34" charset="0"/>
              </a:rPr>
              <a:t>AVAD</a:t>
            </a:r>
            <a:r>
              <a:rPr lang="es-UY" sz="2400" b="0" i="0" u="none" strike="noStrike" baseline="0" dirty="0">
                <a:latin typeface="Candara" panose="020E0502030303020204" pitchFamily="34" charset="0"/>
              </a:rPr>
              <a:t> = AVP (años de vida perdidos) + AVD (años vividos con una discapacidad)</a:t>
            </a:r>
          </a:p>
          <a:p>
            <a:pPr algn="l">
              <a:spcBef>
                <a:spcPts val="300"/>
              </a:spcBef>
              <a:spcAft>
                <a:spcPts val="300"/>
              </a:spcAft>
            </a:pPr>
            <a:r>
              <a:rPr lang="es-UY" sz="2400" dirty="0">
                <a:latin typeface="Candara" panose="020E0502030303020204" pitchFamily="34" charset="0"/>
              </a:rPr>
              <a:t>AVAD = </a:t>
            </a:r>
            <a:r>
              <a:rPr lang="es-UY" sz="2400" dirty="0">
                <a:latin typeface="Candara" panose="020E0502030303020204" pitchFamily="34" charset="0"/>
                <a:cs typeface="Arial" panose="020B0604020202020204" pitchFamily="34" charset="0"/>
              </a:rPr>
              <a:t>∑ (G</a:t>
            </a:r>
            <a:r>
              <a:rPr lang="es-UY" sz="2400" baseline="-25000" dirty="0">
                <a:latin typeface="Candara" panose="020E0502030303020204" pitchFamily="34" charset="0"/>
                <a:cs typeface="Arial" panose="020B0604020202020204" pitchFamily="34" charset="0"/>
              </a:rPr>
              <a:t>i</a:t>
            </a:r>
            <a:r>
              <a:rPr lang="es-UY" sz="2400" dirty="0">
                <a:latin typeface="Candara" panose="020E0502030303020204" pitchFamily="34" charset="0"/>
              </a:rPr>
              <a:t> * t</a:t>
            </a:r>
            <a:r>
              <a:rPr lang="es-UY" sz="2400" baseline="-25000" dirty="0">
                <a:latin typeface="Candara" panose="020E0502030303020204" pitchFamily="34" charset="0"/>
              </a:rPr>
              <a:t>i</a:t>
            </a:r>
            <a:r>
              <a:rPr lang="es-UY" sz="2400" dirty="0">
                <a:latin typeface="Candara" panose="020E0502030303020204" pitchFamily="34" charset="0"/>
              </a:rPr>
              <a:t> * F</a:t>
            </a:r>
            <a:r>
              <a:rPr lang="es-UY" sz="2400" baseline="-25000" dirty="0">
                <a:latin typeface="Candara" panose="020E0502030303020204" pitchFamily="34" charset="0"/>
              </a:rPr>
              <a:t>i </a:t>
            </a:r>
            <a:r>
              <a:rPr lang="es-UY" sz="2400" dirty="0">
                <a:latin typeface="Candara" panose="020E0502030303020204" pitchFamily="34" charset="0"/>
              </a:rPr>
              <a:t>)</a:t>
            </a:r>
          </a:p>
          <a:p>
            <a:pPr algn="l">
              <a:spcBef>
                <a:spcPts val="300"/>
              </a:spcBef>
              <a:spcAft>
                <a:spcPts val="300"/>
              </a:spcAft>
            </a:pPr>
            <a:r>
              <a:rPr lang="es-UY" sz="2400" dirty="0">
                <a:latin typeface="Candara" panose="020E0502030303020204" pitchFamily="34" charset="0"/>
              </a:rPr>
              <a:t>G</a:t>
            </a:r>
            <a:r>
              <a:rPr lang="es-UY" sz="2400" baseline="-25000" dirty="0">
                <a:latin typeface="Candara" panose="020E0502030303020204" pitchFamily="34" charset="0"/>
              </a:rPr>
              <a:t>i</a:t>
            </a:r>
            <a:r>
              <a:rPr lang="es-UY" sz="2400" dirty="0">
                <a:latin typeface="Candara" panose="020E0502030303020204" pitchFamily="34" charset="0"/>
              </a:rPr>
              <a:t> y t</a:t>
            </a:r>
            <a:r>
              <a:rPr lang="es-UY" sz="2400" baseline="-25000" dirty="0">
                <a:latin typeface="Candara" panose="020E0502030303020204" pitchFamily="34" charset="0"/>
              </a:rPr>
              <a:t>i </a:t>
            </a:r>
            <a:r>
              <a:rPr lang="es-UY" sz="2400" dirty="0">
                <a:latin typeface="Candara" panose="020E0502030303020204" pitchFamily="34" charset="0"/>
              </a:rPr>
              <a:t>: Nivel de gravedad y duración (años) del efecto i causado por el patógeno</a:t>
            </a:r>
          </a:p>
          <a:p>
            <a:pPr algn="l">
              <a:spcBef>
                <a:spcPts val="300"/>
              </a:spcBef>
              <a:spcAft>
                <a:spcPts val="300"/>
              </a:spcAft>
            </a:pPr>
            <a:r>
              <a:rPr lang="es-UY" sz="2400" dirty="0">
                <a:latin typeface="Candara" panose="020E0502030303020204" pitchFamily="34" charset="0"/>
              </a:rPr>
              <a:t>F</a:t>
            </a:r>
            <a:r>
              <a:rPr lang="es-UY" sz="2400" baseline="-25000" dirty="0">
                <a:latin typeface="Candara" panose="020E0502030303020204" pitchFamily="34" charset="0"/>
              </a:rPr>
              <a:t>i</a:t>
            </a:r>
            <a:r>
              <a:rPr lang="es-UY" sz="2400" dirty="0">
                <a:latin typeface="Candara" panose="020E0502030303020204" pitchFamily="34" charset="0"/>
              </a:rPr>
              <a:t> = Peso del efecto i en el total de las afecciones que causa el patógeno</a:t>
            </a:r>
            <a:endParaRPr lang="es-UY" sz="2000" b="0" i="1" u="none" strike="noStrike" baseline="0" dirty="0">
              <a:latin typeface="Candara" panose="020E0502030303020204" pitchFamily="34" charset="0"/>
            </a:endParaRPr>
          </a:p>
          <a:p>
            <a:pPr algn="l"/>
            <a:endParaRPr lang="es-UY" sz="1000" b="0" i="1" u="none" strike="noStrike" baseline="0" dirty="0">
              <a:latin typeface="Candara" panose="020E0502030303020204" pitchFamily="34" charset="0"/>
            </a:endParaRPr>
          </a:p>
          <a:p>
            <a:pPr algn="l"/>
            <a:r>
              <a:rPr lang="es-UY" sz="2000" b="0" i="1" u="none" strike="noStrike" baseline="0" dirty="0">
                <a:latin typeface="Candara" panose="020E0502030303020204" pitchFamily="34" charset="0"/>
              </a:rPr>
              <a:t>Ejemplo:</a:t>
            </a:r>
          </a:p>
          <a:p>
            <a:pPr algn="l"/>
            <a:r>
              <a:rPr lang="es-UY" sz="2000" b="0" i="1" u="none" strike="noStrike" baseline="0" dirty="0">
                <a:latin typeface="Candara" panose="020E0502030303020204" pitchFamily="34" charset="0"/>
              </a:rPr>
              <a:t>En países desarrollados, la infección por rotavirus causa:</a:t>
            </a:r>
          </a:p>
          <a:p>
            <a:pPr algn="l"/>
            <a:r>
              <a:rPr lang="es-UY" sz="2000" b="0" i="1" u="none" strike="noStrike" baseline="0" dirty="0">
                <a:latin typeface="Candara" panose="020E0502030303020204" pitchFamily="34" charset="0"/>
              </a:rPr>
              <a:t>• diarrea leve (nivel de gravedad 0.1) de 7 días en el 97.5% de los casos;</a:t>
            </a:r>
          </a:p>
          <a:p>
            <a:pPr algn="l"/>
            <a:r>
              <a:rPr lang="es-UY" sz="2000" b="0" i="1" u="none" strike="noStrike" baseline="0" dirty="0">
                <a:latin typeface="Candara" panose="020E0502030303020204" pitchFamily="34" charset="0"/>
              </a:rPr>
              <a:t>• diarrea grave (nivel de gravedad 0.23) de 7 días en el 2.5% de los casos;</a:t>
            </a:r>
          </a:p>
          <a:p>
            <a:pPr algn="l"/>
            <a:r>
              <a:rPr lang="es-UY" sz="2000" b="0" i="1" u="none" strike="noStrike" baseline="0" dirty="0">
                <a:latin typeface="Candara" panose="020E0502030303020204" pitchFamily="34" charset="0"/>
              </a:rPr>
              <a:t>• muerte de niños muy pequeños en el 0.015% de los casos.</a:t>
            </a:r>
          </a:p>
          <a:p>
            <a:pPr algn="l">
              <a:spcBef>
                <a:spcPts val="600"/>
              </a:spcBef>
            </a:pPr>
            <a:r>
              <a:rPr lang="es-UY" sz="2000" i="1" dirty="0">
                <a:latin typeface="Candara" panose="020E0502030303020204" pitchFamily="34" charset="0"/>
              </a:rPr>
              <a:t>E</a:t>
            </a:r>
            <a:r>
              <a:rPr lang="es-UY" sz="2000" b="0" i="1" u="none" strike="noStrike" baseline="0" dirty="0">
                <a:latin typeface="Candara" panose="020E0502030303020204" pitchFamily="34" charset="0"/>
              </a:rPr>
              <a:t>l AVAD por caso es:</a:t>
            </a:r>
          </a:p>
          <a:p>
            <a:pPr algn="l">
              <a:spcBef>
                <a:spcPts val="600"/>
              </a:spcBef>
            </a:pPr>
            <a:r>
              <a:rPr lang="pt-BR" sz="2000" b="0" i="1" u="none" strike="noStrike" baseline="0" dirty="0">
                <a:latin typeface="+mj-lt"/>
              </a:rPr>
              <a:t>AVAD = (0.1 × 7/365 × 0.975) + (0.23 × 7/365 × 0.025) + (1 × 70 × 0.00015)=</a:t>
            </a:r>
            <a:r>
              <a:rPr lang="es-UY" sz="2000" b="0" i="1" u="none" strike="noStrike" baseline="0" dirty="0">
                <a:latin typeface="+mj-lt"/>
              </a:rPr>
              <a:t> 0.0019 + 0.0001 + 0.0105 = 0.0125 años/caso</a:t>
            </a:r>
            <a:endParaRPr lang="es-UY" sz="2000" i="1" dirty="0">
              <a:latin typeface="+mj-lt"/>
            </a:endParaRPr>
          </a:p>
          <a:p>
            <a:endParaRPr lang="es-UY" sz="1400" i="1" dirty="0">
              <a:effectLst/>
              <a:latin typeface="Candara" panose="020E0502030303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UY" sz="2400" b="1" i="0" u="none" strike="noStrike" kern="1200" cap="none" spc="0" normalizeH="0" baseline="0" noProof="0" dirty="0">
                <a:ln>
                  <a:noFill/>
                </a:ln>
                <a:solidFill>
                  <a:srgbClr val="151515"/>
                </a:solidFill>
                <a:effectLst/>
                <a:uLnTx/>
                <a:uFillTx/>
                <a:latin typeface="Candara" panose="020E0502030303020204" pitchFamily="34" charset="0"/>
                <a:ea typeface="Calibri" panose="020F0502020204030204" pitchFamily="34" charset="0"/>
                <a:cs typeface="Times New Roman" panose="02020603050405020304" pitchFamily="18" charset="0"/>
              </a:rPr>
              <a:t>Significa que se pierden 12,5 años (por muerte + incapacidad) cada 1000 casos sintomáticos de la enfermedad.</a:t>
            </a:r>
            <a:endParaRPr lang="es-UY" sz="2400" b="1" dirty="0">
              <a:solidFill>
                <a:srgbClr val="151515"/>
              </a:solidFill>
              <a:latin typeface="Candara" panose="020E0502030303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s-UY" b="1" dirty="0">
              <a:solidFill>
                <a:srgbClr val="151515"/>
              </a:solidFill>
              <a:latin typeface="Candara" panose="020E0502030303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s-UY" sz="1600" dirty="0">
                <a:latin typeface="Candara" panose="020E0502030303020204" pitchFamily="34" charset="0"/>
                <a:ea typeface="Calibri" panose="020F0502020204030204" pitchFamily="34" charset="0"/>
                <a:cs typeface="Times New Roman" panose="02020603050405020304" pitchFamily="18" charset="0"/>
              </a:rPr>
              <a:t>Referencia: </a:t>
            </a:r>
            <a:r>
              <a:rPr lang="es-UY" sz="1600" dirty="0">
                <a:effectLst/>
                <a:latin typeface="Candara" panose="020E0502030303020204" pitchFamily="34" charset="0"/>
                <a:ea typeface="Calibri" panose="020F0502020204030204" pitchFamily="34" charset="0"/>
                <a:cs typeface="Times New Roman" panose="02020603050405020304" pitchFamily="18" charset="0"/>
              </a:rPr>
              <a:t>(OMS, 2022:39)</a:t>
            </a:r>
            <a:endParaRPr lang="es-UY" sz="2400" dirty="0">
              <a:latin typeface="Candara" panose="020E0502030303020204" pitchFamily="34" charset="0"/>
            </a:endParaRPr>
          </a:p>
        </p:txBody>
      </p:sp>
    </p:spTree>
    <p:extLst>
      <p:ext uri="{BB962C8B-B14F-4D97-AF65-F5344CB8AC3E}">
        <p14:creationId xmlns:p14="http://schemas.microsoft.com/office/powerpoint/2010/main" val="3738389664"/>
      </p:ext>
    </p:extLst>
  </p:cSld>
  <p:clrMapOvr>
    <a:masterClrMapping/>
  </p:clrMapOvr>
  <p:transition>
    <p:zoom dir="in"/>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405D5DCC-129A-B55E-A50E-246D5A582368}"/>
                  </a:ext>
                </a:extLst>
              </p:cNvPr>
              <p:cNvSpPr txBox="1"/>
              <p:nvPr/>
            </p:nvSpPr>
            <p:spPr>
              <a:xfrm>
                <a:off x="497378" y="974738"/>
                <a:ext cx="11197244" cy="5647187"/>
              </a:xfrm>
              <a:prstGeom prst="rect">
                <a:avLst/>
              </a:prstGeom>
              <a:noFill/>
            </p:spPr>
            <p:txBody>
              <a:bodyPr wrap="square" rtlCol="0">
                <a:spAutoFit/>
              </a:bodyPr>
              <a:lstStyle/>
              <a:p>
                <a:pPr algn="l">
                  <a:spcBef>
                    <a:spcPts val="600"/>
                  </a:spcBef>
                </a:pPr>
                <a:r>
                  <a:rPr lang="es-UY" sz="2400" b="1" dirty="0">
                    <a:latin typeface="+mn-lt"/>
                  </a:rPr>
                  <a:t>Ejemplo:</a:t>
                </a:r>
              </a:p>
              <a:p>
                <a:pPr algn="l">
                  <a:spcBef>
                    <a:spcPts val="600"/>
                  </a:spcBef>
                </a:pPr>
                <a:r>
                  <a:rPr lang="es-UY" sz="2400" b="1" dirty="0">
                    <a:latin typeface="+mn-lt"/>
                  </a:rPr>
                  <a:t>¿Cuántos casos de infección con rotavirus a través del agua podrían admitirse en un año si la población es 1 millón?</a:t>
                </a:r>
              </a:p>
              <a:p>
                <a:pPr algn="l">
                  <a:spcBef>
                    <a:spcPts val="600"/>
                  </a:spcBef>
                </a:pPr>
                <a:endParaRPr lang="es-UY" sz="2400" i="1" dirty="0">
                  <a:latin typeface="+mn-lt"/>
                </a:endParaRPr>
              </a:p>
              <a:p>
                <a:pPr algn="l">
                  <a:spcBef>
                    <a:spcPts val="600"/>
                  </a:spcBef>
                </a:pPr>
                <a:r>
                  <a:rPr lang="es-UY" sz="2400" i="1" dirty="0">
                    <a:latin typeface="+mn-lt"/>
                  </a:rPr>
                  <a:t>El máximo AVAD admisible es 1x10</a:t>
                </a:r>
                <a:r>
                  <a:rPr lang="es-UY" sz="2400" i="1" baseline="30000" dirty="0">
                    <a:latin typeface="+mn-lt"/>
                  </a:rPr>
                  <a:t>-6</a:t>
                </a:r>
                <a:r>
                  <a:rPr lang="es-UY" sz="2400" i="1" dirty="0">
                    <a:latin typeface="+mn-lt"/>
                  </a:rPr>
                  <a:t> (años perdidos por persona en cada año) </a:t>
                </a:r>
              </a:p>
              <a:p>
                <a:pPr algn="l">
                  <a:spcBef>
                    <a:spcPts val="600"/>
                  </a:spcBef>
                </a:pPr>
                <a:endParaRPr lang="es-UY" sz="2400" b="0" i="1" u="none" strike="noStrike" baseline="0" dirty="0">
                  <a:latin typeface="+mn-lt"/>
                </a:endParaRPr>
              </a:p>
              <a:p>
                <a:pPr algn="l">
                  <a:spcBef>
                    <a:spcPts val="600"/>
                  </a:spcBef>
                </a:pPr>
                <a:r>
                  <a:rPr lang="es-UY" sz="2400" b="0" i="1" u="none" strike="noStrike" baseline="0" dirty="0">
                    <a:latin typeface="+mn-lt"/>
                  </a:rPr>
                  <a:t>1x10</a:t>
                </a:r>
                <a:r>
                  <a:rPr lang="es-UY" sz="2400" b="0" i="1" u="none" strike="noStrike" baseline="30000" dirty="0">
                    <a:latin typeface="+mn-lt"/>
                  </a:rPr>
                  <a:t>-6</a:t>
                </a:r>
                <a:r>
                  <a:rPr lang="es-UY" sz="2400" b="0" i="1" u="none" strike="noStrike" baseline="0" dirty="0">
                    <a:latin typeface="+mn-lt"/>
                  </a:rPr>
                  <a:t> </a:t>
                </a:r>
                <a14:m>
                  <m:oMath xmlns:m="http://schemas.openxmlformats.org/officeDocument/2006/math">
                    <m:f>
                      <m:fPr>
                        <m:ctrlPr>
                          <a:rPr lang="es-UY" sz="2400" b="0" i="1" u="none" strike="noStrike" baseline="0" smtClean="0">
                            <a:latin typeface="Cambria Math" panose="02040503050406030204" pitchFamily="18" charset="0"/>
                          </a:rPr>
                        </m:ctrlPr>
                      </m:fPr>
                      <m:num>
                        <m:r>
                          <a:rPr lang="es-UY" sz="2400" b="0" i="1" u="none" strike="noStrike" baseline="0" smtClean="0">
                            <a:latin typeface="Cambria Math" panose="02040503050406030204" pitchFamily="18" charset="0"/>
                          </a:rPr>
                          <m:t>𝑎</m:t>
                        </m:r>
                        <m:r>
                          <a:rPr lang="es-UY" sz="2400" b="0" i="1" u="none" strike="noStrike" baseline="0" smtClean="0">
                            <a:latin typeface="Cambria Math" panose="02040503050406030204" pitchFamily="18" charset="0"/>
                          </a:rPr>
                          <m:t>ñ</m:t>
                        </m:r>
                        <m:r>
                          <a:rPr lang="es-UY" sz="2400" b="0" i="1" u="none" strike="noStrike" baseline="0" smtClean="0">
                            <a:latin typeface="Cambria Math" panose="02040503050406030204" pitchFamily="18" charset="0"/>
                          </a:rPr>
                          <m:t>𝑜𝑠</m:t>
                        </m:r>
                      </m:num>
                      <m:den>
                        <m:r>
                          <a:rPr lang="es-UY" sz="2400" b="0" i="1" u="none" strike="noStrike" baseline="0" smtClean="0">
                            <a:latin typeface="Cambria Math" panose="02040503050406030204" pitchFamily="18" charset="0"/>
                          </a:rPr>
                          <m:t>𝑝𝑒𝑟𝑠𝑜𝑛𝑎𝑠</m:t>
                        </m:r>
                        <m:r>
                          <a:rPr lang="es-UY" sz="2400" b="0" i="1" u="none" strike="noStrike" baseline="0" smtClean="0">
                            <a:latin typeface="Cambria Math" panose="02040503050406030204" pitchFamily="18" charset="0"/>
                          </a:rPr>
                          <m:t> ∗ </m:t>
                        </m:r>
                        <m:r>
                          <a:rPr lang="es-UY" sz="2400" b="0" i="1" u="none" strike="noStrike" baseline="0" smtClean="0">
                            <a:latin typeface="Cambria Math" panose="02040503050406030204" pitchFamily="18" charset="0"/>
                          </a:rPr>
                          <m:t>𝑎</m:t>
                        </m:r>
                        <m:r>
                          <a:rPr lang="es-UY" sz="2400" b="0" i="1" u="none" strike="noStrike" baseline="0" smtClean="0">
                            <a:latin typeface="Cambria Math" panose="02040503050406030204" pitchFamily="18" charset="0"/>
                          </a:rPr>
                          <m:t>ñ</m:t>
                        </m:r>
                        <m:r>
                          <a:rPr lang="es-UY" sz="2400" b="0" i="1" u="none" strike="noStrike" baseline="0" smtClean="0">
                            <a:latin typeface="Cambria Math" panose="02040503050406030204" pitchFamily="18" charset="0"/>
                          </a:rPr>
                          <m:t>𝑜</m:t>
                        </m:r>
                      </m:den>
                    </m:f>
                  </m:oMath>
                </a14:m>
                <a:r>
                  <a:rPr lang="es-UY" sz="2400" b="0" i="1" u="none" strike="noStrike" baseline="0" dirty="0">
                    <a:latin typeface="+mn-lt"/>
                  </a:rPr>
                  <a:t> / 0.0125 </a:t>
                </a:r>
                <a14:m>
                  <m:oMath xmlns:m="http://schemas.openxmlformats.org/officeDocument/2006/math">
                    <m:f>
                      <m:fPr>
                        <m:ctrlPr>
                          <a:rPr lang="es-UY" sz="2400" b="0" i="1" u="none" strike="noStrike" baseline="0" smtClean="0">
                            <a:latin typeface="Cambria Math" panose="02040503050406030204" pitchFamily="18" charset="0"/>
                          </a:rPr>
                        </m:ctrlPr>
                      </m:fPr>
                      <m:num>
                        <m:r>
                          <a:rPr lang="es-UY" sz="2400" b="0" i="1" u="none" strike="noStrike" baseline="0" smtClean="0">
                            <a:latin typeface="Cambria Math" panose="02040503050406030204" pitchFamily="18" charset="0"/>
                          </a:rPr>
                          <m:t>𝑎</m:t>
                        </m:r>
                        <m:r>
                          <a:rPr lang="es-UY" sz="2400" b="0" i="1" u="none" strike="noStrike" baseline="0" smtClean="0">
                            <a:latin typeface="Cambria Math" panose="02040503050406030204" pitchFamily="18" charset="0"/>
                          </a:rPr>
                          <m:t>ñ</m:t>
                        </m:r>
                        <m:r>
                          <a:rPr lang="es-UY" sz="2400" b="0" i="1" u="none" strike="noStrike" baseline="0" smtClean="0">
                            <a:latin typeface="Cambria Math" panose="02040503050406030204" pitchFamily="18" charset="0"/>
                          </a:rPr>
                          <m:t>𝑜𝑠</m:t>
                        </m:r>
                      </m:num>
                      <m:den>
                        <m:r>
                          <a:rPr lang="es-UY" sz="2400" b="0" i="1" u="none" strike="noStrike" baseline="0" smtClean="0">
                            <a:latin typeface="Cambria Math" panose="02040503050406030204" pitchFamily="18" charset="0"/>
                          </a:rPr>
                          <m:t>𝑐𝑎𝑠𝑜𝑠</m:t>
                        </m:r>
                      </m:den>
                    </m:f>
                  </m:oMath>
                </a14:m>
                <a:r>
                  <a:rPr lang="es-UY" sz="2400" b="0" i="1" u="none" strike="noStrike" baseline="0" dirty="0">
                    <a:latin typeface="+mn-lt"/>
                  </a:rPr>
                  <a:t> = 8x10</a:t>
                </a:r>
                <a:r>
                  <a:rPr lang="es-UY" sz="2400" b="0" i="1" u="none" strike="noStrike" baseline="30000" dirty="0">
                    <a:latin typeface="+mn-lt"/>
                  </a:rPr>
                  <a:t>-5</a:t>
                </a:r>
                <a:r>
                  <a:rPr lang="es-UY" sz="2400" b="0" i="1" u="none" strike="noStrike" baseline="0" dirty="0">
                    <a:latin typeface="+mn-lt"/>
                  </a:rPr>
                  <a:t> </a:t>
                </a:r>
                <a14:m>
                  <m:oMath xmlns:m="http://schemas.openxmlformats.org/officeDocument/2006/math">
                    <m:f>
                      <m:fPr>
                        <m:ctrlPr>
                          <a:rPr lang="es-UY" sz="2400" b="0" i="1" u="none" strike="noStrike" baseline="0" smtClean="0">
                            <a:latin typeface="Cambria Math" panose="02040503050406030204" pitchFamily="18" charset="0"/>
                          </a:rPr>
                        </m:ctrlPr>
                      </m:fPr>
                      <m:num>
                        <m:r>
                          <a:rPr lang="es-UY" sz="2400" b="0" i="1" u="none" strike="noStrike" baseline="0" smtClean="0">
                            <a:latin typeface="Cambria Math" panose="02040503050406030204" pitchFamily="18" charset="0"/>
                          </a:rPr>
                          <m:t>𝑐𝑎𝑠𝑜𝑠</m:t>
                        </m:r>
                      </m:num>
                      <m:den>
                        <m:r>
                          <a:rPr lang="es-UY" sz="2400" b="0" i="1" u="none" strike="noStrike" baseline="0" smtClean="0">
                            <a:latin typeface="Cambria Math" panose="02040503050406030204" pitchFamily="18" charset="0"/>
                          </a:rPr>
                          <m:t>𝑝𝑒𝑟𝑠𝑜𝑛𝑎𝑠</m:t>
                        </m:r>
                        <m:r>
                          <a:rPr lang="es-UY" sz="2400" b="0" i="1" u="none" strike="noStrike" baseline="0" smtClean="0">
                            <a:latin typeface="Cambria Math" panose="02040503050406030204" pitchFamily="18" charset="0"/>
                            <a:ea typeface="Cambria Math" panose="02040503050406030204" pitchFamily="18" charset="0"/>
                          </a:rPr>
                          <m:t>∗</m:t>
                        </m:r>
                        <m:r>
                          <a:rPr lang="es-UY" sz="2400" b="0" i="1" u="none" strike="noStrike" baseline="0" smtClean="0">
                            <a:latin typeface="Cambria Math" panose="02040503050406030204" pitchFamily="18" charset="0"/>
                            <a:ea typeface="Cambria Math" panose="02040503050406030204" pitchFamily="18" charset="0"/>
                          </a:rPr>
                          <m:t>𝑎</m:t>
                        </m:r>
                        <m:r>
                          <a:rPr lang="es-UY" sz="2400" b="0" i="1" u="none" strike="noStrike" baseline="0" smtClean="0">
                            <a:latin typeface="Cambria Math" panose="02040503050406030204" pitchFamily="18" charset="0"/>
                            <a:ea typeface="Cambria Math" panose="02040503050406030204" pitchFamily="18" charset="0"/>
                          </a:rPr>
                          <m:t>ñ</m:t>
                        </m:r>
                        <m:r>
                          <a:rPr lang="es-UY" sz="2400" b="0" i="1" u="none" strike="noStrike" baseline="0" smtClean="0">
                            <a:latin typeface="Cambria Math" panose="02040503050406030204" pitchFamily="18" charset="0"/>
                            <a:ea typeface="Cambria Math" panose="02040503050406030204" pitchFamily="18" charset="0"/>
                          </a:rPr>
                          <m:t>𝑜</m:t>
                        </m:r>
                      </m:den>
                    </m:f>
                  </m:oMath>
                </a14:m>
                <a:r>
                  <a:rPr lang="es-UY" sz="2400" i="1" dirty="0">
                    <a:latin typeface="+mn-lt"/>
                  </a:rPr>
                  <a:t>   (riesgo de enfermedad)</a:t>
                </a:r>
              </a:p>
              <a:p>
                <a:endParaRPr lang="es-UY" sz="2400" i="1" dirty="0">
                  <a:effectLst/>
                  <a:latin typeface="+mj-lt"/>
                  <a:ea typeface="Calibri" panose="020F0502020204030204" pitchFamily="34" charset="0"/>
                  <a:cs typeface="Times New Roman" panose="02020603050405020304" pitchFamily="18" charset="0"/>
                </a:endParaRPr>
              </a:p>
              <a:p>
                <a:r>
                  <a:rPr lang="es-UY" sz="2400" i="1" dirty="0">
                    <a:latin typeface="+mj-lt"/>
                    <a:ea typeface="Calibri" panose="020F0502020204030204" pitchFamily="34" charset="0"/>
                    <a:cs typeface="Times New Roman" panose="02020603050405020304" pitchFamily="18" charset="0"/>
                  </a:rPr>
                  <a:t>El “riesgo de enfermedad” representa el nivel máximo de casos que pueden admitirse por persona en cada año, para cumplir con la CMT definida.</a:t>
                </a:r>
                <a:endParaRPr lang="es-UY" sz="2400" i="1" dirty="0">
                  <a:effectLst/>
                  <a:latin typeface="+mj-lt"/>
                  <a:ea typeface="Calibri" panose="020F0502020204030204" pitchFamily="34" charset="0"/>
                  <a:cs typeface="Times New Roman" panose="02020603050405020304" pitchFamily="18" charset="0"/>
                </a:endParaRPr>
              </a:p>
              <a:p>
                <a:endParaRPr lang="es-UY" sz="2400" dirty="0">
                  <a:latin typeface="+mj-lt"/>
                  <a:ea typeface="Calibri" panose="020F0502020204030204" pitchFamily="34" charset="0"/>
                  <a:cs typeface="Times New Roman" panose="02020603050405020304" pitchFamily="18" charset="0"/>
                </a:endParaRPr>
              </a:p>
              <a:p>
                <a:r>
                  <a:rPr lang="es-UY" sz="2400" i="1" dirty="0">
                    <a:latin typeface="+mn-lt"/>
                  </a:rPr>
                  <a:t>8</a:t>
                </a:r>
                <a:r>
                  <a:rPr lang="es-UY" sz="2400" b="0" i="1" u="none" strike="noStrike" baseline="0" dirty="0">
                    <a:latin typeface="+mn-lt"/>
                  </a:rPr>
                  <a:t>x10</a:t>
                </a:r>
                <a:r>
                  <a:rPr lang="es-UY" sz="2400" b="0" i="1" u="none" strike="noStrike" baseline="30000" dirty="0">
                    <a:latin typeface="+mn-lt"/>
                  </a:rPr>
                  <a:t>-5</a:t>
                </a:r>
                <a:r>
                  <a:rPr lang="es-UY" sz="2400" b="0" i="1" u="none" strike="noStrike" baseline="0" dirty="0">
                    <a:latin typeface="+mn-lt"/>
                  </a:rPr>
                  <a:t> </a:t>
                </a:r>
                <a14:m>
                  <m:oMath xmlns:m="http://schemas.openxmlformats.org/officeDocument/2006/math">
                    <m:f>
                      <m:fPr>
                        <m:ctrlPr>
                          <a:rPr lang="es-UY" sz="2400" b="0" i="1" u="none" strike="noStrike" baseline="0" smtClean="0">
                            <a:latin typeface="Cambria Math" panose="02040503050406030204" pitchFamily="18" charset="0"/>
                          </a:rPr>
                        </m:ctrlPr>
                      </m:fPr>
                      <m:num>
                        <m:r>
                          <a:rPr lang="es-UY" sz="2400" b="0" i="1" u="none" strike="noStrike" baseline="0" smtClean="0">
                            <a:latin typeface="Cambria Math" panose="02040503050406030204" pitchFamily="18" charset="0"/>
                          </a:rPr>
                          <m:t>𝑐𝑎𝑠𝑜𝑠</m:t>
                        </m:r>
                      </m:num>
                      <m:den>
                        <m:r>
                          <a:rPr lang="es-UY" sz="2400" b="0" i="1" u="none" strike="noStrike" baseline="0" smtClean="0">
                            <a:latin typeface="Cambria Math" panose="02040503050406030204" pitchFamily="18" charset="0"/>
                          </a:rPr>
                          <m:t>𝑝𝑒𝑟𝑠𝑜𝑛𝑎𝑠</m:t>
                        </m:r>
                        <m:r>
                          <a:rPr lang="es-UY" sz="2400" b="0" i="1" u="none" strike="noStrike" baseline="0" smtClean="0">
                            <a:latin typeface="Cambria Math" panose="02040503050406030204" pitchFamily="18" charset="0"/>
                            <a:ea typeface="Cambria Math" panose="02040503050406030204" pitchFamily="18" charset="0"/>
                          </a:rPr>
                          <m:t>∗</m:t>
                        </m:r>
                        <m:r>
                          <a:rPr lang="es-UY" sz="2400" b="0" i="1" u="none" strike="noStrike" baseline="0" smtClean="0">
                            <a:latin typeface="Cambria Math" panose="02040503050406030204" pitchFamily="18" charset="0"/>
                            <a:ea typeface="Cambria Math" panose="02040503050406030204" pitchFamily="18" charset="0"/>
                          </a:rPr>
                          <m:t>𝑎</m:t>
                        </m:r>
                        <m:r>
                          <a:rPr lang="es-UY" sz="2400" b="0" i="1" u="none" strike="noStrike" baseline="0" smtClean="0">
                            <a:latin typeface="Cambria Math" panose="02040503050406030204" pitchFamily="18" charset="0"/>
                            <a:ea typeface="Cambria Math" panose="02040503050406030204" pitchFamily="18" charset="0"/>
                          </a:rPr>
                          <m:t>ñ</m:t>
                        </m:r>
                        <m:r>
                          <a:rPr lang="es-UY" sz="2400" b="0" i="1" u="none" strike="noStrike" baseline="0" smtClean="0">
                            <a:latin typeface="Cambria Math" panose="02040503050406030204" pitchFamily="18" charset="0"/>
                            <a:ea typeface="Cambria Math" panose="02040503050406030204" pitchFamily="18" charset="0"/>
                          </a:rPr>
                          <m:t>𝑜</m:t>
                        </m:r>
                      </m:den>
                    </m:f>
                  </m:oMath>
                </a14:m>
                <a:r>
                  <a:rPr lang="es-UY" sz="2400" dirty="0">
                    <a:latin typeface="+mj-lt"/>
                    <a:ea typeface="Calibri" panose="020F0502020204030204" pitchFamily="34" charset="0"/>
                    <a:cs typeface="Times New Roman" panose="02020603050405020304" pitchFamily="18" charset="0"/>
                  </a:rPr>
                  <a:t> x 1.000.000 personas = 80 casos/año</a:t>
                </a:r>
              </a:p>
              <a:p>
                <a:endParaRPr lang="es-UY" sz="2400" dirty="0">
                  <a:latin typeface="+mj-lt"/>
                  <a:ea typeface="Calibri" panose="020F0502020204030204" pitchFamily="34" charset="0"/>
                  <a:cs typeface="Times New Roman" panose="02020603050405020304" pitchFamily="18" charset="0"/>
                </a:endParaRPr>
              </a:p>
            </p:txBody>
          </p:sp>
        </mc:Choice>
        <mc:Fallback xmlns="">
          <p:sp>
            <p:nvSpPr>
              <p:cNvPr id="2" name="CuadroTexto 1">
                <a:extLst>
                  <a:ext uri="{FF2B5EF4-FFF2-40B4-BE49-F238E27FC236}">
                    <a16:creationId xmlns:a16="http://schemas.microsoft.com/office/drawing/2014/main" id="{405D5DCC-129A-B55E-A50E-246D5A582368}"/>
                  </a:ext>
                </a:extLst>
              </p:cNvPr>
              <p:cNvSpPr txBox="1">
                <a:spLocks noRot="1" noChangeAspect="1" noMove="1" noResize="1" noEditPoints="1" noAdjustHandles="1" noChangeArrowheads="1" noChangeShapeType="1" noTextEdit="1"/>
              </p:cNvSpPr>
              <p:nvPr/>
            </p:nvSpPr>
            <p:spPr>
              <a:xfrm>
                <a:off x="497378" y="974738"/>
                <a:ext cx="11197244" cy="5647187"/>
              </a:xfrm>
              <a:prstGeom prst="rect">
                <a:avLst/>
              </a:prstGeom>
              <a:blipFill>
                <a:blip r:embed="rId3"/>
                <a:stretch>
                  <a:fillRect l="-871" t="-756"/>
                </a:stretch>
              </a:blipFill>
            </p:spPr>
            <p:txBody>
              <a:bodyPr/>
              <a:lstStyle/>
              <a:p>
                <a:r>
                  <a:rPr lang="es-UY">
                    <a:noFill/>
                  </a:rPr>
                  <a:t> </a:t>
                </a:r>
              </a:p>
            </p:txBody>
          </p:sp>
        </mc:Fallback>
      </mc:AlternateContent>
    </p:spTree>
    <p:extLst>
      <p:ext uri="{BB962C8B-B14F-4D97-AF65-F5344CB8AC3E}">
        <p14:creationId xmlns:p14="http://schemas.microsoft.com/office/powerpoint/2010/main" val="303611560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 calcmode="lin" valueType="num">
                                      <p:cBhvr additive="base">
                                        <p:cTn id="2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05D5DCC-129A-B55E-A50E-246D5A582368}"/>
              </a:ext>
            </a:extLst>
          </p:cNvPr>
          <p:cNvSpPr txBox="1"/>
          <p:nvPr/>
        </p:nvSpPr>
        <p:spPr>
          <a:xfrm>
            <a:off x="515380" y="533192"/>
            <a:ext cx="11161240" cy="5675913"/>
          </a:xfrm>
          <a:prstGeom prst="rect">
            <a:avLst/>
          </a:prstGeom>
          <a:noFill/>
        </p:spPr>
        <p:txBody>
          <a:bodyPr wrap="square" rtlCol="0">
            <a:spAutoFit/>
          </a:bodyPr>
          <a:lstStyle/>
          <a:p>
            <a:pPr algn="l">
              <a:spcBef>
                <a:spcPts val="600"/>
              </a:spcBef>
              <a:spcAft>
                <a:spcPts val="600"/>
              </a:spcAft>
            </a:pPr>
            <a:r>
              <a:rPr lang="es-UY" sz="2400" b="1" u="sng" dirty="0" err="1">
                <a:latin typeface="Candara" panose="020E0502030303020204" pitchFamily="34" charset="0"/>
              </a:rPr>
              <a:t>Cryptosporidium</a:t>
            </a:r>
            <a:r>
              <a:rPr lang="es-UY" sz="2400" b="1" u="sng" dirty="0">
                <a:latin typeface="Candara" panose="020E0502030303020204" pitchFamily="34" charset="0"/>
              </a:rPr>
              <a:t>: cálculo de AVAD por caso</a:t>
            </a:r>
          </a:p>
          <a:p>
            <a:pPr algn="l">
              <a:spcBef>
                <a:spcPts val="600"/>
              </a:spcBef>
            </a:pPr>
            <a:r>
              <a:rPr lang="es-UY" sz="2400" dirty="0">
                <a:latin typeface="Candara" panose="020E0502030303020204" pitchFamily="34" charset="0"/>
              </a:rPr>
              <a:t>Datos:</a:t>
            </a:r>
          </a:p>
          <a:p>
            <a:pPr algn="l">
              <a:spcBef>
                <a:spcPts val="600"/>
              </a:spcBef>
            </a:pPr>
            <a:r>
              <a:rPr lang="es-UY" sz="2400" dirty="0">
                <a:latin typeface="Candara" panose="020E0502030303020204" pitchFamily="34" charset="0"/>
              </a:rPr>
              <a:t>Años de vida perdidos para casos fatales: 13,2 (diferencia entre muerte real y esperanza de vida).</a:t>
            </a:r>
          </a:p>
          <a:p>
            <a:pPr algn="l">
              <a:spcBef>
                <a:spcPts val="600"/>
              </a:spcBef>
            </a:pPr>
            <a:r>
              <a:rPr lang="es-UY" sz="2400" dirty="0">
                <a:latin typeface="Candara" panose="020E0502030303020204" pitchFamily="34" charset="0"/>
              </a:rPr>
              <a:t>Probabilidad: 1 caso fatal en 100.000 sintomáticos</a:t>
            </a:r>
          </a:p>
          <a:p>
            <a:pPr algn="l">
              <a:spcBef>
                <a:spcPts val="600"/>
              </a:spcBef>
            </a:pPr>
            <a:r>
              <a:rPr lang="es-UY" sz="2400" dirty="0">
                <a:latin typeface="Candara" panose="020E0502030303020204" pitchFamily="34" charset="0"/>
              </a:rPr>
              <a:t>Casos no fatales:  Duración de la diarrea: 7,2 días</a:t>
            </a:r>
          </a:p>
          <a:p>
            <a:pPr algn="l">
              <a:spcBef>
                <a:spcPts val="600"/>
              </a:spcBef>
            </a:pPr>
            <a:r>
              <a:rPr lang="es-UY" sz="2400" dirty="0">
                <a:latin typeface="Candara" panose="020E0502030303020204" pitchFamily="34" charset="0"/>
              </a:rPr>
              <a:t>		        Gravedad: 0,067</a:t>
            </a:r>
          </a:p>
          <a:p>
            <a:pPr algn="l">
              <a:spcBef>
                <a:spcPts val="600"/>
              </a:spcBef>
            </a:pPr>
            <a:r>
              <a:rPr lang="es-UY" sz="2400" dirty="0">
                <a:latin typeface="Candara" panose="020E0502030303020204" pitchFamily="34" charset="0"/>
              </a:rPr>
              <a:t>		        Probabilidad: 100 % (todos los casos </a:t>
            </a:r>
            <a:r>
              <a:rPr lang="es-UY" sz="2400">
                <a:latin typeface="Candara" panose="020E0502030303020204" pitchFamily="34" charset="0"/>
              </a:rPr>
              <a:t>padecen diarrea, </a:t>
            </a:r>
            <a:r>
              <a:rPr lang="es-UY" sz="2400" dirty="0">
                <a:latin typeface="Candara" panose="020E0502030303020204" pitchFamily="34" charset="0"/>
              </a:rPr>
              <a:t>incluso </a:t>
            </a:r>
            <a:r>
              <a:rPr lang="es-UY" sz="2400">
                <a:latin typeface="Candara" panose="020E0502030303020204" pitchFamily="34" charset="0"/>
              </a:rPr>
              <a:t>los 			        que fallecen)</a:t>
            </a:r>
            <a:endParaRPr lang="es-UY" sz="2400" dirty="0">
              <a:latin typeface="Candara" panose="020E0502030303020204" pitchFamily="34" charset="0"/>
            </a:endParaRPr>
          </a:p>
          <a:p>
            <a:pPr algn="l">
              <a:spcBef>
                <a:spcPts val="800"/>
              </a:spcBef>
              <a:spcAft>
                <a:spcPts val="800"/>
              </a:spcAft>
            </a:pPr>
            <a:endParaRPr lang="es-UY" sz="1050" i="1" dirty="0">
              <a:latin typeface="+mj-lt"/>
            </a:endParaRPr>
          </a:p>
          <a:p>
            <a:pPr algn="l">
              <a:spcBef>
                <a:spcPts val="800"/>
              </a:spcBef>
              <a:spcAft>
                <a:spcPts val="800"/>
              </a:spcAft>
            </a:pPr>
            <a:r>
              <a:rPr lang="es-UY" sz="2000" i="1" dirty="0">
                <a:latin typeface="+mj-lt"/>
              </a:rPr>
              <a:t>AVAD = 13,2*1/100.000 + 0,067*7,2/365* 1 = 0,000132 + 0,00132 = 0,00145</a:t>
            </a:r>
          </a:p>
          <a:p>
            <a:pPr>
              <a:spcBef>
                <a:spcPts val="800"/>
              </a:spcBef>
              <a:spcAft>
                <a:spcPts val="800"/>
              </a:spcAft>
            </a:pPr>
            <a:r>
              <a:rPr lang="es-UY" sz="2400" b="1" dirty="0">
                <a:latin typeface="Candara" panose="020E0502030303020204" pitchFamily="34" charset="0"/>
                <a:ea typeface="Calibri" panose="020F0502020204030204" pitchFamily="34" charset="0"/>
                <a:cs typeface="Times New Roman" panose="02020603050405020304" pitchFamily="18" charset="0"/>
              </a:rPr>
              <a:t>Significa que se pierden 1,45 años (por muerte + incapacidad) cada 1000 casos sintomáticos de la enfermedad. Corresponde a regiones de ingresos altos</a:t>
            </a:r>
            <a:endParaRPr lang="es-UY" sz="2400" dirty="0">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8448134"/>
      </p:ext>
    </p:extLst>
  </p:cSld>
  <p:clrMapOvr>
    <a:masterClrMapping/>
  </p:clrMapOvr>
  <p:transition>
    <p:zoom dir="in"/>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2977491-4AEB-4EE6-D374-C2688E4A3504}"/>
              </a:ext>
            </a:extLst>
          </p:cNvPr>
          <p:cNvGraphicFramePr>
            <a:graphicFrameLocks noGrp="1"/>
          </p:cNvGraphicFramePr>
          <p:nvPr>
            <p:extLst>
              <p:ext uri="{D42A27DB-BD31-4B8C-83A1-F6EECF244321}">
                <p14:modId xmlns:p14="http://schemas.microsoft.com/office/powerpoint/2010/main" val="162876204"/>
              </p:ext>
            </p:extLst>
          </p:nvPr>
        </p:nvGraphicFramePr>
        <p:xfrm>
          <a:off x="699618" y="1090134"/>
          <a:ext cx="10616961" cy="3493992"/>
        </p:xfrm>
        <a:graphic>
          <a:graphicData uri="http://schemas.openxmlformats.org/drawingml/2006/table">
            <a:tbl>
              <a:tblPr firstRow="1" bandRow="1">
                <a:tableStyleId>{F5AB1C69-6EDB-4FF4-983F-18BD219EF322}</a:tableStyleId>
              </a:tblPr>
              <a:tblGrid>
                <a:gridCol w="3456384">
                  <a:extLst>
                    <a:ext uri="{9D8B030D-6E8A-4147-A177-3AD203B41FA5}">
                      <a16:colId xmlns:a16="http://schemas.microsoft.com/office/drawing/2014/main" val="485883414"/>
                    </a:ext>
                  </a:extLst>
                </a:gridCol>
                <a:gridCol w="1656184">
                  <a:extLst>
                    <a:ext uri="{9D8B030D-6E8A-4147-A177-3AD203B41FA5}">
                      <a16:colId xmlns:a16="http://schemas.microsoft.com/office/drawing/2014/main" val="1096581763"/>
                    </a:ext>
                  </a:extLst>
                </a:gridCol>
                <a:gridCol w="2304256">
                  <a:extLst>
                    <a:ext uri="{9D8B030D-6E8A-4147-A177-3AD203B41FA5}">
                      <a16:colId xmlns:a16="http://schemas.microsoft.com/office/drawing/2014/main" val="3002432472"/>
                    </a:ext>
                  </a:extLst>
                </a:gridCol>
                <a:gridCol w="3200137">
                  <a:extLst>
                    <a:ext uri="{9D8B030D-6E8A-4147-A177-3AD203B41FA5}">
                      <a16:colId xmlns:a16="http://schemas.microsoft.com/office/drawing/2014/main" val="3040466505"/>
                    </a:ext>
                  </a:extLst>
                </a:gridCol>
              </a:tblGrid>
              <a:tr h="436749">
                <a:tc>
                  <a:txBody>
                    <a:bodyPr/>
                    <a:lstStyle/>
                    <a:p>
                      <a:pPr algn="ctr"/>
                      <a:r>
                        <a:rPr lang="es-UY" sz="1600"/>
                        <a:t>EFECTO</a:t>
                      </a:r>
                    </a:p>
                  </a:txBody>
                  <a:tcPr anchor="ctr"/>
                </a:tc>
                <a:tc>
                  <a:txBody>
                    <a:bodyPr/>
                    <a:lstStyle/>
                    <a:p>
                      <a:r>
                        <a:rPr lang="es-UY" sz="1600"/>
                        <a:t>SEVERIDAD</a:t>
                      </a:r>
                    </a:p>
                  </a:txBody>
                  <a:tcPr anchor="ctr"/>
                </a:tc>
                <a:tc>
                  <a:txBody>
                    <a:bodyPr/>
                    <a:lstStyle/>
                    <a:p>
                      <a:pPr algn="ctr"/>
                      <a:r>
                        <a:rPr lang="es-UY" sz="1600"/>
                        <a:t>DURACIÓN</a:t>
                      </a:r>
                    </a:p>
                  </a:txBody>
                  <a:tcPr anchor="ctr"/>
                </a:tc>
                <a:tc>
                  <a:txBody>
                    <a:bodyPr/>
                    <a:lstStyle/>
                    <a:p>
                      <a:pPr algn="ctr"/>
                      <a:r>
                        <a:rPr lang="es-UY" sz="1600"/>
                        <a:t>AVAD/caso</a:t>
                      </a:r>
                    </a:p>
                  </a:txBody>
                  <a:tcPr anchor="ctr"/>
                </a:tc>
                <a:extLst>
                  <a:ext uri="{0D108BD9-81ED-4DB2-BD59-A6C34878D82A}">
                    <a16:rowId xmlns:a16="http://schemas.microsoft.com/office/drawing/2014/main" val="2923745465"/>
                  </a:ext>
                </a:extLst>
              </a:tr>
              <a:tr h="43674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UY" sz="2000" b="1"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Gastroenteritis</a:t>
                      </a:r>
                      <a:endParaRPr lang="es-UY" sz="2000" b="1" dirty="0">
                        <a:solidFill>
                          <a:schemeClr val="tx1"/>
                        </a:solidFill>
                        <a:latin typeface="+mj-lt"/>
                      </a:endParaRPr>
                    </a:p>
                  </a:txBody>
                  <a:tcPr anchor="ctr"/>
                </a:tc>
                <a:tc>
                  <a:txBody>
                    <a:bodyPr/>
                    <a:lstStyle/>
                    <a:p>
                      <a:pPr algn="ctr"/>
                      <a:r>
                        <a:rPr lang="es-UY" sz="2000" b="1">
                          <a:solidFill>
                            <a:schemeClr val="tx1"/>
                          </a:solidFill>
                          <a:latin typeface="+mj-lt"/>
                        </a:rPr>
                        <a:t>0,067</a:t>
                      </a:r>
                    </a:p>
                  </a:txBody>
                  <a:tcPr anchor="ctr"/>
                </a:tc>
                <a:tc>
                  <a:txBody>
                    <a:bodyPr/>
                    <a:lstStyle/>
                    <a:p>
                      <a:pPr algn="ctr"/>
                      <a:r>
                        <a:rPr lang="es-UY" sz="2000" b="1">
                          <a:solidFill>
                            <a:schemeClr val="tx1"/>
                          </a:solidFill>
                          <a:latin typeface="+mj-lt"/>
                        </a:rPr>
                        <a:t>5,1 días</a:t>
                      </a:r>
                    </a:p>
                  </a:txBody>
                  <a:tcPr anchor="ctr"/>
                </a:tc>
                <a:tc>
                  <a:txBody>
                    <a:bodyPr/>
                    <a:lstStyle/>
                    <a:p>
                      <a:pPr algn="ctr"/>
                      <a:r>
                        <a:rPr lang="es-UY" sz="1800">
                          <a:solidFill>
                            <a:schemeClr val="tx1"/>
                          </a:solidFill>
                          <a:latin typeface="+mj-lt"/>
                        </a:rPr>
                        <a:t>0,067*5,1/365= 0,00094</a:t>
                      </a:r>
                    </a:p>
                  </a:txBody>
                  <a:tcPr anchor="ctr"/>
                </a:tc>
                <a:extLst>
                  <a:ext uri="{0D108BD9-81ED-4DB2-BD59-A6C34878D82A}">
                    <a16:rowId xmlns:a16="http://schemas.microsoft.com/office/drawing/2014/main" val="2056542969"/>
                  </a:ext>
                </a:extLst>
              </a:tr>
              <a:tr h="436749">
                <a:tc>
                  <a:txBody>
                    <a:bodyPr/>
                    <a:lstStyle/>
                    <a:p>
                      <a:r>
                        <a:rPr kumimoji="0" lang="es-UY" sz="2000" b="1"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Gastroenteritis CM</a:t>
                      </a:r>
                      <a:endParaRPr lang="es-UY" sz="2000" b="1" dirty="0">
                        <a:solidFill>
                          <a:schemeClr val="tx1"/>
                        </a:solidFill>
                        <a:latin typeface="+mj-lt"/>
                      </a:endParaRPr>
                    </a:p>
                  </a:txBody>
                  <a:tcPr anchor="ctr"/>
                </a:tc>
                <a:tc>
                  <a:txBody>
                    <a:bodyPr/>
                    <a:lstStyle/>
                    <a:p>
                      <a:pPr algn="ctr"/>
                      <a:r>
                        <a:rPr lang="es-UY" sz="2000" b="1">
                          <a:solidFill>
                            <a:schemeClr val="tx1"/>
                          </a:solidFill>
                          <a:latin typeface="+mj-lt"/>
                        </a:rPr>
                        <a:t>0,39</a:t>
                      </a:r>
                    </a:p>
                  </a:txBody>
                  <a:tcPr anchor="ctr"/>
                </a:tc>
                <a:tc>
                  <a:txBody>
                    <a:bodyPr/>
                    <a:lstStyle/>
                    <a:p>
                      <a:pPr algn="ctr"/>
                      <a:r>
                        <a:rPr lang="es-UY" sz="2000" b="1">
                          <a:solidFill>
                            <a:schemeClr val="tx1"/>
                          </a:solidFill>
                          <a:latin typeface="+mj-lt"/>
                        </a:rPr>
                        <a:t>8,4 días</a:t>
                      </a:r>
                    </a:p>
                  </a:txBody>
                  <a:tcPr anchor="ctr"/>
                </a:tc>
                <a:tc>
                  <a:txBody>
                    <a:bodyPr/>
                    <a:lstStyle/>
                    <a:p>
                      <a:pPr algn="ctr"/>
                      <a:r>
                        <a:rPr lang="es-UY" sz="2000">
                          <a:solidFill>
                            <a:schemeClr val="tx1"/>
                          </a:solidFill>
                          <a:latin typeface="+mj-lt"/>
                        </a:rPr>
                        <a:t>0,39*8,4/365= 0,009</a:t>
                      </a:r>
                    </a:p>
                  </a:txBody>
                  <a:tcPr anchor="ctr"/>
                </a:tc>
                <a:extLst>
                  <a:ext uri="{0D108BD9-81ED-4DB2-BD59-A6C34878D82A}">
                    <a16:rowId xmlns:a16="http://schemas.microsoft.com/office/drawing/2014/main" val="377140932"/>
                  </a:ext>
                </a:extLst>
              </a:tr>
              <a:tr h="43674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UY" sz="2000" b="1"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rPr>
                        <a:t>Gastroenteritis, muerte</a:t>
                      </a:r>
                      <a:endParaRPr lang="es-UY" sz="2000" b="1" dirty="0">
                        <a:solidFill>
                          <a:schemeClr val="tx1"/>
                        </a:solidFill>
                        <a:latin typeface="+mj-lt"/>
                      </a:endParaRPr>
                    </a:p>
                  </a:txBody>
                  <a:tcPr anchor="ctr"/>
                </a:tc>
                <a:tc>
                  <a:txBody>
                    <a:bodyPr/>
                    <a:lstStyle/>
                    <a:p>
                      <a:pPr algn="ctr"/>
                      <a:r>
                        <a:rPr lang="es-UY" sz="2000" b="1" dirty="0">
                          <a:solidFill>
                            <a:schemeClr val="tx1"/>
                          </a:solidFill>
                          <a:latin typeface="+mj-lt"/>
                        </a:rPr>
                        <a:t>1</a:t>
                      </a:r>
                    </a:p>
                  </a:txBody>
                  <a:tcPr anchor="ctr"/>
                </a:tc>
                <a:tc>
                  <a:txBody>
                    <a:bodyPr/>
                    <a:lstStyle/>
                    <a:p>
                      <a:pPr algn="ctr"/>
                      <a:r>
                        <a:rPr lang="es-UY" sz="2000" b="1">
                          <a:solidFill>
                            <a:schemeClr val="tx1"/>
                          </a:solidFill>
                          <a:latin typeface="+mj-lt"/>
                        </a:rPr>
                        <a:t>13,2 años</a:t>
                      </a:r>
                    </a:p>
                  </a:txBody>
                  <a:tcPr anchor="ctr"/>
                </a:tc>
                <a:tc>
                  <a:txBody>
                    <a:bodyPr/>
                    <a:lstStyle/>
                    <a:p>
                      <a:pPr algn="ctr"/>
                      <a:r>
                        <a:rPr lang="es-UY" sz="2000">
                          <a:solidFill>
                            <a:schemeClr val="tx1"/>
                          </a:solidFill>
                          <a:latin typeface="+mj-lt"/>
                        </a:rPr>
                        <a:t>13,2</a:t>
                      </a:r>
                    </a:p>
                  </a:txBody>
                  <a:tcPr anchor="ctr"/>
                </a:tc>
                <a:extLst>
                  <a:ext uri="{0D108BD9-81ED-4DB2-BD59-A6C34878D82A}">
                    <a16:rowId xmlns:a16="http://schemas.microsoft.com/office/drawing/2014/main" val="1815694531"/>
                  </a:ext>
                </a:extLst>
              </a:tr>
              <a:tr h="436749">
                <a:tc>
                  <a:txBody>
                    <a:bodyPr/>
                    <a:lstStyle/>
                    <a:p>
                      <a:r>
                        <a:rPr lang="es-UY" sz="2000" b="1">
                          <a:solidFill>
                            <a:schemeClr val="tx1"/>
                          </a:solidFill>
                          <a:latin typeface="+mj-lt"/>
                        </a:rPr>
                        <a:t>SGB</a:t>
                      </a:r>
                    </a:p>
                  </a:txBody>
                  <a:tcPr anchor="ctr"/>
                </a:tc>
                <a:tc>
                  <a:txBody>
                    <a:bodyPr/>
                    <a:lstStyle/>
                    <a:p>
                      <a:pPr algn="ctr"/>
                      <a:r>
                        <a:rPr lang="es-UY" sz="2000" b="1" dirty="0">
                          <a:solidFill>
                            <a:schemeClr val="tx1"/>
                          </a:solidFill>
                          <a:latin typeface="+mj-lt"/>
                        </a:rPr>
                        <a:t>-</a:t>
                      </a:r>
                    </a:p>
                  </a:txBody>
                  <a:tcPr anchor="ctr"/>
                </a:tc>
                <a:tc>
                  <a:txBody>
                    <a:bodyPr/>
                    <a:lstStyle/>
                    <a:p>
                      <a:pPr algn="ctr"/>
                      <a:r>
                        <a:rPr lang="es-UY" sz="2000" b="1">
                          <a:solidFill>
                            <a:schemeClr val="tx1"/>
                          </a:solidFill>
                          <a:latin typeface="+mj-lt"/>
                        </a:rPr>
                        <a:t>-</a:t>
                      </a:r>
                    </a:p>
                  </a:txBody>
                  <a:tcPr anchor="ctr"/>
                </a:tc>
                <a:tc>
                  <a:txBody>
                    <a:bodyPr/>
                    <a:lstStyle/>
                    <a:p>
                      <a:pPr algn="ctr"/>
                      <a:r>
                        <a:rPr lang="es-UY" sz="2000" b="1" dirty="0">
                          <a:solidFill>
                            <a:schemeClr val="tx1"/>
                          </a:solidFill>
                          <a:latin typeface="+mj-lt"/>
                        </a:rPr>
                        <a:t>0,29</a:t>
                      </a:r>
                    </a:p>
                  </a:txBody>
                  <a:tcPr anchor="ctr"/>
                </a:tc>
                <a:extLst>
                  <a:ext uri="{0D108BD9-81ED-4DB2-BD59-A6C34878D82A}">
                    <a16:rowId xmlns:a16="http://schemas.microsoft.com/office/drawing/2014/main" val="3818657009"/>
                  </a:ext>
                </a:extLst>
              </a:tr>
              <a:tr h="436749">
                <a:tc>
                  <a:txBody>
                    <a:bodyPr/>
                    <a:lstStyle/>
                    <a:p>
                      <a:r>
                        <a:rPr lang="es-UY" sz="2000" b="1">
                          <a:solidFill>
                            <a:schemeClr val="tx1"/>
                          </a:solidFill>
                          <a:latin typeface="+mj-lt"/>
                        </a:rPr>
                        <a:t>SGB residual</a:t>
                      </a:r>
                    </a:p>
                  </a:txBody>
                  <a:tcPr anchor="ctr"/>
                </a:tc>
                <a:tc>
                  <a:txBody>
                    <a:bodyPr/>
                    <a:lstStyle/>
                    <a:p>
                      <a:pPr algn="ctr"/>
                      <a:r>
                        <a:rPr lang="es-UY" sz="2000" b="1" dirty="0">
                          <a:solidFill>
                            <a:schemeClr val="tx1"/>
                          </a:solidFill>
                          <a:latin typeface="+mj-lt"/>
                        </a:rPr>
                        <a:t>-</a:t>
                      </a:r>
                    </a:p>
                  </a:txBody>
                  <a:tcPr anchor="ctr"/>
                </a:tc>
                <a:tc>
                  <a:txBody>
                    <a:bodyPr/>
                    <a:lstStyle/>
                    <a:p>
                      <a:pPr algn="ctr"/>
                      <a:r>
                        <a:rPr lang="es-UY" sz="2000" b="1" dirty="0">
                          <a:solidFill>
                            <a:schemeClr val="tx1"/>
                          </a:solidFill>
                          <a:latin typeface="+mj-lt"/>
                        </a:rPr>
                        <a:t>-</a:t>
                      </a:r>
                    </a:p>
                  </a:txBody>
                  <a:tcPr anchor="ctr"/>
                </a:tc>
                <a:tc>
                  <a:txBody>
                    <a:bodyPr/>
                    <a:lstStyle/>
                    <a:p>
                      <a:pPr algn="ctr"/>
                      <a:r>
                        <a:rPr lang="es-UY" sz="2000" b="1" dirty="0">
                          <a:solidFill>
                            <a:schemeClr val="tx1"/>
                          </a:solidFill>
                          <a:latin typeface="+mj-lt"/>
                        </a:rPr>
                        <a:t>5,8</a:t>
                      </a:r>
                    </a:p>
                  </a:txBody>
                  <a:tcPr anchor="ctr"/>
                </a:tc>
                <a:extLst>
                  <a:ext uri="{0D108BD9-81ED-4DB2-BD59-A6C34878D82A}">
                    <a16:rowId xmlns:a16="http://schemas.microsoft.com/office/drawing/2014/main" val="1866199986"/>
                  </a:ext>
                </a:extLst>
              </a:tr>
              <a:tr h="436749">
                <a:tc>
                  <a:txBody>
                    <a:bodyPr/>
                    <a:lstStyle/>
                    <a:p>
                      <a:r>
                        <a:rPr lang="es-UY" sz="2000" b="1">
                          <a:solidFill>
                            <a:schemeClr val="tx1"/>
                          </a:solidFill>
                          <a:latin typeface="+mj-lt"/>
                        </a:rPr>
                        <a:t>SGB muerte</a:t>
                      </a:r>
                    </a:p>
                  </a:txBody>
                  <a:tcPr anchor="ctr"/>
                </a:tc>
                <a:tc>
                  <a:txBody>
                    <a:bodyPr/>
                    <a:lstStyle/>
                    <a:p>
                      <a:pPr algn="ctr"/>
                      <a:r>
                        <a:rPr lang="es-UY" sz="2000" b="1">
                          <a:solidFill>
                            <a:schemeClr val="tx1"/>
                          </a:solidFill>
                          <a:latin typeface="+mj-lt"/>
                        </a:rPr>
                        <a:t>-</a:t>
                      </a:r>
                    </a:p>
                  </a:txBody>
                  <a:tcPr anchor="ctr"/>
                </a:tc>
                <a:tc>
                  <a:txBody>
                    <a:bodyPr/>
                    <a:lstStyle/>
                    <a:p>
                      <a:pPr algn="ctr"/>
                      <a:r>
                        <a:rPr lang="es-UY" sz="2000" b="1" dirty="0">
                          <a:solidFill>
                            <a:schemeClr val="tx1"/>
                          </a:solidFill>
                          <a:latin typeface="+mj-lt"/>
                        </a:rPr>
                        <a:t>18,7 años</a:t>
                      </a:r>
                    </a:p>
                  </a:txBody>
                  <a:tcPr anchor="ctr"/>
                </a:tc>
                <a:tc>
                  <a:txBody>
                    <a:bodyPr/>
                    <a:lstStyle/>
                    <a:p>
                      <a:pPr algn="ctr"/>
                      <a:r>
                        <a:rPr lang="es-UY" sz="2000">
                          <a:solidFill>
                            <a:schemeClr val="tx1"/>
                          </a:solidFill>
                          <a:latin typeface="+mj-lt"/>
                        </a:rPr>
                        <a:t>18,7</a:t>
                      </a:r>
                    </a:p>
                  </a:txBody>
                  <a:tcPr anchor="ctr"/>
                </a:tc>
                <a:extLst>
                  <a:ext uri="{0D108BD9-81ED-4DB2-BD59-A6C34878D82A}">
                    <a16:rowId xmlns:a16="http://schemas.microsoft.com/office/drawing/2014/main" val="2224692766"/>
                  </a:ext>
                </a:extLst>
              </a:tr>
              <a:tr h="436749">
                <a:tc>
                  <a:txBody>
                    <a:bodyPr/>
                    <a:lstStyle/>
                    <a:p>
                      <a:r>
                        <a:rPr lang="es-UY" sz="2000" b="1">
                          <a:solidFill>
                            <a:schemeClr val="tx1"/>
                          </a:solidFill>
                          <a:latin typeface="+mj-lt"/>
                        </a:rPr>
                        <a:t>Artritis reactiva</a:t>
                      </a:r>
                    </a:p>
                  </a:txBody>
                  <a:tcPr anchor="ctr"/>
                </a:tc>
                <a:tc>
                  <a:txBody>
                    <a:bodyPr/>
                    <a:lstStyle/>
                    <a:p>
                      <a:pPr algn="ctr"/>
                      <a:r>
                        <a:rPr lang="es-UY" sz="2000" b="1">
                          <a:solidFill>
                            <a:schemeClr val="tx1"/>
                          </a:solidFill>
                          <a:latin typeface="+mj-lt"/>
                        </a:rPr>
                        <a:t>0,21</a:t>
                      </a:r>
                    </a:p>
                  </a:txBody>
                  <a:tcPr anchor="ctr"/>
                </a:tc>
                <a:tc>
                  <a:txBody>
                    <a:bodyPr/>
                    <a:lstStyle/>
                    <a:p>
                      <a:pPr algn="ctr"/>
                      <a:r>
                        <a:rPr lang="es-UY" sz="2000" b="1" dirty="0">
                          <a:solidFill>
                            <a:schemeClr val="tx1"/>
                          </a:solidFill>
                          <a:latin typeface="+mj-lt"/>
                        </a:rPr>
                        <a:t>6 semanas</a:t>
                      </a:r>
                    </a:p>
                  </a:txBody>
                  <a:tcPr anchor="ctr"/>
                </a:tc>
                <a:tc>
                  <a:txBody>
                    <a:bodyPr/>
                    <a:lstStyle/>
                    <a:p>
                      <a:pPr algn="ctr"/>
                      <a:r>
                        <a:rPr lang="es-UY" sz="2000" dirty="0">
                          <a:solidFill>
                            <a:schemeClr val="tx1"/>
                          </a:solidFill>
                          <a:latin typeface="+mj-lt"/>
                        </a:rPr>
                        <a:t>0,21*6/52,15=0,024</a:t>
                      </a:r>
                    </a:p>
                  </a:txBody>
                  <a:tcPr anchor="ctr"/>
                </a:tc>
                <a:extLst>
                  <a:ext uri="{0D108BD9-81ED-4DB2-BD59-A6C34878D82A}">
                    <a16:rowId xmlns:a16="http://schemas.microsoft.com/office/drawing/2014/main" val="1939522746"/>
                  </a:ext>
                </a:extLst>
              </a:tr>
            </a:tbl>
          </a:graphicData>
        </a:graphic>
      </p:graphicFrame>
      <p:sp>
        <p:nvSpPr>
          <p:cNvPr id="4" name="CuadroTexto 3">
            <a:extLst>
              <a:ext uri="{FF2B5EF4-FFF2-40B4-BE49-F238E27FC236}">
                <a16:creationId xmlns:a16="http://schemas.microsoft.com/office/drawing/2014/main" id="{152EE85D-CE1D-9C72-9A6A-924E929B6468}"/>
              </a:ext>
            </a:extLst>
          </p:cNvPr>
          <p:cNvSpPr txBox="1"/>
          <p:nvPr/>
        </p:nvSpPr>
        <p:spPr>
          <a:xfrm>
            <a:off x="666725" y="4584126"/>
            <a:ext cx="10649854" cy="707886"/>
          </a:xfrm>
          <a:prstGeom prst="rect">
            <a:avLst/>
          </a:prstGeom>
          <a:noFill/>
        </p:spPr>
        <p:txBody>
          <a:bodyPr wrap="square" rtlCol="0">
            <a:spAutoFit/>
          </a:bodyPr>
          <a:lstStyle/>
          <a:p>
            <a:pPr algn="ctr"/>
            <a:r>
              <a:rPr lang="es-UY" sz="2000" b="1" dirty="0"/>
              <a:t>AVAD correspondiente a cada efecto de la infección por </a:t>
            </a:r>
            <a:r>
              <a:rPr lang="es-UY" sz="2000" b="1" i="1" dirty="0" err="1"/>
              <a:t>Campylobacter</a:t>
            </a:r>
            <a:r>
              <a:rPr lang="es-UY" sz="2000" b="1" dirty="0"/>
              <a:t>, sin tener en cuenta la incidencia que tiene cada uno en el total</a:t>
            </a:r>
          </a:p>
        </p:txBody>
      </p:sp>
      <p:sp>
        <p:nvSpPr>
          <p:cNvPr id="5" name="CuadroTexto 4">
            <a:extLst>
              <a:ext uri="{FF2B5EF4-FFF2-40B4-BE49-F238E27FC236}">
                <a16:creationId xmlns:a16="http://schemas.microsoft.com/office/drawing/2014/main" id="{D34F6716-2DAF-F989-8ECF-593EDB9EEA82}"/>
              </a:ext>
            </a:extLst>
          </p:cNvPr>
          <p:cNvSpPr txBox="1"/>
          <p:nvPr/>
        </p:nvSpPr>
        <p:spPr>
          <a:xfrm>
            <a:off x="699618" y="5443988"/>
            <a:ext cx="10616961" cy="1200329"/>
          </a:xfrm>
          <a:prstGeom prst="rect">
            <a:avLst/>
          </a:prstGeom>
          <a:noFill/>
        </p:spPr>
        <p:txBody>
          <a:bodyPr wrap="square" rtlCol="0">
            <a:spAutoFit/>
          </a:bodyPr>
          <a:lstStyle/>
          <a:p>
            <a:r>
              <a:rPr lang="es-UY" sz="2400" dirty="0">
                <a:latin typeface="Candara" panose="020E0502030303020204" pitchFamily="34" charset="0"/>
              </a:rPr>
              <a:t>Para obtener el AVAD de la infección por </a:t>
            </a:r>
            <a:r>
              <a:rPr lang="es-UY" sz="2400" dirty="0" err="1">
                <a:latin typeface="Candara" panose="020E0502030303020204" pitchFamily="34" charset="0"/>
              </a:rPr>
              <a:t>Campylobacter</a:t>
            </a:r>
            <a:r>
              <a:rPr lang="es-UY" sz="2400" dirty="0">
                <a:latin typeface="Candara" panose="020E0502030303020204" pitchFamily="34" charset="0"/>
              </a:rPr>
              <a:t> se debe tener en cuenta la probabilidad de cada efecto. Para SGB no se dispone de severidad y duración por separado, sino directamente del AVAD por caso.</a:t>
            </a:r>
          </a:p>
        </p:txBody>
      </p:sp>
      <p:sp>
        <p:nvSpPr>
          <p:cNvPr id="8" name="CuadroTexto 7">
            <a:extLst>
              <a:ext uri="{FF2B5EF4-FFF2-40B4-BE49-F238E27FC236}">
                <a16:creationId xmlns:a16="http://schemas.microsoft.com/office/drawing/2014/main" id="{8FDA4A11-9DDD-9272-C322-ABCF276F5FE5}"/>
              </a:ext>
            </a:extLst>
          </p:cNvPr>
          <p:cNvSpPr txBox="1"/>
          <p:nvPr/>
        </p:nvSpPr>
        <p:spPr>
          <a:xfrm>
            <a:off x="666725" y="476493"/>
            <a:ext cx="7685299" cy="461665"/>
          </a:xfrm>
          <a:prstGeom prst="rect">
            <a:avLst/>
          </a:prstGeom>
          <a:noFill/>
        </p:spPr>
        <p:txBody>
          <a:bodyPr wrap="square">
            <a:spAutoFit/>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s-UY" sz="2400" b="1" i="0" u="sng" strike="noStrike" kern="1200" cap="none" spc="0" normalizeH="0" baseline="0" noProof="0" dirty="0" err="1">
                <a:ln>
                  <a:noFill/>
                </a:ln>
                <a:solidFill>
                  <a:srgbClr val="151515"/>
                </a:solidFill>
                <a:effectLst/>
                <a:uLnTx/>
                <a:uFillTx/>
                <a:latin typeface="Arial"/>
                <a:ea typeface="+mn-ea"/>
                <a:cs typeface="+mn-cs"/>
              </a:rPr>
              <a:t>Campylobacter</a:t>
            </a:r>
            <a:r>
              <a:rPr kumimoji="0" lang="es-UY" sz="2400" b="1" i="0" u="sng" strike="noStrike" kern="1200" cap="none" spc="0" normalizeH="0" baseline="0" noProof="0" dirty="0">
                <a:ln>
                  <a:noFill/>
                </a:ln>
                <a:solidFill>
                  <a:srgbClr val="151515"/>
                </a:solidFill>
                <a:effectLst/>
                <a:uLnTx/>
                <a:uFillTx/>
                <a:latin typeface="Arial"/>
                <a:ea typeface="+mn-ea"/>
                <a:cs typeface="+mn-cs"/>
              </a:rPr>
              <a:t>: cálculo de AVAD por caso</a:t>
            </a:r>
          </a:p>
        </p:txBody>
      </p:sp>
    </p:spTree>
    <p:extLst>
      <p:ext uri="{BB962C8B-B14F-4D97-AF65-F5344CB8AC3E}">
        <p14:creationId xmlns:p14="http://schemas.microsoft.com/office/powerpoint/2010/main" val="2817400865"/>
      </p:ext>
    </p:extLst>
  </p:cSld>
  <p:clrMapOvr>
    <a:masterClrMapping/>
  </p:clrMapOvr>
  <p:transition>
    <p:zoom dir="in"/>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72977491-4AEB-4EE6-D374-C2688E4A3504}"/>
              </a:ext>
            </a:extLst>
          </p:cNvPr>
          <p:cNvGraphicFramePr>
            <a:graphicFrameLocks noGrp="1"/>
          </p:cNvGraphicFramePr>
          <p:nvPr/>
        </p:nvGraphicFramePr>
        <p:xfrm>
          <a:off x="479376" y="476672"/>
          <a:ext cx="11305256" cy="4425156"/>
        </p:xfrm>
        <a:graphic>
          <a:graphicData uri="http://schemas.openxmlformats.org/drawingml/2006/table">
            <a:tbl>
              <a:tblPr firstRow="1" bandRow="1">
                <a:tableStyleId>{F5AB1C69-6EDB-4FF4-983F-18BD219EF322}</a:tableStyleId>
              </a:tblPr>
              <a:tblGrid>
                <a:gridCol w="3312368">
                  <a:extLst>
                    <a:ext uri="{9D8B030D-6E8A-4147-A177-3AD203B41FA5}">
                      <a16:colId xmlns:a16="http://schemas.microsoft.com/office/drawing/2014/main" val="485883414"/>
                    </a:ext>
                  </a:extLst>
                </a:gridCol>
                <a:gridCol w="1584176">
                  <a:extLst>
                    <a:ext uri="{9D8B030D-6E8A-4147-A177-3AD203B41FA5}">
                      <a16:colId xmlns:a16="http://schemas.microsoft.com/office/drawing/2014/main" val="1096581763"/>
                    </a:ext>
                  </a:extLst>
                </a:gridCol>
                <a:gridCol w="2160240">
                  <a:extLst>
                    <a:ext uri="{9D8B030D-6E8A-4147-A177-3AD203B41FA5}">
                      <a16:colId xmlns:a16="http://schemas.microsoft.com/office/drawing/2014/main" val="3002432472"/>
                    </a:ext>
                  </a:extLst>
                </a:gridCol>
                <a:gridCol w="4248472">
                  <a:extLst>
                    <a:ext uri="{9D8B030D-6E8A-4147-A177-3AD203B41FA5}">
                      <a16:colId xmlns:a16="http://schemas.microsoft.com/office/drawing/2014/main" val="3040466505"/>
                    </a:ext>
                  </a:extLst>
                </a:gridCol>
              </a:tblGrid>
              <a:tr h="491684">
                <a:tc>
                  <a:txBody>
                    <a:bodyPr/>
                    <a:lstStyle/>
                    <a:p>
                      <a:pPr algn="ctr"/>
                      <a:r>
                        <a:rPr lang="es-UY"/>
                        <a:t>EFECTO</a:t>
                      </a:r>
                    </a:p>
                  </a:txBody>
                  <a:tcPr anchor="ctr"/>
                </a:tc>
                <a:tc>
                  <a:txBody>
                    <a:bodyPr/>
                    <a:lstStyle/>
                    <a:p>
                      <a:r>
                        <a:rPr lang="es-UY"/>
                        <a:t>SEVERIDAD</a:t>
                      </a:r>
                    </a:p>
                  </a:txBody>
                  <a:tcPr anchor="ctr"/>
                </a:tc>
                <a:tc>
                  <a:txBody>
                    <a:bodyPr/>
                    <a:lstStyle/>
                    <a:p>
                      <a:pPr algn="ctr"/>
                      <a:r>
                        <a:rPr lang="es-UY"/>
                        <a:t>PROBABILIDAD</a:t>
                      </a:r>
                    </a:p>
                  </a:txBody>
                  <a:tcPr anchor="ctr"/>
                </a:tc>
                <a:tc>
                  <a:txBody>
                    <a:bodyPr/>
                    <a:lstStyle/>
                    <a:p>
                      <a:pPr algn="ctr"/>
                      <a:r>
                        <a:rPr lang="es-UY"/>
                        <a:t>AVAD/caso</a:t>
                      </a:r>
                    </a:p>
                  </a:txBody>
                  <a:tcPr anchor="ctr"/>
                </a:tc>
                <a:extLst>
                  <a:ext uri="{0D108BD9-81ED-4DB2-BD59-A6C34878D82A}">
                    <a16:rowId xmlns:a16="http://schemas.microsoft.com/office/drawing/2014/main" val="2923745465"/>
                  </a:ext>
                </a:extLst>
              </a:tr>
              <a:tr h="4916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UY" sz="2400" b="0" i="0" u="none" strike="noStrike" kern="1200" cap="none" spc="0" normalizeH="0" baseline="0" noProof="0">
                          <a:ln>
                            <a:noFill/>
                          </a:ln>
                          <a:solidFill>
                            <a:schemeClr val="tx1"/>
                          </a:solidFill>
                          <a:effectLst/>
                          <a:uLnTx/>
                          <a:uFillTx/>
                          <a:latin typeface="+mj-lt"/>
                          <a:ea typeface="Calibri" panose="020F0502020204030204" pitchFamily="34" charset="0"/>
                          <a:cs typeface="Times New Roman" panose="02020603050405020304" pitchFamily="18" charset="0"/>
                        </a:rPr>
                        <a:t>Gastroenteritis</a:t>
                      </a:r>
                      <a:endParaRPr lang="es-UY" sz="2400">
                        <a:solidFill>
                          <a:schemeClr val="tx1"/>
                        </a:solidFill>
                        <a:latin typeface="+mj-lt"/>
                      </a:endParaRPr>
                    </a:p>
                  </a:txBody>
                  <a:tcPr anchor="ctr"/>
                </a:tc>
                <a:tc>
                  <a:txBody>
                    <a:bodyPr/>
                    <a:lstStyle/>
                    <a:p>
                      <a:pPr algn="ctr"/>
                      <a:r>
                        <a:rPr lang="es-UY" sz="2400">
                          <a:solidFill>
                            <a:schemeClr val="tx1"/>
                          </a:solidFill>
                          <a:latin typeface="+mj-lt"/>
                        </a:rPr>
                        <a:t>0,067</a:t>
                      </a:r>
                    </a:p>
                  </a:txBody>
                  <a:tcPr anchor="ctr"/>
                </a:tc>
                <a:tc>
                  <a:txBody>
                    <a:bodyPr/>
                    <a:lstStyle/>
                    <a:p>
                      <a:pPr algn="ctr"/>
                      <a:r>
                        <a:rPr lang="es-UY" sz="2400">
                          <a:solidFill>
                            <a:schemeClr val="tx1"/>
                          </a:solidFill>
                          <a:latin typeface="+mj-lt"/>
                        </a:rPr>
                        <a:t>100 %</a:t>
                      </a:r>
                    </a:p>
                  </a:txBody>
                  <a:tcPr anchor="ctr"/>
                </a:tc>
                <a:tc>
                  <a:txBody>
                    <a:bodyPr/>
                    <a:lstStyle/>
                    <a:p>
                      <a:pPr algn="ctr"/>
                      <a:r>
                        <a:rPr lang="es-UY" sz="2400">
                          <a:solidFill>
                            <a:schemeClr val="tx1"/>
                          </a:solidFill>
                          <a:latin typeface="+mj-lt"/>
                        </a:rPr>
                        <a:t>0,00094</a:t>
                      </a:r>
                    </a:p>
                  </a:txBody>
                  <a:tcPr anchor="ctr"/>
                </a:tc>
                <a:extLst>
                  <a:ext uri="{0D108BD9-81ED-4DB2-BD59-A6C34878D82A}">
                    <a16:rowId xmlns:a16="http://schemas.microsoft.com/office/drawing/2014/main" val="2056542969"/>
                  </a:ext>
                </a:extLst>
              </a:tr>
              <a:tr h="491684">
                <a:tc>
                  <a:txBody>
                    <a:bodyPr/>
                    <a:lstStyle/>
                    <a:p>
                      <a:r>
                        <a:rPr kumimoji="0" lang="es-UY" sz="2400" b="0" i="0" u="none" strike="noStrike" kern="1200" cap="none" spc="0" normalizeH="0" baseline="0" noProof="0">
                          <a:ln>
                            <a:noFill/>
                          </a:ln>
                          <a:solidFill>
                            <a:schemeClr val="tx1"/>
                          </a:solidFill>
                          <a:effectLst/>
                          <a:uLnTx/>
                          <a:uFillTx/>
                          <a:latin typeface="+mj-lt"/>
                          <a:ea typeface="Calibri" panose="020F0502020204030204" pitchFamily="34" charset="0"/>
                          <a:cs typeface="Times New Roman" panose="02020603050405020304" pitchFamily="18" charset="0"/>
                        </a:rPr>
                        <a:t>Gastroenteritis CM</a:t>
                      </a:r>
                      <a:endParaRPr lang="es-UY" sz="2400">
                        <a:solidFill>
                          <a:schemeClr val="tx1"/>
                        </a:solidFill>
                        <a:latin typeface="+mj-lt"/>
                      </a:endParaRPr>
                    </a:p>
                  </a:txBody>
                  <a:tcPr anchor="ctr"/>
                </a:tc>
                <a:tc>
                  <a:txBody>
                    <a:bodyPr/>
                    <a:lstStyle/>
                    <a:p>
                      <a:pPr algn="ctr"/>
                      <a:r>
                        <a:rPr lang="es-UY" sz="2400">
                          <a:solidFill>
                            <a:schemeClr val="tx1"/>
                          </a:solidFill>
                          <a:latin typeface="+mj-lt"/>
                        </a:rPr>
                        <a:t>0,39</a:t>
                      </a:r>
                    </a:p>
                  </a:txBody>
                  <a:tcPr anchor="ctr"/>
                </a:tc>
                <a:tc>
                  <a:txBody>
                    <a:bodyPr/>
                    <a:lstStyle/>
                    <a:p>
                      <a:pPr algn="ctr"/>
                      <a:r>
                        <a:rPr lang="es-UY" sz="2400">
                          <a:solidFill>
                            <a:schemeClr val="tx1"/>
                          </a:solidFill>
                          <a:latin typeface="+mj-lt"/>
                        </a:rPr>
                        <a:t>6 %</a:t>
                      </a:r>
                    </a:p>
                  </a:txBody>
                  <a:tcPr anchor="ctr"/>
                </a:tc>
                <a:tc>
                  <a:txBody>
                    <a:bodyPr/>
                    <a:lstStyle/>
                    <a:p>
                      <a:pPr algn="ctr"/>
                      <a:r>
                        <a:rPr lang="es-UY" sz="2400">
                          <a:solidFill>
                            <a:schemeClr val="tx1"/>
                          </a:solidFill>
                          <a:latin typeface="+mj-lt"/>
                        </a:rPr>
                        <a:t>0,06*0,009=0,00054</a:t>
                      </a:r>
                    </a:p>
                  </a:txBody>
                  <a:tcPr anchor="ctr"/>
                </a:tc>
                <a:extLst>
                  <a:ext uri="{0D108BD9-81ED-4DB2-BD59-A6C34878D82A}">
                    <a16:rowId xmlns:a16="http://schemas.microsoft.com/office/drawing/2014/main" val="377140932"/>
                  </a:ext>
                </a:extLst>
              </a:tr>
              <a:tr h="4916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UY" sz="2400" b="0" i="0" u="none" strike="noStrike" kern="1200" cap="none" spc="0" normalizeH="0" baseline="0" noProof="0">
                          <a:ln>
                            <a:noFill/>
                          </a:ln>
                          <a:solidFill>
                            <a:schemeClr val="tx1"/>
                          </a:solidFill>
                          <a:effectLst/>
                          <a:uLnTx/>
                          <a:uFillTx/>
                          <a:latin typeface="+mj-lt"/>
                          <a:ea typeface="Calibri" panose="020F0502020204030204" pitchFamily="34" charset="0"/>
                          <a:cs typeface="Times New Roman" panose="02020603050405020304" pitchFamily="18" charset="0"/>
                        </a:rPr>
                        <a:t>Gastroenteritis, muerte</a:t>
                      </a:r>
                      <a:endParaRPr lang="es-UY" sz="2400">
                        <a:solidFill>
                          <a:schemeClr val="tx1"/>
                        </a:solidFill>
                        <a:latin typeface="+mj-lt"/>
                      </a:endParaRPr>
                    </a:p>
                  </a:txBody>
                  <a:tcPr anchor="ctr"/>
                </a:tc>
                <a:tc>
                  <a:txBody>
                    <a:bodyPr/>
                    <a:lstStyle/>
                    <a:p>
                      <a:pPr algn="ctr"/>
                      <a:r>
                        <a:rPr lang="es-UY" sz="2400">
                          <a:solidFill>
                            <a:schemeClr val="tx1"/>
                          </a:solidFill>
                          <a:latin typeface="+mj-lt"/>
                        </a:rPr>
                        <a:t>1</a:t>
                      </a:r>
                    </a:p>
                  </a:txBody>
                  <a:tcPr anchor="ctr"/>
                </a:tc>
                <a:tc>
                  <a:txBody>
                    <a:bodyPr/>
                    <a:lstStyle/>
                    <a:p>
                      <a:pPr algn="ctr"/>
                      <a:r>
                        <a:rPr lang="es-UY" sz="2400">
                          <a:solidFill>
                            <a:schemeClr val="tx1"/>
                          </a:solidFill>
                          <a:latin typeface="+mj-lt"/>
                        </a:rPr>
                        <a:t>1:10.000</a:t>
                      </a:r>
                    </a:p>
                  </a:txBody>
                  <a:tcPr anchor="ctr"/>
                </a:tc>
                <a:tc>
                  <a:txBody>
                    <a:bodyPr/>
                    <a:lstStyle/>
                    <a:p>
                      <a:pPr algn="ctr"/>
                      <a:r>
                        <a:rPr lang="es-UY" sz="2400">
                          <a:solidFill>
                            <a:schemeClr val="tx1"/>
                          </a:solidFill>
                          <a:latin typeface="+mj-lt"/>
                        </a:rPr>
                        <a:t>1/10.000*13,2=0,00132</a:t>
                      </a:r>
                    </a:p>
                  </a:txBody>
                  <a:tcPr anchor="ctr"/>
                </a:tc>
                <a:extLst>
                  <a:ext uri="{0D108BD9-81ED-4DB2-BD59-A6C34878D82A}">
                    <a16:rowId xmlns:a16="http://schemas.microsoft.com/office/drawing/2014/main" val="1815694531"/>
                  </a:ext>
                </a:extLst>
              </a:tr>
              <a:tr h="491684">
                <a:tc>
                  <a:txBody>
                    <a:bodyPr/>
                    <a:lstStyle/>
                    <a:p>
                      <a:r>
                        <a:rPr lang="es-UY" sz="2400">
                          <a:solidFill>
                            <a:srgbClr val="0000FF"/>
                          </a:solidFill>
                          <a:latin typeface="+mj-lt"/>
                        </a:rPr>
                        <a:t>SGB</a:t>
                      </a:r>
                    </a:p>
                  </a:txBody>
                  <a:tcPr anchor="ctr"/>
                </a:tc>
                <a:tc>
                  <a:txBody>
                    <a:bodyPr/>
                    <a:lstStyle/>
                    <a:p>
                      <a:pPr algn="ctr"/>
                      <a:r>
                        <a:rPr lang="es-UY" sz="2400">
                          <a:solidFill>
                            <a:srgbClr val="0000FF"/>
                          </a:solidFill>
                          <a:latin typeface="+mj-lt"/>
                        </a:rPr>
                        <a:t>-</a:t>
                      </a:r>
                    </a:p>
                  </a:txBody>
                  <a:tcPr anchor="ctr"/>
                </a:tc>
                <a:tc>
                  <a:txBody>
                    <a:bodyPr/>
                    <a:lstStyle/>
                    <a:p>
                      <a:pPr algn="ctr"/>
                      <a:r>
                        <a:rPr lang="es-UY" sz="2400">
                          <a:solidFill>
                            <a:srgbClr val="0000FF"/>
                          </a:solidFill>
                          <a:latin typeface="+mj-lt"/>
                        </a:rPr>
                        <a:t>1:5000</a:t>
                      </a:r>
                    </a:p>
                  </a:txBody>
                  <a:tcPr anchor="ctr"/>
                </a:tc>
                <a:tc>
                  <a:txBody>
                    <a:bodyPr/>
                    <a:lstStyle/>
                    <a:p>
                      <a:pPr algn="ctr"/>
                      <a:r>
                        <a:rPr lang="es-UY" sz="2400">
                          <a:solidFill>
                            <a:srgbClr val="0000FF"/>
                          </a:solidFill>
                          <a:latin typeface="+mj-lt"/>
                        </a:rPr>
                        <a:t>1/5000*0,29=0,000058</a:t>
                      </a:r>
                    </a:p>
                  </a:txBody>
                  <a:tcPr anchor="ctr"/>
                </a:tc>
                <a:extLst>
                  <a:ext uri="{0D108BD9-81ED-4DB2-BD59-A6C34878D82A}">
                    <a16:rowId xmlns:a16="http://schemas.microsoft.com/office/drawing/2014/main" val="3818657009"/>
                  </a:ext>
                </a:extLst>
              </a:tr>
              <a:tr h="491684">
                <a:tc>
                  <a:txBody>
                    <a:bodyPr/>
                    <a:lstStyle/>
                    <a:p>
                      <a:r>
                        <a:rPr lang="es-UY" sz="2400">
                          <a:solidFill>
                            <a:srgbClr val="0000FF"/>
                          </a:solidFill>
                          <a:latin typeface="+mj-lt"/>
                        </a:rPr>
                        <a:t>SGB residual</a:t>
                      </a:r>
                    </a:p>
                  </a:txBody>
                  <a:tcPr anchor="ctr"/>
                </a:tc>
                <a:tc>
                  <a:txBody>
                    <a:bodyPr/>
                    <a:lstStyle/>
                    <a:p>
                      <a:pPr algn="ctr"/>
                      <a:r>
                        <a:rPr lang="es-UY" sz="2400">
                          <a:solidFill>
                            <a:srgbClr val="0000FF"/>
                          </a:solidFill>
                          <a:latin typeface="+mj-lt"/>
                        </a:rPr>
                        <a:t>-</a:t>
                      </a:r>
                    </a:p>
                  </a:txBody>
                  <a:tcPr anchor="ctr"/>
                </a:tc>
                <a:tc>
                  <a:txBody>
                    <a:bodyPr/>
                    <a:lstStyle/>
                    <a:p>
                      <a:pPr algn="ctr"/>
                      <a:r>
                        <a:rPr lang="es-UY" sz="2400">
                          <a:solidFill>
                            <a:srgbClr val="0000FF"/>
                          </a:solidFill>
                          <a:latin typeface="+mj-lt"/>
                        </a:rPr>
                        <a:t>1:5000</a:t>
                      </a:r>
                    </a:p>
                  </a:txBody>
                  <a:tcPr anchor="ctr"/>
                </a:tc>
                <a:tc>
                  <a:txBody>
                    <a:bodyPr/>
                    <a:lstStyle/>
                    <a:p>
                      <a:pPr algn="ctr"/>
                      <a:r>
                        <a:rPr lang="es-UY" sz="2400">
                          <a:solidFill>
                            <a:srgbClr val="0000FF"/>
                          </a:solidFill>
                          <a:latin typeface="+mj-lt"/>
                        </a:rPr>
                        <a:t>1/5000*5,8=0,00116</a:t>
                      </a:r>
                    </a:p>
                  </a:txBody>
                  <a:tcPr anchor="ctr"/>
                </a:tc>
                <a:extLst>
                  <a:ext uri="{0D108BD9-81ED-4DB2-BD59-A6C34878D82A}">
                    <a16:rowId xmlns:a16="http://schemas.microsoft.com/office/drawing/2014/main" val="1866199986"/>
                  </a:ext>
                </a:extLst>
              </a:tr>
              <a:tr h="491684">
                <a:tc>
                  <a:txBody>
                    <a:bodyPr/>
                    <a:lstStyle/>
                    <a:p>
                      <a:r>
                        <a:rPr lang="es-UY" sz="2400">
                          <a:solidFill>
                            <a:srgbClr val="0000FF"/>
                          </a:solidFill>
                          <a:latin typeface="+mj-lt"/>
                        </a:rPr>
                        <a:t>SGB muerte</a:t>
                      </a:r>
                    </a:p>
                  </a:txBody>
                  <a:tcPr anchor="ctr"/>
                </a:tc>
                <a:tc>
                  <a:txBody>
                    <a:bodyPr/>
                    <a:lstStyle/>
                    <a:p>
                      <a:pPr algn="ctr"/>
                      <a:r>
                        <a:rPr lang="es-UY" sz="2400">
                          <a:solidFill>
                            <a:srgbClr val="0000FF"/>
                          </a:solidFill>
                          <a:latin typeface="+mj-lt"/>
                        </a:rPr>
                        <a:t>-</a:t>
                      </a:r>
                    </a:p>
                  </a:txBody>
                  <a:tcPr anchor="ctr"/>
                </a:tc>
                <a:tc>
                  <a:txBody>
                    <a:bodyPr/>
                    <a:lstStyle/>
                    <a:p>
                      <a:pPr algn="ctr"/>
                      <a:r>
                        <a:rPr lang="es-UY" sz="2400">
                          <a:solidFill>
                            <a:srgbClr val="0000FF"/>
                          </a:solidFill>
                          <a:latin typeface="+mj-lt"/>
                        </a:rPr>
                        <a:t>2,3%</a:t>
                      </a:r>
                    </a:p>
                  </a:txBody>
                  <a:tcPr anchor="ctr"/>
                </a:tc>
                <a:tc>
                  <a:txBody>
                    <a:bodyPr/>
                    <a:lstStyle/>
                    <a:p>
                      <a:pPr algn="ctr"/>
                      <a:r>
                        <a:rPr lang="es-UY" sz="2400">
                          <a:solidFill>
                            <a:srgbClr val="0000FF"/>
                          </a:solidFill>
                          <a:latin typeface="+mj-lt"/>
                        </a:rPr>
                        <a:t>1/5000*0,023*18,7=0,000086</a:t>
                      </a:r>
                    </a:p>
                  </a:txBody>
                  <a:tcPr anchor="ctr"/>
                </a:tc>
                <a:extLst>
                  <a:ext uri="{0D108BD9-81ED-4DB2-BD59-A6C34878D82A}">
                    <a16:rowId xmlns:a16="http://schemas.microsoft.com/office/drawing/2014/main" val="2224692766"/>
                  </a:ext>
                </a:extLst>
              </a:tr>
              <a:tr h="491684">
                <a:tc>
                  <a:txBody>
                    <a:bodyPr/>
                    <a:lstStyle/>
                    <a:p>
                      <a:r>
                        <a:rPr lang="es-UY" sz="2400">
                          <a:solidFill>
                            <a:srgbClr val="048A0A"/>
                          </a:solidFill>
                          <a:latin typeface="+mj-lt"/>
                        </a:rPr>
                        <a:t>Artritis reactiva</a:t>
                      </a:r>
                    </a:p>
                  </a:txBody>
                  <a:tcPr anchor="ctr"/>
                </a:tc>
                <a:tc>
                  <a:txBody>
                    <a:bodyPr/>
                    <a:lstStyle/>
                    <a:p>
                      <a:pPr algn="ctr"/>
                      <a:r>
                        <a:rPr lang="es-UY" sz="2400">
                          <a:solidFill>
                            <a:srgbClr val="048A0A"/>
                          </a:solidFill>
                          <a:latin typeface="+mj-lt"/>
                        </a:rPr>
                        <a:t>0,21</a:t>
                      </a:r>
                    </a:p>
                  </a:txBody>
                  <a:tcPr anchor="ctr"/>
                </a:tc>
                <a:tc>
                  <a:txBody>
                    <a:bodyPr/>
                    <a:lstStyle/>
                    <a:p>
                      <a:pPr algn="ctr"/>
                      <a:r>
                        <a:rPr lang="es-UY" sz="2400">
                          <a:solidFill>
                            <a:srgbClr val="048A0A"/>
                          </a:solidFill>
                          <a:latin typeface="+mj-lt"/>
                        </a:rPr>
                        <a:t>2 %</a:t>
                      </a:r>
                    </a:p>
                  </a:txBody>
                  <a:tcPr anchor="ctr"/>
                </a:tc>
                <a:tc>
                  <a:txBody>
                    <a:bodyPr/>
                    <a:lstStyle/>
                    <a:p>
                      <a:pPr algn="ctr"/>
                      <a:r>
                        <a:rPr lang="es-UY" sz="2400">
                          <a:solidFill>
                            <a:srgbClr val="048A0A"/>
                          </a:solidFill>
                          <a:latin typeface="+mj-lt"/>
                        </a:rPr>
                        <a:t>0,02*0,024=0,00048</a:t>
                      </a:r>
                    </a:p>
                  </a:txBody>
                  <a:tcPr anchor="ctr"/>
                </a:tc>
                <a:extLst>
                  <a:ext uri="{0D108BD9-81ED-4DB2-BD59-A6C34878D82A}">
                    <a16:rowId xmlns:a16="http://schemas.microsoft.com/office/drawing/2014/main" val="1939522746"/>
                  </a:ext>
                </a:extLst>
              </a:tr>
              <a:tr h="491684">
                <a:tc>
                  <a:txBody>
                    <a:bodyPr/>
                    <a:lstStyle/>
                    <a:p>
                      <a:endParaRPr lang="es-UY" sz="2400">
                        <a:solidFill>
                          <a:srgbClr val="048A0A"/>
                        </a:solidFill>
                        <a:latin typeface="+mj-lt"/>
                      </a:endParaRPr>
                    </a:p>
                  </a:txBody>
                  <a:tcPr anchor="ctr"/>
                </a:tc>
                <a:tc>
                  <a:txBody>
                    <a:bodyPr/>
                    <a:lstStyle/>
                    <a:p>
                      <a:pPr algn="ctr"/>
                      <a:endParaRPr lang="es-UY" sz="2400">
                        <a:solidFill>
                          <a:srgbClr val="048A0A"/>
                        </a:solidFill>
                        <a:latin typeface="+mj-lt"/>
                      </a:endParaRPr>
                    </a:p>
                  </a:txBody>
                  <a:tcPr anchor="ctr"/>
                </a:tc>
                <a:tc>
                  <a:txBody>
                    <a:bodyPr/>
                    <a:lstStyle/>
                    <a:p>
                      <a:pPr algn="ctr"/>
                      <a:endParaRPr lang="es-UY" sz="2400">
                        <a:solidFill>
                          <a:srgbClr val="048A0A"/>
                        </a:solidFill>
                        <a:latin typeface="+mj-lt"/>
                      </a:endParaRPr>
                    </a:p>
                  </a:txBody>
                  <a:tcPr anchor="ctr"/>
                </a:tc>
                <a:tc>
                  <a:txBody>
                    <a:bodyPr/>
                    <a:lstStyle/>
                    <a:p>
                      <a:pPr algn="ctr"/>
                      <a:r>
                        <a:rPr lang="es-UY" sz="2400" b="1">
                          <a:solidFill>
                            <a:schemeClr val="bg1">
                              <a:lumMod val="10000"/>
                            </a:schemeClr>
                          </a:solidFill>
                          <a:highlight>
                            <a:srgbClr val="FFFF00"/>
                          </a:highlight>
                          <a:latin typeface="+mj-lt"/>
                        </a:rPr>
                        <a:t>0,00458</a:t>
                      </a:r>
                    </a:p>
                  </a:txBody>
                  <a:tcPr anchor="ctr"/>
                </a:tc>
                <a:extLst>
                  <a:ext uri="{0D108BD9-81ED-4DB2-BD59-A6C34878D82A}">
                    <a16:rowId xmlns:a16="http://schemas.microsoft.com/office/drawing/2014/main" val="2303250560"/>
                  </a:ext>
                </a:extLst>
              </a:tr>
            </a:tbl>
          </a:graphicData>
        </a:graphic>
      </p:graphicFrame>
      <p:sp>
        <p:nvSpPr>
          <p:cNvPr id="2" name="CuadroTexto 1">
            <a:extLst>
              <a:ext uri="{FF2B5EF4-FFF2-40B4-BE49-F238E27FC236}">
                <a16:creationId xmlns:a16="http://schemas.microsoft.com/office/drawing/2014/main" id="{F51CFB35-7240-3752-8A11-B7F407877BBF}"/>
              </a:ext>
            </a:extLst>
          </p:cNvPr>
          <p:cNvSpPr txBox="1"/>
          <p:nvPr/>
        </p:nvSpPr>
        <p:spPr>
          <a:xfrm>
            <a:off x="479376" y="5013176"/>
            <a:ext cx="11305256" cy="1661993"/>
          </a:xfrm>
          <a:prstGeom prst="rect">
            <a:avLst/>
          </a:prstGeom>
          <a:noFill/>
        </p:spPr>
        <p:txBody>
          <a:bodyPr wrap="square" rtlCol="0">
            <a:spAutoFit/>
          </a:bodyPr>
          <a:lstStyle/>
          <a:p>
            <a:r>
              <a:rPr lang="es-UY"/>
              <a:t>Se estima que 1 de cada 5000 casos de gastroenteritis provocados por </a:t>
            </a:r>
            <a:r>
              <a:rPr lang="es-UY" err="1"/>
              <a:t>Campylobacter</a:t>
            </a:r>
            <a:r>
              <a:rPr lang="es-UY"/>
              <a:t> desarrollan SGB, y que un 2,3% de estos fallecen. Entre el 1 y el 3% de los casos de gastroenteritis provocados por </a:t>
            </a:r>
            <a:r>
              <a:rPr lang="es-UY" err="1"/>
              <a:t>Campylobacter</a:t>
            </a:r>
            <a:r>
              <a:rPr lang="es-UY"/>
              <a:t> desarrollan Artritis reactiva.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UY" sz="2400" b="1" i="0" u="none" strike="noStrike" kern="1200" cap="none" spc="0" normalizeH="0" baseline="0" noProof="0">
                <a:ln>
                  <a:noFill/>
                </a:ln>
                <a:solidFill>
                  <a:srgbClr val="151515"/>
                </a:solidFill>
                <a:effectLst/>
                <a:uLnTx/>
                <a:uFillTx/>
                <a:latin typeface="Arial"/>
                <a:ea typeface="Calibri" panose="020F0502020204030204" pitchFamily="34" charset="0"/>
                <a:cs typeface="Times New Roman" panose="02020603050405020304" pitchFamily="18" charset="0"/>
              </a:rPr>
              <a:t>Significa que se pierden 4,6 años (por muerte + incapacidad) cada 1000 casos sintomáticos de enfermedades causadas por </a:t>
            </a:r>
            <a:r>
              <a:rPr kumimoji="0" lang="es-UY" sz="2400" b="1" i="0" u="none" strike="noStrike" kern="1200" cap="none" spc="0" normalizeH="0" baseline="0" noProof="0" err="1">
                <a:ln>
                  <a:noFill/>
                </a:ln>
                <a:solidFill>
                  <a:srgbClr val="151515"/>
                </a:solidFill>
                <a:effectLst/>
                <a:uLnTx/>
                <a:uFillTx/>
                <a:latin typeface="Arial"/>
                <a:ea typeface="Calibri" panose="020F0502020204030204" pitchFamily="34" charset="0"/>
                <a:cs typeface="Times New Roman" panose="02020603050405020304" pitchFamily="18" charset="0"/>
              </a:rPr>
              <a:t>Campylobacter</a:t>
            </a:r>
            <a:r>
              <a:rPr kumimoji="0" lang="es-UY" sz="2400" b="1" i="0" u="none" strike="noStrike" kern="1200" cap="none" spc="0" normalizeH="0" baseline="0" noProof="0">
                <a:ln>
                  <a:noFill/>
                </a:ln>
                <a:solidFill>
                  <a:srgbClr val="151515"/>
                </a:solidFill>
                <a:effectLst/>
                <a:uLnTx/>
                <a:uFillTx/>
                <a:latin typeface="Arial"/>
                <a:ea typeface="Calibri" panose="020F0502020204030204" pitchFamily="34" charset="0"/>
                <a:cs typeface="Times New Roman" panose="02020603050405020304" pitchFamily="18" charset="0"/>
              </a:rPr>
              <a:t>. </a:t>
            </a:r>
            <a:endParaRPr lang="es-UY"/>
          </a:p>
        </p:txBody>
      </p:sp>
    </p:spTree>
    <p:extLst>
      <p:ext uri="{BB962C8B-B14F-4D97-AF65-F5344CB8AC3E}">
        <p14:creationId xmlns:p14="http://schemas.microsoft.com/office/powerpoint/2010/main" val="2228082918"/>
      </p:ext>
    </p:extLst>
  </p:cSld>
  <p:clrMapOvr>
    <a:masterClrMapping/>
  </p:clrMapOvr>
  <p:transition>
    <p:zoom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799856" y="1700808"/>
            <a:ext cx="7032907" cy="3240360"/>
          </a:xfrm>
          <a:prstGeom prst="rect">
            <a:avLst/>
          </a:prstGeom>
          <a:noFill/>
        </p:spPr>
        <p:txBody>
          <a:bodyPr/>
          <a:lstStyle/>
          <a:p>
            <a:pPr algn="l" eaLnBrk="1" hangingPunct="1">
              <a:spcBef>
                <a:spcPts val="1200"/>
              </a:spcBef>
              <a:spcAft>
                <a:spcPts val="1200"/>
              </a:spcAft>
              <a:defRPr/>
            </a:pPr>
            <a:r>
              <a:rPr lang="es-UY" sz="2800" kern="1200">
                <a:solidFill>
                  <a:srgbClr val="151515"/>
                </a:solidFill>
                <a:effectLst/>
                <a:latin typeface="Arial"/>
                <a:ea typeface="Calibri" panose="020F0502020204030204" pitchFamily="34" charset="0"/>
                <a:cs typeface="Times New Roman" panose="02020603050405020304" pitchFamily="18" charset="0"/>
              </a:rPr>
              <a:t>El método práctico consiste en utilizar como meta la eficacia de los sistemas de remoción + inactivación (fila 2).</a:t>
            </a:r>
            <a:br>
              <a:rPr lang="es-UY" sz="2800" kern="1200">
                <a:solidFill>
                  <a:srgbClr val="151515"/>
                </a:solidFill>
                <a:effectLst/>
                <a:latin typeface="Arial"/>
                <a:ea typeface="Calibri" panose="020F0502020204030204" pitchFamily="34" charset="0"/>
                <a:cs typeface="Times New Roman" panose="02020603050405020304" pitchFamily="18" charset="0"/>
              </a:rPr>
            </a:br>
            <a:br>
              <a:rPr lang="es-UY" sz="2800" kern="1200">
                <a:solidFill>
                  <a:srgbClr val="151515"/>
                </a:solidFill>
                <a:effectLst/>
                <a:latin typeface="Arial"/>
                <a:ea typeface="Calibri" panose="020F0502020204030204" pitchFamily="34" charset="0"/>
                <a:cs typeface="Times New Roman" panose="02020603050405020304" pitchFamily="18" charset="0"/>
              </a:rPr>
            </a:br>
            <a:r>
              <a:rPr lang="es-UY" sz="2800" kern="1200">
                <a:solidFill>
                  <a:srgbClr val="151515"/>
                </a:solidFill>
                <a:effectLst/>
                <a:latin typeface="Arial"/>
                <a:ea typeface="Calibri" panose="020F0502020204030204" pitchFamily="34" charset="0"/>
                <a:cs typeface="Times New Roman" panose="02020603050405020304" pitchFamily="18" charset="0"/>
              </a:rPr>
              <a:t>Estas surgen de metas relacionadas con la salud (fila 1) que parten de la carga de morbilidad tolerable (CMT).</a:t>
            </a:r>
            <a:endParaRPr lang="es-MX" sz="4800" b="1">
              <a:solidFill>
                <a:schemeClr val="tx1"/>
              </a:solidFill>
              <a:effectLst/>
            </a:endParaRPr>
          </a:p>
        </p:txBody>
      </p:sp>
      <p:pic>
        <p:nvPicPr>
          <p:cNvPr id="2" name="Imagen 1">
            <a:extLst>
              <a:ext uri="{FF2B5EF4-FFF2-40B4-BE49-F238E27FC236}">
                <a16:creationId xmlns:a16="http://schemas.microsoft.com/office/drawing/2014/main" id="{2BA3CCE9-766B-2993-0DD2-9A37CF9340B0}"/>
              </a:ext>
            </a:extLst>
          </p:cNvPr>
          <p:cNvPicPr>
            <a:picLocks noChangeAspect="1"/>
          </p:cNvPicPr>
          <p:nvPr/>
        </p:nvPicPr>
        <p:blipFill>
          <a:blip r:embed="rId2"/>
          <a:stretch>
            <a:fillRect/>
          </a:stretch>
        </p:blipFill>
        <p:spPr>
          <a:xfrm>
            <a:off x="-1" y="0"/>
            <a:ext cx="4655840" cy="6858000"/>
          </a:xfrm>
          <a:prstGeom prst="rect">
            <a:avLst/>
          </a:prstGeom>
        </p:spPr>
      </p:pic>
      <p:sp>
        <p:nvSpPr>
          <p:cNvPr id="3" name="Rectangle 2">
            <a:extLst>
              <a:ext uri="{FF2B5EF4-FFF2-40B4-BE49-F238E27FC236}">
                <a16:creationId xmlns:a16="http://schemas.microsoft.com/office/drawing/2014/main" id="{F7AA3107-2304-1159-8256-D269CA5BE477}"/>
              </a:ext>
            </a:extLst>
          </p:cNvPr>
          <p:cNvSpPr txBox="1">
            <a:spLocks noChangeArrowheads="1"/>
          </p:cNvSpPr>
          <p:nvPr/>
        </p:nvSpPr>
        <p:spPr>
          <a:xfrm>
            <a:off x="0" y="2672916"/>
            <a:ext cx="4655840" cy="1764196"/>
          </a:xfrm>
          <a:prstGeom prst="rect">
            <a:avLst/>
          </a:prstGeom>
        </p:spPr>
        <p:txBody>
          <a:bodyPr>
            <a:no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s-ES_tradnl" sz="3600" b="1" kern="0">
                <a:solidFill>
                  <a:srgbClr val="FFFFFF"/>
                </a:solidFill>
                <a:effectLst/>
                <a:latin typeface="+mn-lt"/>
              </a:rPr>
              <a:t>ESTABLECIMIENTO DE METAS PARA PATÓGENOS</a:t>
            </a:r>
            <a:endParaRPr lang="es-MX" sz="3600" b="1" kern="0">
              <a:solidFill>
                <a:srgbClr val="FFFFFF"/>
              </a:solidFill>
              <a:effectLst/>
              <a:latin typeface="+mn-lt"/>
            </a:endParaRPr>
          </a:p>
        </p:txBody>
      </p:sp>
      <mc:AlternateContent xmlns:mc="http://schemas.openxmlformats.org/markup-compatibility/2006" xmlns:pslz="http://schemas.microsoft.com/office/powerpoint/2016/slidezoom">
        <mc:Choice Requires="pslz">
          <p:graphicFrame>
            <p:nvGraphicFramePr>
              <p:cNvPr id="5" name="Vista general de diapositiva 4">
                <a:extLst>
                  <a:ext uri="{FF2B5EF4-FFF2-40B4-BE49-F238E27FC236}">
                    <a16:creationId xmlns:a16="http://schemas.microsoft.com/office/drawing/2014/main" id="{C0CEDD97-C3D3-4491-179E-98D16ABEBACE}"/>
                  </a:ext>
                </a:extLst>
              </p:cNvPr>
              <p:cNvGraphicFramePr>
                <a:graphicFrameLocks noChangeAspect="1"/>
              </p:cNvGraphicFramePr>
              <p:nvPr>
                <p:extLst>
                  <p:ext uri="{D42A27DB-BD31-4B8C-83A1-F6EECF244321}">
                    <p14:modId xmlns:p14="http://schemas.microsoft.com/office/powerpoint/2010/main" val="306215917"/>
                  </p:ext>
                </p:extLst>
              </p:nvPr>
            </p:nvGraphicFramePr>
            <p:xfrm>
              <a:off x="6240016" y="4941168"/>
              <a:ext cx="3048000" cy="1714500"/>
            </p:xfrm>
            <a:graphic>
              <a:graphicData uri="http://schemas.microsoft.com/office/powerpoint/2016/slidezoom">
                <pslz:sldZm>
                  <pslz:sldZmObj sldId="688" cId="3434136708">
                    <pslz:zmPr id="{AE66DEF8-731C-4630-A1B3-D374E990BB02}"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Vista general de diapositiva 4">
                <a:extLst>
                  <a:ext uri="{FF2B5EF4-FFF2-40B4-BE49-F238E27FC236}">
                    <a16:creationId xmlns:a16="http://schemas.microsoft.com/office/drawing/2014/main" id="{C0CEDD97-C3D3-4491-179E-98D16ABEBACE}"/>
                  </a:ext>
                </a:extLst>
              </p:cNvPr>
              <p:cNvPicPr>
                <a:picLocks noGrp="1" noRot="1" noChangeAspect="1" noMove="1" noResize="1" noEditPoints="1" noAdjustHandles="1" noChangeArrowheads="1" noChangeShapeType="1"/>
              </p:cNvPicPr>
              <p:nvPr/>
            </p:nvPicPr>
            <p:blipFill>
              <a:blip r:embed="rId4"/>
              <a:stretch>
                <a:fillRect/>
              </a:stretch>
            </p:blipFill>
            <p:spPr>
              <a:xfrm>
                <a:off x="6240016" y="4941168"/>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203649127"/>
      </p:ext>
    </p:extLst>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E1D8A936-6533-66BF-EBC0-91AEAEFCED01}"/>
              </a:ext>
            </a:extLst>
          </p:cNvPr>
          <p:cNvGraphicFramePr>
            <a:graphicFrameLocks noGrp="1"/>
          </p:cNvGraphicFramePr>
          <p:nvPr>
            <p:extLst>
              <p:ext uri="{D42A27DB-BD31-4B8C-83A1-F6EECF244321}">
                <p14:modId xmlns:p14="http://schemas.microsoft.com/office/powerpoint/2010/main" val="1019317312"/>
              </p:ext>
            </p:extLst>
          </p:nvPr>
        </p:nvGraphicFramePr>
        <p:xfrm>
          <a:off x="623392" y="1340768"/>
          <a:ext cx="10945216" cy="2773680"/>
        </p:xfrm>
        <a:graphic>
          <a:graphicData uri="http://schemas.openxmlformats.org/drawingml/2006/table">
            <a:tbl>
              <a:tblPr firstRow="1" bandRow="1">
                <a:tableStyleId>{E8B1032C-EA38-4F05-BA0D-38AFFFC7BED3}</a:tableStyleId>
              </a:tblPr>
              <a:tblGrid>
                <a:gridCol w="2448272">
                  <a:extLst>
                    <a:ext uri="{9D8B030D-6E8A-4147-A177-3AD203B41FA5}">
                      <a16:colId xmlns:a16="http://schemas.microsoft.com/office/drawing/2014/main" val="2270629929"/>
                    </a:ext>
                  </a:extLst>
                </a:gridCol>
                <a:gridCol w="2376264">
                  <a:extLst>
                    <a:ext uri="{9D8B030D-6E8A-4147-A177-3AD203B41FA5}">
                      <a16:colId xmlns:a16="http://schemas.microsoft.com/office/drawing/2014/main" val="672099233"/>
                    </a:ext>
                  </a:extLst>
                </a:gridCol>
                <a:gridCol w="2929636">
                  <a:extLst>
                    <a:ext uri="{9D8B030D-6E8A-4147-A177-3AD203B41FA5}">
                      <a16:colId xmlns:a16="http://schemas.microsoft.com/office/drawing/2014/main" val="268254154"/>
                    </a:ext>
                  </a:extLst>
                </a:gridCol>
                <a:gridCol w="3191044">
                  <a:extLst>
                    <a:ext uri="{9D8B030D-6E8A-4147-A177-3AD203B41FA5}">
                      <a16:colId xmlns:a16="http://schemas.microsoft.com/office/drawing/2014/main" val="1708798416"/>
                    </a:ext>
                  </a:extLst>
                </a:gridCol>
              </a:tblGrid>
              <a:tr h="370840">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0" lang="es-MX" sz="2000" u="none" strike="noStrike" cap="none" normalizeH="0" baseline="0">
                          <a:ln>
                            <a:noFill/>
                          </a:ln>
                          <a:solidFill>
                            <a:schemeClr val="tx1"/>
                          </a:solidFill>
                          <a:effectLst/>
                        </a:rPr>
                        <a:t>Bacterias</a:t>
                      </a:r>
                    </a:p>
                  </a:txBody>
                  <a:tcPr anchor="ct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0" lang="es-ES" sz="2000" u="none" strike="noStrike" cap="none" normalizeH="0" baseline="0">
                          <a:ln>
                            <a:noFill/>
                          </a:ln>
                          <a:solidFill>
                            <a:schemeClr val="tx1"/>
                          </a:solidFill>
                          <a:effectLst/>
                        </a:rPr>
                        <a:t>Virus</a:t>
                      </a:r>
                    </a:p>
                  </a:txBody>
                  <a:tcPr anchor="ct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0" lang="es-MX" sz="2000" u="none" strike="noStrike" cap="none" normalizeH="0" baseline="0">
                          <a:ln>
                            <a:noFill/>
                          </a:ln>
                          <a:solidFill>
                            <a:schemeClr val="tx1"/>
                          </a:solidFill>
                          <a:effectLst/>
                        </a:rPr>
                        <a:t>Protozoarios</a:t>
                      </a:r>
                    </a:p>
                  </a:txBody>
                  <a:tcPr/>
                </a:tc>
                <a:tc>
                  <a:txBody>
                    <a:bodyPr/>
                    <a:lstStyle/>
                    <a:p>
                      <a:pPr marL="0" marR="0" lvl="0" indent="0" algn="ctr" defTabSz="914400" rtl="0" eaLnBrk="1" fontAlgn="base" latinLnBrk="0" hangingPunct="1">
                        <a:lnSpc>
                          <a:spcPct val="100000"/>
                        </a:lnSpc>
                        <a:spcBef>
                          <a:spcPct val="0"/>
                        </a:spcBef>
                        <a:spcAft>
                          <a:spcPct val="0"/>
                        </a:spcAft>
                        <a:buClr>
                          <a:srgbClr val="F2F2F2"/>
                        </a:buClr>
                        <a:buSzPct val="90000"/>
                        <a:buFontTx/>
                        <a:buNone/>
                        <a:tabLst/>
                        <a:defRPr/>
                      </a:pPr>
                      <a:r>
                        <a:rPr lang="es-AR" sz="2000"/>
                        <a:t>Helmintos (*)</a:t>
                      </a:r>
                    </a:p>
                  </a:txBody>
                  <a:tcPr anchor="ctr"/>
                </a:tc>
                <a:extLst>
                  <a:ext uri="{0D108BD9-81ED-4DB2-BD59-A6C34878D82A}">
                    <a16:rowId xmlns:a16="http://schemas.microsoft.com/office/drawing/2014/main" val="3401042396"/>
                  </a:ext>
                </a:extLst>
              </a:tr>
              <a:tr h="370840">
                <a:tc>
                  <a:txBody>
                    <a:bodyPr/>
                    <a:lstStyle/>
                    <a:p>
                      <a:r>
                        <a:rPr lang="es-AR" sz="2000"/>
                        <a:t>Campylobacter</a:t>
                      </a:r>
                    </a:p>
                  </a:txBody>
                  <a:tcPr/>
                </a:tc>
                <a:tc>
                  <a:txBody>
                    <a:bodyPr/>
                    <a:lstStyle/>
                    <a:p>
                      <a:pPr algn="ctr"/>
                      <a:r>
                        <a:rPr lang="es-AR" sz="2000" baseline="0"/>
                        <a:t>Rotavirus</a:t>
                      </a:r>
                    </a:p>
                  </a:txBody>
                  <a:tcPr/>
                </a:tc>
                <a:tc>
                  <a:txBody>
                    <a:bodyPr/>
                    <a:lstStyle/>
                    <a:p>
                      <a:pPr algn="ctr"/>
                      <a:r>
                        <a:rPr lang="es-AR" sz="2000"/>
                        <a:t>Cryptosporidium</a:t>
                      </a:r>
                    </a:p>
                  </a:txBody>
                  <a:tcPr/>
                </a:tc>
                <a:tc rowSpan="3">
                  <a:txBody>
                    <a:bodyPr/>
                    <a:lstStyle/>
                    <a:p>
                      <a:pPr algn="ctr"/>
                      <a:r>
                        <a:rPr lang="es-AR" sz="2000"/>
                        <a:t>Dracunculus </a:t>
                      </a:r>
                      <a:r>
                        <a:rPr lang="es-AR" sz="2000" err="1"/>
                        <a:t>medinensis</a:t>
                      </a:r>
                      <a:endParaRPr lang="es-AR" sz="2000"/>
                    </a:p>
                    <a:p>
                      <a:pPr algn="ctr"/>
                      <a:r>
                        <a:rPr lang="es-AR" sz="2000"/>
                        <a:t>(gusano de Guinea)</a:t>
                      </a:r>
                    </a:p>
                  </a:txBody>
                  <a:tcPr anchor="ctr"/>
                </a:tc>
                <a:extLst>
                  <a:ext uri="{0D108BD9-81ED-4DB2-BD59-A6C34878D82A}">
                    <a16:rowId xmlns:a16="http://schemas.microsoft.com/office/drawing/2014/main" val="3985014409"/>
                  </a:ext>
                </a:extLst>
              </a:tr>
              <a:tr h="370840">
                <a:tc>
                  <a:txBody>
                    <a:bodyPr/>
                    <a:lstStyle/>
                    <a:p>
                      <a:r>
                        <a:rPr lang="es-AR" sz="2000" err="1"/>
                        <a:t>Shigella</a:t>
                      </a:r>
                      <a:endParaRPr lang="es-AR" sz="2000"/>
                    </a:p>
                  </a:txBody>
                  <a:tcPr/>
                </a:tc>
                <a:tc>
                  <a:txBody>
                    <a:bodyPr/>
                    <a:lstStyle/>
                    <a:p>
                      <a:pPr algn="ctr"/>
                      <a:r>
                        <a:rPr lang="es-AR" sz="2000" baseline="0"/>
                        <a:t>Hepatitis A</a:t>
                      </a:r>
                    </a:p>
                  </a:txBody>
                  <a:tcPr/>
                </a:tc>
                <a:tc>
                  <a:txBody>
                    <a:bodyPr/>
                    <a:lstStyle/>
                    <a:p>
                      <a:pPr algn="ctr"/>
                      <a:r>
                        <a:rPr lang="es-AR" sz="2000"/>
                        <a:t>Giardia lambia</a:t>
                      </a:r>
                    </a:p>
                  </a:txBody>
                  <a:tcPr/>
                </a:tc>
                <a:tc vMerge="1">
                  <a:txBody>
                    <a:bodyPr/>
                    <a:lstStyle/>
                    <a:p>
                      <a:pPr algn="ctr"/>
                      <a:endParaRPr lang="es-AR" sz="2400"/>
                    </a:p>
                  </a:txBody>
                  <a:tcPr/>
                </a:tc>
                <a:extLst>
                  <a:ext uri="{0D108BD9-81ED-4DB2-BD59-A6C34878D82A}">
                    <a16:rowId xmlns:a16="http://schemas.microsoft.com/office/drawing/2014/main" val="485141865"/>
                  </a:ext>
                </a:extLst>
              </a:tr>
              <a:tr h="370840">
                <a:tc>
                  <a:txBody>
                    <a:bodyPr/>
                    <a:lstStyle/>
                    <a:p>
                      <a:r>
                        <a:rPr lang="es-AR" sz="2000"/>
                        <a:t>Escherichia </a:t>
                      </a:r>
                      <a:r>
                        <a:rPr lang="es-AR" sz="2000" err="1"/>
                        <a:t>coli</a:t>
                      </a:r>
                      <a:endParaRPr lang="es-AR" sz="2000"/>
                    </a:p>
                  </a:txBody>
                  <a:tcPr anchor="ctr"/>
                </a:tc>
                <a:tc>
                  <a:txBody>
                    <a:bodyPr/>
                    <a:lstStyle/>
                    <a:p>
                      <a:pPr algn="ctr"/>
                      <a:r>
                        <a:rPr lang="es-AR" sz="2000" baseline="0"/>
                        <a:t>Hepatitis E</a:t>
                      </a:r>
                    </a:p>
                  </a:txBody>
                  <a:tcPr anchor="ctr"/>
                </a:tc>
                <a:tc>
                  <a:txBody>
                    <a:bodyPr/>
                    <a:lstStyle/>
                    <a:p>
                      <a:pPr algn="ctr"/>
                      <a:r>
                        <a:rPr lang="es-AR" sz="2000"/>
                        <a:t>Entamoeba </a:t>
                      </a:r>
                      <a:r>
                        <a:rPr lang="es-AR" sz="2000" err="1"/>
                        <a:t>Histolytica</a:t>
                      </a:r>
                      <a:endParaRPr lang="es-AR" sz="2000"/>
                    </a:p>
                  </a:txBody>
                  <a:tcPr anchor="ctr"/>
                </a:tc>
                <a:tc vMerge="1">
                  <a:txBody>
                    <a:bodyPr/>
                    <a:lstStyle/>
                    <a:p>
                      <a:pPr algn="ctr"/>
                      <a:endParaRPr lang="es-AR" sz="2400"/>
                    </a:p>
                  </a:txBody>
                  <a:tcPr/>
                </a:tc>
                <a:extLst>
                  <a:ext uri="{0D108BD9-81ED-4DB2-BD59-A6C34878D82A}">
                    <a16:rowId xmlns:a16="http://schemas.microsoft.com/office/drawing/2014/main" val="210298974"/>
                  </a:ext>
                </a:extLst>
              </a:tr>
              <a:tr h="370840">
                <a:tc>
                  <a:txBody>
                    <a:bodyPr/>
                    <a:lstStyle/>
                    <a:p>
                      <a:r>
                        <a:rPr lang="es-AR" sz="2000"/>
                        <a:t>Vibrio </a:t>
                      </a:r>
                      <a:r>
                        <a:rPr lang="es-AR" sz="2000" err="1"/>
                        <a:t>Cholerae</a:t>
                      </a:r>
                      <a:endParaRPr lang="es-AR"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AR" sz="2000" baseline="0"/>
                        <a:t>Adenovirus</a:t>
                      </a:r>
                    </a:p>
                  </a:txBody>
                  <a:tcPr/>
                </a:tc>
                <a:tc>
                  <a:txBody>
                    <a:bodyPr/>
                    <a:lstStyle/>
                    <a:p>
                      <a:pPr algn="ctr"/>
                      <a:r>
                        <a:rPr lang="es-AR" sz="2000" err="1"/>
                        <a:t>Cyclospora</a:t>
                      </a:r>
                      <a:endParaRPr lang="es-AR" sz="2000"/>
                    </a:p>
                  </a:txBody>
                  <a:tcPr/>
                </a:tc>
                <a:tc>
                  <a:txBody>
                    <a:bodyPr/>
                    <a:lstStyle/>
                    <a:p>
                      <a:pPr algn="ctr"/>
                      <a:endParaRPr lang="es-AR" sz="2000"/>
                    </a:p>
                  </a:txBody>
                  <a:tcPr/>
                </a:tc>
                <a:extLst>
                  <a:ext uri="{0D108BD9-81ED-4DB2-BD59-A6C34878D82A}">
                    <a16:rowId xmlns:a16="http://schemas.microsoft.com/office/drawing/2014/main" val="141458564"/>
                  </a:ext>
                </a:extLst>
              </a:tr>
              <a:tr h="370840">
                <a:tc>
                  <a:txBody>
                    <a:bodyPr/>
                    <a:lstStyle/>
                    <a:p>
                      <a:r>
                        <a:rPr lang="es-AR" sz="2000"/>
                        <a:t>Salmonella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AR" sz="2000" baseline="0"/>
                        <a:t>Norwalk virus</a:t>
                      </a:r>
                    </a:p>
                  </a:txBody>
                  <a:tcPr/>
                </a:tc>
                <a:tc>
                  <a:txBody>
                    <a:bodyPr/>
                    <a:lstStyle/>
                    <a:p>
                      <a:pPr algn="ctr"/>
                      <a:r>
                        <a:rPr lang="es-AR" sz="2000" err="1"/>
                        <a:t>Naegleria</a:t>
                      </a:r>
                      <a:endParaRPr lang="es-AR" sz="2000"/>
                    </a:p>
                  </a:txBody>
                  <a:tcPr/>
                </a:tc>
                <a:tc>
                  <a:txBody>
                    <a:bodyPr/>
                    <a:lstStyle/>
                    <a:p>
                      <a:pPr algn="ctr"/>
                      <a:endParaRPr lang="es-AR" sz="2000"/>
                    </a:p>
                  </a:txBody>
                  <a:tcPr/>
                </a:tc>
                <a:extLst>
                  <a:ext uri="{0D108BD9-81ED-4DB2-BD59-A6C34878D82A}">
                    <a16:rowId xmlns:a16="http://schemas.microsoft.com/office/drawing/2014/main" val="4145449101"/>
                  </a:ext>
                </a:extLst>
              </a:tr>
              <a:tr h="370840">
                <a:tc>
                  <a:txBody>
                    <a:bodyPr/>
                    <a:lstStyle/>
                    <a:p>
                      <a:r>
                        <a:rPr lang="es-AR" sz="2000"/>
                        <a:t>Legionella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AR" sz="2000" baseline="0" err="1"/>
                        <a:t>Coxsakie</a:t>
                      </a:r>
                      <a:r>
                        <a:rPr lang="es-AR" sz="2000" baseline="0"/>
                        <a:t> virus</a:t>
                      </a:r>
                    </a:p>
                  </a:txBody>
                  <a:tcPr/>
                </a:tc>
                <a:tc>
                  <a:txBody>
                    <a:bodyPr/>
                    <a:lstStyle/>
                    <a:p>
                      <a:pPr algn="ctr"/>
                      <a:endParaRPr lang="es-AR" sz="2000"/>
                    </a:p>
                  </a:txBody>
                  <a:tcPr/>
                </a:tc>
                <a:tc>
                  <a:txBody>
                    <a:bodyPr/>
                    <a:lstStyle/>
                    <a:p>
                      <a:pPr algn="ctr"/>
                      <a:endParaRPr lang="es-AR" sz="2000"/>
                    </a:p>
                  </a:txBody>
                  <a:tcPr/>
                </a:tc>
                <a:extLst>
                  <a:ext uri="{0D108BD9-81ED-4DB2-BD59-A6C34878D82A}">
                    <a16:rowId xmlns:a16="http://schemas.microsoft.com/office/drawing/2014/main" val="2515318674"/>
                  </a:ext>
                </a:extLst>
              </a:tr>
            </a:tbl>
          </a:graphicData>
        </a:graphic>
      </p:graphicFrame>
      <p:sp>
        <p:nvSpPr>
          <p:cNvPr id="4" name="CuadroTexto 3">
            <a:extLst>
              <a:ext uri="{FF2B5EF4-FFF2-40B4-BE49-F238E27FC236}">
                <a16:creationId xmlns:a16="http://schemas.microsoft.com/office/drawing/2014/main" id="{A6E1E6B1-76A0-7467-8D96-F0A062C8E108}"/>
              </a:ext>
            </a:extLst>
          </p:cNvPr>
          <p:cNvSpPr txBox="1"/>
          <p:nvPr/>
        </p:nvSpPr>
        <p:spPr>
          <a:xfrm>
            <a:off x="335360" y="4437112"/>
            <a:ext cx="11089232" cy="1351075"/>
          </a:xfrm>
          <a:prstGeom prst="rect">
            <a:avLst/>
          </a:prstGeom>
          <a:noFill/>
        </p:spPr>
        <p:txBody>
          <a:bodyPr wrap="square">
            <a:spAutoFit/>
          </a:bodyPr>
          <a:lstStyle/>
          <a:p>
            <a:pPr marL="179705" marR="5715" indent="173355" algn="just">
              <a:lnSpc>
                <a:spcPct val="104000"/>
              </a:lnSpc>
              <a:spcAft>
                <a:spcPts val="1650"/>
              </a:spcAft>
            </a:pPr>
            <a:r>
              <a:rPr lang="es-AR" sz="2000" kern="100">
                <a:solidFill>
                  <a:srgbClr val="000000"/>
                </a:solidFill>
                <a:effectLst/>
                <a:latin typeface="Arial" panose="020B0604020202020204" pitchFamily="34" charset="0"/>
                <a:ea typeface="Arial" panose="020B0604020202020204" pitchFamily="34" charset="0"/>
              </a:rPr>
              <a:t>(</a:t>
            </a:r>
            <a:r>
              <a:rPr lang="es-AR" sz="2000" kern="10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s-AR" sz="2000" kern="100">
                <a:solidFill>
                  <a:srgbClr val="000000"/>
                </a:solidFill>
                <a:effectLst/>
                <a:latin typeface="Arial" panose="020B0604020202020204" pitchFamily="34" charset="0"/>
                <a:ea typeface="Arial" panose="020B0604020202020204" pitchFamily="34" charset="0"/>
              </a:rPr>
              <a:t>) Los Helmintos, o gusanos parásitos, pasan parte de su ciclo vital en el agua y otra parte como parásitos de animales. Las infecciones generalmente se dan por contacto con la piel, por lo que habitualmente se los clasifica como organismos que causan enfermedades «con base en el agua». Se distingue el Gusano de Guinea pues la infección se da por ingesta de agua.</a:t>
            </a:r>
          </a:p>
        </p:txBody>
      </p:sp>
    </p:spTree>
  </p:cSld>
  <p:clrMapOvr>
    <a:masterClrMapping/>
  </p:clrMapOvr>
  <p:transition>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CAD42F-BEA7-82A7-1831-DBFB603AC857}"/>
              </a:ext>
            </a:extLst>
          </p:cNvPr>
          <p:cNvSpPr txBox="1"/>
          <p:nvPr/>
        </p:nvSpPr>
        <p:spPr>
          <a:xfrm>
            <a:off x="785410" y="1169914"/>
            <a:ext cx="10621180" cy="4278094"/>
          </a:xfrm>
          <a:prstGeom prst="rect">
            <a:avLst/>
          </a:prstGeom>
          <a:solidFill>
            <a:schemeClr val="accent2">
              <a:lumMod val="20000"/>
              <a:lumOff val="80000"/>
            </a:schemeClr>
          </a:solidFill>
        </p:spPr>
        <p:txBody>
          <a:bodyPr wrap="square">
            <a:spAutoFit/>
          </a:bodyPr>
          <a:lstStyle/>
          <a:p>
            <a:pPr>
              <a:spcBef>
                <a:spcPts val="600"/>
              </a:spcBef>
              <a:spcAft>
                <a:spcPts val="600"/>
              </a:spcAft>
            </a:pPr>
            <a:r>
              <a:rPr lang="es-UY" sz="2800" kern="1200" dirty="0">
                <a:solidFill>
                  <a:srgbClr val="151515"/>
                </a:solidFill>
                <a:effectLst/>
                <a:latin typeface="Candara" panose="020E0502030303020204" pitchFamily="34" charset="0"/>
                <a:ea typeface="Calibri" panose="020F0502020204030204" pitchFamily="34" charset="0"/>
                <a:cs typeface="Times New Roman" panose="02020603050405020304" pitchFamily="18" charset="0"/>
              </a:rPr>
              <a:t>No es una opción viable fijar metas de concentración admisible (fila 2) para patógenos en agu</a:t>
            </a:r>
            <a:r>
              <a:rPr lang="es-UY" sz="2800" dirty="0">
                <a:solidFill>
                  <a:srgbClr val="151515"/>
                </a:solidFill>
                <a:latin typeface="Candara" panose="020E0502030303020204" pitchFamily="34" charset="0"/>
                <a:ea typeface="Calibri" panose="020F0502020204030204" pitchFamily="34" charset="0"/>
                <a:cs typeface="Times New Roman" panose="02020603050405020304" pitchFamily="18" charset="0"/>
              </a:rPr>
              <a:t>a potable, implicaría </a:t>
            </a:r>
            <a:r>
              <a:rPr lang="es-UY" sz="2800" kern="1200" dirty="0">
                <a:solidFill>
                  <a:srgbClr val="151515"/>
                </a:solidFill>
                <a:effectLst/>
                <a:latin typeface="Candara" panose="020E0502030303020204" pitchFamily="34" charset="0"/>
                <a:ea typeface="Calibri" panose="020F0502020204030204" pitchFamily="34" charset="0"/>
                <a:cs typeface="Times New Roman" panose="02020603050405020304" pitchFamily="18" charset="0"/>
              </a:rPr>
              <a:t>el monitoreo individual rutinario (es viable para contaminantes químicos)</a:t>
            </a:r>
          </a:p>
          <a:p>
            <a:pPr>
              <a:spcBef>
                <a:spcPts val="600"/>
              </a:spcBef>
              <a:spcAft>
                <a:spcPts val="600"/>
              </a:spcAft>
            </a:pPr>
            <a:r>
              <a:rPr lang="es-UY" sz="2800" kern="1200" dirty="0">
                <a:solidFill>
                  <a:srgbClr val="151515"/>
                </a:solidFill>
                <a:effectLst/>
                <a:latin typeface="Candara" panose="020E0502030303020204" pitchFamily="34" charset="0"/>
                <a:ea typeface="Calibri" panose="020F0502020204030204" pitchFamily="34" charset="0"/>
                <a:cs typeface="Times New Roman" panose="02020603050405020304" pitchFamily="18" charset="0"/>
              </a:rPr>
              <a:t>Las concentraciones equivalentes a los niveles tolerables de riesgo son en general menores a 1 organismo por 10</a:t>
            </a:r>
            <a:r>
              <a:rPr lang="es-UY" sz="2800" kern="1200" baseline="30000" dirty="0">
                <a:solidFill>
                  <a:srgbClr val="151515"/>
                </a:solidFill>
                <a:effectLst/>
                <a:latin typeface="Candara" panose="020E0502030303020204" pitchFamily="34" charset="0"/>
                <a:ea typeface="Calibri" panose="020F0502020204030204" pitchFamily="34" charset="0"/>
                <a:cs typeface="Times New Roman" panose="02020603050405020304" pitchFamily="18" charset="0"/>
              </a:rPr>
              <a:t>4</a:t>
            </a:r>
            <a:r>
              <a:rPr lang="es-UY" sz="2800" kern="1200" dirty="0">
                <a:solidFill>
                  <a:srgbClr val="151515"/>
                </a:solidFill>
                <a:effectLst/>
                <a:latin typeface="Candara" panose="020E0502030303020204" pitchFamily="34" charset="0"/>
                <a:ea typeface="Calibri" panose="020F0502020204030204" pitchFamily="34" charset="0"/>
                <a:cs typeface="Times New Roman" panose="02020603050405020304" pitchFamily="18" charset="0"/>
              </a:rPr>
              <a:t> litros. </a:t>
            </a:r>
          </a:p>
          <a:p>
            <a:pPr>
              <a:spcBef>
                <a:spcPts val="600"/>
              </a:spcBef>
              <a:spcAft>
                <a:spcPts val="600"/>
              </a:spcAft>
            </a:pPr>
            <a:r>
              <a:rPr lang="es-UY" sz="2800" dirty="0">
                <a:solidFill>
                  <a:srgbClr val="151515"/>
                </a:solidFill>
                <a:latin typeface="Candara" panose="020E0502030303020204" pitchFamily="34" charset="0"/>
                <a:cs typeface="Times New Roman" panose="02020603050405020304" pitchFamily="18" charset="0"/>
              </a:rPr>
              <a:t>Para fijar las metas de eficacia (fila 3), la OMS sugiere establecer metas relacionadas con la salud para al menos una bacteria, un virus y un protozoario o helminto: </a:t>
            </a:r>
            <a:r>
              <a:rPr lang="es-UY" sz="2800" i="1" u="sng" dirty="0" err="1">
                <a:solidFill>
                  <a:srgbClr val="151515"/>
                </a:solidFill>
                <a:latin typeface="Candara" panose="020E0502030303020204" pitchFamily="34" charset="0"/>
                <a:cs typeface="Times New Roman" panose="02020603050405020304" pitchFamily="18" charset="0"/>
              </a:rPr>
              <a:t>Camylobacter</a:t>
            </a:r>
            <a:r>
              <a:rPr lang="es-UY" sz="2800" i="1" dirty="0">
                <a:solidFill>
                  <a:srgbClr val="151515"/>
                </a:solidFill>
                <a:latin typeface="Candara" panose="020E0502030303020204" pitchFamily="34" charset="0"/>
                <a:cs typeface="Times New Roman" panose="02020603050405020304" pitchFamily="18" charset="0"/>
              </a:rPr>
              <a:t>, </a:t>
            </a:r>
            <a:r>
              <a:rPr lang="es-UY" sz="2800" i="1" u="sng" dirty="0">
                <a:solidFill>
                  <a:srgbClr val="151515"/>
                </a:solidFill>
                <a:latin typeface="Candara" panose="020E0502030303020204" pitchFamily="34" charset="0"/>
                <a:cs typeface="Times New Roman" panose="02020603050405020304" pitchFamily="18" charset="0"/>
              </a:rPr>
              <a:t>Rotavirus</a:t>
            </a:r>
            <a:r>
              <a:rPr lang="es-UY" sz="2800" i="1" dirty="0">
                <a:solidFill>
                  <a:srgbClr val="151515"/>
                </a:solidFill>
                <a:latin typeface="Candara" panose="020E0502030303020204" pitchFamily="34" charset="0"/>
                <a:cs typeface="Times New Roman" panose="02020603050405020304" pitchFamily="18" charset="0"/>
              </a:rPr>
              <a:t> y </a:t>
            </a:r>
            <a:r>
              <a:rPr lang="es-UY" sz="2800" i="1" u="sng" dirty="0" err="1">
                <a:solidFill>
                  <a:srgbClr val="151515"/>
                </a:solidFill>
                <a:latin typeface="Candara" panose="020E0502030303020204" pitchFamily="34" charset="0"/>
                <a:cs typeface="Times New Roman" panose="02020603050405020304" pitchFamily="18" charset="0"/>
              </a:rPr>
              <a:t>Cryptosporidium</a:t>
            </a:r>
            <a:r>
              <a:rPr lang="es-UY" sz="2800" i="1" dirty="0">
                <a:solidFill>
                  <a:srgbClr val="151515"/>
                </a:solidFill>
                <a:latin typeface="Candara" panose="020E0502030303020204" pitchFamily="34" charset="0"/>
                <a:cs typeface="Times New Roman" panose="02020603050405020304" pitchFamily="18" charset="0"/>
              </a:rPr>
              <a:t>.</a:t>
            </a:r>
            <a:endParaRPr lang="es-UY" sz="2800" i="1" dirty="0">
              <a:latin typeface="Candara" panose="020E0502030303020204" pitchFamily="34" charset="0"/>
            </a:endParaRPr>
          </a:p>
        </p:txBody>
      </p:sp>
    </p:spTree>
    <p:extLst>
      <p:ext uri="{BB962C8B-B14F-4D97-AF65-F5344CB8AC3E}">
        <p14:creationId xmlns:p14="http://schemas.microsoft.com/office/powerpoint/2010/main" val="4250173608"/>
      </p:ext>
    </p:extLst>
  </p:cSld>
  <p:clrMapOvr>
    <a:masterClrMapping/>
  </p:clrMapOvr>
  <p:transition>
    <p:zoom dir="in"/>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CAD42F-BEA7-82A7-1831-DBFB603AC857}"/>
              </a:ext>
            </a:extLst>
          </p:cNvPr>
          <p:cNvSpPr txBox="1"/>
          <p:nvPr/>
        </p:nvSpPr>
        <p:spPr>
          <a:xfrm>
            <a:off x="0" y="836712"/>
            <a:ext cx="12192000" cy="584775"/>
          </a:xfrm>
          <a:prstGeom prst="rect">
            <a:avLst/>
          </a:prstGeom>
          <a:noFill/>
        </p:spPr>
        <p:txBody>
          <a:bodyPr wrap="square">
            <a:spAutoFit/>
          </a:bodyPr>
          <a:lstStyle/>
          <a:p>
            <a:pPr algn="ctr"/>
            <a:r>
              <a:rPr lang="es-UY" sz="3200" b="1" kern="1200" dirty="0">
                <a:solidFill>
                  <a:srgbClr val="151515"/>
                </a:solidFill>
                <a:effectLst/>
                <a:latin typeface="Arial"/>
                <a:ea typeface="Calibri" panose="020F0502020204030204" pitchFamily="34" charset="0"/>
                <a:cs typeface="Times New Roman" panose="02020603050405020304" pitchFamily="18" charset="0"/>
              </a:rPr>
              <a:t>Evaluación Cuantitativa del Riesgo Microbiano – ECRM</a:t>
            </a:r>
            <a:endParaRPr lang="es-UY" sz="3200" b="1" i="1" dirty="0"/>
          </a:p>
        </p:txBody>
      </p:sp>
      <p:sp>
        <p:nvSpPr>
          <p:cNvPr id="2" name="CuadroTexto 1">
            <a:extLst>
              <a:ext uri="{FF2B5EF4-FFF2-40B4-BE49-F238E27FC236}">
                <a16:creationId xmlns:a16="http://schemas.microsoft.com/office/drawing/2014/main" id="{A04D34B5-0A33-0DBB-A78E-25943266EE57}"/>
              </a:ext>
            </a:extLst>
          </p:cNvPr>
          <p:cNvSpPr txBox="1"/>
          <p:nvPr/>
        </p:nvSpPr>
        <p:spPr>
          <a:xfrm>
            <a:off x="407368" y="1579142"/>
            <a:ext cx="11377264" cy="4847481"/>
          </a:xfrm>
          <a:prstGeom prst="rect">
            <a:avLst/>
          </a:prstGeom>
          <a:noFill/>
        </p:spPr>
        <p:txBody>
          <a:bodyPr wrap="square" rtlCol="0">
            <a:spAutoFit/>
          </a:bodyPr>
          <a:lstStyle/>
          <a:p>
            <a:pPr>
              <a:spcBef>
                <a:spcPts val="600"/>
              </a:spcBef>
              <a:spcAft>
                <a:spcPts val="600"/>
              </a:spcAft>
            </a:pPr>
            <a:r>
              <a:rPr lang="es-AR" sz="2400" dirty="0">
                <a:latin typeface="Candara" panose="020E0502030303020204" pitchFamily="34" charset="0"/>
              </a:rPr>
              <a:t>ECRM es un procedimiento para evaluar los riesgos de infección y calcular </a:t>
            </a:r>
            <a:r>
              <a:rPr lang="es-UY" sz="2400" dirty="0">
                <a:latin typeface="Candara" panose="020E0502030303020204" pitchFamily="34" charset="0"/>
              </a:rPr>
              <a:t>la </a:t>
            </a:r>
            <a:r>
              <a:rPr lang="es-UY" sz="2400" b="1" u="sng" dirty="0">
                <a:latin typeface="Candara" panose="020E0502030303020204" pitchFamily="34" charset="0"/>
              </a:rPr>
              <a:t>meta de eficacia</a:t>
            </a:r>
            <a:r>
              <a:rPr lang="es-UY" sz="2400" dirty="0">
                <a:latin typeface="Candara" panose="020E0502030303020204" pitchFamily="34" charset="0"/>
              </a:rPr>
              <a:t> para determinado patógeno. La ECRM, tiene en cuenta:</a:t>
            </a:r>
          </a:p>
          <a:p>
            <a:pPr marL="342900" indent="-342900">
              <a:spcBef>
                <a:spcPts val="600"/>
              </a:spcBef>
              <a:spcAft>
                <a:spcPts val="600"/>
              </a:spcAft>
              <a:buFont typeface="Arial" panose="020B0604020202020204" pitchFamily="34" charset="0"/>
              <a:buChar char="•"/>
            </a:pPr>
            <a:r>
              <a:rPr lang="es-UY" sz="2400" u="sng" dirty="0">
                <a:solidFill>
                  <a:schemeClr val="bg2">
                    <a:lumMod val="10000"/>
                  </a:schemeClr>
                </a:solidFill>
                <a:latin typeface="Candara" panose="020E0502030303020204" pitchFamily="34" charset="0"/>
              </a:rPr>
              <a:t>Exposición al patógeno</a:t>
            </a:r>
            <a:r>
              <a:rPr lang="es-UY" sz="2400" dirty="0">
                <a:solidFill>
                  <a:schemeClr val="bg2">
                    <a:lumMod val="10000"/>
                  </a:schemeClr>
                </a:solidFill>
                <a:latin typeface="Candara" panose="020E0502030303020204" pitchFamily="34" charset="0"/>
              </a:rPr>
              <a:t> (organismos/persona/día </a:t>
            </a:r>
            <a:r>
              <a:rPr lang="es-UY" sz="2400" dirty="0" err="1">
                <a:solidFill>
                  <a:schemeClr val="bg2">
                    <a:lumMod val="10000"/>
                  </a:schemeClr>
                </a:solidFill>
                <a:latin typeface="Candara" panose="020E0502030303020204" pitchFamily="34" charset="0"/>
              </a:rPr>
              <a:t>ó</a:t>
            </a:r>
            <a:r>
              <a:rPr lang="es-UY" sz="2400" dirty="0">
                <a:solidFill>
                  <a:schemeClr val="bg2">
                    <a:lumMod val="10000"/>
                  </a:schemeClr>
                </a:solidFill>
                <a:latin typeface="Candara" panose="020E0502030303020204" pitchFamily="34" charset="0"/>
              </a:rPr>
              <a:t> año) = </a:t>
            </a:r>
            <a:r>
              <a:rPr lang="es-UY" sz="2400" dirty="0">
                <a:latin typeface="Candara" panose="020E0502030303020204" pitchFamily="34" charset="0"/>
              </a:rPr>
              <a:t>concentración*volumen de agua ingerido = dosis. Se asume una ingesta diaria de 1 litro de agua de la red, sin hervir.</a:t>
            </a:r>
          </a:p>
          <a:p>
            <a:pPr marL="342900" indent="-342900">
              <a:spcBef>
                <a:spcPts val="600"/>
              </a:spcBef>
              <a:spcAft>
                <a:spcPts val="600"/>
              </a:spcAft>
              <a:buFont typeface="Arial" panose="020B0604020202020204" pitchFamily="34" charset="0"/>
              <a:buChar char="•"/>
            </a:pPr>
            <a:r>
              <a:rPr lang="es-UY" sz="2400" u="sng" dirty="0">
                <a:latin typeface="Candara" panose="020E0502030303020204" pitchFamily="34" charset="0"/>
              </a:rPr>
              <a:t>Dosis-respuesta</a:t>
            </a:r>
            <a:r>
              <a:rPr lang="es-UY" sz="2400" dirty="0">
                <a:latin typeface="Candara" panose="020E0502030303020204" pitchFamily="34" charset="0"/>
              </a:rPr>
              <a:t>: Probabilidad de infección como consecuencia de la exposición a un solo organismo (infecciones/organismo)</a:t>
            </a:r>
          </a:p>
          <a:p>
            <a:pPr marL="342900" indent="-342900">
              <a:spcBef>
                <a:spcPts val="600"/>
              </a:spcBef>
              <a:spcAft>
                <a:spcPts val="600"/>
              </a:spcAft>
              <a:buFont typeface="Arial" panose="020B0604020202020204" pitchFamily="34" charset="0"/>
              <a:buChar char="•"/>
            </a:pPr>
            <a:r>
              <a:rPr lang="es-UY" sz="2400" u="sng" dirty="0">
                <a:latin typeface="Candara" panose="020E0502030303020204" pitchFamily="34" charset="0"/>
              </a:rPr>
              <a:t>Riesgos de infección</a:t>
            </a:r>
            <a:r>
              <a:rPr lang="es-UY" sz="2400" dirty="0">
                <a:latin typeface="Candara" panose="020E0502030303020204" pitchFamily="34" charset="0"/>
              </a:rPr>
              <a:t> =  Exposición * Dosis-respuesta:</a:t>
            </a:r>
          </a:p>
          <a:p>
            <a:pPr>
              <a:spcBef>
                <a:spcPts val="600"/>
              </a:spcBef>
              <a:spcAft>
                <a:spcPts val="600"/>
              </a:spcAft>
            </a:pPr>
            <a:r>
              <a:rPr lang="es-UY" sz="2400" dirty="0">
                <a:latin typeface="Candara" panose="020E0502030303020204" pitchFamily="34" charset="0"/>
              </a:rPr>
              <a:t>     (organismos/persona/año) * (infecciones/organismo) = infecciones/persona/año</a:t>
            </a:r>
          </a:p>
          <a:p>
            <a:pPr marL="342900" indent="-342900" algn="l">
              <a:buFont typeface="Arial" panose="020B0604020202020204" pitchFamily="34" charset="0"/>
              <a:buChar char="•"/>
            </a:pPr>
            <a:r>
              <a:rPr lang="es-UY" sz="2400" u="sng" dirty="0">
                <a:latin typeface="Candara" panose="020E0502030303020204" pitchFamily="34" charset="0"/>
              </a:rPr>
              <a:t>Riego de enfermedad</a:t>
            </a:r>
            <a:r>
              <a:rPr lang="es-UY" sz="2400" dirty="0">
                <a:latin typeface="Candara" panose="020E0502030303020204" pitchFamily="34" charset="0"/>
              </a:rPr>
              <a:t>: Riesgo de Infección * P</a:t>
            </a:r>
            <a:r>
              <a:rPr lang="es-UY" sz="2400" b="0" i="0" u="none" strike="noStrike" baseline="0" dirty="0">
                <a:latin typeface="Candara" panose="020E0502030303020204" pitchFamily="34" charset="0"/>
              </a:rPr>
              <a:t>robabilidad de enfermar cuando se ha producido la infección (casos/persona/año)</a:t>
            </a:r>
            <a:endParaRPr lang="es-UY" sz="2400" dirty="0">
              <a:latin typeface="Candara" panose="020E0502030303020204" pitchFamily="34" charset="0"/>
            </a:endParaRPr>
          </a:p>
        </p:txBody>
      </p:sp>
    </p:spTree>
    <p:extLst>
      <p:ext uri="{BB962C8B-B14F-4D97-AF65-F5344CB8AC3E}">
        <p14:creationId xmlns:p14="http://schemas.microsoft.com/office/powerpoint/2010/main" val="1508783967"/>
      </p:ext>
    </p:extLst>
  </p:cSld>
  <p:clrMapOvr>
    <a:masterClrMapping/>
  </p:clrMapOvr>
  <p:transition>
    <p:zoom dir="in"/>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79090DF-D8B4-1A27-57A3-E51DAB2C227E}"/>
              </a:ext>
            </a:extLst>
          </p:cNvPr>
          <p:cNvSpPr txBox="1"/>
          <p:nvPr/>
        </p:nvSpPr>
        <p:spPr>
          <a:xfrm>
            <a:off x="4704438" y="697703"/>
            <a:ext cx="3119756" cy="1200329"/>
          </a:xfrm>
          <a:prstGeom prst="rect">
            <a:avLst/>
          </a:prstGeom>
          <a:noFill/>
          <a:ln>
            <a:solidFill>
              <a:schemeClr val="tx1"/>
            </a:solidFill>
          </a:ln>
        </p:spPr>
        <p:txBody>
          <a:bodyPr wrap="square" rtlCol="0">
            <a:spAutoFit/>
          </a:bodyPr>
          <a:lstStyle/>
          <a:p>
            <a:pPr algn="ctr"/>
            <a:r>
              <a:rPr lang="es-AR" sz="2400" b="1"/>
              <a:t>META DE SALUD</a:t>
            </a:r>
          </a:p>
          <a:p>
            <a:pPr algn="ctr"/>
            <a:r>
              <a:rPr lang="es-AR" sz="2400"/>
              <a:t>(CMT =</a:t>
            </a:r>
            <a:r>
              <a:rPr kumimoji="0" lang="es-UY" sz="2400" i="0" u="none" strike="noStrike" kern="1200" cap="none" spc="0" normalizeH="0" baseline="0" noProof="0">
                <a:ln>
                  <a:noFill/>
                </a:ln>
                <a:solidFill>
                  <a:srgbClr val="151515"/>
                </a:solidFill>
                <a:effectLst/>
                <a:uLnTx/>
                <a:uFillTx/>
                <a:latin typeface="Arial"/>
                <a:ea typeface="+mn-ea"/>
                <a:cs typeface="+mn-cs"/>
              </a:rPr>
              <a:t> 10</a:t>
            </a:r>
            <a:r>
              <a:rPr kumimoji="0" lang="es-UY" sz="2400" i="0" u="none" strike="noStrike" kern="1200" cap="none" spc="0" normalizeH="0" baseline="30000" noProof="0">
                <a:ln>
                  <a:noFill/>
                </a:ln>
                <a:solidFill>
                  <a:srgbClr val="151515"/>
                </a:solidFill>
                <a:effectLst/>
                <a:uLnTx/>
                <a:uFillTx/>
                <a:latin typeface="Arial"/>
                <a:ea typeface="+mn-ea"/>
                <a:cs typeface="+mn-cs"/>
              </a:rPr>
              <a:t>-6</a:t>
            </a:r>
            <a:r>
              <a:rPr kumimoji="0" lang="es-UY" sz="800" i="0" u="none" strike="noStrike" kern="1200" cap="none" spc="0" normalizeH="0" baseline="0" noProof="0">
                <a:ln>
                  <a:noFill/>
                </a:ln>
                <a:solidFill>
                  <a:srgbClr val="151515"/>
                </a:solidFill>
                <a:effectLst/>
                <a:uLnTx/>
                <a:uFillTx/>
                <a:latin typeface="Arial"/>
                <a:ea typeface="+mn-ea"/>
                <a:cs typeface="+mn-cs"/>
              </a:rPr>
              <a:t> </a:t>
            </a:r>
            <a:r>
              <a:rPr kumimoji="0" lang="es-UY" sz="2400" i="0" u="none" strike="noStrike" kern="1200" cap="none" spc="0" normalizeH="0" baseline="0" noProof="0">
                <a:ln>
                  <a:noFill/>
                </a:ln>
                <a:solidFill>
                  <a:srgbClr val="151515"/>
                </a:solidFill>
                <a:effectLst/>
                <a:uLnTx/>
                <a:uFillTx/>
                <a:latin typeface="Arial"/>
                <a:ea typeface="+mn-ea"/>
                <a:cs typeface="+mn-cs"/>
              </a:rPr>
              <a:t>AVAD por persona por año </a:t>
            </a:r>
            <a:endParaRPr lang="es-AR" sz="2400"/>
          </a:p>
        </p:txBody>
      </p:sp>
      <p:sp>
        <p:nvSpPr>
          <p:cNvPr id="4" name="CuadroTexto 3">
            <a:extLst>
              <a:ext uri="{FF2B5EF4-FFF2-40B4-BE49-F238E27FC236}">
                <a16:creationId xmlns:a16="http://schemas.microsoft.com/office/drawing/2014/main" id="{842200B2-9970-D653-D318-0B736C24BA87}"/>
              </a:ext>
            </a:extLst>
          </p:cNvPr>
          <p:cNvSpPr txBox="1"/>
          <p:nvPr/>
        </p:nvSpPr>
        <p:spPr>
          <a:xfrm>
            <a:off x="4971612" y="3051310"/>
            <a:ext cx="2603990" cy="1323439"/>
          </a:xfrm>
          <a:prstGeom prst="rect">
            <a:avLst/>
          </a:prstGeom>
          <a:noFill/>
          <a:ln>
            <a:noFill/>
          </a:ln>
        </p:spPr>
        <p:txBody>
          <a:bodyPr wrap="square" rtlCol="0">
            <a:spAutoFit/>
          </a:bodyPr>
          <a:lstStyle/>
          <a:p>
            <a:pPr algn="ctr"/>
            <a:r>
              <a:rPr lang="es-AR" sz="2000"/>
              <a:t>¿Se conoce la concentración del patógeno en el agua bruta?</a:t>
            </a:r>
          </a:p>
        </p:txBody>
      </p:sp>
      <p:sp>
        <p:nvSpPr>
          <p:cNvPr id="5" name="CuadroTexto 4">
            <a:extLst>
              <a:ext uri="{FF2B5EF4-FFF2-40B4-BE49-F238E27FC236}">
                <a16:creationId xmlns:a16="http://schemas.microsoft.com/office/drawing/2014/main" id="{81986E34-78F0-BBE5-0508-26125E99B516}"/>
              </a:ext>
            </a:extLst>
          </p:cNvPr>
          <p:cNvSpPr txBox="1"/>
          <p:nvPr/>
        </p:nvSpPr>
        <p:spPr>
          <a:xfrm>
            <a:off x="1043937" y="3437938"/>
            <a:ext cx="2808312" cy="461665"/>
          </a:xfrm>
          <a:prstGeom prst="rect">
            <a:avLst/>
          </a:prstGeom>
          <a:noFill/>
          <a:ln>
            <a:solidFill>
              <a:schemeClr val="tx1"/>
            </a:solidFill>
          </a:ln>
        </p:spPr>
        <p:txBody>
          <a:bodyPr wrap="square" rtlCol="0">
            <a:spAutoFit/>
          </a:bodyPr>
          <a:lstStyle/>
          <a:p>
            <a:pPr algn="ctr"/>
            <a:r>
              <a:rPr lang="es-AR" sz="2400"/>
              <a:t>Se aplica ECRM</a:t>
            </a:r>
          </a:p>
        </p:txBody>
      </p:sp>
      <p:sp>
        <p:nvSpPr>
          <p:cNvPr id="6" name="CuadroTexto 5">
            <a:extLst>
              <a:ext uri="{FF2B5EF4-FFF2-40B4-BE49-F238E27FC236}">
                <a16:creationId xmlns:a16="http://schemas.microsoft.com/office/drawing/2014/main" id="{A3B6C315-9655-BAA2-C94D-8E4FC05A5EF7}"/>
              </a:ext>
            </a:extLst>
          </p:cNvPr>
          <p:cNvSpPr txBox="1"/>
          <p:nvPr/>
        </p:nvSpPr>
        <p:spPr>
          <a:xfrm>
            <a:off x="263352" y="4435723"/>
            <a:ext cx="4369035" cy="1200329"/>
          </a:xfrm>
          <a:prstGeom prst="rect">
            <a:avLst/>
          </a:prstGeom>
          <a:noFill/>
          <a:ln>
            <a:solidFill>
              <a:schemeClr val="tx1"/>
            </a:solidFill>
          </a:ln>
        </p:spPr>
        <p:txBody>
          <a:bodyPr wrap="square" rtlCol="0">
            <a:spAutoFit/>
          </a:bodyPr>
          <a:lstStyle/>
          <a:p>
            <a:pPr algn="ctr"/>
            <a:r>
              <a:rPr lang="es-AR" sz="2400"/>
              <a:t>Meta de eficacia requerida: </a:t>
            </a:r>
          </a:p>
          <a:p>
            <a:pPr algn="ctr"/>
            <a:r>
              <a:rPr lang="es-AR" sz="2400"/>
              <a:t>log (remoción + inactivación)</a:t>
            </a:r>
          </a:p>
          <a:p>
            <a:pPr algn="ctr"/>
            <a:r>
              <a:rPr lang="es-AR" sz="2400"/>
              <a:t>(fila 3)</a:t>
            </a:r>
          </a:p>
        </p:txBody>
      </p:sp>
      <p:cxnSp>
        <p:nvCxnSpPr>
          <p:cNvPr id="8" name="Conector recto de flecha 7">
            <a:extLst>
              <a:ext uri="{FF2B5EF4-FFF2-40B4-BE49-F238E27FC236}">
                <a16:creationId xmlns:a16="http://schemas.microsoft.com/office/drawing/2014/main" id="{C2716252-9F8D-214B-FAC1-E73701CF1904}"/>
              </a:ext>
            </a:extLst>
          </p:cNvPr>
          <p:cNvCxnSpPr>
            <a:cxnSpLocks/>
            <a:stCxn id="3" idx="2"/>
          </p:cNvCxnSpPr>
          <p:nvPr/>
        </p:nvCxnSpPr>
        <p:spPr>
          <a:xfrm>
            <a:off x="6264316" y="1898032"/>
            <a:ext cx="0" cy="5278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2C83B8B8-7AE1-EBDC-4F31-8615535E7D4A}"/>
              </a:ext>
            </a:extLst>
          </p:cNvPr>
          <p:cNvCxnSpPr>
            <a:cxnSpLocks/>
            <a:stCxn id="5" idx="2"/>
            <a:endCxn id="6" idx="0"/>
          </p:cNvCxnSpPr>
          <p:nvPr/>
        </p:nvCxnSpPr>
        <p:spPr>
          <a:xfrm flipH="1">
            <a:off x="2447870" y="3899603"/>
            <a:ext cx="223" cy="5361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ombo 25">
            <a:extLst>
              <a:ext uri="{FF2B5EF4-FFF2-40B4-BE49-F238E27FC236}">
                <a16:creationId xmlns:a16="http://schemas.microsoft.com/office/drawing/2014/main" id="{A457F3CE-164C-BF91-7CBC-5DB6C41695A1}"/>
              </a:ext>
            </a:extLst>
          </p:cNvPr>
          <p:cNvSpPr/>
          <p:nvPr/>
        </p:nvSpPr>
        <p:spPr>
          <a:xfrm>
            <a:off x="4662652" y="2425895"/>
            <a:ext cx="3221910" cy="2609993"/>
          </a:xfrm>
          <a:prstGeom prst="diamond">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1" name="Conector recto de flecha 30">
            <a:extLst>
              <a:ext uri="{FF2B5EF4-FFF2-40B4-BE49-F238E27FC236}">
                <a16:creationId xmlns:a16="http://schemas.microsoft.com/office/drawing/2014/main" id="{361FFE77-E86A-913D-A7A4-805E8005CDAF}"/>
              </a:ext>
            </a:extLst>
          </p:cNvPr>
          <p:cNvCxnSpPr>
            <a:cxnSpLocks/>
            <a:stCxn id="26" idx="1"/>
          </p:cNvCxnSpPr>
          <p:nvPr/>
        </p:nvCxnSpPr>
        <p:spPr>
          <a:xfrm flipH="1">
            <a:off x="3852249" y="3730892"/>
            <a:ext cx="8104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B3A17F62-67E0-7D04-C190-8B05C9639934}"/>
              </a:ext>
            </a:extLst>
          </p:cNvPr>
          <p:cNvSpPr txBox="1"/>
          <p:nvPr/>
        </p:nvSpPr>
        <p:spPr>
          <a:xfrm>
            <a:off x="4049512" y="3339450"/>
            <a:ext cx="582876" cy="377690"/>
          </a:xfrm>
          <a:prstGeom prst="rect">
            <a:avLst/>
          </a:prstGeom>
          <a:noFill/>
        </p:spPr>
        <p:txBody>
          <a:bodyPr wrap="square" rtlCol="0">
            <a:spAutoFit/>
          </a:bodyPr>
          <a:lstStyle/>
          <a:p>
            <a:r>
              <a:rPr lang="es-AR"/>
              <a:t>SI</a:t>
            </a:r>
          </a:p>
        </p:txBody>
      </p:sp>
      <p:sp>
        <p:nvSpPr>
          <p:cNvPr id="37" name="CuadroTexto 36">
            <a:extLst>
              <a:ext uri="{FF2B5EF4-FFF2-40B4-BE49-F238E27FC236}">
                <a16:creationId xmlns:a16="http://schemas.microsoft.com/office/drawing/2014/main" id="{4F920B51-66E6-0134-7882-3F33296445D4}"/>
              </a:ext>
            </a:extLst>
          </p:cNvPr>
          <p:cNvSpPr txBox="1"/>
          <p:nvPr/>
        </p:nvSpPr>
        <p:spPr>
          <a:xfrm>
            <a:off x="8403527" y="3343629"/>
            <a:ext cx="582876" cy="369332"/>
          </a:xfrm>
          <a:prstGeom prst="rect">
            <a:avLst/>
          </a:prstGeom>
          <a:noFill/>
        </p:spPr>
        <p:txBody>
          <a:bodyPr wrap="square" rtlCol="0">
            <a:spAutoFit/>
          </a:bodyPr>
          <a:lstStyle/>
          <a:p>
            <a:r>
              <a:rPr lang="es-AR"/>
              <a:t>NO</a:t>
            </a:r>
          </a:p>
        </p:txBody>
      </p:sp>
      <p:sp>
        <p:nvSpPr>
          <p:cNvPr id="39" name="CuadroTexto 38">
            <a:extLst>
              <a:ext uri="{FF2B5EF4-FFF2-40B4-BE49-F238E27FC236}">
                <a16:creationId xmlns:a16="http://schemas.microsoft.com/office/drawing/2014/main" id="{6112B89A-5204-6864-7290-DD4879E86EC7}"/>
              </a:ext>
            </a:extLst>
          </p:cNvPr>
          <p:cNvSpPr txBox="1"/>
          <p:nvPr/>
        </p:nvSpPr>
        <p:spPr>
          <a:xfrm>
            <a:off x="8106405" y="4803721"/>
            <a:ext cx="3096344" cy="830997"/>
          </a:xfrm>
          <a:prstGeom prst="rect">
            <a:avLst/>
          </a:prstGeom>
          <a:noFill/>
          <a:ln>
            <a:solidFill>
              <a:schemeClr val="tx1"/>
            </a:solidFill>
          </a:ln>
        </p:spPr>
        <p:txBody>
          <a:bodyPr wrap="square" rtlCol="0">
            <a:spAutoFit/>
          </a:bodyPr>
          <a:lstStyle/>
          <a:p>
            <a:pPr algn="ctr"/>
            <a:r>
              <a:rPr lang="es-AR" sz="2400"/>
              <a:t>Meta de tecnología específica (fila 4)</a:t>
            </a:r>
          </a:p>
        </p:txBody>
      </p:sp>
      <p:cxnSp>
        <p:nvCxnSpPr>
          <p:cNvPr id="51" name="Conector: angular 50">
            <a:extLst>
              <a:ext uri="{FF2B5EF4-FFF2-40B4-BE49-F238E27FC236}">
                <a16:creationId xmlns:a16="http://schemas.microsoft.com/office/drawing/2014/main" id="{98CE6F0F-253C-4410-521A-FFC3D3CE44A5}"/>
              </a:ext>
            </a:extLst>
          </p:cNvPr>
          <p:cNvCxnSpPr>
            <a:cxnSpLocks/>
            <a:stCxn id="26" idx="3"/>
          </p:cNvCxnSpPr>
          <p:nvPr/>
        </p:nvCxnSpPr>
        <p:spPr>
          <a:xfrm>
            <a:off x="7884562" y="3730892"/>
            <a:ext cx="1770015" cy="1072829"/>
          </a:xfrm>
          <a:prstGeom prst="bentConnector3">
            <a:avLst>
              <a:gd name="adj1" fmla="val 9984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CuadroTexto 53">
            <a:extLst>
              <a:ext uri="{FF2B5EF4-FFF2-40B4-BE49-F238E27FC236}">
                <a16:creationId xmlns:a16="http://schemas.microsoft.com/office/drawing/2014/main" id="{5448FD27-3AC7-B3B9-D52D-2E33775BC2BF}"/>
              </a:ext>
            </a:extLst>
          </p:cNvPr>
          <p:cNvSpPr txBox="1"/>
          <p:nvPr/>
        </p:nvSpPr>
        <p:spPr>
          <a:xfrm>
            <a:off x="263352" y="6381328"/>
            <a:ext cx="7621210" cy="369332"/>
          </a:xfrm>
          <a:prstGeom prst="rect">
            <a:avLst/>
          </a:prstGeom>
          <a:noFill/>
        </p:spPr>
        <p:txBody>
          <a:bodyPr wrap="square" rtlCol="0">
            <a:spAutoFit/>
          </a:bodyPr>
          <a:lstStyle/>
          <a:p>
            <a:r>
              <a:rPr lang="es-AR" i="1" err="1"/>
              <a:t>Obs</a:t>
            </a:r>
            <a:r>
              <a:rPr lang="es-AR" i="1"/>
              <a:t>: El análisis debe realizarse para cada patógeno por separado</a:t>
            </a:r>
          </a:p>
        </p:txBody>
      </p:sp>
      <mc:AlternateContent xmlns:mc="http://schemas.openxmlformats.org/markup-compatibility/2006" xmlns:pslz="http://schemas.microsoft.com/office/powerpoint/2016/slidezoom">
        <mc:Choice Requires="pslz">
          <p:graphicFrame>
            <p:nvGraphicFramePr>
              <p:cNvPr id="7" name="Vista general de diapositiva 6">
                <a:extLst>
                  <a:ext uri="{FF2B5EF4-FFF2-40B4-BE49-F238E27FC236}">
                    <a16:creationId xmlns:a16="http://schemas.microsoft.com/office/drawing/2014/main" id="{1C5F08F3-20F3-9E57-34F2-6599679617B2}"/>
                  </a:ext>
                </a:extLst>
              </p:cNvPr>
              <p:cNvGraphicFramePr>
                <a:graphicFrameLocks noChangeAspect="1"/>
              </p:cNvGraphicFramePr>
              <p:nvPr>
                <p:extLst>
                  <p:ext uri="{D42A27DB-BD31-4B8C-83A1-F6EECF244321}">
                    <p14:modId xmlns:p14="http://schemas.microsoft.com/office/powerpoint/2010/main" val="25882550"/>
                  </p:ext>
                </p:extLst>
              </p:nvPr>
            </p:nvGraphicFramePr>
            <p:xfrm>
              <a:off x="9621985" y="1207782"/>
              <a:ext cx="1674984" cy="942179"/>
            </p:xfrm>
            <a:graphic>
              <a:graphicData uri="http://schemas.microsoft.com/office/powerpoint/2016/slidezoom">
                <pslz:sldZm>
                  <pslz:sldZmObj sldId="688" cId="3434136708">
                    <pslz:zmPr id="{86E31698-4636-4541-9EA0-B0FA52FFC538}" returnToParent="0" transitionDur="1000">
                      <p166:blipFill xmlns:p166="http://schemas.microsoft.com/office/powerpoint/2016/6/main">
                        <a:blip r:embed="rId2"/>
                        <a:stretch>
                          <a:fillRect/>
                        </a:stretch>
                      </p166:blipFill>
                      <p166:spPr xmlns:p166="http://schemas.microsoft.com/office/powerpoint/2016/6/main">
                        <a:xfrm>
                          <a:off x="0" y="0"/>
                          <a:ext cx="1674984" cy="942179"/>
                        </a:xfrm>
                        <a:prstGeom prst="rect">
                          <a:avLst/>
                        </a:prstGeom>
                        <a:ln w="3175">
                          <a:solidFill>
                            <a:prstClr val="ltGray"/>
                          </a:solidFill>
                        </a:ln>
                      </p166:spPr>
                    </pslz:zmPr>
                  </pslz:sldZmObj>
                </pslz:sldZm>
              </a:graphicData>
            </a:graphic>
          </p:graphicFrame>
        </mc:Choice>
        <mc:Fallback xmlns="">
          <p:pic>
            <p:nvPicPr>
              <p:cNvPr id="7" name="Vista general de diapositiva 6">
                <a:extLst>
                  <a:ext uri="{FF2B5EF4-FFF2-40B4-BE49-F238E27FC236}">
                    <a16:creationId xmlns:a16="http://schemas.microsoft.com/office/drawing/2014/main" id="{1C5F08F3-20F3-9E57-34F2-6599679617B2}"/>
                  </a:ext>
                </a:extLst>
              </p:cNvPr>
              <p:cNvPicPr>
                <a:picLocks noGrp="1" noRot="1" noChangeAspect="1" noMove="1" noResize="1" noEditPoints="1" noAdjustHandles="1" noChangeArrowheads="1" noChangeShapeType="1"/>
              </p:cNvPicPr>
              <p:nvPr/>
            </p:nvPicPr>
            <p:blipFill>
              <a:blip r:embed="rId3"/>
              <a:stretch>
                <a:fillRect/>
              </a:stretch>
            </p:blipFill>
            <p:spPr>
              <a:xfrm>
                <a:off x="9621985" y="1207782"/>
                <a:ext cx="1674984" cy="942179"/>
              </a:xfrm>
              <a:prstGeom prst="rect">
                <a:avLst/>
              </a:prstGeom>
              <a:ln w="3175">
                <a:solidFill>
                  <a:prstClr val="ltGray"/>
                </a:solidFill>
              </a:ln>
            </p:spPr>
          </p:pic>
        </mc:Fallback>
      </mc:AlternateContent>
    </p:spTree>
    <p:extLst>
      <p:ext uri="{BB962C8B-B14F-4D97-AF65-F5344CB8AC3E}">
        <p14:creationId xmlns:p14="http://schemas.microsoft.com/office/powerpoint/2010/main" val="1609915749"/>
      </p:ext>
    </p:extLst>
  </p:cSld>
  <p:clrMapOvr>
    <a:masterClrMapping/>
  </p:clrMapOvr>
  <p:transition>
    <p:zoom dir="in"/>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3E7B30F-CA1D-2EBF-5678-A59A6BB72254}"/>
              </a:ext>
            </a:extLst>
          </p:cNvPr>
          <p:cNvSpPr txBox="1"/>
          <p:nvPr/>
        </p:nvSpPr>
        <p:spPr>
          <a:xfrm>
            <a:off x="839416" y="794802"/>
            <a:ext cx="10009112" cy="5632311"/>
          </a:xfrm>
          <a:prstGeom prst="rect">
            <a:avLst/>
          </a:prstGeom>
          <a:noFill/>
        </p:spPr>
        <p:txBody>
          <a:bodyPr wrap="square" rtlCol="0">
            <a:spAutoFit/>
          </a:bodyPr>
          <a:lstStyle/>
          <a:p>
            <a:pPr algn="just"/>
            <a:r>
              <a:rPr lang="es-UY" sz="2400" b="1" dirty="0"/>
              <a:t>Ejemplo: Calcular la meta de eficacia del sistema de tratamiento para </a:t>
            </a:r>
            <a:r>
              <a:rPr lang="es-UY" sz="2400" b="1" i="1" dirty="0" err="1"/>
              <a:t>Cryptosporidium</a:t>
            </a:r>
            <a:r>
              <a:rPr lang="es-UY" sz="2400" b="1" dirty="0"/>
              <a:t>, si su concentración en el agua bruta es 5 organismos por litro. Se trata de una población ubicada en una zona de escasos recursos, cuyo AVAD/caso es 0,005 (*)</a:t>
            </a:r>
          </a:p>
          <a:p>
            <a:pPr algn="just"/>
            <a:endParaRPr lang="es-UY" sz="2800" dirty="0"/>
          </a:p>
          <a:p>
            <a:pPr algn="just"/>
            <a:r>
              <a:rPr lang="es-UY" sz="2800" dirty="0"/>
              <a:t>Datos:</a:t>
            </a:r>
          </a:p>
          <a:p>
            <a:pPr algn="just"/>
            <a:r>
              <a:rPr lang="es-UY" sz="2400" dirty="0"/>
              <a:t>Meta de salud: CMT = 1x10</a:t>
            </a:r>
            <a:r>
              <a:rPr lang="es-UY" sz="2400" baseline="30000" dirty="0"/>
              <a:t>-6</a:t>
            </a:r>
            <a:r>
              <a:rPr lang="es-UY" sz="2400" dirty="0"/>
              <a:t> AVAD (años perdidos/persona/año)</a:t>
            </a:r>
          </a:p>
          <a:p>
            <a:pPr algn="just"/>
            <a:r>
              <a:rPr lang="es-UY" sz="2400" dirty="0"/>
              <a:t>AVAD por caso = 0,005 (años perdidos/caso)</a:t>
            </a:r>
          </a:p>
          <a:p>
            <a:pPr algn="just"/>
            <a:r>
              <a:rPr lang="es-UY" sz="2400" dirty="0"/>
              <a:t>Dosis-respuesta = 0,2 (infecciones/organismo) </a:t>
            </a:r>
            <a:r>
              <a:rPr lang="es-UY" sz="2400" dirty="0" err="1"/>
              <a:t>Ref</a:t>
            </a:r>
            <a:r>
              <a:rPr lang="es-UY" sz="2400" dirty="0"/>
              <a:t>: </a:t>
            </a:r>
            <a:r>
              <a:rPr lang="en-US" sz="2400" b="0" i="1" u="none" strike="noStrike" baseline="0" dirty="0">
                <a:latin typeface="+mj-lt"/>
              </a:rPr>
              <a:t>Risk assessment of Cryptosporidium in drinking water</a:t>
            </a:r>
          </a:p>
          <a:p>
            <a:pPr algn="just"/>
            <a:r>
              <a:rPr lang="en-US" sz="2400" dirty="0" err="1">
                <a:latin typeface="+mj-lt"/>
              </a:rPr>
              <a:t>Probabilidad</a:t>
            </a:r>
            <a:r>
              <a:rPr lang="en-US" sz="2400" dirty="0">
                <a:latin typeface="+mj-lt"/>
              </a:rPr>
              <a:t> de </a:t>
            </a:r>
            <a:r>
              <a:rPr lang="en-US" sz="2400" dirty="0" err="1">
                <a:latin typeface="+mj-lt"/>
              </a:rPr>
              <a:t>enfermar</a:t>
            </a:r>
            <a:r>
              <a:rPr lang="en-US" sz="2400" dirty="0">
                <a:latin typeface="+mj-lt"/>
              </a:rPr>
              <a:t> </a:t>
            </a:r>
            <a:r>
              <a:rPr lang="en-US" sz="2400" dirty="0" err="1">
                <a:latin typeface="+mj-lt"/>
              </a:rPr>
              <a:t>estando</a:t>
            </a:r>
            <a:r>
              <a:rPr lang="en-US" sz="2400" dirty="0">
                <a:latin typeface="+mj-lt"/>
              </a:rPr>
              <a:t> </a:t>
            </a:r>
            <a:r>
              <a:rPr lang="en-US" sz="2400" dirty="0" err="1">
                <a:latin typeface="+mj-lt"/>
              </a:rPr>
              <a:t>infectado</a:t>
            </a:r>
            <a:r>
              <a:rPr lang="en-US" sz="2400" dirty="0">
                <a:latin typeface="+mj-lt"/>
              </a:rPr>
              <a:t> = 0,7</a:t>
            </a:r>
          </a:p>
          <a:p>
            <a:pPr algn="just"/>
            <a:r>
              <a:rPr lang="en-US" sz="2400" dirty="0" err="1">
                <a:latin typeface="+mj-lt"/>
              </a:rPr>
              <a:t>Consumo</a:t>
            </a:r>
            <a:r>
              <a:rPr lang="en-US" sz="2400" dirty="0">
                <a:latin typeface="+mj-lt"/>
              </a:rPr>
              <a:t> de </a:t>
            </a:r>
            <a:r>
              <a:rPr lang="en-US" sz="2400" dirty="0" err="1">
                <a:latin typeface="+mj-lt"/>
              </a:rPr>
              <a:t>agua</a:t>
            </a:r>
            <a:r>
              <a:rPr lang="en-US" sz="2400" dirty="0">
                <a:latin typeface="+mj-lt"/>
              </a:rPr>
              <a:t> sin </a:t>
            </a:r>
            <a:r>
              <a:rPr lang="en-US" sz="2400" dirty="0" err="1">
                <a:latin typeface="+mj-lt"/>
              </a:rPr>
              <a:t>hervir</a:t>
            </a:r>
            <a:r>
              <a:rPr lang="en-US" sz="2400" dirty="0">
                <a:latin typeface="+mj-lt"/>
              </a:rPr>
              <a:t>: 1 </a:t>
            </a:r>
            <a:r>
              <a:rPr lang="en-US" sz="2400" dirty="0" err="1">
                <a:latin typeface="+mj-lt"/>
              </a:rPr>
              <a:t>litro</a:t>
            </a:r>
            <a:r>
              <a:rPr lang="en-US" sz="2400" dirty="0">
                <a:latin typeface="+mj-lt"/>
              </a:rPr>
              <a:t> </a:t>
            </a:r>
            <a:r>
              <a:rPr lang="en-US" sz="2400" dirty="0" err="1">
                <a:latin typeface="+mj-lt"/>
              </a:rPr>
              <a:t>por</a:t>
            </a:r>
            <a:r>
              <a:rPr lang="en-US" sz="2400" dirty="0">
                <a:latin typeface="+mj-lt"/>
              </a:rPr>
              <a:t> día</a:t>
            </a:r>
          </a:p>
          <a:p>
            <a:pPr algn="just"/>
            <a:endParaRPr lang="en-US" sz="2400" dirty="0">
              <a:latin typeface="+mj-lt"/>
            </a:endParaRPr>
          </a:p>
          <a:p>
            <a:pPr algn="just"/>
            <a:r>
              <a:rPr lang="en-US" sz="2000" i="1" dirty="0">
                <a:latin typeface="+mj-lt"/>
              </a:rPr>
              <a:t>(*) El AVAD/</a:t>
            </a:r>
            <a:r>
              <a:rPr lang="en-US" sz="2000" i="1" dirty="0" err="1">
                <a:latin typeface="+mj-lt"/>
              </a:rPr>
              <a:t>caso</a:t>
            </a:r>
            <a:r>
              <a:rPr lang="en-US" sz="2000" i="1" dirty="0">
                <a:latin typeface="+mj-lt"/>
              </a:rPr>
              <a:t> </a:t>
            </a:r>
            <a:r>
              <a:rPr lang="en-US" sz="2000" i="1" dirty="0" err="1">
                <a:latin typeface="+mj-lt"/>
              </a:rPr>
              <a:t>calculado</a:t>
            </a:r>
            <a:r>
              <a:rPr lang="en-US" sz="2000" i="1" dirty="0">
                <a:latin typeface="+mj-lt"/>
              </a:rPr>
              <a:t> </a:t>
            </a:r>
            <a:r>
              <a:rPr lang="en-US" sz="2000" i="1" dirty="0" err="1">
                <a:latin typeface="+mj-lt"/>
              </a:rPr>
              <a:t>en</a:t>
            </a:r>
            <a:r>
              <a:rPr lang="en-US" sz="2000" i="1" dirty="0">
                <a:latin typeface="+mj-lt"/>
              </a:rPr>
              <a:t> </a:t>
            </a:r>
            <a:r>
              <a:rPr lang="en-US" sz="2000" i="1" dirty="0" err="1">
                <a:latin typeface="+mj-lt"/>
              </a:rPr>
              <a:t>el</a:t>
            </a:r>
            <a:r>
              <a:rPr lang="en-US" sz="2000" i="1" dirty="0">
                <a:latin typeface="+mj-lt"/>
              </a:rPr>
              <a:t> </a:t>
            </a:r>
            <a:r>
              <a:rPr lang="en-US" sz="2000" i="1" dirty="0" err="1">
                <a:latin typeface="+mj-lt"/>
              </a:rPr>
              <a:t>ejemplo</a:t>
            </a:r>
            <a:r>
              <a:rPr lang="en-US" sz="2000" i="1" dirty="0">
                <a:latin typeface="+mj-lt"/>
              </a:rPr>
              <a:t> anterior (0,00145), </a:t>
            </a:r>
            <a:r>
              <a:rPr lang="en-US" sz="2000" i="1" dirty="0" err="1">
                <a:latin typeface="+mj-lt"/>
              </a:rPr>
              <a:t>corresponde</a:t>
            </a:r>
            <a:r>
              <a:rPr lang="en-US" sz="2000" i="1" dirty="0">
                <a:latin typeface="+mj-lt"/>
              </a:rPr>
              <a:t> a </a:t>
            </a:r>
            <a:r>
              <a:rPr lang="en-US" sz="2000" i="1" dirty="0" err="1">
                <a:latin typeface="+mj-lt"/>
              </a:rPr>
              <a:t>una</a:t>
            </a:r>
            <a:r>
              <a:rPr lang="en-US" sz="2000" i="1" dirty="0">
                <a:latin typeface="+mj-lt"/>
              </a:rPr>
              <a:t> zona de </a:t>
            </a:r>
            <a:r>
              <a:rPr lang="en-US" sz="2000" i="1" dirty="0" err="1">
                <a:latin typeface="+mj-lt"/>
              </a:rPr>
              <a:t>elevados</a:t>
            </a:r>
            <a:r>
              <a:rPr lang="en-US" sz="2000" i="1" dirty="0">
                <a:latin typeface="+mj-lt"/>
              </a:rPr>
              <a:t> </a:t>
            </a:r>
            <a:r>
              <a:rPr lang="en-US" sz="2000" i="1" dirty="0" err="1">
                <a:latin typeface="+mj-lt"/>
              </a:rPr>
              <a:t>recursos</a:t>
            </a:r>
            <a:r>
              <a:rPr lang="en-US" sz="2000" i="1" dirty="0">
                <a:latin typeface="+mj-lt"/>
              </a:rPr>
              <a:t>.</a:t>
            </a:r>
            <a:endParaRPr lang="es-UY" sz="2000" dirty="0"/>
          </a:p>
        </p:txBody>
      </p:sp>
    </p:spTree>
    <p:extLst>
      <p:ext uri="{BB962C8B-B14F-4D97-AF65-F5344CB8AC3E}">
        <p14:creationId xmlns:p14="http://schemas.microsoft.com/office/powerpoint/2010/main" val="2526623818"/>
      </p:ext>
    </p:extLst>
  </p:cSld>
  <p:clrMapOvr>
    <a:masterClrMapping/>
  </p:clrMapOvr>
  <p:transition>
    <p:zoom dir="in"/>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 name="Rectángulo 64">
            <a:extLst>
              <a:ext uri="{FF2B5EF4-FFF2-40B4-BE49-F238E27FC236}">
                <a16:creationId xmlns:a16="http://schemas.microsoft.com/office/drawing/2014/main" id="{64D9AC5F-34F3-4DF7-D3CF-7D17C322F11C}"/>
              </a:ext>
            </a:extLst>
          </p:cNvPr>
          <p:cNvSpPr/>
          <p:nvPr/>
        </p:nvSpPr>
        <p:spPr bwMode="auto">
          <a:xfrm>
            <a:off x="752275" y="1340768"/>
            <a:ext cx="10687449" cy="3672408"/>
          </a:xfrm>
          <a:prstGeom prst="rect">
            <a:avLst/>
          </a:prstGeom>
          <a:solidFill>
            <a:schemeClr val="bg1"/>
          </a:solidFill>
          <a:ln w="9525" cap="flat" cmpd="sng" algn="ctr">
            <a:solidFill>
              <a:schemeClr val="tx2">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2" name="Text Box 3">
            <a:extLst>
              <a:ext uri="{FF2B5EF4-FFF2-40B4-BE49-F238E27FC236}">
                <a16:creationId xmlns:a16="http://schemas.microsoft.com/office/drawing/2014/main" id="{7C8BA021-9718-C942-7469-5D3B5EE7B280}"/>
              </a:ext>
            </a:extLst>
          </p:cNvPr>
          <p:cNvSpPr txBox="1">
            <a:spLocks noChangeArrowheads="1"/>
          </p:cNvSpPr>
          <p:nvPr/>
        </p:nvSpPr>
        <p:spPr bwMode="auto">
          <a:xfrm>
            <a:off x="2451010" y="3763529"/>
            <a:ext cx="1295400" cy="261610"/>
          </a:xfrm>
          <a:prstGeom prst="rect">
            <a:avLst/>
          </a:prstGeom>
          <a:noFill/>
          <a:ln w="9525">
            <a:noFill/>
            <a:miter lim="800000"/>
            <a:headEnd/>
            <a:tailEnd/>
          </a:ln>
        </p:spPr>
        <p:txBody>
          <a:bodyPr>
            <a:spAutoFit/>
          </a:bodyPr>
          <a:lstStyle/>
          <a:p>
            <a:pPr>
              <a:spcBef>
                <a:spcPct val="50000"/>
              </a:spcBef>
            </a:pPr>
            <a:r>
              <a:rPr lang="es-ES_tradnl" sz="1100">
                <a:solidFill>
                  <a:srgbClr val="000000"/>
                </a:solidFill>
              </a:rPr>
              <a:t>COAGULACIÓN</a:t>
            </a:r>
            <a:endParaRPr lang="es-MX" sz="1100">
              <a:solidFill>
                <a:srgbClr val="000000"/>
              </a:solidFill>
            </a:endParaRPr>
          </a:p>
        </p:txBody>
      </p:sp>
      <p:sp>
        <p:nvSpPr>
          <p:cNvPr id="4" name="Line 6">
            <a:extLst>
              <a:ext uri="{FF2B5EF4-FFF2-40B4-BE49-F238E27FC236}">
                <a16:creationId xmlns:a16="http://schemas.microsoft.com/office/drawing/2014/main" id="{0ABA05F1-FF8D-0B0F-081B-7F2F7A73C506}"/>
              </a:ext>
            </a:extLst>
          </p:cNvPr>
          <p:cNvSpPr>
            <a:spLocks noChangeShapeType="1"/>
          </p:cNvSpPr>
          <p:nvPr/>
        </p:nvSpPr>
        <p:spPr bwMode="auto">
          <a:xfrm>
            <a:off x="3266041" y="3282843"/>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grpSp>
        <p:nvGrpSpPr>
          <p:cNvPr id="6" name="Group 13">
            <a:extLst>
              <a:ext uri="{FF2B5EF4-FFF2-40B4-BE49-F238E27FC236}">
                <a16:creationId xmlns:a16="http://schemas.microsoft.com/office/drawing/2014/main" id="{68936B16-6059-F81B-22DE-3D384A224923}"/>
              </a:ext>
            </a:extLst>
          </p:cNvPr>
          <p:cNvGrpSpPr>
            <a:grpSpLocks/>
          </p:cNvGrpSpPr>
          <p:nvPr/>
        </p:nvGrpSpPr>
        <p:grpSpPr bwMode="auto">
          <a:xfrm>
            <a:off x="1109513" y="2283633"/>
            <a:ext cx="649287" cy="1800225"/>
            <a:chOff x="385" y="1162"/>
            <a:chExt cx="409" cy="1134"/>
          </a:xfrm>
        </p:grpSpPr>
        <p:grpSp>
          <p:nvGrpSpPr>
            <p:cNvPr id="7" name="Group 14">
              <a:extLst>
                <a:ext uri="{FF2B5EF4-FFF2-40B4-BE49-F238E27FC236}">
                  <a16:creationId xmlns:a16="http://schemas.microsoft.com/office/drawing/2014/main" id="{2D6810B4-FEE3-3F7E-E6A1-70E5F052849C}"/>
                </a:ext>
              </a:extLst>
            </p:cNvPr>
            <p:cNvGrpSpPr>
              <a:grpSpLocks/>
            </p:cNvGrpSpPr>
            <p:nvPr/>
          </p:nvGrpSpPr>
          <p:grpSpPr bwMode="auto">
            <a:xfrm>
              <a:off x="476" y="1162"/>
              <a:ext cx="318" cy="1134"/>
              <a:chOff x="612" y="1162"/>
              <a:chExt cx="318" cy="1134"/>
            </a:xfrm>
          </p:grpSpPr>
          <p:sp>
            <p:nvSpPr>
              <p:cNvPr id="13" name="Freeform 15">
                <a:extLst>
                  <a:ext uri="{FF2B5EF4-FFF2-40B4-BE49-F238E27FC236}">
                    <a16:creationId xmlns:a16="http://schemas.microsoft.com/office/drawing/2014/main" id="{1A9C35A1-007C-DF0E-67B5-177A375B444E}"/>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4" name="Freeform 16">
                <a:extLst>
                  <a:ext uri="{FF2B5EF4-FFF2-40B4-BE49-F238E27FC236}">
                    <a16:creationId xmlns:a16="http://schemas.microsoft.com/office/drawing/2014/main" id="{3464310D-AF64-0200-5011-36022527E9F7}"/>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5" name="Freeform 17">
                <a:extLst>
                  <a:ext uri="{FF2B5EF4-FFF2-40B4-BE49-F238E27FC236}">
                    <a16:creationId xmlns:a16="http://schemas.microsoft.com/office/drawing/2014/main" id="{542C0244-AAC4-9EC0-3C3F-2F297132E1BA}"/>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grpSp>
          <p:nvGrpSpPr>
            <p:cNvPr id="8" name="Group 18">
              <a:extLst>
                <a:ext uri="{FF2B5EF4-FFF2-40B4-BE49-F238E27FC236}">
                  <a16:creationId xmlns:a16="http://schemas.microsoft.com/office/drawing/2014/main" id="{7B0A08B5-92D7-7EAC-5860-B0A6B69EBD5F}"/>
                </a:ext>
              </a:extLst>
            </p:cNvPr>
            <p:cNvGrpSpPr>
              <a:grpSpLocks/>
            </p:cNvGrpSpPr>
            <p:nvPr/>
          </p:nvGrpSpPr>
          <p:grpSpPr bwMode="auto">
            <a:xfrm>
              <a:off x="385" y="1162"/>
              <a:ext cx="318" cy="1134"/>
              <a:chOff x="612" y="1162"/>
              <a:chExt cx="318" cy="1134"/>
            </a:xfrm>
          </p:grpSpPr>
          <p:sp>
            <p:nvSpPr>
              <p:cNvPr id="10" name="Freeform 19">
                <a:extLst>
                  <a:ext uri="{FF2B5EF4-FFF2-40B4-BE49-F238E27FC236}">
                    <a16:creationId xmlns:a16="http://schemas.microsoft.com/office/drawing/2014/main" id="{DCC9B9A6-55AE-F0FF-D8FC-D76A85CAE0C5}"/>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1" name="Freeform 20">
                <a:extLst>
                  <a:ext uri="{FF2B5EF4-FFF2-40B4-BE49-F238E27FC236}">
                    <a16:creationId xmlns:a16="http://schemas.microsoft.com/office/drawing/2014/main" id="{132D72CE-580D-4EBF-9206-ACA395C5BCA8}"/>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2" name="Freeform 21">
                <a:extLst>
                  <a:ext uri="{FF2B5EF4-FFF2-40B4-BE49-F238E27FC236}">
                    <a16:creationId xmlns:a16="http://schemas.microsoft.com/office/drawing/2014/main" id="{D47DD15B-8AA9-9814-779D-6235B4BCC0ED}"/>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sp>
          <p:nvSpPr>
            <p:cNvPr id="9" name="Oval 22">
              <a:extLst>
                <a:ext uri="{FF2B5EF4-FFF2-40B4-BE49-F238E27FC236}">
                  <a16:creationId xmlns:a16="http://schemas.microsoft.com/office/drawing/2014/main" id="{91129F77-15BD-76B4-CC04-7A0DF0C8286E}"/>
                </a:ext>
              </a:extLst>
            </p:cNvPr>
            <p:cNvSpPr>
              <a:spLocks noChangeArrowheads="1"/>
            </p:cNvSpPr>
            <p:nvPr/>
          </p:nvSpPr>
          <p:spPr bwMode="auto">
            <a:xfrm>
              <a:off x="657" y="1706"/>
              <a:ext cx="136" cy="136"/>
            </a:xfrm>
            <a:prstGeom prst="ellipse">
              <a:avLst/>
            </a:prstGeom>
            <a:solidFill>
              <a:srgbClr val="00001C"/>
            </a:solidFill>
            <a:ln w="9525">
              <a:solidFill>
                <a:schemeClr val="bg1">
                  <a:lumMod val="85000"/>
                </a:schemeClr>
              </a:solidFill>
              <a:round/>
              <a:headEnd/>
              <a:tailEnd/>
            </a:ln>
          </p:spPr>
          <p:txBody>
            <a:bodyPr wrap="none" anchor="ctr"/>
            <a:lstStyle/>
            <a:p>
              <a:pPr algn="l"/>
              <a:endParaRPr lang="es-UY" sz="1800">
                <a:solidFill>
                  <a:srgbClr val="000000"/>
                </a:solidFill>
              </a:endParaRPr>
            </a:p>
          </p:txBody>
        </p:sp>
      </p:grpSp>
      <p:sp>
        <p:nvSpPr>
          <p:cNvPr id="16" name="Line 24">
            <a:extLst>
              <a:ext uri="{FF2B5EF4-FFF2-40B4-BE49-F238E27FC236}">
                <a16:creationId xmlns:a16="http://schemas.microsoft.com/office/drawing/2014/main" id="{FABEAE90-FB24-7F25-0AF2-81AB1634BFF0}"/>
              </a:ext>
            </a:extLst>
          </p:cNvPr>
          <p:cNvSpPr>
            <a:spLocks noChangeShapeType="1"/>
          </p:cNvSpPr>
          <p:nvPr/>
        </p:nvSpPr>
        <p:spPr bwMode="auto">
          <a:xfrm>
            <a:off x="4989416" y="3264969"/>
            <a:ext cx="375177"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cxnSp>
        <p:nvCxnSpPr>
          <p:cNvPr id="17" name="AutoShape 57">
            <a:extLst>
              <a:ext uri="{FF2B5EF4-FFF2-40B4-BE49-F238E27FC236}">
                <a16:creationId xmlns:a16="http://schemas.microsoft.com/office/drawing/2014/main" id="{FB7BB4C1-3ADC-58E1-5F13-A128F881AC4F}"/>
              </a:ext>
            </a:extLst>
          </p:cNvPr>
          <p:cNvCxnSpPr>
            <a:cxnSpLocks noChangeShapeType="1"/>
            <a:stCxn id="24" idx="1"/>
            <a:endCxn id="25" idx="1"/>
          </p:cNvCxnSpPr>
          <p:nvPr/>
        </p:nvCxnSpPr>
        <p:spPr bwMode="auto">
          <a:xfrm>
            <a:off x="2834245" y="3689243"/>
            <a:ext cx="422275" cy="0"/>
          </a:xfrm>
          <a:prstGeom prst="straightConnector1">
            <a:avLst/>
          </a:prstGeom>
          <a:noFill/>
          <a:ln w="28575">
            <a:solidFill>
              <a:schemeClr val="tx1"/>
            </a:solidFill>
            <a:round/>
            <a:headEnd/>
            <a:tailEnd/>
          </a:ln>
        </p:spPr>
      </p:cxnSp>
      <p:grpSp>
        <p:nvGrpSpPr>
          <p:cNvPr id="18" name="Group 58">
            <a:extLst>
              <a:ext uri="{FF2B5EF4-FFF2-40B4-BE49-F238E27FC236}">
                <a16:creationId xmlns:a16="http://schemas.microsoft.com/office/drawing/2014/main" id="{24D176E6-0B88-45BA-3F26-1E6BBF2B74F5}"/>
              </a:ext>
            </a:extLst>
          </p:cNvPr>
          <p:cNvGrpSpPr>
            <a:grpSpLocks/>
          </p:cNvGrpSpPr>
          <p:nvPr/>
        </p:nvGrpSpPr>
        <p:grpSpPr bwMode="auto">
          <a:xfrm>
            <a:off x="2834244" y="2851043"/>
            <a:ext cx="422275" cy="838200"/>
            <a:chOff x="1728" y="1584"/>
            <a:chExt cx="288" cy="528"/>
          </a:xfrm>
        </p:grpSpPr>
        <p:grpSp>
          <p:nvGrpSpPr>
            <p:cNvPr id="19" name="Group 59">
              <a:extLst>
                <a:ext uri="{FF2B5EF4-FFF2-40B4-BE49-F238E27FC236}">
                  <a16:creationId xmlns:a16="http://schemas.microsoft.com/office/drawing/2014/main" id="{0691A15E-FBCB-0164-A21E-C16E68420E1E}"/>
                </a:ext>
              </a:extLst>
            </p:cNvPr>
            <p:cNvGrpSpPr>
              <a:grpSpLocks/>
            </p:cNvGrpSpPr>
            <p:nvPr/>
          </p:nvGrpSpPr>
          <p:grpSpPr bwMode="auto">
            <a:xfrm>
              <a:off x="1728" y="1632"/>
              <a:ext cx="288" cy="480"/>
              <a:chOff x="1728" y="1632"/>
              <a:chExt cx="336" cy="480"/>
            </a:xfrm>
          </p:grpSpPr>
          <p:sp>
            <p:nvSpPr>
              <p:cNvPr id="24" name="Line 60">
                <a:extLst>
                  <a:ext uri="{FF2B5EF4-FFF2-40B4-BE49-F238E27FC236}">
                    <a16:creationId xmlns:a16="http://schemas.microsoft.com/office/drawing/2014/main" id="{F2CA915C-E8E8-7F23-54A2-0620422634F0}"/>
                  </a:ext>
                </a:extLst>
              </p:cNvPr>
              <p:cNvSpPr>
                <a:spLocks noChangeShapeType="1"/>
              </p:cNvSpPr>
              <p:nvPr/>
            </p:nvSpPr>
            <p:spPr bwMode="auto">
              <a:xfrm>
                <a:off x="1728"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25" name="Line 61">
                <a:extLst>
                  <a:ext uri="{FF2B5EF4-FFF2-40B4-BE49-F238E27FC236}">
                    <a16:creationId xmlns:a16="http://schemas.microsoft.com/office/drawing/2014/main" id="{3045A90F-5082-2F6D-11E0-EE7148517E46}"/>
                  </a:ext>
                </a:extLst>
              </p:cNvPr>
              <p:cNvSpPr>
                <a:spLocks noChangeShapeType="1"/>
              </p:cNvSpPr>
              <p:nvPr/>
            </p:nvSpPr>
            <p:spPr bwMode="auto">
              <a:xfrm>
                <a:off x="2064"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20" name="Group 62">
              <a:extLst>
                <a:ext uri="{FF2B5EF4-FFF2-40B4-BE49-F238E27FC236}">
                  <a16:creationId xmlns:a16="http://schemas.microsoft.com/office/drawing/2014/main" id="{620265ED-CB9B-453F-BDE8-73ED03996F73}"/>
                </a:ext>
              </a:extLst>
            </p:cNvPr>
            <p:cNvGrpSpPr>
              <a:grpSpLocks/>
            </p:cNvGrpSpPr>
            <p:nvPr/>
          </p:nvGrpSpPr>
          <p:grpSpPr bwMode="auto">
            <a:xfrm>
              <a:off x="1776" y="1968"/>
              <a:ext cx="192" cy="48"/>
              <a:chOff x="1392" y="2832"/>
              <a:chExt cx="192" cy="48"/>
            </a:xfrm>
          </p:grpSpPr>
          <p:sp>
            <p:nvSpPr>
              <p:cNvPr id="22" name="Oval 63">
                <a:extLst>
                  <a:ext uri="{FF2B5EF4-FFF2-40B4-BE49-F238E27FC236}">
                    <a16:creationId xmlns:a16="http://schemas.microsoft.com/office/drawing/2014/main" id="{E2DB50F9-678C-EA9B-2862-40C22702D62F}"/>
                  </a:ext>
                </a:extLst>
              </p:cNvPr>
              <p:cNvSpPr>
                <a:spLocks noChangeArrowheads="1"/>
              </p:cNvSpPr>
              <p:nvPr/>
            </p:nvSpPr>
            <p:spPr bwMode="auto">
              <a:xfrm>
                <a:off x="1392"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23" name="Oval 64">
                <a:extLst>
                  <a:ext uri="{FF2B5EF4-FFF2-40B4-BE49-F238E27FC236}">
                    <a16:creationId xmlns:a16="http://schemas.microsoft.com/office/drawing/2014/main" id="{0E6C7557-B7E2-3CE0-38C9-E3A450F805ED}"/>
                  </a:ext>
                </a:extLst>
              </p:cNvPr>
              <p:cNvSpPr>
                <a:spLocks noChangeArrowheads="1"/>
              </p:cNvSpPr>
              <p:nvPr/>
            </p:nvSpPr>
            <p:spPr bwMode="auto">
              <a:xfrm>
                <a:off x="1488"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grpSp>
        <p:sp>
          <p:nvSpPr>
            <p:cNvPr id="21" name="Line 65">
              <a:extLst>
                <a:ext uri="{FF2B5EF4-FFF2-40B4-BE49-F238E27FC236}">
                  <a16:creationId xmlns:a16="http://schemas.microsoft.com/office/drawing/2014/main" id="{5918A938-3445-2515-0E70-3356FFB5599C}"/>
                </a:ext>
              </a:extLst>
            </p:cNvPr>
            <p:cNvSpPr>
              <a:spLocks noChangeShapeType="1"/>
            </p:cNvSpPr>
            <p:nvPr/>
          </p:nvSpPr>
          <p:spPr bwMode="auto">
            <a:xfrm flipV="1">
              <a:off x="1872" y="1584"/>
              <a:ext cx="0" cy="432"/>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26" name="Group 66">
            <a:extLst>
              <a:ext uri="{FF2B5EF4-FFF2-40B4-BE49-F238E27FC236}">
                <a16:creationId xmlns:a16="http://schemas.microsoft.com/office/drawing/2014/main" id="{B1828385-0562-E100-AB51-0A72D9CB22CF}"/>
              </a:ext>
            </a:extLst>
          </p:cNvPr>
          <p:cNvGrpSpPr>
            <a:grpSpLocks/>
          </p:cNvGrpSpPr>
          <p:nvPr/>
        </p:nvGrpSpPr>
        <p:grpSpPr bwMode="auto">
          <a:xfrm>
            <a:off x="6643183" y="2924944"/>
            <a:ext cx="1296987" cy="1268413"/>
            <a:chOff x="2968" y="1525"/>
            <a:chExt cx="817" cy="799"/>
          </a:xfrm>
        </p:grpSpPr>
        <p:sp>
          <p:nvSpPr>
            <p:cNvPr id="27" name="Rectangle 67">
              <a:extLst>
                <a:ext uri="{FF2B5EF4-FFF2-40B4-BE49-F238E27FC236}">
                  <a16:creationId xmlns:a16="http://schemas.microsoft.com/office/drawing/2014/main" id="{5DAAFE95-2441-8B1C-4085-DB2382902087}"/>
                </a:ext>
              </a:extLst>
            </p:cNvPr>
            <p:cNvSpPr>
              <a:spLocks noChangeArrowheads="1"/>
            </p:cNvSpPr>
            <p:nvPr/>
          </p:nvSpPr>
          <p:spPr bwMode="auto">
            <a:xfrm>
              <a:off x="3061" y="1570"/>
              <a:ext cx="635" cy="318"/>
            </a:xfrm>
            <a:prstGeom prst="rect">
              <a:avLst/>
            </a:prstGeom>
            <a:noFill/>
            <a:ln w="12700">
              <a:solidFill>
                <a:schemeClr val="tx1"/>
              </a:solidFill>
              <a:miter lim="800000"/>
              <a:headEnd/>
              <a:tailEnd/>
            </a:ln>
          </p:spPr>
          <p:txBody>
            <a:bodyPr wrap="none" anchor="ctr"/>
            <a:lstStyle/>
            <a:p>
              <a:pPr algn="l"/>
              <a:endParaRPr lang="es-UY" sz="1800">
                <a:solidFill>
                  <a:srgbClr val="000000"/>
                </a:solidFill>
              </a:endParaRPr>
            </a:p>
          </p:txBody>
        </p:sp>
        <p:sp>
          <p:nvSpPr>
            <p:cNvPr id="28" name="Text Box 68">
              <a:extLst>
                <a:ext uri="{FF2B5EF4-FFF2-40B4-BE49-F238E27FC236}">
                  <a16:creationId xmlns:a16="http://schemas.microsoft.com/office/drawing/2014/main" id="{33D9E206-AEDF-CC2C-A29C-AB7F11AC8DD7}"/>
                </a:ext>
              </a:extLst>
            </p:cNvPr>
            <p:cNvSpPr txBox="1">
              <a:spLocks noChangeArrowheads="1"/>
            </p:cNvSpPr>
            <p:nvPr/>
          </p:nvSpPr>
          <p:spPr bwMode="auto">
            <a:xfrm>
              <a:off x="2968" y="2053"/>
              <a:ext cx="817" cy="271"/>
            </a:xfrm>
            <a:prstGeom prst="rect">
              <a:avLst/>
            </a:prstGeom>
            <a:noFill/>
            <a:ln w="9525">
              <a:noFill/>
              <a:miter lim="800000"/>
              <a:headEnd/>
              <a:tailEnd/>
            </a:ln>
          </p:spPr>
          <p:txBody>
            <a:bodyPr>
              <a:spAutoFit/>
            </a:bodyPr>
            <a:lstStyle/>
            <a:p>
              <a:pPr algn="ctr">
                <a:spcBef>
                  <a:spcPct val="50000"/>
                </a:spcBef>
              </a:pPr>
              <a:r>
                <a:rPr lang="es-ES_tradnl" sz="1100">
                  <a:solidFill>
                    <a:srgbClr val="000000"/>
                  </a:solidFill>
                </a:rPr>
                <a:t>FILTRACIÓN RÁPIDA</a:t>
              </a:r>
              <a:endParaRPr lang="es-MX" sz="1100">
                <a:solidFill>
                  <a:srgbClr val="000000"/>
                </a:solidFill>
              </a:endParaRPr>
            </a:p>
          </p:txBody>
        </p:sp>
        <p:sp>
          <p:nvSpPr>
            <p:cNvPr id="29" name="Rectangle 69" descr="Vertical clara">
              <a:extLst>
                <a:ext uri="{FF2B5EF4-FFF2-40B4-BE49-F238E27FC236}">
                  <a16:creationId xmlns:a16="http://schemas.microsoft.com/office/drawing/2014/main" id="{3CF8F501-507B-CCAD-C5B9-5601E20DD9F3}"/>
                </a:ext>
              </a:extLst>
            </p:cNvPr>
            <p:cNvSpPr>
              <a:spLocks noChangeArrowheads="1"/>
            </p:cNvSpPr>
            <p:nvPr/>
          </p:nvSpPr>
          <p:spPr bwMode="auto">
            <a:xfrm>
              <a:off x="3061" y="1888"/>
              <a:ext cx="635" cy="91"/>
            </a:xfrm>
            <a:prstGeom prst="rect">
              <a:avLst/>
            </a:prstGeom>
            <a:noFill/>
            <a:ln w="28575">
              <a:solidFill>
                <a:schemeClr val="tx1"/>
              </a:solidFill>
              <a:miter lim="800000"/>
              <a:headEnd/>
              <a:tailEnd/>
            </a:ln>
          </p:spPr>
          <p:txBody>
            <a:bodyPr wrap="none" anchor="ctr"/>
            <a:lstStyle/>
            <a:p>
              <a:pPr algn="l"/>
              <a:endParaRPr lang="es-UY" sz="1800">
                <a:solidFill>
                  <a:srgbClr val="000000"/>
                </a:solidFill>
              </a:endParaRPr>
            </a:p>
          </p:txBody>
        </p:sp>
        <p:sp>
          <p:nvSpPr>
            <p:cNvPr id="30" name="Rectangle 70" descr="Confeti grande">
              <a:extLst>
                <a:ext uri="{FF2B5EF4-FFF2-40B4-BE49-F238E27FC236}">
                  <a16:creationId xmlns:a16="http://schemas.microsoft.com/office/drawing/2014/main" id="{E025522D-824C-0CEC-C8A9-19A48AA43775}"/>
                </a:ext>
              </a:extLst>
            </p:cNvPr>
            <p:cNvSpPr>
              <a:spLocks noChangeArrowheads="1"/>
            </p:cNvSpPr>
            <p:nvPr/>
          </p:nvSpPr>
          <p:spPr bwMode="auto">
            <a:xfrm>
              <a:off x="3061" y="1661"/>
              <a:ext cx="635" cy="227"/>
            </a:xfrm>
            <a:prstGeom prst="rect">
              <a:avLst/>
            </a:prstGeom>
            <a:noFill/>
            <a:ln w="9525">
              <a:solidFill>
                <a:schemeClr val="tx1"/>
              </a:solidFill>
              <a:miter lim="800000"/>
              <a:headEnd/>
              <a:tailEnd/>
            </a:ln>
          </p:spPr>
          <p:txBody>
            <a:bodyPr wrap="none" anchor="ctr"/>
            <a:lstStyle/>
            <a:p>
              <a:pPr algn="l"/>
              <a:endParaRPr lang="es-UY" sz="1800">
                <a:solidFill>
                  <a:srgbClr val="000000"/>
                </a:solidFill>
              </a:endParaRPr>
            </a:p>
          </p:txBody>
        </p:sp>
        <p:sp>
          <p:nvSpPr>
            <p:cNvPr id="31" name="Freeform 71">
              <a:extLst>
                <a:ext uri="{FF2B5EF4-FFF2-40B4-BE49-F238E27FC236}">
                  <a16:creationId xmlns:a16="http://schemas.microsoft.com/office/drawing/2014/main" id="{EC5CEB76-022C-8687-62F2-9722EC251F7E}"/>
                </a:ext>
              </a:extLst>
            </p:cNvPr>
            <p:cNvSpPr>
              <a:spLocks/>
            </p:cNvSpPr>
            <p:nvPr/>
          </p:nvSpPr>
          <p:spPr bwMode="auto">
            <a:xfrm>
              <a:off x="3061" y="1525"/>
              <a:ext cx="635" cy="454"/>
            </a:xfrm>
            <a:custGeom>
              <a:avLst/>
              <a:gdLst>
                <a:gd name="T0" fmla="*/ 0 w 635"/>
                <a:gd name="T1" fmla="*/ 0 h 454"/>
                <a:gd name="T2" fmla="*/ 0 w 635"/>
                <a:gd name="T3" fmla="*/ 454 h 454"/>
                <a:gd name="T4" fmla="*/ 635 w 635"/>
                <a:gd name="T5" fmla="*/ 454 h 454"/>
                <a:gd name="T6" fmla="*/ 635 w 635"/>
                <a:gd name="T7" fmla="*/ 0 h 454"/>
                <a:gd name="T8" fmla="*/ 0 60000 65536"/>
                <a:gd name="T9" fmla="*/ 0 60000 65536"/>
                <a:gd name="T10" fmla="*/ 0 60000 65536"/>
                <a:gd name="T11" fmla="*/ 0 60000 65536"/>
                <a:gd name="T12" fmla="*/ 0 w 635"/>
                <a:gd name="T13" fmla="*/ 0 h 454"/>
                <a:gd name="T14" fmla="*/ 635 w 635"/>
                <a:gd name="T15" fmla="*/ 454 h 454"/>
              </a:gdLst>
              <a:ahLst/>
              <a:cxnLst>
                <a:cxn ang="T8">
                  <a:pos x="T0" y="T1"/>
                </a:cxn>
                <a:cxn ang="T9">
                  <a:pos x="T2" y="T3"/>
                </a:cxn>
                <a:cxn ang="T10">
                  <a:pos x="T4" y="T5"/>
                </a:cxn>
                <a:cxn ang="T11">
                  <a:pos x="T6" y="T7"/>
                </a:cxn>
              </a:cxnLst>
              <a:rect l="T12" t="T13" r="T14" b="T15"/>
              <a:pathLst>
                <a:path w="635" h="454">
                  <a:moveTo>
                    <a:pt x="0" y="0"/>
                  </a:moveTo>
                  <a:lnTo>
                    <a:pt x="0" y="454"/>
                  </a:lnTo>
                  <a:lnTo>
                    <a:pt x="635" y="454"/>
                  </a:lnTo>
                  <a:lnTo>
                    <a:pt x="635" y="0"/>
                  </a:lnTo>
                </a:path>
              </a:pathLst>
            </a:custGeom>
            <a:noFill/>
            <a:ln w="57150">
              <a:solidFill>
                <a:schemeClr val="tx1"/>
              </a:solidFill>
              <a:round/>
              <a:headEnd/>
              <a:tailEnd/>
            </a:ln>
          </p:spPr>
          <p:txBody>
            <a:bodyPr/>
            <a:lstStyle/>
            <a:p>
              <a:pPr algn="l"/>
              <a:endParaRPr lang="es-UY" sz="1800">
                <a:solidFill>
                  <a:srgbClr val="000000"/>
                </a:solidFill>
              </a:endParaRPr>
            </a:p>
          </p:txBody>
        </p:sp>
      </p:grpSp>
      <p:sp>
        <p:nvSpPr>
          <p:cNvPr id="32" name="Text Box 78">
            <a:extLst>
              <a:ext uri="{FF2B5EF4-FFF2-40B4-BE49-F238E27FC236}">
                <a16:creationId xmlns:a16="http://schemas.microsoft.com/office/drawing/2014/main" id="{4F74F556-AB0D-D406-86E6-A55EE5CEA128}"/>
              </a:ext>
            </a:extLst>
          </p:cNvPr>
          <p:cNvSpPr txBox="1">
            <a:spLocks noChangeArrowheads="1"/>
          </p:cNvSpPr>
          <p:nvPr/>
        </p:nvSpPr>
        <p:spPr bwMode="auto">
          <a:xfrm>
            <a:off x="5268407" y="4017059"/>
            <a:ext cx="1522413"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SEDIMENTACION</a:t>
            </a:r>
            <a:endParaRPr lang="es-MX" sz="1100">
              <a:solidFill>
                <a:srgbClr val="000000"/>
              </a:solidFill>
            </a:endParaRPr>
          </a:p>
        </p:txBody>
      </p:sp>
      <p:sp>
        <p:nvSpPr>
          <p:cNvPr id="33" name="Text Box 11">
            <a:extLst>
              <a:ext uri="{FF2B5EF4-FFF2-40B4-BE49-F238E27FC236}">
                <a16:creationId xmlns:a16="http://schemas.microsoft.com/office/drawing/2014/main" id="{C07DEB2E-D03B-B386-DF38-B651A2B49816}"/>
              </a:ext>
            </a:extLst>
          </p:cNvPr>
          <p:cNvSpPr txBox="1">
            <a:spLocks noChangeArrowheads="1"/>
          </p:cNvSpPr>
          <p:nvPr/>
        </p:nvSpPr>
        <p:spPr bwMode="auto">
          <a:xfrm>
            <a:off x="8436812" y="3724948"/>
            <a:ext cx="1224135" cy="253916"/>
          </a:xfrm>
          <a:prstGeom prst="rect">
            <a:avLst/>
          </a:prstGeom>
          <a:noFill/>
          <a:ln w="9525">
            <a:noFill/>
            <a:miter lim="800000"/>
            <a:headEnd/>
            <a:tailEnd/>
          </a:ln>
        </p:spPr>
        <p:txBody>
          <a:bodyPr wrap="square">
            <a:spAutoFit/>
          </a:bodyPr>
          <a:lstStyle/>
          <a:p>
            <a:pPr>
              <a:spcBef>
                <a:spcPct val="50000"/>
              </a:spcBef>
            </a:pPr>
            <a:r>
              <a:rPr lang="es-ES_tradnl" sz="1050">
                <a:solidFill>
                  <a:srgbClr val="000000"/>
                </a:solidFill>
              </a:rPr>
              <a:t>DESINFECCIÓN</a:t>
            </a:r>
            <a:endParaRPr lang="es-MX" sz="1050">
              <a:solidFill>
                <a:srgbClr val="000000"/>
              </a:solidFill>
            </a:endParaRPr>
          </a:p>
        </p:txBody>
      </p:sp>
      <p:sp>
        <p:nvSpPr>
          <p:cNvPr id="34" name="Text Box 5">
            <a:extLst>
              <a:ext uri="{FF2B5EF4-FFF2-40B4-BE49-F238E27FC236}">
                <a16:creationId xmlns:a16="http://schemas.microsoft.com/office/drawing/2014/main" id="{BE7FCC62-1ABC-C49B-E172-C7CF7DA95939}"/>
              </a:ext>
            </a:extLst>
          </p:cNvPr>
          <p:cNvSpPr txBox="1">
            <a:spLocks noChangeArrowheads="1"/>
          </p:cNvSpPr>
          <p:nvPr/>
        </p:nvSpPr>
        <p:spPr bwMode="auto">
          <a:xfrm>
            <a:off x="866026" y="2732222"/>
            <a:ext cx="1152525" cy="274638"/>
          </a:xfrm>
          <a:prstGeom prst="rect">
            <a:avLst/>
          </a:prstGeom>
          <a:noFill/>
          <a:ln w="9525">
            <a:noFill/>
            <a:miter lim="800000"/>
            <a:headEnd/>
            <a:tailEnd/>
          </a:ln>
        </p:spPr>
        <p:txBody>
          <a:bodyPr>
            <a:spAutoFit/>
          </a:bodyPr>
          <a:lstStyle/>
          <a:p>
            <a:pPr algn="l">
              <a:spcBef>
                <a:spcPct val="50000"/>
              </a:spcBef>
            </a:pPr>
            <a:r>
              <a:rPr lang="es-ES_tradnl" sz="1200">
                <a:solidFill>
                  <a:srgbClr val="000000"/>
                </a:solidFill>
              </a:rPr>
              <a:t>CAPTACIÓN</a:t>
            </a:r>
            <a:endParaRPr lang="es-MX" sz="1200">
              <a:solidFill>
                <a:srgbClr val="000000"/>
              </a:solidFill>
            </a:endParaRPr>
          </a:p>
        </p:txBody>
      </p:sp>
      <p:sp>
        <p:nvSpPr>
          <p:cNvPr id="38" name="Rectángulo 37">
            <a:extLst>
              <a:ext uri="{FF2B5EF4-FFF2-40B4-BE49-F238E27FC236}">
                <a16:creationId xmlns:a16="http://schemas.microsoft.com/office/drawing/2014/main" id="{59A21342-D1B0-78F3-08B4-519C70992CC2}"/>
              </a:ext>
            </a:extLst>
          </p:cNvPr>
          <p:cNvSpPr/>
          <p:nvPr/>
        </p:nvSpPr>
        <p:spPr>
          <a:xfrm>
            <a:off x="2144509" y="3075793"/>
            <a:ext cx="265763" cy="306496"/>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endParaRPr lang="es-UY" sz="1800">
              <a:solidFill>
                <a:srgbClr val="000000"/>
              </a:solidFill>
            </a:endParaRPr>
          </a:p>
        </p:txBody>
      </p:sp>
      <p:grpSp>
        <p:nvGrpSpPr>
          <p:cNvPr id="39" name="Group 8">
            <a:extLst>
              <a:ext uri="{FF2B5EF4-FFF2-40B4-BE49-F238E27FC236}">
                <a16:creationId xmlns:a16="http://schemas.microsoft.com/office/drawing/2014/main" id="{A93F7F93-7C5D-84D7-B84A-EC7E49C4FC04}"/>
              </a:ext>
            </a:extLst>
          </p:cNvPr>
          <p:cNvGrpSpPr>
            <a:grpSpLocks/>
          </p:cNvGrpSpPr>
          <p:nvPr/>
        </p:nvGrpSpPr>
        <p:grpSpPr bwMode="auto">
          <a:xfrm>
            <a:off x="8372190" y="2813236"/>
            <a:ext cx="1316908" cy="837394"/>
            <a:chOff x="4059" y="1480"/>
            <a:chExt cx="778" cy="453"/>
          </a:xfrm>
          <a:noFill/>
        </p:grpSpPr>
        <p:sp>
          <p:nvSpPr>
            <p:cNvPr id="40" name="Rectangle 9">
              <a:extLst>
                <a:ext uri="{FF2B5EF4-FFF2-40B4-BE49-F238E27FC236}">
                  <a16:creationId xmlns:a16="http://schemas.microsoft.com/office/drawing/2014/main" id="{7C60EA3C-D3B4-F56F-E2DB-C4E2AFB14C0A}"/>
                </a:ext>
              </a:extLst>
            </p:cNvPr>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41" name="Text Box 10">
              <a:extLst>
                <a:ext uri="{FF2B5EF4-FFF2-40B4-BE49-F238E27FC236}">
                  <a16:creationId xmlns:a16="http://schemas.microsoft.com/office/drawing/2014/main" id="{9B8DBA24-A24B-CADB-6171-EB7462B916C3}"/>
                </a:ext>
              </a:extLst>
            </p:cNvPr>
            <p:cNvSpPr txBox="1">
              <a:spLocks noChangeArrowheads="1"/>
            </p:cNvSpPr>
            <p:nvPr/>
          </p:nvSpPr>
          <p:spPr bwMode="auto">
            <a:xfrm>
              <a:off x="4066" y="1596"/>
              <a:ext cx="771" cy="216"/>
            </a:xfrm>
            <a:prstGeom prst="rect">
              <a:avLst/>
            </a:prstGeom>
            <a:grpFill/>
            <a:ln w="9525">
              <a:noFill/>
              <a:miter lim="800000"/>
              <a:headEnd/>
              <a:tailEnd/>
            </a:ln>
          </p:spPr>
          <p:txBody>
            <a:bodyPr>
              <a:spAutoFit/>
            </a:bodyPr>
            <a:lstStyle/>
            <a:p>
              <a:pPr algn="ctr">
                <a:spcBef>
                  <a:spcPct val="50000"/>
                </a:spcBef>
              </a:pPr>
              <a:r>
                <a:rPr lang="es-ES_tradnl" sz="1000" b="1">
                  <a:solidFill>
                    <a:srgbClr val="00001C"/>
                  </a:solidFill>
                </a:rPr>
                <a:t>DEPÓSITO DE AGUA FILTRADA</a:t>
              </a:r>
              <a:endParaRPr lang="es-MX" sz="1000" b="1">
                <a:solidFill>
                  <a:srgbClr val="00001C"/>
                </a:solidFill>
              </a:endParaRPr>
            </a:p>
          </p:txBody>
        </p:sp>
      </p:grpSp>
      <p:sp>
        <p:nvSpPr>
          <p:cNvPr id="43" name="Text Box 25">
            <a:extLst>
              <a:ext uri="{FF2B5EF4-FFF2-40B4-BE49-F238E27FC236}">
                <a16:creationId xmlns:a16="http://schemas.microsoft.com/office/drawing/2014/main" id="{A75DBC97-F3E7-1C9D-CA2F-C2617989E1E4}"/>
              </a:ext>
            </a:extLst>
          </p:cNvPr>
          <p:cNvSpPr txBox="1">
            <a:spLocks noChangeArrowheads="1"/>
          </p:cNvSpPr>
          <p:nvPr/>
        </p:nvSpPr>
        <p:spPr bwMode="auto">
          <a:xfrm>
            <a:off x="3746410" y="3770395"/>
            <a:ext cx="1344676"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FLOCULACIÓN</a:t>
            </a:r>
            <a:endParaRPr lang="es-MX" sz="1100">
              <a:solidFill>
                <a:srgbClr val="000000"/>
              </a:solidFill>
            </a:endParaRPr>
          </a:p>
        </p:txBody>
      </p:sp>
      <p:cxnSp>
        <p:nvCxnSpPr>
          <p:cNvPr id="44" name="Conector recto 43">
            <a:extLst>
              <a:ext uri="{FF2B5EF4-FFF2-40B4-BE49-F238E27FC236}">
                <a16:creationId xmlns:a16="http://schemas.microsoft.com/office/drawing/2014/main" id="{BE543CBD-368B-EE4F-8FAB-60B9DB7503FA}"/>
              </a:ext>
            </a:extLst>
          </p:cNvPr>
          <p:cNvCxnSpPr>
            <a:cxnSpLocks/>
          </p:cNvCxnSpPr>
          <p:nvPr/>
        </p:nvCxnSpPr>
        <p:spPr bwMode="auto">
          <a:xfrm>
            <a:off x="3850959" y="2886286"/>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Forma libre: forma 44">
            <a:extLst>
              <a:ext uri="{FF2B5EF4-FFF2-40B4-BE49-F238E27FC236}">
                <a16:creationId xmlns:a16="http://schemas.microsoft.com/office/drawing/2014/main" id="{298EBBDC-D452-A474-3CBD-7C6FD0826C33}"/>
              </a:ext>
            </a:extLst>
          </p:cNvPr>
          <p:cNvSpPr/>
          <p:nvPr/>
        </p:nvSpPr>
        <p:spPr bwMode="auto">
          <a:xfrm>
            <a:off x="3712991" y="2839484"/>
            <a:ext cx="1267691" cy="810491"/>
          </a:xfrm>
          <a:custGeom>
            <a:avLst/>
            <a:gdLst>
              <a:gd name="connsiteX0" fmla="*/ 0 w 1267691"/>
              <a:gd name="connsiteY0" fmla="*/ 20782 h 810491"/>
              <a:gd name="connsiteX1" fmla="*/ 0 w 1267691"/>
              <a:gd name="connsiteY1" fmla="*/ 810491 h 810491"/>
              <a:gd name="connsiteX2" fmla="*/ 1267691 w 1267691"/>
              <a:gd name="connsiteY2" fmla="*/ 810491 h 810491"/>
              <a:gd name="connsiteX3" fmla="*/ 1267691 w 1267691"/>
              <a:gd name="connsiteY3" fmla="*/ 0 h 810491"/>
            </a:gdLst>
            <a:ahLst/>
            <a:cxnLst>
              <a:cxn ang="0">
                <a:pos x="connsiteX0" y="connsiteY0"/>
              </a:cxn>
              <a:cxn ang="0">
                <a:pos x="connsiteX1" y="connsiteY1"/>
              </a:cxn>
              <a:cxn ang="0">
                <a:pos x="connsiteX2" y="connsiteY2"/>
              </a:cxn>
              <a:cxn ang="0">
                <a:pos x="connsiteX3" y="connsiteY3"/>
              </a:cxn>
            </a:cxnLst>
            <a:rect l="l" t="t" r="r" b="b"/>
            <a:pathLst>
              <a:path w="1267691" h="810491">
                <a:moveTo>
                  <a:pt x="0" y="20782"/>
                </a:moveTo>
                <a:lnTo>
                  <a:pt x="0" y="810491"/>
                </a:lnTo>
                <a:lnTo>
                  <a:pt x="1267691" y="810491"/>
                </a:lnTo>
                <a:lnTo>
                  <a:pt x="1267691"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46" name="Conector recto 45">
            <a:extLst>
              <a:ext uri="{FF2B5EF4-FFF2-40B4-BE49-F238E27FC236}">
                <a16:creationId xmlns:a16="http://schemas.microsoft.com/office/drawing/2014/main" id="{A661DC09-A55B-7535-E812-BFD18169E6EF}"/>
              </a:ext>
            </a:extLst>
          </p:cNvPr>
          <p:cNvCxnSpPr>
            <a:cxnSpLocks/>
          </p:cNvCxnSpPr>
          <p:nvPr/>
        </p:nvCxnSpPr>
        <p:spPr bwMode="auto">
          <a:xfrm>
            <a:off x="3976584" y="2886286"/>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Conector recto 46">
            <a:extLst>
              <a:ext uri="{FF2B5EF4-FFF2-40B4-BE49-F238E27FC236}">
                <a16:creationId xmlns:a16="http://schemas.microsoft.com/office/drawing/2014/main" id="{27F8AAEC-1162-050F-402B-EA9F4AB81F54}"/>
              </a:ext>
            </a:extLst>
          </p:cNvPr>
          <p:cNvCxnSpPr>
            <a:cxnSpLocks/>
          </p:cNvCxnSpPr>
          <p:nvPr/>
        </p:nvCxnSpPr>
        <p:spPr bwMode="auto">
          <a:xfrm>
            <a:off x="4138991" y="2882005"/>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Conector recto 47">
            <a:extLst>
              <a:ext uri="{FF2B5EF4-FFF2-40B4-BE49-F238E27FC236}">
                <a16:creationId xmlns:a16="http://schemas.microsoft.com/office/drawing/2014/main" id="{3CF8A69A-6887-313E-23DE-485761ABC989}"/>
              </a:ext>
            </a:extLst>
          </p:cNvPr>
          <p:cNvCxnSpPr>
            <a:cxnSpLocks/>
          </p:cNvCxnSpPr>
          <p:nvPr/>
        </p:nvCxnSpPr>
        <p:spPr bwMode="auto">
          <a:xfrm>
            <a:off x="4264616" y="2882005"/>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Conector recto 48">
            <a:extLst>
              <a:ext uri="{FF2B5EF4-FFF2-40B4-BE49-F238E27FC236}">
                <a16:creationId xmlns:a16="http://schemas.microsoft.com/office/drawing/2014/main" id="{7FB84E24-9EE5-0255-C102-380F2385D9C5}"/>
              </a:ext>
            </a:extLst>
          </p:cNvPr>
          <p:cNvCxnSpPr>
            <a:cxnSpLocks/>
          </p:cNvCxnSpPr>
          <p:nvPr/>
        </p:nvCxnSpPr>
        <p:spPr bwMode="auto">
          <a:xfrm>
            <a:off x="4427023" y="2892835"/>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Conector recto 49">
            <a:extLst>
              <a:ext uri="{FF2B5EF4-FFF2-40B4-BE49-F238E27FC236}">
                <a16:creationId xmlns:a16="http://schemas.microsoft.com/office/drawing/2014/main" id="{7475CBC8-CBD2-86E8-6639-92F7AF657AD9}"/>
              </a:ext>
            </a:extLst>
          </p:cNvPr>
          <p:cNvCxnSpPr>
            <a:cxnSpLocks/>
          </p:cNvCxnSpPr>
          <p:nvPr/>
        </p:nvCxnSpPr>
        <p:spPr bwMode="auto">
          <a:xfrm>
            <a:off x="4552648" y="2892835"/>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Conector recto 50">
            <a:extLst>
              <a:ext uri="{FF2B5EF4-FFF2-40B4-BE49-F238E27FC236}">
                <a16:creationId xmlns:a16="http://schemas.microsoft.com/office/drawing/2014/main" id="{368B05CA-25E1-4E66-3241-5B215DFD03A3}"/>
              </a:ext>
            </a:extLst>
          </p:cNvPr>
          <p:cNvCxnSpPr>
            <a:cxnSpLocks/>
          </p:cNvCxnSpPr>
          <p:nvPr/>
        </p:nvCxnSpPr>
        <p:spPr bwMode="auto">
          <a:xfrm>
            <a:off x="4715055" y="2888554"/>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Conector recto 51">
            <a:extLst>
              <a:ext uri="{FF2B5EF4-FFF2-40B4-BE49-F238E27FC236}">
                <a16:creationId xmlns:a16="http://schemas.microsoft.com/office/drawing/2014/main" id="{B67BE941-9742-1CE7-A171-42D0D54CFEF7}"/>
              </a:ext>
            </a:extLst>
          </p:cNvPr>
          <p:cNvCxnSpPr>
            <a:cxnSpLocks/>
          </p:cNvCxnSpPr>
          <p:nvPr/>
        </p:nvCxnSpPr>
        <p:spPr bwMode="auto">
          <a:xfrm>
            <a:off x="4840680" y="2888554"/>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 name="Line 24">
            <a:extLst>
              <a:ext uri="{FF2B5EF4-FFF2-40B4-BE49-F238E27FC236}">
                <a16:creationId xmlns:a16="http://schemas.microsoft.com/office/drawing/2014/main" id="{46B62C64-F867-63F6-20C1-5CD9B50E00B1}"/>
              </a:ext>
            </a:extLst>
          </p:cNvPr>
          <p:cNvSpPr>
            <a:spLocks noChangeShapeType="1"/>
          </p:cNvSpPr>
          <p:nvPr/>
        </p:nvSpPr>
        <p:spPr bwMode="auto">
          <a:xfrm flipV="1">
            <a:off x="6409237" y="3233293"/>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54" name="Line 24">
            <a:extLst>
              <a:ext uri="{FF2B5EF4-FFF2-40B4-BE49-F238E27FC236}">
                <a16:creationId xmlns:a16="http://schemas.microsoft.com/office/drawing/2014/main" id="{4900447C-671D-C4AC-4CBB-2B196B6E02A6}"/>
              </a:ext>
            </a:extLst>
          </p:cNvPr>
          <p:cNvSpPr>
            <a:spLocks noChangeShapeType="1"/>
          </p:cNvSpPr>
          <p:nvPr/>
        </p:nvSpPr>
        <p:spPr bwMode="auto">
          <a:xfrm flipV="1">
            <a:off x="9677255" y="3233293"/>
            <a:ext cx="1008062"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55" name="Rectángulo: esquinas superiores cortadas 54">
            <a:extLst>
              <a:ext uri="{FF2B5EF4-FFF2-40B4-BE49-F238E27FC236}">
                <a16:creationId xmlns:a16="http://schemas.microsoft.com/office/drawing/2014/main" id="{38AA4F54-B48E-8637-873A-E0FC6B7BE257}"/>
              </a:ext>
            </a:extLst>
          </p:cNvPr>
          <p:cNvSpPr/>
          <p:nvPr/>
        </p:nvSpPr>
        <p:spPr bwMode="auto">
          <a:xfrm rot="10800000">
            <a:off x="5351817" y="2888553"/>
            <a:ext cx="1055092" cy="1078543"/>
          </a:xfrm>
          <a:prstGeom prst="snip2SameRect">
            <a:avLst>
              <a:gd name="adj1" fmla="val 47120"/>
              <a:gd name="adj2" fmla="val 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56" name="Line 6">
            <a:extLst>
              <a:ext uri="{FF2B5EF4-FFF2-40B4-BE49-F238E27FC236}">
                <a16:creationId xmlns:a16="http://schemas.microsoft.com/office/drawing/2014/main" id="{3F027E7D-2D00-EA6B-AFBC-5899647FE5FF}"/>
              </a:ext>
            </a:extLst>
          </p:cNvPr>
          <p:cNvSpPr>
            <a:spLocks noChangeShapeType="1"/>
          </p:cNvSpPr>
          <p:nvPr/>
        </p:nvSpPr>
        <p:spPr bwMode="auto">
          <a:xfrm>
            <a:off x="2421491" y="3267411"/>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57" name="Line 6">
            <a:extLst>
              <a:ext uri="{FF2B5EF4-FFF2-40B4-BE49-F238E27FC236}">
                <a16:creationId xmlns:a16="http://schemas.microsoft.com/office/drawing/2014/main" id="{4FD1C4AC-8A6E-165D-486F-310F321DBFF8}"/>
              </a:ext>
            </a:extLst>
          </p:cNvPr>
          <p:cNvSpPr>
            <a:spLocks noChangeShapeType="1"/>
          </p:cNvSpPr>
          <p:nvPr/>
        </p:nvSpPr>
        <p:spPr bwMode="auto">
          <a:xfrm>
            <a:off x="1731757" y="3240136"/>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3" name="CuadroTexto 72">
            <a:extLst>
              <a:ext uri="{FF2B5EF4-FFF2-40B4-BE49-F238E27FC236}">
                <a16:creationId xmlns:a16="http://schemas.microsoft.com/office/drawing/2014/main" id="{141559EA-70C1-4D37-F182-88E3F173FCDD}"/>
              </a:ext>
            </a:extLst>
          </p:cNvPr>
          <p:cNvSpPr txBox="1"/>
          <p:nvPr/>
        </p:nvSpPr>
        <p:spPr>
          <a:xfrm>
            <a:off x="4473218" y="5210800"/>
            <a:ext cx="3466947" cy="338554"/>
          </a:xfrm>
          <a:prstGeom prst="rect">
            <a:avLst/>
          </a:prstGeom>
          <a:noFill/>
        </p:spPr>
        <p:txBody>
          <a:bodyPr wrap="square" rtlCol="0">
            <a:spAutoFit/>
          </a:bodyPr>
          <a:lstStyle/>
          <a:p>
            <a:r>
              <a:rPr lang="es-UY" sz="1600" dirty="0">
                <a:solidFill>
                  <a:schemeClr val="tx1"/>
                </a:solidFill>
                <a:latin typeface="myriad-pro"/>
              </a:rPr>
              <a:t>LOG REMOCIÓN                          +</a:t>
            </a:r>
          </a:p>
        </p:txBody>
      </p:sp>
      <p:sp>
        <p:nvSpPr>
          <p:cNvPr id="35" name="CuadroTexto 34">
            <a:extLst>
              <a:ext uri="{FF2B5EF4-FFF2-40B4-BE49-F238E27FC236}">
                <a16:creationId xmlns:a16="http://schemas.microsoft.com/office/drawing/2014/main" id="{8487DA31-FDD6-46CF-8AF7-E0568AB045DA}"/>
              </a:ext>
            </a:extLst>
          </p:cNvPr>
          <p:cNvSpPr txBox="1"/>
          <p:nvPr/>
        </p:nvSpPr>
        <p:spPr>
          <a:xfrm>
            <a:off x="2401802" y="1907383"/>
            <a:ext cx="2587614" cy="400110"/>
          </a:xfrm>
          <a:prstGeom prst="rect">
            <a:avLst/>
          </a:prstGeom>
          <a:noFill/>
        </p:spPr>
        <p:txBody>
          <a:bodyPr wrap="square" rtlCol="0">
            <a:spAutoFit/>
          </a:bodyPr>
          <a:lstStyle/>
          <a:p>
            <a:r>
              <a:rPr lang="es-UY" sz="2000" dirty="0">
                <a:latin typeface="myriad-pro"/>
              </a:rPr>
              <a:t>5 organismos/litro</a:t>
            </a:r>
            <a:endParaRPr lang="es-UY" sz="2000" dirty="0">
              <a:solidFill>
                <a:schemeClr val="tx1"/>
              </a:solidFill>
              <a:latin typeface="myriad-pro"/>
            </a:endParaRPr>
          </a:p>
        </p:txBody>
      </p:sp>
      <p:cxnSp>
        <p:nvCxnSpPr>
          <p:cNvPr id="58" name="Conector recto de flecha 57">
            <a:extLst>
              <a:ext uri="{FF2B5EF4-FFF2-40B4-BE49-F238E27FC236}">
                <a16:creationId xmlns:a16="http://schemas.microsoft.com/office/drawing/2014/main" id="{462A78F1-CE1A-3F15-E8B1-1A1B73125223}"/>
              </a:ext>
            </a:extLst>
          </p:cNvPr>
          <p:cNvCxnSpPr>
            <a:cxnSpLocks/>
          </p:cNvCxnSpPr>
          <p:nvPr/>
        </p:nvCxnSpPr>
        <p:spPr>
          <a:xfrm flipH="1">
            <a:off x="1398438" y="2142245"/>
            <a:ext cx="1003363" cy="3514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479B4898-2099-D442-6733-4FBA09F967A4}"/>
              </a:ext>
            </a:extLst>
          </p:cNvPr>
          <p:cNvCxnSpPr>
            <a:cxnSpLocks/>
          </p:cNvCxnSpPr>
          <p:nvPr/>
        </p:nvCxnSpPr>
        <p:spPr>
          <a:xfrm flipV="1">
            <a:off x="2018551" y="5622776"/>
            <a:ext cx="9421173" cy="384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A3ED52E3-2489-5F91-7CED-44E316C5A190}"/>
              </a:ext>
            </a:extLst>
          </p:cNvPr>
          <p:cNvCxnSpPr/>
          <p:nvPr/>
        </p:nvCxnSpPr>
        <p:spPr>
          <a:xfrm>
            <a:off x="7940165" y="3321025"/>
            <a:ext cx="0" cy="2340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82907E41-408F-84C5-5865-1FF6D94BFB2A}"/>
              </a:ext>
            </a:extLst>
          </p:cNvPr>
          <p:cNvCxnSpPr/>
          <p:nvPr/>
        </p:nvCxnSpPr>
        <p:spPr>
          <a:xfrm>
            <a:off x="9912424" y="3240136"/>
            <a:ext cx="0" cy="2340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 name="Line 24">
            <a:extLst>
              <a:ext uri="{FF2B5EF4-FFF2-40B4-BE49-F238E27FC236}">
                <a16:creationId xmlns:a16="http://schemas.microsoft.com/office/drawing/2014/main" id="{D58C8CCB-66B8-3462-761B-762E5AF7463E}"/>
              </a:ext>
            </a:extLst>
          </p:cNvPr>
          <p:cNvSpPr>
            <a:spLocks noChangeShapeType="1"/>
          </p:cNvSpPr>
          <p:nvPr/>
        </p:nvSpPr>
        <p:spPr bwMode="auto">
          <a:xfrm>
            <a:off x="7775646" y="3193943"/>
            <a:ext cx="59654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2" name="CuadroTexto 71">
            <a:extLst>
              <a:ext uri="{FF2B5EF4-FFF2-40B4-BE49-F238E27FC236}">
                <a16:creationId xmlns:a16="http://schemas.microsoft.com/office/drawing/2014/main" id="{AF4652EC-6323-7B04-4B16-145D757BE12A}"/>
              </a:ext>
            </a:extLst>
          </p:cNvPr>
          <p:cNvSpPr txBox="1"/>
          <p:nvPr/>
        </p:nvSpPr>
        <p:spPr>
          <a:xfrm>
            <a:off x="8007083" y="5188747"/>
            <a:ext cx="2010221" cy="338554"/>
          </a:xfrm>
          <a:prstGeom prst="rect">
            <a:avLst/>
          </a:prstGeom>
          <a:noFill/>
        </p:spPr>
        <p:txBody>
          <a:bodyPr wrap="square" rtlCol="0">
            <a:spAutoFit/>
          </a:bodyPr>
          <a:lstStyle/>
          <a:p>
            <a:r>
              <a:rPr lang="es-UY" sz="1600" dirty="0">
                <a:solidFill>
                  <a:schemeClr val="tx1"/>
                </a:solidFill>
                <a:latin typeface="myriad-pro"/>
              </a:rPr>
              <a:t>LOG INACTIVACIÓN =</a:t>
            </a:r>
          </a:p>
        </p:txBody>
      </p:sp>
      <p:sp>
        <p:nvSpPr>
          <p:cNvPr id="74" name="CuadroTexto 73">
            <a:extLst>
              <a:ext uri="{FF2B5EF4-FFF2-40B4-BE49-F238E27FC236}">
                <a16:creationId xmlns:a16="http://schemas.microsoft.com/office/drawing/2014/main" id="{4C0564B2-64DC-CED2-92FD-CFC49B56EA37}"/>
              </a:ext>
            </a:extLst>
          </p:cNvPr>
          <p:cNvSpPr txBox="1"/>
          <p:nvPr/>
        </p:nvSpPr>
        <p:spPr>
          <a:xfrm>
            <a:off x="9991998" y="5178678"/>
            <a:ext cx="1460381" cy="369332"/>
          </a:xfrm>
          <a:prstGeom prst="rect">
            <a:avLst/>
          </a:prstGeom>
          <a:noFill/>
        </p:spPr>
        <p:txBody>
          <a:bodyPr wrap="square" rtlCol="0">
            <a:spAutoFit/>
          </a:bodyPr>
          <a:lstStyle/>
          <a:p>
            <a:r>
              <a:rPr lang="es-UY" b="1" dirty="0">
                <a:solidFill>
                  <a:schemeClr val="tx1"/>
                </a:solidFill>
                <a:latin typeface="myriad-pro"/>
              </a:rPr>
              <a:t>¿LOG TOTAL?</a:t>
            </a:r>
          </a:p>
        </p:txBody>
      </p:sp>
      <p:cxnSp>
        <p:nvCxnSpPr>
          <p:cNvPr id="77" name="Conector recto 76">
            <a:extLst>
              <a:ext uri="{FF2B5EF4-FFF2-40B4-BE49-F238E27FC236}">
                <a16:creationId xmlns:a16="http://schemas.microsoft.com/office/drawing/2014/main" id="{484F95AB-47B5-60E7-EAAE-20FF4503FAC3}"/>
              </a:ext>
            </a:extLst>
          </p:cNvPr>
          <p:cNvCxnSpPr/>
          <p:nvPr/>
        </p:nvCxnSpPr>
        <p:spPr>
          <a:xfrm>
            <a:off x="2018551" y="3282553"/>
            <a:ext cx="0" cy="2340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D56D41D9-A284-4A09-FD67-89B8A0B4E367}"/>
              </a:ext>
            </a:extLst>
          </p:cNvPr>
          <p:cNvSpPr/>
          <p:nvPr/>
        </p:nvSpPr>
        <p:spPr>
          <a:xfrm>
            <a:off x="9925080" y="4666594"/>
            <a:ext cx="1514639" cy="13873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17D1C0D-8D7C-D81C-202F-DD4A5C918174}"/>
              </a:ext>
            </a:extLst>
          </p:cNvPr>
          <p:cNvSpPr txBox="1"/>
          <p:nvPr/>
        </p:nvSpPr>
        <p:spPr>
          <a:xfrm>
            <a:off x="565211" y="330825"/>
            <a:ext cx="9649072" cy="646331"/>
          </a:xfrm>
          <a:prstGeom prst="rect">
            <a:avLst/>
          </a:prstGeom>
          <a:noFill/>
        </p:spPr>
        <p:txBody>
          <a:bodyPr wrap="square" rtlCol="0">
            <a:spAutoFit/>
          </a:bodyPr>
          <a:lstStyle/>
          <a:p>
            <a:r>
              <a:rPr lang="es-AR"/>
              <a:t>El riesgo de enfermedad se obtiene dividiendo la CMT entre el AVAD/caso</a:t>
            </a:r>
            <a:r>
              <a:rPr lang="es-UY"/>
              <a:t>:</a:t>
            </a:r>
          </a:p>
          <a:p>
            <a:r>
              <a:rPr lang="es-AR"/>
              <a:t> </a:t>
            </a:r>
            <a:endParaRPr lang="es-UY"/>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F38F88C8-AF58-BDB0-1A7E-A08FCDC596AD}"/>
                  </a:ext>
                </a:extLst>
              </p:cNvPr>
              <p:cNvSpPr txBox="1"/>
              <p:nvPr/>
            </p:nvSpPr>
            <p:spPr>
              <a:xfrm>
                <a:off x="507539" y="848128"/>
                <a:ext cx="10153128" cy="98616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𝑅𝑖𝑒𝑠𝑔𝑜</m:t>
                      </m:r>
                      <m:r>
                        <a:rPr lang="es-UY" b="0" i="1" smtClean="0">
                          <a:latin typeface="Cambria Math" panose="02040503050406030204" pitchFamily="18" charset="0"/>
                        </a:rPr>
                        <m:t> </m:t>
                      </m:r>
                      <m:r>
                        <a:rPr lang="es-UY" b="0" i="1" smtClean="0">
                          <a:latin typeface="Cambria Math" panose="02040503050406030204" pitchFamily="18" charset="0"/>
                        </a:rPr>
                        <m:t>𝑑𝑒</m:t>
                      </m:r>
                      <m:r>
                        <a:rPr lang="es-UY" b="0" i="1" smtClean="0">
                          <a:latin typeface="Cambria Math" panose="02040503050406030204" pitchFamily="18" charset="0"/>
                        </a:rPr>
                        <m:t> </m:t>
                      </m:r>
                      <m:r>
                        <a:rPr lang="es-UY" b="0" i="1" smtClean="0">
                          <a:latin typeface="Cambria Math" panose="02040503050406030204" pitchFamily="18" charset="0"/>
                        </a:rPr>
                        <m:t>𝑒𝑛𝑓𝑒𝑟𝑚𝑒𝑑𝑎𝑑</m:t>
                      </m:r>
                      <m:r>
                        <a:rPr lang="es-UY" b="0" i="1" smtClean="0">
                          <a:latin typeface="Cambria Math" panose="02040503050406030204" pitchFamily="18" charset="0"/>
                        </a:rPr>
                        <m:t>=</m:t>
                      </m:r>
                      <m:f>
                        <m:fPr>
                          <m:ctrlPr>
                            <a:rPr lang="es-UY" i="1" smtClean="0">
                              <a:latin typeface="Cambria Math" panose="02040503050406030204" pitchFamily="18" charset="0"/>
                            </a:rPr>
                          </m:ctrlPr>
                        </m:fPr>
                        <m:num>
                          <m:r>
                            <a:rPr lang="es-UY" b="0" i="1" smtClean="0">
                              <a:latin typeface="Cambria Math" panose="02040503050406030204" pitchFamily="18" charset="0"/>
                            </a:rPr>
                            <m:t>𝐶𝑀𝑇</m:t>
                          </m:r>
                          <m:r>
                            <a:rPr lang="es-UY" b="0" i="1" smtClean="0">
                              <a:latin typeface="Cambria Math" panose="02040503050406030204" pitchFamily="18" charset="0"/>
                            </a:rPr>
                            <m:t> </m:t>
                          </m:r>
                        </m:num>
                        <m:den>
                          <m:r>
                            <a:rPr lang="es-UY" b="0" i="1" smtClean="0">
                              <a:latin typeface="Cambria Math" panose="02040503050406030204" pitchFamily="18" charset="0"/>
                            </a:rPr>
                            <m:t>𝐴𝑉𝐴𝐷</m:t>
                          </m:r>
                          <m:r>
                            <a:rPr lang="es-UY" b="0" i="1" smtClean="0">
                              <a:latin typeface="Cambria Math" panose="02040503050406030204" pitchFamily="18" charset="0"/>
                            </a:rPr>
                            <m:t>/</m:t>
                          </m:r>
                          <m:r>
                            <a:rPr lang="es-UY" b="0" i="1" smtClean="0">
                              <a:latin typeface="Cambria Math" panose="02040503050406030204" pitchFamily="18" charset="0"/>
                            </a:rPr>
                            <m:t>𝑐𝑎𝑠𝑜</m:t>
                          </m:r>
                        </m:den>
                      </m:f>
                      <m:r>
                        <a:rPr lang="es-UY" b="0" i="1" smtClean="0">
                          <a:latin typeface="Cambria Math" panose="02040503050406030204" pitchFamily="18" charset="0"/>
                        </a:rPr>
                        <m:t> </m:t>
                      </m:r>
                      <m:f>
                        <m:fPr>
                          <m:ctrlPr>
                            <a:rPr lang="es-UY" b="0" i="1" smtClean="0">
                              <a:latin typeface="Cambria Math" panose="02040503050406030204" pitchFamily="18" charset="0"/>
                            </a:rPr>
                          </m:ctrlPr>
                        </m:fPr>
                        <m:num>
                          <m:f>
                            <m:fPr>
                              <m:ctrlPr>
                                <a:rPr lang="es-UY" b="0" i="1" smtClean="0">
                                  <a:latin typeface="Cambria Math" panose="02040503050406030204" pitchFamily="18" charset="0"/>
                                </a:rPr>
                              </m:ctrlPr>
                            </m:fPr>
                            <m:num>
                              <m:r>
                                <a:rPr lang="es-UY" b="0" i="1" smtClean="0">
                                  <a:latin typeface="Cambria Math" panose="02040503050406030204" pitchFamily="18" charset="0"/>
                                </a:rPr>
                                <m:t>𝑎</m:t>
                              </m:r>
                              <m:r>
                                <a:rPr lang="es-UY" b="0" i="1" smtClean="0">
                                  <a:latin typeface="Cambria Math" panose="02040503050406030204" pitchFamily="18" charset="0"/>
                                </a:rPr>
                                <m:t>ñ</m:t>
                              </m:r>
                              <m:r>
                                <a:rPr lang="es-UY" b="0" i="1" smtClean="0">
                                  <a:latin typeface="Cambria Math" panose="02040503050406030204" pitchFamily="18" charset="0"/>
                                </a:rPr>
                                <m:t>𝑜𝑠</m:t>
                              </m:r>
                              <m:r>
                                <a:rPr lang="es-UY" b="0" i="1" smtClean="0">
                                  <a:latin typeface="Cambria Math" panose="02040503050406030204" pitchFamily="18" charset="0"/>
                                </a:rPr>
                                <m:t> </m:t>
                              </m:r>
                              <m:r>
                                <a:rPr lang="es-UY" b="0" i="1" smtClean="0">
                                  <a:latin typeface="Cambria Math" panose="02040503050406030204" pitchFamily="18" charset="0"/>
                                </a:rPr>
                                <m:t>𝑝𝑒𝑟𝑑𝑖𝑑𝑜𝑠</m:t>
                              </m:r>
                            </m:num>
                            <m:den>
                              <m:r>
                                <a:rPr lang="es-UY" b="0" i="1" smtClean="0">
                                  <a:latin typeface="Cambria Math" panose="02040503050406030204" pitchFamily="18" charset="0"/>
                                </a:rPr>
                                <m:t>𝑝𝑒𝑟𝑠𝑜𝑛𝑎</m:t>
                              </m:r>
                            </m:den>
                          </m:f>
                          <m:r>
                            <a:rPr lang="es-UY" b="0" i="1" smtClean="0">
                              <a:latin typeface="Cambria Math" panose="02040503050406030204" pitchFamily="18" charset="0"/>
                            </a:rPr>
                            <m:t>/</m:t>
                          </m:r>
                          <m:r>
                            <a:rPr lang="es-UY" b="0" i="1" smtClean="0">
                              <a:latin typeface="Cambria Math" panose="02040503050406030204" pitchFamily="18" charset="0"/>
                            </a:rPr>
                            <m:t>𝑎</m:t>
                          </m:r>
                          <m:r>
                            <a:rPr lang="es-UY" b="0" i="1" smtClean="0">
                              <a:latin typeface="Cambria Math" panose="02040503050406030204" pitchFamily="18" charset="0"/>
                            </a:rPr>
                            <m:t>ñ</m:t>
                          </m:r>
                          <m:r>
                            <a:rPr lang="es-UY" b="0" i="1" smtClean="0">
                              <a:latin typeface="Cambria Math" panose="02040503050406030204" pitchFamily="18" charset="0"/>
                            </a:rPr>
                            <m:t>𝑜</m:t>
                          </m:r>
                        </m:num>
                        <m:den>
                          <m:f>
                            <m:fPr>
                              <m:ctrlPr>
                                <a:rPr lang="es-UY" b="0" i="1" smtClean="0">
                                  <a:latin typeface="Cambria Math" panose="02040503050406030204" pitchFamily="18" charset="0"/>
                                </a:rPr>
                              </m:ctrlPr>
                            </m:fPr>
                            <m:num>
                              <m:r>
                                <a:rPr lang="es-UY" b="0" i="1" smtClean="0">
                                  <a:latin typeface="Cambria Math" panose="02040503050406030204" pitchFamily="18" charset="0"/>
                                </a:rPr>
                                <m:t>𝑎</m:t>
                              </m:r>
                              <m:r>
                                <a:rPr lang="es-UY" b="0" i="1" smtClean="0">
                                  <a:latin typeface="Cambria Math" panose="02040503050406030204" pitchFamily="18" charset="0"/>
                                </a:rPr>
                                <m:t>ñ</m:t>
                              </m:r>
                              <m:r>
                                <a:rPr lang="es-UY" b="0" i="1" smtClean="0">
                                  <a:latin typeface="Cambria Math" panose="02040503050406030204" pitchFamily="18" charset="0"/>
                                </a:rPr>
                                <m:t>𝑜𝑠</m:t>
                              </m:r>
                              <m:r>
                                <a:rPr lang="es-UY" b="0" i="1" smtClean="0">
                                  <a:latin typeface="Cambria Math" panose="02040503050406030204" pitchFamily="18" charset="0"/>
                                </a:rPr>
                                <m:t> </m:t>
                              </m:r>
                              <m:r>
                                <a:rPr lang="es-UY" b="0" i="1" smtClean="0">
                                  <a:latin typeface="Cambria Math" panose="02040503050406030204" pitchFamily="18" charset="0"/>
                                </a:rPr>
                                <m:t>𝑝𝑒𝑟𝑑𝑖𝑑𝑜𝑠</m:t>
                              </m:r>
                            </m:num>
                            <m:den>
                              <m:r>
                                <a:rPr lang="es-UY" b="0" i="1" smtClean="0">
                                  <a:latin typeface="Cambria Math" panose="02040503050406030204" pitchFamily="18" charset="0"/>
                                </a:rPr>
                                <m:t>𝑐𝑎𝑠𝑜</m:t>
                              </m:r>
                            </m:den>
                          </m:f>
                        </m:den>
                      </m:f>
                      <m:r>
                        <a:rPr lang="es-UY" b="0" i="1" smtClean="0">
                          <a:latin typeface="Cambria Math" panose="02040503050406030204" pitchFamily="18" charset="0"/>
                        </a:rPr>
                        <m:t>= </m:t>
                      </m:r>
                      <m:sSup>
                        <m:sSupPr>
                          <m:ctrlPr>
                            <a:rPr lang="es-UY" b="0" i="1" smtClean="0">
                              <a:latin typeface="Cambria Math" panose="02040503050406030204" pitchFamily="18" charset="0"/>
                            </a:rPr>
                          </m:ctrlPr>
                        </m:sSupPr>
                        <m:e>
                          <m:r>
                            <a:rPr lang="es-UY" b="0" i="1" smtClean="0">
                              <a:latin typeface="Cambria Math" panose="02040503050406030204" pitchFamily="18" charset="0"/>
                            </a:rPr>
                            <m:t>2</m:t>
                          </m:r>
                          <m:r>
                            <a:rPr lang="es-UY" b="0" i="1" smtClean="0">
                              <a:latin typeface="Cambria Math" panose="02040503050406030204" pitchFamily="18" charset="0"/>
                            </a:rPr>
                            <m:t>𝑥</m:t>
                          </m:r>
                          <m:r>
                            <a:rPr lang="es-UY" b="0" i="1" smtClean="0">
                              <a:latin typeface="Cambria Math" panose="02040503050406030204" pitchFamily="18" charset="0"/>
                            </a:rPr>
                            <m:t>10</m:t>
                          </m:r>
                        </m:e>
                        <m:sup>
                          <m:r>
                            <a:rPr lang="es-UY" b="0" i="1" smtClean="0">
                              <a:latin typeface="Cambria Math" panose="02040503050406030204" pitchFamily="18" charset="0"/>
                            </a:rPr>
                            <m:t>−4</m:t>
                          </m:r>
                        </m:sup>
                      </m:sSup>
                      <m:r>
                        <a:rPr lang="es-UY" b="0" i="1" smtClean="0">
                          <a:latin typeface="Cambria Math" panose="02040503050406030204" pitchFamily="18" charset="0"/>
                        </a:rPr>
                        <m:t> </m:t>
                      </m:r>
                      <m:f>
                        <m:fPr>
                          <m:ctrlPr>
                            <a:rPr lang="es-UY" b="0" i="1" smtClean="0">
                              <a:latin typeface="Cambria Math" panose="02040503050406030204" pitchFamily="18" charset="0"/>
                            </a:rPr>
                          </m:ctrlPr>
                        </m:fPr>
                        <m:num>
                          <m:r>
                            <a:rPr lang="es-UY" b="0" i="1" smtClean="0">
                              <a:latin typeface="Cambria Math" panose="02040503050406030204" pitchFamily="18" charset="0"/>
                            </a:rPr>
                            <m:t>𝑐𝑎𝑠𝑜𝑠</m:t>
                          </m:r>
                          <m:r>
                            <a:rPr lang="es-UY" b="0" i="1" smtClean="0">
                              <a:latin typeface="Cambria Math" panose="02040503050406030204" pitchFamily="18" charset="0"/>
                            </a:rPr>
                            <m:t>/</m:t>
                          </m:r>
                          <m:r>
                            <a:rPr lang="es-UY" b="0" i="1" smtClean="0">
                              <a:latin typeface="Cambria Math" panose="02040503050406030204" pitchFamily="18" charset="0"/>
                            </a:rPr>
                            <m:t>𝑝𝑒𝑟𝑠𝑜𝑛𝑎</m:t>
                          </m:r>
                        </m:num>
                        <m:den>
                          <m:r>
                            <a:rPr lang="es-UY" b="0" i="1" smtClean="0">
                              <a:latin typeface="Cambria Math" panose="02040503050406030204" pitchFamily="18" charset="0"/>
                            </a:rPr>
                            <m:t>𝑎</m:t>
                          </m:r>
                          <m:r>
                            <a:rPr lang="es-UY" b="0" i="1" smtClean="0">
                              <a:latin typeface="Cambria Math" panose="02040503050406030204" pitchFamily="18" charset="0"/>
                            </a:rPr>
                            <m:t>ñ</m:t>
                          </m:r>
                          <m:r>
                            <a:rPr lang="es-UY" b="0" i="1" smtClean="0">
                              <a:latin typeface="Cambria Math" panose="02040503050406030204" pitchFamily="18" charset="0"/>
                            </a:rPr>
                            <m:t>𝑜</m:t>
                          </m:r>
                        </m:den>
                      </m:f>
                    </m:oMath>
                  </m:oMathPara>
                </a14:m>
                <a:endParaRPr lang="es-UY"/>
              </a:p>
            </p:txBody>
          </p:sp>
        </mc:Choice>
        <mc:Fallback xmlns="">
          <p:sp>
            <p:nvSpPr>
              <p:cNvPr id="3" name="CuadroTexto 2">
                <a:extLst>
                  <a:ext uri="{FF2B5EF4-FFF2-40B4-BE49-F238E27FC236}">
                    <a16:creationId xmlns:a16="http://schemas.microsoft.com/office/drawing/2014/main" id="{F38F88C8-AF58-BDB0-1A7E-A08FCDC596AD}"/>
                  </a:ext>
                </a:extLst>
              </p:cNvPr>
              <p:cNvSpPr txBox="1">
                <a:spLocks noRot="1" noChangeAspect="1" noMove="1" noResize="1" noEditPoints="1" noAdjustHandles="1" noChangeArrowheads="1" noChangeShapeType="1" noTextEdit="1"/>
              </p:cNvSpPr>
              <p:nvPr/>
            </p:nvSpPr>
            <p:spPr>
              <a:xfrm>
                <a:off x="507539" y="848128"/>
                <a:ext cx="10153128" cy="986167"/>
              </a:xfrm>
              <a:prstGeom prst="rect">
                <a:avLst/>
              </a:prstGeom>
              <a:blipFill>
                <a:blip r:embed="rId3"/>
                <a:stretch>
                  <a:fillRect/>
                </a:stretch>
              </a:blipFill>
            </p:spPr>
            <p:txBody>
              <a:bodyPr/>
              <a:lstStyle/>
              <a:p>
                <a:r>
                  <a:rPr lang="es-UY">
                    <a:noFill/>
                  </a:rPr>
                  <a:t> </a:t>
                </a:r>
              </a:p>
            </p:txBody>
          </p:sp>
        </mc:Fallback>
      </mc:AlternateContent>
      <p:sp>
        <p:nvSpPr>
          <p:cNvPr id="4" name="CuadroTexto 3">
            <a:extLst>
              <a:ext uri="{FF2B5EF4-FFF2-40B4-BE49-F238E27FC236}">
                <a16:creationId xmlns:a16="http://schemas.microsoft.com/office/drawing/2014/main" id="{878FFBD8-E2CD-49AA-AA2B-1AA9F754174E}"/>
              </a:ext>
            </a:extLst>
          </p:cNvPr>
          <p:cNvSpPr txBox="1"/>
          <p:nvPr/>
        </p:nvSpPr>
        <p:spPr>
          <a:xfrm>
            <a:off x="335361" y="1886341"/>
            <a:ext cx="11521280" cy="2800767"/>
          </a:xfrm>
          <a:prstGeom prst="rect">
            <a:avLst/>
          </a:prstGeom>
          <a:noFill/>
        </p:spPr>
        <p:txBody>
          <a:bodyPr wrap="square" rtlCol="0">
            <a:spAutoFit/>
          </a:bodyPr>
          <a:lstStyle/>
          <a:p>
            <a:pPr>
              <a:spcBef>
                <a:spcPts val="600"/>
              </a:spcBef>
              <a:spcAft>
                <a:spcPts val="600"/>
              </a:spcAft>
            </a:pPr>
            <a:r>
              <a:rPr lang="es-UY" dirty="0"/>
              <a:t>Si la enfermedad afectara solo a una porción de la población, se debe dividir entre la fracción susceptible (personas susceptibles/persona), y el resultado queda expresado en casos/persona susceptible/año.</a:t>
            </a:r>
          </a:p>
          <a:p>
            <a:pPr>
              <a:spcBef>
                <a:spcPts val="600"/>
              </a:spcBef>
              <a:spcAft>
                <a:spcPts val="600"/>
              </a:spcAft>
            </a:pPr>
            <a:r>
              <a:rPr lang="es-UY" dirty="0"/>
              <a:t>¿Cada cuántas personas existe un caso de enfermedad al año?</a:t>
            </a:r>
            <a:endParaRPr lang="es-AR" dirty="0"/>
          </a:p>
          <a:p>
            <a:pPr>
              <a:spcBef>
                <a:spcPts val="600"/>
              </a:spcBef>
              <a:spcAft>
                <a:spcPts val="600"/>
              </a:spcAft>
            </a:pPr>
            <a:r>
              <a:rPr lang="es-AR" dirty="0"/>
              <a:t>1 persona               2x10</a:t>
            </a:r>
            <a:r>
              <a:rPr lang="es-AR" baseline="30000" dirty="0"/>
              <a:t>-4</a:t>
            </a:r>
            <a:r>
              <a:rPr lang="es-AR" dirty="0"/>
              <a:t> casos/año</a:t>
            </a:r>
          </a:p>
          <a:p>
            <a:pPr>
              <a:spcBef>
                <a:spcPts val="600"/>
              </a:spcBef>
              <a:spcAft>
                <a:spcPts val="600"/>
              </a:spcAft>
            </a:pPr>
            <a:r>
              <a:rPr lang="es-AR" dirty="0"/>
              <a:t>X persona              1 caso/año                  x = 1/2x10</a:t>
            </a:r>
            <a:r>
              <a:rPr lang="es-AR" baseline="30000" dirty="0"/>
              <a:t>-4</a:t>
            </a:r>
            <a:r>
              <a:rPr lang="es-AR" dirty="0"/>
              <a:t> = 5000 personas</a:t>
            </a:r>
          </a:p>
          <a:p>
            <a:pPr>
              <a:spcBef>
                <a:spcPts val="600"/>
              </a:spcBef>
              <a:spcAft>
                <a:spcPts val="600"/>
              </a:spcAft>
            </a:pPr>
            <a:r>
              <a:rPr lang="es-UY" b="1" dirty="0"/>
              <a:t>Solo 1 de 5000 personas podrá contraer Criptosporidiosis al año para alcanzar la meta</a:t>
            </a:r>
          </a:p>
          <a:p>
            <a:pPr>
              <a:spcBef>
                <a:spcPts val="600"/>
              </a:spcBef>
              <a:spcAft>
                <a:spcPts val="600"/>
              </a:spcAft>
            </a:pPr>
            <a:r>
              <a:rPr lang="es-UY" dirty="0"/>
              <a:t>Riesgo de infección = Riesgo de enfermedad /0,7 = 2,857</a:t>
            </a:r>
            <a:r>
              <a:rPr lang="es-UY" sz="1800" dirty="0"/>
              <a:t>x10</a:t>
            </a:r>
            <a:r>
              <a:rPr lang="es-UY" sz="1800" baseline="30000" dirty="0"/>
              <a:t>-4 </a:t>
            </a:r>
            <a:r>
              <a:rPr lang="es-UY" sz="1800" dirty="0" err="1"/>
              <a:t>infecc</a:t>
            </a:r>
            <a:r>
              <a:rPr lang="es-UY" sz="1800" dirty="0"/>
              <a:t>./año = 7,83x10</a:t>
            </a:r>
            <a:r>
              <a:rPr lang="es-UY" sz="1800" baseline="30000" dirty="0"/>
              <a:t>-7</a:t>
            </a:r>
            <a:r>
              <a:rPr lang="es-UY" sz="1800" dirty="0"/>
              <a:t> </a:t>
            </a:r>
            <a:r>
              <a:rPr lang="es-UY" sz="1800" dirty="0" err="1"/>
              <a:t>infecc</a:t>
            </a:r>
            <a:r>
              <a:rPr lang="es-UY" sz="1800" dirty="0"/>
              <a:t>./día (por persona)</a:t>
            </a:r>
            <a:r>
              <a:rPr lang="es-AR" dirty="0"/>
              <a:t> </a:t>
            </a:r>
            <a:endParaRPr lang="es-UY" dirty="0"/>
          </a:p>
        </p:txBody>
      </p:sp>
      <p:cxnSp>
        <p:nvCxnSpPr>
          <p:cNvPr id="6" name="Conector recto de flecha 5">
            <a:extLst>
              <a:ext uri="{FF2B5EF4-FFF2-40B4-BE49-F238E27FC236}">
                <a16:creationId xmlns:a16="http://schemas.microsoft.com/office/drawing/2014/main" id="{73B27126-3762-D86E-CD2B-4405C875D9EA}"/>
              </a:ext>
            </a:extLst>
          </p:cNvPr>
          <p:cNvCxnSpPr/>
          <p:nvPr/>
        </p:nvCxnSpPr>
        <p:spPr>
          <a:xfrm>
            <a:off x="1631504" y="3212976"/>
            <a:ext cx="6480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0B3D895F-8F40-0047-3D09-4FE3DBB5D8C8}"/>
              </a:ext>
            </a:extLst>
          </p:cNvPr>
          <p:cNvCxnSpPr/>
          <p:nvPr/>
        </p:nvCxnSpPr>
        <p:spPr>
          <a:xfrm>
            <a:off x="1631504" y="3681183"/>
            <a:ext cx="6480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87268F42-CE1D-A9B4-5093-FFEBA1BC9D11}"/>
              </a:ext>
            </a:extLst>
          </p:cNvPr>
          <p:cNvCxnSpPr/>
          <p:nvPr/>
        </p:nvCxnSpPr>
        <p:spPr>
          <a:xfrm>
            <a:off x="3871361" y="3686017"/>
            <a:ext cx="6480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DDF7E183-F396-55E2-2421-910B8B6AFA22}"/>
                  </a:ext>
                </a:extLst>
              </p:cNvPr>
              <p:cNvSpPr txBox="1"/>
              <p:nvPr/>
            </p:nvSpPr>
            <p:spPr>
              <a:xfrm>
                <a:off x="421194" y="5053646"/>
                <a:ext cx="10787373" cy="465769"/>
              </a:xfrm>
              <a:prstGeom prst="rect">
                <a:avLst/>
              </a:prstGeom>
              <a:noFill/>
            </p:spPr>
            <p:txBody>
              <a:bodyPr wrap="square" lIns="0" tIns="0" rIns="0" bIns="0" rtlCol="0">
                <a:spAutoFit/>
              </a:bodyPr>
              <a:lstStyle/>
              <a:p>
                <a14:m>
                  <m:oMath xmlns:m="http://schemas.openxmlformats.org/officeDocument/2006/math">
                    <m:r>
                      <a:rPr lang="es-UY" b="0" i="1" smtClean="0">
                        <a:latin typeface="Cambria Math" panose="02040503050406030204" pitchFamily="18" charset="0"/>
                      </a:rPr>
                      <m:t>𝐸𝑥𝑝𝑜𝑠𝑖𝑐𝑖</m:t>
                    </m:r>
                    <m:r>
                      <a:rPr lang="es-UY" b="0" i="1" smtClean="0">
                        <a:latin typeface="Cambria Math" panose="02040503050406030204" pitchFamily="18" charset="0"/>
                      </a:rPr>
                      <m:t>ó</m:t>
                    </m:r>
                    <m:r>
                      <a:rPr lang="es-UY" b="0" i="1" smtClean="0">
                        <a:latin typeface="Cambria Math" panose="02040503050406030204" pitchFamily="18" charset="0"/>
                      </a:rPr>
                      <m:t>𝑛</m:t>
                    </m:r>
                    <m:r>
                      <a:rPr lang="es-UY" b="0" i="1" smtClean="0">
                        <a:latin typeface="Cambria Math" panose="02040503050406030204" pitchFamily="18" charset="0"/>
                      </a:rPr>
                      <m:t>=</m:t>
                    </m:r>
                    <m:f>
                      <m:fPr>
                        <m:ctrlPr>
                          <a:rPr lang="es-UY" i="1" smtClean="0">
                            <a:latin typeface="Cambria Math" panose="02040503050406030204" pitchFamily="18" charset="0"/>
                          </a:rPr>
                        </m:ctrlPr>
                      </m:fPr>
                      <m:num>
                        <m:r>
                          <a:rPr lang="es-UY" b="0" i="1" smtClean="0">
                            <a:latin typeface="Cambria Math" panose="02040503050406030204" pitchFamily="18" charset="0"/>
                          </a:rPr>
                          <m:t>𝑅𝑖𝑒𝑠𝑔𝑜</m:t>
                        </m:r>
                        <m:r>
                          <a:rPr lang="es-UY" b="0" i="1" smtClean="0">
                            <a:latin typeface="Cambria Math" panose="02040503050406030204" pitchFamily="18" charset="0"/>
                          </a:rPr>
                          <m:t> </m:t>
                        </m:r>
                        <m:r>
                          <a:rPr lang="es-UY" b="0" i="1" smtClean="0">
                            <a:latin typeface="Cambria Math" panose="02040503050406030204" pitchFamily="18" charset="0"/>
                          </a:rPr>
                          <m:t>𝑑𝑒</m:t>
                        </m:r>
                        <m:r>
                          <a:rPr lang="es-UY" b="0" i="1" smtClean="0">
                            <a:latin typeface="Cambria Math" panose="02040503050406030204" pitchFamily="18" charset="0"/>
                          </a:rPr>
                          <m:t> </m:t>
                        </m:r>
                        <m:r>
                          <a:rPr lang="es-UY" b="0" i="1" smtClean="0">
                            <a:latin typeface="Cambria Math" panose="02040503050406030204" pitchFamily="18" charset="0"/>
                          </a:rPr>
                          <m:t>𝑖𝑛𝑓𝑒𝑐𝑐𝑖</m:t>
                        </m:r>
                        <m:r>
                          <a:rPr lang="es-UY" b="0" i="1" smtClean="0">
                            <a:latin typeface="Cambria Math" panose="02040503050406030204" pitchFamily="18" charset="0"/>
                          </a:rPr>
                          <m:t>ó</m:t>
                        </m:r>
                        <m:r>
                          <a:rPr lang="es-UY" b="0" i="1" smtClean="0">
                            <a:latin typeface="Cambria Math" panose="02040503050406030204" pitchFamily="18" charset="0"/>
                          </a:rPr>
                          <m:t>𝑛</m:t>
                        </m:r>
                      </m:num>
                      <m:den>
                        <m:r>
                          <a:rPr lang="es-UY" b="0" i="1" smtClean="0">
                            <a:latin typeface="Cambria Math" panose="02040503050406030204" pitchFamily="18" charset="0"/>
                          </a:rPr>
                          <m:t>𝐷𝑜𝑠𝑖𝑠</m:t>
                        </m:r>
                        <m:r>
                          <a:rPr lang="es-UY" b="0" i="1" smtClean="0">
                            <a:latin typeface="Cambria Math" panose="02040503050406030204" pitchFamily="18" charset="0"/>
                          </a:rPr>
                          <m:t>−</m:t>
                        </m:r>
                        <m:r>
                          <a:rPr lang="es-UY" b="0" i="1" smtClean="0">
                            <a:latin typeface="Cambria Math" panose="02040503050406030204" pitchFamily="18" charset="0"/>
                          </a:rPr>
                          <m:t>𝑟𝑒𝑠𝑝𝑢𝑒𝑠𝑡𝑎</m:t>
                        </m:r>
                      </m:den>
                    </m:f>
                    <m:r>
                      <a:rPr lang="es-UY" b="0" i="1" smtClean="0">
                        <a:latin typeface="Cambria Math" panose="02040503050406030204" pitchFamily="18" charset="0"/>
                      </a:rPr>
                      <m:t>= </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AR" b="0" i="1" smtClean="0">
                                <a:latin typeface="Cambria Math" panose="02040503050406030204" pitchFamily="18" charset="0"/>
                              </a:rPr>
                              <m:t>7,83</m:t>
                            </m:r>
                            <m:r>
                              <a:rPr lang="es-UY" b="0" i="1" smtClean="0">
                                <a:latin typeface="Cambria Math" panose="02040503050406030204" pitchFamily="18" charset="0"/>
                              </a:rPr>
                              <m:t>𝑥</m:t>
                            </m:r>
                            <m:r>
                              <a:rPr lang="es-UY" b="0" i="1" smtClean="0">
                                <a:latin typeface="Cambria Math" panose="02040503050406030204" pitchFamily="18" charset="0"/>
                              </a:rPr>
                              <m:t>10</m:t>
                            </m:r>
                          </m:e>
                          <m:sup>
                            <m:r>
                              <a:rPr lang="es-UY" b="0" i="1" smtClean="0">
                                <a:latin typeface="Cambria Math" panose="02040503050406030204" pitchFamily="18" charset="0"/>
                              </a:rPr>
                              <m:t>−</m:t>
                            </m:r>
                            <m:r>
                              <a:rPr lang="es-AR" b="0" i="1" smtClean="0">
                                <a:latin typeface="Cambria Math" panose="02040503050406030204" pitchFamily="18" charset="0"/>
                              </a:rPr>
                              <m:t>7</m:t>
                            </m:r>
                          </m:sup>
                        </m:sSup>
                      </m:num>
                      <m:den>
                        <m:r>
                          <a:rPr lang="es-UY" b="0" i="1" smtClean="0">
                            <a:latin typeface="Cambria Math" panose="02040503050406030204" pitchFamily="18" charset="0"/>
                          </a:rPr>
                          <m:t>0,2 </m:t>
                        </m:r>
                        <m:r>
                          <a:rPr lang="es-UY" b="0" i="1" smtClean="0">
                            <a:latin typeface="Cambria Math" panose="02040503050406030204" pitchFamily="18" charset="0"/>
                          </a:rPr>
                          <m:t>𝑖𝑛𝑓𝑒𝑐𝑐𝑖𝑜𝑛𝑒𝑠</m:t>
                        </m:r>
                        <m:r>
                          <a:rPr lang="es-UY" b="0" i="1" smtClean="0">
                            <a:latin typeface="Cambria Math" panose="02040503050406030204" pitchFamily="18" charset="0"/>
                          </a:rPr>
                          <m:t>/</m:t>
                        </m:r>
                        <m:r>
                          <a:rPr lang="es-UY" b="0" i="1" smtClean="0">
                            <a:latin typeface="Cambria Math" panose="02040503050406030204" pitchFamily="18" charset="0"/>
                          </a:rPr>
                          <m:t>𝑜𝑟𝑔𝑎𝑛𝑖𝑠𝑚𝑜</m:t>
                        </m:r>
                      </m:den>
                    </m:f>
                    <m:r>
                      <a:rPr lang="es-UY" b="0" i="1" smtClean="0">
                        <a:latin typeface="Cambria Math" panose="02040503050406030204" pitchFamily="18" charset="0"/>
                      </a:rPr>
                      <m:t>= </m:t>
                    </m:r>
                    <m:sSup>
                      <m:sSupPr>
                        <m:ctrlPr>
                          <a:rPr lang="es-UY" b="0" i="1" smtClean="0">
                            <a:latin typeface="Cambria Math" panose="02040503050406030204" pitchFamily="18" charset="0"/>
                          </a:rPr>
                        </m:ctrlPr>
                      </m:sSupPr>
                      <m:e>
                        <m:r>
                          <a:rPr lang="es-UY" b="0" i="1" smtClean="0">
                            <a:latin typeface="Cambria Math" panose="02040503050406030204" pitchFamily="18" charset="0"/>
                          </a:rPr>
                          <m:t>3,914</m:t>
                        </m:r>
                        <m:r>
                          <a:rPr lang="es-UY" b="0" i="1" smtClean="0">
                            <a:latin typeface="Cambria Math" panose="02040503050406030204" pitchFamily="18" charset="0"/>
                          </a:rPr>
                          <m:t>𝑥</m:t>
                        </m:r>
                        <m:r>
                          <a:rPr lang="es-UY" b="0" i="1" smtClean="0">
                            <a:latin typeface="Cambria Math" panose="02040503050406030204" pitchFamily="18" charset="0"/>
                          </a:rPr>
                          <m:t>10</m:t>
                        </m:r>
                      </m:e>
                      <m:sup>
                        <m:r>
                          <a:rPr lang="es-UY" b="0" i="1" smtClean="0">
                            <a:latin typeface="Cambria Math" panose="02040503050406030204" pitchFamily="18" charset="0"/>
                          </a:rPr>
                          <m:t>−6</m:t>
                        </m:r>
                      </m:sup>
                    </m:sSup>
                    <m:r>
                      <a:rPr lang="es-UY" b="0" i="1" smtClean="0">
                        <a:latin typeface="Cambria Math" panose="02040503050406030204" pitchFamily="18" charset="0"/>
                      </a:rPr>
                      <m:t> </m:t>
                    </m:r>
                    <m:r>
                      <a:rPr lang="es-UY" b="0" i="1" smtClean="0">
                        <a:latin typeface="Cambria Math" panose="02040503050406030204" pitchFamily="18" charset="0"/>
                      </a:rPr>
                      <m:t>𝑜𝑟𝑔𝑎𝑛𝑖𝑠𝑚𝑜𝑠</m:t>
                    </m:r>
                    <m:r>
                      <a:rPr lang="es-UY" b="0" i="1" smtClean="0">
                        <a:latin typeface="Cambria Math" panose="02040503050406030204" pitchFamily="18" charset="0"/>
                      </a:rPr>
                      <m:t>/</m:t>
                    </m:r>
                    <m:r>
                      <a:rPr lang="es-UY" b="0" i="1" smtClean="0">
                        <a:latin typeface="Cambria Math" panose="02040503050406030204" pitchFamily="18" charset="0"/>
                      </a:rPr>
                      <m:t>𝑑</m:t>
                    </m:r>
                    <m:r>
                      <a:rPr lang="es-UY" b="0" i="1" smtClean="0">
                        <a:latin typeface="Cambria Math" panose="02040503050406030204" pitchFamily="18" charset="0"/>
                      </a:rPr>
                      <m:t>í</m:t>
                    </m:r>
                    <m:r>
                      <a:rPr lang="es-UY" b="0" i="1" smtClean="0">
                        <a:latin typeface="Cambria Math" panose="02040503050406030204" pitchFamily="18" charset="0"/>
                      </a:rPr>
                      <m:t>𝑎</m:t>
                    </m:r>
                  </m:oMath>
                </a14:m>
                <a:r>
                  <a:rPr lang="es-UY" dirty="0"/>
                  <a:t> (por persona)</a:t>
                </a:r>
              </a:p>
            </p:txBody>
          </p:sp>
        </mc:Choice>
        <mc:Fallback xmlns="">
          <p:sp>
            <p:nvSpPr>
              <p:cNvPr id="9" name="CuadroTexto 8">
                <a:extLst>
                  <a:ext uri="{FF2B5EF4-FFF2-40B4-BE49-F238E27FC236}">
                    <a16:creationId xmlns:a16="http://schemas.microsoft.com/office/drawing/2014/main" id="{DDF7E183-F396-55E2-2421-910B8B6AFA22}"/>
                  </a:ext>
                </a:extLst>
              </p:cNvPr>
              <p:cNvSpPr txBox="1">
                <a:spLocks noRot="1" noChangeAspect="1" noMove="1" noResize="1" noEditPoints="1" noAdjustHandles="1" noChangeArrowheads="1" noChangeShapeType="1" noTextEdit="1"/>
              </p:cNvSpPr>
              <p:nvPr/>
            </p:nvSpPr>
            <p:spPr>
              <a:xfrm>
                <a:off x="421194" y="5053646"/>
                <a:ext cx="10787373" cy="465769"/>
              </a:xfrm>
              <a:prstGeom prst="rect">
                <a:avLst/>
              </a:prstGeom>
              <a:blipFill>
                <a:blip r:embed="rId4"/>
                <a:stretch>
                  <a:fillRect b="-10526"/>
                </a:stretch>
              </a:blipFill>
            </p:spPr>
            <p:txBody>
              <a:bodyPr/>
              <a:lstStyle/>
              <a:p>
                <a:r>
                  <a:rPr lang="es-UY">
                    <a:noFill/>
                  </a:rPr>
                  <a:t> </a:t>
                </a:r>
              </a:p>
            </p:txBody>
          </p:sp>
        </mc:Fallback>
      </mc:AlternateContent>
      <p:sp>
        <p:nvSpPr>
          <p:cNvPr id="11" name="CuadroTexto 10">
            <a:extLst>
              <a:ext uri="{FF2B5EF4-FFF2-40B4-BE49-F238E27FC236}">
                <a16:creationId xmlns:a16="http://schemas.microsoft.com/office/drawing/2014/main" id="{2523C8D0-4C30-C9A9-AC35-90F57CED28A8}"/>
              </a:ext>
            </a:extLst>
          </p:cNvPr>
          <p:cNvSpPr txBox="1"/>
          <p:nvPr/>
        </p:nvSpPr>
        <p:spPr>
          <a:xfrm>
            <a:off x="335361" y="5746562"/>
            <a:ext cx="10499341" cy="800219"/>
          </a:xfrm>
          <a:prstGeom prst="rect">
            <a:avLst/>
          </a:prstGeom>
          <a:noFill/>
        </p:spPr>
        <p:txBody>
          <a:bodyPr wrap="square">
            <a:spAutoFit/>
          </a:bodyPr>
          <a:lstStyle/>
          <a:p>
            <a:pPr>
              <a:spcBef>
                <a:spcPts val="600"/>
              </a:spcBef>
              <a:spcAft>
                <a:spcPts val="600"/>
              </a:spcAft>
            </a:pPr>
            <a:r>
              <a:rPr lang="es-UY" sz="1800"/>
              <a:t>Concentración en el agua de bebida: 3,914x10</a:t>
            </a:r>
            <a:r>
              <a:rPr lang="es-UY" sz="1800" baseline="30000"/>
              <a:t>-6</a:t>
            </a:r>
            <a:r>
              <a:rPr lang="es-UY" sz="1800"/>
              <a:t> organismos/litro  (bebiendo 1 litro por día)</a:t>
            </a:r>
          </a:p>
          <a:p>
            <a:pPr>
              <a:spcBef>
                <a:spcPts val="600"/>
              </a:spcBef>
              <a:spcAft>
                <a:spcPts val="600"/>
              </a:spcAft>
            </a:pPr>
            <a:r>
              <a:rPr lang="es-UY" sz="1800"/>
              <a:t>Eficacia requerida (remoción + inactivación) = log No/N = log 5/3,914x10</a:t>
            </a:r>
            <a:r>
              <a:rPr lang="es-UY" sz="1800" baseline="30000"/>
              <a:t>-6</a:t>
            </a:r>
            <a:r>
              <a:rPr lang="es-UY" sz="1800"/>
              <a:t>= </a:t>
            </a:r>
            <a:r>
              <a:rPr lang="es-UY" b="1" u="sng">
                <a:solidFill>
                  <a:schemeClr val="bg2">
                    <a:lumMod val="10000"/>
                  </a:schemeClr>
                </a:solidFill>
              </a:rPr>
              <a:t>6,11</a:t>
            </a:r>
            <a:endParaRPr lang="es-UY" sz="1800"/>
          </a:p>
        </p:txBody>
      </p:sp>
    </p:spTree>
    <p:extLst>
      <p:ext uri="{BB962C8B-B14F-4D97-AF65-F5344CB8AC3E}">
        <p14:creationId xmlns:p14="http://schemas.microsoft.com/office/powerpoint/2010/main" val="272457385"/>
      </p:ext>
    </p:extLst>
  </p:cSld>
  <p:clrMapOvr>
    <a:masterClrMapping/>
  </p:clrMapOvr>
  <p:transition>
    <p:zoom dir="in"/>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 name="Rectángulo 64">
            <a:extLst>
              <a:ext uri="{FF2B5EF4-FFF2-40B4-BE49-F238E27FC236}">
                <a16:creationId xmlns:a16="http://schemas.microsoft.com/office/drawing/2014/main" id="{64D9AC5F-34F3-4DF7-D3CF-7D17C322F11C}"/>
              </a:ext>
            </a:extLst>
          </p:cNvPr>
          <p:cNvSpPr/>
          <p:nvPr/>
        </p:nvSpPr>
        <p:spPr bwMode="auto">
          <a:xfrm>
            <a:off x="768041" y="1955623"/>
            <a:ext cx="10687449" cy="3672408"/>
          </a:xfrm>
          <a:prstGeom prst="rect">
            <a:avLst/>
          </a:prstGeom>
          <a:solidFill>
            <a:schemeClr val="bg1"/>
          </a:solidFill>
          <a:ln w="9525" cap="flat" cmpd="sng" algn="ctr">
            <a:solidFill>
              <a:schemeClr val="tx2">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2" name="Text Box 3">
            <a:extLst>
              <a:ext uri="{FF2B5EF4-FFF2-40B4-BE49-F238E27FC236}">
                <a16:creationId xmlns:a16="http://schemas.microsoft.com/office/drawing/2014/main" id="{7C8BA021-9718-C942-7469-5D3B5EE7B280}"/>
              </a:ext>
            </a:extLst>
          </p:cNvPr>
          <p:cNvSpPr txBox="1">
            <a:spLocks noChangeArrowheads="1"/>
          </p:cNvSpPr>
          <p:nvPr/>
        </p:nvSpPr>
        <p:spPr bwMode="auto">
          <a:xfrm>
            <a:off x="2466776" y="4378384"/>
            <a:ext cx="1295400" cy="261610"/>
          </a:xfrm>
          <a:prstGeom prst="rect">
            <a:avLst/>
          </a:prstGeom>
          <a:noFill/>
          <a:ln w="9525">
            <a:noFill/>
            <a:miter lim="800000"/>
            <a:headEnd/>
            <a:tailEnd/>
          </a:ln>
        </p:spPr>
        <p:txBody>
          <a:bodyPr>
            <a:spAutoFit/>
          </a:bodyPr>
          <a:lstStyle/>
          <a:p>
            <a:pPr>
              <a:spcBef>
                <a:spcPct val="50000"/>
              </a:spcBef>
            </a:pPr>
            <a:r>
              <a:rPr lang="es-ES_tradnl" sz="1100">
                <a:solidFill>
                  <a:srgbClr val="000000"/>
                </a:solidFill>
              </a:rPr>
              <a:t>COAGULACIÓN</a:t>
            </a:r>
            <a:endParaRPr lang="es-MX" sz="1100">
              <a:solidFill>
                <a:srgbClr val="000000"/>
              </a:solidFill>
            </a:endParaRPr>
          </a:p>
        </p:txBody>
      </p:sp>
      <p:sp>
        <p:nvSpPr>
          <p:cNvPr id="4" name="Line 6">
            <a:extLst>
              <a:ext uri="{FF2B5EF4-FFF2-40B4-BE49-F238E27FC236}">
                <a16:creationId xmlns:a16="http://schemas.microsoft.com/office/drawing/2014/main" id="{0ABA05F1-FF8D-0B0F-081B-7F2F7A73C506}"/>
              </a:ext>
            </a:extLst>
          </p:cNvPr>
          <p:cNvSpPr>
            <a:spLocks noChangeShapeType="1"/>
          </p:cNvSpPr>
          <p:nvPr/>
        </p:nvSpPr>
        <p:spPr bwMode="auto">
          <a:xfrm>
            <a:off x="3281807" y="3897698"/>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grpSp>
        <p:nvGrpSpPr>
          <p:cNvPr id="6" name="Group 13">
            <a:extLst>
              <a:ext uri="{FF2B5EF4-FFF2-40B4-BE49-F238E27FC236}">
                <a16:creationId xmlns:a16="http://schemas.microsoft.com/office/drawing/2014/main" id="{68936B16-6059-F81B-22DE-3D384A224923}"/>
              </a:ext>
            </a:extLst>
          </p:cNvPr>
          <p:cNvGrpSpPr>
            <a:grpSpLocks/>
          </p:cNvGrpSpPr>
          <p:nvPr/>
        </p:nvGrpSpPr>
        <p:grpSpPr bwMode="auto">
          <a:xfrm>
            <a:off x="1125279" y="2898488"/>
            <a:ext cx="649287" cy="1800225"/>
            <a:chOff x="385" y="1162"/>
            <a:chExt cx="409" cy="1134"/>
          </a:xfrm>
        </p:grpSpPr>
        <p:grpSp>
          <p:nvGrpSpPr>
            <p:cNvPr id="7" name="Group 14">
              <a:extLst>
                <a:ext uri="{FF2B5EF4-FFF2-40B4-BE49-F238E27FC236}">
                  <a16:creationId xmlns:a16="http://schemas.microsoft.com/office/drawing/2014/main" id="{2D6810B4-FEE3-3F7E-E6A1-70E5F052849C}"/>
                </a:ext>
              </a:extLst>
            </p:cNvPr>
            <p:cNvGrpSpPr>
              <a:grpSpLocks/>
            </p:cNvGrpSpPr>
            <p:nvPr/>
          </p:nvGrpSpPr>
          <p:grpSpPr bwMode="auto">
            <a:xfrm>
              <a:off x="476" y="1162"/>
              <a:ext cx="318" cy="1134"/>
              <a:chOff x="612" y="1162"/>
              <a:chExt cx="318" cy="1134"/>
            </a:xfrm>
          </p:grpSpPr>
          <p:sp>
            <p:nvSpPr>
              <p:cNvPr id="13" name="Freeform 15">
                <a:extLst>
                  <a:ext uri="{FF2B5EF4-FFF2-40B4-BE49-F238E27FC236}">
                    <a16:creationId xmlns:a16="http://schemas.microsoft.com/office/drawing/2014/main" id="{1A9C35A1-007C-DF0E-67B5-177A375B444E}"/>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4" name="Freeform 16">
                <a:extLst>
                  <a:ext uri="{FF2B5EF4-FFF2-40B4-BE49-F238E27FC236}">
                    <a16:creationId xmlns:a16="http://schemas.microsoft.com/office/drawing/2014/main" id="{3464310D-AF64-0200-5011-36022527E9F7}"/>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5" name="Freeform 17">
                <a:extLst>
                  <a:ext uri="{FF2B5EF4-FFF2-40B4-BE49-F238E27FC236}">
                    <a16:creationId xmlns:a16="http://schemas.microsoft.com/office/drawing/2014/main" id="{542C0244-AAC4-9EC0-3C3F-2F297132E1BA}"/>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grpSp>
          <p:nvGrpSpPr>
            <p:cNvPr id="8" name="Group 18">
              <a:extLst>
                <a:ext uri="{FF2B5EF4-FFF2-40B4-BE49-F238E27FC236}">
                  <a16:creationId xmlns:a16="http://schemas.microsoft.com/office/drawing/2014/main" id="{7B0A08B5-92D7-7EAC-5860-B0A6B69EBD5F}"/>
                </a:ext>
              </a:extLst>
            </p:cNvPr>
            <p:cNvGrpSpPr>
              <a:grpSpLocks/>
            </p:cNvGrpSpPr>
            <p:nvPr/>
          </p:nvGrpSpPr>
          <p:grpSpPr bwMode="auto">
            <a:xfrm>
              <a:off x="385" y="1162"/>
              <a:ext cx="318" cy="1134"/>
              <a:chOff x="612" y="1162"/>
              <a:chExt cx="318" cy="1134"/>
            </a:xfrm>
          </p:grpSpPr>
          <p:sp>
            <p:nvSpPr>
              <p:cNvPr id="10" name="Freeform 19">
                <a:extLst>
                  <a:ext uri="{FF2B5EF4-FFF2-40B4-BE49-F238E27FC236}">
                    <a16:creationId xmlns:a16="http://schemas.microsoft.com/office/drawing/2014/main" id="{DCC9B9A6-55AE-F0FF-D8FC-D76A85CAE0C5}"/>
                  </a:ext>
                </a:extLst>
              </p:cNvPr>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1" name="Freeform 20">
                <a:extLst>
                  <a:ext uri="{FF2B5EF4-FFF2-40B4-BE49-F238E27FC236}">
                    <a16:creationId xmlns:a16="http://schemas.microsoft.com/office/drawing/2014/main" id="{132D72CE-580D-4EBF-9206-ACA395C5BCA8}"/>
                  </a:ext>
                </a:extLst>
              </p:cNvPr>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2" name="Freeform 21">
                <a:extLst>
                  <a:ext uri="{FF2B5EF4-FFF2-40B4-BE49-F238E27FC236}">
                    <a16:creationId xmlns:a16="http://schemas.microsoft.com/office/drawing/2014/main" id="{D47DD15B-8AA9-9814-779D-6235B4BCC0ED}"/>
                  </a:ext>
                </a:extLst>
              </p:cNvPr>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sp>
          <p:nvSpPr>
            <p:cNvPr id="9" name="Oval 22">
              <a:extLst>
                <a:ext uri="{FF2B5EF4-FFF2-40B4-BE49-F238E27FC236}">
                  <a16:creationId xmlns:a16="http://schemas.microsoft.com/office/drawing/2014/main" id="{91129F77-15BD-76B4-CC04-7A0DF0C8286E}"/>
                </a:ext>
              </a:extLst>
            </p:cNvPr>
            <p:cNvSpPr>
              <a:spLocks noChangeArrowheads="1"/>
            </p:cNvSpPr>
            <p:nvPr/>
          </p:nvSpPr>
          <p:spPr bwMode="auto">
            <a:xfrm>
              <a:off x="657" y="1706"/>
              <a:ext cx="136" cy="136"/>
            </a:xfrm>
            <a:prstGeom prst="ellipse">
              <a:avLst/>
            </a:prstGeom>
            <a:solidFill>
              <a:srgbClr val="00001C"/>
            </a:solidFill>
            <a:ln w="9525">
              <a:solidFill>
                <a:schemeClr val="bg1">
                  <a:lumMod val="85000"/>
                </a:schemeClr>
              </a:solidFill>
              <a:round/>
              <a:headEnd/>
              <a:tailEnd/>
            </a:ln>
          </p:spPr>
          <p:txBody>
            <a:bodyPr wrap="none" anchor="ctr"/>
            <a:lstStyle/>
            <a:p>
              <a:pPr algn="l"/>
              <a:endParaRPr lang="es-UY" sz="1800">
                <a:solidFill>
                  <a:srgbClr val="000000"/>
                </a:solidFill>
              </a:endParaRPr>
            </a:p>
          </p:txBody>
        </p:sp>
      </p:grpSp>
      <p:sp>
        <p:nvSpPr>
          <p:cNvPr id="16" name="Line 24">
            <a:extLst>
              <a:ext uri="{FF2B5EF4-FFF2-40B4-BE49-F238E27FC236}">
                <a16:creationId xmlns:a16="http://schemas.microsoft.com/office/drawing/2014/main" id="{FABEAE90-FB24-7F25-0AF2-81AB1634BFF0}"/>
              </a:ext>
            </a:extLst>
          </p:cNvPr>
          <p:cNvSpPr>
            <a:spLocks noChangeShapeType="1"/>
          </p:cNvSpPr>
          <p:nvPr/>
        </p:nvSpPr>
        <p:spPr bwMode="auto">
          <a:xfrm>
            <a:off x="5005182" y="3879824"/>
            <a:ext cx="375177"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cxnSp>
        <p:nvCxnSpPr>
          <p:cNvPr id="17" name="AutoShape 57">
            <a:extLst>
              <a:ext uri="{FF2B5EF4-FFF2-40B4-BE49-F238E27FC236}">
                <a16:creationId xmlns:a16="http://schemas.microsoft.com/office/drawing/2014/main" id="{FB7BB4C1-3ADC-58E1-5F13-A128F881AC4F}"/>
              </a:ext>
            </a:extLst>
          </p:cNvPr>
          <p:cNvCxnSpPr>
            <a:cxnSpLocks noChangeShapeType="1"/>
            <a:stCxn id="24" idx="1"/>
            <a:endCxn id="25" idx="1"/>
          </p:cNvCxnSpPr>
          <p:nvPr/>
        </p:nvCxnSpPr>
        <p:spPr bwMode="auto">
          <a:xfrm>
            <a:off x="2850011" y="4304098"/>
            <a:ext cx="422275" cy="0"/>
          </a:xfrm>
          <a:prstGeom prst="straightConnector1">
            <a:avLst/>
          </a:prstGeom>
          <a:noFill/>
          <a:ln w="28575">
            <a:solidFill>
              <a:schemeClr val="tx1"/>
            </a:solidFill>
            <a:round/>
            <a:headEnd/>
            <a:tailEnd/>
          </a:ln>
        </p:spPr>
      </p:cxnSp>
      <p:grpSp>
        <p:nvGrpSpPr>
          <p:cNvPr id="18" name="Group 58">
            <a:extLst>
              <a:ext uri="{FF2B5EF4-FFF2-40B4-BE49-F238E27FC236}">
                <a16:creationId xmlns:a16="http://schemas.microsoft.com/office/drawing/2014/main" id="{24D176E6-0B88-45BA-3F26-1E6BBF2B74F5}"/>
              </a:ext>
            </a:extLst>
          </p:cNvPr>
          <p:cNvGrpSpPr>
            <a:grpSpLocks/>
          </p:cNvGrpSpPr>
          <p:nvPr/>
        </p:nvGrpSpPr>
        <p:grpSpPr bwMode="auto">
          <a:xfrm>
            <a:off x="2850010" y="3465898"/>
            <a:ext cx="422275" cy="838200"/>
            <a:chOff x="1728" y="1584"/>
            <a:chExt cx="288" cy="528"/>
          </a:xfrm>
        </p:grpSpPr>
        <p:grpSp>
          <p:nvGrpSpPr>
            <p:cNvPr id="19" name="Group 59">
              <a:extLst>
                <a:ext uri="{FF2B5EF4-FFF2-40B4-BE49-F238E27FC236}">
                  <a16:creationId xmlns:a16="http://schemas.microsoft.com/office/drawing/2014/main" id="{0691A15E-FBCB-0164-A21E-C16E68420E1E}"/>
                </a:ext>
              </a:extLst>
            </p:cNvPr>
            <p:cNvGrpSpPr>
              <a:grpSpLocks/>
            </p:cNvGrpSpPr>
            <p:nvPr/>
          </p:nvGrpSpPr>
          <p:grpSpPr bwMode="auto">
            <a:xfrm>
              <a:off x="1728" y="1632"/>
              <a:ext cx="288" cy="480"/>
              <a:chOff x="1728" y="1632"/>
              <a:chExt cx="336" cy="480"/>
            </a:xfrm>
          </p:grpSpPr>
          <p:sp>
            <p:nvSpPr>
              <p:cNvPr id="24" name="Line 60">
                <a:extLst>
                  <a:ext uri="{FF2B5EF4-FFF2-40B4-BE49-F238E27FC236}">
                    <a16:creationId xmlns:a16="http://schemas.microsoft.com/office/drawing/2014/main" id="{F2CA915C-E8E8-7F23-54A2-0620422634F0}"/>
                  </a:ext>
                </a:extLst>
              </p:cNvPr>
              <p:cNvSpPr>
                <a:spLocks noChangeShapeType="1"/>
              </p:cNvSpPr>
              <p:nvPr/>
            </p:nvSpPr>
            <p:spPr bwMode="auto">
              <a:xfrm>
                <a:off x="1728"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25" name="Line 61">
                <a:extLst>
                  <a:ext uri="{FF2B5EF4-FFF2-40B4-BE49-F238E27FC236}">
                    <a16:creationId xmlns:a16="http://schemas.microsoft.com/office/drawing/2014/main" id="{3045A90F-5082-2F6D-11E0-EE7148517E46}"/>
                  </a:ext>
                </a:extLst>
              </p:cNvPr>
              <p:cNvSpPr>
                <a:spLocks noChangeShapeType="1"/>
              </p:cNvSpPr>
              <p:nvPr/>
            </p:nvSpPr>
            <p:spPr bwMode="auto">
              <a:xfrm>
                <a:off x="2064"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20" name="Group 62">
              <a:extLst>
                <a:ext uri="{FF2B5EF4-FFF2-40B4-BE49-F238E27FC236}">
                  <a16:creationId xmlns:a16="http://schemas.microsoft.com/office/drawing/2014/main" id="{620265ED-CB9B-453F-BDE8-73ED03996F73}"/>
                </a:ext>
              </a:extLst>
            </p:cNvPr>
            <p:cNvGrpSpPr>
              <a:grpSpLocks/>
            </p:cNvGrpSpPr>
            <p:nvPr/>
          </p:nvGrpSpPr>
          <p:grpSpPr bwMode="auto">
            <a:xfrm>
              <a:off x="1776" y="1968"/>
              <a:ext cx="192" cy="48"/>
              <a:chOff x="1392" y="2832"/>
              <a:chExt cx="192" cy="48"/>
            </a:xfrm>
          </p:grpSpPr>
          <p:sp>
            <p:nvSpPr>
              <p:cNvPr id="22" name="Oval 63">
                <a:extLst>
                  <a:ext uri="{FF2B5EF4-FFF2-40B4-BE49-F238E27FC236}">
                    <a16:creationId xmlns:a16="http://schemas.microsoft.com/office/drawing/2014/main" id="{E2DB50F9-678C-EA9B-2862-40C22702D62F}"/>
                  </a:ext>
                </a:extLst>
              </p:cNvPr>
              <p:cNvSpPr>
                <a:spLocks noChangeArrowheads="1"/>
              </p:cNvSpPr>
              <p:nvPr/>
            </p:nvSpPr>
            <p:spPr bwMode="auto">
              <a:xfrm>
                <a:off x="1392"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23" name="Oval 64">
                <a:extLst>
                  <a:ext uri="{FF2B5EF4-FFF2-40B4-BE49-F238E27FC236}">
                    <a16:creationId xmlns:a16="http://schemas.microsoft.com/office/drawing/2014/main" id="{0E6C7557-B7E2-3CE0-38C9-E3A450F805ED}"/>
                  </a:ext>
                </a:extLst>
              </p:cNvPr>
              <p:cNvSpPr>
                <a:spLocks noChangeArrowheads="1"/>
              </p:cNvSpPr>
              <p:nvPr/>
            </p:nvSpPr>
            <p:spPr bwMode="auto">
              <a:xfrm>
                <a:off x="1488"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grpSp>
        <p:sp>
          <p:nvSpPr>
            <p:cNvPr id="21" name="Line 65">
              <a:extLst>
                <a:ext uri="{FF2B5EF4-FFF2-40B4-BE49-F238E27FC236}">
                  <a16:creationId xmlns:a16="http://schemas.microsoft.com/office/drawing/2014/main" id="{5918A938-3445-2515-0E70-3356FFB5599C}"/>
                </a:ext>
              </a:extLst>
            </p:cNvPr>
            <p:cNvSpPr>
              <a:spLocks noChangeShapeType="1"/>
            </p:cNvSpPr>
            <p:nvPr/>
          </p:nvSpPr>
          <p:spPr bwMode="auto">
            <a:xfrm flipV="1">
              <a:off x="1872" y="1584"/>
              <a:ext cx="0" cy="432"/>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26" name="Group 66">
            <a:extLst>
              <a:ext uri="{FF2B5EF4-FFF2-40B4-BE49-F238E27FC236}">
                <a16:creationId xmlns:a16="http://schemas.microsoft.com/office/drawing/2014/main" id="{B1828385-0562-E100-AB51-0A72D9CB22CF}"/>
              </a:ext>
            </a:extLst>
          </p:cNvPr>
          <p:cNvGrpSpPr>
            <a:grpSpLocks/>
          </p:cNvGrpSpPr>
          <p:nvPr/>
        </p:nvGrpSpPr>
        <p:grpSpPr bwMode="auto">
          <a:xfrm>
            <a:off x="6658949" y="3539799"/>
            <a:ext cx="1296987" cy="1268413"/>
            <a:chOff x="2968" y="1525"/>
            <a:chExt cx="817" cy="799"/>
          </a:xfrm>
        </p:grpSpPr>
        <p:sp>
          <p:nvSpPr>
            <p:cNvPr id="27" name="Rectangle 67">
              <a:extLst>
                <a:ext uri="{FF2B5EF4-FFF2-40B4-BE49-F238E27FC236}">
                  <a16:creationId xmlns:a16="http://schemas.microsoft.com/office/drawing/2014/main" id="{5DAAFE95-2441-8B1C-4085-DB2382902087}"/>
                </a:ext>
              </a:extLst>
            </p:cNvPr>
            <p:cNvSpPr>
              <a:spLocks noChangeArrowheads="1"/>
            </p:cNvSpPr>
            <p:nvPr/>
          </p:nvSpPr>
          <p:spPr bwMode="auto">
            <a:xfrm>
              <a:off x="3061" y="1570"/>
              <a:ext cx="635" cy="318"/>
            </a:xfrm>
            <a:prstGeom prst="rect">
              <a:avLst/>
            </a:prstGeom>
            <a:noFill/>
            <a:ln w="12700">
              <a:solidFill>
                <a:schemeClr val="tx1"/>
              </a:solidFill>
              <a:miter lim="800000"/>
              <a:headEnd/>
              <a:tailEnd/>
            </a:ln>
          </p:spPr>
          <p:txBody>
            <a:bodyPr wrap="none" anchor="ctr"/>
            <a:lstStyle/>
            <a:p>
              <a:pPr algn="l"/>
              <a:endParaRPr lang="es-UY" sz="1800">
                <a:solidFill>
                  <a:srgbClr val="000000"/>
                </a:solidFill>
              </a:endParaRPr>
            </a:p>
          </p:txBody>
        </p:sp>
        <p:sp>
          <p:nvSpPr>
            <p:cNvPr id="28" name="Text Box 68">
              <a:extLst>
                <a:ext uri="{FF2B5EF4-FFF2-40B4-BE49-F238E27FC236}">
                  <a16:creationId xmlns:a16="http://schemas.microsoft.com/office/drawing/2014/main" id="{33D9E206-AEDF-CC2C-A29C-AB7F11AC8DD7}"/>
                </a:ext>
              </a:extLst>
            </p:cNvPr>
            <p:cNvSpPr txBox="1">
              <a:spLocks noChangeArrowheads="1"/>
            </p:cNvSpPr>
            <p:nvPr/>
          </p:nvSpPr>
          <p:spPr bwMode="auto">
            <a:xfrm>
              <a:off x="2968" y="2053"/>
              <a:ext cx="817" cy="271"/>
            </a:xfrm>
            <a:prstGeom prst="rect">
              <a:avLst/>
            </a:prstGeom>
            <a:noFill/>
            <a:ln w="9525">
              <a:noFill/>
              <a:miter lim="800000"/>
              <a:headEnd/>
              <a:tailEnd/>
            </a:ln>
          </p:spPr>
          <p:txBody>
            <a:bodyPr>
              <a:spAutoFit/>
            </a:bodyPr>
            <a:lstStyle/>
            <a:p>
              <a:pPr algn="ctr">
                <a:spcBef>
                  <a:spcPct val="50000"/>
                </a:spcBef>
              </a:pPr>
              <a:r>
                <a:rPr lang="es-ES_tradnl" sz="1100">
                  <a:solidFill>
                    <a:srgbClr val="000000"/>
                  </a:solidFill>
                </a:rPr>
                <a:t>FILTRACIÓN RÁPIDA</a:t>
              </a:r>
              <a:endParaRPr lang="es-MX" sz="1100">
                <a:solidFill>
                  <a:srgbClr val="000000"/>
                </a:solidFill>
              </a:endParaRPr>
            </a:p>
          </p:txBody>
        </p:sp>
        <p:sp>
          <p:nvSpPr>
            <p:cNvPr id="29" name="Rectangle 69" descr="Vertical clara">
              <a:extLst>
                <a:ext uri="{FF2B5EF4-FFF2-40B4-BE49-F238E27FC236}">
                  <a16:creationId xmlns:a16="http://schemas.microsoft.com/office/drawing/2014/main" id="{3CF8F501-507B-CCAD-C5B9-5601E20DD9F3}"/>
                </a:ext>
              </a:extLst>
            </p:cNvPr>
            <p:cNvSpPr>
              <a:spLocks noChangeArrowheads="1"/>
            </p:cNvSpPr>
            <p:nvPr/>
          </p:nvSpPr>
          <p:spPr bwMode="auto">
            <a:xfrm>
              <a:off x="3061" y="1888"/>
              <a:ext cx="635" cy="91"/>
            </a:xfrm>
            <a:prstGeom prst="rect">
              <a:avLst/>
            </a:prstGeom>
            <a:noFill/>
            <a:ln w="28575">
              <a:solidFill>
                <a:schemeClr val="tx1"/>
              </a:solidFill>
              <a:miter lim="800000"/>
              <a:headEnd/>
              <a:tailEnd/>
            </a:ln>
          </p:spPr>
          <p:txBody>
            <a:bodyPr wrap="none" anchor="ctr"/>
            <a:lstStyle/>
            <a:p>
              <a:pPr algn="l"/>
              <a:endParaRPr lang="es-UY" sz="1800">
                <a:solidFill>
                  <a:srgbClr val="000000"/>
                </a:solidFill>
              </a:endParaRPr>
            </a:p>
          </p:txBody>
        </p:sp>
        <p:sp>
          <p:nvSpPr>
            <p:cNvPr id="30" name="Rectangle 70" descr="Confeti grande">
              <a:extLst>
                <a:ext uri="{FF2B5EF4-FFF2-40B4-BE49-F238E27FC236}">
                  <a16:creationId xmlns:a16="http://schemas.microsoft.com/office/drawing/2014/main" id="{E025522D-824C-0CEC-C8A9-19A48AA43775}"/>
                </a:ext>
              </a:extLst>
            </p:cNvPr>
            <p:cNvSpPr>
              <a:spLocks noChangeArrowheads="1"/>
            </p:cNvSpPr>
            <p:nvPr/>
          </p:nvSpPr>
          <p:spPr bwMode="auto">
            <a:xfrm>
              <a:off x="3061" y="1661"/>
              <a:ext cx="635" cy="227"/>
            </a:xfrm>
            <a:prstGeom prst="rect">
              <a:avLst/>
            </a:prstGeom>
            <a:noFill/>
            <a:ln w="9525">
              <a:solidFill>
                <a:schemeClr val="tx1"/>
              </a:solidFill>
              <a:miter lim="800000"/>
              <a:headEnd/>
              <a:tailEnd/>
            </a:ln>
          </p:spPr>
          <p:txBody>
            <a:bodyPr wrap="none" anchor="ctr"/>
            <a:lstStyle/>
            <a:p>
              <a:pPr algn="l"/>
              <a:endParaRPr lang="es-UY" sz="1800">
                <a:solidFill>
                  <a:srgbClr val="000000"/>
                </a:solidFill>
              </a:endParaRPr>
            </a:p>
          </p:txBody>
        </p:sp>
        <p:sp>
          <p:nvSpPr>
            <p:cNvPr id="31" name="Freeform 71">
              <a:extLst>
                <a:ext uri="{FF2B5EF4-FFF2-40B4-BE49-F238E27FC236}">
                  <a16:creationId xmlns:a16="http://schemas.microsoft.com/office/drawing/2014/main" id="{EC5CEB76-022C-8687-62F2-9722EC251F7E}"/>
                </a:ext>
              </a:extLst>
            </p:cNvPr>
            <p:cNvSpPr>
              <a:spLocks/>
            </p:cNvSpPr>
            <p:nvPr/>
          </p:nvSpPr>
          <p:spPr bwMode="auto">
            <a:xfrm>
              <a:off x="3061" y="1525"/>
              <a:ext cx="635" cy="454"/>
            </a:xfrm>
            <a:custGeom>
              <a:avLst/>
              <a:gdLst>
                <a:gd name="T0" fmla="*/ 0 w 635"/>
                <a:gd name="T1" fmla="*/ 0 h 454"/>
                <a:gd name="T2" fmla="*/ 0 w 635"/>
                <a:gd name="T3" fmla="*/ 454 h 454"/>
                <a:gd name="T4" fmla="*/ 635 w 635"/>
                <a:gd name="T5" fmla="*/ 454 h 454"/>
                <a:gd name="T6" fmla="*/ 635 w 635"/>
                <a:gd name="T7" fmla="*/ 0 h 454"/>
                <a:gd name="T8" fmla="*/ 0 60000 65536"/>
                <a:gd name="T9" fmla="*/ 0 60000 65536"/>
                <a:gd name="T10" fmla="*/ 0 60000 65536"/>
                <a:gd name="T11" fmla="*/ 0 60000 65536"/>
                <a:gd name="T12" fmla="*/ 0 w 635"/>
                <a:gd name="T13" fmla="*/ 0 h 454"/>
                <a:gd name="T14" fmla="*/ 635 w 635"/>
                <a:gd name="T15" fmla="*/ 454 h 454"/>
              </a:gdLst>
              <a:ahLst/>
              <a:cxnLst>
                <a:cxn ang="T8">
                  <a:pos x="T0" y="T1"/>
                </a:cxn>
                <a:cxn ang="T9">
                  <a:pos x="T2" y="T3"/>
                </a:cxn>
                <a:cxn ang="T10">
                  <a:pos x="T4" y="T5"/>
                </a:cxn>
                <a:cxn ang="T11">
                  <a:pos x="T6" y="T7"/>
                </a:cxn>
              </a:cxnLst>
              <a:rect l="T12" t="T13" r="T14" b="T15"/>
              <a:pathLst>
                <a:path w="635" h="454">
                  <a:moveTo>
                    <a:pt x="0" y="0"/>
                  </a:moveTo>
                  <a:lnTo>
                    <a:pt x="0" y="454"/>
                  </a:lnTo>
                  <a:lnTo>
                    <a:pt x="635" y="454"/>
                  </a:lnTo>
                  <a:lnTo>
                    <a:pt x="635" y="0"/>
                  </a:lnTo>
                </a:path>
              </a:pathLst>
            </a:custGeom>
            <a:noFill/>
            <a:ln w="57150">
              <a:solidFill>
                <a:schemeClr val="tx1"/>
              </a:solidFill>
              <a:round/>
              <a:headEnd/>
              <a:tailEnd/>
            </a:ln>
          </p:spPr>
          <p:txBody>
            <a:bodyPr/>
            <a:lstStyle/>
            <a:p>
              <a:pPr algn="l"/>
              <a:endParaRPr lang="es-UY" sz="1800">
                <a:solidFill>
                  <a:srgbClr val="000000"/>
                </a:solidFill>
              </a:endParaRPr>
            </a:p>
          </p:txBody>
        </p:sp>
      </p:grpSp>
      <p:sp>
        <p:nvSpPr>
          <p:cNvPr id="32" name="Text Box 78">
            <a:extLst>
              <a:ext uri="{FF2B5EF4-FFF2-40B4-BE49-F238E27FC236}">
                <a16:creationId xmlns:a16="http://schemas.microsoft.com/office/drawing/2014/main" id="{4F74F556-AB0D-D406-86E6-A55EE5CEA128}"/>
              </a:ext>
            </a:extLst>
          </p:cNvPr>
          <p:cNvSpPr txBox="1">
            <a:spLocks noChangeArrowheads="1"/>
          </p:cNvSpPr>
          <p:nvPr/>
        </p:nvSpPr>
        <p:spPr bwMode="auto">
          <a:xfrm>
            <a:off x="5284173" y="4631914"/>
            <a:ext cx="1522413"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SEDIMENTACION</a:t>
            </a:r>
            <a:endParaRPr lang="es-MX" sz="1100">
              <a:solidFill>
                <a:srgbClr val="000000"/>
              </a:solidFill>
            </a:endParaRPr>
          </a:p>
        </p:txBody>
      </p:sp>
      <p:sp>
        <p:nvSpPr>
          <p:cNvPr id="33" name="Text Box 11">
            <a:extLst>
              <a:ext uri="{FF2B5EF4-FFF2-40B4-BE49-F238E27FC236}">
                <a16:creationId xmlns:a16="http://schemas.microsoft.com/office/drawing/2014/main" id="{C07DEB2E-D03B-B386-DF38-B651A2B49816}"/>
              </a:ext>
            </a:extLst>
          </p:cNvPr>
          <p:cNvSpPr txBox="1">
            <a:spLocks noChangeArrowheads="1"/>
          </p:cNvSpPr>
          <p:nvPr/>
        </p:nvSpPr>
        <p:spPr bwMode="auto">
          <a:xfrm>
            <a:off x="8452578" y="4339803"/>
            <a:ext cx="1224135" cy="253916"/>
          </a:xfrm>
          <a:prstGeom prst="rect">
            <a:avLst/>
          </a:prstGeom>
          <a:noFill/>
          <a:ln w="9525">
            <a:noFill/>
            <a:miter lim="800000"/>
            <a:headEnd/>
            <a:tailEnd/>
          </a:ln>
        </p:spPr>
        <p:txBody>
          <a:bodyPr wrap="square">
            <a:spAutoFit/>
          </a:bodyPr>
          <a:lstStyle/>
          <a:p>
            <a:pPr>
              <a:spcBef>
                <a:spcPct val="50000"/>
              </a:spcBef>
            </a:pPr>
            <a:r>
              <a:rPr lang="es-ES_tradnl" sz="1050">
                <a:solidFill>
                  <a:srgbClr val="000000"/>
                </a:solidFill>
              </a:rPr>
              <a:t>DESINFECCIÓN</a:t>
            </a:r>
            <a:endParaRPr lang="es-MX" sz="1050">
              <a:solidFill>
                <a:srgbClr val="000000"/>
              </a:solidFill>
            </a:endParaRPr>
          </a:p>
        </p:txBody>
      </p:sp>
      <p:sp>
        <p:nvSpPr>
          <p:cNvPr id="34" name="Text Box 5">
            <a:extLst>
              <a:ext uri="{FF2B5EF4-FFF2-40B4-BE49-F238E27FC236}">
                <a16:creationId xmlns:a16="http://schemas.microsoft.com/office/drawing/2014/main" id="{BE7FCC62-1ABC-C49B-E172-C7CF7DA95939}"/>
              </a:ext>
            </a:extLst>
          </p:cNvPr>
          <p:cNvSpPr txBox="1">
            <a:spLocks noChangeArrowheads="1"/>
          </p:cNvSpPr>
          <p:nvPr/>
        </p:nvSpPr>
        <p:spPr bwMode="auto">
          <a:xfrm>
            <a:off x="881792" y="3347077"/>
            <a:ext cx="1152525" cy="274638"/>
          </a:xfrm>
          <a:prstGeom prst="rect">
            <a:avLst/>
          </a:prstGeom>
          <a:noFill/>
          <a:ln w="9525">
            <a:noFill/>
            <a:miter lim="800000"/>
            <a:headEnd/>
            <a:tailEnd/>
          </a:ln>
        </p:spPr>
        <p:txBody>
          <a:bodyPr>
            <a:spAutoFit/>
          </a:bodyPr>
          <a:lstStyle/>
          <a:p>
            <a:pPr algn="l">
              <a:spcBef>
                <a:spcPct val="50000"/>
              </a:spcBef>
            </a:pPr>
            <a:r>
              <a:rPr lang="es-ES_tradnl" sz="1200">
                <a:solidFill>
                  <a:srgbClr val="000000"/>
                </a:solidFill>
              </a:rPr>
              <a:t>CAPTACIÓN</a:t>
            </a:r>
            <a:endParaRPr lang="es-MX" sz="1200">
              <a:solidFill>
                <a:srgbClr val="000000"/>
              </a:solidFill>
            </a:endParaRPr>
          </a:p>
        </p:txBody>
      </p:sp>
      <p:sp>
        <p:nvSpPr>
          <p:cNvPr id="38" name="Rectángulo 37">
            <a:extLst>
              <a:ext uri="{FF2B5EF4-FFF2-40B4-BE49-F238E27FC236}">
                <a16:creationId xmlns:a16="http://schemas.microsoft.com/office/drawing/2014/main" id="{59A21342-D1B0-78F3-08B4-519C70992CC2}"/>
              </a:ext>
            </a:extLst>
          </p:cNvPr>
          <p:cNvSpPr/>
          <p:nvPr/>
        </p:nvSpPr>
        <p:spPr>
          <a:xfrm>
            <a:off x="2160275" y="3690648"/>
            <a:ext cx="265763" cy="306496"/>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endParaRPr lang="es-UY" sz="1800">
              <a:solidFill>
                <a:srgbClr val="000000"/>
              </a:solidFill>
            </a:endParaRPr>
          </a:p>
        </p:txBody>
      </p:sp>
      <p:grpSp>
        <p:nvGrpSpPr>
          <p:cNvPr id="39" name="Group 8">
            <a:extLst>
              <a:ext uri="{FF2B5EF4-FFF2-40B4-BE49-F238E27FC236}">
                <a16:creationId xmlns:a16="http://schemas.microsoft.com/office/drawing/2014/main" id="{A93F7F93-7C5D-84D7-B84A-EC7E49C4FC04}"/>
              </a:ext>
            </a:extLst>
          </p:cNvPr>
          <p:cNvGrpSpPr>
            <a:grpSpLocks/>
          </p:cNvGrpSpPr>
          <p:nvPr/>
        </p:nvGrpSpPr>
        <p:grpSpPr bwMode="auto">
          <a:xfrm>
            <a:off x="8387956" y="3428091"/>
            <a:ext cx="1316908" cy="837394"/>
            <a:chOff x="4059" y="1480"/>
            <a:chExt cx="778" cy="453"/>
          </a:xfrm>
          <a:noFill/>
        </p:grpSpPr>
        <p:sp>
          <p:nvSpPr>
            <p:cNvPr id="40" name="Rectangle 9">
              <a:extLst>
                <a:ext uri="{FF2B5EF4-FFF2-40B4-BE49-F238E27FC236}">
                  <a16:creationId xmlns:a16="http://schemas.microsoft.com/office/drawing/2014/main" id="{7C60EA3C-D3B4-F56F-E2DB-C4E2AFB14C0A}"/>
                </a:ext>
              </a:extLst>
            </p:cNvPr>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41" name="Text Box 10">
              <a:extLst>
                <a:ext uri="{FF2B5EF4-FFF2-40B4-BE49-F238E27FC236}">
                  <a16:creationId xmlns:a16="http://schemas.microsoft.com/office/drawing/2014/main" id="{9B8DBA24-A24B-CADB-6171-EB7462B916C3}"/>
                </a:ext>
              </a:extLst>
            </p:cNvPr>
            <p:cNvSpPr txBox="1">
              <a:spLocks noChangeArrowheads="1"/>
            </p:cNvSpPr>
            <p:nvPr/>
          </p:nvSpPr>
          <p:spPr bwMode="auto">
            <a:xfrm>
              <a:off x="4066" y="1596"/>
              <a:ext cx="771" cy="216"/>
            </a:xfrm>
            <a:prstGeom prst="rect">
              <a:avLst/>
            </a:prstGeom>
            <a:grpFill/>
            <a:ln w="9525">
              <a:noFill/>
              <a:miter lim="800000"/>
              <a:headEnd/>
              <a:tailEnd/>
            </a:ln>
          </p:spPr>
          <p:txBody>
            <a:bodyPr>
              <a:spAutoFit/>
            </a:bodyPr>
            <a:lstStyle/>
            <a:p>
              <a:pPr algn="ctr">
                <a:spcBef>
                  <a:spcPct val="50000"/>
                </a:spcBef>
              </a:pPr>
              <a:r>
                <a:rPr lang="es-ES_tradnl" sz="1000" b="1">
                  <a:solidFill>
                    <a:srgbClr val="00001C"/>
                  </a:solidFill>
                </a:rPr>
                <a:t>DEPÓSITO DE AGUA FILTRADA</a:t>
              </a:r>
              <a:endParaRPr lang="es-MX" sz="1000" b="1">
                <a:solidFill>
                  <a:srgbClr val="00001C"/>
                </a:solidFill>
              </a:endParaRPr>
            </a:p>
          </p:txBody>
        </p:sp>
      </p:grpSp>
      <p:sp>
        <p:nvSpPr>
          <p:cNvPr id="43" name="Text Box 25">
            <a:extLst>
              <a:ext uri="{FF2B5EF4-FFF2-40B4-BE49-F238E27FC236}">
                <a16:creationId xmlns:a16="http://schemas.microsoft.com/office/drawing/2014/main" id="{A75DBC97-F3E7-1C9D-CA2F-C2617989E1E4}"/>
              </a:ext>
            </a:extLst>
          </p:cNvPr>
          <p:cNvSpPr txBox="1">
            <a:spLocks noChangeArrowheads="1"/>
          </p:cNvSpPr>
          <p:nvPr/>
        </p:nvSpPr>
        <p:spPr bwMode="auto">
          <a:xfrm>
            <a:off x="3762176" y="4385250"/>
            <a:ext cx="1344676" cy="261610"/>
          </a:xfrm>
          <a:prstGeom prst="rect">
            <a:avLst/>
          </a:prstGeom>
          <a:noFill/>
          <a:ln w="9525">
            <a:noFill/>
            <a:miter lim="800000"/>
            <a:headEnd/>
            <a:tailEnd/>
          </a:ln>
        </p:spPr>
        <p:txBody>
          <a:bodyPr wrap="square">
            <a:spAutoFit/>
          </a:bodyPr>
          <a:lstStyle/>
          <a:p>
            <a:pPr algn="l">
              <a:spcBef>
                <a:spcPct val="50000"/>
              </a:spcBef>
            </a:pPr>
            <a:r>
              <a:rPr lang="es-ES_tradnl" sz="1100">
                <a:solidFill>
                  <a:srgbClr val="000000"/>
                </a:solidFill>
              </a:rPr>
              <a:t>FLOCULACIÓN</a:t>
            </a:r>
            <a:endParaRPr lang="es-MX" sz="1100">
              <a:solidFill>
                <a:srgbClr val="000000"/>
              </a:solidFill>
            </a:endParaRPr>
          </a:p>
        </p:txBody>
      </p:sp>
      <p:cxnSp>
        <p:nvCxnSpPr>
          <p:cNvPr id="44" name="Conector recto 43">
            <a:extLst>
              <a:ext uri="{FF2B5EF4-FFF2-40B4-BE49-F238E27FC236}">
                <a16:creationId xmlns:a16="http://schemas.microsoft.com/office/drawing/2014/main" id="{BE543CBD-368B-EE4F-8FAB-60B9DB7503FA}"/>
              </a:ext>
            </a:extLst>
          </p:cNvPr>
          <p:cNvCxnSpPr>
            <a:cxnSpLocks/>
          </p:cNvCxnSpPr>
          <p:nvPr/>
        </p:nvCxnSpPr>
        <p:spPr bwMode="auto">
          <a:xfrm>
            <a:off x="3866725" y="3501141"/>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Forma libre: forma 44">
            <a:extLst>
              <a:ext uri="{FF2B5EF4-FFF2-40B4-BE49-F238E27FC236}">
                <a16:creationId xmlns:a16="http://schemas.microsoft.com/office/drawing/2014/main" id="{298EBBDC-D452-A474-3CBD-7C6FD0826C33}"/>
              </a:ext>
            </a:extLst>
          </p:cNvPr>
          <p:cNvSpPr/>
          <p:nvPr/>
        </p:nvSpPr>
        <p:spPr bwMode="auto">
          <a:xfrm>
            <a:off x="3728757" y="3454339"/>
            <a:ext cx="1267691" cy="810491"/>
          </a:xfrm>
          <a:custGeom>
            <a:avLst/>
            <a:gdLst>
              <a:gd name="connsiteX0" fmla="*/ 0 w 1267691"/>
              <a:gd name="connsiteY0" fmla="*/ 20782 h 810491"/>
              <a:gd name="connsiteX1" fmla="*/ 0 w 1267691"/>
              <a:gd name="connsiteY1" fmla="*/ 810491 h 810491"/>
              <a:gd name="connsiteX2" fmla="*/ 1267691 w 1267691"/>
              <a:gd name="connsiteY2" fmla="*/ 810491 h 810491"/>
              <a:gd name="connsiteX3" fmla="*/ 1267691 w 1267691"/>
              <a:gd name="connsiteY3" fmla="*/ 0 h 810491"/>
            </a:gdLst>
            <a:ahLst/>
            <a:cxnLst>
              <a:cxn ang="0">
                <a:pos x="connsiteX0" y="connsiteY0"/>
              </a:cxn>
              <a:cxn ang="0">
                <a:pos x="connsiteX1" y="connsiteY1"/>
              </a:cxn>
              <a:cxn ang="0">
                <a:pos x="connsiteX2" y="connsiteY2"/>
              </a:cxn>
              <a:cxn ang="0">
                <a:pos x="connsiteX3" y="connsiteY3"/>
              </a:cxn>
            </a:cxnLst>
            <a:rect l="l" t="t" r="r" b="b"/>
            <a:pathLst>
              <a:path w="1267691" h="810491">
                <a:moveTo>
                  <a:pt x="0" y="20782"/>
                </a:moveTo>
                <a:lnTo>
                  <a:pt x="0" y="810491"/>
                </a:lnTo>
                <a:lnTo>
                  <a:pt x="1267691" y="810491"/>
                </a:lnTo>
                <a:lnTo>
                  <a:pt x="1267691"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46" name="Conector recto 45">
            <a:extLst>
              <a:ext uri="{FF2B5EF4-FFF2-40B4-BE49-F238E27FC236}">
                <a16:creationId xmlns:a16="http://schemas.microsoft.com/office/drawing/2014/main" id="{A661DC09-A55B-7535-E812-BFD18169E6EF}"/>
              </a:ext>
            </a:extLst>
          </p:cNvPr>
          <p:cNvCxnSpPr>
            <a:cxnSpLocks/>
          </p:cNvCxnSpPr>
          <p:nvPr/>
        </p:nvCxnSpPr>
        <p:spPr bwMode="auto">
          <a:xfrm>
            <a:off x="3992350" y="3501141"/>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Conector recto 46">
            <a:extLst>
              <a:ext uri="{FF2B5EF4-FFF2-40B4-BE49-F238E27FC236}">
                <a16:creationId xmlns:a16="http://schemas.microsoft.com/office/drawing/2014/main" id="{27F8AAEC-1162-050F-402B-EA9F4AB81F54}"/>
              </a:ext>
            </a:extLst>
          </p:cNvPr>
          <p:cNvCxnSpPr>
            <a:cxnSpLocks/>
          </p:cNvCxnSpPr>
          <p:nvPr/>
        </p:nvCxnSpPr>
        <p:spPr bwMode="auto">
          <a:xfrm>
            <a:off x="4154757" y="3496860"/>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Conector recto 47">
            <a:extLst>
              <a:ext uri="{FF2B5EF4-FFF2-40B4-BE49-F238E27FC236}">
                <a16:creationId xmlns:a16="http://schemas.microsoft.com/office/drawing/2014/main" id="{3CF8A69A-6887-313E-23DE-485761ABC989}"/>
              </a:ext>
            </a:extLst>
          </p:cNvPr>
          <p:cNvCxnSpPr>
            <a:cxnSpLocks/>
          </p:cNvCxnSpPr>
          <p:nvPr/>
        </p:nvCxnSpPr>
        <p:spPr bwMode="auto">
          <a:xfrm>
            <a:off x="4280382" y="3496860"/>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Conector recto 48">
            <a:extLst>
              <a:ext uri="{FF2B5EF4-FFF2-40B4-BE49-F238E27FC236}">
                <a16:creationId xmlns:a16="http://schemas.microsoft.com/office/drawing/2014/main" id="{7FB84E24-9EE5-0255-C102-380F2385D9C5}"/>
              </a:ext>
            </a:extLst>
          </p:cNvPr>
          <p:cNvCxnSpPr>
            <a:cxnSpLocks/>
          </p:cNvCxnSpPr>
          <p:nvPr/>
        </p:nvCxnSpPr>
        <p:spPr bwMode="auto">
          <a:xfrm>
            <a:off x="4442789" y="3507690"/>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Conector recto 49">
            <a:extLst>
              <a:ext uri="{FF2B5EF4-FFF2-40B4-BE49-F238E27FC236}">
                <a16:creationId xmlns:a16="http://schemas.microsoft.com/office/drawing/2014/main" id="{7475CBC8-CBD2-86E8-6639-92F7AF657AD9}"/>
              </a:ext>
            </a:extLst>
          </p:cNvPr>
          <p:cNvCxnSpPr>
            <a:cxnSpLocks/>
          </p:cNvCxnSpPr>
          <p:nvPr/>
        </p:nvCxnSpPr>
        <p:spPr bwMode="auto">
          <a:xfrm>
            <a:off x="4568414" y="3507690"/>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Conector recto 50">
            <a:extLst>
              <a:ext uri="{FF2B5EF4-FFF2-40B4-BE49-F238E27FC236}">
                <a16:creationId xmlns:a16="http://schemas.microsoft.com/office/drawing/2014/main" id="{368B05CA-25E1-4E66-3241-5B215DFD03A3}"/>
              </a:ext>
            </a:extLst>
          </p:cNvPr>
          <p:cNvCxnSpPr>
            <a:cxnSpLocks/>
          </p:cNvCxnSpPr>
          <p:nvPr/>
        </p:nvCxnSpPr>
        <p:spPr bwMode="auto">
          <a:xfrm>
            <a:off x="4730821" y="3503409"/>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Conector recto 51">
            <a:extLst>
              <a:ext uri="{FF2B5EF4-FFF2-40B4-BE49-F238E27FC236}">
                <a16:creationId xmlns:a16="http://schemas.microsoft.com/office/drawing/2014/main" id="{B67BE941-9742-1CE7-A171-42D0D54CFEF7}"/>
              </a:ext>
            </a:extLst>
          </p:cNvPr>
          <p:cNvCxnSpPr>
            <a:cxnSpLocks/>
          </p:cNvCxnSpPr>
          <p:nvPr/>
        </p:nvCxnSpPr>
        <p:spPr bwMode="auto">
          <a:xfrm>
            <a:off x="4856446" y="3503409"/>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 name="Line 24">
            <a:extLst>
              <a:ext uri="{FF2B5EF4-FFF2-40B4-BE49-F238E27FC236}">
                <a16:creationId xmlns:a16="http://schemas.microsoft.com/office/drawing/2014/main" id="{46B62C64-F867-63F6-20C1-5CD9B50E00B1}"/>
              </a:ext>
            </a:extLst>
          </p:cNvPr>
          <p:cNvSpPr>
            <a:spLocks noChangeShapeType="1"/>
          </p:cNvSpPr>
          <p:nvPr/>
        </p:nvSpPr>
        <p:spPr bwMode="auto">
          <a:xfrm flipV="1">
            <a:off x="6425003" y="3848148"/>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54" name="Line 24">
            <a:extLst>
              <a:ext uri="{FF2B5EF4-FFF2-40B4-BE49-F238E27FC236}">
                <a16:creationId xmlns:a16="http://schemas.microsoft.com/office/drawing/2014/main" id="{4900447C-671D-C4AC-4CBB-2B196B6E02A6}"/>
              </a:ext>
            </a:extLst>
          </p:cNvPr>
          <p:cNvSpPr>
            <a:spLocks noChangeShapeType="1"/>
          </p:cNvSpPr>
          <p:nvPr/>
        </p:nvSpPr>
        <p:spPr bwMode="auto">
          <a:xfrm flipV="1">
            <a:off x="9693021" y="3848148"/>
            <a:ext cx="1008062"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55" name="Rectángulo: esquinas superiores cortadas 54">
            <a:extLst>
              <a:ext uri="{FF2B5EF4-FFF2-40B4-BE49-F238E27FC236}">
                <a16:creationId xmlns:a16="http://schemas.microsoft.com/office/drawing/2014/main" id="{38AA4F54-B48E-8637-873A-E0FC6B7BE257}"/>
              </a:ext>
            </a:extLst>
          </p:cNvPr>
          <p:cNvSpPr/>
          <p:nvPr/>
        </p:nvSpPr>
        <p:spPr bwMode="auto">
          <a:xfrm rot="10800000">
            <a:off x="5367583" y="3503408"/>
            <a:ext cx="1055092" cy="1078543"/>
          </a:xfrm>
          <a:prstGeom prst="snip2SameRect">
            <a:avLst>
              <a:gd name="adj1" fmla="val 47120"/>
              <a:gd name="adj2" fmla="val 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56" name="Line 6">
            <a:extLst>
              <a:ext uri="{FF2B5EF4-FFF2-40B4-BE49-F238E27FC236}">
                <a16:creationId xmlns:a16="http://schemas.microsoft.com/office/drawing/2014/main" id="{3F027E7D-2D00-EA6B-AFBC-5899647FE5FF}"/>
              </a:ext>
            </a:extLst>
          </p:cNvPr>
          <p:cNvSpPr>
            <a:spLocks noChangeShapeType="1"/>
          </p:cNvSpPr>
          <p:nvPr/>
        </p:nvSpPr>
        <p:spPr bwMode="auto">
          <a:xfrm>
            <a:off x="2437257" y="3882266"/>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57" name="Line 6">
            <a:extLst>
              <a:ext uri="{FF2B5EF4-FFF2-40B4-BE49-F238E27FC236}">
                <a16:creationId xmlns:a16="http://schemas.microsoft.com/office/drawing/2014/main" id="{4FD1C4AC-8A6E-165D-486F-310F321DBFF8}"/>
              </a:ext>
            </a:extLst>
          </p:cNvPr>
          <p:cNvSpPr>
            <a:spLocks noChangeShapeType="1"/>
          </p:cNvSpPr>
          <p:nvPr/>
        </p:nvSpPr>
        <p:spPr bwMode="auto">
          <a:xfrm>
            <a:off x="1747523" y="3854991"/>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3" name="CuadroTexto 72">
            <a:extLst>
              <a:ext uri="{FF2B5EF4-FFF2-40B4-BE49-F238E27FC236}">
                <a16:creationId xmlns:a16="http://schemas.microsoft.com/office/drawing/2014/main" id="{141559EA-70C1-4D37-F182-88E3F173FCDD}"/>
              </a:ext>
            </a:extLst>
          </p:cNvPr>
          <p:cNvSpPr txBox="1"/>
          <p:nvPr/>
        </p:nvSpPr>
        <p:spPr>
          <a:xfrm>
            <a:off x="4488984" y="5825655"/>
            <a:ext cx="3466947" cy="338554"/>
          </a:xfrm>
          <a:prstGeom prst="rect">
            <a:avLst/>
          </a:prstGeom>
          <a:noFill/>
        </p:spPr>
        <p:txBody>
          <a:bodyPr wrap="square" rtlCol="0">
            <a:spAutoFit/>
          </a:bodyPr>
          <a:lstStyle/>
          <a:p>
            <a:r>
              <a:rPr lang="es-UY" sz="1600" dirty="0">
                <a:latin typeface="myriad-pro"/>
              </a:rPr>
              <a:t>3,5              </a:t>
            </a:r>
            <a:r>
              <a:rPr lang="es-UY" sz="1600" dirty="0">
                <a:solidFill>
                  <a:schemeClr val="tx1"/>
                </a:solidFill>
                <a:latin typeface="myriad-pro"/>
              </a:rPr>
              <a:t>                          +</a:t>
            </a:r>
          </a:p>
        </p:txBody>
      </p:sp>
      <p:sp>
        <p:nvSpPr>
          <p:cNvPr id="35" name="CuadroTexto 34">
            <a:extLst>
              <a:ext uri="{FF2B5EF4-FFF2-40B4-BE49-F238E27FC236}">
                <a16:creationId xmlns:a16="http://schemas.microsoft.com/office/drawing/2014/main" id="{8487DA31-FDD6-46CF-8AF7-E0568AB045DA}"/>
              </a:ext>
            </a:extLst>
          </p:cNvPr>
          <p:cNvSpPr txBox="1"/>
          <p:nvPr/>
        </p:nvSpPr>
        <p:spPr>
          <a:xfrm>
            <a:off x="2417568" y="2522238"/>
            <a:ext cx="2587614" cy="400110"/>
          </a:xfrm>
          <a:prstGeom prst="rect">
            <a:avLst/>
          </a:prstGeom>
          <a:noFill/>
        </p:spPr>
        <p:txBody>
          <a:bodyPr wrap="square" rtlCol="0">
            <a:spAutoFit/>
          </a:bodyPr>
          <a:lstStyle/>
          <a:p>
            <a:r>
              <a:rPr lang="es-UY" sz="2000" dirty="0">
                <a:latin typeface="myriad-pro"/>
              </a:rPr>
              <a:t>5 organismos/litro</a:t>
            </a:r>
            <a:endParaRPr lang="es-UY" sz="2000" dirty="0">
              <a:solidFill>
                <a:schemeClr val="tx1"/>
              </a:solidFill>
              <a:latin typeface="myriad-pro"/>
            </a:endParaRPr>
          </a:p>
        </p:txBody>
      </p:sp>
      <p:cxnSp>
        <p:nvCxnSpPr>
          <p:cNvPr id="58" name="Conector recto de flecha 57">
            <a:extLst>
              <a:ext uri="{FF2B5EF4-FFF2-40B4-BE49-F238E27FC236}">
                <a16:creationId xmlns:a16="http://schemas.microsoft.com/office/drawing/2014/main" id="{462A78F1-CE1A-3F15-E8B1-1A1B73125223}"/>
              </a:ext>
            </a:extLst>
          </p:cNvPr>
          <p:cNvCxnSpPr>
            <a:cxnSpLocks/>
          </p:cNvCxnSpPr>
          <p:nvPr/>
        </p:nvCxnSpPr>
        <p:spPr>
          <a:xfrm flipH="1">
            <a:off x="1414204" y="2757100"/>
            <a:ext cx="1003363" cy="3514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479B4898-2099-D442-6733-4FBA09F967A4}"/>
              </a:ext>
            </a:extLst>
          </p:cNvPr>
          <p:cNvCxnSpPr>
            <a:cxnSpLocks/>
          </p:cNvCxnSpPr>
          <p:nvPr/>
        </p:nvCxnSpPr>
        <p:spPr>
          <a:xfrm flipV="1">
            <a:off x="2034317" y="6237631"/>
            <a:ext cx="9421173" cy="384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A3ED52E3-2489-5F91-7CED-44E316C5A190}"/>
              </a:ext>
            </a:extLst>
          </p:cNvPr>
          <p:cNvCxnSpPr/>
          <p:nvPr/>
        </p:nvCxnSpPr>
        <p:spPr>
          <a:xfrm>
            <a:off x="7955931" y="3935880"/>
            <a:ext cx="0" cy="2340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82907E41-408F-84C5-5865-1FF6D94BFB2A}"/>
              </a:ext>
            </a:extLst>
          </p:cNvPr>
          <p:cNvCxnSpPr/>
          <p:nvPr/>
        </p:nvCxnSpPr>
        <p:spPr>
          <a:xfrm>
            <a:off x="9928190" y="3854991"/>
            <a:ext cx="0" cy="2340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 name="Line 24">
            <a:extLst>
              <a:ext uri="{FF2B5EF4-FFF2-40B4-BE49-F238E27FC236}">
                <a16:creationId xmlns:a16="http://schemas.microsoft.com/office/drawing/2014/main" id="{D58C8CCB-66B8-3462-761B-762E5AF7463E}"/>
              </a:ext>
            </a:extLst>
          </p:cNvPr>
          <p:cNvSpPr>
            <a:spLocks noChangeShapeType="1"/>
          </p:cNvSpPr>
          <p:nvPr/>
        </p:nvSpPr>
        <p:spPr bwMode="auto">
          <a:xfrm>
            <a:off x="7791412" y="3808798"/>
            <a:ext cx="59654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72" name="CuadroTexto 71">
            <a:extLst>
              <a:ext uri="{FF2B5EF4-FFF2-40B4-BE49-F238E27FC236}">
                <a16:creationId xmlns:a16="http://schemas.microsoft.com/office/drawing/2014/main" id="{AF4652EC-6323-7B04-4B16-145D757BE12A}"/>
              </a:ext>
            </a:extLst>
          </p:cNvPr>
          <p:cNvSpPr txBox="1"/>
          <p:nvPr/>
        </p:nvSpPr>
        <p:spPr>
          <a:xfrm>
            <a:off x="8387955" y="5803602"/>
            <a:ext cx="1645115" cy="338554"/>
          </a:xfrm>
          <a:prstGeom prst="rect">
            <a:avLst/>
          </a:prstGeom>
          <a:noFill/>
        </p:spPr>
        <p:txBody>
          <a:bodyPr wrap="square" rtlCol="0">
            <a:spAutoFit/>
          </a:bodyPr>
          <a:lstStyle/>
          <a:p>
            <a:r>
              <a:rPr lang="es-UY" sz="1600" dirty="0">
                <a:latin typeface="myriad-pro"/>
              </a:rPr>
              <a:t>      </a:t>
            </a:r>
            <a:r>
              <a:rPr lang="es-UY" sz="1600" b="1" dirty="0">
                <a:latin typeface="myriad-pro"/>
              </a:rPr>
              <a:t>2,61</a:t>
            </a:r>
            <a:r>
              <a:rPr lang="es-UY" sz="1600" dirty="0">
                <a:latin typeface="myriad-pro"/>
              </a:rPr>
              <a:t>          </a:t>
            </a:r>
            <a:r>
              <a:rPr lang="es-UY" sz="1600" dirty="0">
                <a:solidFill>
                  <a:schemeClr val="tx1"/>
                </a:solidFill>
                <a:latin typeface="myriad-pro"/>
              </a:rPr>
              <a:t> =</a:t>
            </a:r>
          </a:p>
        </p:txBody>
      </p:sp>
      <p:sp>
        <p:nvSpPr>
          <p:cNvPr id="74" name="CuadroTexto 73">
            <a:extLst>
              <a:ext uri="{FF2B5EF4-FFF2-40B4-BE49-F238E27FC236}">
                <a16:creationId xmlns:a16="http://schemas.microsoft.com/office/drawing/2014/main" id="{4C0564B2-64DC-CED2-92FD-CFC49B56EA37}"/>
              </a:ext>
            </a:extLst>
          </p:cNvPr>
          <p:cNvSpPr txBox="1"/>
          <p:nvPr/>
        </p:nvSpPr>
        <p:spPr>
          <a:xfrm>
            <a:off x="10007764" y="5793533"/>
            <a:ext cx="1460381" cy="369332"/>
          </a:xfrm>
          <a:prstGeom prst="rect">
            <a:avLst/>
          </a:prstGeom>
          <a:noFill/>
        </p:spPr>
        <p:txBody>
          <a:bodyPr wrap="square" rtlCol="0">
            <a:spAutoFit/>
          </a:bodyPr>
          <a:lstStyle/>
          <a:p>
            <a:r>
              <a:rPr lang="es-UY" b="1" dirty="0">
                <a:solidFill>
                  <a:schemeClr val="tx1"/>
                </a:solidFill>
                <a:latin typeface="myriad-pro"/>
              </a:rPr>
              <a:t> </a:t>
            </a:r>
            <a:r>
              <a:rPr lang="es-UY" dirty="0">
                <a:solidFill>
                  <a:schemeClr val="tx1"/>
                </a:solidFill>
                <a:latin typeface="myriad-pro"/>
              </a:rPr>
              <a:t>6,11</a:t>
            </a:r>
          </a:p>
        </p:txBody>
      </p:sp>
      <p:cxnSp>
        <p:nvCxnSpPr>
          <p:cNvPr id="77" name="Conector recto 76">
            <a:extLst>
              <a:ext uri="{FF2B5EF4-FFF2-40B4-BE49-F238E27FC236}">
                <a16:creationId xmlns:a16="http://schemas.microsoft.com/office/drawing/2014/main" id="{484F95AB-47B5-60E7-EAAE-20FF4503FAC3}"/>
              </a:ext>
            </a:extLst>
          </p:cNvPr>
          <p:cNvCxnSpPr/>
          <p:nvPr/>
        </p:nvCxnSpPr>
        <p:spPr>
          <a:xfrm>
            <a:off x="2034317" y="3897408"/>
            <a:ext cx="0" cy="2340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D56D41D9-A284-4A09-FD67-89B8A0B4E367}"/>
              </a:ext>
            </a:extLst>
          </p:cNvPr>
          <p:cNvSpPr/>
          <p:nvPr/>
        </p:nvSpPr>
        <p:spPr>
          <a:xfrm>
            <a:off x="8387953" y="5468947"/>
            <a:ext cx="1101233" cy="10232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36" name="CuadroTexto 35">
            <a:extLst>
              <a:ext uri="{FF2B5EF4-FFF2-40B4-BE49-F238E27FC236}">
                <a16:creationId xmlns:a16="http://schemas.microsoft.com/office/drawing/2014/main" id="{A933386B-BE14-1DDD-5FD3-61CE87407C71}"/>
              </a:ext>
            </a:extLst>
          </p:cNvPr>
          <p:cNvSpPr txBox="1"/>
          <p:nvPr/>
        </p:nvSpPr>
        <p:spPr>
          <a:xfrm>
            <a:off x="768040" y="723089"/>
            <a:ext cx="10687449" cy="1015663"/>
          </a:xfrm>
          <a:prstGeom prst="rect">
            <a:avLst/>
          </a:prstGeom>
          <a:noFill/>
        </p:spPr>
        <p:txBody>
          <a:bodyPr wrap="square">
            <a:spAutoFit/>
          </a:bodyPr>
          <a:lstStyle/>
          <a:p>
            <a:pPr>
              <a:spcBef>
                <a:spcPts val="600"/>
              </a:spcBef>
              <a:spcAft>
                <a:spcPts val="600"/>
              </a:spcAft>
            </a:pPr>
            <a:r>
              <a:rPr lang="es-AR" sz="2000" dirty="0">
                <a:latin typeface="Candara" panose="020E0502030303020204" pitchFamily="34" charset="0"/>
              </a:rPr>
              <a:t>Si aplicando ECRM se determina que la eficacia requerida de remoción + inactivación de </a:t>
            </a:r>
            <a:r>
              <a:rPr lang="es-AR" sz="2000" i="1" dirty="0" err="1">
                <a:latin typeface="Candara" panose="020E0502030303020204" pitchFamily="34" charset="0"/>
              </a:rPr>
              <a:t>Cryptospridium</a:t>
            </a:r>
            <a:r>
              <a:rPr lang="es-AR" sz="2000" dirty="0">
                <a:latin typeface="Candara" panose="020E0502030303020204" pitchFamily="34" charset="0"/>
              </a:rPr>
              <a:t> debe ser 6,11 log, y la planta potabilizadora tiene capacidad de remover 3,5 log, el sistema de desinfección se debe diseñar para inactivar 6,11-3,5 = 2,61 log </a:t>
            </a:r>
          </a:p>
        </p:txBody>
      </p:sp>
    </p:spTree>
    <p:extLst>
      <p:ext uri="{BB962C8B-B14F-4D97-AF65-F5344CB8AC3E}">
        <p14:creationId xmlns:p14="http://schemas.microsoft.com/office/powerpoint/2010/main" val="378162153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8D8A189-41C2-A27F-0CAC-5C3C131622D8}"/>
              </a:ext>
            </a:extLst>
          </p:cNvPr>
          <p:cNvSpPr/>
          <p:nvPr/>
        </p:nvSpPr>
        <p:spPr>
          <a:xfrm>
            <a:off x="660772" y="4424611"/>
            <a:ext cx="10649735" cy="123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2" name="CuadroTexto 1">
            <a:extLst>
              <a:ext uri="{FF2B5EF4-FFF2-40B4-BE49-F238E27FC236}">
                <a16:creationId xmlns:a16="http://schemas.microsoft.com/office/drawing/2014/main" id="{D3E7B30F-CA1D-2EBF-5678-A59A6BB72254}"/>
              </a:ext>
            </a:extLst>
          </p:cNvPr>
          <p:cNvSpPr txBox="1"/>
          <p:nvPr/>
        </p:nvSpPr>
        <p:spPr>
          <a:xfrm>
            <a:off x="804041" y="1566952"/>
            <a:ext cx="10506466" cy="4093428"/>
          </a:xfrm>
          <a:prstGeom prst="rect">
            <a:avLst/>
          </a:prstGeom>
          <a:noFill/>
        </p:spPr>
        <p:txBody>
          <a:bodyPr wrap="square" rtlCol="0">
            <a:spAutoFit/>
          </a:bodyPr>
          <a:lstStyle/>
          <a:p>
            <a:pPr>
              <a:spcBef>
                <a:spcPts val="600"/>
              </a:spcBef>
              <a:spcAft>
                <a:spcPts val="600"/>
              </a:spcAft>
            </a:pPr>
            <a:r>
              <a:rPr lang="es-UY" sz="2400" dirty="0">
                <a:latin typeface="Candara" panose="020E0502030303020204" pitchFamily="34" charset="0"/>
              </a:rPr>
              <a:t>Para el diseño del sistema de desinfección, se dispone de relaciones que vinculan los valores de C*T (mg/l*min) con la eficacia de inactivación (log) de algunos patógenos con cloro, ozono, luz ultravioleta, cloraminas y dióxido de cloro.</a:t>
            </a:r>
          </a:p>
          <a:p>
            <a:pPr>
              <a:spcBef>
                <a:spcPts val="600"/>
              </a:spcBef>
              <a:spcAft>
                <a:spcPts val="600"/>
              </a:spcAft>
            </a:pPr>
            <a:r>
              <a:rPr lang="es-UY" sz="2400" dirty="0">
                <a:latin typeface="Candara" panose="020E0502030303020204" pitchFamily="34" charset="0"/>
              </a:rPr>
              <a:t>Cuando no existe información analítica de la calidad del agua bruta, la meta de salud (fila 1), deriva directamente en una meta de aplicación de una tecnología específica (fila 4).</a:t>
            </a:r>
          </a:p>
          <a:p>
            <a:pPr>
              <a:spcBef>
                <a:spcPts val="600"/>
              </a:spcBef>
              <a:spcAft>
                <a:spcPts val="600"/>
              </a:spcAft>
            </a:pPr>
            <a:r>
              <a:rPr lang="es-UY" sz="2400" dirty="0">
                <a:latin typeface="Candara" panose="020E0502030303020204" pitchFamily="34" charset="0"/>
              </a:rPr>
              <a:t>Es recomendable, si no existe monitoreo de patógenos, adoptar una concentración de referencia y calcular metas de eficacia, y operar el sistema de potabilización de acuerdo a los resultados.</a:t>
            </a:r>
          </a:p>
        </p:txBody>
      </p:sp>
    </p:spTree>
    <p:extLst>
      <p:ext uri="{BB962C8B-B14F-4D97-AF65-F5344CB8AC3E}">
        <p14:creationId xmlns:p14="http://schemas.microsoft.com/office/powerpoint/2010/main" val="3463923829"/>
      </p:ext>
    </p:extLst>
  </p:cSld>
  <p:clrMapOvr>
    <a:masterClrMapping/>
  </p:clrMapOvr>
  <p:transition>
    <p:zoom dir="in"/>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3E7B30F-CA1D-2EBF-5678-A59A6BB72254}"/>
              </a:ext>
            </a:extLst>
          </p:cNvPr>
          <p:cNvSpPr txBox="1"/>
          <p:nvPr/>
        </p:nvSpPr>
        <p:spPr>
          <a:xfrm>
            <a:off x="760588" y="1105287"/>
            <a:ext cx="10009112" cy="4647426"/>
          </a:xfrm>
          <a:prstGeom prst="rect">
            <a:avLst/>
          </a:prstGeom>
          <a:noFill/>
        </p:spPr>
        <p:txBody>
          <a:bodyPr wrap="square" rtlCol="0">
            <a:spAutoFit/>
          </a:bodyPr>
          <a:lstStyle/>
          <a:p>
            <a:pPr algn="just"/>
            <a:r>
              <a:rPr lang="es-UY" sz="2400" b="1" dirty="0"/>
              <a:t>Ejercicio</a:t>
            </a:r>
          </a:p>
          <a:p>
            <a:pPr algn="just"/>
            <a:r>
              <a:rPr lang="es-UY" sz="2400" b="1" dirty="0"/>
              <a:t>Calcular la meta de eficacia del sistema de tratamiento para </a:t>
            </a:r>
            <a:r>
              <a:rPr lang="es-UY" sz="2400" b="1" i="1" dirty="0" err="1"/>
              <a:t>Cryptosporidium</a:t>
            </a:r>
            <a:r>
              <a:rPr lang="es-UY" sz="2400" b="1" dirty="0"/>
              <a:t>, si su concentración en el agua bruta es 5 organismos por litro. Se trata de una población ubicada en una zona de elevados recursos, cuyo AVAD/caso es 0,00145</a:t>
            </a:r>
          </a:p>
          <a:p>
            <a:pPr algn="just"/>
            <a:endParaRPr lang="es-UY" sz="2800" dirty="0"/>
          </a:p>
          <a:p>
            <a:pPr algn="just"/>
            <a:r>
              <a:rPr lang="es-UY" sz="2400" dirty="0"/>
              <a:t>Datos:</a:t>
            </a:r>
          </a:p>
          <a:p>
            <a:pPr algn="just"/>
            <a:r>
              <a:rPr lang="es-UY" sz="2400" dirty="0"/>
              <a:t>Meta de salud: CMT = 1x10</a:t>
            </a:r>
            <a:r>
              <a:rPr lang="es-UY" sz="2400" baseline="30000" dirty="0"/>
              <a:t>-6</a:t>
            </a:r>
            <a:r>
              <a:rPr lang="es-UY" sz="2400" dirty="0"/>
              <a:t> AVAD (años perdidos/persona/año)</a:t>
            </a:r>
          </a:p>
          <a:p>
            <a:pPr algn="just"/>
            <a:r>
              <a:rPr lang="es-UY" sz="2400" dirty="0"/>
              <a:t>AVAD por caso = 0,00145 (años perdidos/caso)</a:t>
            </a:r>
          </a:p>
          <a:p>
            <a:pPr algn="just"/>
            <a:r>
              <a:rPr lang="es-UY" sz="2400" dirty="0"/>
              <a:t>Dosis-respuesta = 0,2 (infecciones/organismo)</a:t>
            </a:r>
            <a:endParaRPr lang="en-US" sz="2400" b="0" i="1" u="none" strike="noStrike" baseline="0" dirty="0">
              <a:latin typeface="+mj-lt"/>
            </a:endParaRPr>
          </a:p>
          <a:p>
            <a:pPr algn="just"/>
            <a:r>
              <a:rPr lang="en-US" sz="2400" dirty="0" err="1">
                <a:latin typeface="+mj-lt"/>
              </a:rPr>
              <a:t>Probabilidad</a:t>
            </a:r>
            <a:r>
              <a:rPr lang="en-US" sz="2400" dirty="0">
                <a:latin typeface="+mj-lt"/>
              </a:rPr>
              <a:t> de </a:t>
            </a:r>
            <a:r>
              <a:rPr lang="en-US" sz="2400" dirty="0" err="1">
                <a:latin typeface="+mj-lt"/>
              </a:rPr>
              <a:t>enfermar</a:t>
            </a:r>
            <a:r>
              <a:rPr lang="en-US" sz="2400" dirty="0">
                <a:latin typeface="+mj-lt"/>
              </a:rPr>
              <a:t> </a:t>
            </a:r>
            <a:r>
              <a:rPr lang="en-US" sz="2400" dirty="0" err="1">
                <a:latin typeface="+mj-lt"/>
              </a:rPr>
              <a:t>estando</a:t>
            </a:r>
            <a:r>
              <a:rPr lang="en-US" sz="2400" dirty="0">
                <a:latin typeface="+mj-lt"/>
              </a:rPr>
              <a:t> </a:t>
            </a:r>
            <a:r>
              <a:rPr lang="en-US" sz="2400" dirty="0" err="1">
                <a:latin typeface="+mj-lt"/>
              </a:rPr>
              <a:t>infectado</a:t>
            </a:r>
            <a:r>
              <a:rPr lang="en-US" sz="2400" dirty="0">
                <a:latin typeface="+mj-lt"/>
              </a:rPr>
              <a:t> = 0,7</a:t>
            </a:r>
          </a:p>
          <a:p>
            <a:pPr algn="just"/>
            <a:r>
              <a:rPr lang="en-US" sz="2400" dirty="0" err="1">
                <a:latin typeface="+mj-lt"/>
              </a:rPr>
              <a:t>Consumo</a:t>
            </a:r>
            <a:r>
              <a:rPr lang="en-US" sz="2400" dirty="0">
                <a:latin typeface="+mj-lt"/>
              </a:rPr>
              <a:t> de </a:t>
            </a:r>
            <a:r>
              <a:rPr lang="en-US" sz="2400" dirty="0" err="1">
                <a:latin typeface="+mj-lt"/>
              </a:rPr>
              <a:t>agua</a:t>
            </a:r>
            <a:r>
              <a:rPr lang="en-US" sz="2400" dirty="0">
                <a:latin typeface="+mj-lt"/>
              </a:rPr>
              <a:t> sin </a:t>
            </a:r>
            <a:r>
              <a:rPr lang="en-US" sz="2400" dirty="0" err="1">
                <a:latin typeface="+mj-lt"/>
              </a:rPr>
              <a:t>hervir</a:t>
            </a:r>
            <a:r>
              <a:rPr lang="en-US" sz="2400" dirty="0">
                <a:latin typeface="+mj-lt"/>
              </a:rPr>
              <a:t>: 1 </a:t>
            </a:r>
            <a:r>
              <a:rPr lang="en-US" sz="2400" dirty="0" err="1">
                <a:latin typeface="+mj-lt"/>
              </a:rPr>
              <a:t>litro</a:t>
            </a:r>
            <a:r>
              <a:rPr lang="en-US" sz="2400" dirty="0">
                <a:latin typeface="+mj-lt"/>
              </a:rPr>
              <a:t> </a:t>
            </a:r>
            <a:r>
              <a:rPr lang="en-US" sz="2400" dirty="0" err="1">
                <a:latin typeface="+mj-lt"/>
              </a:rPr>
              <a:t>por</a:t>
            </a:r>
            <a:r>
              <a:rPr lang="en-US" sz="2400" dirty="0">
                <a:latin typeface="+mj-lt"/>
              </a:rPr>
              <a:t> día</a:t>
            </a:r>
          </a:p>
        </p:txBody>
      </p:sp>
    </p:spTree>
    <p:extLst>
      <p:ext uri="{BB962C8B-B14F-4D97-AF65-F5344CB8AC3E}">
        <p14:creationId xmlns:p14="http://schemas.microsoft.com/office/powerpoint/2010/main" val="4251420266"/>
      </p:ext>
    </p:extLst>
  </p:cSld>
  <p:clrMapOvr>
    <a:masterClrMapping/>
  </p:clrMapOvr>
  <p:transition>
    <p:zoom dir="in"/>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1C3995-2C27-7DDE-1110-0089EC260723}"/>
              </a:ext>
            </a:extLst>
          </p:cNvPr>
          <p:cNvSpPr txBox="1"/>
          <p:nvPr/>
        </p:nvSpPr>
        <p:spPr>
          <a:xfrm>
            <a:off x="654708" y="391456"/>
            <a:ext cx="10873208" cy="3354765"/>
          </a:xfrm>
          <a:prstGeom prst="rect">
            <a:avLst/>
          </a:prstGeom>
          <a:solidFill>
            <a:schemeClr val="accent2">
              <a:lumMod val="20000"/>
              <a:lumOff val="80000"/>
            </a:schemeClr>
          </a:solidFill>
        </p:spPr>
        <p:txBody>
          <a:bodyPr wrap="square" rtlCol="0">
            <a:spAutoFit/>
          </a:bodyPr>
          <a:lstStyle/>
          <a:p>
            <a:pPr algn="just">
              <a:spcBef>
                <a:spcPts val="600"/>
              </a:spcBef>
              <a:spcAft>
                <a:spcPts val="600"/>
              </a:spcAft>
            </a:pPr>
            <a:r>
              <a:rPr lang="es-UY" sz="2400" b="1" dirty="0">
                <a:latin typeface="Candara" panose="020E0502030303020204" pitchFamily="34" charset="0"/>
              </a:rPr>
              <a:t>Importante: En regiones de bajos ingresos, el AVAD por caso es mayor (existen más años perdidos por cada caso). Para la misma calidad del agua, la meta de eficacia debe ser mayor para alcanzar la misma meta de AVAD (1x10</a:t>
            </a:r>
            <a:r>
              <a:rPr lang="es-UY" sz="2400" b="1" baseline="30000" dirty="0">
                <a:latin typeface="Candara" panose="020E0502030303020204" pitchFamily="34" charset="0"/>
              </a:rPr>
              <a:t>-6</a:t>
            </a:r>
            <a:r>
              <a:rPr lang="es-UY" sz="2400" b="1" dirty="0">
                <a:latin typeface="Candara" panose="020E0502030303020204" pitchFamily="34" charset="0"/>
              </a:rPr>
              <a:t> años perdidos/persona</a:t>
            </a:r>
            <a:r>
              <a:rPr lang="es-UY" sz="2400" b="1">
                <a:latin typeface="Candara" panose="020E0502030303020204" pitchFamily="34" charset="0"/>
              </a:rPr>
              <a:t>/año).</a:t>
            </a:r>
            <a:endParaRPr lang="es-UY" sz="2400" b="1" dirty="0">
              <a:latin typeface="Candara" panose="020E0502030303020204" pitchFamily="34" charset="0"/>
            </a:endParaRPr>
          </a:p>
          <a:p>
            <a:pPr algn="just">
              <a:spcBef>
                <a:spcPts val="600"/>
              </a:spcBef>
              <a:spcAft>
                <a:spcPts val="600"/>
              </a:spcAft>
            </a:pPr>
            <a:r>
              <a:rPr lang="es-UY" sz="2400" b="1" dirty="0">
                <a:latin typeface="Candara" panose="020E0502030303020204" pitchFamily="34" charset="0"/>
              </a:rPr>
              <a:t>Dificultad: Donde las condiciones higiénicas y de atención son más débiles, la capacidad de potabilización debe ser mayor (difícil de lograr)</a:t>
            </a:r>
          </a:p>
          <a:p>
            <a:pPr algn="just">
              <a:spcBef>
                <a:spcPts val="600"/>
              </a:spcBef>
              <a:spcAft>
                <a:spcPts val="600"/>
              </a:spcAft>
            </a:pPr>
            <a:r>
              <a:rPr lang="es-UY" sz="2400" b="1" dirty="0">
                <a:latin typeface="Candara" panose="020E0502030303020204" pitchFamily="34" charset="0"/>
              </a:rPr>
              <a:t>Por esa razón, para esas regiones podría admitirse una meta menor, sin que esto represente renunciar al suministro de agua segura.</a:t>
            </a:r>
          </a:p>
        </p:txBody>
      </p:sp>
      <p:graphicFrame>
        <p:nvGraphicFramePr>
          <p:cNvPr id="3" name="Tabla 2">
            <a:extLst>
              <a:ext uri="{FF2B5EF4-FFF2-40B4-BE49-F238E27FC236}">
                <a16:creationId xmlns:a16="http://schemas.microsoft.com/office/drawing/2014/main" id="{6FC2855B-3DE8-EA3E-E817-181E0C9D8834}"/>
              </a:ext>
            </a:extLst>
          </p:cNvPr>
          <p:cNvGraphicFramePr>
            <a:graphicFrameLocks noGrp="1"/>
          </p:cNvGraphicFramePr>
          <p:nvPr>
            <p:extLst>
              <p:ext uri="{D42A27DB-BD31-4B8C-83A1-F6EECF244321}">
                <p14:modId xmlns:p14="http://schemas.microsoft.com/office/powerpoint/2010/main" val="4131045235"/>
              </p:ext>
            </p:extLst>
          </p:nvPr>
        </p:nvGraphicFramePr>
        <p:xfrm>
          <a:off x="659395" y="4138348"/>
          <a:ext cx="10873209" cy="1920240"/>
        </p:xfrm>
        <a:graphic>
          <a:graphicData uri="http://schemas.openxmlformats.org/drawingml/2006/table">
            <a:tbl>
              <a:tblPr firstRow="1" bandRow="1">
                <a:tableStyleId>{00A15C55-8517-42AA-B614-E9B94910E393}</a:tableStyleId>
              </a:tblPr>
              <a:tblGrid>
                <a:gridCol w="1872208">
                  <a:extLst>
                    <a:ext uri="{9D8B030D-6E8A-4147-A177-3AD203B41FA5}">
                      <a16:colId xmlns:a16="http://schemas.microsoft.com/office/drawing/2014/main" val="2021177332"/>
                    </a:ext>
                  </a:extLst>
                </a:gridCol>
                <a:gridCol w="3168352">
                  <a:extLst>
                    <a:ext uri="{9D8B030D-6E8A-4147-A177-3AD203B41FA5}">
                      <a16:colId xmlns:a16="http://schemas.microsoft.com/office/drawing/2014/main" val="1674797313"/>
                    </a:ext>
                  </a:extLst>
                </a:gridCol>
                <a:gridCol w="3888432">
                  <a:extLst>
                    <a:ext uri="{9D8B030D-6E8A-4147-A177-3AD203B41FA5}">
                      <a16:colId xmlns:a16="http://schemas.microsoft.com/office/drawing/2014/main" val="2425492674"/>
                    </a:ext>
                  </a:extLst>
                </a:gridCol>
                <a:gridCol w="1944217">
                  <a:extLst>
                    <a:ext uri="{9D8B030D-6E8A-4147-A177-3AD203B41FA5}">
                      <a16:colId xmlns:a16="http://schemas.microsoft.com/office/drawing/2014/main" val="777107071"/>
                    </a:ext>
                  </a:extLst>
                </a:gridCol>
              </a:tblGrid>
              <a:tr h="370840">
                <a:tc>
                  <a:txBody>
                    <a:bodyPr/>
                    <a:lstStyle/>
                    <a:p>
                      <a:endParaRPr lang="es-UY"/>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UY"/>
                        <a:t>AVAD/caso (años perdidos cada 1000 casos)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UY"/>
                        <a:t>Riesgo de enfermedad (</a:t>
                      </a:r>
                      <a:r>
                        <a:rPr lang="es-UY" err="1"/>
                        <a:t>máx</a:t>
                      </a:r>
                      <a:r>
                        <a:rPr lang="es-UY"/>
                        <a:t> personas que pueden infectarse)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UY"/>
                        <a:t>Meta Eficacia potabilización</a:t>
                      </a:r>
                    </a:p>
                  </a:txBody>
                  <a:tcPr anchor="ctr"/>
                </a:tc>
                <a:extLst>
                  <a:ext uri="{0D108BD9-81ED-4DB2-BD59-A6C34878D82A}">
                    <a16:rowId xmlns:a16="http://schemas.microsoft.com/office/drawing/2014/main" val="15309389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Y" b="1">
                          <a:solidFill>
                            <a:schemeClr val="tx1"/>
                          </a:solidFill>
                        </a:rPr>
                        <a:t>Regiones de bajos ingresos</a:t>
                      </a:r>
                    </a:p>
                  </a:txBody>
                  <a:tcPr anchor="ctr"/>
                </a:tc>
                <a:tc>
                  <a:txBody>
                    <a:bodyPr/>
                    <a:lstStyle/>
                    <a:p>
                      <a:pPr algn="ctr"/>
                      <a:r>
                        <a:rPr lang="es-UY">
                          <a:solidFill>
                            <a:schemeClr val="tx1"/>
                          </a:solidFill>
                        </a:rPr>
                        <a:t>5</a:t>
                      </a:r>
                    </a:p>
                  </a:txBody>
                  <a:tcPr anchor="ctr"/>
                </a:tc>
                <a:tc>
                  <a:txBody>
                    <a:bodyPr/>
                    <a:lstStyle/>
                    <a:p>
                      <a:pPr algn="ctr"/>
                      <a:r>
                        <a:rPr lang="es-UY">
                          <a:solidFill>
                            <a:schemeClr val="tx1"/>
                          </a:solidFill>
                        </a:rPr>
                        <a:t>1 cada 5000 personas al año</a:t>
                      </a:r>
                    </a:p>
                  </a:txBody>
                  <a:tcPr anchor="ctr"/>
                </a:tc>
                <a:tc>
                  <a:txBody>
                    <a:bodyPr/>
                    <a:lstStyle/>
                    <a:p>
                      <a:pPr algn="ctr"/>
                      <a:r>
                        <a:rPr lang="es-UY">
                          <a:solidFill>
                            <a:schemeClr val="tx1"/>
                          </a:solidFill>
                        </a:rPr>
                        <a:t>6,11 Log</a:t>
                      </a:r>
                    </a:p>
                  </a:txBody>
                  <a:tcPr anchor="ctr"/>
                </a:tc>
                <a:extLst>
                  <a:ext uri="{0D108BD9-81ED-4DB2-BD59-A6C34878D82A}">
                    <a16:rowId xmlns:a16="http://schemas.microsoft.com/office/drawing/2014/main" val="8483602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Y" b="1" dirty="0">
                          <a:solidFill>
                            <a:schemeClr val="tx1"/>
                          </a:solidFill>
                        </a:rPr>
                        <a:t>Regiones de altos ingresos</a:t>
                      </a:r>
                    </a:p>
                  </a:txBody>
                  <a:tcPr anchor="ctr"/>
                </a:tc>
                <a:tc>
                  <a:txBody>
                    <a:bodyPr/>
                    <a:lstStyle/>
                    <a:p>
                      <a:pPr algn="ctr"/>
                      <a:r>
                        <a:rPr lang="es-UY">
                          <a:solidFill>
                            <a:schemeClr val="tx1"/>
                          </a:solidFill>
                        </a:rPr>
                        <a:t>1,45</a:t>
                      </a:r>
                    </a:p>
                  </a:txBody>
                  <a:tcPr anchor="ctr"/>
                </a:tc>
                <a:tc>
                  <a:txBody>
                    <a:bodyPr/>
                    <a:lstStyle/>
                    <a:p>
                      <a:pPr algn="ctr"/>
                      <a:r>
                        <a:rPr lang="es-UY">
                          <a:solidFill>
                            <a:schemeClr val="tx1"/>
                          </a:solidFill>
                        </a:rPr>
                        <a:t>1 cada 1450 personas al año</a:t>
                      </a:r>
                    </a:p>
                  </a:txBody>
                  <a:tcPr anchor="ctr"/>
                </a:tc>
                <a:tc>
                  <a:txBody>
                    <a:bodyPr/>
                    <a:lstStyle/>
                    <a:p>
                      <a:pPr algn="ctr"/>
                      <a:r>
                        <a:rPr lang="es-UY" dirty="0">
                          <a:solidFill>
                            <a:schemeClr val="tx1"/>
                          </a:solidFill>
                        </a:rPr>
                        <a:t>5,57 Log</a:t>
                      </a:r>
                    </a:p>
                  </a:txBody>
                  <a:tcPr anchor="ctr"/>
                </a:tc>
                <a:extLst>
                  <a:ext uri="{0D108BD9-81ED-4DB2-BD59-A6C34878D82A}">
                    <a16:rowId xmlns:a16="http://schemas.microsoft.com/office/drawing/2014/main" val="4011678414"/>
                  </a:ext>
                </a:extLst>
              </a:tr>
            </a:tbl>
          </a:graphicData>
        </a:graphic>
      </p:graphicFrame>
      <p:sp>
        <p:nvSpPr>
          <p:cNvPr id="4" name="CuadroTexto 3">
            <a:extLst>
              <a:ext uri="{FF2B5EF4-FFF2-40B4-BE49-F238E27FC236}">
                <a16:creationId xmlns:a16="http://schemas.microsoft.com/office/drawing/2014/main" id="{3151195C-75DA-514D-8BDD-B739C6E5B585}"/>
              </a:ext>
            </a:extLst>
          </p:cNvPr>
          <p:cNvSpPr txBox="1"/>
          <p:nvPr/>
        </p:nvSpPr>
        <p:spPr>
          <a:xfrm>
            <a:off x="654708" y="6127990"/>
            <a:ext cx="10873208" cy="338554"/>
          </a:xfrm>
          <a:prstGeom prst="rect">
            <a:avLst/>
          </a:prstGeom>
          <a:noFill/>
        </p:spPr>
        <p:txBody>
          <a:bodyPr wrap="square" rtlCol="0">
            <a:spAutoFit/>
          </a:bodyPr>
          <a:lstStyle/>
          <a:p>
            <a:pPr algn="ctr"/>
            <a:r>
              <a:rPr lang="es-UY" sz="1600" b="1" dirty="0"/>
              <a:t>Metas para </a:t>
            </a:r>
            <a:r>
              <a:rPr lang="es-UY" sz="1600" b="1" i="1" dirty="0" err="1"/>
              <a:t>Cryptosporidium</a:t>
            </a:r>
            <a:r>
              <a:rPr lang="es-UY" sz="1600" b="1" dirty="0"/>
              <a:t> (5 </a:t>
            </a:r>
            <a:r>
              <a:rPr lang="es-UY" sz="1600" b="1" dirty="0" err="1"/>
              <a:t>org</a:t>
            </a:r>
            <a:r>
              <a:rPr lang="es-UY" sz="1600" b="1" dirty="0"/>
              <a:t>/l en agua bruta), misma meta AVAD (1x10-6 años perdidos/persona/año)</a:t>
            </a:r>
          </a:p>
        </p:txBody>
      </p:sp>
    </p:spTree>
    <p:extLst>
      <p:ext uri="{BB962C8B-B14F-4D97-AF65-F5344CB8AC3E}">
        <p14:creationId xmlns:p14="http://schemas.microsoft.com/office/powerpoint/2010/main" val="3600596203"/>
      </p:ext>
    </p:extLst>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1CC5678-4854-8EC0-B91C-60A6E0BC722F}"/>
              </a:ext>
            </a:extLst>
          </p:cNvPr>
          <p:cNvSpPr txBox="1"/>
          <p:nvPr/>
        </p:nvSpPr>
        <p:spPr>
          <a:xfrm>
            <a:off x="839416" y="1259175"/>
            <a:ext cx="10513168" cy="4339650"/>
          </a:xfrm>
          <a:prstGeom prst="rect">
            <a:avLst/>
          </a:prstGeom>
          <a:noFill/>
        </p:spPr>
        <p:txBody>
          <a:bodyPr wrap="square" rtlCol="0">
            <a:spAutoFit/>
          </a:bodyPr>
          <a:lstStyle/>
          <a:p>
            <a:pPr algn="just">
              <a:spcBef>
                <a:spcPts val="1200"/>
              </a:spcBef>
              <a:spcAft>
                <a:spcPts val="1200"/>
              </a:spcAft>
            </a:pPr>
            <a:r>
              <a:rPr lang="es-AR" sz="2800"/>
              <a:t>¿Estamos subestimando a los riesgos biológicos?</a:t>
            </a:r>
          </a:p>
          <a:p>
            <a:pPr algn="just">
              <a:spcBef>
                <a:spcPts val="1200"/>
              </a:spcBef>
              <a:spcAft>
                <a:spcPts val="1200"/>
              </a:spcAft>
            </a:pPr>
            <a:r>
              <a:rPr lang="es-AR" sz="2800"/>
              <a:t>¿Es posible que enfermedades que actualmente son regionales lleguen a América del Sur y a nuestro país?</a:t>
            </a:r>
          </a:p>
          <a:p>
            <a:pPr algn="just">
              <a:spcBef>
                <a:spcPts val="1200"/>
              </a:spcBef>
              <a:spcAft>
                <a:spcPts val="1200"/>
              </a:spcAft>
            </a:pPr>
            <a:r>
              <a:rPr lang="es-AR" sz="2800"/>
              <a:t>¿Qué ocurre con los patógenos emergentes y reemergentes?</a:t>
            </a:r>
          </a:p>
          <a:p>
            <a:pPr algn="just">
              <a:spcBef>
                <a:spcPts val="1200"/>
              </a:spcBef>
              <a:spcAft>
                <a:spcPts val="1200"/>
              </a:spcAft>
            </a:pPr>
            <a:r>
              <a:rPr lang="es-AR" sz="2800"/>
              <a:t>¿Puede aumentar la resistencia de ciertos patógenos a los sistemas de desinfección?</a:t>
            </a:r>
          </a:p>
          <a:p>
            <a:pPr algn="just">
              <a:spcBef>
                <a:spcPts val="1200"/>
              </a:spcBef>
              <a:spcAft>
                <a:spcPts val="1200"/>
              </a:spcAft>
            </a:pPr>
            <a:r>
              <a:rPr lang="es-AR" sz="2800"/>
              <a:t>¿Existe la posibilidad de una epidemia diseminada por el agua?</a:t>
            </a:r>
          </a:p>
        </p:txBody>
      </p:sp>
    </p:spTree>
    <p:extLst>
      <p:ext uri="{BB962C8B-B14F-4D97-AF65-F5344CB8AC3E}">
        <p14:creationId xmlns:p14="http://schemas.microsoft.com/office/powerpoint/2010/main" val="844855713"/>
      </p:ext>
    </p:extLst>
  </p:cSld>
  <p:clrMapOvr>
    <a:masterClrMapping/>
  </p:clrMapOvr>
  <p:transition>
    <p:zoom dir="in"/>
  </p:transition>
  <p:extLst>
    <p:ext uri="{6950BFC3-D8DA-4A85-94F7-54DA5524770B}">
      <p188:commentRel xmlns:p188="http://schemas.microsoft.com/office/powerpoint/2018/8/main" r:id="rId3"/>
    </p:ext>
  </p:extLs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F2FD7C0-8D51-2841-8DE2-E76925D64461}"/>
              </a:ext>
            </a:extLst>
          </p:cNvPr>
          <p:cNvSpPr txBox="1"/>
          <p:nvPr/>
        </p:nvSpPr>
        <p:spPr>
          <a:xfrm>
            <a:off x="767408" y="1074509"/>
            <a:ext cx="10657184" cy="4708981"/>
          </a:xfrm>
          <a:prstGeom prst="rect">
            <a:avLst/>
          </a:prstGeom>
          <a:noFill/>
        </p:spPr>
        <p:txBody>
          <a:bodyPr wrap="square">
            <a:spAutoFit/>
          </a:bodyPr>
          <a:lstStyle/>
          <a:p>
            <a:pPr algn="l">
              <a:spcBef>
                <a:spcPts val="600"/>
              </a:spcBef>
              <a:spcAft>
                <a:spcPts val="600"/>
              </a:spcAft>
            </a:pPr>
            <a:r>
              <a:rPr lang="es-UY" sz="2800" b="0" i="1" u="none" strike="noStrike" baseline="0">
                <a:latin typeface="Amasis MT Pro" panose="02040504050005020304" pitchFamily="18" charset="0"/>
              </a:rPr>
              <a:t>“En el corto plazo la meta de carga de morbilidad tolerable de 10</a:t>
            </a:r>
            <a:r>
              <a:rPr lang="es-UY" sz="2800" b="0" i="1" u="none" strike="noStrike" baseline="30000">
                <a:latin typeface="Amasis MT Pro" panose="02040504050005020304" pitchFamily="18" charset="0"/>
              </a:rPr>
              <a:t>-6</a:t>
            </a:r>
            <a:r>
              <a:rPr lang="es-UY" sz="2800" b="0" i="1" u="none" strike="noStrike" baseline="0">
                <a:latin typeface="Amasis MT Pro" panose="02040504050005020304" pitchFamily="18" charset="0"/>
              </a:rPr>
              <a:t> AVAD puede no ser factible ni realista en algunos lugares y circunstancias.</a:t>
            </a:r>
          </a:p>
          <a:p>
            <a:pPr algn="l">
              <a:spcBef>
                <a:spcPts val="600"/>
              </a:spcBef>
              <a:spcAft>
                <a:spcPts val="600"/>
              </a:spcAft>
            </a:pPr>
            <a:r>
              <a:rPr lang="es-UY" sz="2800" b="0" i="1" u="none" strike="noStrike" baseline="0">
                <a:latin typeface="Amasis MT Pro" panose="02040504050005020304" pitchFamily="18" charset="0"/>
              </a:rPr>
              <a:t>Cuando la carga global de morbilidad por múltiples vías de exposición es muy alta, el establecimiento de 1</a:t>
            </a:r>
            <a:r>
              <a:rPr lang="es-UY" sz="2800" i="1">
                <a:latin typeface="Amasis MT Pro" panose="02040504050005020304" pitchFamily="18" charset="0"/>
              </a:rPr>
              <a:t>0</a:t>
            </a:r>
            <a:r>
              <a:rPr lang="es-UY" sz="2800" i="1" baseline="30000">
                <a:latin typeface="Amasis MT Pro" panose="02040504050005020304" pitchFamily="18" charset="0"/>
              </a:rPr>
              <a:t>-6 </a:t>
            </a:r>
            <a:r>
              <a:rPr lang="es-UY" sz="2800" i="1">
                <a:latin typeface="Amasis MT Pro" panose="02040504050005020304" pitchFamily="18" charset="0"/>
              </a:rPr>
              <a:t>AV</a:t>
            </a:r>
            <a:r>
              <a:rPr lang="es-UY" sz="2800" b="0" i="1" u="none" strike="noStrike" baseline="0">
                <a:latin typeface="Amasis MT Pro" panose="02040504050005020304" pitchFamily="18" charset="0"/>
              </a:rPr>
              <a:t>AD por persona por nivel de carga de morbilidad anual solo por la exposición al agua tendrá poco impacto en la carga de morbilidad global.</a:t>
            </a:r>
          </a:p>
          <a:p>
            <a:pPr algn="l">
              <a:spcBef>
                <a:spcPts val="600"/>
              </a:spcBef>
              <a:spcAft>
                <a:spcPts val="600"/>
              </a:spcAft>
            </a:pPr>
            <a:r>
              <a:rPr lang="es-UY" sz="2800" b="0" i="1" u="none" strike="noStrike" baseline="0">
                <a:latin typeface="Amasis MT Pro" panose="02040504050005020304" pitchFamily="18" charset="0"/>
              </a:rPr>
              <a:t>Establecer un nivel menos riguroso del riesgo aceptable, como 10</a:t>
            </a:r>
            <a:r>
              <a:rPr lang="es-UY" sz="2800" i="1" baseline="30000">
                <a:latin typeface="Amasis MT Pro" panose="02040504050005020304" pitchFamily="18" charset="0"/>
              </a:rPr>
              <a:t>-5</a:t>
            </a:r>
            <a:r>
              <a:rPr lang="es-UY" sz="2800" i="1">
                <a:latin typeface="Amasis MT Pro" panose="02040504050005020304" pitchFamily="18" charset="0"/>
              </a:rPr>
              <a:t> o </a:t>
            </a:r>
            <a:r>
              <a:rPr lang="es-UY" sz="2800" b="0" i="1" u="none" strike="noStrike" baseline="0">
                <a:latin typeface="Amasis MT Pro" panose="02040504050005020304" pitchFamily="18" charset="0"/>
              </a:rPr>
              <a:t>10</a:t>
            </a:r>
            <a:r>
              <a:rPr lang="es-UY" sz="2800" b="0" i="1" u="none" strike="noStrike" baseline="30000">
                <a:latin typeface="Amasis MT Pro" panose="02040504050005020304" pitchFamily="18" charset="0"/>
              </a:rPr>
              <a:t>-4</a:t>
            </a:r>
            <a:r>
              <a:rPr lang="es-UY" sz="2800" b="0" i="1" u="none" strike="noStrike" baseline="0">
                <a:latin typeface="Amasis MT Pro" panose="02040504050005020304" pitchFamily="18" charset="0"/>
              </a:rPr>
              <a:t> AVAD por persona por año debido a la exposición al agua puede ser más realista y sigue siendo consistente con las metas de proporcionar agua segura de alta calidad” </a:t>
            </a:r>
            <a:r>
              <a:rPr lang="es-UY" sz="2800" b="0" i="0" u="none" strike="noStrike" baseline="0">
                <a:latin typeface="Amasis MT Pro" panose="02040504050005020304" pitchFamily="18" charset="0"/>
              </a:rPr>
              <a:t>(OMS, 2022)</a:t>
            </a:r>
            <a:endParaRPr lang="es-UY" sz="2800">
              <a:latin typeface="Amasis MT Pro" panose="02040504050005020304" pitchFamily="18" charset="0"/>
            </a:endParaRPr>
          </a:p>
        </p:txBody>
      </p:sp>
    </p:spTree>
    <p:extLst>
      <p:ext uri="{BB962C8B-B14F-4D97-AF65-F5344CB8AC3E}">
        <p14:creationId xmlns:p14="http://schemas.microsoft.com/office/powerpoint/2010/main" val="360993937"/>
      </p:ext>
    </p:extLst>
  </p:cSld>
  <p:clrMapOvr>
    <a:masterClrMapping/>
  </p:clrMapOvr>
  <p:transition>
    <p:zoom dir="in"/>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3BD1F5-55BB-5C33-7B0F-7C68BB196454}"/>
              </a:ext>
            </a:extLst>
          </p:cNvPr>
          <p:cNvSpPr txBox="1"/>
          <p:nvPr/>
        </p:nvSpPr>
        <p:spPr>
          <a:xfrm>
            <a:off x="659396" y="2013228"/>
            <a:ext cx="10873208" cy="2831544"/>
          </a:xfrm>
          <a:prstGeom prst="rect">
            <a:avLst/>
          </a:prstGeom>
          <a:solidFill>
            <a:schemeClr val="accent2">
              <a:lumMod val="20000"/>
              <a:lumOff val="80000"/>
            </a:schemeClr>
          </a:solidFill>
        </p:spPr>
        <p:txBody>
          <a:bodyPr wrap="square" rtlCol="0">
            <a:spAutoFit/>
          </a:bodyPr>
          <a:lstStyle/>
          <a:p>
            <a:pPr algn="just">
              <a:spcBef>
                <a:spcPts val="600"/>
              </a:spcBef>
              <a:spcAft>
                <a:spcPts val="600"/>
              </a:spcAft>
            </a:pPr>
            <a:r>
              <a:rPr lang="es-UY" sz="2800" b="1" dirty="0">
                <a:latin typeface="Candara" panose="020E0502030303020204" pitchFamily="34" charset="0"/>
              </a:rPr>
              <a:t>La capacidad de remoción de patógenos depende de la eficacia que tenga la planta potabilizadora para remover partículas, evaluada en términos de turbiedad del agua filtrada (objetivo </a:t>
            </a:r>
            <a:r>
              <a:rPr lang="en-US" sz="2800" b="1" dirty="0">
                <a:latin typeface="Candara" panose="020E0502030303020204" pitchFamily="34" charset="0"/>
              </a:rPr>
              <a:t>&lt; 0,1 NTU</a:t>
            </a:r>
            <a:r>
              <a:rPr lang="es-UY" sz="2800" b="1" dirty="0">
                <a:latin typeface="Candara" panose="020E0502030303020204" pitchFamily="34" charset="0"/>
              </a:rPr>
              <a:t>), número de partículas, TOC.</a:t>
            </a:r>
          </a:p>
          <a:p>
            <a:pPr algn="just">
              <a:spcBef>
                <a:spcPts val="600"/>
              </a:spcBef>
              <a:spcAft>
                <a:spcPts val="600"/>
              </a:spcAft>
            </a:pPr>
            <a:r>
              <a:rPr lang="es-UY" sz="2800" b="1" dirty="0">
                <a:latin typeface="Candara" panose="020E0502030303020204" pitchFamily="34" charset="0"/>
              </a:rPr>
              <a:t>La diferencia entre la meta de eficacia y la remoción se debe satisfacer con inactivación (desinfección).</a:t>
            </a:r>
          </a:p>
        </p:txBody>
      </p:sp>
    </p:spTree>
    <p:extLst>
      <p:ext uri="{BB962C8B-B14F-4D97-AF65-F5344CB8AC3E}">
        <p14:creationId xmlns:p14="http://schemas.microsoft.com/office/powerpoint/2010/main" val="3497899241"/>
      </p:ext>
    </p:extLst>
  </p:cSld>
  <p:clrMapOvr>
    <a:masterClrMapping/>
  </p:clrMapOvr>
  <p:transition>
    <p:zoom dir="in"/>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3E7B30F-CA1D-2EBF-5678-A59A6BB72254}"/>
              </a:ext>
            </a:extLst>
          </p:cNvPr>
          <p:cNvSpPr txBox="1"/>
          <p:nvPr/>
        </p:nvSpPr>
        <p:spPr>
          <a:xfrm>
            <a:off x="567558" y="582067"/>
            <a:ext cx="10752083" cy="5693866"/>
          </a:xfrm>
          <a:prstGeom prst="rect">
            <a:avLst/>
          </a:prstGeom>
          <a:noFill/>
        </p:spPr>
        <p:txBody>
          <a:bodyPr wrap="square" rtlCol="0">
            <a:spAutoFit/>
          </a:bodyPr>
          <a:lstStyle/>
          <a:p>
            <a:pPr algn="just"/>
            <a:r>
              <a:rPr lang="es-UY" sz="2400" b="1" dirty="0"/>
              <a:t>Ejercicio:</a:t>
            </a:r>
          </a:p>
          <a:p>
            <a:pPr algn="just"/>
            <a:r>
              <a:rPr lang="es-UY" sz="2400" b="1" dirty="0"/>
              <a:t>Una población de 100 mil habitantes se abastece de una planta potabilizadora que capta el agua de una fuente que tiene 100 organismos </a:t>
            </a:r>
            <a:r>
              <a:rPr lang="es-UY" sz="2400" b="1" i="1" dirty="0" err="1"/>
              <a:t>Campylobacter</a:t>
            </a:r>
            <a:r>
              <a:rPr lang="es-UY" sz="2400" b="1" dirty="0"/>
              <a:t> por litro. Se trata de una población ubicada en una zona de elevados recursos, cuyo AVAD/caso es 0,00458.</a:t>
            </a:r>
          </a:p>
          <a:p>
            <a:pPr algn="just"/>
            <a:r>
              <a:rPr lang="es-UY" sz="2400" b="1" dirty="0"/>
              <a:t>Calcular:</a:t>
            </a:r>
          </a:p>
          <a:p>
            <a:pPr marL="457200" indent="-457200" algn="just">
              <a:buAutoNum type="arabicParenR"/>
            </a:pPr>
            <a:r>
              <a:rPr lang="es-UY" sz="2400" b="1" dirty="0"/>
              <a:t>Cuántos casos pueden </a:t>
            </a:r>
            <a:r>
              <a:rPr lang="es-UY" sz="2400" b="1"/>
              <a:t>haber en un año </a:t>
            </a:r>
            <a:r>
              <a:rPr lang="es-UY" sz="2400" b="1" dirty="0"/>
              <a:t>de gastroenteritis provocada por el patógeno a través del agua, para cumplir con una meta de CMT de 10</a:t>
            </a:r>
            <a:r>
              <a:rPr lang="es-UY" sz="2400" b="1" baseline="30000" dirty="0"/>
              <a:t>-6</a:t>
            </a:r>
            <a:r>
              <a:rPr lang="es-UY" sz="2400" b="1" dirty="0"/>
              <a:t> AVAD/persona/año?</a:t>
            </a:r>
          </a:p>
          <a:p>
            <a:pPr marL="457200" indent="-457200" algn="just">
              <a:buAutoNum type="arabicParenR"/>
            </a:pPr>
            <a:r>
              <a:rPr lang="es-UY" sz="2400" b="1" dirty="0"/>
              <a:t>La meta de eficacia del sistema de potabilización</a:t>
            </a:r>
          </a:p>
          <a:p>
            <a:pPr marL="457200" indent="-457200" algn="just">
              <a:buAutoNum type="arabicParenR"/>
            </a:pPr>
            <a:endParaRPr lang="es-UY" sz="2400" b="1" dirty="0"/>
          </a:p>
          <a:p>
            <a:pPr algn="just"/>
            <a:r>
              <a:rPr lang="es-UY" sz="2400" dirty="0"/>
              <a:t>Datos:</a:t>
            </a:r>
          </a:p>
          <a:p>
            <a:pPr algn="just"/>
            <a:r>
              <a:rPr lang="es-UY" sz="2400" dirty="0"/>
              <a:t>Dosis-respuesta = 0,019 (infecciones/organismo)</a:t>
            </a:r>
            <a:endParaRPr lang="en-US" sz="2400" b="0" i="1" u="none" strike="noStrike" baseline="0" dirty="0">
              <a:latin typeface="+mj-lt"/>
            </a:endParaRPr>
          </a:p>
          <a:p>
            <a:pPr algn="just"/>
            <a:r>
              <a:rPr lang="en-US" sz="2400" dirty="0" err="1">
                <a:latin typeface="+mj-lt"/>
              </a:rPr>
              <a:t>Probabilidad</a:t>
            </a:r>
            <a:r>
              <a:rPr lang="en-US" sz="2400" dirty="0">
                <a:latin typeface="+mj-lt"/>
              </a:rPr>
              <a:t> de </a:t>
            </a:r>
            <a:r>
              <a:rPr lang="en-US" sz="2400" dirty="0" err="1">
                <a:latin typeface="+mj-lt"/>
              </a:rPr>
              <a:t>enfermar</a:t>
            </a:r>
            <a:r>
              <a:rPr lang="en-US" sz="2400" dirty="0">
                <a:latin typeface="+mj-lt"/>
              </a:rPr>
              <a:t> </a:t>
            </a:r>
            <a:r>
              <a:rPr lang="en-US" sz="2400" dirty="0" err="1">
                <a:latin typeface="+mj-lt"/>
              </a:rPr>
              <a:t>estando</a:t>
            </a:r>
            <a:r>
              <a:rPr lang="en-US" sz="2400" dirty="0">
                <a:latin typeface="+mj-lt"/>
              </a:rPr>
              <a:t> </a:t>
            </a:r>
            <a:r>
              <a:rPr lang="en-US" sz="2400" dirty="0" err="1">
                <a:latin typeface="+mj-lt"/>
              </a:rPr>
              <a:t>infectado</a:t>
            </a:r>
            <a:r>
              <a:rPr lang="en-US" sz="2400" dirty="0">
                <a:latin typeface="+mj-lt"/>
              </a:rPr>
              <a:t> = 0,3</a:t>
            </a:r>
          </a:p>
          <a:p>
            <a:pPr algn="just"/>
            <a:r>
              <a:rPr lang="en-US" sz="2400" dirty="0" err="1">
                <a:latin typeface="+mj-lt"/>
              </a:rPr>
              <a:t>Consumo</a:t>
            </a:r>
            <a:r>
              <a:rPr lang="en-US" sz="2400" dirty="0">
                <a:latin typeface="+mj-lt"/>
              </a:rPr>
              <a:t> de </a:t>
            </a:r>
            <a:r>
              <a:rPr lang="en-US" sz="2400" dirty="0" err="1">
                <a:latin typeface="+mj-lt"/>
              </a:rPr>
              <a:t>agua</a:t>
            </a:r>
            <a:r>
              <a:rPr lang="en-US" sz="2400" dirty="0">
                <a:latin typeface="+mj-lt"/>
              </a:rPr>
              <a:t> sin </a:t>
            </a:r>
            <a:r>
              <a:rPr lang="en-US" sz="2400" dirty="0" err="1">
                <a:latin typeface="+mj-lt"/>
              </a:rPr>
              <a:t>hervir</a:t>
            </a:r>
            <a:r>
              <a:rPr lang="en-US" sz="2400" dirty="0">
                <a:latin typeface="+mj-lt"/>
              </a:rPr>
              <a:t>: 1 </a:t>
            </a:r>
            <a:r>
              <a:rPr lang="en-US" sz="2400" dirty="0" err="1">
                <a:latin typeface="+mj-lt"/>
              </a:rPr>
              <a:t>litro</a:t>
            </a:r>
            <a:r>
              <a:rPr lang="en-US" sz="2400" dirty="0">
                <a:latin typeface="+mj-lt"/>
              </a:rPr>
              <a:t> </a:t>
            </a:r>
            <a:r>
              <a:rPr lang="en-US" sz="2400" dirty="0" err="1">
                <a:latin typeface="+mj-lt"/>
              </a:rPr>
              <a:t>por</a:t>
            </a:r>
            <a:r>
              <a:rPr lang="en-US" sz="2400" dirty="0">
                <a:latin typeface="+mj-lt"/>
              </a:rPr>
              <a:t> día</a:t>
            </a:r>
          </a:p>
        </p:txBody>
      </p:sp>
    </p:spTree>
    <p:extLst>
      <p:ext uri="{BB962C8B-B14F-4D97-AF65-F5344CB8AC3E}">
        <p14:creationId xmlns:p14="http://schemas.microsoft.com/office/powerpoint/2010/main" val="3781605721"/>
      </p:ext>
    </p:extLst>
  </p:cSld>
  <p:clrMapOvr>
    <a:masterClrMapping/>
  </p:clrMapOvr>
  <p:transition>
    <p:zoom dir="in"/>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1F5A205-A6CB-1C6F-46A2-7028FBCEB4D0}"/>
              </a:ext>
            </a:extLst>
          </p:cNvPr>
          <p:cNvSpPr txBox="1"/>
          <p:nvPr/>
        </p:nvSpPr>
        <p:spPr>
          <a:xfrm>
            <a:off x="394138" y="836712"/>
            <a:ext cx="11414235" cy="4124206"/>
          </a:xfrm>
          <a:prstGeom prst="rect">
            <a:avLst/>
          </a:prstGeom>
          <a:noFill/>
        </p:spPr>
        <p:txBody>
          <a:bodyPr wrap="square">
            <a:spAutoFit/>
          </a:bodyPr>
          <a:lstStyle/>
          <a:p>
            <a:r>
              <a:rPr lang="es-UY" sz="2400" b="1" dirty="0">
                <a:solidFill>
                  <a:srgbClr val="151515"/>
                </a:solidFill>
                <a:latin typeface="Arial"/>
                <a:ea typeface="Calibri" panose="020F0502020204030204" pitchFamily="34" charset="0"/>
                <a:cs typeface="Times New Roman" panose="02020603050405020304" pitchFamily="18" charset="0"/>
              </a:rPr>
              <a:t>R</a:t>
            </a:r>
            <a:r>
              <a:rPr lang="es-UY" sz="2400" b="1" kern="1200" dirty="0">
                <a:solidFill>
                  <a:srgbClr val="151515"/>
                </a:solidFill>
                <a:effectLst/>
                <a:latin typeface="Arial"/>
                <a:ea typeface="Calibri" panose="020F0502020204030204" pitchFamily="34" charset="0"/>
                <a:cs typeface="Times New Roman" panose="02020603050405020304" pitchFamily="18" charset="0"/>
              </a:rPr>
              <a:t>eferencias</a:t>
            </a:r>
          </a:p>
          <a:p>
            <a:r>
              <a:rPr lang="es-UY" sz="2000" kern="1200" dirty="0">
                <a:solidFill>
                  <a:srgbClr val="151515"/>
                </a:solidFill>
                <a:effectLst/>
                <a:latin typeface="Arial"/>
                <a:ea typeface="Calibri" panose="020F0502020204030204" pitchFamily="34" charset="0"/>
                <a:cs typeface="Times New Roman" panose="02020603050405020304" pitchFamily="18" charset="0"/>
              </a:rPr>
              <a:t>Las referencias y fuentes consultadas de todos los temas del curso están en la 1era presentación. Se agregan las siguientes:</a:t>
            </a:r>
          </a:p>
          <a:p>
            <a:pPr>
              <a:spcBef>
                <a:spcPts val="600"/>
              </a:spcBef>
              <a:spcAft>
                <a:spcPts val="600"/>
              </a:spcAft>
            </a:pPr>
            <a:endParaRPr lang="es-UY" sz="1600" kern="1200" dirty="0">
              <a:solidFill>
                <a:srgbClr val="151515"/>
              </a:solidFill>
              <a:effectLst/>
              <a:latin typeface="Arial"/>
              <a:ea typeface="Calibri" panose="020F0502020204030204" pitchFamily="34"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s-UY" dirty="0">
                <a:solidFill>
                  <a:srgbClr val="151515"/>
                </a:solidFill>
                <a:latin typeface="Arial"/>
                <a:ea typeface="Calibri" panose="020F0502020204030204" pitchFamily="34" charset="0"/>
                <a:cs typeface="Times New Roman" panose="02020603050405020304" pitchFamily="18" charset="0"/>
              </a:rPr>
              <a:t>Vila </a:t>
            </a:r>
            <a:r>
              <a:rPr lang="es-UY" dirty="0" err="1">
                <a:solidFill>
                  <a:srgbClr val="151515"/>
                </a:solidFill>
                <a:latin typeface="Arial"/>
                <a:ea typeface="Calibri" panose="020F0502020204030204" pitchFamily="34" charset="0"/>
                <a:cs typeface="Times New Roman" panose="02020603050405020304" pitchFamily="18" charset="0"/>
              </a:rPr>
              <a:t>Estapé</a:t>
            </a:r>
            <a:r>
              <a:rPr lang="es-UY" dirty="0">
                <a:solidFill>
                  <a:srgbClr val="151515"/>
                </a:solidFill>
                <a:latin typeface="Arial"/>
                <a:ea typeface="Calibri" panose="020F0502020204030204" pitchFamily="34" charset="0"/>
                <a:cs typeface="Times New Roman" panose="02020603050405020304" pitchFamily="18" charset="0"/>
              </a:rPr>
              <a:t>, Jordi, </a:t>
            </a:r>
            <a:r>
              <a:rPr lang="es-UY" dirty="0" err="1">
                <a:solidFill>
                  <a:srgbClr val="151515"/>
                </a:solidFill>
                <a:latin typeface="Arial"/>
                <a:ea typeface="Calibri" panose="020F0502020204030204" pitchFamily="34" charset="0"/>
                <a:cs typeface="Times New Roman" panose="02020603050405020304" pitchFamily="18" charset="0"/>
              </a:rPr>
              <a:t>Zboromyrska</a:t>
            </a:r>
            <a:r>
              <a:rPr lang="es-UY" dirty="0">
                <a:solidFill>
                  <a:srgbClr val="151515"/>
                </a:solidFill>
                <a:latin typeface="Arial"/>
                <a:ea typeface="Calibri" panose="020F0502020204030204" pitchFamily="34" charset="0"/>
                <a:cs typeface="Times New Roman" panose="02020603050405020304" pitchFamily="18" charset="0"/>
              </a:rPr>
              <a:t>, </a:t>
            </a:r>
            <a:r>
              <a:rPr lang="es-UY" dirty="0" err="1">
                <a:solidFill>
                  <a:srgbClr val="151515"/>
                </a:solidFill>
                <a:latin typeface="Arial"/>
                <a:ea typeface="Calibri" panose="020F0502020204030204" pitchFamily="34" charset="0"/>
                <a:cs typeface="Times New Roman" panose="02020603050405020304" pitchFamily="18" charset="0"/>
              </a:rPr>
              <a:t>Yuliya</a:t>
            </a:r>
            <a:r>
              <a:rPr lang="es-UY" dirty="0">
                <a:solidFill>
                  <a:srgbClr val="151515"/>
                </a:solidFill>
                <a:latin typeface="Arial"/>
                <a:ea typeface="Calibri" panose="020F0502020204030204" pitchFamily="34" charset="0"/>
                <a:cs typeface="Times New Roman" panose="02020603050405020304" pitchFamily="18" charset="0"/>
              </a:rPr>
              <a:t>. “Brotes epidémicos causados por </a:t>
            </a:r>
            <a:r>
              <a:rPr lang="es-UY" dirty="0" err="1">
                <a:solidFill>
                  <a:srgbClr val="151515"/>
                </a:solidFill>
                <a:latin typeface="Arial"/>
                <a:ea typeface="Calibri" panose="020F0502020204030204" pitchFamily="34" charset="0"/>
                <a:cs typeface="Times New Roman" panose="02020603050405020304" pitchFamily="18" charset="0"/>
              </a:rPr>
              <a:t>Escherichia</a:t>
            </a:r>
            <a:r>
              <a:rPr lang="es-UY" dirty="0">
                <a:solidFill>
                  <a:srgbClr val="151515"/>
                </a:solidFill>
                <a:latin typeface="Arial"/>
                <a:ea typeface="Calibri" panose="020F0502020204030204" pitchFamily="34" charset="0"/>
                <a:cs typeface="Times New Roman" panose="02020603050405020304" pitchFamily="18" charset="0"/>
              </a:rPr>
              <a:t> </a:t>
            </a:r>
            <a:r>
              <a:rPr lang="es-UY" dirty="0" err="1">
                <a:solidFill>
                  <a:srgbClr val="151515"/>
                </a:solidFill>
                <a:latin typeface="Arial"/>
                <a:ea typeface="Calibri" panose="020F0502020204030204" pitchFamily="34" charset="0"/>
                <a:cs typeface="Times New Roman" panose="02020603050405020304" pitchFamily="18" charset="0"/>
              </a:rPr>
              <a:t>coli</a:t>
            </a:r>
            <a:r>
              <a:rPr lang="es-UY" dirty="0">
                <a:solidFill>
                  <a:srgbClr val="151515"/>
                </a:solidFill>
                <a:latin typeface="Arial"/>
                <a:ea typeface="Calibri" panose="020F0502020204030204" pitchFamily="34" charset="0"/>
                <a:cs typeface="Times New Roman" panose="02020603050405020304" pitchFamily="18" charset="0"/>
              </a:rPr>
              <a:t> </a:t>
            </a:r>
            <a:r>
              <a:rPr lang="es-UY" dirty="0" err="1">
                <a:solidFill>
                  <a:srgbClr val="151515"/>
                </a:solidFill>
                <a:latin typeface="Arial"/>
                <a:ea typeface="Calibri" panose="020F0502020204030204" pitchFamily="34" charset="0"/>
                <a:cs typeface="Times New Roman" panose="02020603050405020304" pitchFamily="18" charset="0"/>
              </a:rPr>
              <a:t>diarreagénicas</a:t>
            </a:r>
            <a:r>
              <a:rPr lang="es-UY" dirty="0">
                <a:solidFill>
                  <a:srgbClr val="151515"/>
                </a:solidFill>
                <a:latin typeface="Arial"/>
                <a:ea typeface="Calibri" panose="020F0502020204030204" pitchFamily="34" charset="0"/>
                <a:cs typeface="Times New Roman" panose="02020603050405020304" pitchFamily="18" charset="0"/>
              </a:rPr>
              <a:t>”. Revista de Gastroenterología y Hepatología. Vol. 35, N°2, páginas 89-93. Elsevier, España, febrero 2012. </a:t>
            </a:r>
            <a:r>
              <a:rPr lang="es-UY" dirty="0">
                <a:latin typeface="Aria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https://www.elsevier.es/es-revista-gastroenterologia-hepatologia-14-articulo-brotes-epidemicos-causados-por-escherichia-S0210570511003748</a:t>
            </a:r>
            <a:r>
              <a:rPr lang="es-UY" dirty="0">
                <a:latin typeface="Arial"/>
                <a:ea typeface="Calibri" panose="020F0502020204030204" pitchFamily="34" charset="0"/>
                <a:cs typeface="Times New Roman" panose="02020603050405020304" pitchFamily="18" charset="0"/>
              </a:rPr>
              <a:t> Acceso: 30 de octubre de 2023</a:t>
            </a:r>
          </a:p>
          <a:p>
            <a:pPr marL="285750" indent="-285750">
              <a:buFont typeface="Arial" panose="020B0604020202020204" pitchFamily="34" charset="0"/>
              <a:buChar char="•"/>
            </a:pPr>
            <a:r>
              <a:rPr lang="es-UY" dirty="0"/>
              <a:t>González Anaya, Teresa. “Entendiendo el uso y resultados del indicador Años de vida ajustados por discapacidad”. Revista Mexicana de Análisis Político y Administración Pública, Departamento de Gestión Pública y Departamento de Estudios Políticos y de Gobierno. Volumen IV, número 2, julio-diciembre 2015 Pp. 195-210</a:t>
            </a:r>
            <a:r>
              <a:rPr lang="es-UY" dirty="0">
                <a:solidFill>
                  <a:schemeClr val="tx1">
                    <a:lumMod val="90000"/>
                    <a:lumOff val="10000"/>
                  </a:schemeClr>
                </a:solidFill>
              </a:rPr>
              <a:t>.  </a:t>
            </a:r>
            <a:r>
              <a:rPr lang="es-UY" dirty="0">
                <a:solidFill>
                  <a:schemeClr val="tx1">
                    <a:lumMod val="90000"/>
                    <a:lumOff val="10000"/>
                  </a:schemeClr>
                </a:solidFill>
                <a:hlinkClick r:id="rId3">
                  <a:extLst>
                    <a:ext uri="{A12FA001-AC4F-418D-AE19-62706E023703}">
                      <ahyp:hlinkClr xmlns:ahyp="http://schemas.microsoft.com/office/drawing/2018/hyperlinkcolor" val="tx"/>
                    </a:ext>
                  </a:extLst>
                </a:hlinkClick>
              </a:rPr>
              <a:t>https://dialnet.unirioja.es/descarga/articulo/5634623.pdf</a:t>
            </a:r>
            <a:r>
              <a:rPr lang="es-UY" dirty="0">
                <a:solidFill>
                  <a:schemeClr val="tx1">
                    <a:lumMod val="90000"/>
                    <a:lumOff val="10000"/>
                  </a:schemeClr>
                </a:solidFill>
              </a:rPr>
              <a:t>. </a:t>
            </a:r>
            <a:r>
              <a:rPr lang="es-UY" dirty="0"/>
              <a:t>Acceso: 29 de octubre de 2023</a:t>
            </a:r>
          </a:p>
          <a:p>
            <a:pPr marL="285750" indent="-285750">
              <a:buFont typeface="Arial" panose="020B0604020202020204" pitchFamily="34" charset="0"/>
              <a:buChar char="•"/>
            </a:pPr>
            <a:endParaRPr lang="es-UY" dirty="0"/>
          </a:p>
        </p:txBody>
      </p:sp>
    </p:spTree>
    <p:extLst>
      <p:ext uri="{BB962C8B-B14F-4D97-AF65-F5344CB8AC3E}">
        <p14:creationId xmlns:p14="http://schemas.microsoft.com/office/powerpoint/2010/main" val="3678533304"/>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94C628-49AD-1D54-E5D9-43C707114C72}"/>
              </a:ext>
            </a:extLst>
          </p:cNvPr>
          <p:cNvSpPr txBox="1"/>
          <p:nvPr/>
        </p:nvSpPr>
        <p:spPr>
          <a:xfrm>
            <a:off x="1307468" y="1628800"/>
            <a:ext cx="9577064" cy="3847207"/>
          </a:xfrm>
          <a:prstGeom prst="rect">
            <a:avLst/>
          </a:prstGeom>
          <a:noFill/>
        </p:spPr>
        <p:txBody>
          <a:bodyPr wrap="square">
            <a:spAutoFit/>
          </a:bodyPr>
          <a:lstStyle/>
          <a:p>
            <a:pPr>
              <a:spcBef>
                <a:spcPts val="600"/>
              </a:spcBef>
              <a:spcAft>
                <a:spcPts val="600"/>
              </a:spcAft>
            </a:pPr>
            <a:r>
              <a:rPr lang="es-AR" sz="2800"/>
              <a:t>En la bibliografía (y en este curso), se brinda información sobre la dosis infecciosa mínima de varios patógenos (cuantos organismos pueden causar la infección).</a:t>
            </a:r>
          </a:p>
          <a:p>
            <a:pPr>
              <a:spcBef>
                <a:spcPts val="600"/>
              </a:spcBef>
              <a:spcAft>
                <a:spcPts val="600"/>
              </a:spcAft>
            </a:pPr>
            <a:r>
              <a:rPr lang="es-AR" sz="2800"/>
              <a:t>Este concepto ha sido reemplazado por los modelos de dosis-respuesta, que estiman la probabilidad de adquirir la infección por la ingesta de un solo organismo.</a:t>
            </a:r>
          </a:p>
          <a:p>
            <a:pPr>
              <a:spcBef>
                <a:spcPts val="600"/>
              </a:spcBef>
              <a:spcAft>
                <a:spcPts val="600"/>
              </a:spcAft>
            </a:pPr>
            <a:r>
              <a:rPr lang="es-AR" sz="2800"/>
              <a:t>Existen modelos de dosis-respuesta para </a:t>
            </a:r>
            <a:r>
              <a:rPr lang="es-AR" sz="2800" i="1" err="1"/>
              <a:t>Giardia</a:t>
            </a:r>
            <a:r>
              <a:rPr lang="es-AR" sz="2800" i="1"/>
              <a:t>, </a:t>
            </a:r>
            <a:r>
              <a:rPr lang="es-AR" sz="2800" i="1" err="1"/>
              <a:t>Cryptosporidium</a:t>
            </a:r>
            <a:r>
              <a:rPr lang="es-AR" sz="2800" i="1"/>
              <a:t>, </a:t>
            </a:r>
            <a:r>
              <a:rPr lang="es-AR" sz="2800" i="1" err="1"/>
              <a:t>Campylobacter</a:t>
            </a:r>
            <a:r>
              <a:rPr lang="es-AR" sz="2800" i="1"/>
              <a:t>, Rotavirus</a:t>
            </a:r>
            <a:r>
              <a:rPr lang="es-AR" sz="2800"/>
              <a:t>.</a:t>
            </a:r>
          </a:p>
        </p:txBody>
      </p:sp>
    </p:spTree>
    <p:extLst>
      <p:ext uri="{BB962C8B-B14F-4D97-AF65-F5344CB8AC3E}">
        <p14:creationId xmlns:p14="http://schemas.microsoft.com/office/powerpoint/2010/main" val="1709833081"/>
      </p:ext>
    </p:extLst>
  </p:cSld>
  <p:clrMapOvr>
    <a:masterClrMapping/>
  </p:clrMapOvr>
  <p:transition>
    <p:zoom dir="in"/>
  </p:transition>
</p:sld>
</file>

<file path=ppt/theme/theme1.xml><?xml version="1.0" encoding="utf-8"?>
<a:theme xmlns:a="http://schemas.openxmlformats.org/drawingml/2006/main" name="Beam">
  <a:themeElements>
    <a:clrScheme name="Personalizado 2">
      <a:dk1>
        <a:srgbClr val="F2F2F2"/>
      </a:dk1>
      <a:lt1>
        <a:srgbClr val="151515"/>
      </a:lt1>
      <a:dk2>
        <a:srgbClr val="E5E5E5"/>
      </a:dk2>
      <a:lt2>
        <a:srgbClr val="F2F2F2"/>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TotalTime>
  <Words>8600</Words>
  <Application>Microsoft Office PowerPoint</Application>
  <PresentationFormat>Panorámica</PresentationFormat>
  <Paragraphs>654</Paragraphs>
  <Slides>83</Slides>
  <Notes>21</Notes>
  <HiddenSlides>6</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83</vt:i4>
      </vt:variant>
    </vt:vector>
  </HeadingPairs>
  <TitlesOfParts>
    <vt:vector size="98" baseType="lpstr">
      <vt:lpstr>Amasis MT Pro</vt:lpstr>
      <vt:lpstr>Arial</vt:lpstr>
      <vt:lpstr>Bahnschrift SemiLight SemiConde</vt:lpstr>
      <vt:lpstr>Calibri</vt:lpstr>
      <vt:lpstr>Cambria Math</vt:lpstr>
      <vt:lpstr>Candara</vt:lpstr>
      <vt:lpstr>Courier New</vt:lpstr>
      <vt:lpstr>myriad-pro</vt:lpstr>
      <vt:lpstr>Noto Sans</vt:lpstr>
      <vt:lpstr>Segoe UI</vt:lpstr>
      <vt:lpstr>Segoe UI Symbol</vt:lpstr>
      <vt:lpstr>Symbol</vt:lpstr>
      <vt:lpstr>Times New Roman</vt:lpstr>
      <vt:lpstr>Wingdings</vt:lpstr>
      <vt:lpstr>Beam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METAS DE PROTECCIÓN DE SALUD</vt:lpstr>
      <vt:lpstr>Presentación de PowerPoint</vt:lpstr>
      <vt:lpstr>Presentación de PowerPoint</vt:lpstr>
      <vt:lpstr>Presentación de PowerPoint</vt:lpstr>
      <vt:lpstr>Años de Vida Ajustados por Discapacidad  El indicador representa los años de vida perdidos por muerte prematura, sumado a los años que se vive padeciendo determinada enfermedad. Se aplica a cada peligro por separado.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método práctico consiste en utilizar como meta la eficacia de los sistemas de remoción + inactivación (fila 2).  Estas surgen de metas relacionadas con la salud (fila 1) que parten de la carga de morbilidad tolerable (CMT).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LA MIA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2022</dc:title>
  <dc:creator>DANILO RIOS</dc:creator>
  <cp:lastModifiedBy>365 Pro Plus</cp:lastModifiedBy>
  <cp:revision>2</cp:revision>
  <dcterms:created xsi:type="dcterms:W3CDTF">2004-04-03T02:37:03Z</dcterms:created>
  <dcterms:modified xsi:type="dcterms:W3CDTF">2023-11-08T12:20:40Z</dcterms:modified>
</cp:coreProperties>
</file>