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2.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1" r:id="rId2"/>
    <p:sldMasterId id="2147483769" r:id="rId3"/>
  </p:sldMasterIdLst>
  <p:notesMasterIdLst>
    <p:notesMasterId r:id="rId23"/>
  </p:notesMasterIdLst>
  <p:handoutMasterIdLst>
    <p:handoutMasterId r:id="rId24"/>
  </p:handoutMasterIdLst>
  <p:sldIdLst>
    <p:sldId id="537" r:id="rId4"/>
    <p:sldId id="424" r:id="rId5"/>
    <p:sldId id="542" r:id="rId6"/>
    <p:sldId id="701" r:id="rId7"/>
    <p:sldId id="745" r:id="rId8"/>
    <p:sldId id="261" r:id="rId9"/>
    <p:sldId id="700" r:id="rId10"/>
    <p:sldId id="754" r:id="rId11"/>
    <p:sldId id="304" r:id="rId12"/>
    <p:sldId id="297" r:id="rId13"/>
    <p:sldId id="746" r:id="rId14"/>
    <p:sldId id="749" r:id="rId15"/>
    <p:sldId id="294" r:id="rId16"/>
    <p:sldId id="748" r:id="rId17"/>
    <p:sldId id="747" r:id="rId18"/>
    <p:sldId id="750" r:id="rId19"/>
    <p:sldId id="751" r:id="rId20"/>
    <p:sldId id="752" r:id="rId21"/>
    <p:sldId id="753" r:id="rId22"/>
  </p:sldIdLst>
  <p:sldSz cx="12192000" cy="6858000"/>
  <p:notesSz cx="7102475" cy="8991600"/>
  <p:defaultTextStyle>
    <a:defPPr>
      <a:defRPr lang="es-ES_tradnl"/>
    </a:defPPr>
    <a:lvl1pPr algn="l" rtl="0" fontAlgn="base">
      <a:spcBef>
        <a:spcPct val="0"/>
      </a:spcBef>
      <a:spcAft>
        <a:spcPct val="0"/>
      </a:spcAft>
      <a:defRPr sz="2000" kern="1200">
        <a:solidFill>
          <a:schemeClr val="bg1"/>
        </a:solidFill>
        <a:latin typeface="Arial" pitchFamily="34" charset="0"/>
        <a:ea typeface="+mn-ea"/>
        <a:cs typeface="+mn-cs"/>
      </a:defRPr>
    </a:lvl1pPr>
    <a:lvl2pPr marL="457200" algn="l" rtl="0" fontAlgn="base">
      <a:spcBef>
        <a:spcPct val="0"/>
      </a:spcBef>
      <a:spcAft>
        <a:spcPct val="0"/>
      </a:spcAft>
      <a:defRPr sz="2000" kern="1200">
        <a:solidFill>
          <a:schemeClr val="bg1"/>
        </a:solidFill>
        <a:latin typeface="Arial" pitchFamily="34" charset="0"/>
        <a:ea typeface="+mn-ea"/>
        <a:cs typeface="+mn-cs"/>
      </a:defRPr>
    </a:lvl2pPr>
    <a:lvl3pPr marL="914400" algn="l" rtl="0" fontAlgn="base">
      <a:spcBef>
        <a:spcPct val="0"/>
      </a:spcBef>
      <a:spcAft>
        <a:spcPct val="0"/>
      </a:spcAft>
      <a:defRPr sz="2000" kern="1200">
        <a:solidFill>
          <a:schemeClr val="bg1"/>
        </a:solidFill>
        <a:latin typeface="Arial" pitchFamily="34" charset="0"/>
        <a:ea typeface="+mn-ea"/>
        <a:cs typeface="+mn-cs"/>
      </a:defRPr>
    </a:lvl3pPr>
    <a:lvl4pPr marL="1371600" algn="l" rtl="0" fontAlgn="base">
      <a:spcBef>
        <a:spcPct val="0"/>
      </a:spcBef>
      <a:spcAft>
        <a:spcPct val="0"/>
      </a:spcAft>
      <a:defRPr sz="2000" kern="1200">
        <a:solidFill>
          <a:schemeClr val="bg1"/>
        </a:solidFill>
        <a:latin typeface="Arial" pitchFamily="34" charset="0"/>
        <a:ea typeface="+mn-ea"/>
        <a:cs typeface="+mn-cs"/>
      </a:defRPr>
    </a:lvl4pPr>
    <a:lvl5pPr marL="1828800" algn="l" rtl="0" fontAlgn="base">
      <a:spcBef>
        <a:spcPct val="0"/>
      </a:spcBef>
      <a:spcAft>
        <a:spcPct val="0"/>
      </a:spcAft>
      <a:defRPr sz="2000" kern="1200">
        <a:solidFill>
          <a:schemeClr val="bg1"/>
        </a:solidFill>
        <a:latin typeface="Arial" pitchFamily="34" charset="0"/>
        <a:ea typeface="+mn-ea"/>
        <a:cs typeface="+mn-cs"/>
      </a:defRPr>
    </a:lvl5pPr>
    <a:lvl6pPr marL="2286000" algn="l" defTabSz="914400" rtl="0" eaLnBrk="1" latinLnBrk="0" hangingPunct="1">
      <a:defRPr sz="2000" kern="1200">
        <a:solidFill>
          <a:schemeClr val="bg1"/>
        </a:solidFill>
        <a:latin typeface="Arial" pitchFamily="34" charset="0"/>
        <a:ea typeface="+mn-ea"/>
        <a:cs typeface="+mn-cs"/>
      </a:defRPr>
    </a:lvl6pPr>
    <a:lvl7pPr marL="2743200" algn="l" defTabSz="914400" rtl="0" eaLnBrk="1" latinLnBrk="0" hangingPunct="1">
      <a:defRPr sz="2000" kern="1200">
        <a:solidFill>
          <a:schemeClr val="bg1"/>
        </a:solidFill>
        <a:latin typeface="Arial" pitchFamily="34" charset="0"/>
        <a:ea typeface="+mn-ea"/>
        <a:cs typeface="+mn-cs"/>
      </a:defRPr>
    </a:lvl7pPr>
    <a:lvl8pPr marL="3200400" algn="l" defTabSz="914400" rtl="0" eaLnBrk="1" latinLnBrk="0" hangingPunct="1">
      <a:defRPr sz="2000" kern="1200">
        <a:solidFill>
          <a:schemeClr val="bg1"/>
        </a:solidFill>
        <a:latin typeface="Arial" pitchFamily="34" charset="0"/>
        <a:ea typeface="+mn-ea"/>
        <a:cs typeface="+mn-cs"/>
      </a:defRPr>
    </a:lvl8pPr>
    <a:lvl9pPr marL="3657600" algn="l" defTabSz="914400" rtl="0" eaLnBrk="1" latinLnBrk="0" hangingPunct="1">
      <a:defRPr sz="2000" kern="1200">
        <a:solidFill>
          <a:schemeClr val="bg1"/>
        </a:solidFill>
        <a:latin typeface="Arial"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32">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a:srgbClr val="D2FAE7"/>
    <a:srgbClr val="CCFFCC"/>
    <a:srgbClr val="66FF66"/>
    <a:srgbClr val="FF3300"/>
    <a:srgbClr val="FFFF00"/>
    <a:srgbClr val="33CC33"/>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837C45-C1AF-4DC4-916A-D0BB214C50BD}" v="61" dt="2023-11-13T12:43:10.736"/>
  </p1510:revLst>
</p1510:revInfo>
</file>

<file path=ppt/tableStyles.xml><?xml version="1.0" encoding="utf-8"?>
<a:tblStyleLst xmlns:a="http://schemas.openxmlformats.org/drawingml/2006/main" def="{5C22544A-7EE6-4342-B048-85BDC9FD1C3A}">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ED083AE6-46FA-4A59-8FB0-9F97EB10719F}" styleName="Estilo claro 3 - Acento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61" d="100"/>
          <a:sy n="61" d="100"/>
        </p:scale>
        <p:origin x="1002" y="66"/>
      </p:cViewPr>
      <p:guideLst>
        <p:guide orient="horz" pos="2160"/>
        <p:guide pos="3840"/>
      </p:guideLst>
    </p:cSldViewPr>
  </p:slideViewPr>
  <p:notesTextViewPr>
    <p:cViewPr>
      <p:scale>
        <a:sx n="100" d="100"/>
        <a:sy n="100" d="100"/>
      </p:scale>
      <p:origin x="0" y="0"/>
    </p:cViewPr>
  </p:notesTextViewPr>
  <p:notesViewPr>
    <p:cSldViewPr>
      <p:cViewPr varScale="1">
        <p:scale>
          <a:sx n="53" d="100"/>
          <a:sy n="53" d="100"/>
        </p:scale>
        <p:origin x="-960" y="-90"/>
      </p:cViewPr>
      <p:guideLst>
        <p:guide orient="horz" pos="2832"/>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lo Ríos" userId="74fa47b150b6dd85" providerId="LiveId" clId="{13EC9843-7447-4639-909A-8C6CBB3C4C24}"/>
    <pc:docChg chg="delSld modSld">
      <pc:chgData name="Danilo Ríos" userId="74fa47b150b6dd85" providerId="LiveId" clId="{13EC9843-7447-4639-909A-8C6CBB3C4C24}" dt="2023-10-10T20:19:53.915" v="160" actId="2696"/>
      <pc:docMkLst>
        <pc:docMk/>
      </pc:docMkLst>
      <pc:sldChg chg="del">
        <pc:chgData name="Danilo Ríos" userId="74fa47b150b6dd85" providerId="LiveId" clId="{13EC9843-7447-4639-909A-8C6CBB3C4C24}" dt="2023-10-10T20:05:43.409" v="109" actId="47"/>
        <pc:sldMkLst>
          <pc:docMk/>
          <pc:sldMk cId="0" sldId="264"/>
        </pc:sldMkLst>
      </pc:sldChg>
      <pc:sldChg chg="del">
        <pc:chgData name="Danilo Ríos" userId="74fa47b150b6dd85" providerId="LiveId" clId="{13EC9843-7447-4639-909A-8C6CBB3C4C24}" dt="2023-10-10T20:05:43.784" v="111" actId="47"/>
        <pc:sldMkLst>
          <pc:docMk/>
          <pc:sldMk cId="0" sldId="298"/>
        </pc:sldMkLst>
      </pc:sldChg>
      <pc:sldChg chg="del">
        <pc:chgData name="Danilo Ríos" userId="74fa47b150b6dd85" providerId="LiveId" clId="{13EC9843-7447-4639-909A-8C6CBB3C4C24}" dt="2023-10-10T20:05:45.877" v="122" actId="47"/>
        <pc:sldMkLst>
          <pc:docMk/>
          <pc:sldMk cId="0" sldId="299"/>
        </pc:sldMkLst>
      </pc:sldChg>
      <pc:sldChg chg="del">
        <pc:chgData name="Danilo Ríos" userId="74fa47b150b6dd85" providerId="LiveId" clId="{13EC9843-7447-4639-909A-8C6CBB3C4C24}" dt="2023-10-10T20:06:00.235" v="150" actId="47"/>
        <pc:sldMkLst>
          <pc:docMk/>
          <pc:sldMk cId="0" sldId="305"/>
        </pc:sldMkLst>
      </pc:sldChg>
      <pc:sldChg chg="del">
        <pc:chgData name="Danilo Ríos" userId="74fa47b150b6dd85" providerId="LiveId" clId="{13EC9843-7447-4639-909A-8C6CBB3C4C24}" dt="2023-10-10T20:06:01.720" v="152" actId="47"/>
        <pc:sldMkLst>
          <pc:docMk/>
          <pc:sldMk cId="0" sldId="306"/>
        </pc:sldMkLst>
      </pc:sldChg>
      <pc:sldChg chg="del">
        <pc:chgData name="Danilo Ríos" userId="74fa47b150b6dd85" providerId="LiveId" clId="{13EC9843-7447-4639-909A-8C6CBB3C4C24}" dt="2023-10-10T20:06:04.876" v="154" actId="47"/>
        <pc:sldMkLst>
          <pc:docMk/>
          <pc:sldMk cId="0" sldId="308"/>
        </pc:sldMkLst>
      </pc:sldChg>
      <pc:sldChg chg="del">
        <pc:chgData name="Danilo Ríos" userId="74fa47b150b6dd85" providerId="LiveId" clId="{13EC9843-7447-4639-909A-8C6CBB3C4C24}" dt="2023-10-10T20:06:09.094" v="158" actId="47"/>
        <pc:sldMkLst>
          <pc:docMk/>
          <pc:sldMk cId="0" sldId="309"/>
        </pc:sldMkLst>
      </pc:sldChg>
      <pc:sldChg chg="del">
        <pc:chgData name="Danilo Ríos" userId="74fa47b150b6dd85" providerId="LiveId" clId="{13EC9843-7447-4639-909A-8C6CBB3C4C24}" dt="2023-10-10T20:06:09.939" v="159" actId="47"/>
        <pc:sldMkLst>
          <pc:docMk/>
          <pc:sldMk cId="0" sldId="310"/>
        </pc:sldMkLst>
      </pc:sldChg>
      <pc:sldChg chg="del">
        <pc:chgData name="Danilo Ríos" userId="74fa47b150b6dd85" providerId="LiveId" clId="{13EC9843-7447-4639-909A-8C6CBB3C4C24}" dt="2023-10-10T20:05:48.330" v="129" actId="47"/>
        <pc:sldMkLst>
          <pc:docMk/>
          <pc:sldMk cId="0" sldId="312"/>
        </pc:sldMkLst>
      </pc:sldChg>
      <pc:sldChg chg="del">
        <pc:chgData name="Danilo Ríos" userId="74fa47b150b6dd85" providerId="LiveId" clId="{13EC9843-7447-4639-909A-8C6CBB3C4C24}" dt="2023-10-10T20:05:50.377" v="132" actId="47"/>
        <pc:sldMkLst>
          <pc:docMk/>
          <pc:sldMk cId="0" sldId="314"/>
        </pc:sldMkLst>
      </pc:sldChg>
      <pc:sldChg chg="del">
        <pc:chgData name="Danilo Ríos" userId="74fa47b150b6dd85" providerId="LiveId" clId="{13EC9843-7447-4639-909A-8C6CBB3C4C24}" dt="2023-10-10T20:05:51.314" v="136" actId="47"/>
        <pc:sldMkLst>
          <pc:docMk/>
          <pc:sldMk cId="0" sldId="315"/>
        </pc:sldMkLst>
      </pc:sldChg>
      <pc:sldChg chg="del">
        <pc:chgData name="Danilo Ríos" userId="74fa47b150b6dd85" providerId="LiveId" clId="{13EC9843-7447-4639-909A-8C6CBB3C4C24}" dt="2023-10-10T20:05:51.486" v="137" actId="47"/>
        <pc:sldMkLst>
          <pc:docMk/>
          <pc:sldMk cId="0" sldId="316"/>
        </pc:sldMkLst>
      </pc:sldChg>
      <pc:sldChg chg="del">
        <pc:chgData name="Danilo Ríos" userId="74fa47b150b6dd85" providerId="LiveId" clId="{13EC9843-7447-4639-909A-8C6CBB3C4C24}" dt="2023-10-10T20:05:51.752" v="138" actId="47"/>
        <pc:sldMkLst>
          <pc:docMk/>
          <pc:sldMk cId="0" sldId="317"/>
        </pc:sldMkLst>
      </pc:sldChg>
      <pc:sldChg chg="del">
        <pc:chgData name="Danilo Ríos" userId="74fa47b150b6dd85" providerId="LiveId" clId="{13EC9843-7447-4639-909A-8C6CBB3C4C24}" dt="2023-10-10T20:05:51.986" v="139" actId="47"/>
        <pc:sldMkLst>
          <pc:docMk/>
          <pc:sldMk cId="0" sldId="318"/>
        </pc:sldMkLst>
      </pc:sldChg>
      <pc:sldChg chg="del">
        <pc:chgData name="Danilo Ríos" userId="74fa47b150b6dd85" providerId="LiveId" clId="{13EC9843-7447-4639-909A-8C6CBB3C4C24}" dt="2023-10-10T20:05:53.970" v="142" actId="47"/>
        <pc:sldMkLst>
          <pc:docMk/>
          <pc:sldMk cId="0" sldId="321"/>
        </pc:sldMkLst>
      </pc:sldChg>
      <pc:sldChg chg="del">
        <pc:chgData name="Danilo Ríos" userId="74fa47b150b6dd85" providerId="LiveId" clId="{13EC9843-7447-4639-909A-8C6CBB3C4C24}" dt="2023-10-10T20:05:54.533" v="143" actId="47"/>
        <pc:sldMkLst>
          <pc:docMk/>
          <pc:sldMk cId="0" sldId="322"/>
        </pc:sldMkLst>
      </pc:sldChg>
      <pc:sldChg chg="del">
        <pc:chgData name="Danilo Ríos" userId="74fa47b150b6dd85" providerId="LiveId" clId="{13EC9843-7447-4639-909A-8C6CBB3C4C24}" dt="2023-10-10T20:05:56.704" v="146" actId="47"/>
        <pc:sldMkLst>
          <pc:docMk/>
          <pc:sldMk cId="0" sldId="325"/>
        </pc:sldMkLst>
      </pc:sldChg>
      <pc:sldChg chg="del">
        <pc:chgData name="Danilo Ríos" userId="74fa47b150b6dd85" providerId="LiveId" clId="{13EC9843-7447-4639-909A-8C6CBB3C4C24}" dt="2023-10-10T20:05:57.204" v="147" actId="47"/>
        <pc:sldMkLst>
          <pc:docMk/>
          <pc:sldMk cId="0" sldId="326"/>
        </pc:sldMkLst>
      </pc:sldChg>
      <pc:sldChg chg="del">
        <pc:chgData name="Danilo Ríos" userId="74fa47b150b6dd85" providerId="LiveId" clId="{13EC9843-7447-4639-909A-8C6CBB3C4C24}" dt="2023-10-10T20:05:46.596" v="126" actId="47"/>
        <pc:sldMkLst>
          <pc:docMk/>
          <pc:sldMk cId="0" sldId="328"/>
        </pc:sldMkLst>
      </pc:sldChg>
      <pc:sldChg chg="del">
        <pc:chgData name="Danilo Ríos" userId="74fa47b150b6dd85" providerId="LiveId" clId="{13EC9843-7447-4639-909A-8C6CBB3C4C24}" dt="2023-10-10T20:05:57.751" v="148" actId="47"/>
        <pc:sldMkLst>
          <pc:docMk/>
          <pc:sldMk cId="0" sldId="331"/>
        </pc:sldMkLst>
      </pc:sldChg>
      <pc:sldChg chg="del">
        <pc:chgData name="Danilo Ríos" userId="74fa47b150b6dd85" providerId="LiveId" clId="{13EC9843-7447-4639-909A-8C6CBB3C4C24}" dt="2023-10-10T20:05:58.845" v="149" actId="47"/>
        <pc:sldMkLst>
          <pc:docMk/>
          <pc:sldMk cId="0" sldId="333"/>
        </pc:sldMkLst>
      </pc:sldChg>
      <pc:sldChg chg="del">
        <pc:chgData name="Danilo Ríos" userId="74fa47b150b6dd85" providerId="LiveId" clId="{13EC9843-7447-4639-909A-8C6CBB3C4C24}" dt="2023-10-10T20:05:39.284" v="108" actId="47"/>
        <pc:sldMkLst>
          <pc:docMk/>
          <pc:sldMk cId="0" sldId="347"/>
        </pc:sldMkLst>
      </pc:sldChg>
      <pc:sldChg chg="del">
        <pc:chgData name="Danilo Ríos" userId="74fa47b150b6dd85" providerId="LiveId" clId="{13EC9843-7447-4639-909A-8C6CBB3C4C24}" dt="2023-10-10T20:06:00.907" v="151" actId="47"/>
        <pc:sldMkLst>
          <pc:docMk/>
          <pc:sldMk cId="0" sldId="360"/>
        </pc:sldMkLst>
      </pc:sldChg>
      <pc:sldChg chg="del">
        <pc:chgData name="Danilo Ríos" userId="74fa47b150b6dd85" providerId="LiveId" clId="{13EC9843-7447-4639-909A-8C6CBB3C4C24}" dt="2023-10-10T20:06:06.282" v="155" actId="47"/>
        <pc:sldMkLst>
          <pc:docMk/>
          <pc:sldMk cId="0" sldId="361"/>
        </pc:sldMkLst>
      </pc:sldChg>
      <pc:sldChg chg="del">
        <pc:chgData name="Danilo Ríos" userId="74fa47b150b6dd85" providerId="LiveId" clId="{13EC9843-7447-4639-909A-8C6CBB3C4C24}" dt="2023-10-10T20:06:07.329" v="156" actId="47"/>
        <pc:sldMkLst>
          <pc:docMk/>
          <pc:sldMk cId="0" sldId="363"/>
        </pc:sldMkLst>
      </pc:sldChg>
      <pc:sldChg chg="del">
        <pc:chgData name="Danilo Ríos" userId="74fa47b150b6dd85" providerId="LiveId" clId="{13EC9843-7447-4639-909A-8C6CBB3C4C24}" dt="2023-10-10T20:06:08.173" v="157" actId="47"/>
        <pc:sldMkLst>
          <pc:docMk/>
          <pc:sldMk cId="0" sldId="364"/>
        </pc:sldMkLst>
      </pc:sldChg>
      <pc:sldChg chg="modSp mod">
        <pc:chgData name="Danilo Ríos" userId="74fa47b150b6dd85" providerId="LiveId" clId="{13EC9843-7447-4639-909A-8C6CBB3C4C24}" dt="2023-10-10T20:04:10.411" v="107" actId="20577"/>
        <pc:sldMkLst>
          <pc:docMk/>
          <pc:sldMk cId="0" sldId="367"/>
        </pc:sldMkLst>
        <pc:spChg chg="mod">
          <ac:chgData name="Danilo Ríos" userId="74fa47b150b6dd85" providerId="LiveId" clId="{13EC9843-7447-4639-909A-8C6CBB3C4C24}" dt="2023-10-10T20:04:10.411" v="107" actId="20577"/>
          <ac:spMkLst>
            <pc:docMk/>
            <pc:sldMk cId="0" sldId="367"/>
            <ac:spMk id="135172" creationId="{00000000-0000-0000-0000-000000000000}"/>
          </ac:spMkLst>
        </pc:spChg>
      </pc:sldChg>
      <pc:sldChg chg="del">
        <pc:chgData name="Danilo Ríos" userId="74fa47b150b6dd85" providerId="LiveId" clId="{13EC9843-7447-4639-909A-8C6CBB3C4C24}" dt="2023-10-10T20:05:47.674" v="128" actId="47"/>
        <pc:sldMkLst>
          <pc:docMk/>
          <pc:sldMk cId="0" sldId="373"/>
        </pc:sldMkLst>
      </pc:sldChg>
      <pc:sldChg chg="del">
        <pc:chgData name="Danilo Ríos" userId="74fa47b150b6dd85" providerId="LiveId" clId="{13EC9843-7447-4639-909A-8C6CBB3C4C24}" dt="2023-10-10T20:19:53.915" v="160" actId="2696"/>
        <pc:sldMkLst>
          <pc:docMk/>
          <pc:sldMk cId="0" sldId="392"/>
        </pc:sldMkLst>
      </pc:sldChg>
      <pc:sldChg chg="del">
        <pc:chgData name="Danilo Ríos" userId="74fa47b150b6dd85" providerId="LiveId" clId="{13EC9843-7447-4639-909A-8C6CBB3C4C24}" dt="2023-10-10T20:19:53.915" v="160" actId="2696"/>
        <pc:sldMkLst>
          <pc:docMk/>
          <pc:sldMk cId="0" sldId="393"/>
        </pc:sldMkLst>
      </pc:sldChg>
      <pc:sldChg chg="del">
        <pc:chgData name="Danilo Ríos" userId="74fa47b150b6dd85" providerId="LiveId" clId="{13EC9843-7447-4639-909A-8C6CBB3C4C24}" dt="2023-10-10T20:19:53.915" v="160" actId="2696"/>
        <pc:sldMkLst>
          <pc:docMk/>
          <pc:sldMk cId="0" sldId="394"/>
        </pc:sldMkLst>
      </pc:sldChg>
      <pc:sldChg chg="del">
        <pc:chgData name="Danilo Ríos" userId="74fa47b150b6dd85" providerId="LiveId" clId="{13EC9843-7447-4639-909A-8C6CBB3C4C24}" dt="2023-10-10T20:05:55.908" v="144" actId="47"/>
        <pc:sldMkLst>
          <pc:docMk/>
          <pc:sldMk cId="0" sldId="411"/>
        </pc:sldMkLst>
      </pc:sldChg>
      <pc:sldChg chg="del">
        <pc:chgData name="Danilo Ríos" userId="74fa47b150b6dd85" providerId="LiveId" clId="{13EC9843-7447-4639-909A-8C6CBB3C4C24}" dt="2023-10-10T20:05:44.549" v="115" actId="47"/>
        <pc:sldMkLst>
          <pc:docMk/>
          <pc:sldMk cId="0" sldId="414"/>
        </pc:sldMkLst>
      </pc:sldChg>
      <pc:sldChg chg="del">
        <pc:chgData name="Danilo Ríos" userId="74fa47b150b6dd85" providerId="LiveId" clId="{13EC9843-7447-4639-909A-8C6CBB3C4C24}" dt="2023-10-10T20:05:44.768" v="116" actId="47"/>
        <pc:sldMkLst>
          <pc:docMk/>
          <pc:sldMk cId="0" sldId="418"/>
        </pc:sldMkLst>
      </pc:sldChg>
      <pc:sldChg chg="del">
        <pc:chgData name="Danilo Ríos" userId="74fa47b150b6dd85" providerId="LiveId" clId="{13EC9843-7447-4639-909A-8C6CBB3C4C24}" dt="2023-10-10T20:05:45.221" v="119" actId="47"/>
        <pc:sldMkLst>
          <pc:docMk/>
          <pc:sldMk cId="0" sldId="420"/>
        </pc:sldMkLst>
      </pc:sldChg>
      <pc:sldChg chg="del">
        <pc:chgData name="Danilo Ríos" userId="74fa47b150b6dd85" providerId="LiveId" clId="{13EC9843-7447-4639-909A-8C6CBB3C4C24}" dt="2023-10-10T20:05:44.908" v="117" actId="47"/>
        <pc:sldMkLst>
          <pc:docMk/>
          <pc:sldMk cId="0" sldId="421"/>
        </pc:sldMkLst>
      </pc:sldChg>
      <pc:sldChg chg="del">
        <pc:chgData name="Danilo Ríos" userId="74fa47b150b6dd85" providerId="LiveId" clId="{13EC9843-7447-4639-909A-8C6CBB3C4C24}" dt="2023-10-10T20:05:45.487" v="120" actId="47"/>
        <pc:sldMkLst>
          <pc:docMk/>
          <pc:sldMk cId="0" sldId="422"/>
        </pc:sldMkLst>
      </pc:sldChg>
      <pc:sldChg chg="del">
        <pc:chgData name="Danilo Ríos" userId="74fa47b150b6dd85" providerId="LiveId" clId="{13EC9843-7447-4639-909A-8C6CBB3C4C24}" dt="2023-10-10T20:05:45.612" v="121" actId="47"/>
        <pc:sldMkLst>
          <pc:docMk/>
          <pc:sldMk cId="0" sldId="423"/>
        </pc:sldMkLst>
      </pc:sldChg>
      <pc:sldChg chg="modSp mod">
        <pc:chgData name="Danilo Ríos" userId="74fa47b150b6dd85" providerId="LiveId" clId="{13EC9843-7447-4639-909A-8C6CBB3C4C24}" dt="2023-10-10T20:03:43.350" v="79" actId="13926"/>
        <pc:sldMkLst>
          <pc:docMk/>
          <pc:sldMk cId="0" sldId="424"/>
        </pc:sldMkLst>
        <pc:spChg chg="mod">
          <ac:chgData name="Danilo Ríos" userId="74fa47b150b6dd85" providerId="LiveId" clId="{13EC9843-7447-4639-909A-8C6CBB3C4C24}" dt="2023-10-10T20:03:43.350" v="79" actId="13926"/>
          <ac:spMkLst>
            <pc:docMk/>
            <pc:sldMk cId="0" sldId="424"/>
            <ac:spMk id="19460" creationId="{00000000-0000-0000-0000-000000000000}"/>
          </ac:spMkLst>
        </pc:spChg>
      </pc:sldChg>
      <pc:sldChg chg="del">
        <pc:chgData name="Danilo Ríos" userId="74fa47b150b6dd85" providerId="LiveId" clId="{13EC9843-7447-4639-909A-8C6CBB3C4C24}" dt="2023-10-10T20:05:44.002" v="112" actId="47"/>
        <pc:sldMkLst>
          <pc:docMk/>
          <pc:sldMk cId="0" sldId="430"/>
        </pc:sldMkLst>
      </pc:sldChg>
      <pc:sldChg chg="del">
        <pc:chgData name="Danilo Ríos" userId="74fa47b150b6dd85" providerId="LiveId" clId="{13EC9843-7447-4639-909A-8C6CBB3C4C24}" dt="2023-10-10T20:05:44.112" v="113" actId="47"/>
        <pc:sldMkLst>
          <pc:docMk/>
          <pc:sldMk cId="0" sldId="433"/>
        </pc:sldMkLst>
      </pc:sldChg>
      <pc:sldChg chg="del">
        <pc:chgData name="Danilo Ríos" userId="74fa47b150b6dd85" providerId="LiveId" clId="{13EC9843-7447-4639-909A-8C6CBB3C4C24}" dt="2023-10-10T20:05:56.376" v="145" actId="47"/>
        <pc:sldMkLst>
          <pc:docMk/>
          <pc:sldMk cId="0" sldId="446"/>
        </pc:sldMkLst>
      </pc:sldChg>
      <pc:sldChg chg="del">
        <pc:chgData name="Danilo Ríos" userId="74fa47b150b6dd85" providerId="LiveId" clId="{13EC9843-7447-4639-909A-8C6CBB3C4C24}" dt="2023-10-10T20:05:44.424" v="114" actId="47"/>
        <pc:sldMkLst>
          <pc:docMk/>
          <pc:sldMk cId="0" sldId="462"/>
        </pc:sldMkLst>
      </pc:sldChg>
      <pc:sldChg chg="del">
        <pc:chgData name="Danilo Ríos" userId="74fa47b150b6dd85" providerId="LiveId" clId="{13EC9843-7447-4639-909A-8C6CBB3C4C24}" dt="2023-10-10T20:05:46.205" v="123" actId="47"/>
        <pc:sldMkLst>
          <pc:docMk/>
          <pc:sldMk cId="0" sldId="480"/>
        </pc:sldMkLst>
      </pc:sldChg>
      <pc:sldChg chg="del">
        <pc:chgData name="Danilo Ríos" userId="74fa47b150b6dd85" providerId="LiveId" clId="{13EC9843-7447-4639-909A-8C6CBB3C4C24}" dt="2023-10-10T20:05:46.377" v="124" actId="47"/>
        <pc:sldMkLst>
          <pc:docMk/>
          <pc:sldMk cId="0" sldId="482"/>
        </pc:sldMkLst>
      </pc:sldChg>
      <pc:sldChg chg="del">
        <pc:chgData name="Danilo Ríos" userId="74fa47b150b6dd85" providerId="LiveId" clId="{13EC9843-7447-4639-909A-8C6CBB3C4C24}" dt="2023-10-10T20:05:45.096" v="118" actId="47"/>
        <pc:sldMkLst>
          <pc:docMk/>
          <pc:sldMk cId="0" sldId="483"/>
        </pc:sldMkLst>
      </pc:sldChg>
      <pc:sldChg chg="del">
        <pc:chgData name="Danilo Ríos" userId="74fa47b150b6dd85" providerId="LiveId" clId="{13EC9843-7447-4639-909A-8C6CBB3C4C24}" dt="2023-10-10T20:05:43.612" v="110" actId="47"/>
        <pc:sldMkLst>
          <pc:docMk/>
          <pc:sldMk cId="2380498034" sldId="529"/>
        </pc:sldMkLst>
      </pc:sldChg>
      <pc:sldChg chg="del">
        <pc:chgData name="Danilo Ríos" userId="74fa47b150b6dd85" providerId="LiveId" clId="{13EC9843-7447-4639-909A-8C6CBB3C4C24}" dt="2023-10-10T20:05:46.440" v="125" actId="47"/>
        <pc:sldMkLst>
          <pc:docMk/>
          <pc:sldMk cId="3504793840" sldId="530"/>
        </pc:sldMkLst>
      </pc:sldChg>
      <pc:sldChg chg="del">
        <pc:chgData name="Danilo Ríos" userId="74fa47b150b6dd85" providerId="LiveId" clId="{13EC9843-7447-4639-909A-8C6CBB3C4C24}" dt="2023-10-10T20:06:02.579" v="153" actId="47"/>
        <pc:sldMkLst>
          <pc:docMk/>
          <pc:sldMk cId="2373346271" sldId="534"/>
        </pc:sldMkLst>
      </pc:sldChg>
      <pc:sldChg chg="modSp mod">
        <pc:chgData name="Danilo Ríos" userId="74fa47b150b6dd85" providerId="LiveId" clId="{13EC9843-7447-4639-909A-8C6CBB3C4C24}" dt="2023-10-10T20:03:07.728" v="75" actId="1076"/>
        <pc:sldMkLst>
          <pc:docMk/>
          <pc:sldMk cId="0" sldId="537"/>
        </pc:sldMkLst>
        <pc:spChg chg="mod">
          <ac:chgData name="Danilo Ríos" userId="74fa47b150b6dd85" providerId="LiveId" clId="{13EC9843-7447-4639-909A-8C6CBB3C4C24}" dt="2023-10-10T20:03:07.728" v="75" actId="1076"/>
          <ac:spMkLst>
            <pc:docMk/>
            <pc:sldMk cId="0" sldId="537"/>
            <ac:spMk id="295940" creationId="{00000000-0000-0000-0000-000000000000}"/>
          </ac:spMkLst>
        </pc:spChg>
      </pc:sldChg>
      <pc:sldChg chg="del">
        <pc:chgData name="Danilo Ríos" userId="74fa47b150b6dd85" providerId="LiveId" clId="{13EC9843-7447-4639-909A-8C6CBB3C4C24}" dt="2023-10-10T20:05:49.705" v="131" actId="47"/>
        <pc:sldMkLst>
          <pc:docMk/>
          <pc:sldMk cId="3445879384" sldId="538"/>
        </pc:sldMkLst>
      </pc:sldChg>
      <pc:sldChg chg="del">
        <pc:chgData name="Danilo Ríos" userId="74fa47b150b6dd85" providerId="LiveId" clId="{13EC9843-7447-4639-909A-8C6CBB3C4C24}" dt="2023-10-10T20:05:50.689" v="133" actId="47"/>
        <pc:sldMkLst>
          <pc:docMk/>
          <pc:sldMk cId="3711377603" sldId="539"/>
        </pc:sldMkLst>
      </pc:sldChg>
      <pc:sldChg chg="del">
        <pc:chgData name="Danilo Ríos" userId="74fa47b150b6dd85" providerId="LiveId" clId="{13EC9843-7447-4639-909A-8C6CBB3C4C24}" dt="2023-10-10T20:05:50.986" v="134" actId="47"/>
        <pc:sldMkLst>
          <pc:docMk/>
          <pc:sldMk cId="1536475550" sldId="541"/>
        </pc:sldMkLst>
      </pc:sldChg>
      <pc:sldChg chg="del">
        <pc:chgData name="Danilo Ríos" userId="74fa47b150b6dd85" providerId="LiveId" clId="{13EC9843-7447-4639-909A-8C6CBB3C4C24}" dt="2023-10-10T20:05:52.627" v="140" actId="47"/>
        <pc:sldMkLst>
          <pc:docMk/>
          <pc:sldMk cId="850485042" sldId="542"/>
        </pc:sldMkLst>
      </pc:sldChg>
      <pc:sldChg chg="del">
        <pc:chgData name="Danilo Ríos" userId="74fa47b150b6dd85" providerId="LiveId" clId="{13EC9843-7447-4639-909A-8C6CBB3C4C24}" dt="2023-10-10T20:05:53.173" v="141" actId="47"/>
        <pc:sldMkLst>
          <pc:docMk/>
          <pc:sldMk cId="2111567081" sldId="543"/>
        </pc:sldMkLst>
      </pc:sldChg>
      <pc:sldChg chg="del">
        <pc:chgData name="Danilo Ríos" userId="74fa47b150b6dd85" providerId="LiveId" clId="{13EC9843-7447-4639-909A-8C6CBB3C4C24}" dt="2023-10-10T20:05:49.064" v="130" actId="47"/>
        <pc:sldMkLst>
          <pc:docMk/>
          <pc:sldMk cId="977064213" sldId="544"/>
        </pc:sldMkLst>
      </pc:sldChg>
      <pc:sldChg chg="del">
        <pc:chgData name="Danilo Ríos" userId="74fa47b150b6dd85" providerId="LiveId" clId="{13EC9843-7447-4639-909A-8C6CBB3C4C24}" dt="2023-10-10T20:05:51.158" v="135" actId="47"/>
        <pc:sldMkLst>
          <pc:docMk/>
          <pc:sldMk cId="3408672667" sldId="545"/>
        </pc:sldMkLst>
      </pc:sldChg>
      <pc:sldChg chg="del">
        <pc:chgData name="Danilo Ríos" userId="74fa47b150b6dd85" providerId="LiveId" clId="{13EC9843-7447-4639-909A-8C6CBB3C4C24}" dt="2023-10-10T20:05:46.799" v="127" actId="47"/>
        <pc:sldMkLst>
          <pc:docMk/>
          <pc:sldMk cId="0" sldId="547"/>
        </pc:sldMkLst>
      </pc:sldChg>
    </pc:docChg>
  </pc:docChgLst>
  <pc:docChgLst>
    <pc:chgData name="Danilo Ríos" userId="74fa47b150b6dd85" providerId="LiveId" clId="{B22B5308-BF65-4BC9-907B-D5B1B6DA9C42}"/>
    <pc:docChg chg="undo custSel addSld delSld modSld sldOrd">
      <pc:chgData name="Danilo Ríos" userId="74fa47b150b6dd85" providerId="LiveId" clId="{B22B5308-BF65-4BC9-907B-D5B1B6DA9C42}" dt="2023-10-10T19:54:13.639" v="4939" actId="20577"/>
      <pc:docMkLst>
        <pc:docMk/>
      </pc:docMkLst>
      <pc:sldChg chg="modSp mod">
        <pc:chgData name="Danilo Ríos" userId="74fa47b150b6dd85" providerId="LiveId" clId="{B22B5308-BF65-4BC9-907B-D5B1B6DA9C42}" dt="2023-10-10T19:40:49.929" v="4619" actId="1076"/>
        <pc:sldMkLst>
          <pc:docMk/>
          <pc:sldMk cId="0" sldId="264"/>
        </pc:sldMkLst>
        <pc:spChg chg="mod">
          <ac:chgData name="Danilo Ríos" userId="74fa47b150b6dd85" providerId="LiveId" clId="{B22B5308-BF65-4BC9-907B-D5B1B6DA9C42}" dt="2023-10-10T19:40:49.929" v="4619" actId="1076"/>
          <ac:spMkLst>
            <pc:docMk/>
            <pc:sldMk cId="0" sldId="264"/>
            <ac:spMk id="10251" creationId="{00000000-0000-0000-0000-000000000000}"/>
          </ac:spMkLst>
        </pc:spChg>
        <pc:spChg chg="mod">
          <ac:chgData name="Danilo Ríos" userId="74fa47b150b6dd85" providerId="LiveId" clId="{B22B5308-BF65-4BC9-907B-D5B1B6DA9C42}" dt="2023-10-10T19:40:45.398" v="4618" actId="14100"/>
          <ac:spMkLst>
            <pc:docMk/>
            <pc:sldMk cId="0" sldId="264"/>
            <ac:spMk id="28675" creationId="{00000000-0000-0000-0000-000000000000}"/>
          </ac:spMkLst>
        </pc:spChg>
      </pc:sldChg>
      <pc:sldChg chg="modSp mod">
        <pc:chgData name="Danilo Ríos" userId="74fa47b150b6dd85" providerId="LiveId" clId="{B22B5308-BF65-4BC9-907B-D5B1B6DA9C42}" dt="2023-10-10T19:44:56.015" v="4662" actId="255"/>
        <pc:sldMkLst>
          <pc:docMk/>
          <pc:sldMk cId="0" sldId="298"/>
        </pc:sldMkLst>
        <pc:spChg chg="mod">
          <ac:chgData name="Danilo Ríos" userId="74fa47b150b6dd85" providerId="LiveId" clId="{B22B5308-BF65-4BC9-907B-D5B1B6DA9C42}" dt="2023-10-10T19:44:56.015" v="4662" actId="255"/>
          <ac:spMkLst>
            <pc:docMk/>
            <pc:sldMk cId="0" sldId="298"/>
            <ac:spMk id="11" creationId="{00000000-0000-0000-0000-000000000000}"/>
          </ac:spMkLst>
        </pc:spChg>
      </pc:sldChg>
      <pc:sldChg chg="modSp mod">
        <pc:chgData name="Danilo Ríos" userId="74fa47b150b6dd85" providerId="LiveId" clId="{B22B5308-BF65-4BC9-907B-D5B1B6DA9C42}" dt="2023-10-10T19:47:33.913" v="4679" actId="255"/>
        <pc:sldMkLst>
          <pc:docMk/>
          <pc:sldMk cId="0" sldId="305"/>
        </pc:sldMkLst>
        <pc:spChg chg="mod">
          <ac:chgData name="Danilo Ríos" userId="74fa47b150b6dd85" providerId="LiveId" clId="{B22B5308-BF65-4BC9-907B-D5B1B6DA9C42}" dt="2023-10-10T19:47:33.913" v="4679" actId="255"/>
          <ac:spMkLst>
            <pc:docMk/>
            <pc:sldMk cId="0" sldId="305"/>
            <ac:spMk id="112643" creationId="{00000000-0000-0000-0000-000000000000}"/>
          </ac:spMkLst>
        </pc:spChg>
      </pc:sldChg>
      <pc:sldChg chg="modSp mod">
        <pc:chgData name="Danilo Ríos" userId="74fa47b150b6dd85" providerId="LiveId" clId="{B22B5308-BF65-4BC9-907B-D5B1B6DA9C42}" dt="2023-10-10T19:48:54.570" v="4687" actId="14100"/>
        <pc:sldMkLst>
          <pc:docMk/>
          <pc:sldMk cId="0" sldId="309"/>
        </pc:sldMkLst>
        <pc:spChg chg="mod">
          <ac:chgData name="Danilo Ríos" userId="74fa47b150b6dd85" providerId="LiveId" clId="{B22B5308-BF65-4BC9-907B-D5B1B6DA9C42}" dt="2023-10-10T19:48:54.570" v="4687" actId="14100"/>
          <ac:spMkLst>
            <pc:docMk/>
            <pc:sldMk cId="0" sldId="309"/>
            <ac:spMk id="15" creationId="{00000000-0000-0000-0000-000000000000}"/>
          </ac:spMkLst>
        </pc:spChg>
      </pc:sldChg>
      <pc:sldChg chg="modSp mod">
        <pc:chgData name="Danilo Ríos" userId="74fa47b150b6dd85" providerId="LiveId" clId="{B22B5308-BF65-4BC9-907B-D5B1B6DA9C42}" dt="2023-10-10T19:46:21.551" v="4672" actId="1076"/>
        <pc:sldMkLst>
          <pc:docMk/>
          <pc:sldMk cId="0" sldId="312"/>
        </pc:sldMkLst>
        <pc:spChg chg="mod">
          <ac:chgData name="Danilo Ríos" userId="74fa47b150b6dd85" providerId="LiveId" clId="{B22B5308-BF65-4BC9-907B-D5B1B6DA9C42}" dt="2023-10-10T19:46:17.958" v="4671" actId="1076"/>
          <ac:spMkLst>
            <pc:docMk/>
            <pc:sldMk cId="0" sldId="312"/>
            <ac:spMk id="4" creationId="{00000000-0000-0000-0000-000000000000}"/>
          </ac:spMkLst>
        </pc:spChg>
        <pc:spChg chg="mod">
          <ac:chgData name="Danilo Ríos" userId="74fa47b150b6dd85" providerId="LiveId" clId="{B22B5308-BF65-4BC9-907B-D5B1B6DA9C42}" dt="2023-10-10T19:46:21.551" v="4672" actId="1076"/>
          <ac:spMkLst>
            <pc:docMk/>
            <pc:sldMk cId="0" sldId="312"/>
            <ac:spMk id="59395" creationId="{00000000-0000-0000-0000-000000000000}"/>
          </ac:spMkLst>
        </pc:spChg>
      </pc:sldChg>
      <pc:sldChg chg="addSp delSp modSp mod modAnim modShow">
        <pc:chgData name="Danilo Ríos" userId="74fa47b150b6dd85" providerId="LiveId" clId="{B22B5308-BF65-4BC9-907B-D5B1B6DA9C42}" dt="2023-10-08T17:58:04.228" v="1122" actId="729"/>
        <pc:sldMkLst>
          <pc:docMk/>
          <pc:sldMk cId="0" sldId="314"/>
        </pc:sldMkLst>
        <pc:spChg chg="add del mod">
          <ac:chgData name="Danilo Ríos" userId="74fa47b150b6dd85" providerId="LiveId" clId="{B22B5308-BF65-4BC9-907B-D5B1B6DA9C42}" dt="2023-10-08T17:39:07.942" v="569" actId="21"/>
          <ac:spMkLst>
            <pc:docMk/>
            <pc:sldMk cId="0" sldId="314"/>
            <ac:spMk id="4" creationId="{240DACBE-2B5A-91AE-91FB-467E53FF0E5F}"/>
          </ac:spMkLst>
        </pc:spChg>
        <pc:grpChg chg="mod">
          <ac:chgData name="Danilo Ríos" userId="74fa47b150b6dd85" providerId="LiveId" clId="{B22B5308-BF65-4BC9-907B-D5B1B6DA9C42}" dt="2023-10-08T17:46:18.541" v="642" actId="14100"/>
          <ac:grpSpMkLst>
            <pc:docMk/>
            <pc:sldMk cId="0" sldId="314"/>
            <ac:grpSpMk id="2" creationId="{00000000-0000-0000-0000-000000000000}"/>
          </ac:grpSpMkLst>
        </pc:grpChg>
        <pc:graphicFrameChg chg="mod">
          <ac:chgData name="Danilo Ríos" userId="74fa47b150b6dd85" providerId="LiveId" clId="{B22B5308-BF65-4BC9-907B-D5B1B6DA9C42}" dt="2023-10-08T17:46:01.183" v="639" actId="14100"/>
          <ac:graphicFrameMkLst>
            <pc:docMk/>
            <pc:sldMk cId="0" sldId="314"/>
            <ac:graphicFrameMk id="61442" creationId="{00000000-0000-0000-0000-000000000000}"/>
          </ac:graphicFrameMkLst>
        </pc:graphicFrameChg>
      </pc:sldChg>
      <pc:sldChg chg="modSp mod modShow">
        <pc:chgData name="Danilo Ríos" userId="74fa47b150b6dd85" providerId="LiveId" clId="{B22B5308-BF65-4BC9-907B-D5B1B6DA9C42}" dt="2023-10-08T18:21:53.359" v="1606" actId="729"/>
        <pc:sldMkLst>
          <pc:docMk/>
          <pc:sldMk cId="0" sldId="315"/>
        </pc:sldMkLst>
        <pc:spChg chg="mod">
          <ac:chgData name="Danilo Ríos" userId="74fa47b150b6dd85" providerId="LiveId" clId="{B22B5308-BF65-4BC9-907B-D5B1B6DA9C42}" dt="2023-10-08T18:15:22.429" v="1459" actId="1076"/>
          <ac:spMkLst>
            <pc:docMk/>
            <pc:sldMk cId="0" sldId="315"/>
            <ac:spMk id="101379" creationId="{00000000-0000-0000-0000-000000000000}"/>
          </ac:spMkLst>
        </pc:spChg>
        <pc:graphicFrameChg chg="mod modGraphic">
          <ac:chgData name="Danilo Ríos" userId="74fa47b150b6dd85" providerId="LiveId" clId="{B22B5308-BF65-4BC9-907B-D5B1B6DA9C42}" dt="2023-10-08T18:15:05.649" v="1456" actId="1076"/>
          <ac:graphicFrameMkLst>
            <pc:docMk/>
            <pc:sldMk cId="0" sldId="315"/>
            <ac:graphicFrameMk id="62503" creationId="{00000000-0000-0000-0000-000000000000}"/>
          </ac:graphicFrameMkLst>
        </pc:graphicFrameChg>
      </pc:sldChg>
      <pc:sldChg chg="modSp mod">
        <pc:chgData name="Danilo Ríos" userId="74fa47b150b6dd85" providerId="LiveId" clId="{B22B5308-BF65-4BC9-907B-D5B1B6DA9C42}" dt="2023-10-10T18:53:03.618" v="4122" actId="20577"/>
        <pc:sldMkLst>
          <pc:docMk/>
          <pc:sldMk cId="0" sldId="316"/>
        </pc:sldMkLst>
        <pc:spChg chg="mod">
          <ac:chgData name="Danilo Ríos" userId="74fa47b150b6dd85" providerId="LiveId" clId="{B22B5308-BF65-4BC9-907B-D5B1B6DA9C42}" dt="2023-10-10T18:53:03.618" v="4122" actId="20577"/>
          <ac:spMkLst>
            <pc:docMk/>
            <pc:sldMk cId="0" sldId="316"/>
            <ac:spMk id="102403" creationId="{00000000-0000-0000-0000-000000000000}"/>
          </ac:spMkLst>
        </pc:spChg>
        <pc:spChg chg="mod">
          <ac:chgData name="Danilo Ríos" userId="74fa47b150b6dd85" providerId="LiveId" clId="{B22B5308-BF65-4BC9-907B-D5B1B6DA9C42}" dt="2023-10-08T18:17:21.909" v="1485" actId="1076"/>
          <ac:spMkLst>
            <pc:docMk/>
            <pc:sldMk cId="0" sldId="316"/>
            <ac:spMk id="102405" creationId="{00000000-0000-0000-0000-000000000000}"/>
          </ac:spMkLst>
        </pc:spChg>
        <pc:spChg chg="mod">
          <ac:chgData name="Danilo Ríos" userId="74fa47b150b6dd85" providerId="LiveId" clId="{B22B5308-BF65-4BC9-907B-D5B1B6DA9C42}" dt="2023-10-08T18:39:47.941" v="1918" actId="1582"/>
          <ac:spMkLst>
            <pc:docMk/>
            <pc:sldMk cId="0" sldId="316"/>
            <ac:spMk id="102410" creationId="{00000000-0000-0000-0000-000000000000}"/>
          </ac:spMkLst>
        </pc:spChg>
        <pc:spChg chg="mod">
          <ac:chgData name="Danilo Ríos" userId="74fa47b150b6dd85" providerId="LiveId" clId="{B22B5308-BF65-4BC9-907B-D5B1B6DA9C42}" dt="2023-10-08T18:17:14.160" v="1483" actId="1076"/>
          <ac:spMkLst>
            <pc:docMk/>
            <pc:sldMk cId="0" sldId="316"/>
            <ac:spMk id="102417" creationId="{00000000-0000-0000-0000-000000000000}"/>
          </ac:spMkLst>
        </pc:spChg>
        <pc:spChg chg="mod">
          <ac:chgData name="Danilo Ríos" userId="74fa47b150b6dd85" providerId="LiveId" clId="{B22B5308-BF65-4BC9-907B-D5B1B6DA9C42}" dt="2023-10-08T18:39:53.659" v="1919" actId="1582"/>
          <ac:spMkLst>
            <pc:docMk/>
            <pc:sldMk cId="0" sldId="316"/>
            <ac:spMk id="102420" creationId="{00000000-0000-0000-0000-000000000000}"/>
          </ac:spMkLst>
        </pc:spChg>
      </pc:sldChg>
      <pc:sldChg chg="addSp delSp modSp mod">
        <pc:chgData name="Danilo Ríos" userId="74fa47b150b6dd85" providerId="LiveId" clId="{B22B5308-BF65-4BC9-907B-D5B1B6DA9C42}" dt="2023-10-10T18:53:32.850" v="4142" actId="20577"/>
        <pc:sldMkLst>
          <pc:docMk/>
          <pc:sldMk cId="0" sldId="317"/>
        </pc:sldMkLst>
        <pc:spChg chg="add del mod">
          <ac:chgData name="Danilo Ríos" userId="74fa47b150b6dd85" providerId="LiveId" clId="{B22B5308-BF65-4BC9-907B-D5B1B6DA9C42}" dt="2023-10-10T18:53:19.882" v="4124" actId="478"/>
          <ac:spMkLst>
            <pc:docMk/>
            <pc:sldMk cId="0" sldId="317"/>
            <ac:spMk id="5" creationId="{6346E835-9C3E-B50D-7D42-2D7BA5779FD3}"/>
          </ac:spMkLst>
        </pc:spChg>
        <pc:spChg chg="add mod">
          <ac:chgData name="Danilo Ríos" userId="74fa47b150b6dd85" providerId="LiveId" clId="{B22B5308-BF65-4BC9-907B-D5B1B6DA9C42}" dt="2023-10-10T18:53:32.850" v="4142" actId="20577"/>
          <ac:spMkLst>
            <pc:docMk/>
            <pc:sldMk cId="0" sldId="317"/>
            <ac:spMk id="6" creationId="{939D712A-14FC-8357-CBEC-A23CA14EC6E6}"/>
          </ac:spMkLst>
        </pc:spChg>
        <pc:spChg chg="del mod">
          <ac:chgData name="Danilo Ríos" userId="74fa47b150b6dd85" providerId="LiveId" clId="{B22B5308-BF65-4BC9-907B-D5B1B6DA9C42}" dt="2023-10-10T18:53:17.257" v="4123" actId="478"/>
          <ac:spMkLst>
            <pc:docMk/>
            <pc:sldMk cId="0" sldId="317"/>
            <ac:spMk id="103427" creationId="{00000000-0000-0000-0000-000000000000}"/>
          </ac:spMkLst>
        </pc:spChg>
        <pc:spChg chg="mod">
          <ac:chgData name="Danilo Ríos" userId="74fa47b150b6dd85" providerId="LiveId" clId="{B22B5308-BF65-4BC9-907B-D5B1B6DA9C42}" dt="2023-10-08T18:18:30.076" v="1504" actId="403"/>
          <ac:spMkLst>
            <pc:docMk/>
            <pc:sldMk cId="0" sldId="317"/>
            <ac:spMk id="103436" creationId="{00000000-0000-0000-0000-000000000000}"/>
          </ac:spMkLst>
        </pc:spChg>
        <pc:spChg chg="mod">
          <ac:chgData name="Danilo Ríos" userId="74fa47b150b6dd85" providerId="LiveId" clId="{B22B5308-BF65-4BC9-907B-D5B1B6DA9C42}" dt="2023-10-08T18:18:23.421" v="1503" actId="403"/>
          <ac:spMkLst>
            <pc:docMk/>
            <pc:sldMk cId="0" sldId="317"/>
            <ac:spMk id="103445" creationId="{00000000-0000-0000-0000-000000000000}"/>
          </ac:spMkLst>
        </pc:spChg>
      </pc:sldChg>
      <pc:sldChg chg="addSp delSp modSp mod setBg">
        <pc:chgData name="Danilo Ríos" userId="74fa47b150b6dd85" providerId="LiveId" clId="{B22B5308-BF65-4BC9-907B-D5B1B6DA9C42}" dt="2023-10-10T18:53:45.974" v="4145"/>
        <pc:sldMkLst>
          <pc:docMk/>
          <pc:sldMk cId="0" sldId="318"/>
        </pc:sldMkLst>
        <pc:spChg chg="add del mod">
          <ac:chgData name="Danilo Ríos" userId="74fa47b150b6dd85" providerId="LiveId" clId="{B22B5308-BF65-4BC9-907B-D5B1B6DA9C42}" dt="2023-10-10T18:53:44.490" v="4144" actId="478"/>
          <ac:spMkLst>
            <pc:docMk/>
            <pc:sldMk cId="0" sldId="318"/>
            <ac:spMk id="5" creationId="{954D1F39-6252-5993-695D-120B80776816}"/>
          </ac:spMkLst>
        </pc:spChg>
        <pc:spChg chg="add mod">
          <ac:chgData name="Danilo Ríos" userId="74fa47b150b6dd85" providerId="LiveId" clId="{B22B5308-BF65-4BC9-907B-D5B1B6DA9C42}" dt="2023-10-10T18:53:45.974" v="4145"/>
          <ac:spMkLst>
            <pc:docMk/>
            <pc:sldMk cId="0" sldId="318"/>
            <ac:spMk id="6" creationId="{83E7B115-899C-E553-C3DF-769ECA9EC48B}"/>
          </ac:spMkLst>
        </pc:spChg>
        <pc:spChg chg="del mod">
          <ac:chgData name="Danilo Ríos" userId="74fa47b150b6dd85" providerId="LiveId" clId="{B22B5308-BF65-4BC9-907B-D5B1B6DA9C42}" dt="2023-10-10T18:53:42.849" v="4143" actId="478"/>
          <ac:spMkLst>
            <pc:docMk/>
            <pc:sldMk cId="0" sldId="318"/>
            <ac:spMk id="33" creationId="{00000000-0000-0000-0000-000000000000}"/>
          </ac:spMkLst>
        </pc:spChg>
        <pc:spChg chg="mod">
          <ac:chgData name="Danilo Ríos" userId="74fa47b150b6dd85" providerId="LiveId" clId="{B22B5308-BF65-4BC9-907B-D5B1B6DA9C42}" dt="2023-10-08T18:19:34.603" v="1508" actId="403"/>
          <ac:spMkLst>
            <pc:docMk/>
            <pc:sldMk cId="0" sldId="318"/>
            <ac:spMk id="104460" creationId="{00000000-0000-0000-0000-000000000000}"/>
          </ac:spMkLst>
        </pc:spChg>
        <pc:spChg chg="mod">
          <ac:chgData name="Danilo Ríos" userId="74fa47b150b6dd85" providerId="LiveId" clId="{B22B5308-BF65-4BC9-907B-D5B1B6DA9C42}" dt="2023-10-08T18:19:56.851" v="1509" actId="403"/>
          <ac:spMkLst>
            <pc:docMk/>
            <pc:sldMk cId="0" sldId="318"/>
            <ac:spMk id="104476" creationId="{00000000-0000-0000-0000-000000000000}"/>
          </ac:spMkLst>
        </pc:spChg>
      </pc:sldChg>
      <pc:sldChg chg="mod ord modShow">
        <pc:chgData name="Danilo Ríos" userId="74fa47b150b6dd85" providerId="LiveId" clId="{B22B5308-BF65-4BC9-907B-D5B1B6DA9C42}" dt="2023-10-08T19:05:26.701" v="2798" actId="729"/>
        <pc:sldMkLst>
          <pc:docMk/>
          <pc:sldMk cId="0" sldId="321"/>
        </pc:sldMkLst>
      </pc:sldChg>
      <pc:sldChg chg="mod modShow">
        <pc:chgData name="Danilo Ríos" userId="74fa47b150b6dd85" providerId="LiveId" clId="{B22B5308-BF65-4BC9-907B-D5B1B6DA9C42}" dt="2023-10-08T19:05:31.126" v="2799" actId="729"/>
        <pc:sldMkLst>
          <pc:docMk/>
          <pc:sldMk cId="0" sldId="322"/>
        </pc:sldMkLst>
      </pc:sldChg>
      <pc:sldChg chg="modSp">
        <pc:chgData name="Danilo Ríos" userId="74fa47b150b6dd85" providerId="LiveId" clId="{B22B5308-BF65-4BC9-907B-D5B1B6DA9C42}" dt="2023-10-08T20:23:47.814" v="3063" actId="207"/>
        <pc:sldMkLst>
          <pc:docMk/>
          <pc:sldMk cId="0" sldId="325"/>
        </pc:sldMkLst>
        <pc:spChg chg="mod">
          <ac:chgData name="Danilo Ríos" userId="74fa47b150b6dd85" providerId="LiveId" clId="{B22B5308-BF65-4BC9-907B-D5B1B6DA9C42}" dt="2023-10-08T20:23:47.814" v="3063" actId="207"/>
          <ac:spMkLst>
            <pc:docMk/>
            <pc:sldMk cId="0" sldId="325"/>
            <ac:spMk id="72707" creationId="{00000000-0000-0000-0000-000000000000}"/>
          </ac:spMkLst>
        </pc:spChg>
      </pc:sldChg>
      <pc:sldChg chg="modSp">
        <pc:chgData name="Danilo Ríos" userId="74fa47b150b6dd85" providerId="LiveId" clId="{B22B5308-BF65-4BC9-907B-D5B1B6DA9C42}" dt="2023-10-08T20:23:56.096" v="3064" actId="207"/>
        <pc:sldMkLst>
          <pc:docMk/>
          <pc:sldMk cId="0" sldId="326"/>
        </pc:sldMkLst>
        <pc:spChg chg="mod">
          <ac:chgData name="Danilo Ríos" userId="74fa47b150b6dd85" providerId="LiveId" clId="{B22B5308-BF65-4BC9-907B-D5B1B6DA9C42}" dt="2023-10-08T20:23:56.096" v="3064" actId="207"/>
          <ac:spMkLst>
            <pc:docMk/>
            <pc:sldMk cId="0" sldId="326"/>
            <ac:spMk id="73731" creationId="{00000000-0000-0000-0000-000000000000}"/>
          </ac:spMkLst>
        </pc:spChg>
      </pc:sldChg>
      <pc:sldChg chg="modSp mod">
        <pc:chgData name="Danilo Ríos" userId="74fa47b150b6dd85" providerId="LiveId" clId="{B22B5308-BF65-4BC9-907B-D5B1B6DA9C42}" dt="2023-10-10T19:45:53.709" v="4668" actId="14100"/>
        <pc:sldMkLst>
          <pc:docMk/>
          <pc:sldMk cId="0" sldId="328"/>
        </pc:sldMkLst>
        <pc:spChg chg="mod">
          <ac:chgData name="Danilo Ríos" userId="74fa47b150b6dd85" providerId="LiveId" clId="{B22B5308-BF65-4BC9-907B-D5B1B6DA9C42}" dt="2023-10-10T19:45:53.709" v="4668" actId="14100"/>
          <ac:spMkLst>
            <pc:docMk/>
            <pc:sldMk cId="0" sldId="328"/>
            <ac:spMk id="7" creationId="{00000000-0000-0000-0000-000000000000}"/>
          </ac:spMkLst>
        </pc:spChg>
      </pc:sldChg>
      <pc:sldChg chg="modSp mod">
        <pc:chgData name="Danilo Ríos" userId="74fa47b150b6dd85" providerId="LiveId" clId="{B22B5308-BF65-4BC9-907B-D5B1B6DA9C42}" dt="2023-10-10T19:47:13.188" v="4678" actId="1076"/>
        <pc:sldMkLst>
          <pc:docMk/>
          <pc:sldMk cId="0" sldId="331"/>
        </pc:sldMkLst>
        <pc:spChg chg="mod">
          <ac:chgData name="Danilo Ríos" userId="74fa47b150b6dd85" providerId="LiveId" clId="{B22B5308-BF65-4BC9-907B-D5B1B6DA9C42}" dt="2023-10-10T19:47:13.188" v="4678" actId="1076"/>
          <ac:spMkLst>
            <pc:docMk/>
            <pc:sldMk cId="0" sldId="331"/>
            <ac:spMk id="2" creationId="{00000000-0000-0000-0000-000000000000}"/>
          </ac:spMkLst>
        </pc:spChg>
        <pc:spChg chg="mod">
          <ac:chgData name="Danilo Ríos" userId="74fa47b150b6dd85" providerId="LiveId" clId="{B22B5308-BF65-4BC9-907B-D5B1B6DA9C42}" dt="2023-10-08T20:00:29.385" v="2987" actId="33524"/>
          <ac:spMkLst>
            <pc:docMk/>
            <pc:sldMk cId="0" sldId="331"/>
            <ac:spMk id="78851" creationId="{00000000-0000-0000-0000-000000000000}"/>
          </ac:spMkLst>
        </pc:spChg>
      </pc:sldChg>
      <pc:sldChg chg="modSp mod">
        <pc:chgData name="Danilo Ríos" userId="74fa47b150b6dd85" providerId="LiveId" clId="{B22B5308-BF65-4BC9-907B-D5B1B6DA9C42}" dt="2023-10-08T20:01:20.110" v="3029" actId="20577"/>
        <pc:sldMkLst>
          <pc:docMk/>
          <pc:sldMk cId="0" sldId="333"/>
        </pc:sldMkLst>
        <pc:spChg chg="mod">
          <ac:chgData name="Danilo Ríos" userId="74fa47b150b6dd85" providerId="LiveId" clId="{B22B5308-BF65-4BC9-907B-D5B1B6DA9C42}" dt="2023-10-08T20:01:20.110" v="3029" actId="20577"/>
          <ac:spMkLst>
            <pc:docMk/>
            <pc:sldMk cId="0" sldId="333"/>
            <ac:spMk id="80899" creationId="{00000000-0000-0000-0000-000000000000}"/>
          </ac:spMkLst>
        </pc:spChg>
      </pc:sldChg>
      <pc:sldChg chg="delSp modSp mod">
        <pc:chgData name="Danilo Ríos" userId="74fa47b150b6dd85" providerId="LiveId" clId="{B22B5308-BF65-4BC9-907B-D5B1B6DA9C42}" dt="2023-10-10T19:39:37.413" v="4592" actId="1076"/>
        <pc:sldMkLst>
          <pc:docMk/>
          <pc:sldMk cId="0" sldId="347"/>
        </pc:sldMkLst>
        <pc:spChg chg="mod">
          <ac:chgData name="Danilo Ríos" userId="74fa47b150b6dd85" providerId="LiveId" clId="{B22B5308-BF65-4BC9-907B-D5B1B6DA9C42}" dt="2023-10-10T19:37:33.815" v="4456" actId="14100"/>
          <ac:spMkLst>
            <pc:docMk/>
            <pc:sldMk cId="0" sldId="347"/>
            <ac:spMk id="3" creationId="{A4F4ED51-B534-A3ED-950F-13F18A9F7A33}"/>
          </ac:spMkLst>
        </pc:spChg>
        <pc:spChg chg="mod">
          <ac:chgData name="Danilo Ríos" userId="74fa47b150b6dd85" providerId="LiveId" clId="{B22B5308-BF65-4BC9-907B-D5B1B6DA9C42}" dt="2023-10-10T19:39:37.413" v="4592" actId="1076"/>
          <ac:spMkLst>
            <pc:docMk/>
            <pc:sldMk cId="0" sldId="347"/>
            <ac:spMk id="95235" creationId="{00000000-0000-0000-0000-000000000000}"/>
          </ac:spMkLst>
        </pc:spChg>
        <pc:picChg chg="del">
          <ac:chgData name="Danilo Ríos" userId="74fa47b150b6dd85" providerId="LiveId" clId="{B22B5308-BF65-4BC9-907B-D5B1B6DA9C42}" dt="2023-10-10T19:36:25.026" v="4408" actId="478"/>
          <ac:picMkLst>
            <pc:docMk/>
            <pc:sldMk cId="0" sldId="347"/>
            <ac:picMk id="2" creationId="{43F9C044-8CE8-85B3-F7FB-DC710E221B93}"/>
          </ac:picMkLst>
        </pc:picChg>
      </pc:sldChg>
      <pc:sldChg chg="delSp modSp del mod ord">
        <pc:chgData name="Danilo Ríos" userId="74fa47b150b6dd85" providerId="LiveId" clId="{B22B5308-BF65-4BC9-907B-D5B1B6DA9C42}" dt="2023-10-10T13:00:52.722" v="3546" actId="47"/>
        <pc:sldMkLst>
          <pc:docMk/>
          <pc:sldMk cId="0" sldId="357"/>
        </pc:sldMkLst>
        <pc:spChg chg="del mod">
          <ac:chgData name="Danilo Ríos" userId="74fa47b150b6dd85" providerId="LiveId" clId="{B22B5308-BF65-4BC9-907B-D5B1B6DA9C42}" dt="2023-10-10T12:39:57.578" v="3339"/>
          <ac:spMkLst>
            <pc:docMk/>
            <pc:sldMk cId="0" sldId="357"/>
            <ac:spMk id="109571" creationId="{00000000-0000-0000-0000-000000000000}"/>
          </ac:spMkLst>
        </pc:spChg>
        <pc:spChg chg="del mod">
          <ac:chgData name="Danilo Ríos" userId="74fa47b150b6dd85" providerId="LiveId" clId="{B22B5308-BF65-4BC9-907B-D5B1B6DA9C42}" dt="2023-10-10T12:41:17.772" v="3340" actId="21"/>
          <ac:spMkLst>
            <pc:docMk/>
            <pc:sldMk cId="0" sldId="357"/>
            <ac:spMk id="109572" creationId="{00000000-0000-0000-0000-000000000000}"/>
          </ac:spMkLst>
        </pc:spChg>
      </pc:sldChg>
      <pc:sldChg chg="modSp mod">
        <pc:chgData name="Danilo Ríos" userId="74fa47b150b6dd85" providerId="LiveId" clId="{B22B5308-BF65-4BC9-907B-D5B1B6DA9C42}" dt="2023-10-10T19:48:26.087" v="4683" actId="114"/>
        <pc:sldMkLst>
          <pc:docMk/>
          <pc:sldMk cId="0" sldId="360"/>
        </pc:sldMkLst>
        <pc:spChg chg="mod">
          <ac:chgData name="Danilo Ríos" userId="74fa47b150b6dd85" providerId="LiveId" clId="{B22B5308-BF65-4BC9-907B-D5B1B6DA9C42}" dt="2023-10-10T19:48:26.087" v="4683" actId="114"/>
          <ac:spMkLst>
            <pc:docMk/>
            <pc:sldMk cId="0" sldId="360"/>
            <ac:spMk id="4" creationId="{00000000-0000-0000-0000-000000000000}"/>
          </ac:spMkLst>
        </pc:spChg>
      </pc:sldChg>
      <pc:sldChg chg="modSp mod">
        <pc:chgData name="Danilo Ríos" userId="74fa47b150b6dd85" providerId="LiveId" clId="{B22B5308-BF65-4BC9-907B-D5B1B6DA9C42}" dt="2023-10-08T20:25:00.076" v="3100" actId="20577"/>
        <pc:sldMkLst>
          <pc:docMk/>
          <pc:sldMk cId="0" sldId="367"/>
        </pc:sldMkLst>
        <pc:spChg chg="mod">
          <ac:chgData name="Danilo Ríos" userId="74fa47b150b6dd85" providerId="LiveId" clId="{B22B5308-BF65-4BC9-907B-D5B1B6DA9C42}" dt="2023-10-08T20:25:00.076" v="3100" actId="20577"/>
          <ac:spMkLst>
            <pc:docMk/>
            <pc:sldMk cId="0" sldId="367"/>
            <ac:spMk id="135172" creationId="{00000000-0000-0000-0000-000000000000}"/>
          </ac:spMkLst>
        </pc:spChg>
      </pc:sldChg>
      <pc:sldChg chg="modSp mod">
        <pc:chgData name="Danilo Ríos" userId="74fa47b150b6dd85" providerId="LiveId" clId="{B22B5308-BF65-4BC9-907B-D5B1B6DA9C42}" dt="2023-10-10T19:46:55.549" v="4676" actId="1076"/>
        <pc:sldMkLst>
          <pc:docMk/>
          <pc:sldMk cId="0" sldId="411"/>
        </pc:sldMkLst>
        <pc:spChg chg="mod">
          <ac:chgData name="Danilo Ríos" userId="74fa47b150b6dd85" providerId="LiveId" clId="{B22B5308-BF65-4BC9-907B-D5B1B6DA9C42}" dt="2023-10-10T19:46:55.549" v="4676" actId="1076"/>
          <ac:spMkLst>
            <pc:docMk/>
            <pc:sldMk cId="0" sldId="411"/>
            <ac:spMk id="108547" creationId="{00000000-0000-0000-0000-000000000000}"/>
          </ac:spMkLst>
        </pc:spChg>
        <pc:spChg chg="mod">
          <ac:chgData name="Danilo Ríos" userId="74fa47b150b6dd85" providerId="LiveId" clId="{B22B5308-BF65-4BC9-907B-D5B1B6DA9C42}" dt="2023-10-08T20:23:39.438" v="3061" actId="207"/>
          <ac:spMkLst>
            <pc:docMk/>
            <pc:sldMk cId="0" sldId="411"/>
            <ac:spMk id="327683" creationId="{00000000-0000-0000-0000-000000000000}"/>
          </ac:spMkLst>
        </pc:spChg>
      </pc:sldChg>
      <pc:sldChg chg="modSp mod">
        <pc:chgData name="Danilo Ríos" userId="74fa47b150b6dd85" providerId="LiveId" clId="{B22B5308-BF65-4BC9-907B-D5B1B6DA9C42}" dt="2023-10-10T19:43:30.365" v="4659" actId="255"/>
        <pc:sldMkLst>
          <pc:docMk/>
          <pc:sldMk cId="0" sldId="414"/>
        </pc:sldMkLst>
        <pc:spChg chg="mod">
          <ac:chgData name="Danilo Ríos" userId="74fa47b150b6dd85" providerId="LiveId" clId="{B22B5308-BF65-4BC9-907B-D5B1B6DA9C42}" dt="2023-10-10T19:43:30.365" v="4659" actId="255"/>
          <ac:spMkLst>
            <pc:docMk/>
            <pc:sldMk cId="0" sldId="414"/>
            <ac:spMk id="13" creationId="{00000000-0000-0000-0000-000000000000}"/>
          </ac:spMkLst>
        </pc:spChg>
      </pc:sldChg>
      <pc:sldChg chg="modSp mod">
        <pc:chgData name="Danilo Ríos" userId="74fa47b150b6dd85" providerId="LiveId" clId="{B22B5308-BF65-4BC9-907B-D5B1B6DA9C42}" dt="2023-10-10T19:54:13.639" v="4939" actId="20577"/>
        <pc:sldMkLst>
          <pc:docMk/>
          <pc:sldMk cId="0" sldId="424"/>
        </pc:sldMkLst>
        <pc:spChg chg="mod">
          <ac:chgData name="Danilo Ríos" userId="74fa47b150b6dd85" providerId="LiveId" clId="{B22B5308-BF65-4BC9-907B-D5B1B6DA9C42}" dt="2023-10-10T19:54:13.639" v="4939" actId="20577"/>
          <ac:spMkLst>
            <pc:docMk/>
            <pc:sldMk cId="0" sldId="424"/>
            <ac:spMk id="19460" creationId="{00000000-0000-0000-0000-000000000000}"/>
          </ac:spMkLst>
        </pc:spChg>
      </pc:sldChg>
      <pc:sldChg chg="modSp mod">
        <pc:chgData name="Danilo Ríos" userId="74fa47b150b6dd85" providerId="LiveId" clId="{B22B5308-BF65-4BC9-907B-D5B1B6DA9C42}" dt="2023-10-10T19:45:14.821" v="4665" actId="255"/>
        <pc:sldMkLst>
          <pc:docMk/>
          <pc:sldMk cId="0" sldId="430"/>
        </pc:sldMkLst>
        <pc:spChg chg="mod">
          <ac:chgData name="Danilo Ríos" userId="74fa47b150b6dd85" providerId="LiveId" clId="{B22B5308-BF65-4BC9-907B-D5B1B6DA9C42}" dt="2023-10-10T19:45:14.821" v="4665" actId="255"/>
          <ac:spMkLst>
            <pc:docMk/>
            <pc:sldMk cId="0" sldId="430"/>
            <ac:spMk id="189443" creationId="{00000000-0000-0000-0000-000000000000}"/>
          </ac:spMkLst>
        </pc:spChg>
      </pc:sldChg>
      <pc:sldChg chg="modSp">
        <pc:chgData name="Danilo Ríos" userId="74fa47b150b6dd85" providerId="LiveId" clId="{B22B5308-BF65-4BC9-907B-D5B1B6DA9C42}" dt="2023-10-08T20:23:43.809" v="3062" actId="207"/>
        <pc:sldMkLst>
          <pc:docMk/>
          <pc:sldMk cId="0" sldId="446"/>
        </pc:sldMkLst>
        <pc:spChg chg="mod">
          <ac:chgData name="Danilo Ríos" userId="74fa47b150b6dd85" providerId="LiveId" clId="{B22B5308-BF65-4BC9-907B-D5B1B6DA9C42}" dt="2023-10-08T20:23:43.809" v="3062" actId="207"/>
          <ac:spMkLst>
            <pc:docMk/>
            <pc:sldMk cId="0" sldId="446"/>
            <ac:spMk id="404483" creationId="{00000000-0000-0000-0000-000000000000}"/>
          </ac:spMkLst>
        </pc:spChg>
      </pc:sldChg>
      <pc:sldChg chg="ord">
        <pc:chgData name="Danilo Ríos" userId="74fa47b150b6dd85" providerId="LiveId" clId="{B22B5308-BF65-4BC9-907B-D5B1B6DA9C42}" dt="2023-10-10T19:38:38.933" v="4494"/>
        <pc:sldMkLst>
          <pc:docMk/>
          <pc:sldMk cId="3317344907" sldId="527"/>
        </pc:sldMkLst>
      </pc:sldChg>
      <pc:sldChg chg="del">
        <pc:chgData name="Danilo Ríos" userId="74fa47b150b6dd85" providerId="LiveId" clId="{B22B5308-BF65-4BC9-907B-D5B1B6DA9C42}" dt="2023-10-10T19:37:11.491" v="4434" actId="47"/>
        <pc:sldMkLst>
          <pc:docMk/>
          <pc:sldMk cId="1352419188" sldId="528"/>
        </pc:sldMkLst>
      </pc:sldChg>
      <pc:sldChg chg="modSp mod">
        <pc:chgData name="Danilo Ríos" userId="74fa47b150b6dd85" providerId="LiveId" clId="{B22B5308-BF65-4BC9-907B-D5B1B6DA9C42}" dt="2023-10-10T19:41:29.489" v="4622" actId="1076"/>
        <pc:sldMkLst>
          <pc:docMk/>
          <pc:sldMk cId="2380498034" sldId="529"/>
        </pc:sldMkLst>
        <pc:spChg chg="mod">
          <ac:chgData name="Danilo Ríos" userId="74fa47b150b6dd85" providerId="LiveId" clId="{B22B5308-BF65-4BC9-907B-D5B1B6DA9C42}" dt="2023-10-10T19:41:29.489" v="4622" actId="1076"/>
          <ac:spMkLst>
            <pc:docMk/>
            <pc:sldMk cId="2380498034" sldId="529"/>
            <ac:spMk id="28675" creationId="{00000000-0000-0000-0000-000000000000}"/>
          </ac:spMkLst>
        </pc:spChg>
      </pc:sldChg>
      <pc:sldChg chg="modSp mod">
        <pc:chgData name="Danilo Ríos" userId="74fa47b150b6dd85" providerId="LiveId" clId="{B22B5308-BF65-4BC9-907B-D5B1B6DA9C42}" dt="2023-10-10T19:52:09.362" v="4773" actId="20577"/>
        <pc:sldMkLst>
          <pc:docMk/>
          <pc:sldMk cId="0" sldId="537"/>
        </pc:sldMkLst>
        <pc:spChg chg="mod">
          <ac:chgData name="Danilo Ríos" userId="74fa47b150b6dd85" providerId="LiveId" clId="{B22B5308-BF65-4BC9-907B-D5B1B6DA9C42}" dt="2023-10-10T19:52:09.362" v="4773" actId="20577"/>
          <ac:spMkLst>
            <pc:docMk/>
            <pc:sldMk cId="0" sldId="537"/>
            <ac:spMk id="295940" creationId="{00000000-0000-0000-0000-000000000000}"/>
          </ac:spMkLst>
        </pc:spChg>
      </pc:sldChg>
      <pc:sldChg chg="addSp delSp modSp mod">
        <pc:chgData name="Danilo Ríos" userId="74fa47b150b6dd85" providerId="LiveId" clId="{B22B5308-BF65-4BC9-907B-D5B1B6DA9C42}" dt="2023-10-10T18:51:09.956" v="4047" actId="1076"/>
        <pc:sldMkLst>
          <pc:docMk/>
          <pc:sldMk cId="3445879384" sldId="538"/>
        </pc:sldMkLst>
        <pc:spChg chg="add mod">
          <ac:chgData name="Danilo Ríos" userId="74fa47b150b6dd85" providerId="LiveId" clId="{B22B5308-BF65-4BC9-907B-D5B1B6DA9C42}" dt="2023-10-10T12:56:28.834" v="3545" actId="6549"/>
          <ac:spMkLst>
            <pc:docMk/>
            <pc:sldMk cId="3445879384" sldId="538"/>
            <ac:spMk id="2" creationId="{9A7A46A7-D9D4-873A-8145-1EED3C38ABC3}"/>
          </ac:spMkLst>
        </pc:spChg>
        <pc:spChg chg="add mod">
          <ac:chgData name="Danilo Ríos" userId="74fa47b150b6dd85" providerId="LiveId" clId="{B22B5308-BF65-4BC9-907B-D5B1B6DA9C42}" dt="2023-10-10T12:42:02.761" v="3350" actId="14100"/>
          <ac:spMkLst>
            <pc:docMk/>
            <pc:sldMk cId="3445879384" sldId="538"/>
            <ac:spMk id="3" creationId="{80380CFC-1CE4-6CC2-534E-A9E7CEC7596F}"/>
          </ac:spMkLst>
        </pc:spChg>
        <pc:spChg chg="del mod">
          <ac:chgData name="Danilo Ríos" userId="74fa47b150b6dd85" providerId="LiveId" clId="{B22B5308-BF65-4BC9-907B-D5B1B6DA9C42}" dt="2023-10-08T17:41:19.823" v="625" actId="478"/>
          <ac:spMkLst>
            <pc:docMk/>
            <pc:sldMk cId="3445879384" sldId="538"/>
            <ac:spMk id="4" creationId="{00000000-0000-0000-0000-000000000000}"/>
          </ac:spMkLst>
        </pc:spChg>
        <pc:spChg chg="add mod">
          <ac:chgData name="Danilo Ríos" userId="74fa47b150b6dd85" providerId="LiveId" clId="{B22B5308-BF65-4BC9-907B-D5B1B6DA9C42}" dt="2023-10-10T12:41:42.012" v="3344" actId="1076"/>
          <ac:spMkLst>
            <pc:docMk/>
            <pc:sldMk cId="3445879384" sldId="538"/>
            <ac:spMk id="5" creationId="{B07705E9-C1FF-2B52-F9AC-FF9CACFE5080}"/>
          </ac:spMkLst>
        </pc:spChg>
        <pc:spChg chg="add mod">
          <ac:chgData name="Danilo Ríos" userId="74fa47b150b6dd85" providerId="LiveId" clId="{B22B5308-BF65-4BC9-907B-D5B1B6DA9C42}" dt="2023-10-10T18:51:09.956" v="4047" actId="1076"/>
          <ac:spMkLst>
            <pc:docMk/>
            <pc:sldMk cId="3445879384" sldId="538"/>
            <ac:spMk id="6" creationId="{5E72A55A-1EA5-4E8C-C894-72C881B0B3D2}"/>
          </ac:spMkLst>
        </pc:spChg>
        <pc:spChg chg="add mod">
          <ac:chgData name="Danilo Ríos" userId="74fa47b150b6dd85" providerId="LiveId" clId="{B22B5308-BF65-4BC9-907B-D5B1B6DA9C42}" dt="2023-10-10T12:41:42.012" v="3344" actId="1076"/>
          <ac:spMkLst>
            <pc:docMk/>
            <pc:sldMk cId="3445879384" sldId="538"/>
            <ac:spMk id="13" creationId="{BF66CEDC-0B35-70C6-D4EE-B09F017F6460}"/>
          </ac:spMkLst>
        </pc:spChg>
        <pc:spChg chg="add mod">
          <ac:chgData name="Danilo Ríos" userId="74fa47b150b6dd85" providerId="LiveId" clId="{B22B5308-BF65-4BC9-907B-D5B1B6DA9C42}" dt="2023-10-10T12:41:42.012" v="3344" actId="1076"/>
          <ac:spMkLst>
            <pc:docMk/>
            <pc:sldMk cId="3445879384" sldId="538"/>
            <ac:spMk id="14" creationId="{D1D584BF-5BE9-4D1B-15AD-A032BD85DB21}"/>
          </ac:spMkLst>
        </pc:spChg>
        <pc:spChg chg="add mod">
          <ac:chgData name="Danilo Ríos" userId="74fa47b150b6dd85" providerId="LiveId" clId="{B22B5308-BF65-4BC9-907B-D5B1B6DA9C42}" dt="2023-10-10T12:41:42.012" v="3344" actId="1076"/>
          <ac:spMkLst>
            <pc:docMk/>
            <pc:sldMk cId="3445879384" sldId="538"/>
            <ac:spMk id="15" creationId="{92CF0336-3EB5-1C37-53A9-8035597C6C38}"/>
          </ac:spMkLst>
        </pc:spChg>
        <pc:spChg chg="add mod">
          <ac:chgData name="Danilo Ríos" userId="74fa47b150b6dd85" providerId="LiveId" clId="{B22B5308-BF65-4BC9-907B-D5B1B6DA9C42}" dt="2023-10-10T12:41:42.012" v="3344" actId="1076"/>
          <ac:spMkLst>
            <pc:docMk/>
            <pc:sldMk cId="3445879384" sldId="538"/>
            <ac:spMk id="16" creationId="{788EA219-414D-2991-4A4A-78609CCEE95C}"/>
          </ac:spMkLst>
        </pc:spChg>
        <pc:spChg chg="add mod">
          <ac:chgData name="Danilo Ríos" userId="74fa47b150b6dd85" providerId="LiveId" clId="{B22B5308-BF65-4BC9-907B-D5B1B6DA9C42}" dt="2023-10-10T12:41:42.012" v="3344" actId="1076"/>
          <ac:spMkLst>
            <pc:docMk/>
            <pc:sldMk cId="3445879384" sldId="538"/>
            <ac:spMk id="17" creationId="{6A032D7D-9CA2-FB5A-1657-8DDC21B7CA48}"/>
          </ac:spMkLst>
        </pc:spChg>
        <pc:graphicFrameChg chg="add mod modGraphic">
          <ac:chgData name="Danilo Ríos" userId="74fa47b150b6dd85" providerId="LiveId" clId="{B22B5308-BF65-4BC9-907B-D5B1B6DA9C42}" dt="2023-10-10T12:41:42.012" v="3344" actId="1076"/>
          <ac:graphicFrameMkLst>
            <pc:docMk/>
            <pc:sldMk cId="3445879384" sldId="538"/>
            <ac:graphicFrameMk id="4" creationId="{24D7B9ED-412D-24A4-6CDC-AA34B9719CC5}"/>
          </ac:graphicFrameMkLst>
        </pc:graphicFrameChg>
        <pc:cxnChg chg="del">
          <ac:chgData name="Danilo Ríos" userId="74fa47b150b6dd85" providerId="LiveId" clId="{B22B5308-BF65-4BC9-907B-D5B1B6DA9C42}" dt="2023-10-08T17:41:49.071" v="627" actId="478"/>
          <ac:cxnSpMkLst>
            <pc:docMk/>
            <pc:sldMk cId="3445879384" sldId="538"/>
            <ac:cxnSpMk id="3" creationId="{00000000-0000-0000-0000-000000000000}"/>
          </ac:cxnSpMkLst>
        </pc:cxnChg>
        <pc:cxnChg chg="add mod">
          <ac:chgData name="Danilo Ríos" userId="74fa47b150b6dd85" providerId="LiveId" clId="{B22B5308-BF65-4BC9-907B-D5B1B6DA9C42}" dt="2023-10-10T12:41:42.012" v="3344" actId="1076"/>
          <ac:cxnSpMkLst>
            <pc:docMk/>
            <pc:sldMk cId="3445879384" sldId="538"/>
            <ac:cxnSpMk id="7" creationId="{88FEF1CA-67AF-A7D3-FC98-178668CD5676}"/>
          </ac:cxnSpMkLst>
        </pc:cxnChg>
        <pc:cxnChg chg="add mod">
          <ac:chgData name="Danilo Ríos" userId="74fa47b150b6dd85" providerId="LiveId" clId="{B22B5308-BF65-4BC9-907B-D5B1B6DA9C42}" dt="2023-10-10T12:41:42.012" v="3344" actId="1076"/>
          <ac:cxnSpMkLst>
            <pc:docMk/>
            <pc:sldMk cId="3445879384" sldId="538"/>
            <ac:cxnSpMk id="8" creationId="{11C89B1A-0A88-64E7-A9F9-9417BD3E8287}"/>
          </ac:cxnSpMkLst>
        </pc:cxnChg>
        <pc:cxnChg chg="add mod">
          <ac:chgData name="Danilo Ríos" userId="74fa47b150b6dd85" providerId="LiveId" clId="{B22B5308-BF65-4BC9-907B-D5B1B6DA9C42}" dt="2023-10-10T12:41:42.012" v="3344" actId="1076"/>
          <ac:cxnSpMkLst>
            <pc:docMk/>
            <pc:sldMk cId="3445879384" sldId="538"/>
            <ac:cxnSpMk id="12" creationId="{AAC0164A-1752-B844-E1C4-4B66A8600783}"/>
          </ac:cxnSpMkLst>
        </pc:cxnChg>
        <pc:cxnChg chg="add del">
          <ac:chgData name="Danilo Ríos" userId="74fa47b150b6dd85" providerId="LiveId" clId="{B22B5308-BF65-4BC9-907B-D5B1B6DA9C42}" dt="2023-10-08T17:54:48.592" v="906" actId="11529"/>
          <ac:cxnSpMkLst>
            <pc:docMk/>
            <pc:sldMk cId="3445879384" sldId="538"/>
            <ac:cxnSpMk id="19" creationId="{7C5CD2BB-31A2-5905-518D-50BC24436220}"/>
          </ac:cxnSpMkLst>
        </pc:cxnChg>
        <pc:cxnChg chg="add mod">
          <ac:chgData name="Danilo Ríos" userId="74fa47b150b6dd85" providerId="LiveId" clId="{B22B5308-BF65-4BC9-907B-D5B1B6DA9C42}" dt="2023-10-10T12:41:42.012" v="3344" actId="1076"/>
          <ac:cxnSpMkLst>
            <pc:docMk/>
            <pc:sldMk cId="3445879384" sldId="538"/>
            <ac:cxnSpMk id="21" creationId="{F95A3280-8D63-0659-F0FF-97CBBCBB68F1}"/>
          </ac:cxnSpMkLst>
        </pc:cxnChg>
        <pc:cxnChg chg="add mod">
          <ac:chgData name="Danilo Ríos" userId="74fa47b150b6dd85" providerId="LiveId" clId="{B22B5308-BF65-4BC9-907B-D5B1B6DA9C42}" dt="2023-10-10T12:41:42.012" v="3344" actId="1076"/>
          <ac:cxnSpMkLst>
            <pc:docMk/>
            <pc:sldMk cId="3445879384" sldId="538"/>
            <ac:cxnSpMk id="22" creationId="{B1762100-2276-750A-0B74-F788B41B6F08}"/>
          </ac:cxnSpMkLst>
        </pc:cxnChg>
      </pc:sldChg>
      <pc:sldChg chg="addSp delSp modSp add mod ord">
        <pc:chgData name="Danilo Ríos" userId="74fa47b150b6dd85" providerId="LiveId" clId="{B22B5308-BF65-4BC9-907B-D5B1B6DA9C42}" dt="2023-10-10T12:48:10.627" v="3530" actId="1076"/>
        <pc:sldMkLst>
          <pc:docMk/>
          <pc:sldMk cId="3711377603" sldId="539"/>
        </pc:sldMkLst>
        <pc:spChg chg="add mod">
          <ac:chgData name="Danilo Ríos" userId="74fa47b150b6dd85" providerId="LiveId" clId="{B22B5308-BF65-4BC9-907B-D5B1B6DA9C42}" dt="2023-10-10T12:48:10.627" v="3530" actId="1076"/>
          <ac:spMkLst>
            <pc:docMk/>
            <pc:sldMk cId="3711377603" sldId="539"/>
            <ac:spMk id="2" creationId="{4DD01B90-170E-711C-6437-5C6EF3B44E6E}"/>
          </ac:spMkLst>
        </pc:spChg>
        <pc:spChg chg="del mod">
          <ac:chgData name="Danilo Ríos" userId="74fa47b150b6dd85" providerId="LiveId" clId="{B22B5308-BF65-4BC9-907B-D5B1B6DA9C42}" dt="2023-10-08T17:58:57.912" v="1125" actId="478"/>
          <ac:spMkLst>
            <pc:docMk/>
            <pc:sldMk cId="3711377603" sldId="539"/>
            <ac:spMk id="2" creationId="{9A7A46A7-D9D4-873A-8145-1EED3C38ABC3}"/>
          </ac:spMkLst>
        </pc:spChg>
        <pc:spChg chg="mod">
          <ac:chgData name="Danilo Ríos" userId="74fa47b150b6dd85" providerId="LiveId" clId="{B22B5308-BF65-4BC9-907B-D5B1B6DA9C42}" dt="2023-10-10T12:47:48.531" v="3528" actId="1076"/>
          <ac:spMkLst>
            <pc:docMk/>
            <pc:sldMk cId="3711377603" sldId="539"/>
            <ac:spMk id="4" creationId="{00000000-0000-0000-0000-000000000000}"/>
          </ac:spMkLst>
        </pc:spChg>
        <pc:spChg chg="add mod">
          <ac:chgData name="Danilo Ríos" userId="74fa47b150b6dd85" providerId="LiveId" clId="{B22B5308-BF65-4BC9-907B-D5B1B6DA9C42}" dt="2023-10-10T12:47:48.531" v="3528" actId="1076"/>
          <ac:spMkLst>
            <pc:docMk/>
            <pc:sldMk cId="3711377603" sldId="539"/>
            <ac:spMk id="5" creationId="{A1F166D5-1A93-C532-7124-F52ACD102FA7}"/>
          </ac:spMkLst>
        </pc:spChg>
        <pc:spChg chg="add mod">
          <ac:chgData name="Danilo Ríos" userId="74fa47b150b6dd85" providerId="LiveId" clId="{B22B5308-BF65-4BC9-907B-D5B1B6DA9C42}" dt="2023-10-10T12:47:48.531" v="3528" actId="1076"/>
          <ac:spMkLst>
            <pc:docMk/>
            <pc:sldMk cId="3711377603" sldId="539"/>
            <ac:spMk id="9" creationId="{E49D3F0A-FF22-52F5-F3FF-0F495054FBFE}"/>
          </ac:spMkLst>
        </pc:spChg>
        <pc:spChg chg="add mod">
          <ac:chgData name="Danilo Ríos" userId="74fa47b150b6dd85" providerId="LiveId" clId="{B22B5308-BF65-4BC9-907B-D5B1B6DA9C42}" dt="2023-10-10T12:47:48.531" v="3528" actId="1076"/>
          <ac:spMkLst>
            <pc:docMk/>
            <pc:sldMk cId="3711377603" sldId="539"/>
            <ac:spMk id="10" creationId="{482F9CB5-1128-57D3-0BC8-6F1D4E27B0AE}"/>
          </ac:spMkLst>
        </pc:spChg>
        <pc:spChg chg="add mod">
          <ac:chgData name="Danilo Ríos" userId="74fa47b150b6dd85" providerId="LiveId" clId="{B22B5308-BF65-4BC9-907B-D5B1B6DA9C42}" dt="2023-10-10T12:47:48.531" v="3528" actId="1076"/>
          <ac:spMkLst>
            <pc:docMk/>
            <pc:sldMk cId="3711377603" sldId="539"/>
            <ac:spMk id="11" creationId="{72D2951D-3160-44B6-F3D6-CEA635C06A4E}"/>
          </ac:spMkLst>
        </pc:spChg>
        <pc:spChg chg="add mod">
          <ac:chgData name="Danilo Ríos" userId="74fa47b150b6dd85" providerId="LiveId" clId="{B22B5308-BF65-4BC9-907B-D5B1B6DA9C42}" dt="2023-10-10T12:47:48.531" v="3528" actId="1076"/>
          <ac:spMkLst>
            <pc:docMk/>
            <pc:sldMk cId="3711377603" sldId="539"/>
            <ac:spMk id="12" creationId="{5F4BE909-9EDE-CD18-48DC-FC1FB84D55AF}"/>
          </ac:spMkLst>
        </pc:spChg>
        <pc:spChg chg="add mod">
          <ac:chgData name="Danilo Ríos" userId="74fa47b150b6dd85" providerId="LiveId" clId="{B22B5308-BF65-4BC9-907B-D5B1B6DA9C42}" dt="2023-10-10T12:47:48.531" v="3528" actId="1076"/>
          <ac:spMkLst>
            <pc:docMk/>
            <pc:sldMk cId="3711377603" sldId="539"/>
            <ac:spMk id="13" creationId="{9F43D019-375D-9A24-3EA0-832CEBBEB8CE}"/>
          </ac:spMkLst>
        </pc:spChg>
        <pc:spChg chg="add del">
          <ac:chgData name="Danilo Ríos" userId="74fa47b150b6dd85" providerId="LiveId" clId="{B22B5308-BF65-4BC9-907B-D5B1B6DA9C42}" dt="2023-10-08T18:01:20.058" v="1177" actId="478"/>
          <ac:spMkLst>
            <pc:docMk/>
            <pc:sldMk cId="3711377603" sldId="539"/>
            <ac:spMk id="21" creationId="{459FC76F-BD17-5F29-B9D3-038AA717DDFE}"/>
          </ac:spMkLst>
        </pc:spChg>
        <pc:spChg chg="add mod">
          <ac:chgData name="Danilo Ríos" userId="74fa47b150b6dd85" providerId="LiveId" clId="{B22B5308-BF65-4BC9-907B-D5B1B6DA9C42}" dt="2023-10-08T18:10:39.342" v="1297" actId="1076"/>
          <ac:spMkLst>
            <pc:docMk/>
            <pc:sldMk cId="3711377603" sldId="539"/>
            <ac:spMk id="22" creationId="{33038E5B-25C5-AA7C-1CA0-6D9465363CBC}"/>
          </ac:spMkLst>
        </pc:spChg>
        <pc:spChg chg="add mod">
          <ac:chgData name="Danilo Ríos" userId="74fa47b150b6dd85" providerId="LiveId" clId="{B22B5308-BF65-4BC9-907B-D5B1B6DA9C42}" dt="2023-10-08T18:10:39.342" v="1297" actId="1076"/>
          <ac:spMkLst>
            <pc:docMk/>
            <pc:sldMk cId="3711377603" sldId="539"/>
            <ac:spMk id="25" creationId="{62A1E781-30F4-AB6E-EFC7-D2CB9F906682}"/>
          </ac:spMkLst>
        </pc:spChg>
        <pc:spChg chg="add mod">
          <ac:chgData name="Danilo Ríos" userId="74fa47b150b6dd85" providerId="LiveId" clId="{B22B5308-BF65-4BC9-907B-D5B1B6DA9C42}" dt="2023-10-08T18:10:39.342" v="1297" actId="1076"/>
          <ac:spMkLst>
            <pc:docMk/>
            <pc:sldMk cId="3711377603" sldId="539"/>
            <ac:spMk id="29" creationId="{DC76A1A0-E96E-24EA-FB60-6B7309475B59}"/>
          </ac:spMkLst>
        </pc:spChg>
        <pc:spChg chg="add mod">
          <ac:chgData name="Danilo Ríos" userId="74fa47b150b6dd85" providerId="LiveId" clId="{B22B5308-BF65-4BC9-907B-D5B1B6DA9C42}" dt="2023-10-08T18:10:39.342" v="1297" actId="1076"/>
          <ac:spMkLst>
            <pc:docMk/>
            <pc:sldMk cId="3711377603" sldId="539"/>
            <ac:spMk id="30" creationId="{57966CCF-7F73-46AF-6BF5-856CF5886E86}"/>
          </ac:spMkLst>
        </pc:spChg>
        <pc:spChg chg="add mod">
          <ac:chgData name="Danilo Ríos" userId="74fa47b150b6dd85" providerId="LiveId" clId="{B22B5308-BF65-4BC9-907B-D5B1B6DA9C42}" dt="2023-10-08T18:10:39.342" v="1297" actId="1076"/>
          <ac:spMkLst>
            <pc:docMk/>
            <pc:sldMk cId="3711377603" sldId="539"/>
            <ac:spMk id="31" creationId="{7B9A9B28-E1C9-3C9C-7F8C-42F079A87856}"/>
          </ac:spMkLst>
        </pc:spChg>
        <pc:cxnChg chg="del mod">
          <ac:chgData name="Danilo Ríos" userId="74fa47b150b6dd85" providerId="LiveId" clId="{B22B5308-BF65-4BC9-907B-D5B1B6DA9C42}" dt="2023-10-08T17:59:00.646" v="1126" actId="478"/>
          <ac:cxnSpMkLst>
            <pc:docMk/>
            <pc:sldMk cId="3711377603" sldId="539"/>
            <ac:cxnSpMk id="3" creationId="{00000000-0000-0000-0000-000000000000}"/>
          </ac:cxnSpMkLst>
        </pc:cxnChg>
        <pc:cxnChg chg="add mod">
          <ac:chgData name="Danilo Ríos" userId="74fa47b150b6dd85" providerId="LiveId" clId="{B22B5308-BF65-4BC9-907B-D5B1B6DA9C42}" dt="2023-10-10T12:47:48.531" v="3528" actId="1076"/>
          <ac:cxnSpMkLst>
            <pc:docMk/>
            <pc:sldMk cId="3711377603" sldId="539"/>
            <ac:cxnSpMk id="6" creationId="{AC286DFE-A97B-4DE9-1368-7EE9AFCAB7F3}"/>
          </ac:cxnSpMkLst>
        </pc:cxnChg>
        <pc:cxnChg chg="add mod">
          <ac:chgData name="Danilo Ríos" userId="74fa47b150b6dd85" providerId="LiveId" clId="{B22B5308-BF65-4BC9-907B-D5B1B6DA9C42}" dt="2023-10-10T12:47:48.531" v="3528" actId="1076"/>
          <ac:cxnSpMkLst>
            <pc:docMk/>
            <pc:sldMk cId="3711377603" sldId="539"/>
            <ac:cxnSpMk id="7" creationId="{62DC1067-A057-E3C4-D557-2506BDAEF8B4}"/>
          </ac:cxnSpMkLst>
        </pc:cxnChg>
        <pc:cxnChg chg="add mod">
          <ac:chgData name="Danilo Ríos" userId="74fa47b150b6dd85" providerId="LiveId" clId="{B22B5308-BF65-4BC9-907B-D5B1B6DA9C42}" dt="2023-10-10T12:47:48.531" v="3528" actId="1076"/>
          <ac:cxnSpMkLst>
            <pc:docMk/>
            <pc:sldMk cId="3711377603" sldId="539"/>
            <ac:cxnSpMk id="8" creationId="{F750A2A2-AC22-5960-F3C8-2894F0D5CAA5}"/>
          </ac:cxnSpMkLst>
        </pc:cxnChg>
        <pc:cxnChg chg="add mod">
          <ac:chgData name="Danilo Ríos" userId="74fa47b150b6dd85" providerId="LiveId" clId="{B22B5308-BF65-4BC9-907B-D5B1B6DA9C42}" dt="2023-10-10T12:47:48.531" v="3528" actId="1076"/>
          <ac:cxnSpMkLst>
            <pc:docMk/>
            <pc:sldMk cId="3711377603" sldId="539"/>
            <ac:cxnSpMk id="14" creationId="{D59D5205-4CD2-7A9E-A92A-0416DDF8009C}"/>
          </ac:cxnSpMkLst>
        </pc:cxnChg>
        <pc:cxnChg chg="add mod">
          <ac:chgData name="Danilo Ríos" userId="74fa47b150b6dd85" providerId="LiveId" clId="{B22B5308-BF65-4BC9-907B-D5B1B6DA9C42}" dt="2023-10-10T12:47:48.531" v="3528" actId="1076"/>
          <ac:cxnSpMkLst>
            <pc:docMk/>
            <pc:sldMk cId="3711377603" sldId="539"/>
            <ac:cxnSpMk id="15" creationId="{8C49AF05-3B25-324A-65A0-CA77F42469AC}"/>
          </ac:cxnSpMkLst>
        </pc:cxnChg>
        <pc:cxnChg chg="add mod">
          <ac:chgData name="Danilo Ríos" userId="74fa47b150b6dd85" providerId="LiveId" clId="{B22B5308-BF65-4BC9-907B-D5B1B6DA9C42}" dt="2023-10-08T18:10:39.342" v="1297" actId="1076"/>
          <ac:cxnSpMkLst>
            <pc:docMk/>
            <pc:sldMk cId="3711377603" sldId="539"/>
            <ac:cxnSpMk id="27" creationId="{8683AA9A-FE33-F163-33ED-E3934D9A9890}"/>
          </ac:cxnSpMkLst>
        </pc:cxnChg>
      </pc:sldChg>
      <pc:sldChg chg="new del">
        <pc:chgData name="Danilo Ríos" userId="74fa47b150b6dd85" providerId="LiveId" clId="{B22B5308-BF65-4BC9-907B-D5B1B6DA9C42}" dt="2023-10-08T18:14:23.824" v="1449" actId="47"/>
        <pc:sldMkLst>
          <pc:docMk/>
          <pc:sldMk cId="1737482734" sldId="540"/>
        </pc:sldMkLst>
      </pc:sldChg>
      <pc:sldChg chg="addSp delSp modSp add mod">
        <pc:chgData name="Danilo Ríos" userId="74fa47b150b6dd85" providerId="LiveId" clId="{B22B5308-BF65-4BC9-907B-D5B1B6DA9C42}" dt="2023-10-08T19:35:22.774" v="2985" actId="6549"/>
        <pc:sldMkLst>
          <pc:docMk/>
          <pc:sldMk cId="1536475550" sldId="541"/>
        </pc:sldMkLst>
        <pc:spChg chg="mod">
          <ac:chgData name="Danilo Ríos" userId="74fa47b150b6dd85" providerId="LiveId" clId="{B22B5308-BF65-4BC9-907B-D5B1B6DA9C42}" dt="2023-10-08T19:35:22.774" v="2985" actId="6549"/>
          <ac:spMkLst>
            <pc:docMk/>
            <pc:sldMk cId="1536475550" sldId="541"/>
            <ac:spMk id="2" creationId="{9A7A46A7-D9D4-873A-8145-1EED3C38ABC3}"/>
          </ac:spMkLst>
        </pc:spChg>
        <pc:spChg chg="del">
          <ac:chgData name="Danilo Ríos" userId="74fa47b150b6dd85" providerId="LiveId" clId="{B22B5308-BF65-4BC9-907B-D5B1B6DA9C42}" dt="2023-10-08T18:11:36.926" v="1398" actId="478"/>
          <ac:spMkLst>
            <pc:docMk/>
            <pc:sldMk cId="1536475550" sldId="541"/>
            <ac:spMk id="4" creationId="{00000000-0000-0000-0000-000000000000}"/>
          </ac:spMkLst>
        </pc:spChg>
        <pc:spChg chg="add mod">
          <ac:chgData name="Danilo Ríos" userId="74fa47b150b6dd85" providerId="LiveId" clId="{B22B5308-BF65-4BC9-907B-D5B1B6DA9C42}" dt="2023-10-08T18:21:25.970" v="1605" actId="1076"/>
          <ac:spMkLst>
            <pc:docMk/>
            <pc:sldMk cId="1536475550" sldId="541"/>
            <ac:spMk id="6" creationId="{9136AE6B-C615-067B-F498-9B8F97974152}"/>
          </ac:spMkLst>
        </pc:spChg>
        <pc:graphicFrameChg chg="add mod modGraphic">
          <ac:chgData name="Danilo Ríos" userId="74fa47b150b6dd85" providerId="LiveId" clId="{B22B5308-BF65-4BC9-907B-D5B1B6DA9C42}" dt="2023-10-08T18:15:34.647" v="1461" actId="1076"/>
          <ac:graphicFrameMkLst>
            <pc:docMk/>
            <pc:sldMk cId="1536475550" sldId="541"/>
            <ac:graphicFrameMk id="8" creationId="{0D73E869-8C4D-53F4-FD79-FC7E25DC9B29}"/>
          </ac:graphicFrameMkLst>
        </pc:graphicFrameChg>
      </pc:sldChg>
      <pc:sldChg chg="addSp delSp modSp new mod">
        <pc:chgData name="Danilo Ríos" userId="74fa47b150b6dd85" providerId="LiveId" clId="{B22B5308-BF65-4BC9-907B-D5B1B6DA9C42}" dt="2023-10-08T18:39:13.459" v="1917" actId="1076"/>
        <pc:sldMkLst>
          <pc:docMk/>
          <pc:sldMk cId="850485042" sldId="542"/>
        </pc:sldMkLst>
        <pc:spChg chg="del">
          <ac:chgData name="Danilo Ríos" userId="74fa47b150b6dd85" providerId="LiveId" clId="{B22B5308-BF65-4BC9-907B-D5B1B6DA9C42}" dt="2023-10-08T18:30:54.527" v="1608" actId="478"/>
          <ac:spMkLst>
            <pc:docMk/>
            <pc:sldMk cId="850485042" sldId="542"/>
            <ac:spMk id="2" creationId="{63CFA02F-4D96-4A48-6F49-814561A108F3}"/>
          </ac:spMkLst>
        </pc:spChg>
        <pc:spChg chg="del">
          <ac:chgData name="Danilo Ríos" userId="74fa47b150b6dd85" providerId="LiveId" clId="{B22B5308-BF65-4BC9-907B-D5B1B6DA9C42}" dt="2023-10-08T18:30:57.824" v="1609" actId="478"/>
          <ac:spMkLst>
            <pc:docMk/>
            <pc:sldMk cId="850485042" sldId="542"/>
            <ac:spMk id="3" creationId="{B2093453-86F7-24C1-BC86-02856DD798EE}"/>
          </ac:spMkLst>
        </pc:spChg>
        <pc:spChg chg="add mod">
          <ac:chgData name="Danilo Ríos" userId="74fa47b150b6dd85" providerId="LiveId" clId="{B22B5308-BF65-4BC9-907B-D5B1B6DA9C42}" dt="2023-10-08T18:39:13.459" v="1917" actId="1076"/>
          <ac:spMkLst>
            <pc:docMk/>
            <pc:sldMk cId="850485042" sldId="542"/>
            <ac:spMk id="4" creationId="{A75CCEFA-23FB-B748-69DE-4C0926A3513D}"/>
          </ac:spMkLst>
        </pc:spChg>
        <pc:spChg chg="add mod">
          <ac:chgData name="Danilo Ríos" userId="74fa47b150b6dd85" providerId="LiveId" clId="{B22B5308-BF65-4BC9-907B-D5B1B6DA9C42}" dt="2023-10-08T18:38:54.820" v="1915" actId="1076"/>
          <ac:spMkLst>
            <pc:docMk/>
            <pc:sldMk cId="850485042" sldId="542"/>
            <ac:spMk id="5" creationId="{C7B67B43-E641-1FC7-DAC9-95E99457F527}"/>
          </ac:spMkLst>
        </pc:spChg>
        <pc:spChg chg="add mod">
          <ac:chgData name="Danilo Ríos" userId="74fa47b150b6dd85" providerId="LiveId" clId="{B22B5308-BF65-4BC9-907B-D5B1B6DA9C42}" dt="2023-10-08T18:38:51.757" v="1914" actId="1076"/>
          <ac:spMkLst>
            <pc:docMk/>
            <pc:sldMk cId="850485042" sldId="542"/>
            <ac:spMk id="6" creationId="{9A8D3121-906D-D12B-BC7C-5607BE444B95}"/>
          </ac:spMkLst>
        </pc:spChg>
        <pc:spChg chg="add mod">
          <ac:chgData name="Danilo Ríos" userId="74fa47b150b6dd85" providerId="LiveId" clId="{B22B5308-BF65-4BC9-907B-D5B1B6DA9C42}" dt="2023-10-08T18:38:51.757" v="1914" actId="1076"/>
          <ac:spMkLst>
            <pc:docMk/>
            <pc:sldMk cId="850485042" sldId="542"/>
            <ac:spMk id="7" creationId="{9014F731-F8E0-5051-49D2-A05B445A1A87}"/>
          </ac:spMkLst>
        </pc:spChg>
        <pc:spChg chg="add mod">
          <ac:chgData name="Danilo Ríos" userId="74fa47b150b6dd85" providerId="LiveId" clId="{B22B5308-BF65-4BC9-907B-D5B1B6DA9C42}" dt="2023-10-08T18:38:51.757" v="1914" actId="1076"/>
          <ac:spMkLst>
            <pc:docMk/>
            <pc:sldMk cId="850485042" sldId="542"/>
            <ac:spMk id="8" creationId="{836F89F9-90CF-666E-A43F-68D830DEAC80}"/>
          </ac:spMkLst>
        </pc:spChg>
        <pc:spChg chg="add mod">
          <ac:chgData name="Danilo Ríos" userId="74fa47b150b6dd85" providerId="LiveId" clId="{B22B5308-BF65-4BC9-907B-D5B1B6DA9C42}" dt="2023-10-08T18:38:51.757" v="1914" actId="1076"/>
          <ac:spMkLst>
            <pc:docMk/>
            <pc:sldMk cId="850485042" sldId="542"/>
            <ac:spMk id="9" creationId="{E04480A9-8C07-1F76-1A2D-854CF26029B4}"/>
          </ac:spMkLst>
        </pc:spChg>
        <pc:spChg chg="add mod">
          <ac:chgData name="Danilo Ríos" userId="74fa47b150b6dd85" providerId="LiveId" clId="{B22B5308-BF65-4BC9-907B-D5B1B6DA9C42}" dt="2023-10-08T18:38:51.757" v="1914" actId="1076"/>
          <ac:spMkLst>
            <pc:docMk/>
            <pc:sldMk cId="850485042" sldId="542"/>
            <ac:spMk id="10" creationId="{FF508204-DF03-F185-365E-045167C42FB5}"/>
          </ac:spMkLst>
        </pc:spChg>
        <pc:spChg chg="add mod">
          <ac:chgData name="Danilo Ríos" userId="74fa47b150b6dd85" providerId="LiveId" clId="{B22B5308-BF65-4BC9-907B-D5B1B6DA9C42}" dt="2023-10-08T18:38:51.757" v="1914" actId="1076"/>
          <ac:spMkLst>
            <pc:docMk/>
            <pc:sldMk cId="850485042" sldId="542"/>
            <ac:spMk id="11" creationId="{FC36AC3B-9CB2-98F5-F3B9-323153974AC0}"/>
          </ac:spMkLst>
        </pc:spChg>
        <pc:spChg chg="add mod">
          <ac:chgData name="Danilo Ríos" userId="74fa47b150b6dd85" providerId="LiveId" clId="{B22B5308-BF65-4BC9-907B-D5B1B6DA9C42}" dt="2023-10-08T18:38:51.757" v="1914" actId="1076"/>
          <ac:spMkLst>
            <pc:docMk/>
            <pc:sldMk cId="850485042" sldId="542"/>
            <ac:spMk id="12" creationId="{D769B66F-AD10-645A-3144-5420346EA823}"/>
          </ac:spMkLst>
        </pc:spChg>
        <pc:spChg chg="add mod">
          <ac:chgData name="Danilo Ríos" userId="74fa47b150b6dd85" providerId="LiveId" clId="{B22B5308-BF65-4BC9-907B-D5B1B6DA9C42}" dt="2023-10-08T18:38:51.757" v="1914" actId="1076"/>
          <ac:spMkLst>
            <pc:docMk/>
            <pc:sldMk cId="850485042" sldId="542"/>
            <ac:spMk id="13" creationId="{177AA34C-2A80-D47D-F514-BBC66DD811D7}"/>
          </ac:spMkLst>
        </pc:spChg>
        <pc:spChg chg="add mod">
          <ac:chgData name="Danilo Ríos" userId="74fa47b150b6dd85" providerId="LiveId" clId="{B22B5308-BF65-4BC9-907B-D5B1B6DA9C42}" dt="2023-10-08T18:38:51.757" v="1914" actId="1076"/>
          <ac:spMkLst>
            <pc:docMk/>
            <pc:sldMk cId="850485042" sldId="542"/>
            <ac:spMk id="14" creationId="{45BC6DD0-91FC-5157-81A2-DBC3B5BD148F}"/>
          </ac:spMkLst>
        </pc:spChg>
        <pc:spChg chg="add del">
          <ac:chgData name="Danilo Ríos" userId="74fa47b150b6dd85" providerId="LiveId" clId="{B22B5308-BF65-4BC9-907B-D5B1B6DA9C42}" dt="2023-10-08T18:37:04.378" v="1868" actId="478"/>
          <ac:spMkLst>
            <pc:docMk/>
            <pc:sldMk cId="850485042" sldId="542"/>
            <ac:spMk id="15" creationId="{38D56367-6F75-69B6-246F-C5ABE2E9954F}"/>
          </ac:spMkLst>
        </pc:spChg>
      </pc:sldChg>
      <pc:sldChg chg="addSp delSp modSp new mod ord">
        <pc:chgData name="Danilo Ríos" userId="74fa47b150b6dd85" providerId="LiveId" clId="{B22B5308-BF65-4BC9-907B-D5B1B6DA9C42}" dt="2023-10-10T13:48:58.735" v="3554" actId="6549"/>
        <pc:sldMkLst>
          <pc:docMk/>
          <pc:sldMk cId="2111567081" sldId="543"/>
        </pc:sldMkLst>
        <pc:spChg chg="add mod">
          <ac:chgData name="Danilo Ríos" userId="74fa47b150b6dd85" providerId="LiveId" clId="{B22B5308-BF65-4BC9-907B-D5B1B6DA9C42}" dt="2023-10-10T13:48:58.735" v="3554" actId="6549"/>
          <ac:spMkLst>
            <pc:docMk/>
            <pc:sldMk cId="2111567081" sldId="543"/>
            <ac:spMk id="2" creationId="{E650EDED-F406-72DC-09CA-2491B47BB98C}"/>
          </ac:spMkLst>
        </pc:spChg>
        <pc:graphicFrameChg chg="add del mod modGraphic">
          <ac:chgData name="Danilo Ríos" userId="74fa47b150b6dd85" providerId="LiveId" clId="{B22B5308-BF65-4BC9-907B-D5B1B6DA9C42}" dt="2023-10-08T19:06:50.630" v="2803" actId="478"/>
          <ac:graphicFrameMkLst>
            <pc:docMk/>
            <pc:sldMk cId="2111567081" sldId="543"/>
            <ac:graphicFrameMk id="4" creationId="{61CB5EBC-1E07-0FA7-D282-3D86726961B6}"/>
          </ac:graphicFrameMkLst>
        </pc:graphicFrameChg>
        <pc:graphicFrameChg chg="add mod modGraphic">
          <ac:chgData name="Danilo Ríos" userId="74fa47b150b6dd85" providerId="LiveId" clId="{B22B5308-BF65-4BC9-907B-D5B1B6DA9C42}" dt="2023-10-08T19:07:21.660" v="2811"/>
          <ac:graphicFrameMkLst>
            <pc:docMk/>
            <pc:sldMk cId="2111567081" sldId="543"/>
            <ac:graphicFrameMk id="6" creationId="{D907ADC3-62B2-0BFB-7083-C8D953133D25}"/>
          </ac:graphicFrameMkLst>
        </pc:graphicFrameChg>
        <pc:graphicFrameChg chg="add mod modGraphic">
          <ac:chgData name="Danilo Ríos" userId="74fa47b150b6dd85" providerId="LiveId" clId="{B22B5308-BF65-4BC9-907B-D5B1B6DA9C42}" dt="2023-10-08T19:07:03.848" v="2807" actId="1076"/>
          <ac:graphicFrameMkLst>
            <pc:docMk/>
            <pc:sldMk cId="2111567081" sldId="543"/>
            <ac:graphicFrameMk id="8" creationId="{E7A6BC31-8997-76F9-8442-57F10B2D6E6B}"/>
          </ac:graphicFrameMkLst>
        </pc:graphicFrameChg>
      </pc:sldChg>
      <pc:sldChg chg="delSp modSp add mod">
        <pc:chgData name="Danilo Ríos" userId="74fa47b150b6dd85" providerId="LiveId" clId="{B22B5308-BF65-4BC9-907B-D5B1B6DA9C42}" dt="2023-10-10T12:38:57.986" v="3331" actId="1076"/>
        <pc:sldMkLst>
          <pc:docMk/>
          <pc:sldMk cId="977064213" sldId="544"/>
        </pc:sldMkLst>
        <pc:spChg chg="mod">
          <ac:chgData name="Danilo Ríos" userId="74fa47b150b6dd85" providerId="LiveId" clId="{B22B5308-BF65-4BC9-907B-D5B1B6DA9C42}" dt="2023-10-10T12:38:57.986" v="3331" actId="1076"/>
          <ac:spMkLst>
            <pc:docMk/>
            <pc:sldMk cId="977064213" sldId="544"/>
            <ac:spMk id="109571" creationId="{00000000-0000-0000-0000-000000000000}"/>
          </ac:spMkLst>
        </pc:spChg>
        <pc:spChg chg="del">
          <ac:chgData name="Danilo Ríos" userId="74fa47b150b6dd85" providerId="LiveId" clId="{B22B5308-BF65-4BC9-907B-D5B1B6DA9C42}" dt="2023-10-10T12:35:39.058" v="3123" actId="478"/>
          <ac:spMkLst>
            <pc:docMk/>
            <pc:sldMk cId="977064213" sldId="544"/>
            <ac:spMk id="109572" creationId="{00000000-0000-0000-0000-000000000000}"/>
          </ac:spMkLst>
        </pc:spChg>
      </pc:sldChg>
      <pc:sldChg chg="addSp delSp modSp new mod">
        <pc:chgData name="Danilo Ríos" userId="74fa47b150b6dd85" providerId="LiveId" clId="{B22B5308-BF65-4BC9-907B-D5B1B6DA9C42}" dt="2023-10-10T18:52:31.558" v="4054" actId="20577"/>
        <pc:sldMkLst>
          <pc:docMk/>
          <pc:sldMk cId="3408672667" sldId="545"/>
        </pc:sldMkLst>
        <pc:spChg chg="add mod ord">
          <ac:chgData name="Danilo Ríos" userId="74fa47b150b6dd85" providerId="LiveId" clId="{B22B5308-BF65-4BC9-907B-D5B1B6DA9C42}" dt="2023-10-10T18:48:00.074" v="4015" actId="1076"/>
          <ac:spMkLst>
            <pc:docMk/>
            <pc:sldMk cId="3408672667" sldId="545"/>
            <ac:spMk id="2" creationId="{C540D142-445C-A8B8-A218-7000F08C029C}"/>
          </ac:spMkLst>
        </pc:spChg>
        <pc:spChg chg="add del mod">
          <ac:chgData name="Danilo Ríos" userId="74fa47b150b6dd85" providerId="LiveId" clId="{B22B5308-BF65-4BC9-907B-D5B1B6DA9C42}" dt="2023-10-10T18:47:42.372" v="4010" actId="478"/>
          <ac:spMkLst>
            <pc:docMk/>
            <pc:sldMk cId="3408672667" sldId="545"/>
            <ac:spMk id="6" creationId="{DC9C9D02-57E5-E417-D851-31EC3DBAE03B}"/>
          </ac:spMkLst>
        </pc:spChg>
        <pc:spChg chg="add del mod">
          <ac:chgData name="Danilo Ríos" userId="74fa47b150b6dd85" providerId="LiveId" clId="{B22B5308-BF65-4BC9-907B-D5B1B6DA9C42}" dt="2023-10-10T18:47:54.121" v="4014" actId="478"/>
          <ac:spMkLst>
            <pc:docMk/>
            <pc:sldMk cId="3408672667" sldId="545"/>
            <ac:spMk id="7" creationId="{529BE22A-1D75-9F35-668E-19F66A8B5D8A}"/>
          </ac:spMkLst>
        </pc:spChg>
        <pc:spChg chg="add mod">
          <ac:chgData name="Danilo Ríos" userId="74fa47b150b6dd85" providerId="LiveId" clId="{B22B5308-BF65-4BC9-907B-D5B1B6DA9C42}" dt="2023-10-10T18:52:31.558" v="4054" actId="20577"/>
          <ac:spMkLst>
            <pc:docMk/>
            <pc:sldMk cId="3408672667" sldId="545"/>
            <ac:spMk id="8" creationId="{87A87818-7763-76B0-0EFC-2C1B7F5BFA99}"/>
          </ac:spMkLst>
        </pc:spChg>
        <pc:spChg chg="add mod">
          <ac:chgData name="Danilo Ríos" userId="74fa47b150b6dd85" providerId="LiveId" clId="{B22B5308-BF65-4BC9-907B-D5B1B6DA9C42}" dt="2023-10-10T18:48:00.074" v="4015" actId="1076"/>
          <ac:spMkLst>
            <pc:docMk/>
            <pc:sldMk cId="3408672667" sldId="545"/>
            <ac:spMk id="9" creationId="{8969A00E-45D4-97C5-B727-3F32FA78B0F2}"/>
          </ac:spMkLst>
        </pc:spChg>
        <pc:spChg chg="add mod">
          <ac:chgData name="Danilo Ríos" userId="74fa47b150b6dd85" providerId="LiveId" clId="{B22B5308-BF65-4BC9-907B-D5B1B6DA9C42}" dt="2023-10-10T18:48:00.074" v="4015" actId="1076"/>
          <ac:spMkLst>
            <pc:docMk/>
            <pc:sldMk cId="3408672667" sldId="545"/>
            <ac:spMk id="10" creationId="{DB86E9AB-CF5E-1881-356C-707379A71B8B}"/>
          </ac:spMkLst>
        </pc:spChg>
        <pc:spChg chg="add mod">
          <ac:chgData name="Danilo Ríos" userId="74fa47b150b6dd85" providerId="LiveId" clId="{B22B5308-BF65-4BC9-907B-D5B1B6DA9C42}" dt="2023-10-10T18:51:47.188" v="4052" actId="692"/>
          <ac:spMkLst>
            <pc:docMk/>
            <pc:sldMk cId="3408672667" sldId="545"/>
            <ac:spMk id="19" creationId="{EC293960-6509-ECA7-FBD1-931B0F435470}"/>
          </ac:spMkLst>
        </pc:spChg>
        <pc:spChg chg="add mod">
          <ac:chgData name="Danilo Ríos" userId="74fa47b150b6dd85" providerId="LiveId" clId="{B22B5308-BF65-4BC9-907B-D5B1B6DA9C42}" dt="2023-10-10T18:51:34.499" v="4050" actId="1076"/>
          <ac:spMkLst>
            <pc:docMk/>
            <pc:sldMk cId="3408672667" sldId="545"/>
            <ac:spMk id="21" creationId="{A8935823-7A1A-899B-B077-EFBB50EB7317}"/>
          </ac:spMkLst>
        </pc:spChg>
        <pc:spChg chg="add mod">
          <ac:chgData name="Danilo Ríos" userId="74fa47b150b6dd85" providerId="LiveId" clId="{B22B5308-BF65-4BC9-907B-D5B1B6DA9C42}" dt="2023-10-10T18:51:28.751" v="4049" actId="1076"/>
          <ac:spMkLst>
            <pc:docMk/>
            <pc:sldMk cId="3408672667" sldId="545"/>
            <ac:spMk id="22" creationId="{7CEF9D81-888F-B0C6-4424-765F5C942C53}"/>
          </ac:spMkLst>
        </pc:spChg>
        <pc:cxnChg chg="add mod">
          <ac:chgData name="Danilo Ríos" userId="74fa47b150b6dd85" providerId="LiveId" clId="{B22B5308-BF65-4BC9-907B-D5B1B6DA9C42}" dt="2023-10-10T18:48:00.074" v="4015" actId="1076"/>
          <ac:cxnSpMkLst>
            <pc:docMk/>
            <pc:sldMk cId="3408672667" sldId="545"/>
            <ac:cxnSpMk id="3" creationId="{F95F3398-92F2-1F71-6F67-78FA991AD6F4}"/>
          </ac:cxnSpMkLst>
        </pc:cxnChg>
        <pc:cxnChg chg="add mod">
          <ac:chgData name="Danilo Ríos" userId="74fa47b150b6dd85" providerId="LiveId" clId="{B22B5308-BF65-4BC9-907B-D5B1B6DA9C42}" dt="2023-10-10T18:48:00.074" v="4015" actId="1076"/>
          <ac:cxnSpMkLst>
            <pc:docMk/>
            <pc:sldMk cId="3408672667" sldId="545"/>
            <ac:cxnSpMk id="4" creationId="{58BEE1EC-81AD-8B3E-28B3-95616B465C38}"/>
          </ac:cxnSpMkLst>
        </pc:cxnChg>
        <pc:cxnChg chg="add del mod">
          <ac:chgData name="Danilo Ríos" userId="74fa47b150b6dd85" providerId="LiveId" clId="{B22B5308-BF65-4BC9-907B-D5B1B6DA9C42}" dt="2023-10-10T18:47:39.950" v="4009" actId="478"/>
          <ac:cxnSpMkLst>
            <pc:docMk/>
            <pc:sldMk cId="3408672667" sldId="545"/>
            <ac:cxnSpMk id="5" creationId="{4A0F7A0E-7928-B8D2-017E-CB56C7565C39}"/>
          </ac:cxnSpMkLst>
        </pc:cxnChg>
        <pc:cxnChg chg="add del mod">
          <ac:chgData name="Danilo Ríos" userId="74fa47b150b6dd85" providerId="LiveId" clId="{B22B5308-BF65-4BC9-907B-D5B1B6DA9C42}" dt="2023-10-10T18:47:44.872" v="4011" actId="478"/>
          <ac:cxnSpMkLst>
            <pc:docMk/>
            <pc:sldMk cId="3408672667" sldId="545"/>
            <ac:cxnSpMk id="11" creationId="{4BA44CA9-A380-24F3-2E57-A2B289C51310}"/>
          </ac:cxnSpMkLst>
        </pc:cxnChg>
        <pc:cxnChg chg="add del mod">
          <ac:chgData name="Danilo Ríos" userId="74fa47b150b6dd85" providerId="LiveId" clId="{B22B5308-BF65-4BC9-907B-D5B1B6DA9C42}" dt="2023-10-10T18:47:48.559" v="4012" actId="478"/>
          <ac:cxnSpMkLst>
            <pc:docMk/>
            <pc:sldMk cId="3408672667" sldId="545"/>
            <ac:cxnSpMk id="12" creationId="{9101B977-8D31-0438-1375-CA1AAC42314B}"/>
          </ac:cxnSpMkLst>
        </pc:cxnChg>
        <pc:cxnChg chg="add del mod">
          <ac:chgData name="Danilo Ríos" userId="74fa47b150b6dd85" providerId="LiveId" clId="{B22B5308-BF65-4BC9-907B-D5B1B6DA9C42}" dt="2023-10-10T18:41:49.070" v="3633" actId="478"/>
          <ac:cxnSpMkLst>
            <pc:docMk/>
            <pc:sldMk cId="3408672667" sldId="545"/>
            <ac:cxnSpMk id="16" creationId="{67E79AF6-0816-F848-FA8C-800E52714AE2}"/>
          </ac:cxnSpMkLst>
        </pc:cxnChg>
      </pc:sldChg>
      <pc:sldChg chg="new del">
        <pc:chgData name="Danilo Ríos" userId="74fa47b150b6dd85" providerId="LiveId" clId="{B22B5308-BF65-4BC9-907B-D5B1B6DA9C42}" dt="2023-10-10T19:28:20.453" v="4229" actId="47"/>
        <pc:sldMkLst>
          <pc:docMk/>
          <pc:sldMk cId="3796432640" sldId="546"/>
        </pc:sldMkLst>
      </pc:sldChg>
      <pc:sldChg chg="addSp delSp modSp mod">
        <pc:chgData name="Danilo Ríos" userId="74fa47b150b6dd85" providerId="LiveId" clId="{B22B5308-BF65-4BC9-907B-D5B1B6DA9C42}" dt="2023-10-10T19:10:22.656" v="4228" actId="14100"/>
        <pc:sldMkLst>
          <pc:docMk/>
          <pc:sldMk cId="0" sldId="547"/>
        </pc:sldMkLst>
        <pc:spChg chg="add mod">
          <ac:chgData name="Danilo Ríos" userId="74fa47b150b6dd85" providerId="LiveId" clId="{B22B5308-BF65-4BC9-907B-D5B1B6DA9C42}" dt="2023-10-10T19:10:22.656" v="4228" actId="14100"/>
          <ac:spMkLst>
            <pc:docMk/>
            <pc:sldMk cId="0" sldId="547"/>
            <ac:spMk id="2" creationId="{21B6BDFA-AFB8-274F-0F00-20FD643ADDFE}"/>
          </ac:spMkLst>
        </pc:spChg>
        <pc:spChg chg="del">
          <ac:chgData name="Danilo Ríos" userId="74fa47b150b6dd85" providerId="LiveId" clId="{B22B5308-BF65-4BC9-907B-D5B1B6DA9C42}" dt="2023-10-10T19:08:47.209" v="4182" actId="478"/>
          <ac:spMkLst>
            <pc:docMk/>
            <pc:sldMk cId="0" sldId="547"/>
            <ac:spMk id="215042" creationId="{24FE180D-EA45-2B4E-1C44-FAFCDB89CD07}"/>
          </ac:spMkLst>
        </pc:spChg>
        <pc:picChg chg="mod">
          <ac:chgData name="Danilo Ríos" userId="74fa47b150b6dd85" providerId="LiveId" clId="{B22B5308-BF65-4BC9-907B-D5B1B6DA9C42}" dt="2023-10-10T19:09:49.100" v="4187" actId="1076"/>
          <ac:picMkLst>
            <pc:docMk/>
            <pc:sldMk cId="0" sldId="547"/>
            <ac:picMk id="215043" creationId="{7F2921CA-A13F-064B-2FF0-993DB02D1DF5}"/>
          </ac:picMkLst>
        </pc:picChg>
      </pc:sldChg>
    </pc:docChg>
  </pc:docChgLst>
  <pc:docChgLst>
    <pc:chgData name="Danilo Ríos" userId="74fa47b150b6dd85" providerId="LiveId" clId="{C54A06A2-D2B9-4BB2-990E-2321C3B256FB}"/>
    <pc:docChg chg="custSel addSld delSld modSld modMainMaster">
      <pc:chgData name="Danilo Ríos" userId="74fa47b150b6dd85" providerId="LiveId" clId="{C54A06A2-D2B9-4BB2-990E-2321C3B256FB}" dt="2023-10-07T16:58:35.534" v="1382" actId="1076"/>
      <pc:docMkLst>
        <pc:docMk/>
      </pc:docMkLst>
      <pc:sldChg chg="del">
        <pc:chgData name="Danilo Ríos" userId="74fa47b150b6dd85" providerId="LiveId" clId="{C54A06A2-D2B9-4BB2-990E-2321C3B256FB}" dt="2023-10-07T12:48:21.038" v="282" actId="47"/>
        <pc:sldMkLst>
          <pc:docMk/>
          <pc:sldMk cId="0" sldId="261"/>
        </pc:sldMkLst>
      </pc:sldChg>
      <pc:sldChg chg="del">
        <pc:chgData name="Danilo Ríos" userId="74fa47b150b6dd85" providerId="LiveId" clId="{C54A06A2-D2B9-4BB2-990E-2321C3B256FB}" dt="2023-10-07T12:44:15.915" v="280" actId="47"/>
        <pc:sldMkLst>
          <pc:docMk/>
          <pc:sldMk cId="0" sldId="262"/>
        </pc:sldMkLst>
      </pc:sldChg>
      <pc:sldChg chg="setBg">
        <pc:chgData name="Danilo Ríos" userId="74fa47b150b6dd85" providerId="LiveId" clId="{C54A06A2-D2B9-4BB2-990E-2321C3B256FB}" dt="2023-10-07T12:39:43.877" v="261"/>
        <pc:sldMkLst>
          <pc:docMk/>
          <pc:sldMk cId="0" sldId="264"/>
        </pc:sldMkLst>
      </pc:sldChg>
      <pc:sldChg chg="modSp mod">
        <pc:chgData name="Danilo Ríos" userId="74fa47b150b6dd85" providerId="LiveId" clId="{C54A06A2-D2B9-4BB2-990E-2321C3B256FB}" dt="2023-10-07T14:06:49.724" v="1117" actId="14100"/>
        <pc:sldMkLst>
          <pc:docMk/>
          <pc:sldMk cId="0" sldId="312"/>
        </pc:sldMkLst>
        <pc:spChg chg="mod">
          <ac:chgData name="Danilo Ríos" userId="74fa47b150b6dd85" providerId="LiveId" clId="{C54A06A2-D2B9-4BB2-990E-2321C3B256FB}" dt="2023-10-07T14:06:49.724" v="1117" actId="14100"/>
          <ac:spMkLst>
            <pc:docMk/>
            <pc:sldMk cId="0" sldId="312"/>
            <ac:spMk id="4" creationId="{00000000-0000-0000-0000-000000000000}"/>
          </ac:spMkLst>
        </pc:spChg>
        <pc:spChg chg="mod">
          <ac:chgData name="Danilo Ríos" userId="74fa47b150b6dd85" providerId="LiveId" clId="{C54A06A2-D2B9-4BB2-990E-2321C3B256FB}" dt="2023-10-07T14:06:40.788" v="1115" actId="14100"/>
          <ac:spMkLst>
            <pc:docMk/>
            <pc:sldMk cId="0" sldId="312"/>
            <ac:spMk id="59395" creationId="{00000000-0000-0000-0000-000000000000}"/>
          </ac:spMkLst>
        </pc:spChg>
      </pc:sldChg>
      <pc:sldChg chg="modSp mod">
        <pc:chgData name="Danilo Ríos" userId="74fa47b150b6dd85" providerId="LiveId" clId="{C54A06A2-D2B9-4BB2-990E-2321C3B256FB}" dt="2023-10-07T14:13:20.134" v="1118" actId="1076"/>
        <pc:sldMkLst>
          <pc:docMk/>
          <pc:sldMk cId="0" sldId="314"/>
        </pc:sldMkLst>
        <pc:grpChg chg="mod">
          <ac:chgData name="Danilo Ríos" userId="74fa47b150b6dd85" providerId="LiveId" clId="{C54A06A2-D2B9-4BB2-990E-2321C3B256FB}" dt="2023-10-07T14:13:20.134" v="1118" actId="1076"/>
          <ac:grpSpMkLst>
            <pc:docMk/>
            <pc:sldMk cId="0" sldId="314"/>
            <ac:grpSpMk id="2" creationId="{00000000-0000-0000-0000-000000000000}"/>
          </ac:grpSpMkLst>
        </pc:grpChg>
      </pc:sldChg>
      <pc:sldChg chg="modSp mod">
        <pc:chgData name="Danilo Ríos" userId="74fa47b150b6dd85" providerId="LiveId" clId="{C54A06A2-D2B9-4BB2-990E-2321C3B256FB}" dt="2023-10-07T13:59:28.698" v="1107" actId="14100"/>
        <pc:sldMkLst>
          <pc:docMk/>
          <pc:sldMk cId="0" sldId="328"/>
        </pc:sldMkLst>
        <pc:spChg chg="mod">
          <ac:chgData name="Danilo Ríos" userId="74fa47b150b6dd85" providerId="LiveId" clId="{C54A06A2-D2B9-4BB2-990E-2321C3B256FB}" dt="2023-10-07T13:59:28.698" v="1107" actId="14100"/>
          <ac:spMkLst>
            <pc:docMk/>
            <pc:sldMk cId="0" sldId="328"/>
            <ac:spMk id="75779" creationId="{00000000-0000-0000-0000-000000000000}"/>
          </ac:spMkLst>
        </pc:spChg>
      </pc:sldChg>
      <pc:sldChg chg="del">
        <pc:chgData name="Danilo Ríos" userId="74fa47b150b6dd85" providerId="LiveId" clId="{C54A06A2-D2B9-4BB2-990E-2321C3B256FB}" dt="2023-10-07T12:44:14.712" v="279" actId="47"/>
        <pc:sldMkLst>
          <pc:docMk/>
          <pc:sldMk cId="0" sldId="347"/>
        </pc:sldMkLst>
      </pc:sldChg>
      <pc:sldChg chg="delSp modSp mod">
        <pc:chgData name="Danilo Ríos" userId="74fa47b150b6dd85" providerId="LiveId" clId="{C54A06A2-D2B9-4BB2-990E-2321C3B256FB}" dt="2023-10-07T16:58:35.534" v="1382" actId="1076"/>
        <pc:sldMkLst>
          <pc:docMk/>
          <pc:sldMk cId="0" sldId="357"/>
        </pc:sldMkLst>
        <pc:spChg chg="del mod">
          <ac:chgData name="Danilo Ríos" userId="74fa47b150b6dd85" providerId="LiveId" clId="{C54A06A2-D2B9-4BB2-990E-2321C3B256FB}" dt="2023-10-07T16:52:13.808" v="1123" actId="478"/>
          <ac:spMkLst>
            <pc:docMk/>
            <pc:sldMk cId="0" sldId="357"/>
            <ac:spMk id="4" creationId="{00000000-0000-0000-0000-000000000000}"/>
          </ac:spMkLst>
        </pc:spChg>
        <pc:spChg chg="mod">
          <ac:chgData name="Danilo Ríos" userId="74fa47b150b6dd85" providerId="LiveId" clId="{C54A06A2-D2B9-4BB2-990E-2321C3B256FB}" dt="2023-10-07T16:58:35.534" v="1382" actId="1076"/>
          <ac:spMkLst>
            <pc:docMk/>
            <pc:sldMk cId="0" sldId="357"/>
            <ac:spMk id="109571" creationId="{00000000-0000-0000-0000-000000000000}"/>
          </ac:spMkLst>
        </pc:spChg>
        <pc:spChg chg="mod">
          <ac:chgData name="Danilo Ríos" userId="74fa47b150b6dd85" providerId="LiveId" clId="{C54A06A2-D2B9-4BB2-990E-2321C3B256FB}" dt="2023-10-07T16:52:17.886" v="1124" actId="1076"/>
          <ac:spMkLst>
            <pc:docMk/>
            <pc:sldMk cId="0" sldId="357"/>
            <ac:spMk id="109572" creationId="{00000000-0000-0000-0000-000000000000}"/>
          </ac:spMkLst>
        </pc:spChg>
        <pc:cxnChg chg="del">
          <ac:chgData name="Danilo Ríos" userId="74fa47b150b6dd85" providerId="LiveId" clId="{C54A06A2-D2B9-4BB2-990E-2321C3B256FB}" dt="2023-10-07T16:52:13.808" v="1123" actId="478"/>
          <ac:cxnSpMkLst>
            <pc:docMk/>
            <pc:sldMk cId="0" sldId="357"/>
            <ac:cxnSpMk id="3" creationId="{00000000-0000-0000-0000-000000000000}"/>
          </ac:cxnSpMkLst>
        </pc:cxnChg>
      </pc:sldChg>
      <pc:sldChg chg="modSp mod">
        <pc:chgData name="Danilo Ríos" userId="74fa47b150b6dd85" providerId="LiveId" clId="{C54A06A2-D2B9-4BB2-990E-2321C3B256FB}" dt="2023-10-07T14:01:56.127" v="1114" actId="1076"/>
        <pc:sldMkLst>
          <pc:docMk/>
          <pc:sldMk cId="0" sldId="373"/>
        </pc:sldMkLst>
        <pc:spChg chg="mod">
          <ac:chgData name="Danilo Ríos" userId="74fa47b150b6dd85" providerId="LiveId" clId="{C54A06A2-D2B9-4BB2-990E-2321C3B256FB}" dt="2023-10-07T14:01:28.601" v="1113" actId="6549"/>
          <ac:spMkLst>
            <pc:docMk/>
            <pc:sldMk cId="0" sldId="373"/>
            <ac:spMk id="8" creationId="{00000000-0000-0000-0000-000000000000}"/>
          </ac:spMkLst>
        </pc:spChg>
        <pc:spChg chg="mod">
          <ac:chgData name="Danilo Ríos" userId="74fa47b150b6dd85" providerId="LiveId" clId="{C54A06A2-D2B9-4BB2-990E-2321C3B256FB}" dt="2023-10-07T14:01:56.127" v="1114" actId="1076"/>
          <ac:spMkLst>
            <pc:docMk/>
            <pc:sldMk cId="0" sldId="373"/>
            <ac:spMk id="1030" creationId="{00000000-0000-0000-0000-000000000000}"/>
          </ac:spMkLst>
        </pc:spChg>
      </pc:sldChg>
      <pc:sldChg chg="addSp delSp modSp mod">
        <pc:chgData name="Danilo Ríos" userId="74fa47b150b6dd85" providerId="LiveId" clId="{C54A06A2-D2B9-4BB2-990E-2321C3B256FB}" dt="2023-10-07T12:42:39.845" v="278" actId="207"/>
        <pc:sldMkLst>
          <pc:docMk/>
          <pc:sldMk cId="0" sldId="424"/>
        </pc:sldMkLst>
        <pc:spChg chg="add mod">
          <ac:chgData name="Danilo Ríos" userId="74fa47b150b6dd85" providerId="LiveId" clId="{C54A06A2-D2B9-4BB2-990E-2321C3B256FB}" dt="2023-10-07T12:42:39.845" v="278" actId="207"/>
          <ac:spMkLst>
            <pc:docMk/>
            <pc:sldMk cId="0" sldId="424"/>
            <ac:spMk id="3" creationId="{22EEDB07-2C47-9CF2-8F12-80560E2A6F7D}"/>
          </ac:spMkLst>
        </pc:spChg>
        <pc:spChg chg="mod">
          <ac:chgData name="Danilo Ríos" userId="74fa47b150b6dd85" providerId="LiveId" clId="{C54A06A2-D2B9-4BB2-990E-2321C3B256FB}" dt="2023-10-07T12:41:51.227" v="274" actId="207"/>
          <ac:spMkLst>
            <pc:docMk/>
            <pc:sldMk cId="0" sldId="424"/>
            <ac:spMk id="19460" creationId="{00000000-0000-0000-0000-000000000000}"/>
          </ac:spMkLst>
        </pc:spChg>
        <pc:picChg chg="add del mod">
          <ac:chgData name="Danilo Ríos" userId="74fa47b150b6dd85" providerId="LiveId" clId="{C54A06A2-D2B9-4BB2-990E-2321C3B256FB}" dt="2023-10-07T12:41:26.825" v="270" actId="478"/>
          <ac:picMkLst>
            <pc:docMk/>
            <pc:sldMk cId="0" sldId="424"/>
            <ac:picMk id="2" creationId="{8FBA7E9B-E7B3-947C-9569-8165326818D1}"/>
          </ac:picMkLst>
        </pc:picChg>
      </pc:sldChg>
      <pc:sldChg chg="del">
        <pc:chgData name="Danilo Ríos" userId="74fa47b150b6dd85" providerId="LiveId" clId="{C54A06A2-D2B9-4BB2-990E-2321C3B256FB}" dt="2023-10-07T12:35:38.647" v="30" actId="47"/>
        <pc:sldMkLst>
          <pc:docMk/>
          <pc:sldMk cId="246386659" sldId="526"/>
        </pc:sldMkLst>
      </pc:sldChg>
      <pc:sldChg chg="del">
        <pc:chgData name="Danilo Ríos" userId="74fa47b150b6dd85" providerId="LiveId" clId="{C54A06A2-D2B9-4BB2-990E-2321C3B256FB}" dt="2023-10-07T12:44:18.336" v="281" actId="47"/>
        <pc:sldMkLst>
          <pc:docMk/>
          <pc:sldMk cId="2263116958" sldId="531"/>
        </pc:sldMkLst>
      </pc:sldChg>
      <pc:sldChg chg="del">
        <pc:chgData name="Danilo Ríos" userId="74fa47b150b6dd85" providerId="LiveId" clId="{C54A06A2-D2B9-4BB2-990E-2321C3B256FB}" dt="2023-10-07T12:48:25.615" v="283" actId="47"/>
        <pc:sldMkLst>
          <pc:docMk/>
          <pc:sldMk cId="3120820304" sldId="533"/>
        </pc:sldMkLst>
      </pc:sldChg>
      <pc:sldChg chg="delSp del mod">
        <pc:chgData name="Danilo Ríos" userId="74fa47b150b6dd85" providerId="LiveId" clId="{C54A06A2-D2B9-4BB2-990E-2321C3B256FB}" dt="2023-10-07T12:34:52.045" v="5" actId="47"/>
        <pc:sldMkLst>
          <pc:docMk/>
          <pc:sldMk cId="3937400899" sldId="536"/>
        </pc:sldMkLst>
        <pc:spChg chg="del">
          <ac:chgData name="Danilo Ríos" userId="74fa47b150b6dd85" providerId="LiveId" clId="{C54A06A2-D2B9-4BB2-990E-2321C3B256FB}" dt="2023-10-07T12:26:49.314" v="0" actId="478"/>
          <ac:spMkLst>
            <pc:docMk/>
            <pc:sldMk cId="3937400899" sldId="536"/>
            <ac:spMk id="154" creationId="{00000000-0000-0000-0000-000000000000}"/>
          </ac:spMkLst>
        </pc:spChg>
      </pc:sldChg>
      <pc:sldChg chg="delSp modSp mod setBg">
        <pc:chgData name="Danilo Ríos" userId="74fa47b150b6dd85" providerId="LiveId" clId="{C54A06A2-D2B9-4BB2-990E-2321C3B256FB}" dt="2023-10-07T12:41:10.907" v="266" actId="1076"/>
        <pc:sldMkLst>
          <pc:docMk/>
          <pc:sldMk cId="0" sldId="537"/>
        </pc:sldMkLst>
        <pc:spChg chg="mod">
          <ac:chgData name="Danilo Ríos" userId="74fa47b150b6dd85" providerId="LiveId" clId="{C54A06A2-D2B9-4BB2-990E-2321C3B256FB}" dt="2023-10-07T12:41:10.407" v="265" actId="2085"/>
          <ac:spMkLst>
            <pc:docMk/>
            <pc:sldMk cId="0" sldId="537"/>
            <ac:spMk id="2" creationId="{4661B2B1-7977-E7AE-32E8-105DFA03790D}"/>
          </ac:spMkLst>
        </pc:spChg>
        <pc:spChg chg="del">
          <ac:chgData name="Danilo Ríos" userId="74fa47b150b6dd85" providerId="LiveId" clId="{C54A06A2-D2B9-4BB2-990E-2321C3B256FB}" dt="2023-10-07T12:35:34.616" v="29" actId="478"/>
          <ac:spMkLst>
            <pc:docMk/>
            <pc:sldMk cId="0" sldId="537"/>
            <ac:spMk id="295939" creationId="{00000000-0000-0000-0000-000000000000}"/>
          </ac:spMkLst>
        </pc:spChg>
        <pc:spChg chg="mod">
          <ac:chgData name="Danilo Ríos" userId="74fa47b150b6dd85" providerId="LiveId" clId="{C54A06A2-D2B9-4BB2-990E-2321C3B256FB}" dt="2023-10-07T12:41:10.907" v="266" actId="1076"/>
          <ac:spMkLst>
            <pc:docMk/>
            <pc:sldMk cId="0" sldId="537"/>
            <ac:spMk id="295940" creationId="{00000000-0000-0000-0000-000000000000}"/>
          </ac:spMkLst>
        </pc:spChg>
      </pc:sldChg>
      <pc:sldChg chg="modSp add del mod">
        <pc:chgData name="Danilo Ríos" userId="74fa47b150b6dd85" providerId="LiveId" clId="{C54A06A2-D2B9-4BB2-990E-2321C3B256FB}" dt="2023-10-07T13:59:31.401" v="1108" actId="47"/>
        <pc:sldMkLst>
          <pc:docMk/>
          <pc:sldMk cId="2217014581" sldId="538"/>
        </pc:sldMkLst>
        <pc:spChg chg="mod">
          <ac:chgData name="Danilo Ríos" userId="74fa47b150b6dd85" providerId="LiveId" clId="{C54A06A2-D2B9-4BB2-990E-2321C3B256FB}" dt="2023-10-07T13:59:12.029" v="1102" actId="21"/>
          <ac:spMkLst>
            <pc:docMk/>
            <pc:sldMk cId="2217014581" sldId="538"/>
            <ac:spMk id="75779" creationId="{00000000-0000-0000-0000-000000000000}"/>
          </ac:spMkLst>
        </pc:spChg>
      </pc:sldChg>
      <pc:sldChg chg="delSp add mod">
        <pc:chgData name="Danilo Ríos" userId="74fa47b150b6dd85" providerId="LiveId" clId="{C54A06A2-D2B9-4BB2-990E-2321C3B256FB}" dt="2023-10-07T16:52:03.777" v="1122" actId="478"/>
        <pc:sldMkLst>
          <pc:docMk/>
          <pc:sldMk cId="3445879384" sldId="538"/>
        </pc:sldMkLst>
        <pc:spChg chg="del">
          <ac:chgData name="Danilo Ríos" userId="74fa47b150b6dd85" providerId="LiveId" clId="{C54A06A2-D2B9-4BB2-990E-2321C3B256FB}" dt="2023-10-07T16:52:03.777" v="1122" actId="478"/>
          <ac:spMkLst>
            <pc:docMk/>
            <pc:sldMk cId="3445879384" sldId="538"/>
            <ac:spMk id="109571" creationId="{00000000-0000-0000-0000-000000000000}"/>
          </ac:spMkLst>
        </pc:spChg>
        <pc:spChg chg="del">
          <ac:chgData name="Danilo Ríos" userId="74fa47b150b6dd85" providerId="LiveId" clId="{C54A06A2-D2B9-4BB2-990E-2321C3B256FB}" dt="2023-10-07T16:52:03.777" v="1122" actId="478"/>
          <ac:spMkLst>
            <pc:docMk/>
            <pc:sldMk cId="3445879384" sldId="538"/>
            <ac:spMk id="109572" creationId="{00000000-0000-0000-0000-000000000000}"/>
          </ac:spMkLst>
        </pc:spChg>
      </pc:sldChg>
      <pc:sldMasterChg chg="addSp delSp modSp mod setBg delSldLayout modSldLayout">
        <pc:chgData name="Danilo Ríos" userId="74fa47b150b6dd85" providerId="LiveId" clId="{C54A06A2-D2B9-4BB2-990E-2321C3B256FB}" dt="2023-10-07T12:40:40.413" v="263" actId="207"/>
        <pc:sldMasterMkLst>
          <pc:docMk/>
          <pc:sldMasterMk cId="0" sldId="2147483648"/>
        </pc:sldMasterMkLst>
        <pc:spChg chg="add mod">
          <ac:chgData name="Danilo Ríos" userId="74fa47b150b6dd85" providerId="LiveId" clId="{C54A06A2-D2B9-4BB2-990E-2321C3B256FB}" dt="2023-10-07T12:40:40.413" v="263" actId="207"/>
          <ac:spMkLst>
            <pc:docMk/>
            <pc:sldMasterMk cId="0" sldId="2147483648"/>
            <ac:spMk id="2" creationId="{DEEB9293-8CEB-C291-401C-58AC03AA77D5}"/>
          </ac:spMkLst>
        </pc:spChg>
        <pc:spChg chg="del">
          <ac:chgData name="Danilo Ríos" userId="74fa47b150b6dd85" providerId="LiveId" clId="{C54A06A2-D2B9-4BB2-990E-2321C3B256FB}" dt="2023-10-07T12:27:28.259" v="2" actId="478"/>
          <ac:spMkLst>
            <pc:docMk/>
            <pc:sldMasterMk cId="0" sldId="2147483648"/>
            <ac:spMk id="9" creationId="{00000000-0000-0000-0000-000000000000}"/>
          </ac:spMkLst>
        </pc:spChg>
        <pc:picChg chg="del">
          <ac:chgData name="Danilo Ríos" userId="74fa47b150b6dd85" providerId="LiveId" clId="{C54A06A2-D2B9-4BB2-990E-2321C3B256FB}" dt="2023-10-07T12:27:30.696" v="3" actId="478"/>
          <ac:picMkLst>
            <pc:docMk/>
            <pc:sldMasterMk cId="0" sldId="2147483648"/>
            <ac:picMk id="7" creationId="{00000000-0000-0000-0000-000000000000}"/>
          </ac:picMkLst>
        </pc:picChg>
        <pc:cxnChg chg="del">
          <ac:chgData name="Danilo Ríos" userId="74fa47b150b6dd85" providerId="LiveId" clId="{C54A06A2-D2B9-4BB2-990E-2321C3B256FB}" dt="2023-10-07T12:27:23.260" v="1" actId="478"/>
          <ac:cxnSpMkLst>
            <pc:docMk/>
            <pc:sldMasterMk cId="0" sldId="2147483648"/>
            <ac:cxnSpMk id="8" creationId="{00000000-0000-0000-0000-000000000000}"/>
          </ac:cxnSpMkLst>
        </pc:cxnChg>
        <pc:sldLayoutChg chg="setBg">
          <pc:chgData name="Danilo Ríos" userId="74fa47b150b6dd85" providerId="LiveId" clId="{C54A06A2-D2B9-4BB2-990E-2321C3B256FB}" dt="2023-10-07T12:39:43.877" v="261"/>
          <pc:sldLayoutMkLst>
            <pc:docMk/>
            <pc:sldMasterMk cId="0" sldId="2147483648"/>
            <pc:sldLayoutMk cId="0" sldId="2147483649"/>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0"/>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1"/>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2"/>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3"/>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4"/>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5"/>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6"/>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7"/>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8"/>
          </pc:sldLayoutMkLst>
        </pc:sldLayoutChg>
        <pc:sldLayoutChg chg="setBg">
          <pc:chgData name="Danilo Ríos" userId="74fa47b150b6dd85" providerId="LiveId" clId="{C54A06A2-D2B9-4BB2-990E-2321C3B256FB}" dt="2023-10-07T12:39:43.877" v="261"/>
          <pc:sldLayoutMkLst>
            <pc:docMk/>
            <pc:sldMasterMk cId="0" sldId="2147483648"/>
            <pc:sldLayoutMk cId="0" sldId="2147483659"/>
          </pc:sldLayoutMkLst>
        </pc:sldLayoutChg>
        <pc:sldLayoutChg chg="setBg">
          <pc:chgData name="Danilo Ríos" userId="74fa47b150b6dd85" providerId="LiveId" clId="{C54A06A2-D2B9-4BB2-990E-2321C3B256FB}" dt="2023-10-07T12:39:43.877" v="261"/>
          <pc:sldLayoutMkLst>
            <pc:docMk/>
            <pc:sldMasterMk cId="0" sldId="2147483648"/>
            <pc:sldLayoutMk cId="0" sldId="2147483660"/>
          </pc:sldLayoutMkLst>
        </pc:sldLayoutChg>
        <pc:sldLayoutChg chg="setBg">
          <pc:chgData name="Danilo Ríos" userId="74fa47b150b6dd85" providerId="LiveId" clId="{C54A06A2-D2B9-4BB2-990E-2321C3B256FB}" dt="2023-10-07T12:39:43.877" v="261"/>
          <pc:sldLayoutMkLst>
            <pc:docMk/>
            <pc:sldMasterMk cId="0" sldId="2147483648"/>
            <pc:sldLayoutMk cId="0" sldId="2147483661"/>
          </pc:sldLayoutMkLst>
        </pc:sldLayoutChg>
        <pc:sldLayoutChg chg="setBg">
          <pc:chgData name="Danilo Ríos" userId="74fa47b150b6dd85" providerId="LiveId" clId="{C54A06A2-D2B9-4BB2-990E-2321C3B256FB}" dt="2023-10-07T12:39:43.877" v="261"/>
          <pc:sldLayoutMkLst>
            <pc:docMk/>
            <pc:sldMasterMk cId="0" sldId="2147483648"/>
            <pc:sldLayoutMk cId="0" sldId="2147483662"/>
          </pc:sldLayoutMkLst>
        </pc:sldLayoutChg>
        <pc:sldLayoutChg chg="setBg">
          <pc:chgData name="Danilo Ríos" userId="74fa47b150b6dd85" providerId="LiveId" clId="{C54A06A2-D2B9-4BB2-990E-2321C3B256FB}" dt="2023-10-07T12:39:43.877" v="261"/>
          <pc:sldLayoutMkLst>
            <pc:docMk/>
            <pc:sldMasterMk cId="0" sldId="2147483648"/>
            <pc:sldLayoutMk cId="0" sldId="2147483726"/>
          </pc:sldLayoutMkLst>
        </pc:sldLayoutChg>
        <pc:sldLayoutChg chg="setBg">
          <pc:chgData name="Danilo Ríos" userId="74fa47b150b6dd85" providerId="LiveId" clId="{C54A06A2-D2B9-4BB2-990E-2321C3B256FB}" dt="2023-10-07T12:39:43.877" v="261"/>
          <pc:sldLayoutMkLst>
            <pc:docMk/>
            <pc:sldMasterMk cId="0" sldId="2147483648"/>
            <pc:sldLayoutMk cId="871478235" sldId="2147483730"/>
          </pc:sldLayoutMkLst>
        </pc:sldLayoutChg>
        <pc:sldLayoutChg chg="del">
          <pc:chgData name="Danilo Ríos" userId="74fa47b150b6dd85" providerId="LiveId" clId="{C54A06A2-D2B9-4BB2-990E-2321C3B256FB}" dt="2023-10-07T12:34:52.045" v="5" actId="47"/>
          <pc:sldLayoutMkLst>
            <pc:docMk/>
            <pc:sldMasterMk cId="0" sldId="2147483648"/>
            <pc:sldLayoutMk cId="3919340776" sldId="2147483733"/>
          </pc:sldLayoutMkLst>
        </pc:sldLayoutChg>
      </pc:sldMasterChg>
    </pc:docChg>
  </pc:docChgLst>
  <pc:docChgLst>
    <pc:chgData name="Danilo Ríos" userId="74fa47b150b6dd85" providerId="LiveId" clId="{93837C45-C1AF-4DC4-916A-D0BB214C50BD}"/>
    <pc:docChg chg="undo custSel addSld delSld modSld sldOrd">
      <pc:chgData name="Danilo Ríos" userId="74fa47b150b6dd85" providerId="LiveId" clId="{93837C45-C1AF-4DC4-916A-D0BB214C50BD}" dt="2023-11-14T11:03:59.095" v="6315" actId="114"/>
      <pc:docMkLst>
        <pc:docMk/>
      </pc:docMkLst>
      <pc:sldChg chg="addSp modSp mod">
        <pc:chgData name="Danilo Ríos" userId="74fa47b150b6dd85" providerId="LiveId" clId="{93837C45-C1AF-4DC4-916A-D0BB214C50BD}" dt="2023-10-17T19:23:30.422" v="2391" actId="1076"/>
        <pc:sldMkLst>
          <pc:docMk/>
          <pc:sldMk cId="0" sldId="261"/>
        </pc:sldMkLst>
        <pc:spChg chg="add mod">
          <ac:chgData name="Danilo Ríos" userId="74fa47b150b6dd85" providerId="LiveId" clId="{93837C45-C1AF-4DC4-916A-D0BB214C50BD}" dt="2023-10-17T19:23:30.422" v="2391" actId="1076"/>
          <ac:spMkLst>
            <pc:docMk/>
            <pc:sldMk cId="0" sldId="261"/>
            <ac:spMk id="2" creationId="{EFAA477B-7DA1-2BBA-CA00-694429338D6B}"/>
          </ac:spMkLst>
        </pc:spChg>
      </pc:sldChg>
      <pc:sldChg chg="del">
        <pc:chgData name="Danilo Ríos" userId="74fa47b150b6dd85" providerId="LiveId" clId="{93837C45-C1AF-4DC4-916A-D0BB214C50BD}" dt="2023-10-16T12:29:25.298" v="56" actId="47"/>
        <pc:sldMkLst>
          <pc:docMk/>
          <pc:sldMk cId="0" sldId="279"/>
        </pc:sldMkLst>
      </pc:sldChg>
      <pc:sldChg chg="del">
        <pc:chgData name="Danilo Ríos" userId="74fa47b150b6dd85" providerId="LiveId" clId="{93837C45-C1AF-4DC4-916A-D0BB214C50BD}" dt="2023-10-16T12:29:26.188" v="57" actId="47"/>
        <pc:sldMkLst>
          <pc:docMk/>
          <pc:sldMk cId="0" sldId="280"/>
        </pc:sldMkLst>
      </pc:sldChg>
      <pc:sldChg chg="del">
        <pc:chgData name="Danilo Ríos" userId="74fa47b150b6dd85" providerId="LiveId" clId="{93837C45-C1AF-4DC4-916A-D0BB214C50BD}" dt="2023-10-16T12:29:37.015" v="60" actId="47"/>
        <pc:sldMkLst>
          <pc:docMk/>
          <pc:sldMk cId="0" sldId="282"/>
        </pc:sldMkLst>
      </pc:sldChg>
      <pc:sldChg chg="addSp delSp modSp mod modAnim">
        <pc:chgData name="Danilo Ríos" userId="74fa47b150b6dd85" providerId="LiveId" clId="{93837C45-C1AF-4DC4-916A-D0BB214C50BD}" dt="2023-11-07T12:16:11.630" v="4644" actId="1076"/>
        <pc:sldMkLst>
          <pc:docMk/>
          <pc:sldMk cId="0" sldId="294"/>
        </pc:sldMkLst>
        <pc:spChg chg="add mod">
          <ac:chgData name="Danilo Ríos" userId="74fa47b150b6dd85" providerId="LiveId" clId="{93837C45-C1AF-4DC4-916A-D0BB214C50BD}" dt="2023-10-17T19:54:06.137" v="2904" actId="1076"/>
          <ac:spMkLst>
            <pc:docMk/>
            <pc:sldMk cId="0" sldId="294"/>
            <ac:spMk id="2" creationId="{D6A77F7F-75BF-BB43-4A30-08CA36F67335}"/>
          </ac:spMkLst>
        </pc:spChg>
        <pc:spChg chg="add mod">
          <ac:chgData name="Danilo Ríos" userId="74fa47b150b6dd85" providerId="LiveId" clId="{93837C45-C1AF-4DC4-916A-D0BB214C50BD}" dt="2023-11-07T12:16:11.630" v="4644" actId="1076"/>
          <ac:spMkLst>
            <pc:docMk/>
            <pc:sldMk cId="0" sldId="294"/>
            <ac:spMk id="4" creationId="{E82C294F-086E-5169-EE42-D44C9835248C}"/>
          </ac:spMkLst>
        </pc:spChg>
        <pc:spChg chg="del">
          <ac:chgData name="Danilo Ríos" userId="74fa47b150b6dd85" providerId="LiveId" clId="{93837C45-C1AF-4DC4-916A-D0BB214C50BD}" dt="2023-10-17T19:49:51.464" v="2780" actId="478"/>
          <ac:spMkLst>
            <pc:docMk/>
            <pc:sldMk cId="0" sldId="294"/>
            <ac:spMk id="95234" creationId="{00000000-0000-0000-0000-000000000000}"/>
          </ac:spMkLst>
        </pc:spChg>
        <pc:spChg chg="mod">
          <ac:chgData name="Danilo Ríos" userId="74fa47b150b6dd85" providerId="LiveId" clId="{93837C45-C1AF-4DC4-916A-D0BB214C50BD}" dt="2023-10-17T19:54:42.770" v="2911" actId="14100"/>
          <ac:spMkLst>
            <pc:docMk/>
            <pc:sldMk cId="0" sldId="294"/>
            <ac:spMk id="95235" creationId="{00000000-0000-0000-0000-000000000000}"/>
          </ac:spMkLst>
        </pc:spChg>
        <pc:spChg chg="mod">
          <ac:chgData name="Danilo Ríos" userId="74fa47b150b6dd85" providerId="LiveId" clId="{93837C45-C1AF-4DC4-916A-D0BB214C50BD}" dt="2023-10-17T19:50:00.869" v="2782" actId="207"/>
          <ac:spMkLst>
            <pc:docMk/>
            <pc:sldMk cId="0" sldId="294"/>
            <ac:spMk id="95254" creationId="{00000000-0000-0000-0000-000000000000}"/>
          </ac:spMkLst>
        </pc:spChg>
        <pc:graphicFrameChg chg="mod modGraphic">
          <ac:chgData name="Danilo Ríos" userId="74fa47b150b6dd85" providerId="LiveId" clId="{93837C45-C1AF-4DC4-916A-D0BB214C50BD}" dt="2023-11-07T12:15:03.002" v="4550" actId="20577"/>
          <ac:graphicFrameMkLst>
            <pc:docMk/>
            <pc:sldMk cId="0" sldId="294"/>
            <ac:graphicFrameMk id="41039" creationId="{00000000-0000-0000-0000-000000000000}"/>
          </ac:graphicFrameMkLst>
        </pc:graphicFrameChg>
      </pc:sldChg>
      <pc:sldChg chg="addSp delSp modSp mod modAnim">
        <pc:chgData name="Danilo Ríos" userId="74fa47b150b6dd85" providerId="LiveId" clId="{93837C45-C1AF-4DC4-916A-D0BB214C50BD}" dt="2023-10-17T19:34:43.827" v="2711" actId="1076"/>
        <pc:sldMkLst>
          <pc:docMk/>
          <pc:sldMk cId="2245637038" sldId="297"/>
        </pc:sldMkLst>
        <pc:spChg chg="add mod">
          <ac:chgData name="Danilo Ríos" userId="74fa47b150b6dd85" providerId="LiveId" clId="{93837C45-C1AF-4DC4-916A-D0BB214C50BD}" dt="2023-10-17T19:21:51.500" v="2274" actId="20577"/>
          <ac:spMkLst>
            <pc:docMk/>
            <pc:sldMk cId="2245637038" sldId="297"/>
            <ac:spMk id="2" creationId="{0B47DB4C-147C-1D3E-1487-494D37D306D3}"/>
          </ac:spMkLst>
        </pc:spChg>
        <pc:spChg chg="add mod">
          <ac:chgData name="Danilo Ríos" userId="74fa47b150b6dd85" providerId="LiveId" clId="{93837C45-C1AF-4DC4-916A-D0BB214C50BD}" dt="2023-10-17T19:34:43.827" v="2711" actId="1076"/>
          <ac:spMkLst>
            <pc:docMk/>
            <pc:sldMk cId="2245637038" sldId="297"/>
            <ac:spMk id="3" creationId="{93300EA1-9E28-2818-238C-6322DCA8C3A1}"/>
          </ac:spMkLst>
        </pc:spChg>
        <pc:spChg chg="add mod">
          <ac:chgData name="Danilo Ríos" userId="74fa47b150b6dd85" providerId="LiveId" clId="{93837C45-C1AF-4DC4-916A-D0BB214C50BD}" dt="2023-10-17T19:34:30.752" v="2710" actId="1076"/>
          <ac:spMkLst>
            <pc:docMk/>
            <pc:sldMk cId="2245637038" sldId="297"/>
            <ac:spMk id="4" creationId="{28FFA2B9-F2A5-98D4-FA76-53579BBB3C78}"/>
          </ac:spMkLst>
        </pc:spChg>
        <pc:spChg chg="add mod">
          <ac:chgData name="Danilo Ríos" userId="74fa47b150b6dd85" providerId="LiveId" clId="{93837C45-C1AF-4DC4-916A-D0BB214C50BD}" dt="2023-10-17T19:22:28.713" v="2312" actId="1076"/>
          <ac:spMkLst>
            <pc:docMk/>
            <pc:sldMk cId="2245637038" sldId="297"/>
            <ac:spMk id="9" creationId="{2EF8F705-301D-7917-6044-CB1BDB4C9E9B}"/>
          </ac:spMkLst>
        </pc:spChg>
        <pc:spChg chg="del mod">
          <ac:chgData name="Danilo Ríos" userId="74fa47b150b6dd85" providerId="LiveId" clId="{93837C45-C1AF-4DC4-916A-D0BB214C50BD}" dt="2023-10-17T19:05:56.896" v="1815" actId="478"/>
          <ac:spMkLst>
            <pc:docMk/>
            <pc:sldMk cId="2245637038" sldId="297"/>
            <ac:spMk id="95234" creationId="{00000000-0000-0000-0000-000000000000}"/>
          </ac:spMkLst>
        </pc:spChg>
        <pc:graphicFrameChg chg="mod modGraphic">
          <ac:chgData name="Danilo Ríos" userId="74fa47b150b6dd85" providerId="LiveId" clId="{93837C45-C1AF-4DC4-916A-D0BB214C50BD}" dt="2023-10-17T19:34:43.827" v="2711" actId="1076"/>
          <ac:graphicFrameMkLst>
            <pc:docMk/>
            <pc:sldMk cId="2245637038" sldId="297"/>
            <ac:graphicFrameMk id="14339" creationId="{00000000-0000-0000-0000-000000000000}"/>
          </ac:graphicFrameMkLst>
        </pc:graphicFrameChg>
        <pc:cxnChg chg="add mod">
          <ac:chgData name="Danilo Ríos" userId="74fa47b150b6dd85" providerId="LiveId" clId="{93837C45-C1AF-4DC4-916A-D0BB214C50BD}" dt="2023-10-17T19:34:43.827" v="2711" actId="1076"/>
          <ac:cxnSpMkLst>
            <pc:docMk/>
            <pc:sldMk cId="2245637038" sldId="297"/>
            <ac:cxnSpMk id="6" creationId="{B600D09A-981A-E43B-220F-CBC6ED019848}"/>
          </ac:cxnSpMkLst>
        </pc:cxnChg>
      </pc:sldChg>
      <pc:sldChg chg="delSp modSp del mod">
        <pc:chgData name="Danilo Ríos" userId="74fa47b150b6dd85" providerId="LiveId" clId="{93837C45-C1AF-4DC4-916A-D0BB214C50BD}" dt="2023-10-17T19:04:07.969" v="1814" actId="47"/>
        <pc:sldMkLst>
          <pc:docMk/>
          <pc:sldMk cId="3580365820" sldId="298"/>
        </pc:sldMkLst>
        <pc:spChg chg="del mod">
          <ac:chgData name="Danilo Ríos" userId="74fa47b150b6dd85" providerId="LiveId" clId="{93837C45-C1AF-4DC4-916A-D0BB214C50BD}" dt="2023-10-17T19:03:10.751" v="1812" actId="478"/>
          <ac:spMkLst>
            <pc:docMk/>
            <pc:sldMk cId="3580365820" sldId="298"/>
            <ac:spMk id="96258" creationId="{00000000-0000-0000-0000-000000000000}"/>
          </ac:spMkLst>
        </pc:spChg>
      </pc:sldChg>
      <pc:sldChg chg="addSp delSp modSp add del mod modShow">
        <pc:chgData name="Danilo Ríos" userId="74fa47b150b6dd85" providerId="LiveId" clId="{93837C45-C1AF-4DC4-916A-D0BB214C50BD}" dt="2023-11-07T12:08:45.111" v="4440" actId="729"/>
        <pc:sldMkLst>
          <pc:docMk/>
          <pc:sldMk cId="4186188323" sldId="304"/>
        </pc:sldMkLst>
        <pc:spChg chg="add mod">
          <ac:chgData name="Danilo Ríos" userId="74fa47b150b6dd85" providerId="LiveId" clId="{93837C45-C1AF-4DC4-916A-D0BB214C50BD}" dt="2023-10-17T19:33:58.303" v="2709"/>
          <ac:spMkLst>
            <pc:docMk/>
            <pc:sldMk cId="4186188323" sldId="304"/>
            <ac:spMk id="2" creationId="{B19AF841-6894-A891-0267-681CF84103B5}"/>
          </ac:spMkLst>
        </pc:spChg>
        <pc:spChg chg="del mod">
          <ac:chgData name="Danilo Ríos" userId="74fa47b150b6dd85" providerId="LiveId" clId="{93837C45-C1AF-4DC4-916A-D0BB214C50BD}" dt="2023-10-17T19:28:58.250" v="2499" actId="478"/>
          <ac:spMkLst>
            <pc:docMk/>
            <pc:sldMk cId="4186188323" sldId="304"/>
            <ac:spMk id="103426" creationId="{00000000-0000-0000-0000-000000000000}"/>
          </ac:spMkLst>
        </pc:spChg>
        <pc:spChg chg="mod">
          <ac:chgData name="Danilo Ríos" userId="74fa47b150b6dd85" providerId="LiveId" clId="{93837C45-C1AF-4DC4-916A-D0BB214C50BD}" dt="2023-10-17T19:32:38.148" v="2703" actId="1076"/>
          <ac:spMkLst>
            <pc:docMk/>
            <pc:sldMk cId="4186188323" sldId="304"/>
            <ac:spMk id="103427" creationId="{00000000-0000-0000-0000-000000000000}"/>
          </ac:spMkLst>
        </pc:spChg>
      </pc:sldChg>
      <pc:sldChg chg="modSp mod ord">
        <pc:chgData name="Danilo Ríos" userId="74fa47b150b6dd85" providerId="LiveId" clId="{93837C45-C1AF-4DC4-916A-D0BB214C50BD}" dt="2023-10-27T21:08:37.755" v="4392" actId="1076"/>
        <pc:sldMkLst>
          <pc:docMk/>
          <pc:sldMk cId="0" sldId="424"/>
        </pc:sldMkLst>
        <pc:spChg chg="mod">
          <ac:chgData name="Danilo Ríos" userId="74fa47b150b6dd85" providerId="LiveId" clId="{93837C45-C1AF-4DC4-916A-D0BB214C50BD}" dt="2023-10-27T21:08:37.755" v="4392" actId="1076"/>
          <ac:spMkLst>
            <pc:docMk/>
            <pc:sldMk cId="0" sldId="424"/>
            <ac:spMk id="19460" creationId="{00000000-0000-0000-0000-000000000000}"/>
          </ac:spMkLst>
        </pc:spChg>
      </pc:sldChg>
      <pc:sldChg chg="del">
        <pc:chgData name="Danilo Ríos" userId="74fa47b150b6dd85" providerId="LiveId" clId="{93837C45-C1AF-4DC4-916A-D0BB214C50BD}" dt="2023-10-16T12:29:42.924" v="62" actId="47"/>
        <pc:sldMkLst>
          <pc:docMk/>
          <pc:sldMk cId="0" sldId="425"/>
        </pc:sldMkLst>
      </pc:sldChg>
      <pc:sldChg chg="del">
        <pc:chgData name="Danilo Ríos" userId="74fa47b150b6dd85" providerId="LiveId" clId="{93837C45-C1AF-4DC4-916A-D0BB214C50BD}" dt="2023-10-16T12:29:35.874" v="58" actId="47"/>
        <pc:sldMkLst>
          <pc:docMk/>
          <pc:sldMk cId="0" sldId="444"/>
        </pc:sldMkLst>
      </pc:sldChg>
      <pc:sldChg chg="del">
        <pc:chgData name="Danilo Ríos" userId="74fa47b150b6dd85" providerId="LiveId" clId="{93837C45-C1AF-4DC4-916A-D0BB214C50BD}" dt="2023-10-17T19:58:07.867" v="2967" actId="47"/>
        <pc:sldMkLst>
          <pc:docMk/>
          <pc:sldMk cId="0" sldId="445"/>
        </pc:sldMkLst>
      </pc:sldChg>
      <pc:sldChg chg="del">
        <pc:chgData name="Danilo Ríos" userId="74fa47b150b6dd85" providerId="LiveId" clId="{93837C45-C1AF-4DC4-916A-D0BB214C50BD}" dt="2023-10-16T12:29:36.468" v="59" actId="47"/>
        <pc:sldMkLst>
          <pc:docMk/>
          <pc:sldMk cId="0" sldId="492"/>
        </pc:sldMkLst>
      </pc:sldChg>
      <pc:sldChg chg="del">
        <pc:chgData name="Danilo Ríos" userId="74fa47b150b6dd85" providerId="LiveId" clId="{93837C45-C1AF-4DC4-916A-D0BB214C50BD}" dt="2023-10-16T12:29:37.659" v="61" actId="47"/>
        <pc:sldMkLst>
          <pc:docMk/>
          <pc:sldMk cId="0" sldId="493"/>
        </pc:sldMkLst>
      </pc:sldChg>
      <pc:sldChg chg="del">
        <pc:chgData name="Danilo Ríos" userId="74fa47b150b6dd85" providerId="LiveId" clId="{93837C45-C1AF-4DC4-916A-D0BB214C50BD}" dt="2023-10-16T12:29:14.189" v="54" actId="47"/>
        <pc:sldMkLst>
          <pc:docMk/>
          <pc:sldMk cId="3317344907" sldId="527"/>
        </pc:sldMkLst>
      </pc:sldChg>
      <pc:sldChg chg="del">
        <pc:chgData name="Danilo Ríos" userId="74fa47b150b6dd85" providerId="LiveId" clId="{93837C45-C1AF-4DC4-916A-D0BB214C50BD}" dt="2023-10-16T12:29:23.376" v="55" actId="47"/>
        <pc:sldMkLst>
          <pc:docMk/>
          <pc:sldMk cId="1058663870" sldId="535"/>
        </pc:sldMkLst>
      </pc:sldChg>
      <pc:sldChg chg="modSp mod">
        <pc:chgData name="Danilo Ríos" userId="74fa47b150b6dd85" providerId="LiveId" clId="{93837C45-C1AF-4DC4-916A-D0BB214C50BD}" dt="2023-10-18T11:36:52.860" v="4125" actId="1076"/>
        <pc:sldMkLst>
          <pc:docMk/>
          <pc:sldMk cId="0" sldId="537"/>
        </pc:sldMkLst>
        <pc:spChg chg="mod">
          <ac:chgData name="Danilo Ríos" userId="74fa47b150b6dd85" providerId="LiveId" clId="{93837C45-C1AF-4DC4-916A-D0BB214C50BD}" dt="2023-10-18T11:36:52.860" v="4125" actId="1076"/>
          <ac:spMkLst>
            <pc:docMk/>
            <pc:sldMk cId="0" sldId="537"/>
            <ac:spMk id="295940" creationId="{00000000-0000-0000-0000-000000000000}"/>
          </ac:spMkLst>
        </pc:spChg>
      </pc:sldChg>
      <pc:sldChg chg="addSp delSp modSp mod modAnim">
        <pc:chgData name="Danilo Ríos" userId="74fa47b150b6dd85" providerId="LiveId" clId="{93837C45-C1AF-4DC4-916A-D0BB214C50BD}" dt="2023-10-27T10:26:43.055" v="4367" actId="1076"/>
        <pc:sldMkLst>
          <pc:docMk/>
          <pc:sldMk cId="0" sldId="542"/>
        </pc:sldMkLst>
        <pc:spChg chg="del">
          <ac:chgData name="Danilo Ríos" userId="74fa47b150b6dd85" providerId="LiveId" clId="{93837C45-C1AF-4DC4-916A-D0BB214C50BD}" dt="2023-10-27T10:25:13.565" v="4360" actId="478"/>
          <ac:spMkLst>
            <pc:docMk/>
            <pc:sldMk cId="0" sldId="542"/>
            <ac:spMk id="35" creationId="{8487DA31-FDD6-46CF-8AF7-E0568AB045DA}"/>
          </ac:spMkLst>
        </pc:spChg>
        <pc:spChg chg="mod">
          <ac:chgData name="Danilo Ríos" userId="74fa47b150b6dd85" providerId="LiveId" clId="{93837C45-C1AF-4DC4-916A-D0BB214C50BD}" dt="2023-10-27T10:25:54.787" v="4364" actId="1076"/>
          <ac:spMkLst>
            <pc:docMk/>
            <pc:sldMk cId="0" sldId="542"/>
            <ac:spMk id="73" creationId="{141559EA-70C1-4D37-F182-88E3F173FCDD}"/>
          </ac:spMkLst>
        </pc:spChg>
        <pc:spChg chg="mod">
          <ac:chgData name="Danilo Ríos" userId="74fa47b150b6dd85" providerId="LiveId" clId="{93837C45-C1AF-4DC4-916A-D0BB214C50BD}" dt="2023-10-27T10:26:43.055" v="4367" actId="1076"/>
          <ac:spMkLst>
            <pc:docMk/>
            <pc:sldMk cId="0" sldId="542"/>
            <ac:spMk id="74" creationId="{4C0564B2-64DC-CED2-92FD-CFC49B56EA37}"/>
          </ac:spMkLst>
        </pc:spChg>
        <pc:cxnChg chg="add mod">
          <ac:chgData name="Danilo Ríos" userId="74fa47b150b6dd85" providerId="LiveId" clId="{93837C45-C1AF-4DC4-916A-D0BB214C50BD}" dt="2023-10-27T10:24:54.819" v="4357" actId="208"/>
          <ac:cxnSpMkLst>
            <pc:docMk/>
            <pc:sldMk cId="0" sldId="542"/>
            <ac:cxnSpMk id="3" creationId="{882B321A-763C-65E1-BA40-1BD43C98444C}"/>
          </ac:cxnSpMkLst>
        </pc:cxnChg>
        <pc:cxnChg chg="add mod">
          <ac:chgData name="Danilo Ríos" userId="74fa47b150b6dd85" providerId="LiveId" clId="{93837C45-C1AF-4DC4-916A-D0BB214C50BD}" dt="2023-10-27T10:24:57.427" v="4358" actId="208"/>
          <ac:cxnSpMkLst>
            <pc:docMk/>
            <pc:sldMk cId="0" sldId="542"/>
            <ac:cxnSpMk id="36" creationId="{9BF24018-EC6C-99EB-3974-6BE42EC3EA05}"/>
          </ac:cxnSpMkLst>
        </pc:cxnChg>
        <pc:cxnChg chg="add mod">
          <ac:chgData name="Danilo Ríos" userId="74fa47b150b6dd85" providerId="LiveId" clId="{93837C45-C1AF-4DC4-916A-D0BB214C50BD}" dt="2023-10-27T10:25:46.852" v="4363" actId="1076"/>
          <ac:cxnSpMkLst>
            <pc:docMk/>
            <pc:sldMk cId="0" sldId="542"/>
            <ac:cxnSpMk id="42" creationId="{772EAA6D-3EFF-2C2B-E877-59B900D77092}"/>
          </ac:cxnSpMkLst>
        </pc:cxnChg>
        <pc:cxnChg chg="del">
          <ac:chgData name="Danilo Ríos" userId="74fa47b150b6dd85" providerId="LiveId" clId="{93837C45-C1AF-4DC4-916A-D0BB214C50BD}" dt="2023-10-27T10:25:04.865" v="4359" actId="478"/>
          <ac:cxnSpMkLst>
            <pc:docMk/>
            <pc:sldMk cId="0" sldId="542"/>
            <ac:cxnSpMk id="58" creationId="{462A78F1-CE1A-3F15-E8B1-1A1B73125223}"/>
          </ac:cxnSpMkLst>
        </pc:cxnChg>
        <pc:cxnChg chg="mod">
          <ac:chgData name="Danilo Ríos" userId="74fa47b150b6dd85" providerId="LiveId" clId="{93837C45-C1AF-4DC4-916A-D0BB214C50BD}" dt="2023-10-27T10:25:33.544" v="4361" actId="14100"/>
          <ac:cxnSpMkLst>
            <pc:docMk/>
            <pc:sldMk cId="0" sldId="542"/>
            <ac:cxnSpMk id="67" creationId="{479B4898-2099-D442-6733-4FBA09F967A4}"/>
          </ac:cxnSpMkLst>
        </pc:cxnChg>
      </pc:sldChg>
      <pc:sldChg chg="addSp delSp modSp del mod ord modAnim">
        <pc:chgData name="Danilo Ríos" userId="74fa47b150b6dd85" providerId="LiveId" clId="{93837C45-C1AF-4DC4-916A-D0BB214C50BD}" dt="2023-10-27T10:26:54.911" v="4368" actId="47"/>
        <pc:sldMkLst>
          <pc:docMk/>
          <pc:sldMk cId="3319009032" sldId="555"/>
        </pc:sldMkLst>
        <pc:spChg chg="del">
          <ac:chgData name="Danilo Ríos" userId="74fa47b150b6dd85" providerId="LiveId" clId="{93837C45-C1AF-4DC4-916A-D0BB214C50BD}" dt="2023-10-16T12:35:14.952" v="97" actId="478"/>
          <ac:spMkLst>
            <pc:docMk/>
            <pc:sldMk cId="3319009032" sldId="555"/>
            <ac:spMk id="2" creationId="{38090055-0864-4D66-727D-353BECE2FB3D}"/>
          </ac:spMkLst>
        </pc:spChg>
        <pc:spChg chg="mod">
          <ac:chgData name="Danilo Ríos" userId="74fa47b150b6dd85" providerId="LiveId" clId="{93837C45-C1AF-4DC4-916A-D0BB214C50BD}" dt="2023-10-16T12:37:41.813" v="121" actId="1076"/>
          <ac:spMkLst>
            <pc:docMk/>
            <pc:sldMk cId="3319009032" sldId="555"/>
            <ac:spMk id="3" creationId="{19BC58F4-6EE1-AE7C-318F-3D65CE63CEC0}"/>
          </ac:spMkLst>
        </pc:spChg>
        <pc:spChg chg="add mod">
          <ac:chgData name="Danilo Ríos" userId="74fa47b150b6dd85" providerId="LiveId" clId="{93837C45-C1AF-4DC4-916A-D0BB214C50BD}" dt="2023-10-16T12:37:41.813" v="121" actId="1076"/>
          <ac:spMkLst>
            <pc:docMk/>
            <pc:sldMk cId="3319009032" sldId="555"/>
            <ac:spMk id="4" creationId="{152C447F-A505-4C36-C321-016970ACBFD0}"/>
          </ac:spMkLst>
        </pc:spChg>
        <pc:spChg chg="mod">
          <ac:chgData name="Danilo Ríos" userId="74fa47b150b6dd85" providerId="LiveId" clId="{93837C45-C1AF-4DC4-916A-D0BB214C50BD}" dt="2023-10-16T12:37:41.813" v="121" actId="1076"/>
          <ac:spMkLst>
            <pc:docMk/>
            <pc:sldMk cId="3319009032" sldId="555"/>
            <ac:spMk id="5" creationId="{00000000-0000-0000-0000-000000000000}"/>
          </ac:spMkLst>
        </pc:spChg>
        <pc:spChg chg="mod">
          <ac:chgData name="Danilo Ríos" userId="74fa47b150b6dd85" providerId="LiveId" clId="{93837C45-C1AF-4DC4-916A-D0BB214C50BD}" dt="2023-10-16T12:37:41.813" v="121" actId="1076"/>
          <ac:spMkLst>
            <pc:docMk/>
            <pc:sldMk cId="3319009032" sldId="555"/>
            <ac:spMk id="6" creationId="{BF4D35A8-9499-6C92-0588-F09B00DF2DC6}"/>
          </ac:spMkLst>
        </pc:spChg>
        <pc:spChg chg="mod">
          <ac:chgData name="Danilo Ríos" userId="74fa47b150b6dd85" providerId="LiveId" clId="{93837C45-C1AF-4DC4-916A-D0BB214C50BD}" dt="2023-10-16T12:37:41.813" v="121" actId="1076"/>
          <ac:spMkLst>
            <pc:docMk/>
            <pc:sldMk cId="3319009032" sldId="555"/>
            <ac:spMk id="7" creationId="{00000000-0000-0000-0000-000000000000}"/>
          </ac:spMkLst>
        </pc:spChg>
        <pc:spChg chg="mod">
          <ac:chgData name="Danilo Ríos" userId="74fa47b150b6dd85" providerId="LiveId" clId="{93837C45-C1AF-4DC4-916A-D0BB214C50BD}" dt="2023-10-16T12:37:41.813" v="121" actId="1076"/>
          <ac:spMkLst>
            <pc:docMk/>
            <pc:sldMk cId="3319009032" sldId="555"/>
            <ac:spMk id="11" creationId="{AE4B7006-A2AC-A204-ED15-C10FB80B4B8E}"/>
          </ac:spMkLst>
        </pc:spChg>
        <pc:spChg chg="mod">
          <ac:chgData name="Danilo Ríos" userId="74fa47b150b6dd85" providerId="LiveId" clId="{93837C45-C1AF-4DC4-916A-D0BB214C50BD}" dt="2023-10-16T12:37:41.813" v="121" actId="1076"/>
          <ac:spMkLst>
            <pc:docMk/>
            <pc:sldMk cId="3319009032" sldId="555"/>
            <ac:spMk id="20" creationId="{59AA5265-F5A7-4649-8C33-1578DF4B9B09}"/>
          </ac:spMkLst>
        </pc:spChg>
        <pc:spChg chg="mod">
          <ac:chgData name="Danilo Ríos" userId="74fa47b150b6dd85" providerId="LiveId" clId="{93837C45-C1AF-4DC4-916A-D0BB214C50BD}" dt="2023-10-16T12:37:41.813" v="121" actId="1076"/>
          <ac:spMkLst>
            <pc:docMk/>
            <pc:sldMk cId="3319009032" sldId="555"/>
            <ac:spMk id="21" creationId="{2AA1540B-5B27-1177-12B1-60D982CC7A24}"/>
          </ac:spMkLst>
        </pc:spChg>
        <pc:spChg chg="mod">
          <ac:chgData name="Danilo Ríos" userId="74fa47b150b6dd85" providerId="LiveId" clId="{93837C45-C1AF-4DC4-916A-D0BB214C50BD}" dt="2023-10-16T12:37:41.813" v="121" actId="1076"/>
          <ac:spMkLst>
            <pc:docMk/>
            <pc:sldMk cId="3319009032" sldId="555"/>
            <ac:spMk id="23" creationId="{5A970DF7-E8DD-C2E6-125A-6F1D08D6A011}"/>
          </ac:spMkLst>
        </pc:spChg>
        <pc:spChg chg="mod">
          <ac:chgData name="Danilo Ríos" userId="74fa47b150b6dd85" providerId="LiveId" clId="{93837C45-C1AF-4DC4-916A-D0BB214C50BD}" dt="2023-10-16T12:37:41.813" v="121" actId="1076"/>
          <ac:spMkLst>
            <pc:docMk/>
            <pc:sldMk cId="3319009032" sldId="555"/>
            <ac:spMk id="24" creationId="{E94B1138-89AA-EA4C-8B65-36747DF0A8BC}"/>
          </ac:spMkLst>
        </pc:spChg>
        <pc:spChg chg="mod">
          <ac:chgData name="Danilo Ríos" userId="74fa47b150b6dd85" providerId="LiveId" clId="{93837C45-C1AF-4DC4-916A-D0BB214C50BD}" dt="2023-10-16T12:37:41.813" v="121" actId="1076"/>
          <ac:spMkLst>
            <pc:docMk/>
            <pc:sldMk cId="3319009032" sldId="555"/>
            <ac:spMk id="87" creationId="{00000000-0000-0000-0000-000000000000}"/>
          </ac:spMkLst>
        </pc:spChg>
        <pc:spChg chg="mod">
          <ac:chgData name="Danilo Ríos" userId="74fa47b150b6dd85" providerId="LiveId" clId="{93837C45-C1AF-4DC4-916A-D0BB214C50BD}" dt="2023-10-16T12:37:41.813" v="121" actId="1076"/>
          <ac:spMkLst>
            <pc:docMk/>
            <pc:sldMk cId="3319009032" sldId="555"/>
            <ac:spMk id="14339" creationId="{00000000-0000-0000-0000-000000000000}"/>
          </ac:spMkLst>
        </pc:spChg>
        <pc:spChg chg="mod">
          <ac:chgData name="Danilo Ríos" userId="74fa47b150b6dd85" providerId="LiveId" clId="{93837C45-C1AF-4DC4-916A-D0BB214C50BD}" dt="2023-10-16T12:37:41.813" v="121" actId="1076"/>
          <ac:spMkLst>
            <pc:docMk/>
            <pc:sldMk cId="3319009032" sldId="555"/>
            <ac:spMk id="14341" creationId="{00000000-0000-0000-0000-000000000000}"/>
          </ac:spMkLst>
        </pc:spChg>
        <pc:spChg chg="mod">
          <ac:chgData name="Danilo Ríos" userId="74fa47b150b6dd85" providerId="LiveId" clId="{93837C45-C1AF-4DC4-916A-D0BB214C50BD}" dt="2023-10-16T12:37:41.813" v="121" actId="1076"/>
          <ac:spMkLst>
            <pc:docMk/>
            <pc:sldMk cId="3319009032" sldId="555"/>
            <ac:spMk id="14343" creationId="{00000000-0000-0000-0000-000000000000}"/>
          </ac:spMkLst>
        </pc:spChg>
        <pc:spChg chg="mod">
          <ac:chgData name="Danilo Ríos" userId="74fa47b150b6dd85" providerId="LiveId" clId="{93837C45-C1AF-4DC4-916A-D0BB214C50BD}" dt="2023-10-16T12:37:41.813" v="121" actId="1076"/>
          <ac:spMkLst>
            <pc:docMk/>
            <pc:sldMk cId="3319009032" sldId="555"/>
            <ac:spMk id="14344" creationId="{00000000-0000-0000-0000-000000000000}"/>
          </ac:spMkLst>
        </pc:spChg>
        <pc:spChg chg="mod">
          <ac:chgData name="Danilo Ríos" userId="74fa47b150b6dd85" providerId="LiveId" clId="{93837C45-C1AF-4DC4-916A-D0BB214C50BD}" dt="2023-10-16T12:37:41.813" v="121" actId="1076"/>
          <ac:spMkLst>
            <pc:docMk/>
            <pc:sldMk cId="3319009032" sldId="555"/>
            <ac:spMk id="14349" creationId="{00000000-0000-0000-0000-000000000000}"/>
          </ac:spMkLst>
        </pc:spChg>
        <pc:spChg chg="mod">
          <ac:chgData name="Danilo Ríos" userId="74fa47b150b6dd85" providerId="LiveId" clId="{93837C45-C1AF-4DC4-916A-D0BB214C50BD}" dt="2023-10-16T12:37:41.813" v="121" actId="1076"/>
          <ac:spMkLst>
            <pc:docMk/>
            <pc:sldMk cId="3319009032" sldId="555"/>
            <ac:spMk id="14358" creationId="{00000000-0000-0000-0000-000000000000}"/>
          </ac:spMkLst>
        </pc:spChg>
        <pc:spChg chg="mod">
          <ac:chgData name="Danilo Ríos" userId="74fa47b150b6dd85" providerId="LiveId" clId="{93837C45-C1AF-4DC4-916A-D0BB214C50BD}" dt="2023-10-16T12:37:41.813" v="121" actId="1076"/>
          <ac:spMkLst>
            <pc:docMk/>
            <pc:sldMk cId="3319009032" sldId="555"/>
            <ac:spMk id="14359" creationId="{00000000-0000-0000-0000-000000000000}"/>
          </ac:spMkLst>
        </pc:spChg>
        <pc:spChg chg="mod">
          <ac:chgData name="Danilo Ríos" userId="74fa47b150b6dd85" providerId="LiveId" clId="{93837C45-C1AF-4DC4-916A-D0BB214C50BD}" dt="2023-10-16T12:37:41.813" v="121" actId="1076"/>
          <ac:spMkLst>
            <pc:docMk/>
            <pc:sldMk cId="3319009032" sldId="555"/>
            <ac:spMk id="14360" creationId="{00000000-0000-0000-0000-000000000000}"/>
          </ac:spMkLst>
        </pc:spChg>
        <pc:spChg chg="mod">
          <ac:chgData name="Danilo Ríos" userId="74fa47b150b6dd85" providerId="LiveId" clId="{93837C45-C1AF-4DC4-916A-D0BB214C50BD}" dt="2023-10-16T12:37:41.813" v="121" actId="1076"/>
          <ac:spMkLst>
            <pc:docMk/>
            <pc:sldMk cId="3319009032" sldId="555"/>
            <ac:spMk id="14361" creationId="{00000000-0000-0000-0000-000000000000}"/>
          </ac:spMkLst>
        </pc:spChg>
        <pc:spChg chg="mod">
          <ac:chgData name="Danilo Ríos" userId="74fa47b150b6dd85" providerId="LiveId" clId="{93837C45-C1AF-4DC4-916A-D0BB214C50BD}" dt="2023-10-16T12:37:41.813" v="121" actId="1076"/>
          <ac:spMkLst>
            <pc:docMk/>
            <pc:sldMk cId="3319009032" sldId="555"/>
            <ac:spMk id="14363" creationId="{00000000-0000-0000-0000-000000000000}"/>
          </ac:spMkLst>
        </pc:spChg>
        <pc:spChg chg="mod">
          <ac:chgData name="Danilo Ríos" userId="74fa47b150b6dd85" providerId="LiveId" clId="{93837C45-C1AF-4DC4-916A-D0BB214C50BD}" dt="2023-10-16T12:37:41.813" v="121" actId="1076"/>
          <ac:spMkLst>
            <pc:docMk/>
            <pc:sldMk cId="3319009032" sldId="555"/>
            <ac:spMk id="14364" creationId="{00000000-0000-0000-0000-000000000000}"/>
          </ac:spMkLst>
        </pc:spChg>
        <pc:grpChg chg="mod">
          <ac:chgData name="Danilo Ríos" userId="74fa47b150b6dd85" providerId="LiveId" clId="{93837C45-C1AF-4DC4-916A-D0BB214C50BD}" dt="2023-10-16T12:37:41.813" v="121" actId="1076"/>
          <ac:grpSpMkLst>
            <pc:docMk/>
            <pc:sldMk cId="3319009032" sldId="555"/>
            <ac:grpSpMk id="83" creationId="{00000000-0000-0000-0000-000000000000}"/>
          </ac:grpSpMkLst>
        </pc:grpChg>
        <pc:grpChg chg="mod">
          <ac:chgData name="Danilo Ríos" userId="74fa47b150b6dd85" providerId="LiveId" clId="{93837C45-C1AF-4DC4-916A-D0BB214C50BD}" dt="2023-10-16T12:37:41.813" v="121" actId="1076"/>
          <ac:grpSpMkLst>
            <pc:docMk/>
            <pc:sldMk cId="3319009032" sldId="555"/>
            <ac:grpSpMk id="14347" creationId="{00000000-0000-0000-0000-000000000000}"/>
          </ac:grpSpMkLst>
        </pc:grpChg>
        <pc:grpChg chg="mod">
          <ac:chgData name="Danilo Ríos" userId="74fa47b150b6dd85" providerId="LiveId" clId="{93837C45-C1AF-4DC4-916A-D0BB214C50BD}" dt="2023-10-16T12:37:41.813" v="121" actId="1076"/>
          <ac:grpSpMkLst>
            <pc:docMk/>
            <pc:sldMk cId="3319009032" sldId="555"/>
            <ac:grpSpMk id="14355" creationId="{00000000-0000-0000-0000-000000000000}"/>
          </ac:grpSpMkLst>
        </pc:grpChg>
        <pc:grpChg chg="mod">
          <ac:chgData name="Danilo Ríos" userId="74fa47b150b6dd85" providerId="LiveId" clId="{93837C45-C1AF-4DC4-916A-D0BB214C50BD}" dt="2023-10-16T12:37:41.813" v="121" actId="1076"/>
          <ac:grpSpMkLst>
            <pc:docMk/>
            <pc:sldMk cId="3319009032" sldId="555"/>
            <ac:grpSpMk id="14356" creationId="{00000000-0000-0000-0000-000000000000}"/>
          </ac:grpSpMkLst>
        </pc:grpChg>
        <pc:cxnChg chg="mod">
          <ac:chgData name="Danilo Ríos" userId="74fa47b150b6dd85" providerId="LiveId" clId="{93837C45-C1AF-4DC4-916A-D0BB214C50BD}" dt="2023-10-16T12:37:41.813" v="121" actId="1076"/>
          <ac:cxnSpMkLst>
            <pc:docMk/>
            <pc:sldMk cId="3319009032" sldId="555"/>
            <ac:cxnSpMk id="8" creationId="{A525FD45-7C36-4B77-E04F-873262FD1A0C}"/>
          </ac:cxnSpMkLst>
        </pc:cxnChg>
        <pc:cxnChg chg="mod">
          <ac:chgData name="Danilo Ríos" userId="74fa47b150b6dd85" providerId="LiveId" clId="{93837C45-C1AF-4DC4-916A-D0BB214C50BD}" dt="2023-10-16T12:37:41.813" v="121" actId="1076"/>
          <ac:cxnSpMkLst>
            <pc:docMk/>
            <pc:sldMk cId="3319009032" sldId="555"/>
            <ac:cxnSpMk id="9" creationId="{00000000-0000-0000-0000-000000000000}"/>
          </ac:cxnSpMkLst>
        </pc:cxnChg>
        <pc:cxnChg chg="mod">
          <ac:chgData name="Danilo Ríos" userId="74fa47b150b6dd85" providerId="LiveId" clId="{93837C45-C1AF-4DC4-916A-D0BB214C50BD}" dt="2023-10-16T12:37:41.813" v="121" actId="1076"/>
          <ac:cxnSpMkLst>
            <pc:docMk/>
            <pc:sldMk cId="3319009032" sldId="555"/>
            <ac:cxnSpMk id="12" creationId="{466E898E-2B2B-09E6-485A-D8D71E77244C}"/>
          </ac:cxnSpMkLst>
        </pc:cxnChg>
        <pc:cxnChg chg="mod">
          <ac:chgData name="Danilo Ríos" userId="74fa47b150b6dd85" providerId="LiveId" clId="{93837C45-C1AF-4DC4-916A-D0BB214C50BD}" dt="2023-10-16T12:37:41.813" v="121" actId="1076"/>
          <ac:cxnSpMkLst>
            <pc:docMk/>
            <pc:sldMk cId="3319009032" sldId="555"/>
            <ac:cxnSpMk id="13" creationId="{EF6192AF-24E3-AF65-11B0-CC7E19E36370}"/>
          </ac:cxnSpMkLst>
        </pc:cxnChg>
        <pc:cxnChg chg="mod">
          <ac:chgData name="Danilo Ríos" userId="74fa47b150b6dd85" providerId="LiveId" clId="{93837C45-C1AF-4DC4-916A-D0BB214C50BD}" dt="2023-10-16T12:37:41.813" v="121" actId="1076"/>
          <ac:cxnSpMkLst>
            <pc:docMk/>
            <pc:sldMk cId="3319009032" sldId="555"/>
            <ac:cxnSpMk id="14" creationId="{F46D01EC-0E56-F175-9281-BD3F422F80FF}"/>
          </ac:cxnSpMkLst>
        </pc:cxnChg>
        <pc:cxnChg chg="mod">
          <ac:chgData name="Danilo Ríos" userId="74fa47b150b6dd85" providerId="LiveId" clId="{93837C45-C1AF-4DC4-916A-D0BB214C50BD}" dt="2023-10-16T12:37:41.813" v="121" actId="1076"/>
          <ac:cxnSpMkLst>
            <pc:docMk/>
            <pc:sldMk cId="3319009032" sldId="555"/>
            <ac:cxnSpMk id="15" creationId="{85B94F0B-0167-72C0-9E04-8C6E202A883C}"/>
          </ac:cxnSpMkLst>
        </pc:cxnChg>
        <pc:cxnChg chg="mod">
          <ac:chgData name="Danilo Ríos" userId="74fa47b150b6dd85" providerId="LiveId" clId="{93837C45-C1AF-4DC4-916A-D0BB214C50BD}" dt="2023-10-16T12:37:41.813" v="121" actId="1076"/>
          <ac:cxnSpMkLst>
            <pc:docMk/>
            <pc:sldMk cId="3319009032" sldId="555"/>
            <ac:cxnSpMk id="16" creationId="{D66D87C7-4E91-CC4E-121A-5CDD72CE7C1D}"/>
          </ac:cxnSpMkLst>
        </pc:cxnChg>
        <pc:cxnChg chg="mod">
          <ac:chgData name="Danilo Ríos" userId="74fa47b150b6dd85" providerId="LiveId" clId="{93837C45-C1AF-4DC4-916A-D0BB214C50BD}" dt="2023-10-16T12:37:41.813" v="121" actId="1076"/>
          <ac:cxnSpMkLst>
            <pc:docMk/>
            <pc:sldMk cId="3319009032" sldId="555"/>
            <ac:cxnSpMk id="17" creationId="{E55422AC-86A3-A0E7-1402-BA940349F0A5}"/>
          </ac:cxnSpMkLst>
        </pc:cxnChg>
        <pc:cxnChg chg="mod">
          <ac:chgData name="Danilo Ríos" userId="74fa47b150b6dd85" providerId="LiveId" clId="{93837C45-C1AF-4DC4-916A-D0BB214C50BD}" dt="2023-10-16T12:37:41.813" v="121" actId="1076"/>
          <ac:cxnSpMkLst>
            <pc:docMk/>
            <pc:sldMk cId="3319009032" sldId="555"/>
            <ac:cxnSpMk id="18" creationId="{E1832093-0394-A1AC-4815-8FB59999472F}"/>
          </ac:cxnSpMkLst>
        </pc:cxnChg>
        <pc:cxnChg chg="add mod">
          <ac:chgData name="Danilo Ríos" userId="74fa47b150b6dd85" providerId="LiveId" clId="{93837C45-C1AF-4DC4-916A-D0BB214C50BD}" dt="2023-10-16T12:37:41.813" v="121" actId="1076"/>
          <ac:cxnSpMkLst>
            <pc:docMk/>
            <pc:sldMk cId="3319009032" sldId="555"/>
            <ac:cxnSpMk id="19" creationId="{FC4DD935-1B4A-B567-109D-F5D5322C1E68}"/>
          </ac:cxnSpMkLst>
        </pc:cxnChg>
        <pc:cxnChg chg="add mod">
          <ac:chgData name="Danilo Ríos" userId="74fa47b150b6dd85" providerId="LiveId" clId="{93837C45-C1AF-4DC4-916A-D0BB214C50BD}" dt="2023-10-16T12:37:41.813" v="121" actId="1076"/>
          <ac:cxnSpMkLst>
            <pc:docMk/>
            <pc:sldMk cId="3319009032" sldId="555"/>
            <ac:cxnSpMk id="22" creationId="{8C8A66CB-90A6-15DC-0EF9-E17C8F53EA1B}"/>
          </ac:cxnSpMkLst>
        </pc:cxnChg>
        <pc:cxnChg chg="mod">
          <ac:chgData name="Danilo Ríos" userId="74fa47b150b6dd85" providerId="LiveId" clId="{93837C45-C1AF-4DC4-916A-D0BB214C50BD}" dt="2023-10-16T12:37:41.813" v="121" actId="1076"/>
          <ac:cxnSpMkLst>
            <pc:docMk/>
            <pc:sldMk cId="3319009032" sldId="555"/>
            <ac:cxnSpMk id="14354" creationId="{00000000-0000-0000-0000-000000000000}"/>
          </ac:cxnSpMkLst>
        </pc:cxnChg>
      </pc:sldChg>
      <pc:sldChg chg="addSp delSp modSp del mod">
        <pc:chgData name="Danilo Ríos" userId="74fa47b150b6dd85" providerId="LiveId" clId="{93837C45-C1AF-4DC4-916A-D0BB214C50BD}" dt="2023-10-18T11:45:37.125" v="4300" actId="47"/>
        <pc:sldMkLst>
          <pc:docMk/>
          <pc:sldMk cId="3793972801" sldId="687"/>
        </pc:sldMkLst>
        <pc:spChg chg="add del mod">
          <ac:chgData name="Danilo Ríos" userId="74fa47b150b6dd85" providerId="LiveId" clId="{93837C45-C1AF-4DC4-916A-D0BB214C50BD}" dt="2023-10-17T18:16:59.115" v="1551" actId="478"/>
          <ac:spMkLst>
            <pc:docMk/>
            <pc:sldMk cId="3793972801" sldId="687"/>
            <ac:spMk id="3" creationId="{D9E748E4-C85D-CD98-1E99-78840F06CB3B}"/>
          </ac:spMkLst>
        </pc:spChg>
        <pc:spChg chg="add mod">
          <ac:chgData name="Danilo Ríos" userId="74fa47b150b6dd85" providerId="LiveId" clId="{93837C45-C1AF-4DC4-916A-D0BB214C50BD}" dt="2023-10-17T18:17:26.922" v="1554" actId="2085"/>
          <ac:spMkLst>
            <pc:docMk/>
            <pc:sldMk cId="3793972801" sldId="687"/>
            <ac:spMk id="4" creationId="{75452DC1-B16E-AD39-0C8C-104A4F0786A4}"/>
          </ac:spMkLst>
        </pc:spChg>
        <pc:spChg chg="add mod">
          <ac:chgData name="Danilo Ríos" userId="74fa47b150b6dd85" providerId="LiveId" clId="{93837C45-C1AF-4DC4-916A-D0BB214C50BD}" dt="2023-10-17T18:20:01.342" v="1701" actId="1076"/>
          <ac:spMkLst>
            <pc:docMk/>
            <pc:sldMk cId="3793972801" sldId="687"/>
            <ac:spMk id="5" creationId="{5A879DEF-03C0-2E11-7D26-842F3F60AF4B}"/>
          </ac:spMkLst>
        </pc:spChg>
        <pc:spChg chg="del mod">
          <ac:chgData name="Danilo Ríos" userId="74fa47b150b6dd85" providerId="LiveId" clId="{93837C45-C1AF-4DC4-916A-D0BB214C50BD}" dt="2023-10-17T18:18:50.249" v="1648" actId="478"/>
          <ac:spMkLst>
            <pc:docMk/>
            <pc:sldMk cId="3793972801" sldId="687"/>
            <ac:spMk id="41986" creationId="{00000000-0000-0000-0000-000000000000}"/>
          </ac:spMkLst>
        </pc:spChg>
        <pc:picChg chg="del mod">
          <ac:chgData name="Danilo Ríos" userId="74fa47b150b6dd85" providerId="LiveId" clId="{93837C45-C1AF-4DC4-916A-D0BB214C50BD}" dt="2023-10-17T18:13:22.598" v="1124" actId="478"/>
          <ac:picMkLst>
            <pc:docMk/>
            <pc:sldMk cId="3793972801" sldId="687"/>
            <ac:picMk id="2" creationId="{EC3D6D99-C30D-5F44-EACB-F27722E68048}"/>
          </ac:picMkLst>
        </pc:picChg>
      </pc:sldChg>
      <pc:sldChg chg="addSp modSp mod ord">
        <pc:chgData name="Danilo Ríos" userId="74fa47b150b6dd85" providerId="LiveId" clId="{93837C45-C1AF-4DC4-916A-D0BB214C50BD}" dt="2023-10-17T19:32:58.815" v="2706" actId="1076"/>
        <pc:sldMkLst>
          <pc:docMk/>
          <pc:sldMk cId="3187963698" sldId="700"/>
        </pc:sldMkLst>
        <pc:spChg chg="mod">
          <ac:chgData name="Danilo Ríos" userId="74fa47b150b6dd85" providerId="LiveId" clId="{93837C45-C1AF-4DC4-916A-D0BB214C50BD}" dt="2023-10-16T12:30:44.719" v="96" actId="207"/>
          <ac:spMkLst>
            <pc:docMk/>
            <pc:sldMk cId="3187963698" sldId="700"/>
            <ac:spMk id="3" creationId="{2ADA7383-CB4D-9700-2F01-3AAF796445F8}"/>
          </ac:spMkLst>
        </pc:spChg>
        <pc:graphicFrameChg chg="add mod modGraphic">
          <ac:chgData name="Danilo Ríos" userId="74fa47b150b6dd85" providerId="LiveId" clId="{93837C45-C1AF-4DC4-916A-D0BB214C50BD}" dt="2023-10-17T19:32:58.815" v="2706" actId="1076"/>
          <ac:graphicFrameMkLst>
            <pc:docMk/>
            <pc:sldMk cId="3187963698" sldId="700"/>
            <ac:graphicFrameMk id="5" creationId="{76D592AC-ED60-4776-2110-306F946A33F8}"/>
          </ac:graphicFrameMkLst>
        </pc:graphicFrameChg>
      </pc:sldChg>
      <pc:sldChg chg="addSp modSp new mod">
        <pc:chgData name="Danilo Ríos" userId="74fa47b150b6dd85" providerId="LiveId" clId="{93837C45-C1AF-4DC4-916A-D0BB214C50BD}" dt="2023-11-13T11:14:23.244" v="5430" actId="20577"/>
        <pc:sldMkLst>
          <pc:docMk/>
          <pc:sldMk cId="2977173228" sldId="701"/>
        </pc:sldMkLst>
        <pc:spChg chg="add mod">
          <ac:chgData name="Danilo Ríos" userId="74fa47b150b6dd85" providerId="LiveId" clId="{93837C45-C1AF-4DC4-916A-D0BB214C50BD}" dt="2023-11-13T11:14:23.244" v="5430" actId="20577"/>
          <ac:spMkLst>
            <pc:docMk/>
            <pc:sldMk cId="2977173228" sldId="701"/>
            <ac:spMk id="2" creationId="{986B111C-2E0B-8E5E-C076-0C23FBCA169F}"/>
          </ac:spMkLst>
        </pc:spChg>
        <pc:spChg chg="add mod">
          <ac:chgData name="Danilo Ríos" userId="74fa47b150b6dd85" providerId="LiveId" clId="{93837C45-C1AF-4DC4-916A-D0BB214C50BD}" dt="2023-10-18T11:46:37.192" v="4348" actId="6549"/>
          <ac:spMkLst>
            <pc:docMk/>
            <pc:sldMk cId="2977173228" sldId="701"/>
            <ac:spMk id="3" creationId="{A64D19CE-F6E6-D52B-01BF-AE4E8963E761}"/>
          </ac:spMkLst>
        </pc:spChg>
      </pc:sldChg>
      <pc:sldChg chg="add mod modShow">
        <pc:chgData name="Danilo Ríos" userId="74fa47b150b6dd85" providerId="LiveId" clId="{93837C45-C1AF-4DC4-916A-D0BB214C50BD}" dt="2023-10-18T11:47:23.468" v="4349" actId="729"/>
        <pc:sldMkLst>
          <pc:docMk/>
          <pc:sldMk cId="3741580530" sldId="745"/>
        </pc:sldMkLst>
      </pc:sldChg>
      <pc:sldChg chg="addSp delSp modSp new mod ord">
        <pc:chgData name="Danilo Ríos" userId="74fa47b150b6dd85" providerId="LiveId" clId="{93837C45-C1AF-4DC4-916A-D0BB214C50BD}" dt="2023-11-14T11:03:59.095" v="6315" actId="114"/>
        <pc:sldMkLst>
          <pc:docMk/>
          <pc:sldMk cId="1118094299" sldId="746"/>
        </pc:sldMkLst>
        <pc:spChg chg="add del mod">
          <ac:chgData name="Danilo Ríos" userId="74fa47b150b6dd85" providerId="LiveId" clId="{93837C45-C1AF-4DC4-916A-D0BB214C50BD}" dt="2023-10-17T19:15:49.088" v="2032" actId="478"/>
          <ac:spMkLst>
            <pc:docMk/>
            <pc:sldMk cId="1118094299" sldId="746"/>
            <ac:spMk id="2" creationId="{5FC100DE-07B4-EE55-0DDB-0381453BDB0A}"/>
          </ac:spMkLst>
        </pc:spChg>
        <pc:spChg chg="add mod">
          <ac:chgData name="Danilo Ríos" userId="74fa47b150b6dd85" providerId="LiveId" clId="{93837C45-C1AF-4DC4-916A-D0BB214C50BD}" dt="2023-11-14T11:03:59.095" v="6315" actId="114"/>
          <ac:spMkLst>
            <pc:docMk/>
            <pc:sldMk cId="1118094299" sldId="746"/>
            <ac:spMk id="3" creationId="{DB3DDAFE-8903-2E50-94AE-1864ADBEAD69}"/>
          </ac:spMkLst>
        </pc:spChg>
        <pc:spChg chg="add mod">
          <ac:chgData name="Danilo Ríos" userId="74fa47b150b6dd85" providerId="LiveId" clId="{93837C45-C1AF-4DC4-916A-D0BB214C50BD}" dt="2023-10-17T19:33:54.101" v="2708"/>
          <ac:spMkLst>
            <pc:docMk/>
            <pc:sldMk cId="1118094299" sldId="746"/>
            <ac:spMk id="4" creationId="{8F4B84EF-265E-3934-CE2E-91B6DB39B539}"/>
          </ac:spMkLst>
        </pc:spChg>
      </pc:sldChg>
      <pc:sldChg chg="addSp delSp modSp add mod">
        <pc:chgData name="Danilo Ríos" userId="74fa47b150b6dd85" providerId="LiveId" clId="{93837C45-C1AF-4DC4-916A-D0BB214C50BD}" dt="2023-11-13T12:43:10.736" v="5975"/>
        <pc:sldMkLst>
          <pc:docMk/>
          <pc:sldMk cId="2047711667" sldId="747"/>
        </pc:sldMkLst>
        <pc:spChg chg="add mod">
          <ac:chgData name="Danilo Ríos" userId="74fa47b150b6dd85" providerId="LiveId" clId="{93837C45-C1AF-4DC4-916A-D0BB214C50BD}" dt="2023-11-07T12:25:36.726" v="4828" actId="2711"/>
          <ac:spMkLst>
            <pc:docMk/>
            <pc:sldMk cId="2047711667" sldId="747"/>
            <ac:spMk id="2" creationId="{08227DAF-17E4-00C6-38AA-5A670D2CA1D5}"/>
          </ac:spMkLst>
        </pc:spChg>
        <pc:spChg chg="del">
          <ac:chgData name="Danilo Ríos" userId="74fa47b150b6dd85" providerId="LiveId" clId="{93837C45-C1AF-4DC4-916A-D0BB214C50BD}" dt="2023-10-17T19:23:05.877" v="2313" actId="21"/>
          <ac:spMkLst>
            <pc:docMk/>
            <pc:sldMk cId="2047711667" sldId="747"/>
            <ac:spMk id="2" creationId="{5FC100DE-07B4-EE55-0DDB-0381453BDB0A}"/>
          </ac:spMkLst>
        </pc:spChg>
        <pc:spChg chg="add mod">
          <ac:chgData name="Danilo Ríos" userId="74fa47b150b6dd85" providerId="LiveId" clId="{93837C45-C1AF-4DC4-916A-D0BB214C50BD}" dt="2023-11-13T12:43:10.736" v="5975"/>
          <ac:spMkLst>
            <pc:docMk/>
            <pc:sldMk cId="2047711667" sldId="747"/>
            <ac:spMk id="3" creationId="{74263730-23E0-471A-1CF2-C2FE5378056A}"/>
          </ac:spMkLst>
        </pc:spChg>
        <pc:spChg chg="add del mod">
          <ac:chgData name="Danilo Ríos" userId="74fa47b150b6dd85" providerId="LiveId" clId="{93837C45-C1AF-4DC4-916A-D0BB214C50BD}" dt="2023-10-17T20:36:32.217" v="3672"/>
          <ac:spMkLst>
            <pc:docMk/>
            <pc:sldMk cId="2047711667" sldId="747"/>
            <ac:spMk id="3" creationId="{9E9AFC4F-9D2E-4DAE-354A-5B11C72C1587}"/>
          </ac:spMkLst>
        </pc:spChg>
        <pc:spChg chg="add mod">
          <ac:chgData name="Danilo Ríos" userId="74fa47b150b6dd85" providerId="LiveId" clId="{93837C45-C1AF-4DC4-916A-D0BB214C50BD}" dt="2023-11-13T12:42:01.449" v="5974" actId="20577"/>
          <ac:spMkLst>
            <pc:docMk/>
            <pc:sldMk cId="2047711667" sldId="747"/>
            <ac:spMk id="4" creationId="{84207595-9B90-7AE1-6A47-BEFE8352E4CB}"/>
          </ac:spMkLst>
        </pc:spChg>
      </pc:sldChg>
      <pc:sldChg chg="modSp add mod">
        <pc:chgData name="Danilo Ríos" userId="74fa47b150b6dd85" providerId="LiveId" clId="{93837C45-C1AF-4DC4-916A-D0BB214C50BD}" dt="2023-10-17T20:00:31.698" v="3025" actId="20577"/>
        <pc:sldMkLst>
          <pc:docMk/>
          <pc:sldMk cId="3448412275" sldId="748"/>
        </pc:sldMkLst>
        <pc:spChg chg="mod">
          <ac:chgData name="Danilo Ríos" userId="74fa47b150b6dd85" providerId="LiveId" clId="{93837C45-C1AF-4DC4-916A-D0BB214C50BD}" dt="2023-10-17T19:55:29.264" v="2934" actId="6549"/>
          <ac:spMkLst>
            <pc:docMk/>
            <pc:sldMk cId="3448412275" sldId="748"/>
            <ac:spMk id="95235" creationId="{00000000-0000-0000-0000-000000000000}"/>
          </ac:spMkLst>
        </pc:spChg>
        <pc:graphicFrameChg chg="modGraphic">
          <ac:chgData name="Danilo Ríos" userId="74fa47b150b6dd85" providerId="LiveId" clId="{93837C45-C1AF-4DC4-916A-D0BB214C50BD}" dt="2023-10-17T20:00:31.698" v="3025" actId="20577"/>
          <ac:graphicFrameMkLst>
            <pc:docMk/>
            <pc:sldMk cId="3448412275" sldId="748"/>
            <ac:graphicFrameMk id="41039" creationId="{00000000-0000-0000-0000-000000000000}"/>
          </ac:graphicFrameMkLst>
        </pc:graphicFrameChg>
      </pc:sldChg>
      <pc:sldChg chg="addSp modSp new mod">
        <pc:chgData name="Danilo Ríos" userId="74fa47b150b6dd85" providerId="LiveId" clId="{93837C45-C1AF-4DC4-916A-D0BB214C50BD}" dt="2023-11-07T12:13:26.329" v="4540" actId="114"/>
        <pc:sldMkLst>
          <pc:docMk/>
          <pc:sldMk cId="407493200" sldId="749"/>
        </pc:sldMkLst>
        <pc:spChg chg="add mod">
          <ac:chgData name="Danilo Ríos" userId="74fa47b150b6dd85" providerId="LiveId" clId="{93837C45-C1AF-4DC4-916A-D0BB214C50BD}" dt="2023-10-17T20:18:37.465" v="3047" actId="404"/>
          <ac:spMkLst>
            <pc:docMk/>
            <pc:sldMk cId="407493200" sldId="749"/>
            <ac:spMk id="4" creationId="{9BA182D6-0390-83F1-3487-F51DE4E3F385}"/>
          </ac:spMkLst>
        </pc:spChg>
        <pc:spChg chg="add mod">
          <ac:chgData name="Danilo Ríos" userId="74fa47b150b6dd85" providerId="LiveId" clId="{93837C45-C1AF-4DC4-916A-D0BB214C50BD}" dt="2023-11-07T12:13:26.329" v="4540" actId="114"/>
          <ac:spMkLst>
            <pc:docMk/>
            <pc:sldMk cId="407493200" sldId="749"/>
            <ac:spMk id="5" creationId="{70C5D6E8-A51C-A337-5654-8F174DECA448}"/>
          </ac:spMkLst>
        </pc:spChg>
        <pc:spChg chg="add mod">
          <ac:chgData name="Danilo Ríos" userId="74fa47b150b6dd85" providerId="LiveId" clId="{93837C45-C1AF-4DC4-916A-D0BB214C50BD}" dt="2023-10-17T20:35:35.353" v="3669" actId="122"/>
          <ac:spMkLst>
            <pc:docMk/>
            <pc:sldMk cId="407493200" sldId="749"/>
            <ac:spMk id="8" creationId="{B5F656F8-87E2-9E93-085F-3EB2A86515FA}"/>
          </ac:spMkLst>
        </pc:spChg>
        <pc:graphicFrameChg chg="add mod modGraphic">
          <ac:chgData name="Danilo Ríos" userId="74fa47b150b6dd85" providerId="LiveId" clId="{93837C45-C1AF-4DC4-916A-D0BB214C50BD}" dt="2023-10-17T20:30:20.784" v="3543" actId="207"/>
          <ac:graphicFrameMkLst>
            <pc:docMk/>
            <pc:sldMk cId="407493200" sldId="749"/>
            <ac:graphicFrameMk id="2" creationId="{D9656DD2-07C5-57CA-2605-EA3B51E75F30}"/>
          </ac:graphicFrameMkLst>
        </pc:graphicFrameChg>
        <pc:cxnChg chg="add mod">
          <ac:chgData name="Danilo Ríos" userId="74fa47b150b6dd85" providerId="LiveId" clId="{93837C45-C1AF-4DC4-916A-D0BB214C50BD}" dt="2023-10-17T20:29:55.027" v="3541" actId="1582"/>
          <ac:cxnSpMkLst>
            <pc:docMk/>
            <pc:sldMk cId="407493200" sldId="749"/>
            <ac:cxnSpMk id="7" creationId="{9738BA59-8DB1-FAC8-BCA7-417D27C7DCD3}"/>
          </ac:cxnSpMkLst>
        </pc:cxnChg>
      </pc:sldChg>
      <pc:sldChg chg="addSp modSp mod">
        <pc:chgData name="Danilo Ríos" userId="74fa47b150b6dd85" providerId="LiveId" clId="{93837C45-C1AF-4DC4-916A-D0BB214C50BD}" dt="2023-11-13T12:39:19.989" v="5921" actId="1076"/>
        <pc:sldMkLst>
          <pc:docMk/>
          <pc:sldMk cId="2759827431" sldId="750"/>
        </pc:sldMkLst>
        <pc:spChg chg="mod">
          <ac:chgData name="Danilo Ríos" userId="74fa47b150b6dd85" providerId="LiveId" clId="{93837C45-C1AF-4DC4-916A-D0BB214C50BD}" dt="2023-11-13T12:39:19.989" v="5921" actId="1076"/>
          <ac:spMkLst>
            <pc:docMk/>
            <pc:sldMk cId="2759827431" sldId="750"/>
            <ac:spMk id="2" creationId="{7C8BA021-9718-C942-7469-5D3B5EE7B280}"/>
          </ac:spMkLst>
        </pc:spChg>
        <pc:spChg chg="mod">
          <ac:chgData name="Danilo Ríos" userId="74fa47b150b6dd85" providerId="LiveId" clId="{93837C45-C1AF-4DC4-916A-D0BB214C50BD}" dt="2023-11-13T12:39:19.989" v="5921" actId="1076"/>
          <ac:spMkLst>
            <pc:docMk/>
            <pc:sldMk cId="2759827431" sldId="750"/>
            <ac:spMk id="4" creationId="{0ABA05F1-FF8D-0B0F-081B-7F2F7A73C506}"/>
          </ac:spMkLst>
        </pc:spChg>
        <pc:spChg chg="add mod">
          <ac:chgData name="Danilo Ríos" userId="74fa47b150b6dd85" providerId="LiveId" clId="{93837C45-C1AF-4DC4-916A-D0BB214C50BD}" dt="2023-11-13T12:39:19.989" v="5921" actId="1076"/>
          <ac:spMkLst>
            <pc:docMk/>
            <pc:sldMk cId="2759827431" sldId="750"/>
            <ac:spMk id="5" creationId="{941370CE-CA1A-A064-731C-79517BF70C6D}"/>
          </ac:spMkLst>
        </pc:spChg>
        <pc:spChg chg="mod">
          <ac:chgData name="Danilo Ríos" userId="74fa47b150b6dd85" providerId="LiveId" clId="{93837C45-C1AF-4DC4-916A-D0BB214C50BD}" dt="2023-11-13T12:39:19.989" v="5921" actId="1076"/>
          <ac:spMkLst>
            <pc:docMk/>
            <pc:sldMk cId="2759827431" sldId="750"/>
            <ac:spMk id="16" creationId="{FABEAE90-FB24-7F25-0AF2-81AB1634BFF0}"/>
          </ac:spMkLst>
        </pc:spChg>
        <pc:spChg chg="mod">
          <ac:chgData name="Danilo Ríos" userId="74fa47b150b6dd85" providerId="LiveId" clId="{93837C45-C1AF-4DC4-916A-D0BB214C50BD}" dt="2023-11-13T12:39:19.989" v="5921" actId="1076"/>
          <ac:spMkLst>
            <pc:docMk/>
            <pc:sldMk cId="2759827431" sldId="750"/>
            <ac:spMk id="32" creationId="{4F74F556-AB0D-D406-86E6-A55EE5CEA128}"/>
          </ac:spMkLst>
        </pc:spChg>
        <pc:spChg chg="mod">
          <ac:chgData name="Danilo Ríos" userId="74fa47b150b6dd85" providerId="LiveId" clId="{93837C45-C1AF-4DC4-916A-D0BB214C50BD}" dt="2023-11-13T12:39:19.989" v="5921" actId="1076"/>
          <ac:spMkLst>
            <pc:docMk/>
            <pc:sldMk cId="2759827431" sldId="750"/>
            <ac:spMk id="33" creationId="{C07DEB2E-D03B-B386-DF38-B651A2B49816}"/>
          </ac:spMkLst>
        </pc:spChg>
        <pc:spChg chg="mod">
          <ac:chgData name="Danilo Ríos" userId="74fa47b150b6dd85" providerId="LiveId" clId="{93837C45-C1AF-4DC4-916A-D0BB214C50BD}" dt="2023-11-13T12:39:19.989" v="5921" actId="1076"/>
          <ac:spMkLst>
            <pc:docMk/>
            <pc:sldMk cId="2759827431" sldId="750"/>
            <ac:spMk id="34" creationId="{BE7FCC62-1ABC-C49B-E172-C7CF7DA95939}"/>
          </ac:spMkLst>
        </pc:spChg>
        <pc:spChg chg="add mod">
          <ac:chgData name="Danilo Ríos" userId="74fa47b150b6dd85" providerId="LiveId" clId="{93837C45-C1AF-4DC4-916A-D0BB214C50BD}" dt="2023-11-13T12:37:33.689" v="5913" actId="6549"/>
          <ac:spMkLst>
            <pc:docMk/>
            <pc:sldMk cId="2759827431" sldId="750"/>
            <ac:spMk id="35" creationId="{DA62E28D-D988-F656-A6A7-20D3CCD2F66D}"/>
          </ac:spMkLst>
        </pc:spChg>
        <pc:spChg chg="mod">
          <ac:chgData name="Danilo Ríos" userId="74fa47b150b6dd85" providerId="LiveId" clId="{93837C45-C1AF-4DC4-916A-D0BB214C50BD}" dt="2023-11-13T12:39:19.989" v="5921" actId="1076"/>
          <ac:spMkLst>
            <pc:docMk/>
            <pc:sldMk cId="2759827431" sldId="750"/>
            <ac:spMk id="38" creationId="{59A21342-D1B0-78F3-08B4-519C70992CC2}"/>
          </ac:spMkLst>
        </pc:spChg>
        <pc:spChg chg="mod">
          <ac:chgData name="Danilo Ríos" userId="74fa47b150b6dd85" providerId="LiveId" clId="{93837C45-C1AF-4DC4-916A-D0BB214C50BD}" dt="2023-11-13T12:39:19.989" v="5921" actId="1076"/>
          <ac:spMkLst>
            <pc:docMk/>
            <pc:sldMk cId="2759827431" sldId="750"/>
            <ac:spMk id="43" creationId="{A75DBC97-F3E7-1C9D-CA2F-C2617989E1E4}"/>
          </ac:spMkLst>
        </pc:spChg>
        <pc:spChg chg="mod">
          <ac:chgData name="Danilo Ríos" userId="74fa47b150b6dd85" providerId="LiveId" clId="{93837C45-C1AF-4DC4-916A-D0BB214C50BD}" dt="2023-11-13T12:39:19.989" v="5921" actId="1076"/>
          <ac:spMkLst>
            <pc:docMk/>
            <pc:sldMk cId="2759827431" sldId="750"/>
            <ac:spMk id="45" creationId="{298EBBDC-D452-A474-3CBD-7C6FD0826C33}"/>
          </ac:spMkLst>
        </pc:spChg>
        <pc:spChg chg="mod">
          <ac:chgData name="Danilo Ríos" userId="74fa47b150b6dd85" providerId="LiveId" clId="{93837C45-C1AF-4DC4-916A-D0BB214C50BD}" dt="2023-11-13T12:39:19.989" v="5921" actId="1076"/>
          <ac:spMkLst>
            <pc:docMk/>
            <pc:sldMk cId="2759827431" sldId="750"/>
            <ac:spMk id="53" creationId="{46B62C64-F867-63F6-20C1-5CD9B50E00B1}"/>
          </ac:spMkLst>
        </pc:spChg>
        <pc:spChg chg="mod">
          <ac:chgData name="Danilo Ríos" userId="74fa47b150b6dd85" providerId="LiveId" clId="{93837C45-C1AF-4DC4-916A-D0BB214C50BD}" dt="2023-11-13T12:39:19.989" v="5921" actId="1076"/>
          <ac:spMkLst>
            <pc:docMk/>
            <pc:sldMk cId="2759827431" sldId="750"/>
            <ac:spMk id="54" creationId="{4900447C-671D-C4AC-4CBB-2B196B6E02A6}"/>
          </ac:spMkLst>
        </pc:spChg>
        <pc:spChg chg="mod">
          <ac:chgData name="Danilo Ríos" userId="74fa47b150b6dd85" providerId="LiveId" clId="{93837C45-C1AF-4DC4-916A-D0BB214C50BD}" dt="2023-11-13T12:39:19.989" v="5921" actId="1076"/>
          <ac:spMkLst>
            <pc:docMk/>
            <pc:sldMk cId="2759827431" sldId="750"/>
            <ac:spMk id="55" creationId="{38AA4F54-B48E-8637-873A-E0FC6B7BE257}"/>
          </ac:spMkLst>
        </pc:spChg>
        <pc:spChg chg="mod">
          <ac:chgData name="Danilo Ríos" userId="74fa47b150b6dd85" providerId="LiveId" clId="{93837C45-C1AF-4DC4-916A-D0BB214C50BD}" dt="2023-11-13T12:39:19.989" v="5921" actId="1076"/>
          <ac:spMkLst>
            <pc:docMk/>
            <pc:sldMk cId="2759827431" sldId="750"/>
            <ac:spMk id="56" creationId="{3F027E7D-2D00-EA6B-AFBC-5899647FE5FF}"/>
          </ac:spMkLst>
        </pc:spChg>
        <pc:spChg chg="mod">
          <ac:chgData name="Danilo Ríos" userId="74fa47b150b6dd85" providerId="LiveId" clId="{93837C45-C1AF-4DC4-916A-D0BB214C50BD}" dt="2023-11-13T12:39:19.989" v="5921" actId="1076"/>
          <ac:spMkLst>
            <pc:docMk/>
            <pc:sldMk cId="2759827431" sldId="750"/>
            <ac:spMk id="57" creationId="{4FD1C4AC-8A6E-165D-486F-310F321DBFF8}"/>
          </ac:spMkLst>
        </pc:spChg>
        <pc:spChg chg="mod">
          <ac:chgData name="Danilo Ríos" userId="74fa47b150b6dd85" providerId="LiveId" clId="{93837C45-C1AF-4DC4-916A-D0BB214C50BD}" dt="2023-11-13T12:39:19.989" v="5921" actId="1076"/>
          <ac:spMkLst>
            <pc:docMk/>
            <pc:sldMk cId="2759827431" sldId="750"/>
            <ac:spMk id="65" creationId="{64D9AC5F-34F3-4DF7-D3CF-7D17C322F11C}"/>
          </ac:spMkLst>
        </pc:spChg>
        <pc:spChg chg="mod">
          <ac:chgData name="Danilo Ríos" userId="74fa47b150b6dd85" providerId="LiveId" clId="{93837C45-C1AF-4DC4-916A-D0BB214C50BD}" dt="2023-11-13T12:39:19.989" v="5921" actId="1076"/>
          <ac:spMkLst>
            <pc:docMk/>
            <pc:sldMk cId="2759827431" sldId="750"/>
            <ac:spMk id="71" creationId="{D58C8CCB-66B8-3462-761B-762E5AF7463E}"/>
          </ac:spMkLst>
        </pc:spChg>
        <pc:spChg chg="mod">
          <ac:chgData name="Danilo Ríos" userId="74fa47b150b6dd85" providerId="LiveId" clId="{93837C45-C1AF-4DC4-916A-D0BB214C50BD}" dt="2023-11-13T12:39:19.989" v="5921" actId="1076"/>
          <ac:spMkLst>
            <pc:docMk/>
            <pc:sldMk cId="2759827431" sldId="750"/>
            <ac:spMk id="72" creationId="{AF4652EC-6323-7B04-4B16-145D757BE12A}"/>
          </ac:spMkLst>
        </pc:spChg>
        <pc:spChg chg="mod">
          <ac:chgData name="Danilo Ríos" userId="74fa47b150b6dd85" providerId="LiveId" clId="{93837C45-C1AF-4DC4-916A-D0BB214C50BD}" dt="2023-11-13T12:39:19.989" v="5921" actId="1076"/>
          <ac:spMkLst>
            <pc:docMk/>
            <pc:sldMk cId="2759827431" sldId="750"/>
            <ac:spMk id="73" creationId="{141559EA-70C1-4D37-F182-88E3F173FCDD}"/>
          </ac:spMkLst>
        </pc:spChg>
        <pc:spChg chg="mod">
          <ac:chgData name="Danilo Ríos" userId="74fa47b150b6dd85" providerId="LiveId" clId="{93837C45-C1AF-4DC4-916A-D0BB214C50BD}" dt="2023-11-13T12:39:19.989" v="5921" actId="1076"/>
          <ac:spMkLst>
            <pc:docMk/>
            <pc:sldMk cId="2759827431" sldId="750"/>
            <ac:spMk id="74" creationId="{4C0564B2-64DC-CED2-92FD-CFC49B56EA37}"/>
          </ac:spMkLst>
        </pc:spChg>
        <pc:grpChg chg="mod">
          <ac:chgData name="Danilo Ríos" userId="74fa47b150b6dd85" providerId="LiveId" clId="{93837C45-C1AF-4DC4-916A-D0BB214C50BD}" dt="2023-11-13T12:39:19.989" v="5921" actId="1076"/>
          <ac:grpSpMkLst>
            <pc:docMk/>
            <pc:sldMk cId="2759827431" sldId="750"/>
            <ac:grpSpMk id="6" creationId="{68936B16-6059-F81B-22DE-3D384A224923}"/>
          </ac:grpSpMkLst>
        </pc:grpChg>
        <pc:grpChg chg="mod">
          <ac:chgData name="Danilo Ríos" userId="74fa47b150b6dd85" providerId="LiveId" clId="{93837C45-C1AF-4DC4-916A-D0BB214C50BD}" dt="2023-11-13T12:39:19.989" v="5921" actId="1076"/>
          <ac:grpSpMkLst>
            <pc:docMk/>
            <pc:sldMk cId="2759827431" sldId="750"/>
            <ac:grpSpMk id="18" creationId="{24D176E6-0B88-45BA-3F26-1E6BBF2B74F5}"/>
          </ac:grpSpMkLst>
        </pc:grpChg>
        <pc:grpChg chg="mod">
          <ac:chgData name="Danilo Ríos" userId="74fa47b150b6dd85" providerId="LiveId" clId="{93837C45-C1AF-4DC4-916A-D0BB214C50BD}" dt="2023-11-13T12:39:19.989" v="5921" actId="1076"/>
          <ac:grpSpMkLst>
            <pc:docMk/>
            <pc:sldMk cId="2759827431" sldId="750"/>
            <ac:grpSpMk id="26" creationId="{B1828385-0562-E100-AB51-0A72D9CB22CF}"/>
          </ac:grpSpMkLst>
        </pc:grpChg>
        <pc:grpChg chg="mod">
          <ac:chgData name="Danilo Ríos" userId="74fa47b150b6dd85" providerId="LiveId" clId="{93837C45-C1AF-4DC4-916A-D0BB214C50BD}" dt="2023-11-13T12:39:19.989" v="5921" actId="1076"/>
          <ac:grpSpMkLst>
            <pc:docMk/>
            <pc:sldMk cId="2759827431" sldId="750"/>
            <ac:grpSpMk id="39" creationId="{A93F7F93-7C5D-84D7-B84A-EC7E49C4FC04}"/>
          </ac:grpSpMkLst>
        </pc:grpChg>
        <pc:cxnChg chg="mod">
          <ac:chgData name="Danilo Ríos" userId="74fa47b150b6dd85" providerId="LiveId" clId="{93837C45-C1AF-4DC4-916A-D0BB214C50BD}" dt="2023-11-13T12:39:19.989" v="5921" actId="1076"/>
          <ac:cxnSpMkLst>
            <pc:docMk/>
            <pc:sldMk cId="2759827431" sldId="750"/>
            <ac:cxnSpMk id="3" creationId="{882B321A-763C-65E1-BA40-1BD43C98444C}"/>
          </ac:cxnSpMkLst>
        </pc:cxnChg>
        <pc:cxnChg chg="mod">
          <ac:chgData name="Danilo Ríos" userId="74fa47b150b6dd85" providerId="LiveId" clId="{93837C45-C1AF-4DC4-916A-D0BB214C50BD}" dt="2023-11-13T12:39:19.989" v="5921" actId="1076"/>
          <ac:cxnSpMkLst>
            <pc:docMk/>
            <pc:sldMk cId="2759827431" sldId="750"/>
            <ac:cxnSpMk id="17" creationId="{FB7BB4C1-3ADC-58E1-5F13-A128F881AC4F}"/>
          </ac:cxnSpMkLst>
        </pc:cxnChg>
        <pc:cxnChg chg="mod">
          <ac:chgData name="Danilo Ríos" userId="74fa47b150b6dd85" providerId="LiveId" clId="{93837C45-C1AF-4DC4-916A-D0BB214C50BD}" dt="2023-11-13T12:39:19.989" v="5921" actId="1076"/>
          <ac:cxnSpMkLst>
            <pc:docMk/>
            <pc:sldMk cId="2759827431" sldId="750"/>
            <ac:cxnSpMk id="36" creationId="{9BF24018-EC6C-99EB-3974-6BE42EC3EA05}"/>
          </ac:cxnSpMkLst>
        </pc:cxnChg>
        <pc:cxnChg chg="mod">
          <ac:chgData name="Danilo Ríos" userId="74fa47b150b6dd85" providerId="LiveId" clId="{93837C45-C1AF-4DC4-916A-D0BB214C50BD}" dt="2023-11-13T12:39:19.989" v="5921" actId="1076"/>
          <ac:cxnSpMkLst>
            <pc:docMk/>
            <pc:sldMk cId="2759827431" sldId="750"/>
            <ac:cxnSpMk id="42" creationId="{772EAA6D-3EFF-2C2B-E877-59B900D77092}"/>
          </ac:cxnSpMkLst>
        </pc:cxnChg>
        <pc:cxnChg chg="mod">
          <ac:chgData name="Danilo Ríos" userId="74fa47b150b6dd85" providerId="LiveId" clId="{93837C45-C1AF-4DC4-916A-D0BB214C50BD}" dt="2023-11-13T12:39:19.989" v="5921" actId="1076"/>
          <ac:cxnSpMkLst>
            <pc:docMk/>
            <pc:sldMk cId="2759827431" sldId="750"/>
            <ac:cxnSpMk id="44" creationId="{BE543CBD-368B-EE4F-8FAB-60B9DB7503FA}"/>
          </ac:cxnSpMkLst>
        </pc:cxnChg>
        <pc:cxnChg chg="mod">
          <ac:chgData name="Danilo Ríos" userId="74fa47b150b6dd85" providerId="LiveId" clId="{93837C45-C1AF-4DC4-916A-D0BB214C50BD}" dt="2023-11-13T12:39:19.989" v="5921" actId="1076"/>
          <ac:cxnSpMkLst>
            <pc:docMk/>
            <pc:sldMk cId="2759827431" sldId="750"/>
            <ac:cxnSpMk id="46" creationId="{A661DC09-A55B-7535-E812-BFD18169E6EF}"/>
          </ac:cxnSpMkLst>
        </pc:cxnChg>
        <pc:cxnChg chg="mod">
          <ac:chgData name="Danilo Ríos" userId="74fa47b150b6dd85" providerId="LiveId" clId="{93837C45-C1AF-4DC4-916A-D0BB214C50BD}" dt="2023-11-13T12:39:19.989" v="5921" actId="1076"/>
          <ac:cxnSpMkLst>
            <pc:docMk/>
            <pc:sldMk cId="2759827431" sldId="750"/>
            <ac:cxnSpMk id="47" creationId="{27F8AAEC-1162-050F-402B-EA9F4AB81F54}"/>
          </ac:cxnSpMkLst>
        </pc:cxnChg>
        <pc:cxnChg chg="mod">
          <ac:chgData name="Danilo Ríos" userId="74fa47b150b6dd85" providerId="LiveId" clId="{93837C45-C1AF-4DC4-916A-D0BB214C50BD}" dt="2023-11-13T12:39:19.989" v="5921" actId="1076"/>
          <ac:cxnSpMkLst>
            <pc:docMk/>
            <pc:sldMk cId="2759827431" sldId="750"/>
            <ac:cxnSpMk id="48" creationId="{3CF8A69A-6887-313E-23DE-485761ABC989}"/>
          </ac:cxnSpMkLst>
        </pc:cxnChg>
        <pc:cxnChg chg="mod">
          <ac:chgData name="Danilo Ríos" userId="74fa47b150b6dd85" providerId="LiveId" clId="{93837C45-C1AF-4DC4-916A-D0BB214C50BD}" dt="2023-11-13T12:39:19.989" v="5921" actId="1076"/>
          <ac:cxnSpMkLst>
            <pc:docMk/>
            <pc:sldMk cId="2759827431" sldId="750"/>
            <ac:cxnSpMk id="49" creationId="{7FB84E24-9EE5-0255-C102-380F2385D9C5}"/>
          </ac:cxnSpMkLst>
        </pc:cxnChg>
        <pc:cxnChg chg="mod">
          <ac:chgData name="Danilo Ríos" userId="74fa47b150b6dd85" providerId="LiveId" clId="{93837C45-C1AF-4DC4-916A-D0BB214C50BD}" dt="2023-11-13T12:39:19.989" v="5921" actId="1076"/>
          <ac:cxnSpMkLst>
            <pc:docMk/>
            <pc:sldMk cId="2759827431" sldId="750"/>
            <ac:cxnSpMk id="50" creationId="{7475CBC8-CBD2-86E8-6639-92F7AF657AD9}"/>
          </ac:cxnSpMkLst>
        </pc:cxnChg>
        <pc:cxnChg chg="mod">
          <ac:chgData name="Danilo Ríos" userId="74fa47b150b6dd85" providerId="LiveId" clId="{93837C45-C1AF-4DC4-916A-D0BB214C50BD}" dt="2023-11-13T12:39:19.989" v="5921" actId="1076"/>
          <ac:cxnSpMkLst>
            <pc:docMk/>
            <pc:sldMk cId="2759827431" sldId="750"/>
            <ac:cxnSpMk id="51" creationId="{368B05CA-25E1-4E66-3241-5B215DFD03A3}"/>
          </ac:cxnSpMkLst>
        </pc:cxnChg>
        <pc:cxnChg chg="mod">
          <ac:chgData name="Danilo Ríos" userId="74fa47b150b6dd85" providerId="LiveId" clId="{93837C45-C1AF-4DC4-916A-D0BB214C50BD}" dt="2023-11-13T12:39:19.989" v="5921" actId="1076"/>
          <ac:cxnSpMkLst>
            <pc:docMk/>
            <pc:sldMk cId="2759827431" sldId="750"/>
            <ac:cxnSpMk id="52" creationId="{B67BE941-9742-1CE7-A171-42D0D54CFEF7}"/>
          </ac:cxnSpMkLst>
        </pc:cxnChg>
        <pc:cxnChg chg="mod">
          <ac:chgData name="Danilo Ríos" userId="74fa47b150b6dd85" providerId="LiveId" clId="{93837C45-C1AF-4DC4-916A-D0BB214C50BD}" dt="2023-11-13T12:39:19.989" v="5921" actId="1076"/>
          <ac:cxnSpMkLst>
            <pc:docMk/>
            <pc:sldMk cId="2759827431" sldId="750"/>
            <ac:cxnSpMk id="67" creationId="{479B4898-2099-D442-6733-4FBA09F967A4}"/>
          </ac:cxnSpMkLst>
        </pc:cxnChg>
        <pc:cxnChg chg="mod">
          <ac:chgData name="Danilo Ríos" userId="74fa47b150b6dd85" providerId="LiveId" clId="{93837C45-C1AF-4DC4-916A-D0BB214C50BD}" dt="2023-11-13T12:39:19.989" v="5921" actId="1076"/>
          <ac:cxnSpMkLst>
            <pc:docMk/>
            <pc:sldMk cId="2759827431" sldId="750"/>
            <ac:cxnSpMk id="69" creationId="{A3ED52E3-2489-5F91-7CED-44E316C5A190}"/>
          </ac:cxnSpMkLst>
        </pc:cxnChg>
        <pc:cxnChg chg="mod">
          <ac:chgData name="Danilo Ríos" userId="74fa47b150b6dd85" providerId="LiveId" clId="{93837C45-C1AF-4DC4-916A-D0BB214C50BD}" dt="2023-11-13T12:39:19.989" v="5921" actId="1076"/>
          <ac:cxnSpMkLst>
            <pc:docMk/>
            <pc:sldMk cId="2759827431" sldId="750"/>
            <ac:cxnSpMk id="70" creationId="{82907E41-408F-84C5-5865-1FF6D94BFB2A}"/>
          </ac:cxnSpMkLst>
        </pc:cxnChg>
      </pc:sldChg>
      <pc:sldChg chg="addSp modSp add mod">
        <pc:chgData name="Danilo Ríos" userId="74fa47b150b6dd85" providerId="LiveId" clId="{93837C45-C1AF-4DC4-916A-D0BB214C50BD}" dt="2023-11-13T12:39:34.004" v="5922" actId="1076"/>
        <pc:sldMkLst>
          <pc:docMk/>
          <pc:sldMk cId="861567326" sldId="751"/>
        </pc:sldMkLst>
        <pc:spChg chg="mod">
          <ac:chgData name="Danilo Ríos" userId="74fa47b150b6dd85" providerId="LiveId" clId="{93837C45-C1AF-4DC4-916A-D0BB214C50BD}" dt="2023-11-13T12:39:34.004" v="5922" actId="1076"/>
          <ac:spMkLst>
            <pc:docMk/>
            <pc:sldMk cId="861567326" sldId="751"/>
            <ac:spMk id="2" creationId="{7C8BA021-9718-C942-7469-5D3B5EE7B280}"/>
          </ac:spMkLst>
        </pc:spChg>
        <pc:spChg chg="mod">
          <ac:chgData name="Danilo Ríos" userId="74fa47b150b6dd85" providerId="LiveId" clId="{93837C45-C1AF-4DC4-916A-D0BB214C50BD}" dt="2023-11-13T12:39:34.004" v="5922" actId="1076"/>
          <ac:spMkLst>
            <pc:docMk/>
            <pc:sldMk cId="861567326" sldId="751"/>
            <ac:spMk id="4" creationId="{0ABA05F1-FF8D-0B0F-081B-7F2F7A73C506}"/>
          </ac:spMkLst>
        </pc:spChg>
        <pc:spChg chg="mod">
          <ac:chgData name="Danilo Ríos" userId="74fa47b150b6dd85" providerId="LiveId" clId="{93837C45-C1AF-4DC4-916A-D0BB214C50BD}" dt="2023-11-13T12:39:34.004" v="5922" actId="1076"/>
          <ac:spMkLst>
            <pc:docMk/>
            <pc:sldMk cId="861567326" sldId="751"/>
            <ac:spMk id="5" creationId="{941370CE-CA1A-A064-731C-79517BF70C6D}"/>
          </ac:spMkLst>
        </pc:spChg>
        <pc:spChg chg="mod">
          <ac:chgData name="Danilo Ríos" userId="74fa47b150b6dd85" providerId="LiveId" clId="{93837C45-C1AF-4DC4-916A-D0BB214C50BD}" dt="2023-11-13T12:39:34.004" v="5922" actId="1076"/>
          <ac:spMkLst>
            <pc:docMk/>
            <pc:sldMk cId="861567326" sldId="751"/>
            <ac:spMk id="16" creationId="{FABEAE90-FB24-7F25-0AF2-81AB1634BFF0}"/>
          </ac:spMkLst>
        </pc:spChg>
        <pc:spChg chg="mod">
          <ac:chgData name="Danilo Ríos" userId="74fa47b150b6dd85" providerId="LiveId" clId="{93837C45-C1AF-4DC4-916A-D0BB214C50BD}" dt="2023-11-13T12:39:34.004" v="5922" actId="1076"/>
          <ac:spMkLst>
            <pc:docMk/>
            <pc:sldMk cId="861567326" sldId="751"/>
            <ac:spMk id="32" creationId="{4F74F556-AB0D-D406-86E6-A55EE5CEA128}"/>
          </ac:spMkLst>
        </pc:spChg>
        <pc:spChg chg="mod">
          <ac:chgData name="Danilo Ríos" userId="74fa47b150b6dd85" providerId="LiveId" clId="{93837C45-C1AF-4DC4-916A-D0BB214C50BD}" dt="2023-11-13T12:39:34.004" v="5922" actId="1076"/>
          <ac:spMkLst>
            <pc:docMk/>
            <pc:sldMk cId="861567326" sldId="751"/>
            <ac:spMk id="33" creationId="{C07DEB2E-D03B-B386-DF38-B651A2B49816}"/>
          </ac:spMkLst>
        </pc:spChg>
        <pc:spChg chg="mod">
          <ac:chgData name="Danilo Ríos" userId="74fa47b150b6dd85" providerId="LiveId" clId="{93837C45-C1AF-4DC4-916A-D0BB214C50BD}" dt="2023-11-13T12:39:34.004" v="5922" actId="1076"/>
          <ac:spMkLst>
            <pc:docMk/>
            <pc:sldMk cId="861567326" sldId="751"/>
            <ac:spMk id="34" creationId="{BE7FCC62-1ABC-C49B-E172-C7CF7DA95939}"/>
          </ac:spMkLst>
        </pc:spChg>
        <pc:spChg chg="add mod">
          <ac:chgData name="Danilo Ríos" userId="74fa47b150b6dd85" providerId="LiveId" clId="{93837C45-C1AF-4DC4-916A-D0BB214C50BD}" dt="2023-11-13T12:37:46.235" v="5914"/>
          <ac:spMkLst>
            <pc:docMk/>
            <pc:sldMk cId="861567326" sldId="751"/>
            <ac:spMk id="35" creationId="{0033BAE6-46C1-F42A-C978-0D80E74BEBC5}"/>
          </ac:spMkLst>
        </pc:spChg>
        <pc:spChg chg="mod">
          <ac:chgData name="Danilo Ríos" userId="74fa47b150b6dd85" providerId="LiveId" clId="{93837C45-C1AF-4DC4-916A-D0BB214C50BD}" dt="2023-11-13T12:39:34.004" v="5922" actId="1076"/>
          <ac:spMkLst>
            <pc:docMk/>
            <pc:sldMk cId="861567326" sldId="751"/>
            <ac:spMk id="38" creationId="{59A21342-D1B0-78F3-08B4-519C70992CC2}"/>
          </ac:spMkLst>
        </pc:spChg>
        <pc:spChg chg="mod">
          <ac:chgData name="Danilo Ríos" userId="74fa47b150b6dd85" providerId="LiveId" clId="{93837C45-C1AF-4DC4-916A-D0BB214C50BD}" dt="2023-11-13T12:39:34.004" v="5922" actId="1076"/>
          <ac:spMkLst>
            <pc:docMk/>
            <pc:sldMk cId="861567326" sldId="751"/>
            <ac:spMk id="43" creationId="{A75DBC97-F3E7-1C9D-CA2F-C2617989E1E4}"/>
          </ac:spMkLst>
        </pc:spChg>
        <pc:spChg chg="mod">
          <ac:chgData name="Danilo Ríos" userId="74fa47b150b6dd85" providerId="LiveId" clId="{93837C45-C1AF-4DC4-916A-D0BB214C50BD}" dt="2023-11-13T12:39:34.004" v="5922" actId="1076"/>
          <ac:spMkLst>
            <pc:docMk/>
            <pc:sldMk cId="861567326" sldId="751"/>
            <ac:spMk id="45" creationId="{298EBBDC-D452-A474-3CBD-7C6FD0826C33}"/>
          </ac:spMkLst>
        </pc:spChg>
        <pc:spChg chg="mod">
          <ac:chgData name="Danilo Ríos" userId="74fa47b150b6dd85" providerId="LiveId" clId="{93837C45-C1AF-4DC4-916A-D0BB214C50BD}" dt="2023-11-13T12:39:34.004" v="5922" actId="1076"/>
          <ac:spMkLst>
            <pc:docMk/>
            <pc:sldMk cId="861567326" sldId="751"/>
            <ac:spMk id="53" creationId="{46B62C64-F867-63F6-20C1-5CD9B50E00B1}"/>
          </ac:spMkLst>
        </pc:spChg>
        <pc:spChg chg="mod">
          <ac:chgData name="Danilo Ríos" userId="74fa47b150b6dd85" providerId="LiveId" clId="{93837C45-C1AF-4DC4-916A-D0BB214C50BD}" dt="2023-11-13T12:39:34.004" v="5922" actId="1076"/>
          <ac:spMkLst>
            <pc:docMk/>
            <pc:sldMk cId="861567326" sldId="751"/>
            <ac:spMk id="54" creationId="{4900447C-671D-C4AC-4CBB-2B196B6E02A6}"/>
          </ac:spMkLst>
        </pc:spChg>
        <pc:spChg chg="mod">
          <ac:chgData name="Danilo Ríos" userId="74fa47b150b6dd85" providerId="LiveId" clId="{93837C45-C1AF-4DC4-916A-D0BB214C50BD}" dt="2023-11-13T12:39:34.004" v="5922" actId="1076"/>
          <ac:spMkLst>
            <pc:docMk/>
            <pc:sldMk cId="861567326" sldId="751"/>
            <ac:spMk id="55" creationId="{38AA4F54-B48E-8637-873A-E0FC6B7BE257}"/>
          </ac:spMkLst>
        </pc:spChg>
        <pc:spChg chg="mod">
          <ac:chgData name="Danilo Ríos" userId="74fa47b150b6dd85" providerId="LiveId" clId="{93837C45-C1AF-4DC4-916A-D0BB214C50BD}" dt="2023-11-13T12:39:34.004" v="5922" actId="1076"/>
          <ac:spMkLst>
            <pc:docMk/>
            <pc:sldMk cId="861567326" sldId="751"/>
            <ac:spMk id="56" creationId="{3F027E7D-2D00-EA6B-AFBC-5899647FE5FF}"/>
          </ac:spMkLst>
        </pc:spChg>
        <pc:spChg chg="mod">
          <ac:chgData name="Danilo Ríos" userId="74fa47b150b6dd85" providerId="LiveId" clId="{93837C45-C1AF-4DC4-916A-D0BB214C50BD}" dt="2023-11-13T12:39:34.004" v="5922" actId="1076"/>
          <ac:spMkLst>
            <pc:docMk/>
            <pc:sldMk cId="861567326" sldId="751"/>
            <ac:spMk id="57" creationId="{4FD1C4AC-8A6E-165D-486F-310F321DBFF8}"/>
          </ac:spMkLst>
        </pc:spChg>
        <pc:spChg chg="mod">
          <ac:chgData name="Danilo Ríos" userId="74fa47b150b6dd85" providerId="LiveId" clId="{93837C45-C1AF-4DC4-916A-D0BB214C50BD}" dt="2023-11-13T12:39:34.004" v="5922" actId="1076"/>
          <ac:spMkLst>
            <pc:docMk/>
            <pc:sldMk cId="861567326" sldId="751"/>
            <ac:spMk id="65" creationId="{64D9AC5F-34F3-4DF7-D3CF-7D17C322F11C}"/>
          </ac:spMkLst>
        </pc:spChg>
        <pc:spChg chg="mod">
          <ac:chgData name="Danilo Ríos" userId="74fa47b150b6dd85" providerId="LiveId" clId="{93837C45-C1AF-4DC4-916A-D0BB214C50BD}" dt="2023-11-13T12:39:34.004" v="5922" actId="1076"/>
          <ac:spMkLst>
            <pc:docMk/>
            <pc:sldMk cId="861567326" sldId="751"/>
            <ac:spMk id="71" creationId="{D58C8CCB-66B8-3462-761B-762E5AF7463E}"/>
          </ac:spMkLst>
        </pc:spChg>
        <pc:spChg chg="mod">
          <ac:chgData name="Danilo Ríos" userId="74fa47b150b6dd85" providerId="LiveId" clId="{93837C45-C1AF-4DC4-916A-D0BB214C50BD}" dt="2023-11-13T12:39:34.004" v="5922" actId="1076"/>
          <ac:spMkLst>
            <pc:docMk/>
            <pc:sldMk cId="861567326" sldId="751"/>
            <ac:spMk id="72" creationId="{AF4652EC-6323-7B04-4B16-145D757BE12A}"/>
          </ac:spMkLst>
        </pc:spChg>
        <pc:spChg chg="mod">
          <ac:chgData name="Danilo Ríos" userId="74fa47b150b6dd85" providerId="LiveId" clId="{93837C45-C1AF-4DC4-916A-D0BB214C50BD}" dt="2023-11-13T12:39:34.004" v="5922" actId="1076"/>
          <ac:spMkLst>
            <pc:docMk/>
            <pc:sldMk cId="861567326" sldId="751"/>
            <ac:spMk id="73" creationId="{141559EA-70C1-4D37-F182-88E3F173FCDD}"/>
          </ac:spMkLst>
        </pc:spChg>
        <pc:spChg chg="mod">
          <ac:chgData name="Danilo Ríos" userId="74fa47b150b6dd85" providerId="LiveId" clId="{93837C45-C1AF-4DC4-916A-D0BB214C50BD}" dt="2023-11-13T12:39:34.004" v="5922" actId="1076"/>
          <ac:spMkLst>
            <pc:docMk/>
            <pc:sldMk cId="861567326" sldId="751"/>
            <ac:spMk id="74" creationId="{4C0564B2-64DC-CED2-92FD-CFC49B56EA37}"/>
          </ac:spMkLst>
        </pc:spChg>
        <pc:grpChg chg="mod">
          <ac:chgData name="Danilo Ríos" userId="74fa47b150b6dd85" providerId="LiveId" clId="{93837C45-C1AF-4DC4-916A-D0BB214C50BD}" dt="2023-11-13T12:39:34.004" v="5922" actId="1076"/>
          <ac:grpSpMkLst>
            <pc:docMk/>
            <pc:sldMk cId="861567326" sldId="751"/>
            <ac:grpSpMk id="6" creationId="{68936B16-6059-F81B-22DE-3D384A224923}"/>
          </ac:grpSpMkLst>
        </pc:grpChg>
        <pc:grpChg chg="mod">
          <ac:chgData name="Danilo Ríos" userId="74fa47b150b6dd85" providerId="LiveId" clId="{93837C45-C1AF-4DC4-916A-D0BB214C50BD}" dt="2023-11-13T12:39:34.004" v="5922" actId="1076"/>
          <ac:grpSpMkLst>
            <pc:docMk/>
            <pc:sldMk cId="861567326" sldId="751"/>
            <ac:grpSpMk id="18" creationId="{24D176E6-0B88-45BA-3F26-1E6BBF2B74F5}"/>
          </ac:grpSpMkLst>
        </pc:grpChg>
        <pc:grpChg chg="mod">
          <ac:chgData name="Danilo Ríos" userId="74fa47b150b6dd85" providerId="LiveId" clId="{93837C45-C1AF-4DC4-916A-D0BB214C50BD}" dt="2023-11-13T12:39:34.004" v="5922" actId="1076"/>
          <ac:grpSpMkLst>
            <pc:docMk/>
            <pc:sldMk cId="861567326" sldId="751"/>
            <ac:grpSpMk id="26" creationId="{B1828385-0562-E100-AB51-0A72D9CB22CF}"/>
          </ac:grpSpMkLst>
        </pc:grpChg>
        <pc:grpChg chg="mod">
          <ac:chgData name="Danilo Ríos" userId="74fa47b150b6dd85" providerId="LiveId" clId="{93837C45-C1AF-4DC4-916A-D0BB214C50BD}" dt="2023-11-13T12:39:34.004" v="5922" actId="1076"/>
          <ac:grpSpMkLst>
            <pc:docMk/>
            <pc:sldMk cId="861567326" sldId="751"/>
            <ac:grpSpMk id="39" creationId="{A93F7F93-7C5D-84D7-B84A-EC7E49C4FC04}"/>
          </ac:grpSpMkLst>
        </pc:grpChg>
        <pc:cxnChg chg="mod">
          <ac:chgData name="Danilo Ríos" userId="74fa47b150b6dd85" providerId="LiveId" clId="{93837C45-C1AF-4DC4-916A-D0BB214C50BD}" dt="2023-11-13T12:39:34.004" v="5922" actId="1076"/>
          <ac:cxnSpMkLst>
            <pc:docMk/>
            <pc:sldMk cId="861567326" sldId="751"/>
            <ac:cxnSpMk id="3" creationId="{882B321A-763C-65E1-BA40-1BD43C98444C}"/>
          </ac:cxnSpMkLst>
        </pc:cxnChg>
        <pc:cxnChg chg="mod">
          <ac:chgData name="Danilo Ríos" userId="74fa47b150b6dd85" providerId="LiveId" clId="{93837C45-C1AF-4DC4-916A-D0BB214C50BD}" dt="2023-11-13T12:39:34.004" v="5922" actId="1076"/>
          <ac:cxnSpMkLst>
            <pc:docMk/>
            <pc:sldMk cId="861567326" sldId="751"/>
            <ac:cxnSpMk id="17" creationId="{FB7BB4C1-3ADC-58E1-5F13-A128F881AC4F}"/>
          </ac:cxnSpMkLst>
        </pc:cxnChg>
        <pc:cxnChg chg="mod">
          <ac:chgData name="Danilo Ríos" userId="74fa47b150b6dd85" providerId="LiveId" clId="{93837C45-C1AF-4DC4-916A-D0BB214C50BD}" dt="2023-11-13T12:39:34.004" v="5922" actId="1076"/>
          <ac:cxnSpMkLst>
            <pc:docMk/>
            <pc:sldMk cId="861567326" sldId="751"/>
            <ac:cxnSpMk id="36" creationId="{9BF24018-EC6C-99EB-3974-6BE42EC3EA05}"/>
          </ac:cxnSpMkLst>
        </pc:cxnChg>
        <pc:cxnChg chg="mod">
          <ac:chgData name="Danilo Ríos" userId="74fa47b150b6dd85" providerId="LiveId" clId="{93837C45-C1AF-4DC4-916A-D0BB214C50BD}" dt="2023-11-13T12:39:34.004" v="5922" actId="1076"/>
          <ac:cxnSpMkLst>
            <pc:docMk/>
            <pc:sldMk cId="861567326" sldId="751"/>
            <ac:cxnSpMk id="42" creationId="{772EAA6D-3EFF-2C2B-E877-59B900D77092}"/>
          </ac:cxnSpMkLst>
        </pc:cxnChg>
        <pc:cxnChg chg="mod">
          <ac:chgData name="Danilo Ríos" userId="74fa47b150b6dd85" providerId="LiveId" clId="{93837C45-C1AF-4DC4-916A-D0BB214C50BD}" dt="2023-11-13T12:39:34.004" v="5922" actId="1076"/>
          <ac:cxnSpMkLst>
            <pc:docMk/>
            <pc:sldMk cId="861567326" sldId="751"/>
            <ac:cxnSpMk id="44" creationId="{BE543CBD-368B-EE4F-8FAB-60B9DB7503FA}"/>
          </ac:cxnSpMkLst>
        </pc:cxnChg>
        <pc:cxnChg chg="mod">
          <ac:chgData name="Danilo Ríos" userId="74fa47b150b6dd85" providerId="LiveId" clId="{93837C45-C1AF-4DC4-916A-D0BB214C50BD}" dt="2023-11-13T12:39:34.004" v="5922" actId="1076"/>
          <ac:cxnSpMkLst>
            <pc:docMk/>
            <pc:sldMk cId="861567326" sldId="751"/>
            <ac:cxnSpMk id="46" creationId="{A661DC09-A55B-7535-E812-BFD18169E6EF}"/>
          </ac:cxnSpMkLst>
        </pc:cxnChg>
        <pc:cxnChg chg="mod">
          <ac:chgData name="Danilo Ríos" userId="74fa47b150b6dd85" providerId="LiveId" clId="{93837C45-C1AF-4DC4-916A-D0BB214C50BD}" dt="2023-11-13T12:39:34.004" v="5922" actId="1076"/>
          <ac:cxnSpMkLst>
            <pc:docMk/>
            <pc:sldMk cId="861567326" sldId="751"/>
            <ac:cxnSpMk id="47" creationId="{27F8AAEC-1162-050F-402B-EA9F4AB81F54}"/>
          </ac:cxnSpMkLst>
        </pc:cxnChg>
        <pc:cxnChg chg="mod">
          <ac:chgData name="Danilo Ríos" userId="74fa47b150b6dd85" providerId="LiveId" clId="{93837C45-C1AF-4DC4-916A-D0BB214C50BD}" dt="2023-11-13T12:39:34.004" v="5922" actId="1076"/>
          <ac:cxnSpMkLst>
            <pc:docMk/>
            <pc:sldMk cId="861567326" sldId="751"/>
            <ac:cxnSpMk id="48" creationId="{3CF8A69A-6887-313E-23DE-485761ABC989}"/>
          </ac:cxnSpMkLst>
        </pc:cxnChg>
        <pc:cxnChg chg="mod">
          <ac:chgData name="Danilo Ríos" userId="74fa47b150b6dd85" providerId="LiveId" clId="{93837C45-C1AF-4DC4-916A-D0BB214C50BD}" dt="2023-11-13T12:39:34.004" v="5922" actId="1076"/>
          <ac:cxnSpMkLst>
            <pc:docMk/>
            <pc:sldMk cId="861567326" sldId="751"/>
            <ac:cxnSpMk id="49" creationId="{7FB84E24-9EE5-0255-C102-380F2385D9C5}"/>
          </ac:cxnSpMkLst>
        </pc:cxnChg>
        <pc:cxnChg chg="mod">
          <ac:chgData name="Danilo Ríos" userId="74fa47b150b6dd85" providerId="LiveId" clId="{93837C45-C1AF-4DC4-916A-D0BB214C50BD}" dt="2023-11-13T12:39:34.004" v="5922" actId="1076"/>
          <ac:cxnSpMkLst>
            <pc:docMk/>
            <pc:sldMk cId="861567326" sldId="751"/>
            <ac:cxnSpMk id="50" creationId="{7475CBC8-CBD2-86E8-6639-92F7AF657AD9}"/>
          </ac:cxnSpMkLst>
        </pc:cxnChg>
        <pc:cxnChg chg="mod">
          <ac:chgData name="Danilo Ríos" userId="74fa47b150b6dd85" providerId="LiveId" clId="{93837C45-C1AF-4DC4-916A-D0BB214C50BD}" dt="2023-11-13T12:39:34.004" v="5922" actId="1076"/>
          <ac:cxnSpMkLst>
            <pc:docMk/>
            <pc:sldMk cId="861567326" sldId="751"/>
            <ac:cxnSpMk id="51" creationId="{368B05CA-25E1-4E66-3241-5B215DFD03A3}"/>
          </ac:cxnSpMkLst>
        </pc:cxnChg>
        <pc:cxnChg chg="mod">
          <ac:chgData name="Danilo Ríos" userId="74fa47b150b6dd85" providerId="LiveId" clId="{93837C45-C1AF-4DC4-916A-D0BB214C50BD}" dt="2023-11-13T12:39:34.004" v="5922" actId="1076"/>
          <ac:cxnSpMkLst>
            <pc:docMk/>
            <pc:sldMk cId="861567326" sldId="751"/>
            <ac:cxnSpMk id="52" creationId="{B67BE941-9742-1CE7-A171-42D0D54CFEF7}"/>
          </ac:cxnSpMkLst>
        </pc:cxnChg>
        <pc:cxnChg chg="mod">
          <ac:chgData name="Danilo Ríos" userId="74fa47b150b6dd85" providerId="LiveId" clId="{93837C45-C1AF-4DC4-916A-D0BB214C50BD}" dt="2023-11-13T12:39:34.004" v="5922" actId="1076"/>
          <ac:cxnSpMkLst>
            <pc:docMk/>
            <pc:sldMk cId="861567326" sldId="751"/>
            <ac:cxnSpMk id="67" creationId="{479B4898-2099-D442-6733-4FBA09F967A4}"/>
          </ac:cxnSpMkLst>
        </pc:cxnChg>
        <pc:cxnChg chg="mod">
          <ac:chgData name="Danilo Ríos" userId="74fa47b150b6dd85" providerId="LiveId" clId="{93837C45-C1AF-4DC4-916A-D0BB214C50BD}" dt="2023-11-13T12:39:34.004" v="5922" actId="1076"/>
          <ac:cxnSpMkLst>
            <pc:docMk/>
            <pc:sldMk cId="861567326" sldId="751"/>
            <ac:cxnSpMk id="69" creationId="{A3ED52E3-2489-5F91-7CED-44E316C5A190}"/>
          </ac:cxnSpMkLst>
        </pc:cxnChg>
        <pc:cxnChg chg="mod">
          <ac:chgData name="Danilo Ríos" userId="74fa47b150b6dd85" providerId="LiveId" clId="{93837C45-C1AF-4DC4-916A-D0BB214C50BD}" dt="2023-11-13T12:39:34.004" v="5922" actId="1076"/>
          <ac:cxnSpMkLst>
            <pc:docMk/>
            <pc:sldMk cId="861567326" sldId="751"/>
            <ac:cxnSpMk id="70" creationId="{82907E41-408F-84C5-5865-1FF6D94BFB2A}"/>
          </ac:cxnSpMkLst>
        </pc:cxnChg>
      </pc:sldChg>
      <pc:sldChg chg="addSp modSp add mod">
        <pc:chgData name="Danilo Ríos" userId="74fa47b150b6dd85" providerId="LiveId" clId="{93837C45-C1AF-4DC4-916A-D0BB214C50BD}" dt="2023-11-13T12:39:47.255" v="5923" actId="1076"/>
        <pc:sldMkLst>
          <pc:docMk/>
          <pc:sldMk cId="3019879630" sldId="752"/>
        </pc:sldMkLst>
        <pc:spChg chg="mod">
          <ac:chgData name="Danilo Ríos" userId="74fa47b150b6dd85" providerId="LiveId" clId="{93837C45-C1AF-4DC4-916A-D0BB214C50BD}" dt="2023-11-13T12:39:47.255" v="5923" actId="1076"/>
          <ac:spMkLst>
            <pc:docMk/>
            <pc:sldMk cId="3019879630" sldId="752"/>
            <ac:spMk id="2" creationId="{7C8BA021-9718-C942-7469-5D3B5EE7B280}"/>
          </ac:spMkLst>
        </pc:spChg>
        <pc:spChg chg="mod">
          <ac:chgData name="Danilo Ríos" userId="74fa47b150b6dd85" providerId="LiveId" clId="{93837C45-C1AF-4DC4-916A-D0BB214C50BD}" dt="2023-11-13T12:39:47.255" v="5923" actId="1076"/>
          <ac:spMkLst>
            <pc:docMk/>
            <pc:sldMk cId="3019879630" sldId="752"/>
            <ac:spMk id="4" creationId="{0ABA05F1-FF8D-0B0F-081B-7F2F7A73C506}"/>
          </ac:spMkLst>
        </pc:spChg>
        <pc:spChg chg="mod">
          <ac:chgData name="Danilo Ríos" userId="74fa47b150b6dd85" providerId="LiveId" clId="{93837C45-C1AF-4DC4-916A-D0BB214C50BD}" dt="2023-11-13T12:39:47.255" v="5923" actId="1076"/>
          <ac:spMkLst>
            <pc:docMk/>
            <pc:sldMk cId="3019879630" sldId="752"/>
            <ac:spMk id="5" creationId="{941370CE-CA1A-A064-731C-79517BF70C6D}"/>
          </ac:spMkLst>
        </pc:spChg>
        <pc:spChg chg="mod">
          <ac:chgData name="Danilo Ríos" userId="74fa47b150b6dd85" providerId="LiveId" clId="{93837C45-C1AF-4DC4-916A-D0BB214C50BD}" dt="2023-11-13T12:39:47.255" v="5923" actId="1076"/>
          <ac:spMkLst>
            <pc:docMk/>
            <pc:sldMk cId="3019879630" sldId="752"/>
            <ac:spMk id="16" creationId="{FABEAE90-FB24-7F25-0AF2-81AB1634BFF0}"/>
          </ac:spMkLst>
        </pc:spChg>
        <pc:spChg chg="mod">
          <ac:chgData name="Danilo Ríos" userId="74fa47b150b6dd85" providerId="LiveId" clId="{93837C45-C1AF-4DC4-916A-D0BB214C50BD}" dt="2023-11-13T12:39:47.255" v="5923" actId="1076"/>
          <ac:spMkLst>
            <pc:docMk/>
            <pc:sldMk cId="3019879630" sldId="752"/>
            <ac:spMk id="32" creationId="{4F74F556-AB0D-D406-86E6-A55EE5CEA128}"/>
          </ac:spMkLst>
        </pc:spChg>
        <pc:spChg chg="mod">
          <ac:chgData name="Danilo Ríos" userId="74fa47b150b6dd85" providerId="LiveId" clId="{93837C45-C1AF-4DC4-916A-D0BB214C50BD}" dt="2023-11-13T12:39:47.255" v="5923" actId="1076"/>
          <ac:spMkLst>
            <pc:docMk/>
            <pc:sldMk cId="3019879630" sldId="752"/>
            <ac:spMk id="33" creationId="{C07DEB2E-D03B-B386-DF38-B651A2B49816}"/>
          </ac:spMkLst>
        </pc:spChg>
        <pc:spChg chg="mod">
          <ac:chgData name="Danilo Ríos" userId="74fa47b150b6dd85" providerId="LiveId" clId="{93837C45-C1AF-4DC4-916A-D0BB214C50BD}" dt="2023-11-13T12:39:47.255" v="5923" actId="1076"/>
          <ac:spMkLst>
            <pc:docMk/>
            <pc:sldMk cId="3019879630" sldId="752"/>
            <ac:spMk id="34" creationId="{BE7FCC62-1ABC-C49B-E172-C7CF7DA95939}"/>
          </ac:spMkLst>
        </pc:spChg>
        <pc:spChg chg="add mod">
          <ac:chgData name="Danilo Ríos" userId="74fa47b150b6dd85" providerId="LiveId" clId="{93837C45-C1AF-4DC4-916A-D0BB214C50BD}" dt="2023-11-13T12:37:50.721" v="5915"/>
          <ac:spMkLst>
            <pc:docMk/>
            <pc:sldMk cId="3019879630" sldId="752"/>
            <ac:spMk id="35" creationId="{86DA82AF-8216-E3D1-C5F0-15F3FDC86BB6}"/>
          </ac:spMkLst>
        </pc:spChg>
        <pc:spChg chg="mod">
          <ac:chgData name="Danilo Ríos" userId="74fa47b150b6dd85" providerId="LiveId" clId="{93837C45-C1AF-4DC4-916A-D0BB214C50BD}" dt="2023-11-13T12:39:47.255" v="5923" actId="1076"/>
          <ac:spMkLst>
            <pc:docMk/>
            <pc:sldMk cId="3019879630" sldId="752"/>
            <ac:spMk id="38" creationId="{59A21342-D1B0-78F3-08B4-519C70992CC2}"/>
          </ac:spMkLst>
        </pc:spChg>
        <pc:spChg chg="mod">
          <ac:chgData name="Danilo Ríos" userId="74fa47b150b6dd85" providerId="LiveId" clId="{93837C45-C1AF-4DC4-916A-D0BB214C50BD}" dt="2023-11-13T12:39:47.255" v="5923" actId="1076"/>
          <ac:spMkLst>
            <pc:docMk/>
            <pc:sldMk cId="3019879630" sldId="752"/>
            <ac:spMk id="43" creationId="{A75DBC97-F3E7-1C9D-CA2F-C2617989E1E4}"/>
          </ac:spMkLst>
        </pc:spChg>
        <pc:spChg chg="mod">
          <ac:chgData name="Danilo Ríos" userId="74fa47b150b6dd85" providerId="LiveId" clId="{93837C45-C1AF-4DC4-916A-D0BB214C50BD}" dt="2023-11-13T12:39:47.255" v="5923" actId="1076"/>
          <ac:spMkLst>
            <pc:docMk/>
            <pc:sldMk cId="3019879630" sldId="752"/>
            <ac:spMk id="45" creationId="{298EBBDC-D452-A474-3CBD-7C6FD0826C33}"/>
          </ac:spMkLst>
        </pc:spChg>
        <pc:spChg chg="mod">
          <ac:chgData name="Danilo Ríos" userId="74fa47b150b6dd85" providerId="LiveId" clId="{93837C45-C1AF-4DC4-916A-D0BB214C50BD}" dt="2023-11-13T12:39:47.255" v="5923" actId="1076"/>
          <ac:spMkLst>
            <pc:docMk/>
            <pc:sldMk cId="3019879630" sldId="752"/>
            <ac:spMk id="53" creationId="{46B62C64-F867-63F6-20C1-5CD9B50E00B1}"/>
          </ac:spMkLst>
        </pc:spChg>
        <pc:spChg chg="mod">
          <ac:chgData name="Danilo Ríos" userId="74fa47b150b6dd85" providerId="LiveId" clId="{93837C45-C1AF-4DC4-916A-D0BB214C50BD}" dt="2023-11-13T12:39:47.255" v="5923" actId="1076"/>
          <ac:spMkLst>
            <pc:docMk/>
            <pc:sldMk cId="3019879630" sldId="752"/>
            <ac:spMk id="54" creationId="{4900447C-671D-C4AC-4CBB-2B196B6E02A6}"/>
          </ac:spMkLst>
        </pc:spChg>
        <pc:spChg chg="mod">
          <ac:chgData name="Danilo Ríos" userId="74fa47b150b6dd85" providerId="LiveId" clId="{93837C45-C1AF-4DC4-916A-D0BB214C50BD}" dt="2023-11-13T12:39:47.255" v="5923" actId="1076"/>
          <ac:spMkLst>
            <pc:docMk/>
            <pc:sldMk cId="3019879630" sldId="752"/>
            <ac:spMk id="55" creationId="{38AA4F54-B48E-8637-873A-E0FC6B7BE257}"/>
          </ac:spMkLst>
        </pc:spChg>
        <pc:spChg chg="mod">
          <ac:chgData name="Danilo Ríos" userId="74fa47b150b6dd85" providerId="LiveId" clId="{93837C45-C1AF-4DC4-916A-D0BB214C50BD}" dt="2023-11-13T12:39:47.255" v="5923" actId="1076"/>
          <ac:spMkLst>
            <pc:docMk/>
            <pc:sldMk cId="3019879630" sldId="752"/>
            <ac:spMk id="56" creationId="{3F027E7D-2D00-EA6B-AFBC-5899647FE5FF}"/>
          </ac:spMkLst>
        </pc:spChg>
        <pc:spChg chg="mod">
          <ac:chgData name="Danilo Ríos" userId="74fa47b150b6dd85" providerId="LiveId" clId="{93837C45-C1AF-4DC4-916A-D0BB214C50BD}" dt="2023-11-13T12:39:47.255" v="5923" actId="1076"/>
          <ac:spMkLst>
            <pc:docMk/>
            <pc:sldMk cId="3019879630" sldId="752"/>
            <ac:spMk id="57" creationId="{4FD1C4AC-8A6E-165D-486F-310F321DBFF8}"/>
          </ac:spMkLst>
        </pc:spChg>
        <pc:spChg chg="mod">
          <ac:chgData name="Danilo Ríos" userId="74fa47b150b6dd85" providerId="LiveId" clId="{93837C45-C1AF-4DC4-916A-D0BB214C50BD}" dt="2023-11-13T12:39:47.255" v="5923" actId="1076"/>
          <ac:spMkLst>
            <pc:docMk/>
            <pc:sldMk cId="3019879630" sldId="752"/>
            <ac:spMk id="65" creationId="{64D9AC5F-34F3-4DF7-D3CF-7D17C322F11C}"/>
          </ac:spMkLst>
        </pc:spChg>
        <pc:spChg chg="mod">
          <ac:chgData name="Danilo Ríos" userId="74fa47b150b6dd85" providerId="LiveId" clId="{93837C45-C1AF-4DC4-916A-D0BB214C50BD}" dt="2023-11-13T12:39:47.255" v="5923" actId="1076"/>
          <ac:spMkLst>
            <pc:docMk/>
            <pc:sldMk cId="3019879630" sldId="752"/>
            <ac:spMk id="71" creationId="{D58C8CCB-66B8-3462-761B-762E5AF7463E}"/>
          </ac:spMkLst>
        </pc:spChg>
        <pc:spChg chg="mod">
          <ac:chgData name="Danilo Ríos" userId="74fa47b150b6dd85" providerId="LiveId" clId="{93837C45-C1AF-4DC4-916A-D0BB214C50BD}" dt="2023-11-13T12:39:47.255" v="5923" actId="1076"/>
          <ac:spMkLst>
            <pc:docMk/>
            <pc:sldMk cId="3019879630" sldId="752"/>
            <ac:spMk id="72" creationId="{AF4652EC-6323-7B04-4B16-145D757BE12A}"/>
          </ac:spMkLst>
        </pc:spChg>
        <pc:spChg chg="mod">
          <ac:chgData name="Danilo Ríos" userId="74fa47b150b6dd85" providerId="LiveId" clId="{93837C45-C1AF-4DC4-916A-D0BB214C50BD}" dt="2023-11-13T12:39:47.255" v="5923" actId="1076"/>
          <ac:spMkLst>
            <pc:docMk/>
            <pc:sldMk cId="3019879630" sldId="752"/>
            <ac:spMk id="73" creationId="{141559EA-70C1-4D37-F182-88E3F173FCDD}"/>
          </ac:spMkLst>
        </pc:spChg>
        <pc:spChg chg="mod">
          <ac:chgData name="Danilo Ríos" userId="74fa47b150b6dd85" providerId="LiveId" clId="{93837C45-C1AF-4DC4-916A-D0BB214C50BD}" dt="2023-11-13T12:39:47.255" v="5923" actId="1076"/>
          <ac:spMkLst>
            <pc:docMk/>
            <pc:sldMk cId="3019879630" sldId="752"/>
            <ac:spMk id="74" creationId="{4C0564B2-64DC-CED2-92FD-CFC49B56EA37}"/>
          </ac:spMkLst>
        </pc:spChg>
        <pc:grpChg chg="mod">
          <ac:chgData name="Danilo Ríos" userId="74fa47b150b6dd85" providerId="LiveId" clId="{93837C45-C1AF-4DC4-916A-D0BB214C50BD}" dt="2023-11-13T12:39:47.255" v="5923" actId="1076"/>
          <ac:grpSpMkLst>
            <pc:docMk/>
            <pc:sldMk cId="3019879630" sldId="752"/>
            <ac:grpSpMk id="6" creationId="{68936B16-6059-F81B-22DE-3D384A224923}"/>
          </ac:grpSpMkLst>
        </pc:grpChg>
        <pc:grpChg chg="mod">
          <ac:chgData name="Danilo Ríos" userId="74fa47b150b6dd85" providerId="LiveId" clId="{93837C45-C1AF-4DC4-916A-D0BB214C50BD}" dt="2023-11-13T12:39:47.255" v="5923" actId="1076"/>
          <ac:grpSpMkLst>
            <pc:docMk/>
            <pc:sldMk cId="3019879630" sldId="752"/>
            <ac:grpSpMk id="18" creationId="{24D176E6-0B88-45BA-3F26-1E6BBF2B74F5}"/>
          </ac:grpSpMkLst>
        </pc:grpChg>
        <pc:grpChg chg="mod">
          <ac:chgData name="Danilo Ríos" userId="74fa47b150b6dd85" providerId="LiveId" clId="{93837C45-C1AF-4DC4-916A-D0BB214C50BD}" dt="2023-11-13T12:39:47.255" v="5923" actId="1076"/>
          <ac:grpSpMkLst>
            <pc:docMk/>
            <pc:sldMk cId="3019879630" sldId="752"/>
            <ac:grpSpMk id="26" creationId="{B1828385-0562-E100-AB51-0A72D9CB22CF}"/>
          </ac:grpSpMkLst>
        </pc:grpChg>
        <pc:grpChg chg="mod">
          <ac:chgData name="Danilo Ríos" userId="74fa47b150b6dd85" providerId="LiveId" clId="{93837C45-C1AF-4DC4-916A-D0BB214C50BD}" dt="2023-11-13T12:39:47.255" v="5923" actId="1076"/>
          <ac:grpSpMkLst>
            <pc:docMk/>
            <pc:sldMk cId="3019879630" sldId="752"/>
            <ac:grpSpMk id="39" creationId="{A93F7F93-7C5D-84D7-B84A-EC7E49C4FC04}"/>
          </ac:grpSpMkLst>
        </pc:grpChg>
        <pc:cxnChg chg="mod">
          <ac:chgData name="Danilo Ríos" userId="74fa47b150b6dd85" providerId="LiveId" clId="{93837C45-C1AF-4DC4-916A-D0BB214C50BD}" dt="2023-11-13T12:39:47.255" v="5923" actId="1076"/>
          <ac:cxnSpMkLst>
            <pc:docMk/>
            <pc:sldMk cId="3019879630" sldId="752"/>
            <ac:cxnSpMk id="3" creationId="{882B321A-763C-65E1-BA40-1BD43C98444C}"/>
          </ac:cxnSpMkLst>
        </pc:cxnChg>
        <pc:cxnChg chg="mod">
          <ac:chgData name="Danilo Ríos" userId="74fa47b150b6dd85" providerId="LiveId" clId="{93837C45-C1AF-4DC4-916A-D0BB214C50BD}" dt="2023-11-13T12:39:47.255" v="5923" actId="1076"/>
          <ac:cxnSpMkLst>
            <pc:docMk/>
            <pc:sldMk cId="3019879630" sldId="752"/>
            <ac:cxnSpMk id="17" creationId="{FB7BB4C1-3ADC-58E1-5F13-A128F881AC4F}"/>
          </ac:cxnSpMkLst>
        </pc:cxnChg>
        <pc:cxnChg chg="mod">
          <ac:chgData name="Danilo Ríos" userId="74fa47b150b6dd85" providerId="LiveId" clId="{93837C45-C1AF-4DC4-916A-D0BB214C50BD}" dt="2023-11-13T12:39:47.255" v="5923" actId="1076"/>
          <ac:cxnSpMkLst>
            <pc:docMk/>
            <pc:sldMk cId="3019879630" sldId="752"/>
            <ac:cxnSpMk id="36" creationId="{9BF24018-EC6C-99EB-3974-6BE42EC3EA05}"/>
          </ac:cxnSpMkLst>
        </pc:cxnChg>
        <pc:cxnChg chg="mod">
          <ac:chgData name="Danilo Ríos" userId="74fa47b150b6dd85" providerId="LiveId" clId="{93837C45-C1AF-4DC4-916A-D0BB214C50BD}" dt="2023-11-13T12:39:47.255" v="5923" actId="1076"/>
          <ac:cxnSpMkLst>
            <pc:docMk/>
            <pc:sldMk cId="3019879630" sldId="752"/>
            <ac:cxnSpMk id="42" creationId="{772EAA6D-3EFF-2C2B-E877-59B900D77092}"/>
          </ac:cxnSpMkLst>
        </pc:cxnChg>
        <pc:cxnChg chg="mod">
          <ac:chgData name="Danilo Ríos" userId="74fa47b150b6dd85" providerId="LiveId" clId="{93837C45-C1AF-4DC4-916A-D0BB214C50BD}" dt="2023-11-13T12:39:47.255" v="5923" actId="1076"/>
          <ac:cxnSpMkLst>
            <pc:docMk/>
            <pc:sldMk cId="3019879630" sldId="752"/>
            <ac:cxnSpMk id="44" creationId="{BE543CBD-368B-EE4F-8FAB-60B9DB7503FA}"/>
          </ac:cxnSpMkLst>
        </pc:cxnChg>
        <pc:cxnChg chg="mod">
          <ac:chgData name="Danilo Ríos" userId="74fa47b150b6dd85" providerId="LiveId" clId="{93837C45-C1AF-4DC4-916A-D0BB214C50BD}" dt="2023-11-13T12:39:47.255" v="5923" actId="1076"/>
          <ac:cxnSpMkLst>
            <pc:docMk/>
            <pc:sldMk cId="3019879630" sldId="752"/>
            <ac:cxnSpMk id="46" creationId="{A661DC09-A55B-7535-E812-BFD18169E6EF}"/>
          </ac:cxnSpMkLst>
        </pc:cxnChg>
        <pc:cxnChg chg="mod">
          <ac:chgData name="Danilo Ríos" userId="74fa47b150b6dd85" providerId="LiveId" clId="{93837C45-C1AF-4DC4-916A-D0BB214C50BD}" dt="2023-11-13T12:39:47.255" v="5923" actId="1076"/>
          <ac:cxnSpMkLst>
            <pc:docMk/>
            <pc:sldMk cId="3019879630" sldId="752"/>
            <ac:cxnSpMk id="47" creationId="{27F8AAEC-1162-050F-402B-EA9F4AB81F54}"/>
          </ac:cxnSpMkLst>
        </pc:cxnChg>
        <pc:cxnChg chg="mod">
          <ac:chgData name="Danilo Ríos" userId="74fa47b150b6dd85" providerId="LiveId" clId="{93837C45-C1AF-4DC4-916A-D0BB214C50BD}" dt="2023-11-13T12:39:47.255" v="5923" actId="1076"/>
          <ac:cxnSpMkLst>
            <pc:docMk/>
            <pc:sldMk cId="3019879630" sldId="752"/>
            <ac:cxnSpMk id="48" creationId="{3CF8A69A-6887-313E-23DE-485761ABC989}"/>
          </ac:cxnSpMkLst>
        </pc:cxnChg>
        <pc:cxnChg chg="mod">
          <ac:chgData name="Danilo Ríos" userId="74fa47b150b6dd85" providerId="LiveId" clId="{93837C45-C1AF-4DC4-916A-D0BB214C50BD}" dt="2023-11-13T12:39:47.255" v="5923" actId="1076"/>
          <ac:cxnSpMkLst>
            <pc:docMk/>
            <pc:sldMk cId="3019879630" sldId="752"/>
            <ac:cxnSpMk id="49" creationId="{7FB84E24-9EE5-0255-C102-380F2385D9C5}"/>
          </ac:cxnSpMkLst>
        </pc:cxnChg>
        <pc:cxnChg chg="mod">
          <ac:chgData name="Danilo Ríos" userId="74fa47b150b6dd85" providerId="LiveId" clId="{93837C45-C1AF-4DC4-916A-D0BB214C50BD}" dt="2023-11-13T12:39:47.255" v="5923" actId="1076"/>
          <ac:cxnSpMkLst>
            <pc:docMk/>
            <pc:sldMk cId="3019879630" sldId="752"/>
            <ac:cxnSpMk id="50" creationId="{7475CBC8-CBD2-86E8-6639-92F7AF657AD9}"/>
          </ac:cxnSpMkLst>
        </pc:cxnChg>
        <pc:cxnChg chg="mod">
          <ac:chgData name="Danilo Ríos" userId="74fa47b150b6dd85" providerId="LiveId" clId="{93837C45-C1AF-4DC4-916A-D0BB214C50BD}" dt="2023-11-13T12:39:47.255" v="5923" actId="1076"/>
          <ac:cxnSpMkLst>
            <pc:docMk/>
            <pc:sldMk cId="3019879630" sldId="752"/>
            <ac:cxnSpMk id="51" creationId="{368B05CA-25E1-4E66-3241-5B215DFD03A3}"/>
          </ac:cxnSpMkLst>
        </pc:cxnChg>
        <pc:cxnChg chg="mod">
          <ac:chgData name="Danilo Ríos" userId="74fa47b150b6dd85" providerId="LiveId" clId="{93837C45-C1AF-4DC4-916A-D0BB214C50BD}" dt="2023-11-13T12:39:47.255" v="5923" actId="1076"/>
          <ac:cxnSpMkLst>
            <pc:docMk/>
            <pc:sldMk cId="3019879630" sldId="752"/>
            <ac:cxnSpMk id="52" creationId="{B67BE941-9742-1CE7-A171-42D0D54CFEF7}"/>
          </ac:cxnSpMkLst>
        </pc:cxnChg>
        <pc:cxnChg chg="mod">
          <ac:chgData name="Danilo Ríos" userId="74fa47b150b6dd85" providerId="LiveId" clId="{93837C45-C1AF-4DC4-916A-D0BB214C50BD}" dt="2023-11-13T12:39:47.255" v="5923" actId="1076"/>
          <ac:cxnSpMkLst>
            <pc:docMk/>
            <pc:sldMk cId="3019879630" sldId="752"/>
            <ac:cxnSpMk id="67" creationId="{479B4898-2099-D442-6733-4FBA09F967A4}"/>
          </ac:cxnSpMkLst>
        </pc:cxnChg>
        <pc:cxnChg chg="mod">
          <ac:chgData name="Danilo Ríos" userId="74fa47b150b6dd85" providerId="LiveId" clId="{93837C45-C1AF-4DC4-916A-D0BB214C50BD}" dt="2023-11-13T12:39:47.255" v="5923" actId="1076"/>
          <ac:cxnSpMkLst>
            <pc:docMk/>
            <pc:sldMk cId="3019879630" sldId="752"/>
            <ac:cxnSpMk id="69" creationId="{A3ED52E3-2489-5F91-7CED-44E316C5A190}"/>
          </ac:cxnSpMkLst>
        </pc:cxnChg>
        <pc:cxnChg chg="mod">
          <ac:chgData name="Danilo Ríos" userId="74fa47b150b6dd85" providerId="LiveId" clId="{93837C45-C1AF-4DC4-916A-D0BB214C50BD}" dt="2023-11-13T12:39:47.255" v="5923" actId="1076"/>
          <ac:cxnSpMkLst>
            <pc:docMk/>
            <pc:sldMk cId="3019879630" sldId="752"/>
            <ac:cxnSpMk id="70" creationId="{82907E41-408F-84C5-5865-1FF6D94BFB2A}"/>
          </ac:cxnSpMkLst>
        </pc:cxnChg>
      </pc:sldChg>
      <pc:sldChg chg="addSp modSp add mod">
        <pc:chgData name="Danilo Ríos" userId="74fa47b150b6dd85" providerId="LiveId" clId="{93837C45-C1AF-4DC4-916A-D0BB214C50BD}" dt="2023-11-13T12:39:59.816" v="5924" actId="1076"/>
        <pc:sldMkLst>
          <pc:docMk/>
          <pc:sldMk cId="2165734218" sldId="753"/>
        </pc:sldMkLst>
        <pc:spChg chg="mod">
          <ac:chgData name="Danilo Ríos" userId="74fa47b150b6dd85" providerId="LiveId" clId="{93837C45-C1AF-4DC4-916A-D0BB214C50BD}" dt="2023-11-13T12:39:59.816" v="5924" actId="1076"/>
          <ac:spMkLst>
            <pc:docMk/>
            <pc:sldMk cId="2165734218" sldId="753"/>
            <ac:spMk id="2" creationId="{7C8BA021-9718-C942-7469-5D3B5EE7B280}"/>
          </ac:spMkLst>
        </pc:spChg>
        <pc:spChg chg="mod">
          <ac:chgData name="Danilo Ríos" userId="74fa47b150b6dd85" providerId="LiveId" clId="{93837C45-C1AF-4DC4-916A-D0BB214C50BD}" dt="2023-11-13T12:39:59.816" v="5924" actId="1076"/>
          <ac:spMkLst>
            <pc:docMk/>
            <pc:sldMk cId="2165734218" sldId="753"/>
            <ac:spMk id="4" creationId="{0ABA05F1-FF8D-0B0F-081B-7F2F7A73C506}"/>
          </ac:spMkLst>
        </pc:spChg>
        <pc:spChg chg="mod">
          <ac:chgData name="Danilo Ríos" userId="74fa47b150b6dd85" providerId="LiveId" clId="{93837C45-C1AF-4DC4-916A-D0BB214C50BD}" dt="2023-11-13T12:39:59.816" v="5924" actId="1076"/>
          <ac:spMkLst>
            <pc:docMk/>
            <pc:sldMk cId="2165734218" sldId="753"/>
            <ac:spMk id="5" creationId="{941370CE-CA1A-A064-731C-79517BF70C6D}"/>
          </ac:spMkLst>
        </pc:spChg>
        <pc:spChg chg="mod">
          <ac:chgData name="Danilo Ríos" userId="74fa47b150b6dd85" providerId="LiveId" clId="{93837C45-C1AF-4DC4-916A-D0BB214C50BD}" dt="2023-11-13T12:39:59.816" v="5924" actId="1076"/>
          <ac:spMkLst>
            <pc:docMk/>
            <pc:sldMk cId="2165734218" sldId="753"/>
            <ac:spMk id="16" creationId="{FABEAE90-FB24-7F25-0AF2-81AB1634BFF0}"/>
          </ac:spMkLst>
        </pc:spChg>
        <pc:spChg chg="mod">
          <ac:chgData name="Danilo Ríos" userId="74fa47b150b6dd85" providerId="LiveId" clId="{93837C45-C1AF-4DC4-916A-D0BB214C50BD}" dt="2023-11-13T12:39:59.816" v="5924" actId="1076"/>
          <ac:spMkLst>
            <pc:docMk/>
            <pc:sldMk cId="2165734218" sldId="753"/>
            <ac:spMk id="32" creationId="{4F74F556-AB0D-D406-86E6-A55EE5CEA128}"/>
          </ac:spMkLst>
        </pc:spChg>
        <pc:spChg chg="mod">
          <ac:chgData name="Danilo Ríos" userId="74fa47b150b6dd85" providerId="LiveId" clId="{93837C45-C1AF-4DC4-916A-D0BB214C50BD}" dt="2023-11-13T12:39:59.816" v="5924" actId="1076"/>
          <ac:spMkLst>
            <pc:docMk/>
            <pc:sldMk cId="2165734218" sldId="753"/>
            <ac:spMk id="33" creationId="{C07DEB2E-D03B-B386-DF38-B651A2B49816}"/>
          </ac:spMkLst>
        </pc:spChg>
        <pc:spChg chg="mod">
          <ac:chgData name="Danilo Ríos" userId="74fa47b150b6dd85" providerId="LiveId" clId="{93837C45-C1AF-4DC4-916A-D0BB214C50BD}" dt="2023-11-13T12:39:59.816" v="5924" actId="1076"/>
          <ac:spMkLst>
            <pc:docMk/>
            <pc:sldMk cId="2165734218" sldId="753"/>
            <ac:spMk id="34" creationId="{BE7FCC62-1ABC-C49B-E172-C7CF7DA95939}"/>
          </ac:spMkLst>
        </pc:spChg>
        <pc:spChg chg="add mod">
          <ac:chgData name="Danilo Ríos" userId="74fa47b150b6dd85" providerId="LiveId" clId="{93837C45-C1AF-4DC4-916A-D0BB214C50BD}" dt="2023-11-13T12:37:55.142" v="5916"/>
          <ac:spMkLst>
            <pc:docMk/>
            <pc:sldMk cId="2165734218" sldId="753"/>
            <ac:spMk id="35" creationId="{BA7D80DF-50D8-725B-AFB8-996A44B1B022}"/>
          </ac:spMkLst>
        </pc:spChg>
        <pc:spChg chg="mod">
          <ac:chgData name="Danilo Ríos" userId="74fa47b150b6dd85" providerId="LiveId" clId="{93837C45-C1AF-4DC4-916A-D0BB214C50BD}" dt="2023-11-13T12:39:59.816" v="5924" actId="1076"/>
          <ac:spMkLst>
            <pc:docMk/>
            <pc:sldMk cId="2165734218" sldId="753"/>
            <ac:spMk id="38" creationId="{59A21342-D1B0-78F3-08B4-519C70992CC2}"/>
          </ac:spMkLst>
        </pc:spChg>
        <pc:spChg chg="mod">
          <ac:chgData name="Danilo Ríos" userId="74fa47b150b6dd85" providerId="LiveId" clId="{93837C45-C1AF-4DC4-916A-D0BB214C50BD}" dt="2023-11-13T12:39:59.816" v="5924" actId="1076"/>
          <ac:spMkLst>
            <pc:docMk/>
            <pc:sldMk cId="2165734218" sldId="753"/>
            <ac:spMk id="43" creationId="{A75DBC97-F3E7-1C9D-CA2F-C2617989E1E4}"/>
          </ac:spMkLst>
        </pc:spChg>
        <pc:spChg chg="mod">
          <ac:chgData name="Danilo Ríos" userId="74fa47b150b6dd85" providerId="LiveId" clId="{93837C45-C1AF-4DC4-916A-D0BB214C50BD}" dt="2023-11-13T12:39:59.816" v="5924" actId="1076"/>
          <ac:spMkLst>
            <pc:docMk/>
            <pc:sldMk cId="2165734218" sldId="753"/>
            <ac:spMk id="45" creationId="{298EBBDC-D452-A474-3CBD-7C6FD0826C33}"/>
          </ac:spMkLst>
        </pc:spChg>
        <pc:spChg chg="mod">
          <ac:chgData name="Danilo Ríos" userId="74fa47b150b6dd85" providerId="LiveId" clId="{93837C45-C1AF-4DC4-916A-D0BB214C50BD}" dt="2023-11-13T12:39:59.816" v="5924" actId="1076"/>
          <ac:spMkLst>
            <pc:docMk/>
            <pc:sldMk cId="2165734218" sldId="753"/>
            <ac:spMk id="53" creationId="{46B62C64-F867-63F6-20C1-5CD9B50E00B1}"/>
          </ac:spMkLst>
        </pc:spChg>
        <pc:spChg chg="mod">
          <ac:chgData name="Danilo Ríos" userId="74fa47b150b6dd85" providerId="LiveId" clId="{93837C45-C1AF-4DC4-916A-D0BB214C50BD}" dt="2023-11-13T12:39:59.816" v="5924" actId="1076"/>
          <ac:spMkLst>
            <pc:docMk/>
            <pc:sldMk cId="2165734218" sldId="753"/>
            <ac:spMk id="54" creationId="{4900447C-671D-C4AC-4CBB-2B196B6E02A6}"/>
          </ac:spMkLst>
        </pc:spChg>
        <pc:spChg chg="mod">
          <ac:chgData name="Danilo Ríos" userId="74fa47b150b6dd85" providerId="LiveId" clId="{93837C45-C1AF-4DC4-916A-D0BB214C50BD}" dt="2023-11-13T12:39:59.816" v="5924" actId="1076"/>
          <ac:spMkLst>
            <pc:docMk/>
            <pc:sldMk cId="2165734218" sldId="753"/>
            <ac:spMk id="55" creationId="{38AA4F54-B48E-8637-873A-E0FC6B7BE257}"/>
          </ac:spMkLst>
        </pc:spChg>
        <pc:spChg chg="mod">
          <ac:chgData name="Danilo Ríos" userId="74fa47b150b6dd85" providerId="LiveId" clId="{93837C45-C1AF-4DC4-916A-D0BB214C50BD}" dt="2023-11-13T12:39:59.816" v="5924" actId="1076"/>
          <ac:spMkLst>
            <pc:docMk/>
            <pc:sldMk cId="2165734218" sldId="753"/>
            <ac:spMk id="56" creationId="{3F027E7D-2D00-EA6B-AFBC-5899647FE5FF}"/>
          </ac:spMkLst>
        </pc:spChg>
        <pc:spChg chg="mod">
          <ac:chgData name="Danilo Ríos" userId="74fa47b150b6dd85" providerId="LiveId" clId="{93837C45-C1AF-4DC4-916A-D0BB214C50BD}" dt="2023-11-13T12:39:59.816" v="5924" actId="1076"/>
          <ac:spMkLst>
            <pc:docMk/>
            <pc:sldMk cId="2165734218" sldId="753"/>
            <ac:spMk id="57" creationId="{4FD1C4AC-8A6E-165D-486F-310F321DBFF8}"/>
          </ac:spMkLst>
        </pc:spChg>
        <pc:spChg chg="mod">
          <ac:chgData name="Danilo Ríos" userId="74fa47b150b6dd85" providerId="LiveId" clId="{93837C45-C1AF-4DC4-916A-D0BB214C50BD}" dt="2023-11-13T12:39:59.816" v="5924" actId="1076"/>
          <ac:spMkLst>
            <pc:docMk/>
            <pc:sldMk cId="2165734218" sldId="753"/>
            <ac:spMk id="65" creationId="{64D9AC5F-34F3-4DF7-D3CF-7D17C322F11C}"/>
          </ac:spMkLst>
        </pc:spChg>
        <pc:spChg chg="mod">
          <ac:chgData name="Danilo Ríos" userId="74fa47b150b6dd85" providerId="LiveId" clId="{93837C45-C1AF-4DC4-916A-D0BB214C50BD}" dt="2023-11-13T12:39:59.816" v="5924" actId="1076"/>
          <ac:spMkLst>
            <pc:docMk/>
            <pc:sldMk cId="2165734218" sldId="753"/>
            <ac:spMk id="71" creationId="{D58C8CCB-66B8-3462-761B-762E5AF7463E}"/>
          </ac:spMkLst>
        </pc:spChg>
        <pc:spChg chg="mod">
          <ac:chgData name="Danilo Ríos" userId="74fa47b150b6dd85" providerId="LiveId" clId="{93837C45-C1AF-4DC4-916A-D0BB214C50BD}" dt="2023-11-13T12:39:59.816" v="5924" actId="1076"/>
          <ac:spMkLst>
            <pc:docMk/>
            <pc:sldMk cId="2165734218" sldId="753"/>
            <ac:spMk id="72" creationId="{AF4652EC-6323-7B04-4B16-145D757BE12A}"/>
          </ac:spMkLst>
        </pc:spChg>
        <pc:spChg chg="mod">
          <ac:chgData name="Danilo Ríos" userId="74fa47b150b6dd85" providerId="LiveId" clId="{93837C45-C1AF-4DC4-916A-D0BB214C50BD}" dt="2023-11-13T12:39:59.816" v="5924" actId="1076"/>
          <ac:spMkLst>
            <pc:docMk/>
            <pc:sldMk cId="2165734218" sldId="753"/>
            <ac:spMk id="73" creationId="{141559EA-70C1-4D37-F182-88E3F173FCDD}"/>
          </ac:spMkLst>
        </pc:spChg>
        <pc:spChg chg="mod">
          <ac:chgData name="Danilo Ríos" userId="74fa47b150b6dd85" providerId="LiveId" clId="{93837C45-C1AF-4DC4-916A-D0BB214C50BD}" dt="2023-11-13T12:39:59.816" v="5924" actId="1076"/>
          <ac:spMkLst>
            <pc:docMk/>
            <pc:sldMk cId="2165734218" sldId="753"/>
            <ac:spMk id="74" creationId="{4C0564B2-64DC-CED2-92FD-CFC49B56EA37}"/>
          </ac:spMkLst>
        </pc:spChg>
        <pc:grpChg chg="mod">
          <ac:chgData name="Danilo Ríos" userId="74fa47b150b6dd85" providerId="LiveId" clId="{93837C45-C1AF-4DC4-916A-D0BB214C50BD}" dt="2023-11-13T12:39:59.816" v="5924" actId="1076"/>
          <ac:grpSpMkLst>
            <pc:docMk/>
            <pc:sldMk cId="2165734218" sldId="753"/>
            <ac:grpSpMk id="6" creationId="{68936B16-6059-F81B-22DE-3D384A224923}"/>
          </ac:grpSpMkLst>
        </pc:grpChg>
        <pc:grpChg chg="mod">
          <ac:chgData name="Danilo Ríos" userId="74fa47b150b6dd85" providerId="LiveId" clId="{93837C45-C1AF-4DC4-916A-D0BB214C50BD}" dt="2023-11-13T12:39:59.816" v="5924" actId="1076"/>
          <ac:grpSpMkLst>
            <pc:docMk/>
            <pc:sldMk cId="2165734218" sldId="753"/>
            <ac:grpSpMk id="18" creationId="{24D176E6-0B88-45BA-3F26-1E6BBF2B74F5}"/>
          </ac:grpSpMkLst>
        </pc:grpChg>
        <pc:grpChg chg="mod">
          <ac:chgData name="Danilo Ríos" userId="74fa47b150b6dd85" providerId="LiveId" clId="{93837C45-C1AF-4DC4-916A-D0BB214C50BD}" dt="2023-11-13T12:39:59.816" v="5924" actId="1076"/>
          <ac:grpSpMkLst>
            <pc:docMk/>
            <pc:sldMk cId="2165734218" sldId="753"/>
            <ac:grpSpMk id="26" creationId="{B1828385-0562-E100-AB51-0A72D9CB22CF}"/>
          </ac:grpSpMkLst>
        </pc:grpChg>
        <pc:grpChg chg="mod">
          <ac:chgData name="Danilo Ríos" userId="74fa47b150b6dd85" providerId="LiveId" clId="{93837C45-C1AF-4DC4-916A-D0BB214C50BD}" dt="2023-11-13T12:39:59.816" v="5924" actId="1076"/>
          <ac:grpSpMkLst>
            <pc:docMk/>
            <pc:sldMk cId="2165734218" sldId="753"/>
            <ac:grpSpMk id="39" creationId="{A93F7F93-7C5D-84D7-B84A-EC7E49C4FC04}"/>
          </ac:grpSpMkLst>
        </pc:grpChg>
        <pc:cxnChg chg="mod">
          <ac:chgData name="Danilo Ríos" userId="74fa47b150b6dd85" providerId="LiveId" clId="{93837C45-C1AF-4DC4-916A-D0BB214C50BD}" dt="2023-11-13T12:39:59.816" v="5924" actId="1076"/>
          <ac:cxnSpMkLst>
            <pc:docMk/>
            <pc:sldMk cId="2165734218" sldId="753"/>
            <ac:cxnSpMk id="3" creationId="{882B321A-763C-65E1-BA40-1BD43C98444C}"/>
          </ac:cxnSpMkLst>
        </pc:cxnChg>
        <pc:cxnChg chg="mod">
          <ac:chgData name="Danilo Ríos" userId="74fa47b150b6dd85" providerId="LiveId" clId="{93837C45-C1AF-4DC4-916A-D0BB214C50BD}" dt="2023-11-13T12:39:59.816" v="5924" actId="1076"/>
          <ac:cxnSpMkLst>
            <pc:docMk/>
            <pc:sldMk cId="2165734218" sldId="753"/>
            <ac:cxnSpMk id="17" creationId="{FB7BB4C1-3ADC-58E1-5F13-A128F881AC4F}"/>
          </ac:cxnSpMkLst>
        </pc:cxnChg>
        <pc:cxnChg chg="mod">
          <ac:chgData name="Danilo Ríos" userId="74fa47b150b6dd85" providerId="LiveId" clId="{93837C45-C1AF-4DC4-916A-D0BB214C50BD}" dt="2023-11-13T12:39:59.816" v="5924" actId="1076"/>
          <ac:cxnSpMkLst>
            <pc:docMk/>
            <pc:sldMk cId="2165734218" sldId="753"/>
            <ac:cxnSpMk id="36" creationId="{9BF24018-EC6C-99EB-3974-6BE42EC3EA05}"/>
          </ac:cxnSpMkLst>
        </pc:cxnChg>
        <pc:cxnChg chg="mod">
          <ac:chgData name="Danilo Ríos" userId="74fa47b150b6dd85" providerId="LiveId" clId="{93837C45-C1AF-4DC4-916A-D0BB214C50BD}" dt="2023-11-13T12:39:59.816" v="5924" actId="1076"/>
          <ac:cxnSpMkLst>
            <pc:docMk/>
            <pc:sldMk cId="2165734218" sldId="753"/>
            <ac:cxnSpMk id="42" creationId="{772EAA6D-3EFF-2C2B-E877-59B900D77092}"/>
          </ac:cxnSpMkLst>
        </pc:cxnChg>
        <pc:cxnChg chg="mod">
          <ac:chgData name="Danilo Ríos" userId="74fa47b150b6dd85" providerId="LiveId" clId="{93837C45-C1AF-4DC4-916A-D0BB214C50BD}" dt="2023-11-13T12:39:59.816" v="5924" actId="1076"/>
          <ac:cxnSpMkLst>
            <pc:docMk/>
            <pc:sldMk cId="2165734218" sldId="753"/>
            <ac:cxnSpMk id="44" creationId="{BE543CBD-368B-EE4F-8FAB-60B9DB7503FA}"/>
          </ac:cxnSpMkLst>
        </pc:cxnChg>
        <pc:cxnChg chg="mod">
          <ac:chgData name="Danilo Ríos" userId="74fa47b150b6dd85" providerId="LiveId" clId="{93837C45-C1AF-4DC4-916A-D0BB214C50BD}" dt="2023-11-13T12:39:59.816" v="5924" actId="1076"/>
          <ac:cxnSpMkLst>
            <pc:docMk/>
            <pc:sldMk cId="2165734218" sldId="753"/>
            <ac:cxnSpMk id="46" creationId="{A661DC09-A55B-7535-E812-BFD18169E6EF}"/>
          </ac:cxnSpMkLst>
        </pc:cxnChg>
        <pc:cxnChg chg="mod">
          <ac:chgData name="Danilo Ríos" userId="74fa47b150b6dd85" providerId="LiveId" clId="{93837C45-C1AF-4DC4-916A-D0BB214C50BD}" dt="2023-11-13T12:39:59.816" v="5924" actId="1076"/>
          <ac:cxnSpMkLst>
            <pc:docMk/>
            <pc:sldMk cId="2165734218" sldId="753"/>
            <ac:cxnSpMk id="47" creationId="{27F8AAEC-1162-050F-402B-EA9F4AB81F54}"/>
          </ac:cxnSpMkLst>
        </pc:cxnChg>
        <pc:cxnChg chg="mod">
          <ac:chgData name="Danilo Ríos" userId="74fa47b150b6dd85" providerId="LiveId" clId="{93837C45-C1AF-4DC4-916A-D0BB214C50BD}" dt="2023-11-13T12:39:59.816" v="5924" actId="1076"/>
          <ac:cxnSpMkLst>
            <pc:docMk/>
            <pc:sldMk cId="2165734218" sldId="753"/>
            <ac:cxnSpMk id="48" creationId="{3CF8A69A-6887-313E-23DE-485761ABC989}"/>
          </ac:cxnSpMkLst>
        </pc:cxnChg>
        <pc:cxnChg chg="mod">
          <ac:chgData name="Danilo Ríos" userId="74fa47b150b6dd85" providerId="LiveId" clId="{93837C45-C1AF-4DC4-916A-D0BB214C50BD}" dt="2023-11-13T12:39:59.816" v="5924" actId="1076"/>
          <ac:cxnSpMkLst>
            <pc:docMk/>
            <pc:sldMk cId="2165734218" sldId="753"/>
            <ac:cxnSpMk id="49" creationId="{7FB84E24-9EE5-0255-C102-380F2385D9C5}"/>
          </ac:cxnSpMkLst>
        </pc:cxnChg>
        <pc:cxnChg chg="mod">
          <ac:chgData name="Danilo Ríos" userId="74fa47b150b6dd85" providerId="LiveId" clId="{93837C45-C1AF-4DC4-916A-D0BB214C50BD}" dt="2023-11-13T12:39:59.816" v="5924" actId="1076"/>
          <ac:cxnSpMkLst>
            <pc:docMk/>
            <pc:sldMk cId="2165734218" sldId="753"/>
            <ac:cxnSpMk id="50" creationId="{7475CBC8-CBD2-86E8-6639-92F7AF657AD9}"/>
          </ac:cxnSpMkLst>
        </pc:cxnChg>
        <pc:cxnChg chg="mod">
          <ac:chgData name="Danilo Ríos" userId="74fa47b150b6dd85" providerId="LiveId" clId="{93837C45-C1AF-4DC4-916A-D0BB214C50BD}" dt="2023-11-13T12:39:59.816" v="5924" actId="1076"/>
          <ac:cxnSpMkLst>
            <pc:docMk/>
            <pc:sldMk cId="2165734218" sldId="753"/>
            <ac:cxnSpMk id="51" creationId="{368B05CA-25E1-4E66-3241-5B215DFD03A3}"/>
          </ac:cxnSpMkLst>
        </pc:cxnChg>
        <pc:cxnChg chg="mod">
          <ac:chgData name="Danilo Ríos" userId="74fa47b150b6dd85" providerId="LiveId" clId="{93837C45-C1AF-4DC4-916A-D0BB214C50BD}" dt="2023-11-13T12:39:59.816" v="5924" actId="1076"/>
          <ac:cxnSpMkLst>
            <pc:docMk/>
            <pc:sldMk cId="2165734218" sldId="753"/>
            <ac:cxnSpMk id="52" creationId="{B67BE941-9742-1CE7-A171-42D0D54CFEF7}"/>
          </ac:cxnSpMkLst>
        </pc:cxnChg>
        <pc:cxnChg chg="mod">
          <ac:chgData name="Danilo Ríos" userId="74fa47b150b6dd85" providerId="LiveId" clId="{93837C45-C1AF-4DC4-916A-D0BB214C50BD}" dt="2023-11-13T12:39:59.816" v="5924" actId="1076"/>
          <ac:cxnSpMkLst>
            <pc:docMk/>
            <pc:sldMk cId="2165734218" sldId="753"/>
            <ac:cxnSpMk id="67" creationId="{479B4898-2099-D442-6733-4FBA09F967A4}"/>
          </ac:cxnSpMkLst>
        </pc:cxnChg>
        <pc:cxnChg chg="mod">
          <ac:chgData name="Danilo Ríos" userId="74fa47b150b6dd85" providerId="LiveId" clId="{93837C45-C1AF-4DC4-916A-D0BB214C50BD}" dt="2023-11-13T12:39:59.816" v="5924" actId="1076"/>
          <ac:cxnSpMkLst>
            <pc:docMk/>
            <pc:sldMk cId="2165734218" sldId="753"/>
            <ac:cxnSpMk id="69" creationId="{A3ED52E3-2489-5F91-7CED-44E316C5A190}"/>
          </ac:cxnSpMkLst>
        </pc:cxnChg>
        <pc:cxnChg chg="mod">
          <ac:chgData name="Danilo Ríos" userId="74fa47b150b6dd85" providerId="LiveId" clId="{93837C45-C1AF-4DC4-916A-D0BB214C50BD}" dt="2023-11-13T12:39:59.816" v="5924" actId="1076"/>
          <ac:cxnSpMkLst>
            <pc:docMk/>
            <pc:sldMk cId="2165734218" sldId="753"/>
            <ac:cxnSpMk id="70" creationId="{82907E41-408F-84C5-5865-1FF6D94BFB2A}"/>
          </ac:cxnSpMkLst>
        </pc:cxnChg>
      </pc:sldChg>
      <pc:sldChg chg="addSp modSp new mod">
        <pc:chgData name="Danilo Ríos" userId="74fa47b150b6dd85" providerId="LiveId" clId="{93837C45-C1AF-4DC4-916A-D0BB214C50BD}" dt="2023-11-13T14:54:52.668" v="6314" actId="1076"/>
        <pc:sldMkLst>
          <pc:docMk/>
          <pc:sldMk cId="1588752117" sldId="754"/>
        </pc:sldMkLst>
        <pc:spChg chg="add mod">
          <ac:chgData name="Danilo Ríos" userId="74fa47b150b6dd85" providerId="LiveId" clId="{93837C45-C1AF-4DC4-916A-D0BB214C50BD}" dt="2023-11-13T14:54:52.668" v="6314" actId="1076"/>
          <ac:spMkLst>
            <pc:docMk/>
            <pc:sldMk cId="1588752117" sldId="754"/>
            <ac:spMk id="3" creationId="{B4D8828F-DB24-95E3-5A52-3CD8AF00C21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es-ES_tradnl"/>
          </a:p>
        </p:txBody>
      </p:sp>
      <p:sp>
        <p:nvSpPr>
          <p:cNvPr id="98307" name="Rectangle 3"/>
          <p:cNvSpPr>
            <a:spLocks noGrp="1" noChangeArrowheads="1"/>
          </p:cNvSpPr>
          <p:nvPr>
            <p:ph type="dt" sz="quarter" idx="1"/>
          </p:nvPr>
        </p:nvSpPr>
        <p:spPr bwMode="auto">
          <a:xfrm>
            <a:off x="4022725"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es-ES_tradnl"/>
          </a:p>
        </p:txBody>
      </p:sp>
      <p:sp>
        <p:nvSpPr>
          <p:cNvPr id="98308" name="Rectangle 4"/>
          <p:cNvSpPr>
            <a:spLocks noGrp="1" noChangeArrowheads="1"/>
          </p:cNvSpPr>
          <p:nvPr>
            <p:ph type="ftr" sz="quarter" idx="2"/>
          </p:nvPr>
        </p:nvSpPr>
        <p:spPr bwMode="auto">
          <a:xfrm>
            <a:off x="0"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es-ES_tradnl"/>
          </a:p>
        </p:txBody>
      </p:sp>
      <p:sp>
        <p:nvSpPr>
          <p:cNvPr id="98309" name="Rectangle 5"/>
          <p:cNvSpPr>
            <a:spLocks noGrp="1" noChangeArrowheads="1"/>
          </p:cNvSpPr>
          <p:nvPr>
            <p:ph type="sldNum" sz="quarter" idx="3"/>
          </p:nvPr>
        </p:nvSpPr>
        <p:spPr bwMode="auto">
          <a:xfrm>
            <a:off x="4022725"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EA802B7F-3886-4A25-8A4C-CD0227692A63}" type="slidenum">
              <a:rPr lang="es-ES_tradnl"/>
              <a:pPr>
                <a:defRPr/>
              </a:pPr>
              <a:t>‹Nº›</a:t>
            </a:fld>
            <a:endParaRPr lang="es-ES_tradnl"/>
          </a:p>
        </p:txBody>
      </p:sp>
    </p:spTree>
    <p:extLst>
      <p:ext uri="{BB962C8B-B14F-4D97-AF65-F5344CB8AC3E}">
        <p14:creationId xmlns:p14="http://schemas.microsoft.com/office/powerpoint/2010/main" val="2741961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es-ES_tradnl"/>
          </a:p>
        </p:txBody>
      </p:sp>
      <p:sp>
        <p:nvSpPr>
          <p:cNvPr id="96259" name="Rectangle 3"/>
          <p:cNvSpPr>
            <a:spLocks noGrp="1" noChangeArrowheads="1"/>
          </p:cNvSpPr>
          <p:nvPr>
            <p:ph type="dt" idx="1"/>
          </p:nvPr>
        </p:nvSpPr>
        <p:spPr bwMode="auto">
          <a:xfrm>
            <a:off x="4022725"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es-ES_tradnl"/>
          </a:p>
        </p:txBody>
      </p:sp>
      <p:sp>
        <p:nvSpPr>
          <p:cNvPr id="215044" name="Rectangle 4"/>
          <p:cNvSpPr>
            <a:spLocks noGrp="1" noRot="1" noChangeAspect="1" noChangeArrowheads="1" noTextEdit="1"/>
          </p:cNvSpPr>
          <p:nvPr>
            <p:ph type="sldImg" idx="2"/>
          </p:nvPr>
        </p:nvSpPr>
        <p:spPr bwMode="auto">
          <a:xfrm>
            <a:off x="554038" y="674688"/>
            <a:ext cx="5994400" cy="3371850"/>
          </a:xfrm>
          <a:prstGeom prst="rect">
            <a:avLst/>
          </a:prstGeom>
          <a:noFill/>
          <a:ln w="9525">
            <a:solidFill>
              <a:srgbClr val="000000"/>
            </a:solidFill>
            <a:miter lim="800000"/>
            <a:headEnd/>
            <a:tailEnd/>
          </a:ln>
        </p:spPr>
      </p:sp>
      <p:sp>
        <p:nvSpPr>
          <p:cNvPr id="96261" name="Rectangle 5"/>
          <p:cNvSpPr>
            <a:spLocks noGrp="1" noChangeArrowheads="1"/>
          </p:cNvSpPr>
          <p:nvPr>
            <p:ph type="body" sz="quarter" idx="3"/>
          </p:nvPr>
        </p:nvSpPr>
        <p:spPr bwMode="auto">
          <a:xfrm>
            <a:off x="709613" y="4270375"/>
            <a:ext cx="5683250" cy="4046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a:t>Haga clic para modificar el estilo de texto del patrón</a:t>
            </a:r>
          </a:p>
          <a:p>
            <a:pPr lvl="1"/>
            <a:r>
              <a:rPr lang="es-ES_tradnl" noProof="0"/>
              <a:t>Segundo nivel</a:t>
            </a:r>
          </a:p>
          <a:p>
            <a:pPr lvl="2"/>
            <a:r>
              <a:rPr lang="es-ES_tradnl" noProof="0"/>
              <a:t>Tercer nivel</a:t>
            </a:r>
          </a:p>
          <a:p>
            <a:pPr lvl="3"/>
            <a:r>
              <a:rPr lang="es-ES_tradnl" noProof="0"/>
              <a:t>Cuarto nivel</a:t>
            </a:r>
          </a:p>
          <a:p>
            <a:pPr lvl="4"/>
            <a:r>
              <a:rPr lang="es-ES_tradnl" noProof="0"/>
              <a:t>Quinto nivel</a:t>
            </a:r>
          </a:p>
        </p:txBody>
      </p:sp>
      <p:sp>
        <p:nvSpPr>
          <p:cNvPr id="96262" name="Rectangle 6"/>
          <p:cNvSpPr>
            <a:spLocks noGrp="1" noChangeArrowheads="1"/>
          </p:cNvSpPr>
          <p:nvPr>
            <p:ph type="ftr" sz="quarter" idx="4"/>
          </p:nvPr>
        </p:nvSpPr>
        <p:spPr bwMode="auto">
          <a:xfrm>
            <a:off x="0"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es-ES_tradnl"/>
          </a:p>
        </p:txBody>
      </p:sp>
      <p:sp>
        <p:nvSpPr>
          <p:cNvPr id="96263" name="Rectangle 7"/>
          <p:cNvSpPr>
            <a:spLocks noGrp="1" noChangeArrowheads="1"/>
          </p:cNvSpPr>
          <p:nvPr>
            <p:ph type="sldNum" sz="quarter" idx="5"/>
          </p:nvPr>
        </p:nvSpPr>
        <p:spPr bwMode="auto">
          <a:xfrm>
            <a:off x="4022725"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F073350C-43AC-47D6-824B-0B1F47587542}" type="slidenum">
              <a:rPr lang="es-ES_tradnl"/>
              <a:pPr>
                <a:defRPr/>
              </a:pPr>
              <a:t>‹Nº›</a:t>
            </a:fld>
            <a:endParaRPr lang="es-ES_tradnl"/>
          </a:p>
        </p:txBody>
      </p:sp>
    </p:spTree>
    <p:extLst>
      <p:ext uri="{BB962C8B-B14F-4D97-AF65-F5344CB8AC3E}">
        <p14:creationId xmlns:p14="http://schemas.microsoft.com/office/powerpoint/2010/main" val="12556273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41288" y="768350"/>
            <a:ext cx="6823075" cy="3838575"/>
          </a:xfrm>
        </p:spPr>
      </p:sp>
      <p:sp>
        <p:nvSpPr>
          <p:cNvPr id="3" name="2 Marcador de notas"/>
          <p:cNvSpPr>
            <a:spLocks noGrp="1"/>
          </p:cNvSpPr>
          <p:nvPr>
            <p:ph type="body" idx="1"/>
          </p:nvPr>
        </p:nvSpPr>
        <p:spPr/>
        <p:txBody>
          <a:bodyPr/>
          <a:lstStyle/>
          <a:p>
            <a:endParaRPr lang="es-UY"/>
          </a:p>
        </p:txBody>
      </p:sp>
      <p:sp>
        <p:nvSpPr>
          <p:cNvPr id="4" name="3 Marcador de número de diapositiva"/>
          <p:cNvSpPr>
            <a:spLocks noGrp="1"/>
          </p:cNvSpPr>
          <p:nvPr>
            <p:ph type="sldNum" sz="quarter" idx="10"/>
          </p:nvPr>
        </p:nvSpPr>
        <p:spPr/>
        <p:txBody>
          <a:bodyPr/>
          <a:lstStyle/>
          <a:p>
            <a:pPr>
              <a:defRPr/>
            </a:pPr>
            <a:fld id="{A39BA428-CBC0-4113-850E-764033AC70BE}" type="slidenum">
              <a:rPr lang="es-MX" smtClean="0"/>
              <a:pPr>
                <a:defRPr/>
              </a:pPr>
              <a:t>1</a:t>
            </a:fld>
            <a:endParaRPr lang="es-MX"/>
          </a:p>
        </p:txBody>
      </p:sp>
    </p:spTree>
    <p:extLst>
      <p:ext uri="{BB962C8B-B14F-4D97-AF65-F5344CB8AC3E}">
        <p14:creationId xmlns:p14="http://schemas.microsoft.com/office/powerpoint/2010/main" val="1909344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noFill/>
        </p:spPr>
        <p:txBody>
          <a:bodyPr/>
          <a:lstStyle/>
          <a:p>
            <a:fld id="{779362DE-313A-41CE-A5BD-F05EC41EA2B1}" type="slidenum">
              <a:rPr lang="es-ES_tradnl" smtClean="0"/>
              <a:pPr/>
              <a:t>19</a:t>
            </a:fld>
            <a:endParaRPr lang="es-ES_tradnl"/>
          </a:p>
        </p:txBody>
      </p:sp>
      <p:sp>
        <p:nvSpPr>
          <p:cNvPr id="264195" name="Rectangle 2"/>
          <p:cNvSpPr>
            <a:spLocks noGrp="1" noRot="1" noChangeAspect="1" noChangeArrowheads="1" noTextEdit="1"/>
          </p:cNvSpPr>
          <p:nvPr>
            <p:ph type="sldImg"/>
          </p:nvPr>
        </p:nvSpPr>
        <p:spPr>
          <a:xfrm>
            <a:off x="554038" y="674688"/>
            <a:ext cx="5994400" cy="3371850"/>
          </a:xfrm>
          <a:ln/>
        </p:spPr>
      </p:sp>
      <p:sp>
        <p:nvSpPr>
          <p:cNvPr id="264196"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1867730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noFill/>
        </p:spPr>
        <p:txBody>
          <a:bodyPr/>
          <a:lstStyle/>
          <a:p>
            <a:fld id="{779362DE-313A-41CE-A5BD-F05EC41EA2B1}" type="slidenum">
              <a:rPr lang="es-ES_tradnl" smtClean="0"/>
              <a:pPr/>
              <a:t>3</a:t>
            </a:fld>
            <a:endParaRPr lang="es-ES_tradnl"/>
          </a:p>
        </p:txBody>
      </p:sp>
      <p:sp>
        <p:nvSpPr>
          <p:cNvPr id="264195" name="Rectangle 2"/>
          <p:cNvSpPr>
            <a:spLocks noGrp="1" noRot="1" noChangeAspect="1" noChangeArrowheads="1" noTextEdit="1"/>
          </p:cNvSpPr>
          <p:nvPr>
            <p:ph type="sldImg"/>
          </p:nvPr>
        </p:nvSpPr>
        <p:spPr>
          <a:xfrm>
            <a:off x="554038" y="674688"/>
            <a:ext cx="5994400" cy="3371850"/>
          </a:xfrm>
          <a:ln/>
        </p:spPr>
      </p:sp>
      <p:sp>
        <p:nvSpPr>
          <p:cNvPr id="264196"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1415870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a:spLocks noGrp="1" noChangeArrowheads="1"/>
          </p:cNvSpPr>
          <p:nvPr>
            <p:ph type="sldNum" sz="quarter" idx="5"/>
          </p:nvPr>
        </p:nvSpPr>
        <p:spPr>
          <a:noFill/>
        </p:spPr>
        <p:txBody>
          <a:bodyPr/>
          <a:lstStyle/>
          <a:p>
            <a:fld id="{83D014C4-DBC4-475E-9D7B-9BEC3C5F7AA6}" type="slidenum">
              <a:rPr lang="es-ES_tradnl" smtClean="0"/>
              <a:pPr/>
              <a:t>6</a:t>
            </a:fld>
            <a:endParaRPr lang="es-ES_tradnl"/>
          </a:p>
        </p:txBody>
      </p:sp>
      <p:sp>
        <p:nvSpPr>
          <p:cNvPr id="220163" name="Rectangle 2"/>
          <p:cNvSpPr>
            <a:spLocks noGrp="1" noRot="1" noChangeAspect="1" noChangeArrowheads="1" noTextEdit="1"/>
          </p:cNvSpPr>
          <p:nvPr>
            <p:ph type="sldImg"/>
          </p:nvPr>
        </p:nvSpPr>
        <p:spPr>
          <a:xfrm>
            <a:off x="554038" y="674688"/>
            <a:ext cx="5994400" cy="3371850"/>
          </a:xfrm>
          <a:ln/>
        </p:spPr>
      </p:sp>
      <p:sp>
        <p:nvSpPr>
          <p:cNvPr id="220164"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4265592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7"/>
          <p:cNvSpPr>
            <a:spLocks noGrp="1" noChangeArrowheads="1"/>
          </p:cNvSpPr>
          <p:nvPr>
            <p:ph type="sldNum" sz="quarter" idx="5"/>
          </p:nvPr>
        </p:nvSpPr>
        <p:spPr>
          <a:noFill/>
        </p:spPr>
        <p:txBody>
          <a:bodyPr/>
          <a:lstStyle/>
          <a:p>
            <a:fld id="{81AE4D6B-DF43-4369-8A62-82EEFFA341CA}" type="slidenum">
              <a:rPr lang="es-ES_tradnl" smtClean="0"/>
              <a:pPr/>
              <a:t>13</a:t>
            </a:fld>
            <a:endParaRPr lang="es-ES_tradnl"/>
          </a:p>
        </p:txBody>
      </p:sp>
      <p:sp>
        <p:nvSpPr>
          <p:cNvPr id="288771" name="Rectangle 2"/>
          <p:cNvSpPr>
            <a:spLocks noGrp="1" noRot="1" noChangeAspect="1" noChangeArrowheads="1" noTextEdit="1"/>
          </p:cNvSpPr>
          <p:nvPr>
            <p:ph type="sldImg"/>
          </p:nvPr>
        </p:nvSpPr>
        <p:spPr>
          <a:ln/>
        </p:spPr>
      </p:sp>
      <p:sp>
        <p:nvSpPr>
          <p:cNvPr id="288772"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4149689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7"/>
          <p:cNvSpPr>
            <a:spLocks noGrp="1" noChangeArrowheads="1"/>
          </p:cNvSpPr>
          <p:nvPr>
            <p:ph type="sldNum" sz="quarter" idx="5"/>
          </p:nvPr>
        </p:nvSpPr>
        <p:spPr>
          <a:noFill/>
        </p:spPr>
        <p:txBody>
          <a:bodyPr/>
          <a:lstStyle/>
          <a:p>
            <a:fld id="{81AE4D6B-DF43-4369-8A62-82EEFFA341CA}" type="slidenum">
              <a:rPr lang="es-ES_tradnl" smtClean="0"/>
              <a:pPr/>
              <a:t>14</a:t>
            </a:fld>
            <a:endParaRPr lang="es-ES_tradnl"/>
          </a:p>
        </p:txBody>
      </p:sp>
      <p:sp>
        <p:nvSpPr>
          <p:cNvPr id="288771" name="Rectangle 2"/>
          <p:cNvSpPr>
            <a:spLocks noGrp="1" noRot="1" noChangeAspect="1" noChangeArrowheads="1" noTextEdit="1"/>
          </p:cNvSpPr>
          <p:nvPr>
            <p:ph type="sldImg"/>
          </p:nvPr>
        </p:nvSpPr>
        <p:spPr>
          <a:ln/>
        </p:spPr>
      </p:sp>
      <p:sp>
        <p:nvSpPr>
          <p:cNvPr id="288772"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229729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UY" dirty="0"/>
          </a:p>
        </p:txBody>
      </p:sp>
      <p:sp>
        <p:nvSpPr>
          <p:cNvPr id="4" name="Marcador de número de diapositiva 3"/>
          <p:cNvSpPr>
            <a:spLocks noGrp="1"/>
          </p:cNvSpPr>
          <p:nvPr>
            <p:ph type="sldNum" sz="quarter" idx="5"/>
          </p:nvPr>
        </p:nvSpPr>
        <p:spPr/>
        <p:txBody>
          <a:bodyPr/>
          <a:lstStyle/>
          <a:p>
            <a:pPr>
              <a:defRPr/>
            </a:pPr>
            <a:fld id="{F073350C-43AC-47D6-824B-0B1F47587542}" type="slidenum">
              <a:rPr lang="es-ES_tradnl" smtClean="0"/>
              <a:pPr>
                <a:defRPr/>
              </a:pPr>
              <a:t>15</a:t>
            </a:fld>
            <a:endParaRPr lang="es-ES_tradnl"/>
          </a:p>
        </p:txBody>
      </p:sp>
    </p:spTree>
    <p:extLst>
      <p:ext uri="{BB962C8B-B14F-4D97-AF65-F5344CB8AC3E}">
        <p14:creationId xmlns:p14="http://schemas.microsoft.com/office/powerpoint/2010/main" val="598628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noFill/>
        </p:spPr>
        <p:txBody>
          <a:bodyPr/>
          <a:lstStyle/>
          <a:p>
            <a:fld id="{779362DE-313A-41CE-A5BD-F05EC41EA2B1}" type="slidenum">
              <a:rPr lang="es-ES_tradnl" smtClean="0"/>
              <a:pPr/>
              <a:t>16</a:t>
            </a:fld>
            <a:endParaRPr lang="es-ES_tradnl"/>
          </a:p>
        </p:txBody>
      </p:sp>
      <p:sp>
        <p:nvSpPr>
          <p:cNvPr id="264195" name="Rectangle 2"/>
          <p:cNvSpPr>
            <a:spLocks noGrp="1" noRot="1" noChangeAspect="1" noChangeArrowheads="1" noTextEdit="1"/>
          </p:cNvSpPr>
          <p:nvPr>
            <p:ph type="sldImg"/>
          </p:nvPr>
        </p:nvSpPr>
        <p:spPr>
          <a:xfrm>
            <a:off x="554038" y="674688"/>
            <a:ext cx="5994400" cy="3371850"/>
          </a:xfrm>
          <a:ln/>
        </p:spPr>
      </p:sp>
      <p:sp>
        <p:nvSpPr>
          <p:cNvPr id="264196"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3733401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noFill/>
        </p:spPr>
        <p:txBody>
          <a:bodyPr/>
          <a:lstStyle/>
          <a:p>
            <a:fld id="{779362DE-313A-41CE-A5BD-F05EC41EA2B1}" type="slidenum">
              <a:rPr lang="es-ES_tradnl" smtClean="0"/>
              <a:pPr/>
              <a:t>17</a:t>
            </a:fld>
            <a:endParaRPr lang="es-ES_tradnl"/>
          </a:p>
        </p:txBody>
      </p:sp>
      <p:sp>
        <p:nvSpPr>
          <p:cNvPr id="264195" name="Rectangle 2"/>
          <p:cNvSpPr>
            <a:spLocks noGrp="1" noRot="1" noChangeAspect="1" noChangeArrowheads="1" noTextEdit="1"/>
          </p:cNvSpPr>
          <p:nvPr>
            <p:ph type="sldImg"/>
          </p:nvPr>
        </p:nvSpPr>
        <p:spPr>
          <a:xfrm>
            <a:off x="554038" y="674688"/>
            <a:ext cx="5994400" cy="3371850"/>
          </a:xfrm>
          <a:ln/>
        </p:spPr>
      </p:sp>
      <p:sp>
        <p:nvSpPr>
          <p:cNvPr id="264196"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42532063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noFill/>
        </p:spPr>
        <p:txBody>
          <a:bodyPr/>
          <a:lstStyle/>
          <a:p>
            <a:fld id="{779362DE-313A-41CE-A5BD-F05EC41EA2B1}" type="slidenum">
              <a:rPr lang="es-ES_tradnl" smtClean="0"/>
              <a:pPr/>
              <a:t>18</a:t>
            </a:fld>
            <a:endParaRPr lang="es-ES_tradnl"/>
          </a:p>
        </p:txBody>
      </p:sp>
      <p:sp>
        <p:nvSpPr>
          <p:cNvPr id="264195" name="Rectangle 2"/>
          <p:cNvSpPr>
            <a:spLocks noGrp="1" noRot="1" noChangeAspect="1" noChangeArrowheads="1" noTextEdit="1"/>
          </p:cNvSpPr>
          <p:nvPr>
            <p:ph type="sldImg"/>
          </p:nvPr>
        </p:nvSpPr>
        <p:spPr>
          <a:xfrm>
            <a:off x="554038" y="674688"/>
            <a:ext cx="5994400" cy="3371850"/>
          </a:xfrm>
          <a:ln/>
        </p:spPr>
      </p:sp>
      <p:sp>
        <p:nvSpPr>
          <p:cNvPr id="264196" name="Rectangle 3"/>
          <p:cNvSpPr>
            <a:spLocks noGrp="1" noChangeArrowheads="1"/>
          </p:cNvSpPr>
          <p:nvPr>
            <p:ph type="body" idx="1"/>
          </p:nvPr>
        </p:nvSpPr>
        <p:spPr>
          <a:noFill/>
          <a:ln/>
        </p:spPr>
        <p:txBody>
          <a:bodyPr/>
          <a:lstStyle/>
          <a:p>
            <a:pPr eaLnBrk="1" hangingPunct="1"/>
            <a:endParaRPr lang="es-ES"/>
          </a:p>
        </p:txBody>
      </p:sp>
    </p:spTree>
    <p:extLst>
      <p:ext uri="{BB962C8B-B14F-4D97-AF65-F5344CB8AC3E}">
        <p14:creationId xmlns:p14="http://schemas.microsoft.com/office/powerpoint/2010/main" val="3360058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a:prstGeom prst="rect">
            <a:avLst/>
          </a:prstGeom>
        </p:spPr>
        <p:txBody>
          <a:bodyPr/>
          <a:lstStyle/>
          <a:p>
            <a:r>
              <a:rPr lang="es-ES"/>
              <a:t>Haga clic para modificar el estilo de título del patrón</a:t>
            </a:r>
            <a:endParaRPr lang="es-UY"/>
          </a:p>
        </p:txBody>
      </p:sp>
      <p:sp>
        <p:nvSpPr>
          <p:cNvPr id="3" name="2 Subtítulo"/>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UY"/>
          </a:p>
        </p:txBody>
      </p:sp>
      <p:sp>
        <p:nvSpPr>
          <p:cNvPr id="4"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A6D3A8A1-F6EF-4E5C-8206-4EBF034FD8BA}" type="slidenum">
              <a:rPr lang="es-ES_tradnl"/>
              <a:pPr>
                <a:defRPr/>
              </a:pPr>
              <a:t>‹Nº›</a:t>
            </a:fld>
            <a:endParaRPr lang="es-ES_tradnl"/>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31800" y="981075"/>
            <a:ext cx="10972800" cy="1143000"/>
          </a:xfrm>
          <a:prstGeom prst="rect">
            <a:avLst/>
          </a:prstGeom>
        </p:spPr>
        <p:txBody>
          <a:bodyPr/>
          <a:lstStyle/>
          <a:p>
            <a:r>
              <a:rPr lang="es-ES"/>
              <a:t>Haga clic para modificar el estilo de título del patrón</a:t>
            </a:r>
            <a:endParaRPr lang="es-UY"/>
          </a:p>
        </p:txBody>
      </p:sp>
      <p:sp>
        <p:nvSpPr>
          <p:cNvPr id="3" name="2 Marcador de texto vertical"/>
          <p:cNvSpPr>
            <a:spLocks noGrp="1"/>
          </p:cNvSpPr>
          <p:nvPr>
            <p:ph type="body" orient="vert" idx="1"/>
          </p:nvPr>
        </p:nvSpPr>
        <p:spPr>
          <a:xfrm>
            <a:off x="609600" y="1600203"/>
            <a:ext cx="109728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1885A6E1-AD2E-4171-89CC-E13D6B68C8EC}" type="slidenum">
              <a:rPr lang="es-ES_tradnl"/>
              <a:pPr>
                <a:defRPr/>
              </a:pPr>
              <a:t>‹Nº›</a:t>
            </a:fld>
            <a:endParaRPr lang="es-ES_tradnl"/>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794753" y="981075"/>
            <a:ext cx="2787649" cy="5145088"/>
          </a:xfrm>
          <a:prstGeom prst="rect">
            <a:avLst/>
          </a:prstGeom>
        </p:spPr>
        <p:txBody>
          <a:bodyPr vert="eaVert"/>
          <a:lstStyle/>
          <a:p>
            <a:r>
              <a:rPr lang="es-ES"/>
              <a:t>Haga clic para modificar el estilo de título del patrón</a:t>
            </a:r>
            <a:endParaRPr lang="es-UY"/>
          </a:p>
        </p:txBody>
      </p:sp>
      <p:sp>
        <p:nvSpPr>
          <p:cNvPr id="3" name="2 Marcador de texto vertical"/>
          <p:cNvSpPr>
            <a:spLocks noGrp="1"/>
          </p:cNvSpPr>
          <p:nvPr>
            <p:ph type="body" orient="vert" idx="1"/>
          </p:nvPr>
        </p:nvSpPr>
        <p:spPr>
          <a:xfrm>
            <a:off x="431802" y="981075"/>
            <a:ext cx="8159751" cy="5145088"/>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28E34421-E192-4BCF-AC12-265C62116347}" type="slidenum">
              <a:rPr lang="es-ES_tradnl"/>
              <a:pPr>
                <a:defRPr/>
              </a:pPr>
              <a:t>‹Nº›</a:t>
            </a:fld>
            <a:endParaRPr lang="es-ES_tradnl"/>
          </a:p>
        </p:txBody>
      </p:sp>
    </p:spTree>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431800" y="981075"/>
            <a:ext cx="10972800" cy="1143000"/>
          </a:xfrm>
          <a:prstGeom prst="rect">
            <a:avLst/>
          </a:prstGeom>
        </p:spPr>
        <p:txBody>
          <a:bodyPr/>
          <a:lstStyle/>
          <a:p>
            <a:r>
              <a:rPr lang="es-ES"/>
              <a:t>Haga clic para modificar el estilo de título del patrón</a:t>
            </a:r>
            <a:endParaRPr lang="es-UY"/>
          </a:p>
        </p:txBody>
      </p:sp>
      <p:sp>
        <p:nvSpPr>
          <p:cNvPr id="3" name="2 Marcador de texto"/>
          <p:cNvSpPr>
            <a:spLocks noGrp="1"/>
          </p:cNvSpPr>
          <p:nvPr>
            <p:ph type="body" sz="half" idx="1"/>
          </p:nvPr>
        </p:nvSpPr>
        <p:spPr>
          <a:xfrm>
            <a:off x="609600" y="1600203"/>
            <a:ext cx="53848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contenido"/>
          <p:cNvSpPr>
            <a:spLocks noGrp="1"/>
          </p:cNvSpPr>
          <p:nvPr>
            <p:ph sz="quarter" idx="2"/>
          </p:nvPr>
        </p:nvSpPr>
        <p:spPr>
          <a:xfrm>
            <a:off x="6197600" y="1600200"/>
            <a:ext cx="5384800" cy="2185988"/>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4 Marcador de contenido"/>
          <p:cNvSpPr>
            <a:spLocks noGrp="1"/>
          </p:cNvSpPr>
          <p:nvPr>
            <p:ph sz="quarter" idx="3"/>
          </p:nvPr>
        </p:nvSpPr>
        <p:spPr>
          <a:xfrm>
            <a:off x="6197600" y="3938591"/>
            <a:ext cx="5384800" cy="2187575"/>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6"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7"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8"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6418B10A-1549-4A95-88A9-3FCD9A4445EB}" type="slidenum">
              <a:rPr lang="es-ES_tradnl"/>
              <a:pPr>
                <a:defRPr/>
              </a:pPr>
              <a:t>‹Nº›</a:t>
            </a:fld>
            <a:endParaRPr lang="es-ES_tradnl"/>
          </a:p>
        </p:txBody>
      </p:sp>
    </p:spTree>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31800" y="981075"/>
            <a:ext cx="11150600" cy="5145088"/>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3"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4"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5"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D1DE4E3B-B2BB-4CDE-AB24-E57111A73EC8}" type="slidenum">
              <a:rPr lang="es-ES_tradnl"/>
              <a:pPr>
                <a:defRPr/>
              </a:pPr>
              <a:t>‹Nº›</a:t>
            </a:fld>
            <a:endParaRPr lang="es-ES_tradnl"/>
          </a:p>
        </p:txBody>
      </p:sp>
    </p:spTree>
  </p:cSld>
  <p:clrMapOvr>
    <a:masterClrMapping/>
  </p:clrMapOvr>
  <p:transition>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31800" y="981075"/>
            <a:ext cx="10972800" cy="1143000"/>
          </a:xfrm>
          <a:prstGeom prst="rect">
            <a:avLst/>
          </a:prstGeom>
        </p:spPr>
        <p:txBody>
          <a:bodyPr/>
          <a:lstStyle/>
          <a:p>
            <a:r>
              <a:rPr lang="es-ES"/>
              <a:t>Haga clic para modificar el estilo de título del patrón</a:t>
            </a:r>
            <a:endParaRPr lang="es-UY"/>
          </a:p>
        </p:txBody>
      </p:sp>
      <p:sp>
        <p:nvSpPr>
          <p:cNvPr id="3" name="2 Marcador de tabla"/>
          <p:cNvSpPr>
            <a:spLocks noGrp="1"/>
          </p:cNvSpPr>
          <p:nvPr>
            <p:ph type="tbl" idx="1"/>
          </p:nvPr>
        </p:nvSpPr>
        <p:spPr>
          <a:xfrm>
            <a:off x="609600" y="1600203"/>
            <a:ext cx="10972800" cy="4525963"/>
          </a:xfrm>
          <a:prstGeom prst="rect">
            <a:avLst/>
          </a:prstGeom>
        </p:spPr>
        <p:txBody>
          <a:bodyPr/>
          <a:lstStyle/>
          <a:p>
            <a:pPr lvl="0"/>
            <a:endParaRPr lang="es-UY" noProof="0"/>
          </a:p>
        </p:txBody>
      </p:sp>
      <p:sp>
        <p:nvSpPr>
          <p:cNvPr id="4"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DCE67BFD-2375-426F-91FE-D0B19B8C2177}" type="slidenum">
              <a:rPr lang="es-ES_tradnl"/>
              <a:pPr>
                <a:defRPr/>
              </a:pPr>
              <a:t>‹Nº›</a:t>
            </a:fld>
            <a:endParaRPr lang="es-ES_tradnl"/>
          </a:p>
        </p:txBody>
      </p:sp>
    </p:spTree>
  </p:cSld>
  <p:clrMapOvr>
    <a:masterClrMapping/>
  </p:clrMapOvr>
  <p:transition>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ítulo, texto y 2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871478235"/>
      </p:ext>
    </p:extLst>
  </p:cSld>
  <p:clrMapOvr>
    <a:masterClrMapping/>
  </p:clrMapOvr>
  <p:transition>
    <p:zoom dir="in"/>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a:prstGeom prst="rect">
            <a:avLst/>
          </a:prstGeom>
        </p:spPr>
        <p:txBody>
          <a:bodyPr/>
          <a:lstStyle/>
          <a:p>
            <a:r>
              <a:rPr lang="es-ES"/>
              <a:t>Haga clic para modificar el estilo de título del patrón</a:t>
            </a:r>
            <a:endParaRPr lang="es-UY"/>
          </a:p>
        </p:txBody>
      </p:sp>
      <p:sp>
        <p:nvSpPr>
          <p:cNvPr id="3" name="2 Marcador de texto"/>
          <p:cNvSpPr>
            <a:spLocks noGrp="1"/>
          </p:cNvSpPr>
          <p:nvPr>
            <p:ph type="body" sz="half" idx="1"/>
          </p:nvPr>
        </p:nvSpPr>
        <p:spPr>
          <a:xfrm>
            <a:off x="609600" y="1600203"/>
            <a:ext cx="53848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contenido"/>
          <p:cNvSpPr>
            <a:spLocks noGrp="1"/>
          </p:cNvSpPr>
          <p:nvPr>
            <p:ph sz="quarter" idx="2"/>
          </p:nvPr>
        </p:nvSpPr>
        <p:spPr>
          <a:xfrm>
            <a:off x="6197600" y="1600200"/>
            <a:ext cx="5384800" cy="2185988"/>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5 Marcador de fecha"/>
          <p:cNvSpPr>
            <a:spLocks noGrp="1"/>
          </p:cNvSpPr>
          <p:nvPr>
            <p:ph type="dt" sz="half" idx="10"/>
          </p:nvPr>
        </p:nvSpPr>
        <p:spPr>
          <a:xfrm>
            <a:off x="609600" y="6245225"/>
            <a:ext cx="2844800" cy="476250"/>
          </a:xfrm>
          <a:prstGeom prst="rect">
            <a:avLst/>
          </a:prstGeom>
        </p:spPr>
        <p:txBody>
          <a:bodyPr/>
          <a:lstStyle>
            <a:lvl1pPr>
              <a:defRPr/>
            </a:lvl1pPr>
          </a:lstStyle>
          <a:p>
            <a:pPr>
              <a:defRPr/>
            </a:pPr>
            <a:endParaRPr lang="es-ES_tradnl" sz="1800">
              <a:solidFill>
                <a:srgbClr val="000000"/>
              </a:solidFill>
              <a:latin typeface="Arial" charset="0"/>
            </a:endParaRPr>
          </a:p>
        </p:txBody>
      </p:sp>
      <p:sp>
        <p:nvSpPr>
          <p:cNvPr id="6" name="6 Marcador de pie de página"/>
          <p:cNvSpPr>
            <a:spLocks noGrp="1"/>
          </p:cNvSpPr>
          <p:nvPr>
            <p:ph type="ftr" sz="quarter" idx="11"/>
          </p:nvPr>
        </p:nvSpPr>
        <p:spPr>
          <a:xfrm>
            <a:off x="4165600" y="6245225"/>
            <a:ext cx="3860800" cy="476250"/>
          </a:xfrm>
          <a:prstGeom prst="rect">
            <a:avLst/>
          </a:prstGeom>
        </p:spPr>
        <p:txBody>
          <a:bodyPr/>
          <a:lstStyle>
            <a:lvl1pPr>
              <a:defRPr/>
            </a:lvl1pPr>
          </a:lstStyle>
          <a:p>
            <a:pPr>
              <a:defRPr/>
            </a:pPr>
            <a:endParaRPr lang="es-ES_tradnl" sz="1800">
              <a:solidFill>
                <a:srgbClr val="000000"/>
              </a:solidFill>
              <a:latin typeface="Arial" charset="0"/>
            </a:endParaRPr>
          </a:p>
        </p:txBody>
      </p:sp>
    </p:spTree>
  </p:cSld>
  <p:clrMapOvr>
    <a:masterClrMapping/>
  </p:clrMapOvr>
  <p:transition>
    <p:dissolv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Sólo el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5430044"/>
      </p:ext>
    </p:extLst>
  </p:cSld>
  <p:clrMapOvr>
    <a:masterClrMapping/>
  </p:clrMapOvr>
  <p:transition>
    <p:zoom dir="in"/>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0610317"/>
      </p:ext>
    </p:extLst>
  </p:cSld>
  <p:clrMapOvr>
    <a:masterClrMapping/>
  </p:clrMapOvr>
  <p:transition>
    <p:zoom dir="in"/>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0544339"/>
      </p:ext>
    </p:extLst>
  </p:cSld>
  <p:clrMapOvr>
    <a:masterClrMapping/>
  </p:clrMapOvr>
  <p:transition>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31800" y="981075"/>
            <a:ext cx="10972800" cy="1143000"/>
          </a:xfrm>
          <a:prstGeom prst="rect">
            <a:avLst/>
          </a:prstGeom>
        </p:spPr>
        <p:txBody>
          <a:bodyPr/>
          <a:lstStyle/>
          <a:p>
            <a:r>
              <a:rPr lang="es-ES"/>
              <a:t>Haga clic para modificar el estilo de título del patrón</a:t>
            </a:r>
            <a:endParaRPr lang="es-UY"/>
          </a:p>
        </p:txBody>
      </p:sp>
      <p:sp>
        <p:nvSpPr>
          <p:cNvPr id="3" name="2 Marcador de contenido"/>
          <p:cNvSpPr>
            <a:spLocks noGrp="1"/>
          </p:cNvSpPr>
          <p:nvPr>
            <p:ph idx="1"/>
          </p:nvPr>
        </p:nvSpPr>
        <p:spPr>
          <a:xfrm>
            <a:off x="609600" y="1600203"/>
            <a:ext cx="109728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52C62AFE-1301-44B3-B21D-E1508BDE3129}" type="slidenum">
              <a:rPr lang="es-ES_tradnl"/>
              <a:pPr>
                <a:defRPr/>
              </a:pPr>
              <a:t>‹Nº›</a:t>
            </a:fld>
            <a:endParaRPr lang="es-ES_tradnl"/>
          </a:p>
        </p:txBody>
      </p:sp>
    </p:spTree>
  </p:cSld>
  <p:clrMapOvr>
    <a:masterClrMapping/>
  </p:clrMapOvr>
  <p:transition>
    <p:dissolv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944794"/>
      </p:ext>
    </p:extLst>
  </p:cSld>
  <p:clrMapOvr>
    <a:masterClrMapping/>
  </p:clrMapOvr>
  <p:transition>
    <p:zoom dir="in"/>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0327721"/>
      </p:ext>
    </p:extLst>
  </p:cSld>
  <p:clrMapOvr>
    <a:masterClrMapping/>
  </p:clrMapOvr>
  <p:transition>
    <p:zoom dir="in"/>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mparación">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43575"/>
      </p:ext>
    </p:extLst>
  </p:cSld>
  <p:clrMapOvr>
    <a:masterClrMapping/>
  </p:clrMapOvr>
  <p:transition>
    <p:zoom dir="in"/>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ólo el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863526624"/>
      </p:ext>
    </p:extLst>
  </p:cSld>
  <p:clrMapOvr>
    <a:masterClrMapping/>
  </p:clrMapOvr>
  <p:transition>
    <p:zoom dir="in"/>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5120469"/>
      </p:ext>
    </p:extLst>
  </p:cSld>
  <p:clrMapOvr>
    <a:masterClrMapping/>
  </p:clrMapOvr>
  <p:transition>
    <p:zoom dir="in"/>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ido con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2383289"/>
      </p:ext>
    </p:extLst>
  </p:cSld>
  <p:clrMapOvr>
    <a:masterClrMapping/>
  </p:clrMapOvr>
  <p:transition>
    <p:zoom dir="in"/>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magen con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86902"/>
      </p:ext>
    </p:extLst>
  </p:cSld>
  <p:clrMapOvr>
    <a:masterClrMapping/>
  </p:clrMapOvr>
  <p:transition>
    <p:zoom dir="in"/>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ítulo y texto vertical">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6536232"/>
      </p:ext>
    </p:extLst>
  </p:cSld>
  <p:clrMapOvr>
    <a:masterClrMapping/>
  </p:clrMapOvr>
  <p:transition>
    <p:zoom dir="in"/>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ítulo vertical y texto">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671220"/>
      </p:ext>
    </p:extLst>
  </p:cSld>
  <p:clrMapOvr>
    <a:masterClrMapping/>
  </p:clrMapOvr>
  <p:transition>
    <p:zoom dir="in"/>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ítulo, texto y 2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8857569"/>
      </p:ext>
    </p:extLst>
  </p:cSld>
  <p:clrMapOvr>
    <a:masterClrMapping/>
  </p:clrMapOvr>
  <p:transition>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a:prstGeom prst="rect">
            <a:avLst/>
          </a:prstGeom>
        </p:spPr>
        <p:txBody>
          <a:bodyPr anchor="t"/>
          <a:lstStyle>
            <a:lvl1pPr algn="l">
              <a:defRPr sz="4000" b="1" cap="all"/>
            </a:lvl1pPr>
          </a:lstStyle>
          <a:p>
            <a:r>
              <a:rPr lang="es-ES"/>
              <a:t>Haga clic para modificar el estilo de título del patrón</a:t>
            </a:r>
            <a:endParaRPr lang="es-UY"/>
          </a:p>
        </p:txBody>
      </p:sp>
      <p:sp>
        <p:nvSpPr>
          <p:cNvPr id="3" name="2 Marcador de texto"/>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F3FB7FF2-B01E-445D-854D-F1DB02B72337}" type="slidenum">
              <a:rPr lang="es-ES_tradnl"/>
              <a:pPr>
                <a:defRPr/>
              </a:pPr>
              <a:t>‹Nº›</a:t>
            </a:fld>
            <a:endParaRPr lang="es-ES_tradnl"/>
          </a:p>
        </p:txBody>
      </p:sp>
    </p:spTree>
  </p:cSld>
  <p:clrMapOvr>
    <a:masterClrMapping/>
  </p:clrMapOvr>
  <p:transition>
    <p:dissolv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ido">
    <p:spTree>
      <p:nvGrpSpPr>
        <p:cNvPr id="1" name=""/>
        <p:cNvGrpSpPr/>
        <p:nvPr/>
      </p:nvGrpSpPr>
      <p:grpSpPr>
        <a:xfrm>
          <a:off x="0" y="0"/>
          <a:ext cx="0" cy="0"/>
          <a:chOff x="0" y="0"/>
          <a:chExt cx="0" cy="0"/>
        </a:xfrm>
      </p:grpSpPr>
    </p:spTree>
    <p:extLst>
      <p:ext uri="{BB962C8B-B14F-4D97-AF65-F5344CB8AC3E}">
        <p14:creationId xmlns:p14="http://schemas.microsoft.com/office/powerpoint/2010/main" val="984347675"/>
      </p:ext>
    </p:extLst>
  </p:cSld>
  <p:clrMapOvr>
    <a:masterClrMapping/>
  </p:clrMapOvr>
  <p:transition>
    <p:zoom dir="in"/>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ítulo y objetos encima del texto">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7634708"/>
      </p:ext>
    </p:extLst>
  </p:cSld>
  <p:clrMapOvr>
    <a:masterClrMapping/>
  </p:clrMapOvr>
  <p:transition>
    <p:zoom dir="in"/>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ítulo y tabla">
    <p:spTree>
      <p:nvGrpSpPr>
        <p:cNvPr id="1" name=""/>
        <p:cNvGrpSpPr/>
        <p:nvPr/>
      </p:nvGrpSpPr>
      <p:grpSpPr>
        <a:xfrm>
          <a:off x="0" y="0"/>
          <a:ext cx="0" cy="0"/>
          <a:chOff x="0" y="0"/>
          <a:chExt cx="0" cy="0"/>
        </a:xfrm>
      </p:grpSpPr>
    </p:spTree>
    <p:extLst>
      <p:ext uri="{BB962C8B-B14F-4D97-AF65-F5344CB8AC3E}">
        <p14:creationId xmlns:p14="http://schemas.microsoft.com/office/powerpoint/2010/main" val="800578615"/>
      </p:ext>
    </p:extLst>
  </p:cSld>
  <p:clrMapOvr>
    <a:masterClrMapping/>
  </p:clrMapOvr>
  <p:transition>
    <p:zoom dir="in"/>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ítulo y 4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9590622"/>
      </p:ext>
    </p:extLst>
  </p:cSld>
  <p:clrMapOvr>
    <a:masterClrMapping/>
  </p:clrMapOvr>
  <p:transition>
    <p:zoom dir="in"/>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_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9839193"/>
      </p:ext>
    </p:extLst>
  </p:cSld>
  <p:clrMapOvr>
    <a:masterClrMapping/>
  </p:clrMapOvr>
  <p:transition>
    <p:zoom dir="in"/>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6_Título, texto y 2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8860892"/>
      </p:ext>
    </p:extLst>
  </p:cSld>
  <p:clrMapOvr>
    <a:masterClrMapping/>
  </p:clrMapOvr>
  <p:transition>
    <p:zoom dir="in"/>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3_Título, texto y 2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2595034"/>
      </p:ext>
    </p:extLst>
  </p:cSld>
  <p:clrMapOvr>
    <a:masterClrMapping/>
  </p:clrMapOvr>
  <p:transition>
    <p:zoom dir="in"/>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_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a:prstGeom prst="rect">
            <a:avLst/>
          </a:prstGeom>
        </p:spPr>
        <p:txBody>
          <a:bodyPr/>
          <a:lstStyle/>
          <a:p>
            <a:r>
              <a:rPr lang="es-ES"/>
              <a:t>Haga clic para modificar el estilo de título del patrón</a:t>
            </a:r>
            <a:endParaRPr lang="es-UY"/>
          </a:p>
        </p:txBody>
      </p:sp>
      <p:sp>
        <p:nvSpPr>
          <p:cNvPr id="3" name="2 Marcador de texto"/>
          <p:cNvSpPr>
            <a:spLocks noGrp="1"/>
          </p:cNvSpPr>
          <p:nvPr>
            <p:ph type="body" sz="half" idx="1"/>
          </p:nvPr>
        </p:nvSpPr>
        <p:spPr>
          <a:xfrm>
            <a:off x="609600" y="1600201"/>
            <a:ext cx="53848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contenido"/>
          <p:cNvSpPr>
            <a:spLocks noGrp="1"/>
          </p:cNvSpPr>
          <p:nvPr>
            <p:ph sz="quarter" idx="2"/>
          </p:nvPr>
        </p:nvSpPr>
        <p:spPr>
          <a:xfrm>
            <a:off x="6197600" y="1600200"/>
            <a:ext cx="5384800" cy="2185988"/>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5 Marcador de fecha"/>
          <p:cNvSpPr>
            <a:spLocks noGrp="1"/>
          </p:cNvSpPr>
          <p:nvPr>
            <p:ph type="dt" sz="half" idx="10"/>
          </p:nvPr>
        </p:nvSpPr>
        <p:spPr>
          <a:xfrm>
            <a:off x="609600" y="6245225"/>
            <a:ext cx="2844800" cy="476250"/>
          </a:xfrm>
          <a:prstGeom prst="rect">
            <a:avLst/>
          </a:prstGeom>
        </p:spPr>
        <p:txBody>
          <a:bodyPr/>
          <a:lstStyle>
            <a:lvl1pPr>
              <a:defRPr/>
            </a:lvl1pPr>
          </a:lstStyle>
          <a:p>
            <a:pPr>
              <a:defRPr/>
            </a:pPr>
            <a:endParaRPr lang="es-ES_tradnl">
              <a:solidFill>
                <a:srgbClr val="000000"/>
              </a:solidFill>
            </a:endParaRPr>
          </a:p>
        </p:txBody>
      </p:sp>
      <p:sp>
        <p:nvSpPr>
          <p:cNvPr id="6" name="6 Marcador de pie de página"/>
          <p:cNvSpPr>
            <a:spLocks noGrp="1"/>
          </p:cNvSpPr>
          <p:nvPr>
            <p:ph type="ftr" sz="quarter" idx="11"/>
          </p:nvPr>
        </p:nvSpPr>
        <p:spPr>
          <a:xfrm>
            <a:off x="4165600" y="6245225"/>
            <a:ext cx="3860800" cy="476250"/>
          </a:xfrm>
          <a:prstGeom prst="rect">
            <a:avLst/>
          </a:prstGeom>
        </p:spPr>
        <p:txBody>
          <a:bodyPr/>
          <a:lstStyle>
            <a:lvl1pPr>
              <a:defRPr/>
            </a:lvl1pPr>
          </a:lstStyle>
          <a:p>
            <a:pPr>
              <a:defRPr/>
            </a:pPr>
            <a:endParaRPr lang="es-ES_tradnl">
              <a:solidFill>
                <a:srgbClr val="000000"/>
              </a:solidFill>
            </a:endParaRPr>
          </a:p>
        </p:txBody>
      </p:sp>
    </p:spTree>
    <p:extLst>
      <p:ext uri="{BB962C8B-B14F-4D97-AF65-F5344CB8AC3E}">
        <p14:creationId xmlns:p14="http://schemas.microsoft.com/office/powerpoint/2010/main" val="2608609022"/>
      </p:ext>
    </p:extLst>
  </p:cSld>
  <p:clrMapOvr>
    <a:masterClrMapping/>
  </p:clrMapOvr>
  <p:transition>
    <p:zoom dir="in"/>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4_Título, texto y 2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853377"/>
      </p:ext>
    </p:extLst>
  </p:cSld>
  <p:clrMapOvr>
    <a:masterClrMapping/>
  </p:clrMapOvr>
  <p:transition>
    <p:zoom dir="in"/>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5_Título, texto y 2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278550"/>
      </p:ext>
    </p:extLst>
  </p:cSld>
  <p:clrMapOvr>
    <a:masterClrMapping/>
  </p:clrMapOvr>
  <p:transition>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31800" y="981075"/>
            <a:ext cx="10972800" cy="1143000"/>
          </a:xfrm>
          <a:prstGeom prst="rect">
            <a:avLst/>
          </a:prstGeom>
        </p:spPr>
        <p:txBody>
          <a:bodyPr/>
          <a:lstStyle/>
          <a:p>
            <a:r>
              <a:rPr lang="es-ES"/>
              <a:t>Haga clic para modificar el estilo de título del patrón</a:t>
            </a:r>
            <a:endParaRPr lang="es-UY"/>
          </a:p>
        </p:txBody>
      </p:sp>
      <p:sp>
        <p:nvSpPr>
          <p:cNvPr id="3" name="2 Marcador de contenido"/>
          <p:cNvSpPr>
            <a:spLocks noGrp="1"/>
          </p:cNvSpPr>
          <p:nvPr>
            <p:ph sz="half" idx="1"/>
          </p:nvPr>
        </p:nvSpPr>
        <p:spPr>
          <a:xfrm>
            <a:off x="609600" y="1600203"/>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contenido"/>
          <p:cNvSpPr>
            <a:spLocks noGrp="1"/>
          </p:cNvSpPr>
          <p:nvPr>
            <p:ph sz="half" idx="2"/>
          </p:nvPr>
        </p:nvSpPr>
        <p:spPr>
          <a:xfrm>
            <a:off x="6197600" y="1600203"/>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C25A370C-63FF-4C7E-9FD8-369F34DD8742}" type="slidenum">
              <a:rPr lang="es-ES_tradnl"/>
              <a:pPr>
                <a:defRPr/>
              </a:pPr>
              <a:t>‹Nº›</a:t>
            </a:fld>
            <a:endParaRPr lang="es-ES_tradnl"/>
          </a:p>
        </p:txBody>
      </p:sp>
    </p:spTree>
  </p:cSld>
  <p:clrMapOvr>
    <a:masterClrMapping/>
  </p:clrMapOvr>
  <p:transition>
    <p:dissolv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171395"/>
      </p:ext>
    </p:extLst>
  </p:cSld>
  <p:clrMapOvr>
    <a:masterClrMapping/>
  </p:clrMapOvr>
  <p:transition>
    <p:zoom dir="in"/>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_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887379"/>
      </p:ext>
    </p:extLst>
  </p:cSld>
  <p:clrMapOvr>
    <a:masterClrMapping/>
  </p:clrMapOvr>
  <p:transition>
    <p:zoom dir="in"/>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Encabezado de sección">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3813096"/>
      </p:ext>
    </p:extLst>
  </p:cSld>
  <p:clrMapOvr>
    <a:masterClrMapping/>
  </p:clrMapOvr>
  <p:transition>
    <p:zoom dir="in"/>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Dos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781056699"/>
      </p:ext>
    </p:extLst>
  </p:cSld>
  <p:clrMapOvr>
    <a:masterClrMapping/>
  </p:clrMapOvr>
  <p:transition>
    <p:zoom dir="in"/>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Comparación">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1648827"/>
      </p:ext>
    </p:extLst>
  </p:cSld>
  <p:clrMapOvr>
    <a:masterClrMapping/>
  </p:clrMapOvr>
  <p:transition>
    <p:zoom dir="in"/>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_Sólo el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3811633"/>
      </p:ext>
    </p:extLst>
  </p:cSld>
  <p:clrMapOvr>
    <a:masterClrMapping/>
  </p:clrMapOvr>
  <p:transition>
    <p:zoom dir="in"/>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Contenido con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0999472"/>
      </p:ext>
    </p:extLst>
  </p:cSld>
  <p:clrMapOvr>
    <a:masterClrMapping/>
  </p:clrMapOvr>
  <p:transition>
    <p:zoom dir="in"/>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Imagen con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9429098"/>
      </p:ext>
    </p:extLst>
  </p:cSld>
  <p:clrMapOvr>
    <a:masterClrMapping/>
  </p:clrMapOvr>
  <p:transition>
    <p:zoom dir="in"/>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Título y texto vertical">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6704867"/>
      </p:ext>
    </p:extLst>
  </p:cSld>
  <p:clrMapOvr>
    <a:masterClrMapping/>
  </p:clrMapOvr>
  <p:transition>
    <p:zoom dir="in"/>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Título vertical y texto">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0510319"/>
      </p:ext>
    </p:extLst>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a:prstGeom prst="rect">
            <a:avLst/>
          </a:prstGeom>
        </p:spPr>
        <p:txBody>
          <a:bodyPr/>
          <a:lstStyle>
            <a:lvl1pPr>
              <a:defRPr/>
            </a:lvl1pPr>
          </a:lstStyle>
          <a:p>
            <a:r>
              <a:rPr lang="es-ES"/>
              <a:t>Haga clic para modificar el estilo de título del patrón</a:t>
            </a:r>
            <a:endParaRPr lang="es-UY"/>
          </a:p>
        </p:txBody>
      </p:sp>
      <p:sp>
        <p:nvSpPr>
          <p:cNvPr id="3" name="2 Marcador de texto"/>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4 Marcador de texto"/>
          <p:cNvSpPr>
            <a:spLocks noGrp="1"/>
          </p:cNvSpPr>
          <p:nvPr>
            <p:ph type="body" sz="quarter" idx="3"/>
          </p:nvPr>
        </p:nvSpPr>
        <p:spPr>
          <a:xfrm>
            <a:off x="6193369"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8"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9"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A8167F50-9A0F-4580-87D7-F14A7A233AAB}" type="slidenum">
              <a:rPr lang="es-ES_tradnl"/>
              <a:pPr>
                <a:defRPr/>
              </a:pPr>
              <a:t>‹Nº›</a:t>
            </a:fld>
            <a:endParaRPr lang="es-ES_tradnl"/>
          </a:p>
        </p:txBody>
      </p:sp>
    </p:spTree>
  </p:cSld>
  <p:clrMapOvr>
    <a:masterClrMapping/>
  </p:clrMapOvr>
  <p:transition>
    <p:dissolv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_Contenido">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603349"/>
      </p:ext>
    </p:extLst>
  </p:cSld>
  <p:clrMapOvr>
    <a:masterClrMapping/>
  </p:clrMapOvr>
  <p:transition>
    <p:zoom dir="in"/>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Título y objetos encima del texto">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3403785"/>
      </p:ext>
    </p:extLst>
  </p:cSld>
  <p:clrMapOvr>
    <a:masterClrMapping/>
  </p:clrMapOvr>
  <p:transition>
    <p:zoom dir="in"/>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Título y tabla">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4230896"/>
      </p:ext>
    </p:extLst>
  </p:cSld>
  <p:clrMapOvr>
    <a:masterClrMapping/>
  </p:clrMapOvr>
  <p:transition>
    <p:zoom dir="in"/>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Título y 4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4447726"/>
      </p:ext>
    </p:extLst>
  </p:cSld>
  <p:clrMapOvr>
    <a:masterClrMapping/>
  </p:clrMapOvr>
  <p:transition>
    <p:zoom dir="in"/>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00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2800A79-111C-485D-B632-E95C800A93EF}" type="datetimeFigureOut">
              <a:rPr lang="es-AR" smtClean="0"/>
              <a:t>14/11/2023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93DBDDC-06D1-40D2-B3B0-66FCF6B4A32B}" type="slidenum">
              <a:rPr lang="es-AR" smtClean="0"/>
              <a:t>‹Nº›</a:t>
            </a:fld>
            <a:endParaRPr lang="es-AR"/>
          </a:p>
        </p:txBody>
      </p:sp>
    </p:spTree>
    <p:extLst>
      <p:ext uri="{BB962C8B-B14F-4D97-AF65-F5344CB8AC3E}">
        <p14:creationId xmlns:p14="http://schemas.microsoft.com/office/powerpoint/2010/main" val="88162670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2800A79-111C-485D-B632-E95C800A93EF}" type="datetimeFigureOut">
              <a:rPr lang="es-AR" smtClean="0"/>
              <a:t>14/11/2023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93DBDDC-06D1-40D2-B3B0-66FCF6B4A32B}" type="slidenum">
              <a:rPr lang="es-AR" smtClean="0"/>
              <a:t>‹Nº›</a:t>
            </a:fld>
            <a:endParaRPr lang="es-AR"/>
          </a:p>
        </p:txBody>
      </p:sp>
      <p:sp>
        <p:nvSpPr>
          <p:cNvPr id="7" name="Title 6"/>
          <p:cNvSpPr>
            <a:spLocks noGrp="1"/>
          </p:cNvSpPr>
          <p:nvPr>
            <p:ph type="title"/>
          </p:nvPr>
        </p:nvSpPr>
        <p:spPr/>
        <p:txBody>
          <a:bodyPr/>
          <a:lstStyle/>
          <a:p>
            <a:r>
              <a:rPr lang="es-ES"/>
              <a:t>Haga clic para modificar el estilo de título del patrón</a:t>
            </a:r>
            <a:endParaRPr lang="en-US"/>
          </a:p>
        </p:txBody>
      </p:sp>
    </p:spTree>
    <p:extLst>
      <p:ext uri="{BB962C8B-B14F-4D97-AF65-F5344CB8AC3E}">
        <p14:creationId xmlns:p14="http://schemas.microsoft.com/office/powerpoint/2010/main" val="210602960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304800"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9" name="Freeform 14"/>
          <p:cNvSpPr>
            <a:spLocks/>
          </p:cNvSpPr>
          <p:nvPr/>
        </p:nvSpPr>
        <p:spPr bwMode="hidden">
          <a:xfrm>
            <a:off x="8063251"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10" name="Freeform 18"/>
          <p:cNvSpPr>
            <a:spLocks/>
          </p:cNvSpPr>
          <p:nvPr/>
        </p:nvSpPr>
        <p:spPr bwMode="hidden">
          <a:xfrm>
            <a:off x="3492427" y="4075290"/>
            <a:ext cx="7392687"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11" name="Freeform 22"/>
          <p:cNvSpPr>
            <a:spLocks/>
          </p:cNvSpPr>
          <p:nvPr/>
        </p:nvSpPr>
        <p:spPr bwMode="hidden">
          <a:xfrm>
            <a:off x="3771637" y="4087562"/>
            <a:ext cx="729064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12" name="Freeform 26"/>
          <p:cNvSpPr>
            <a:spLocks/>
          </p:cNvSpPr>
          <p:nvPr/>
        </p:nvSpPr>
        <p:spPr bwMode="hidden">
          <a:xfrm>
            <a:off x="7479319" y="4074175"/>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000"/>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2800A79-111C-485D-B632-E95C800A93EF}" type="datetimeFigureOut">
              <a:rPr lang="es-AR" smtClean="0"/>
              <a:t>14/11/2023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93DBDDC-06D1-40D2-B3B0-66FCF6B4A32B}" type="slidenum">
              <a:rPr lang="es-AR" smtClean="0"/>
              <a:t>‹Nº›</a:t>
            </a:fld>
            <a:endParaRPr lang="es-AR"/>
          </a:p>
        </p:txBody>
      </p:sp>
    </p:spTree>
    <p:extLst>
      <p:ext uri="{BB962C8B-B14F-4D97-AF65-F5344CB8AC3E}">
        <p14:creationId xmlns:p14="http://schemas.microsoft.com/office/powerpoint/2010/main" val="147608925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5" name="Date Placeholder 4"/>
          <p:cNvSpPr>
            <a:spLocks noGrp="1"/>
          </p:cNvSpPr>
          <p:nvPr>
            <p:ph type="dt" sz="half" idx="10"/>
          </p:nvPr>
        </p:nvSpPr>
        <p:spPr/>
        <p:txBody>
          <a:bodyPr/>
          <a:lstStyle/>
          <a:p>
            <a:fld id="{42800A79-111C-485D-B632-E95C800A93EF}" type="datetimeFigureOut">
              <a:rPr lang="es-AR" smtClean="0"/>
              <a:t>14/11/2023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93DBDDC-06D1-40D2-B3B0-66FCF6B4A32B}" type="slidenum">
              <a:rPr lang="es-AR" smtClean="0"/>
              <a:t>‹Nº›</a:t>
            </a:fld>
            <a:endParaRPr lang="es-AR"/>
          </a:p>
        </p:txBody>
      </p:sp>
      <p:sp>
        <p:nvSpPr>
          <p:cNvPr id="9" name="Content Placeholder 8"/>
          <p:cNvSpPr>
            <a:spLocks noGrp="1"/>
          </p:cNvSpPr>
          <p:nvPr>
            <p:ph sz="quarter" idx="13"/>
          </p:nvPr>
        </p:nvSpPr>
        <p:spPr>
          <a:xfrm>
            <a:off x="902207" y="2679192"/>
            <a:ext cx="5096256" cy="34472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1" name="Content Placeholder 10"/>
          <p:cNvSpPr>
            <a:spLocks noGrp="1"/>
          </p:cNvSpPr>
          <p:nvPr>
            <p:ph sz="quarter" idx="14"/>
          </p:nvPr>
        </p:nvSpPr>
        <p:spPr>
          <a:xfrm>
            <a:off x="6193536" y="2679192"/>
            <a:ext cx="5096256" cy="34472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extLst>
      <p:ext uri="{BB962C8B-B14F-4D97-AF65-F5344CB8AC3E}">
        <p14:creationId xmlns:p14="http://schemas.microsoft.com/office/powerpoint/2010/main" val="59671965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903110" y="3429001"/>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93367" y="3429001"/>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2800A79-111C-485D-B632-E95C800A93EF}" type="datetimeFigureOut">
              <a:rPr lang="es-AR" smtClean="0"/>
              <a:t>14/11/2023</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493DBDDC-06D1-40D2-B3B0-66FCF6B4A32B}" type="slidenum">
              <a:rPr lang="es-AR" smtClean="0"/>
              <a:t>‹Nº›</a:t>
            </a:fld>
            <a:endParaRPr lang="es-AR"/>
          </a:p>
        </p:txBody>
      </p:sp>
    </p:spTree>
    <p:extLst>
      <p:ext uri="{BB962C8B-B14F-4D97-AF65-F5344CB8AC3E}">
        <p14:creationId xmlns:p14="http://schemas.microsoft.com/office/powerpoint/2010/main" val="17443633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42800A79-111C-485D-B632-E95C800A93EF}" type="datetimeFigureOut">
              <a:rPr lang="es-AR" smtClean="0"/>
              <a:t>14/11/2023</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493DBDDC-06D1-40D2-B3B0-66FCF6B4A32B}" type="slidenum">
              <a:rPr lang="es-AR" smtClean="0"/>
              <a:t>‹Nº›</a:t>
            </a:fld>
            <a:endParaRPr lang="es-AR"/>
          </a:p>
        </p:txBody>
      </p:sp>
    </p:spTree>
    <p:extLst>
      <p:ext uri="{BB962C8B-B14F-4D97-AF65-F5344CB8AC3E}">
        <p14:creationId xmlns:p14="http://schemas.microsoft.com/office/powerpoint/2010/main" val="44350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31800" y="981075"/>
            <a:ext cx="10972800" cy="1143000"/>
          </a:xfrm>
          <a:prstGeom prst="rect">
            <a:avLst/>
          </a:prstGeom>
        </p:spPr>
        <p:txBody>
          <a:bodyPr/>
          <a:lstStyle/>
          <a:p>
            <a:r>
              <a:rPr lang="es-ES"/>
              <a:t>Haga clic para modificar el estilo de título del patrón</a:t>
            </a:r>
            <a:endParaRPr lang="es-UY"/>
          </a:p>
        </p:txBody>
      </p:sp>
      <p:sp>
        <p:nvSpPr>
          <p:cNvPr id="3"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4"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5"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7B1B3B57-A407-4CEE-A261-A2955BBBEF5D}" type="slidenum">
              <a:rPr lang="es-ES_tradnl"/>
              <a:pPr>
                <a:defRPr/>
              </a:pPr>
              <a:t>‹Nº›</a:t>
            </a:fld>
            <a:endParaRPr lang="es-ES_tradnl"/>
          </a:p>
        </p:txBody>
      </p:sp>
    </p:spTree>
  </p:cSld>
  <p:clrMapOvr>
    <a:masterClrMapping/>
  </p:clrMapOvr>
  <p:transition>
    <p:dissolv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00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grpSp>
      <p:sp>
        <p:nvSpPr>
          <p:cNvPr id="2" name="Date Placeholder 1"/>
          <p:cNvSpPr>
            <a:spLocks noGrp="1"/>
          </p:cNvSpPr>
          <p:nvPr>
            <p:ph type="dt" sz="half" idx="10"/>
          </p:nvPr>
        </p:nvSpPr>
        <p:spPr/>
        <p:txBody>
          <a:bodyPr/>
          <a:lstStyle/>
          <a:p>
            <a:fld id="{42800A79-111C-485D-B632-E95C800A93EF}" type="datetimeFigureOut">
              <a:rPr lang="es-AR" smtClean="0"/>
              <a:t>14/11/2023</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493DBDDC-06D1-40D2-B3B0-66FCF6B4A32B}" type="slidenum">
              <a:rPr lang="es-AR" smtClean="0"/>
              <a:t>‹Nº›</a:t>
            </a:fld>
            <a:endParaRPr lang="es-AR"/>
          </a:p>
        </p:txBody>
      </p:sp>
    </p:spTree>
    <p:extLst>
      <p:ext uri="{BB962C8B-B14F-4D97-AF65-F5344CB8AC3E}">
        <p14:creationId xmlns:p14="http://schemas.microsoft.com/office/powerpoint/2010/main" val="342862432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5" name="Date Placeholder 4"/>
          <p:cNvSpPr>
            <a:spLocks noGrp="1"/>
          </p:cNvSpPr>
          <p:nvPr>
            <p:ph type="dt" sz="half" idx="10"/>
          </p:nvPr>
        </p:nvSpPr>
        <p:spPr/>
        <p:txBody>
          <a:bodyPr/>
          <a:lstStyle/>
          <a:p>
            <a:fld id="{42800A79-111C-485D-B632-E95C800A93EF}" type="datetimeFigureOut">
              <a:rPr lang="es-AR" smtClean="0"/>
              <a:t>14/11/2023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93DBDDC-06D1-40D2-B3B0-66FCF6B4A32B}" type="slidenum">
              <a:rPr lang="es-AR" smtClean="0"/>
              <a:t>‹Nº›</a:t>
            </a:fld>
            <a:endParaRPr lang="es-AR"/>
          </a:p>
        </p:txBody>
      </p:sp>
      <p:sp>
        <p:nvSpPr>
          <p:cNvPr id="4" name="Text Placeholder 3"/>
          <p:cNvSpPr>
            <a:spLocks noGrp="1"/>
          </p:cNvSpPr>
          <p:nvPr>
            <p:ph type="body" sz="half" idx="2"/>
          </p:nvPr>
        </p:nvSpPr>
        <p:spPr>
          <a:xfrm>
            <a:off x="1219200" y="3581401"/>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00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extLst>
      <p:ext uri="{BB962C8B-B14F-4D97-AF65-F5344CB8AC3E}">
        <p14:creationId xmlns:p14="http://schemas.microsoft.com/office/powerpoint/2010/main" val="284470839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00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2800A79-111C-485D-B632-E95C800A93EF}" type="datetimeFigureOut">
              <a:rPr lang="es-AR" smtClean="0"/>
              <a:t>14/11/2023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93DBDDC-06D1-40D2-B3B0-66FCF6B4A32B}" type="slidenum">
              <a:rPr lang="es-AR" smtClean="0"/>
              <a:t>‹Nº›</a:t>
            </a:fld>
            <a:endParaRPr lang="es-AR"/>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Tree>
    <p:extLst>
      <p:ext uri="{BB962C8B-B14F-4D97-AF65-F5344CB8AC3E}">
        <p14:creationId xmlns:p14="http://schemas.microsoft.com/office/powerpoint/2010/main" val="356621804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2800A79-111C-485D-B632-E95C800A93EF}" type="datetimeFigureOut">
              <a:rPr lang="es-AR" smtClean="0"/>
              <a:t>14/11/2023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93DBDDC-06D1-40D2-B3B0-66FCF6B4A32B}" type="slidenum">
              <a:rPr lang="es-AR" smtClean="0"/>
              <a:t>‹Nº›</a:t>
            </a:fld>
            <a:endParaRPr lang="es-AR"/>
          </a:p>
        </p:txBody>
      </p:sp>
    </p:spTree>
    <p:extLst>
      <p:ext uri="{BB962C8B-B14F-4D97-AF65-F5344CB8AC3E}">
        <p14:creationId xmlns:p14="http://schemas.microsoft.com/office/powerpoint/2010/main" val="155613105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 name="Date Placeholder 3"/>
          <p:cNvSpPr>
            <a:spLocks noGrp="1"/>
          </p:cNvSpPr>
          <p:nvPr>
            <p:ph type="dt" sz="half" idx="10"/>
          </p:nvPr>
        </p:nvSpPr>
        <p:spPr/>
        <p:txBody>
          <a:bodyPr/>
          <a:lstStyle/>
          <a:p>
            <a:fld id="{42800A79-111C-485D-B632-E95C800A93EF}" type="datetimeFigureOut">
              <a:rPr lang="es-AR" smtClean="0"/>
              <a:t>14/11/2023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93DBDDC-06D1-40D2-B3B0-66FCF6B4A32B}" type="slidenum">
              <a:rPr lang="es-AR" smtClean="0"/>
              <a:t>‹Nº›</a:t>
            </a:fld>
            <a:endParaRPr lang="es-AR"/>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00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grpSp>
      <p:sp>
        <p:nvSpPr>
          <p:cNvPr id="2" name="Vertical Title 1"/>
          <p:cNvSpPr>
            <a:spLocks noGrp="1"/>
          </p:cNvSpPr>
          <p:nvPr>
            <p:ph type="title" orient="vert"/>
          </p:nvPr>
        </p:nvSpPr>
        <p:spPr>
          <a:xfrm>
            <a:off x="8839200" y="1447801"/>
            <a:ext cx="2743200" cy="4487333"/>
          </a:xfrm>
        </p:spPr>
        <p:txBody>
          <a:bodyPr vert="eaVert" anchor="ctr"/>
          <a:lstStyle>
            <a:lvl1pPr algn="l">
              <a:defRPr>
                <a:solidFill>
                  <a:schemeClr val="tx2"/>
                </a:solidFil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extLst>
      <p:ext uri="{BB962C8B-B14F-4D97-AF65-F5344CB8AC3E}">
        <p14:creationId xmlns:p14="http://schemas.microsoft.com/office/powerpoint/2010/main" val="20266216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914400" y="609600"/>
            <a:ext cx="10363200" cy="1143000"/>
          </a:xfrm>
        </p:spPr>
        <p:txBody>
          <a:bodyPr/>
          <a:lstStyle/>
          <a:p>
            <a:r>
              <a:rPr lang="es-ES"/>
              <a:t>Haga clic para modificar el estilo de título del patrón</a:t>
            </a:r>
          </a:p>
        </p:txBody>
      </p:sp>
      <p:sp>
        <p:nvSpPr>
          <p:cNvPr id="3" name="2 Marcador de tabla"/>
          <p:cNvSpPr>
            <a:spLocks noGrp="1"/>
          </p:cNvSpPr>
          <p:nvPr>
            <p:ph type="tbl" idx="1"/>
          </p:nvPr>
        </p:nvSpPr>
        <p:spPr>
          <a:xfrm>
            <a:off x="914400" y="1981200"/>
            <a:ext cx="10363200" cy="4114800"/>
          </a:xfrm>
        </p:spPr>
        <p:txBody>
          <a:bodyPr/>
          <a:lstStyle/>
          <a:p>
            <a:pPr lvl="0"/>
            <a:endParaRPr lang="es-ES" noProof="0"/>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ltLang="es-ES"/>
          </a:p>
        </p:txBody>
      </p:sp>
      <p:sp>
        <p:nvSpPr>
          <p:cNvPr id="6" name="Rectangle 6"/>
          <p:cNvSpPr>
            <a:spLocks noGrp="1" noChangeArrowheads="1"/>
          </p:cNvSpPr>
          <p:nvPr>
            <p:ph type="sldNum" sz="quarter" idx="12"/>
          </p:nvPr>
        </p:nvSpPr>
        <p:spPr>
          <a:ln/>
        </p:spPr>
        <p:txBody>
          <a:bodyPr/>
          <a:lstStyle>
            <a:lvl1pPr>
              <a:defRPr/>
            </a:lvl1pPr>
          </a:lstStyle>
          <a:p>
            <a:pPr>
              <a:defRPr/>
            </a:pPr>
            <a:fld id="{5DACF345-AB93-42B8-B72B-0434BD626FAB}" type="slidenum">
              <a:rPr lang="es-ES" altLang="es-ES"/>
              <a:pPr>
                <a:defRPr/>
              </a:pPr>
              <a:t>‹Nº›</a:t>
            </a:fld>
            <a:endParaRPr lang="es-ES" altLang="es-ES"/>
          </a:p>
        </p:txBody>
      </p:sp>
    </p:spTree>
    <p:extLst>
      <p:ext uri="{BB962C8B-B14F-4D97-AF65-F5344CB8AC3E}">
        <p14:creationId xmlns:p14="http://schemas.microsoft.com/office/powerpoint/2010/main" val="3660194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3"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4"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FCA94BF5-F580-467B-9D00-9563B6C3B0C0}" type="slidenum">
              <a:rPr lang="es-ES_tradnl"/>
              <a:pPr>
                <a:defRPr/>
              </a:pPr>
              <a:t>‹Nº›</a:t>
            </a:fld>
            <a:endParaRPr lang="es-ES_tradnl"/>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a:prstGeom prst="rect">
            <a:avLst/>
          </a:prstGeom>
        </p:spPr>
        <p:txBody>
          <a:bodyPr anchor="b"/>
          <a:lstStyle>
            <a:lvl1pPr algn="l">
              <a:defRPr sz="2000" b="1"/>
            </a:lvl1pPr>
          </a:lstStyle>
          <a:p>
            <a:r>
              <a:rPr lang="es-ES"/>
              <a:t>Haga clic para modificar el estilo de título del patrón</a:t>
            </a:r>
            <a:endParaRPr lang="es-UY"/>
          </a:p>
        </p:txBody>
      </p:sp>
      <p:sp>
        <p:nvSpPr>
          <p:cNvPr id="3" name="2 Marcador de contenido"/>
          <p:cNvSpPr>
            <a:spLocks noGrp="1"/>
          </p:cNvSpPr>
          <p:nvPr>
            <p:ph idx="1"/>
          </p:nvPr>
        </p:nvSpPr>
        <p:spPr>
          <a:xfrm>
            <a:off x="4766733" y="273053"/>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texto"/>
          <p:cNvSpPr>
            <a:spLocks noGrp="1"/>
          </p:cNvSpPr>
          <p:nvPr>
            <p:ph type="body" sz="half" idx="2"/>
          </p:nvPr>
        </p:nvSpPr>
        <p:spPr>
          <a:xfrm>
            <a:off x="609602" y="1435103"/>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911C3550-496A-4DEC-8994-F23D87640B03}" type="slidenum">
              <a:rPr lang="es-ES_tradnl"/>
              <a:pPr>
                <a:defRPr/>
              </a:pPr>
              <a:t>‹Nº›</a:t>
            </a:fld>
            <a:endParaRPr lang="es-ES_tradnl"/>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a:prstGeom prst="rect">
            <a:avLst/>
          </a:prstGeom>
        </p:spPr>
        <p:txBody>
          <a:bodyPr anchor="b"/>
          <a:lstStyle>
            <a:lvl1pPr algn="l">
              <a:defRPr sz="2000" b="1"/>
            </a:lvl1pPr>
          </a:lstStyle>
          <a:p>
            <a:r>
              <a:rPr lang="es-ES"/>
              <a:t>Haga clic para modificar el estilo de título del patrón</a:t>
            </a:r>
            <a:endParaRPr lang="es-UY"/>
          </a:p>
        </p:txBody>
      </p:sp>
      <p:sp>
        <p:nvSpPr>
          <p:cNvPr id="3" name="2 Marcador de posición de imagen"/>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UY" noProof="0"/>
          </a:p>
        </p:txBody>
      </p:sp>
      <p:sp>
        <p:nvSpPr>
          <p:cNvPr id="4" name="3 Marcador de texto"/>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xfrm>
            <a:off x="9347200" y="6381750"/>
            <a:ext cx="2844800" cy="476250"/>
          </a:xfrm>
          <a:prstGeom prst="rect">
            <a:avLst/>
          </a:prstGeom>
          <a:ln/>
        </p:spPr>
        <p:txBody>
          <a:bodyPr/>
          <a:lstStyle>
            <a:lvl1pPr>
              <a:defRPr/>
            </a:lvl1pPr>
          </a:lstStyle>
          <a:p>
            <a:pPr>
              <a:defRPr/>
            </a:pPr>
            <a:fld id="{7E63F14D-EA02-4957-9A4E-556BA1A8596A}" type="slidenum">
              <a:rPr lang="es-ES_tradnl"/>
              <a:pPr>
                <a:defRPr/>
              </a:pPr>
              <a:t>‹Nº›</a:t>
            </a:fld>
            <a:endParaRPr lang="es-ES_tradnl"/>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 Target="../slides/slide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26" Type="http://schemas.openxmlformats.org/officeDocument/2006/relationships/slideLayout" Target="../slideLayouts/slideLayout43.xml"/><Relationship Id="rId39" Type="http://schemas.openxmlformats.org/officeDocument/2006/relationships/image" Target="../media/image1.png"/><Relationship Id="rId3" Type="http://schemas.openxmlformats.org/officeDocument/2006/relationships/slideLayout" Target="../slideLayouts/slideLayout20.xml"/><Relationship Id="rId21" Type="http://schemas.openxmlformats.org/officeDocument/2006/relationships/slideLayout" Target="../slideLayouts/slideLayout38.xml"/><Relationship Id="rId34" Type="http://schemas.openxmlformats.org/officeDocument/2006/relationships/slideLayout" Target="../slideLayouts/slideLayout51.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5" Type="http://schemas.openxmlformats.org/officeDocument/2006/relationships/slideLayout" Target="../slideLayouts/slideLayout42.xml"/><Relationship Id="rId33" Type="http://schemas.openxmlformats.org/officeDocument/2006/relationships/slideLayout" Target="../slideLayouts/slideLayout50.xml"/><Relationship Id="rId38" Type="http://schemas.openxmlformats.org/officeDocument/2006/relationships/slide" Target="../slides/slide2.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20" Type="http://schemas.openxmlformats.org/officeDocument/2006/relationships/slideLayout" Target="../slideLayouts/slideLayout37.xml"/><Relationship Id="rId29" Type="http://schemas.openxmlformats.org/officeDocument/2006/relationships/slideLayout" Target="../slideLayouts/slideLayout46.xml"/><Relationship Id="rId41" Type="http://schemas.openxmlformats.org/officeDocument/2006/relationships/image" Target="../media/image3.png"/><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24" Type="http://schemas.openxmlformats.org/officeDocument/2006/relationships/slideLayout" Target="../slideLayouts/slideLayout41.xml"/><Relationship Id="rId32" Type="http://schemas.openxmlformats.org/officeDocument/2006/relationships/slideLayout" Target="../slideLayouts/slideLayout49.xml"/><Relationship Id="rId37" Type="http://schemas.openxmlformats.org/officeDocument/2006/relationships/theme" Target="../theme/theme2.xml"/><Relationship Id="rId40" Type="http://schemas.openxmlformats.org/officeDocument/2006/relationships/image" Target="../media/image2.png"/><Relationship Id="rId5" Type="http://schemas.openxmlformats.org/officeDocument/2006/relationships/slideLayout" Target="../slideLayouts/slideLayout22.xml"/><Relationship Id="rId15" Type="http://schemas.openxmlformats.org/officeDocument/2006/relationships/slideLayout" Target="../slideLayouts/slideLayout32.xml"/><Relationship Id="rId23" Type="http://schemas.openxmlformats.org/officeDocument/2006/relationships/slideLayout" Target="../slideLayouts/slideLayout40.xml"/><Relationship Id="rId28" Type="http://schemas.openxmlformats.org/officeDocument/2006/relationships/slideLayout" Target="../slideLayouts/slideLayout45.xml"/><Relationship Id="rId36" Type="http://schemas.openxmlformats.org/officeDocument/2006/relationships/slideLayout" Target="../slideLayouts/slideLayout53.xml"/><Relationship Id="rId10" Type="http://schemas.openxmlformats.org/officeDocument/2006/relationships/slideLayout" Target="../slideLayouts/slideLayout27.xml"/><Relationship Id="rId19" Type="http://schemas.openxmlformats.org/officeDocument/2006/relationships/slideLayout" Target="../slideLayouts/slideLayout36.xml"/><Relationship Id="rId31" Type="http://schemas.openxmlformats.org/officeDocument/2006/relationships/slideLayout" Target="../slideLayouts/slideLayout48.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 Id="rId22" Type="http://schemas.openxmlformats.org/officeDocument/2006/relationships/slideLayout" Target="../slideLayouts/slideLayout39.xml"/><Relationship Id="rId27" Type="http://schemas.openxmlformats.org/officeDocument/2006/relationships/slideLayout" Target="../slideLayouts/slideLayout44.xml"/><Relationship Id="rId30" Type="http://schemas.openxmlformats.org/officeDocument/2006/relationships/slideLayout" Target="../slideLayouts/slideLayout47.xml"/><Relationship Id="rId35" Type="http://schemas.openxmlformats.org/officeDocument/2006/relationships/slideLayout" Target="../slideLayouts/slideLayout5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61.xml"/><Relationship Id="rId13" Type="http://schemas.openxmlformats.org/officeDocument/2006/relationships/theme" Target="../theme/theme3.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slideLayout" Target="../slideLayouts/slideLayout65.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50"/>
            </a:gs>
            <a:gs pos="100000">
              <a:schemeClr val="accent1">
                <a:lumMod val="45000"/>
                <a:lumOff val="55000"/>
              </a:schemeClr>
            </a:gs>
            <a:gs pos="83000">
              <a:schemeClr val="accent1">
                <a:lumMod val="45000"/>
                <a:lumOff val="55000"/>
              </a:schemeClr>
            </a:gs>
            <a:gs pos="95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 name="Botón de acción: Comienzo 9">
            <a:hlinkClick r:id="rId19" action="ppaction://hlinksldjump" highlightClick="1"/>
          </p:cNvPr>
          <p:cNvSpPr/>
          <p:nvPr userDrawn="1"/>
        </p:nvSpPr>
        <p:spPr>
          <a:xfrm>
            <a:off x="11760632" y="6669360"/>
            <a:ext cx="418265" cy="188640"/>
          </a:xfrm>
          <a:prstGeom prst="actionButtonBeginning">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sz="1800">
              <a:solidFill>
                <a:srgbClr val="FFFFFF"/>
              </a:solidFill>
            </a:endParaRPr>
          </a:p>
        </p:txBody>
      </p:sp>
      <p:sp>
        <p:nvSpPr>
          <p:cNvPr id="2" name="CuadroTexto 1">
            <a:extLst>
              <a:ext uri="{FF2B5EF4-FFF2-40B4-BE49-F238E27FC236}">
                <a16:creationId xmlns:a16="http://schemas.microsoft.com/office/drawing/2014/main" id="{DEEB9293-8CEB-C291-401C-58AC03AA77D5}"/>
              </a:ext>
            </a:extLst>
          </p:cNvPr>
          <p:cNvSpPr txBox="1"/>
          <p:nvPr userDrawn="1"/>
        </p:nvSpPr>
        <p:spPr>
          <a:xfrm>
            <a:off x="8976320" y="116632"/>
            <a:ext cx="2901440" cy="338554"/>
          </a:xfrm>
          <a:prstGeom prst="rect">
            <a:avLst/>
          </a:prstGeom>
          <a:noFill/>
        </p:spPr>
        <p:txBody>
          <a:bodyPr wrap="square" rtlCol="0">
            <a:spAutoFit/>
          </a:bodyPr>
          <a:lstStyle/>
          <a:p>
            <a:pPr algn="ctr"/>
            <a:r>
              <a:rPr lang="es-UY" sz="1600" dirty="0">
                <a:solidFill>
                  <a:schemeClr val="bg1"/>
                </a:solidFill>
                <a:latin typeface="Bahnschrift SemiLight SemiConde" panose="020B0502040204020203" pitchFamily="34" charset="0"/>
              </a:rPr>
              <a:t>DESINFECCIÓN DE AGUAS,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730" r:id="rId15"/>
    <p:sldLayoutId id="2147483726" r:id="rId16"/>
    <p:sldLayoutId id="2147483768" r:id="rId17"/>
  </p:sldLayoutIdLst>
  <p:transition>
    <p:dissolve/>
  </p:transition>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Botón de acción: Comienzo 1">
            <a:hlinkClick r:id="rId38" action="ppaction://hlinksldjump" highlightClick="1"/>
          </p:cNvPr>
          <p:cNvSpPr/>
          <p:nvPr userDrawn="1"/>
        </p:nvSpPr>
        <p:spPr>
          <a:xfrm>
            <a:off x="11760629" y="6669360"/>
            <a:ext cx="431371" cy="184651"/>
          </a:xfrm>
          <a:prstGeom prst="actionButtonBeginning">
            <a:avLst/>
          </a:prstGeom>
          <a:noFill/>
          <a:ln>
            <a:solidFill>
              <a:schemeClr val="tx2">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s-UY"/>
          </a:p>
        </p:txBody>
      </p:sp>
      <p:sp>
        <p:nvSpPr>
          <p:cNvPr id="6" name="CuadroTexto 5"/>
          <p:cNvSpPr txBox="1"/>
          <p:nvPr userDrawn="1"/>
        </p:nvSpPr>
        <p:spPr>
          <a:xfrm>
            <a:off x="8976320" y="116632"/>
            <a:ext cx="2901440" cy="338554"/>
          </a:xfrm>
          <a:prstGeom prst="rect">
            <a:avLst/>
          </a:prstGeom>
          <a:noFill/>
        </p:spPr>
        <p:txBody>
          <a:bodyPr wrap="square" rtlCol="0">
            <a:spAutoFit/>
          </a:bodyPr>
          <a:lstStyle/>
          <a:p>
            <a:pPr algn="ctr"/>
            <a:r>
              <a:rPr lang="es-UY" sz="1600" dirty="0">
                <a:solidFill>
                  <a:srgbClr val="0070C0"/>
                </a:solidFill>
                <a:latin typeface="Bahnschrift SemiLight SemiConde" panose="020B0502040204020203" pitchFamily="34" charset="0"/>
              </a:rPr>
              <a:t>DESINFECCIÓN DE AGUAS, 2023</a:t>
            </a:r>
          </a:p>
        </p:txBody>
      </p:sp>
    </p:spTree>
    <p:extLst>
      <p:ext uri="{BB962C8B-B14F-4D97-AF65-F5344CB8AC3E}">
        <p14:creationId xmlns:p14="http://schemas.microsoft.com/office/powerpoint/2010/main" val="2972686053"/>
      </p:ext>
    </p:extLst>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 id="2147483748" r:id="rId17"/>
    <p:sldLayoutId id="2147483749" r:id="rId18"/>
    <p:sldLayoutId id="2147483750" r:id="rId19"/>
    <p:sldLayoutId id="2147483751" r:id="rId20"/>
    <p:sldLayoutId id="2147483752" r:id="rId21"/>
    <p:sldLayoutId id="2147483753" r:id="rId22"/>
    <p:sldLayoutId id="2147483754" r:id="rId23"/>
    <p:sldLayoutId id="2147483755" r:id="rId24"/>
    <p:sldLayoutId id="2147483756" r:id="rId25"/>
    <p:sldLayoutId id="2147483757" r:id="rId26"/>
    <p:sldLayoutId id="2147483758" r:id="rId27"/>
    <p:sldLayoutId id="2147483759" r:id="rId28"/>
    <p:sldLayoutId id="2147483760" r:id="rId29"/>
    <p:sldLayoutId id="2147483761" r:id="rId30"/>
    <p:sldLayoutId id="2147483762" r:id="rId31"/>
    <p:sldLayoutId id="2147483763" r:id="rId32"/>
    <p:sldLayoutId id="2147483764" r:id="rId33"/>
    <p:sldLayoutId id="2147483765" r:id="rId34"/>
    <p:sldLayoutId id="2147483766" r:id="rId35"/>
    <p:sldLayoutId id="2147483767" r:id="rId36"/>
  </p:sldLayoutIdLst>
  <p:transition>
    <p:zoom dir="in"/>
  </p:transition>
  <p:hf sldNum="0"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39"/>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40"/>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41"/>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41"/>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41"/>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41"/>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41"/>
        </a:buBlip>
        <a:defRPr sz="2000">
          <a:solidFill>
            <a:schemeClr val="tx1"/>
          </a:solidFill>
          <a:effectLst>
            <a:outerShdw blurRad="38100" dist="38100" dir="2700000" algn="tl">
              <a:srgbClr val="000000"/>
            </a:outerShdw>
          </a:effectLst>
          <a:latin typeface="+mn-lt"/>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304800"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00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00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000"/>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4" name="Date Placeholder 3"/>
          <p:cNvSpPr>
            <a:spLocks noGrp="1"/>
          </p:cNvSpPr>
          <p:nvPr>
            <p:ph type="dt" sz="half" idx="2"/>
          </p:nvPr>
        </p:nvSpPr>
        <p:spPr>
          <a:xfrm>
            <a:off x="6884896" y="6250165"/>
            <a:ext cx="5048920" cy="365125"/>
          </a:xfrm>
          <a:prstGeom prst="rect">
            <a:avLst/>
          </a:prstGeom>
        </p:spPr>
        <p:txBody>
          <a:bodyPr vert="horz" lIns="91440" tIns="45720" rIns="91440" bIns="45720" rtlCol="0" anchor="ctr"/>
          <a:lstStyle>
            <a:lvl1pPr algn="r">
              <a:defRPr sz="1000">
                <a:solidFill>
                  <a:schemeClr val="tx2"/>
                </a:solidFill>
              </a:defRPr>
            </a:lvl1pPr>
          </a:lstStyle>
          <a:p>
            <a:fld id="{42800A79-111C-485D-B632-E95C800A93EF}" type="datetimeFigureOut">
              <a:rPr lang="es-AR" smtClean="0"/>
              <a:t>14/11/2023</a:t>
            </a:fld>
            <a:endParaRPr lang="es-AR"/>
          </a:p>
        </p:txBody>
      </p:sp>
      <p:sp>
        <p:nvSpPr>
          <p:cNvPr id="5" name="Footer Placeholder 4"/>
          <p:cNvSpPr>
            <a:spLocks noGrp="1"/>
          </p:cNvSpPr>
          <p:nvPr>
            <p:ph type="ftr" sz="quarter" idx="3"/>
          </p:nvPr>
        </p:nvSpPr>
        <p:spPr>
          <a:xfrm>
            <a:off x="258185" y="6250165"/>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es-AR"/>
          </a:p>
        </p:txBody>
      </p:sp>
      <p:sp>
        <p:nvSpPr>
          <p:cNvPr id="6" name="Slide Number Placeholder 5"/>
          <p:cNvSpPr>
            <a:spLocks noGrp="1"/>
          </p:cNvSpPr>
          <p:nvPr>
            <p:ph type="sldNum" sz="quarter" idx="4"/>
          </p:nvPr>
        </p:nvSpPr>
        <p:spPr>
          <a:xfrm>
            <a:off x="5321451" y="6250164"/>
            <a:ext cx="1549101" cy="365125"/>
          </a:xfrm>
          <a:prstGeom prst="rect">
            <a:avLst/>
          </a:prstGeom>
        </p:spPr>
        <p:txBody>
          <a:bodyPr vert="horz" lIns="91440" tIns="45720" rIns="91440" bIns="45720" rtlCol="0" anchor="ctr"/>
          <a:lstStyle>
            <a:lvl1pPr algn="ctr">
              <a:defRPr sz="1000">
                <a:solidFill>
                  <a:schemeClr val="tx2"/>
                </a:solidFill>
              </a:defRPr>
            </a:lvl1pPr>
          </a:lstStyle>
          <a:p>
            <a:fld id="{493DBDDC-06D1-40D2-B3B0-66FCF6B4A32B}" type="slidenum">
              <a:rPr lang="es-AR" smtClean="0"/>
              <a:t>‹Nº›</a:t>
            </a:fld>
            <a:endParaRPr lang="es-AR"/>
          </a:p>
        </p:txBody>
      </p:sp>
      <p:sp>
        <p:nvSpPr>
          <p:cNvPr id="3" name="Text Placeholder 2"/>
          <p:cNvSpPr>
            <a:spLocks noGrp="1"/>
          </p:cNvSpPr>
          <p:nvPr>
            <p:ph type="body" idx="1"/>
          </p:nvPr>
        </p:nvSpPr>
        <p:spPr>
          <a:xfrm>
            <a:off x="1162757" y="2675467"/>
            <a:ext cx="9877777" cy="3450696"/>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extLst>
      <p:ext uri="{BB962C8B-B14F-4D97-AF65-F5344CB8AC3E}">
        <p14:creationId xmlns:p14="http://schemas.microsoft.com/office/powerpoint/2010/main" val="977926212"/>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4.xml"/><Relationship Id="rId1" Type="http://schemas.openxmlformats.org/officeDocument/2006/relationships/slideLayout" Target="../slideLayouts/slideLayout12.xml"/><Relationship Id="rId6" Type="http://schemas.openxmlformats.org/officeDocument/2006/relationships/slide" Target="slide15.xml"/><Relationship Id="rId5" Type="http://schemas.openxmlformats.org/officeDocument/2006/relationships/slide" Target="slide13.xml"/><Relationship Id="rId4" Type="http://schemas.openxmlformats.org/officeDocument/2006/relationships/slide" Target="slide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40" name="Text Box 4"/>
          <p:cNvSpPr txBox="1">
            <a:spLocks noChangeArrowheads="1"/>
          </p:cNvSpPr>
          <p:nvPr/>
        </p:nvSpPr>
        <p:spPr bwMode="auto">
          <a:xfrm>
            <a:off x="4151784" y="2924944"/>
            <a:ext cx="6696744" cy="1446550"/>
          </a:xfrm>
          <a:prstGeom prst="rect">
            <a:avLst/>
          </a:prstGeom>
          <a:noFill/>
          <a:ln w="9525">
            <a:noFill/>
            <a:miter lim="800000"/>
            <a:headEnd/>
            <a:tailEnd/>
          </a:ln>
          <a:effectLst/>
        </p:spPr>
        <p:txBody>
          <a:bodyPr wrap="square">
            <a:spAutoFit/>
          </a:bodyPr>
          <a:lstStyle/>
          <a:p>
            <a:pPr algn="ctr">
              <a:spcBef>
                <a:spcPct val="50000"/>
              </a:spcBef>
              <a:defRPr/>
            </a:pPr>
            <a:r>
              <a:rPr lang="es-ES" sz="4400" b="1" dirty="0">
                <a:solidFill>
                  <a:schemeClr val="tx1"/>
                </a:solidFill>
              </a:rPr>
              <a:t>REMOCIÓN DE PATÓGENOS</a:t>
            </a:r>
          </a:p>
        </p:txBody>
      </p:sp>
      <p:sp>
        <p:nvSpPr>
          <p:cNvPr id="2" name="Rectángulo 1">
            <a:extLst>
              <a:ext uri="{FF2B5EF4-FFF2-40B4-BE49-F238E27FC236}">
                <a16:creationId xmlns:a16="http://schemas.microsoft.com/office/drawing/2014/main" id="{4661B2B1-7977-E7AE-32E8-105DFA03790D}"/>
              </a:ext>
            </a:extLst>
          </p:cNvPr>
          <p:cNvSpPr/>
          <p:nvPr/>
        </p:nvSpPr>
        <p:spPr>
          <a:xfrm>
            <a:off x="0" y="0"/>
            <a:ext cx="3686175" cy="6858000"/>
          </a:xfrm>
          <a:prstGeom prst="rect">
            <a:avLst/>
          </a:prstGeom>
          <a:solidFill>
            <a:srgbClr val="00B050"/>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s-AR"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cSld>
  <p:clrMapOvr>
    <a:masterClrMapping/>
  </p:clrMapOvr>
  <p:transition>
    <p:zoom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9" name="Group 3"/>
          <p:cNvGraphicFramePr>
            <a:graphicFrameLocks noGrp="1"/>
          </p:cNvGraphicFramePr>
          <p:nvPr>
            <p:extLst>
              <p:ext uri="{D42A27DB-BD31-4B8C-83A1-F6EECF244321}">
                <p14:modId xmlns:p14="http://schemas.microsoft.com/office/powerpoint/2010/main" val="4120281605"/>
              </p:ext>
            </p:extLst>
          </p:nvPr>
        </p:nvGraphicFramePr>
        <p:xfrm>
          <a:off x="1631504" y="1916768"/>
          <a:ext cx="8928992" cy="2885769"/>
        </p:xfrm>
        <a:graphic>
          <a:graphicData uri="http://schemas.openxmlformats.org/drawingml/2006/table">
            <a:tbl>
              <a:tblPr/>
              <a:tblGrid>
                <a:gridCol w="2232248">
                  <a:extLst>
                    <a:ext uri="{9D8B030D-6E8A-4147-A177-3AD203B41FA5}">
                      <a16:colId xmlns:a16="http://schemas.microsoft.com/office/drawing/2014/main" val="20001"/>
                    </a:ext>
                  </a:extLst>
                </a:gridCol>
                <a:gridCol w="3449838">
                  <a:extLst>
                    <a:ext uri="{9D8B030D-6E8A-4147-A177-3AD203B41FA5}">
                      <a16:colId xmlns:a16="http://schemas.microsoft.com/office/drawing/2014/main" val="20002"/>
                    </a:ext>
                  </a:extLst>
                </a:gridCol>
                <a:gridCol w="3246906">
                  <a:extLst>
                    <a:ext uri="{9D8B030D-6E8A-4147-A177-3AD203B41FA5}">
                      <a16:colId xmlns:a16="http://schemas.microsoft.com/office/drawing/2014/main" val="20003"/>
                    </a:ext>
                  </a:extLst>
                </a:gridCol>
              </a:tblGrid>
              <a:tr h="556872">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s-AR" altLang="es-ES" sz="2000" b="1" i="0" u="none" strike="noStrike" cap="none" normalizeH="0" baseline="0" dirty="0">
                          <a:ln>
                            <a:noFill/>
                          </a:ln>
                          <a:solidFill>
                            <a:schemeClr val="tx1"/>
                          </a:solidFill>
                          <a:effectLst/>
                          <a:latin typeface="Arial" charset="0"/>
                          <a:cs typeface="Arial" charset="0"/>
                        </a:rPr>
                        <a:t>Microorganismo</a:t>
                      </a:r>
                      <a:endParaRPr kumimoji="0" lang="es-ES" altLang="es-E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s-AR" altLang="es-ES" sz="2000" b="1" i="0" u="none" strike="noStrike" cap="none" normalizeH="0" baseline="0" dirty="0">
                          <a:ln>
                            <a:noFill/>
                          </a:ln>
                          <a:solidFill>
                            <a:schemeClr val="tx1"/>
                          </a:solidFill>
                          <a:effectLst/>
                          <a:latin typeface="Arial" charset="0"/>
                          <a:cs typeface="Arial" charset="0"/>
                        </a:rPr>
                        <a:t>Remoción mínima</a:t>
                      </a:r>
                      <a:endParaRPr kumimoji="0" lang="es-ES" altLang="es-E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s-AR" altLang="es-ES" sz="2000" b="1" i="0" u="none" strike="noStrike" cap="none" normalizeH="0" baseline="0" dirty="0">
                          <a:ln>
                            <a:noFill/>
                          </a:ln>
                          <a:solidFill>
                            <a:schemeClr val="tx1"/>
                          </a:solidFill>
                          <a:effectLst/>
                          <a:latin typeface="Arial" charset="0"/>
                          <a:cs typeface="Arial" charset="0"/>
                        </a:rPr>
                        <a:t>Remoción máxima</a:t>
                      </a:r>
                      <a:endParaRPr kumimoji="0" lang="es-ES" altLang="es-E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39271">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s-AR" altLang="es-ES" sz="2000" b="1" i="0" u="none" strike="noStrike" cap="none" normalizeH="0" baseline="0" dirty="0">
                          <a:ln>
                            <a:noFill/>
                          </a:ln>
                          <a:solidFill>
                            <a:schemeClr val="tx1"/>
                          </a:solidFill>
                          <a:effectLst/>
                          <a:latin typeface="Arial" charset="0"/>
                          <a:cs typeface="Arial" charset="0"/>
                        </a:rPr>
                        <a:t>Bacterias</a:t>
                      </a:r>
                      <a:endParaRPr kumimoji="0" lang="es-ES" altLang="es-ES" sz="2000" b="1"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s-AR" altLang="es-ES" sz="2000" b="0" i="0" u="none" strike="noStrike" cap="none" normalizeH="0" baseline="0" dirty="0">
                          <a:ln>
                            <a:noFill/>
                          </a:ln>
                          <a:solidFill>
                            <a:schemeClr val="tx1"/>
                          </a:solidFill>
                          <a:effectLst/>
                          <a:latin typeface="Arial" charset="0"/>
                          <a:cs typeface="Arial" charset="0"/>
                        </a:rPr>
                        <a:t>Por lo menos 30%</a:t>
                      </a:r>
                      <a:endParaRPr kumimoji="0" lang="es-ES" altLang="es-ES" sz="20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s-ES" altLang="es-ES" sz="2000" b="0" i="0" u="none" strike="noStrike" cap="none" normalizeH="0" baseline="0" dirty="0">
                          <a:ln>
                            <a:noFill/>
                          </a:ln>
                          <a:solidFill>
                            <a:schemeClr val="tx1"/>
                          </a:solidFill>
                          <a:effectLst/>
                          <a:latin typeface="Arial" charset="0"/>
                          <a:cs typeface="Arial" charset="0"/>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42822">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s-AR" altLang="es-ES" sz="2000" b="1" i="0" u="none" strike="noStrike" cap="none" normalizeH="0" baseline="0" dirty="0">
                          <a:ln>
                            <a:noFill/>
                          </a:ln>
                          <a:solidFill>
                            <a:schemeClr val="tx1"/>
                          </a:solidFill>
                          <a:effectLst/>
                          <a:latin typeface="Arial" charset="0"/>
                          <a:cs typeface="Arial" charset="0"/>
                        </a:rPr>
                        <a:t>Virus</a:t>
                      </a:r>
                      <a:endParaRPr kumimoji="0" lang="es-ES" altLang="es-ES" sz="2000" b="1"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s-AR" altLang="es-ES" sz="2000" b="0" i="0" u="none" strike="noStrike" cap="none" normalizeH="0" baseline="0" dirty="0">
                          <a:ln>
                            <a:noFill/>
                          </a:ln>
                          <a:solidFill>
                            <a:schemeClr val="tx1"/>
                          </a:solidFill>
                          <a:effectLst/>
                          <a:latin typeface="Arial" charset="0"/>
                          <a:cs typeface="Arial" charset="0"/>
                        </a:rPr>
                        <a:t>Por lo menos 30%</a:t>
                      </a:r>
                      <a:endParaRPr kumimoji="0" lang="es-ES" altLang="es-ES" sz="20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s-ES" altLang="es-ES" sz="2000" b="0" i="0" u="none" strike="noStrike" cap="none" normalizeH="0" baseline="0" dirty="0">
                          <a:ln>
                            <a:noFill/>
                          </a:ln>
                          <a:solidFill>
                            <a:schemeClr val="tx1"/>
                          </a:solidFill>
                          <a:effectLst/>
                          <a:latin typeface="Arial" charset="0"/>
                          <a:cs typeface="Arial" charset="0"/>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46804">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s-AR" altLang="es-ES" sz="2000" b="1" i="0" u="none" strike="noStrike" cap="none" normalizeH="0" baseline="0" dirty="0">
                          <a:ln>
                            <a:noFill/>
                          </a:ln>
                          <a:solidFill>
                            <a:schemeClr val="tx1"/>
                          </a:solidFill>
                          <a:effectLst/>
                          <a:latin typeface="Arial" charset="0"/>
                          <a:cs typeface="Arial" charset="0"/>
                        </a:rPr>
                        <a:t>Protozoos</a:t>
                      </a:r>
                      <a:endParaRPr kumimoji="0" lang="es-ES" altLang="es-ES" sz="2000" b="1"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s-AR" altLang="es-ES" sz="2000" b="0" i="0" u="none" strike="noStrike" cap="none" normalizeH="0" baseline="0" dirty="0">
                          <a:ln>
                            <a:noFill/>
                          </a:ln>
                          <a:solidFill>
                            <a:schemeClr val="tx1"/>
                          </a:solidFill>
                          <a:effectLst/>
                          <a:latin typeface="Arial" charset="0"/>
                          <a:cs typeface="Arial" charset="0"/>
                        </a:rPr>
                        <a:t>95%</a:t>
                      </a:r>
                      <a:endParaRPr kumimoji="0" lang="es-ES" altLang="es-ES" sz="20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cs typeface="Arial" charset="0"/>
                        </a:defRPr>
                      </a:lvl1pPr>
                      <a:lvl2pPr marL="742950" indent="-285750">
                        <a:spcBef>
                          <a:spcPct val="20000"/>
                        </a:spcBef>
                        <a:defRPr sz="2400">
                          <a:solidFill>
                            <a:schemeClr val="tx1"/>
                          </a:solidFill>
                          <a:latin typeface="Arial" charset="0"/>
                          <a:cs typeface="Arial" charset="0"/>
                        </a:defRPr>
                      </a:lvl2pPr>
                      <a:lvl3pPr marL="1143000" indent="-228600">
                        <a:spcBef>
                          <a:spcPct val="20000"/>
                        </a:spcBef>
                        <a:defRPr sz="2000">
                          <a:solidFill>
                            <a:schemeClr val="tx1"/>
                          </a:solidFill>
                          <a:latin typeface="Arial" charset="0"/>
                          <a:cs typeface="Arial" charset="0"/>
                        </a:defRPr>
                      </a:lvl3pPr>
                      <a:lvl4pPr marL="1600200" indent="-228600">
                        <a:spcBef>
                          <a:spcPct val="20000"/>
                        </a:spcBef>
                        <a:defRPr>
                          <a:solidFill>
                            <a:schemeClr val="tx1"/>
                          </a:solidFill>
                          <a:latin typeface="Arial" charset="0"/>
                          <a:cs typeface="Arial" charset="0"/>
                        </a:defRPr>
                      </a:lvl4pPr>
                      <a:lvl5pPr marL="2057400" indent="-228600">
                        <a:spcBef>
                          <a:spcPct val="20000"/>
                        </a:spcBef>
                        <a:defRPr>
                          <a:solidFill>
                            <a:schemeClr val="tx1"/>
                          </a:solidFill>
                          <a:latin typeface="Arial" charset="0"/>
                          <a:cs typeface="Arial" charset="0"/>
                        </a:defRPr>
                      </a:lvl5pPr>
                      <a:lvl6pPr marL="2514600" indent="-228600" fontAlgn="base">
                        <a:spcBef>
                          <a:spcPct val="20000"/>
                        </a:spcBef>
                        <a:spcAft>
                          <a:spcPct val="0"/>
                        </a:spcAft>
                        <a:defRPr>
                          <a:solidFill>
                            <a:schemeClr val="tx1"/>
                          </a:solidFill>
                          <a:latin typeface="Arial" charset="0"/>
                          <a:cs typeface="Arial" charset="0"/>
                        </a:defRPr>
                      </a:lvl6pPr>
                      <a:lvl7pPr marL="2971800" indent="-228600" fontAlgn="base">
                        <a:spcBef>
                          <a:spcPct val="20000"/>
                        </a:spcBef>
                        <a:spcAft>
                          <a:spcPct val="0"/>
                        </a:spcAft>
                        <a:defRPr>
                          <a:solidFill>
                            <a:schemeClr val="tx1"/>
                          </a:solidFill>
                          <a:latin typeface="Arial" charset="0"/>
                          <a:cs typeface="Arial" charset="0"/>
                        </a:defRPr>
                      </a:lvl7pPr>
                      <a:lvl8pPr marL="3429000" indent="-228600" fontAlgn="base">
                        <a:spcBef>
                          <a:spcPct val="20000"/>
                        </a:spcBef>
                        <a:spcAft>
                          <a:spcPct val="0"/>
                        </a:spcAft>
                        <a:defRPr>
                          <a:solidFill>
                            <a:schemeClr val="tx1"/>
                          </a:solidFill>
                          <a:latin typeface="Arial" charset="0"/>
                          <a:cs typeface="Arial" charset="0"/>
                        </a:defRPr>
                      </a:lvl8pPr>
                      <a:lvl9pPr marL="3886200" indent="-228600" fontAlgn="base">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s-AR" altLang="es-ES" sz="2000" b="0" i="0" u="none" strike="noStrike" cap="none" normalizeH="0" baseline="0" dirty="0">
                          <a:ln>
                            <a:noFill/>
                          </a:ln>
                          <a:solidFill>
                            <a:schemeClr val="tx1"/>
                          </a:solidFill>
                          <a:effectLst/>
                          <a:latin typeface="Arial" charset="0"/>
                          <a:cs typeface="Arial" charset="0"/>
                        </a:rPr>
                        <a:t>2,8 log</a:t>
                      </a:r>
                      <a:endParaRPr kumimoji="0" lang="es-ES" altLang="es-ES" sz="20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CuadroTexto 1">
            <a:extLst>
              <a:ext uri="{FF2B5EF4-FFF2-40B4-BE49-F238E27FC236}">
                <a16:creationId xmlns:a16="http://schemas.microsoft.com/office/drawing/2014/main" id="{0B47DB4C-147C-1D3E-1487-494D37D306D3}"/>
              </a:ext>
            </a:extLst>
          </p:cNvPr>
          <p:cNvSpPr txBox="1"/>
          <p:nvPr/>
        </p:nvSpPr>
        <p:spPr>
          <a:xfrm>
            <a:off x="1631504" y="1196752"/>
            <a:ext cx="9289032" cy="461665"/>
          </a:xfrm>
          <a:prstGeom prst="rect">
            <a:avLst/>
          </a:prstGeom>
          <a:noFill/>
        </p:spPr>
        <p:txBody>
          <a:bodyPr wrap="square" rtlCol="0">
            <a:spAutoFit/>
          </a:bodyPr>
          <a:lstStyle/>
          <a:p>
            <a:pPr algn="ctr"/>
            <a:r>
              <a:rPr lang="es-UY" sz="2400" b="1" dirty="0">
                <a:solidFill>
                  <a:schemeClr val="tx1"/>
                </a:solidFill>
              </a:rPr>
              <a:t>Capacidad de remoción de clarificadores “</a:t>
            </a:r>
            <a:r>
              <a:rPr lang="es-UY" sz="2400" b="1" dirty="0" err="1">
                <a:solidFill>
                  <a:schemeClr val="tx1"/>
                </a:solidFill>
              </a:rPr>
              <a:t>Pulsator</a:t>
            </a:r>
            <a:r>
              <a:rPr lang="es-UY" sz="2400" b="1" dirty="0">
                <a:solidFill>
                  <a:schemeClr val="tx1"/>
                </a:solidFill>
              </a:rPr>
              <a:t>”</a:t>
            </a:r>
          </a:p>
        </p:txBody>
      </p:sp>
      <p:sp>
        <p:nvSpPr>
          <p:cNvPr id="3" name="Elipse 2">
            <a:extLst>
              <a:ext uri="{FF2B5EF4-FFF2-40B4-BE49-F238E27FC236}">
                <a16:creationId xmlns:a16="http://schemas.microsoft.com/office/drawing/2014/main" id="{93300EA1-9E28-2818-238C-6322DCA8C3A1}"/>
              </a:ext>
            </a:extLst>
          </p:cNvPr>
          <p:cNvSpPr/>
          <p:nvPr/>
        </p:nvSpPr>
        <p:spPr bwMode="auto">
          <a:xfrm>
            <a:off x="8328248" y="3860984"/>
            <a:ext cx="1296144" cy="1003333"/>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4" name="CuadroTexto 3">
            <a:extLst>
              <a:ext uri="{FF2B5EF4-FFF2-40B4-BE49-F238E27FC236}">
                <a16:creationId xmlns:a16="http://schemas.microsoft.com/office/drawing/2014/main" id="{28FFA2B9-F2A5-98D4-FA76-53579BBB3C78}"/>
              </a:ext>
            </a:extLst>
          </p:cNvPr>
          <p:cNvSpPr txBox="1"/>
          <p:nvPr/>
        </p:nvSpPr>
        <p:spPr>
          <a:xfrm>
            <a:off x="3719736" y="5517232"/>
            <a:ext cx="5472608" cy="707886"/>
          </a:xfrm>
          <a:prstGeom prst="rect">
            <a:avLst/>
          </a:prstGeom>
          <a:noFill/>
        </p:spPr>
        <p:txBody>
          <a:bodyPr wrap="square" rtlCol="0">
            <a:spAutoFit/>
          </a:bodyPr>
          <a:lstStyle/>
          <a:p>
            <a:r>
              <a:rPr lang="es-UY" dirty="0">
                <a:solidFill>
                  <a:schemeClr val="tx1"/>
                </a:solidFill>
              </a:rPr>
              <a:t>Igual capacidad que sedimentadores de alta tasa (placas, módulos)</a:t>
            </a:r>
          </a:p>
        </p:txBody>
      </p:sp>
      <p:cxnSp>
        <p:nvCxnSpPr>
          <p:cNvPr id="6" name="Conector recto de flecha 5">
            <a:extLst>
              <a:ext uri="{FF2B5EF4-FFF2-40B4-BE49-F238E27FC236}">
                <a16:creationId xmlns:a16="http://schemas.microsoft.com/office/drawing/2014/main" id="{B600D09A-981A-E43B-220F-CBC6ED019848}"/>
              </a:ext>
            </a:extLst>
          </p:cNvPr>
          <p:cNvCxnSpPr>
            <a:cxnSpLocks/>
            <a:stCxn id="4" idx="0"/>
            <a:endCxn id="3" idx="2"/>
          </p:cNvCxnSpPr>
          <p:nvPr/>
        </p:nvCxnSpPr>
        <p:spPr bwMode="auto">
          <a:xfrm flipV="1">
            <a:off x="6456040" y="4362651"/>
            <a:ext cx="1872208" cy="115458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9" name="CuadroTexto 8">
            <a:extLst>
              <a:ext uri="{FF2B5EF4-FFF2-40B4-BE49-F238E27FC236}">
                <a16:creationId xmlns:a16="http://schemas.microsoft.com/office/drawing/2014/main" id="{2EF8F705-301D-7917-6044-CB1BDB4C9E9B}"/>
              </a:ext>
            </a:extLst>
          </p:cNvPr>
          <p:cNvSpPr txBox="1"/>
          <p:nvPr/>
        </p:nvSpPr>
        <p:spPr>
          <a:xfrm>
            <a:off x="0" y="6505872"/>
            <a:ext cx="4295800" cy="338554"/>
          </a:xfrm>
          <a:prstGeom prst="rect">
            <a:avLst/>
          </a:prstGeom>
          <a:noFill/>
        </p:spPr>
        <p:txBody>
          <a:bodyPr wrap="square" rtlCol="0">
            <a:spAutoFit/>
          </a:bodyPr>
          <a:lstStyle/>
          <a:p>
            <a:r>
              <a:rPr lang="es-UY" sz="1600" dirty="0">
                <a:solidFill>
                  <a:schemeClr val="tx1"/>
                </a:solidFill>
              </a:rPr>
              <a:t>Fuente: Calderón, Enrique, 2023</a:t>
            </a:r>
          </a:p>
        </p:txBody>
      </p:sp>
    </p:spTree>
    <p:extLst>
      <p:ext uri="{BB962C8B-B14F-4D97-AF65-F5344CB8AC3E}">
        <p14:creationId xmlns:p14="http://schemas.microsoft.com/office/powerpoint/2010/main" val="224563703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DB3DDAFE-8903-2E50-94AE-1864ADBEAD69}"/>
              </a:ext>
            </a:extLst>
          </p:cNvPr>
          <p:cNvSpPr txBox="1">
            <a:spLocks noChangeArrowheads="1"/>
          </p:cNvSpPr>
          <p:nvPr/>
        </p:nvSpPr>
        <p:spPr>
          <a:xfrm>
            <a:off x="803412" y="1166018"/>
            <a:ext cx="10585176" cy="452596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lvl="1" algn="ctr" eaLnBrk="1" hangingPunct="1">
              <a:spcBef>
                <a:spcPts val="600"/>
              </a:spcBef>
              <a:spcAft>
                <a:spcPts val="600"/>
              </a:spcAft>
              <a:buFontTx/>
              <a:buNone/>
            </a:pPr>
            <a:r>
              <a:rPr lang="es-AR" altLang="es-ES" sz="3600" b="1" kern="0" dirty="0">
                <a:latin typeface="Candara" panose="020E0502030303020204" pitchFamily="34" charset="0"/>
              </a:rPr>
              <a:t>Remoción de </a:t>
            </a:r>
            <a:r>
              <a:rPr lang="es-AR" altLang="es-ES" sz="3600" b="1" i="1" kern="0" dirty="0" err="1">
                <a:latin typeface="Candara" panose="020E0502030303020204" pitchFamily="34" charset="0"/>
              </a:rPr>
              <a:t>Cryptosporidium</a:t>
            </a:r>
            <a:endParaRPr lang="es-AR" altLang="es-ES" sz="3600" b="1" i="1" kern="0" dirty="0">
              <a:latin typeface="Candara" panose="020E0502030303020204" pitchFamily="34" charset="0"/>
            </a:endParaRPr>
          </a:p>
          <a:p>
            <a:pPr marL="441325" lvl="1" indent="15875" eaLnBrk="1" hangingPunct="1">
              <a:spcBef>
                <a:spcPts val="600"/>
              </a:spcBef>
              <a:spcAft>
                <a:spcPts val="600"/>
              </a:spcAft>
              <a:buFontTx/>
              <a:buNone/>
            </a:pPr>
            <a:r>
              <a:rPr lang="es-AR" altLang="es-ES" kern="0" dirty="0">
                <a:latin typeface="Candara" panose="020E0502030303020204" pitchFamily="34" charset="0"/>
              </a:rPr>
              <a:t>Debido a que la inactivación mediante cloro y cloraminas se asume igual a CERO, se debe tener en cuenta que:</a:t>
            </a:r>
          </a:p>
          <a:p>
            <a:pPr lvl="1" eaLnBrk="1" hangingPunct="1">
              <a:spcBef>
                <a:spcPts val="600"/>
              </a:spcBef>
              <a:spcAft>
                <a:spcPts val="600"/>
              </a:spcAft>
            </a:pPr>
            <a:r>
              <a:rPr lang="es-AR" altLang="es-ES" kern="0" dirty="0">
                <a:latin typeface="Candara" panose="020E0502030303020204" pitchFamily="34" charset="0"/>
              </a:rPr>
              <a:t>se ha demostrado que se remueve con eficacia cuando la filtración produce agua de 0,1 - 0,2 NTU</a:t>
            </a:r>
          </a:p>
          <a:p>
            <a:pPr lvl="1" eaLnBrk="1" hangingPunct="1">
              <a:spcBef>
                <a:spcPts val="600"/>
              </a:spcBef>
              <a:spcAft>
                <a:spcPts val="600"/>
              </a:spcAft>
            </a:pPr>
            <a:r>
              <a:rPr lang="es-AR" altLang="es-ES" kern="0" dirty="0">
                <a:latin typeface="Candara" panose="020E0502030303020204" pitchFamily="34" charset="0"/>
              </a:rPr>
              <a:t>El parámetro que más se relaciona con la eficacia de remoción de este parasito no es la turbiedad, sino la remoción de partículas de 4-7 µm o 7-11 µm</a:t>
            </a:r>
          </a:p>
        </p:txBody>
      </p:sp>
      <p:sp>
        <p:nvSpPr>
          <p:cNvPr id="4" name="CuadroTexto 3">
            <a:extLst>
              <a:ext uri="{FF2B5EF4-FFF2-40B4-BE49-F238E27FC236}">
                <a16:creationId xmlns:a16="http://schemas.microsoft.com/office/drawing/2014/main" id="{8F4B84EF-265E-3934-CE2E-91B6DB39B539}"/>
              </a:ext>
            </a:extLst>
          </p:cNvPr>
          <p:cNvSpPr txBox="1"/>
          <p:nvPr/>
        </p:nvSpPr>
        <p:spPr>
          <a:xfrm>
            <a:off x="0" y="6505872"/>
            <a:ext cx="4295800" cy="338554"/>
          </a:xfrm>
          <a:prstGeom prst="rect">
            <a:avLst/>
          </a:prstGeom>
          <a:noFill/>
        </p:spPr>
        <p:txBody>
          <a:bodyPr wrap="square" rtlCol="0">
            <a:spAutoFit/>
          </a:bodyPr>
          <a:lstStyle/>
          <a:p>
            <a:r>
              <a:rPr lang="es-UY" sz="1600" dirty="0">
                <a:solidFill>
                  <a:schemeClr val="tx1"/>
                </a:solidFill>
              </a:rPr>
              <a:t>Fuente: Calderón, Enrique, 2023</a:t>
            </a:r>
          </a:p>
        </p:txBody>
      </p:sp>
    </p:spTree>
    <p:extLst>
      <p:ext uri="{BB962C8B-B14F-4D97-AF65-F5344CB8AC3E}">
        <p14:creationId xmlns:p14="http://schemas.microsoft.com/office/powerpoint/2010/main" val="1118094299"/>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D9656DD2-07C5-57CA-2605-EA3B51E75F30}"/>
              </a:ext>
            </a:extLst>
          </p:cNvPr>
          <p:cNvGraphicFramePr>
            <a:graphicFrameLocks noGrp="1"/>
          </p:cNvGraphicFramePr>
          <p:nvPr>
            <p:extLst>
              <p:ext uri="{D42A27DB-BD31-4B8C-83A1-F6EECF244321}">
                <p14:modId xmlns:p14="http://schemas.microsoft.com/office/powerpoint/2010/main" val="371450868"/>
              </p:ext>
            </p:extLst>
          </p:nvPr>
        </p:nvGraphicFramePr>
        <p:xfrm>
          <a:off x="1127448" y="1988840"/>
          <a:ext cx="9937104" cy="3337560"/>
        </p:xfrm>
        <a:graphic>
          <a:graphicData uri="http://schemas.openxmlformats.org/drawingml/2006/table">
            <a:tbl>
              <a:tblPr firstRow="1" bandRow="1">
                <a:tableStyleId>{5C22544A-7EE6-4342-B048-85BDC9FD1C3A}</a:tableStyleId>
              </a:tblPr>
              <a:tblGrid>
                <a:gridCol w="5256584">
                  <a:extLst>
                    <a:ext uri="{9D8B030D-6E8A-4147-A177-3AD203B41FA5}">
                      <a16:colId xmlns:a16="http://schemas.microsoft.com/office/drawing/2014/main" val="2407887533"/>
                    </a:ext>
                  </a:extLst>
                </a:gridCol>
                <a:gridCol w="2448272">
                  <a:extLst>
                    <a:ext uri="{9D8B030D-6E8A-4147-A177-3AD203B41FA5}">
                      <a16:colId xmlns:a16="http://schemas.microsoft.com/office/drawing/2014/main" val="3599939538"/>
                    </a:ext>
                  </a:extLst>
                </a:gridCol>
                <a:gridCol w="2232248">
                  <a:extLst>
                    <a:ext uri="{9D8B030D-6E8A-4147-A177-3AD203B41FA5}">
                      <a16:colId xmlns:a16="http://schemas.microsoft.com/office/drawing/2014/main" val="839893230"/>
                    </a:ext>
                  </a:extLst>
                </a:gridCol>
              </a:tblGrid>
              <a:tr h="370840">
                <a:tc>
                  <a:txBody>
                    <a:bodyPr/>
                    <a:lstStyle/>
                    <a:p>
                      <a:pPr algn="ctr"/>
                      <a:r>
                        <a:rPr lang="es-UY" dirty="0">
                          <a:solidFill>
                            <a:schemeClr val="tx1"/>
                          </a:solidFill>
                        </a:rPr>
                        <a:t>PROCESO</a:t>
                      </a:r>
                    </a:p>
                  </a:txBody>
                  <a:tcPr/>
                </a:tc>
                <a:tc>
                  <a:txBody>
                    <a:bodyPr/>
                    <a:lstStyle/>
                    <a:p>
                      <a:pPr algn="ctr"/>
                      <a:r>
                        <a:rPr lang="es-UY" dirty="0">
                          <a:solidFill>
                            <a:schemeClr val="tx1"/>
                          </a:solidFill>
                        </a:rPr>
                        <a:t>ESCALA PILOTO</a:t>
                      </a:r>
                    </a:p>
                  </a:txBody>
                  <a:tcPr/>
                </a:tc>
                <a:tc>
                  <a:txBody>
                    <a:bodyPr/>
                    <a:lstStyle/>
                    <a:p>
                      <a:pPr algn="ctr"/>
                      <a:r>
                        <a:rPr lang="es-UY" dirty="0">
                          <a:solidFill>
                            <a:schemeClr val="tx1"/>
                          </a:solidFill>
                        </a:rPr>
                        <a:t>ESCALA REAL</a:t>
                      </a:r>
                    </a:p>
                  </a:txBody>
                  <a:tcPr/>
                </a:tc>
                <a:extLst>
                  <a:ext uri="{0D108BD9-81ED-4DB2-BD59-A6C34878D82A}">
                    <a16:rowId xmlns:a16="http://schemas.microsoft.com/office/drawing/2014/main" val="678902802"/>
                  </a:ext>
                </a:extLst>
              </a:tr>
              <a:tr h="370840">
                <a:tc>
                  <a:txBody>
                    <a:bodyPr/>
                    <a:lstStyle/>
                    <a:p>
                      <a:r>
                        <a:rPr lang="es-UY" dirty="0">
                          <a:solidFill>
                            <a:schemeClr val="tx1"/>
                          </a:solidFill>
                        </a:rPr>
                        <a:t>COAG + FLOC + SEDIMENTACIÓN</a:t>
                      </a:r>
                    </a:p>
                  </a:txBody>
                  <a:tcPr/>
                </a:tc>
                <a:tc>
                  <a:txBody>
                    <a:bodyPr/>
                    <a:lstStyle/>
                    <a:p>
                      <a:pPr algn="ctr"/>
                      <a:r>
                        <a:rPr lang="es-UY" dirty="0">
                          <a:solidFill>
                            <a:schemeClr val="tx1"/>
                          </a:solidFill>
                        </a:rPr>
                        <a:t>1,4 – 1,8</a:t>
                      </a:r>
                    </a:p>
                  </a:txBody>
                  <a:tcPr/>
                </a:tc>
                <a:tc>
                  <a:txBody>
                    <a:bodyPr/>
                    <a:lstStyle/>
                    <a:p>
                      <a:pPr algn="ctr"/>
                      <a:r>
                        <a:rPr lang="en-US" dirty="0">
                          <a:solidFill>
                            <a:schemeClr val="tx1"/>
                          </a:solidFill>
                        </a:rPr>
                        <a:t>0,4 </a:t>
                      </a:r>
                      <a:r>
                        <a:rPr lang="es-UY" dirty="0">
                          <a:solidFill>
                            <a:schemeClr val="tx1"/>
                          </a:solidFill>
                        </a:rPr>
                        <a:t>– 1,7</a:t>
                      </a:r>
                    </a:p>
                  </a:txBody>
                  <a:tcPr/>
                </a:tc>
                <a:extLst>
                  <a:ext uri="{0D108BD9-81ED-4DB2-BD59-A6C34878D82A}">
                    <a16:rowId xmlns:a16="http://schemas.microsoft.com/office/drawing/2014/main" val="3836391208"/>
                  </a:ext>
                </a:extLst>
              </a:tr>
              <a:tr h="370840">
                <a:tc>
                  <a:txBody>
                    <a:bodyPr/>
                    <a:lstStyle/>
                    <a:p>
                      <a:r>
                        <a:rPr lang="es-UY" dirty="0">
                          <a:solidFill>
                            <a:schemeClr val="tx1"/>
                          </a:solidFill>
                        </a:rPr>
                        <a:t>COAGULACIÓN + FILTRACIÓN</a:t>
                      </a:r>
                    </a:p>
                  </a:txBody>
                  <a:tcPr/>
                </a:tc>
                <a:tc>
                  <a:txBody>
                    <a:bodyPr/>
                    <a:lstStyle/>
                    <a:p>
                      <a:pPr algn="ctr"/>
                      <a:r>
                        <a:rPr lang="es-UY" dirty="0">
                          <a:solidFill>
                            <a:schemeClr val="tx1"/>
                          </a:solidFill>
                        </a:rPr>
                        <a:t>2,5 – 5,9</a:t>
                      </a:r>
                    </a:p>
                  </a:txBody>
                  <a:tcPr/>
                </a:tc>
                <a:tc>
                  <a:txBody>
                    <a:bodyPr/>
                    <a:lstStyle/>
                    <a:p>
                      <a:pPr algn="ctr"/>
                      <a:r>
                        <a:rPr lang="es-UY" dirty="0">
                          <a:solidFill>
                            <a:schemeClr val="tx1"/>
                          </a:solidFill>
                        </a:rPr>
                        <a:t>1,6 – 4</a:t>
                      </a:r>
                    </a:p>
                  </a:txBody>
                  <a:tcPr/>
                </a:tc>
                <a:extLst>
                  <a:ext uri="{0D108BD9-81ED-4DB2-BD59-A6C34878D82A}">
                    <a16:rowId xmlns:a16="http://schemas.microsoft.com/office/drawing/2014/main" val="1775569422"/>
                  </a:ext>
                </a:extLst>
              </a:tr>
              <a:tr h="370840">
                <a:tc>
                  <a:txBody>
                    <a:bodyPr/>
                    <a:lstStyle/>
                    <a:p>
                      <a:r>
                        <a:rPr lang="es-UY" dirty="0">
                          <a:solidFill>
                            <a:srgbClr val="0000CC"/>
                          </a:solidFill>
                        </a:rPr>
                        <a:t>COAG + FLOC + SEDIM + FILTRACIÓN</a:t>
                      </a:r>
                    </a:p>
                  </a:txBody>
                  <a:tcPr/>
                </a:tc>
                <a:tc>
                  <a:txBody>
                    <a:bodyPr/>
                    <a:lstStyle/>
                    <a:p>
                      <a:pPr algn="ctr"/>
                      <a:r>
                        <a:rPr lang="es-UY" dirty="0">
                          <a:solidFill>
                            <a:srgbClr val="0000CC"/>
                          </a:solidFill>
                        </a:rPr>
                        <a:t>2,1 – 5,3</a:t>
                      </a:r>
                    </a:p>
                  </a:txBody>
                  <a:tcPr/>
                </a:tc>
                <a:tc>
                  <a:txBody>
                    <a:bodyPr/>
                    <a:lstStyle/>
                    <a:p>
                      <a:pPr algn="ctr"/>
                      <a:r>
                        <a:rPr lang="es-UY" dirty="0">
                          <a:solidFill>
                            <a:srgbClr val="0000CC"/>
                          </a:solidFill>
                        </a:rPr>
                        <a:t>1,0 – 4</a:t>
                      </a:r>
                    </a:p>
                  </a:txBody>
                  <a:tcPr/>
                </a:tc>
                <a:extLst>
                  <a:ext uri="{0D108BD9-81ED-4DB2-BD59-A6C34878D82A}">
                    <a16:rowId xmlns:a16="http://schemas.microsoft.com/office/drawing/2014/main" val="938692405"/>
                  </a:ext>
                </a:extLst>
              </a:tr>
              <a:tr h="370840">
                <a:tc>
                  <a:txBody>
                    <a:bodyPr/>
                    <a:lstStyle/>
                    <a:p>
                      <a:r>
                        <a:rPr lang="es-UY" dirty="0">
                          <a:solidFill>
                            <a:schemeClr val="tx1"/>
                          </a:solidFill>
                        </a:rPr>
                        <a:t>COAGULACIÓN + FLOTACIÓN</a:t>
                      </a:r>
                    </a:p>
                  </a:txBody>
                  <a:tcPr/>
                </a:tc>
                <a:tc>
                  <a:txBody>
                    <a:bodyPr/>
                    <a:lstStyle/>
                    <a:p>
                      <a:pPr algn="ctr"/>
                      <a:r>
                        <a:rPr lang="es-UY" dirty="0">
                          <a:solidFill>
                            <a:schemeClr val="tx1"/>
                          </a:solidFill>
                        </a:rPr>
                        <a:t>2 – 2,6 (Jar Test)</a:t>
                      </a:r>
                    </a:p>
                  </a:txBody>
                  <a:tcPr/>
                </a:tc>
                <a:tc>
                  <a:txBody>
                    <a:bodyPr/>
                    <a:lstStyle/>
                    <a:p>
                      <a:pPr algn="ctr"/>
                      <a:r>
                        <a:rPr lang="es-UY" dirty="0">
                          <a:solidFill>
                            <a:schemeClr val="tx1"/>
                          </a:solidFill>
                        </a:rPr>
                        <a:t>---</a:t>
                      </a:r>
                    </a:p>
                  </a:txBody>
                  <a:tcPr/>
                </a:tc>
                <a:extLst>
                  <a:ext uri="{0D108BD9-81ED-4DB2-BD59-A6C34878D82A}">
                    <a16:rowId xmlns:a16="http://schemas.microsoft.com/office/drawing/2014/main" val="402293176"/>
                  </a:ext>
                </a:extLst>
              </a:tr>
              <a:tr h="370840">
                <a:tc>
                  <a:txBody>
                    <a:bodyPr/>
                    <a:lstStyle/>
                    <a:p>
                      <a:r>
                        <a:rPr lang="es-UY" dirty="0">
                          <a:solidFill>
                            <a:schemeClr val="tx1"/>
                          </a:solidFill>
                        </a:rPr>
                        <a:t>FILTRACIÓN LENTA</a:t>
                      </a:r>
                    </a:p>
                  </a:txBody>
                  <a:tcPr/>
                </a:tc>
                <a:tc>
                  <a:txBody>
                    <a:bodyPr/>
                    <a:lstStyle/>
                    <a:p>
                      <a:pPr algn="ctr"/>
                      <a:r>
                        <a:rPr lang="en-US" dirty="0">
                          <a:solidFill>
                            <a:schemeClr val="tx1"/>
                          </a:solidFill>
                        </a:rPr>
                        <a:t>&gt; 3,7</a:t>
                      </a:r>
                      <a:endParaRPr lang="es-UY" dirty="0">
                        <a:solidFill>
                          <a:schemeClr val="tx1"/>
                        </a:solidFill>
                      </a:endParaRPr>
                    </a:p>
                  </a:txBody>
                  <a:tcPr/>
                </a:tc>
                <a:tc>
                  <a:txBody>
                    <a:bodyPr/>
                    <a:lstStyle/>
                    <a:p>
                      <a:pPr algn="ctr"/>
                      <a:r>
                        <a:rPr lang="es-UY" dirty="0">
                          <a:solidFill>
                            <a:schemeClr val="tx1"/>
                          </a:solidFill>
                        </a:rPr>
                        <a:t>---</a:t>
                      </a:r>
                    </a:p>
                  </a:txBody>
                  <a:tcPr/>
                </a:tc>
                <a:extLst>
                  <a:ext uri="{0D108BD9-81ED-4DB2-BD59-A6C34878D82A}">
                    <a16:rowId xmlns:a16="http://schemas.microsoft.com/office/drawing/2014/main" val="2786513757"/>
                  </a:ext>
                </a:extLst>
              </a:tr>
              <a:tr h="370840">
                <a:tc>
                  <a:txBody>
                    <a:bodyPr/>
                    <a:lstStyle/>
                    <a:p>
                      <a:r>
                        <a:rPr lang="es-UY" dirty="0">
                          <a:solidFill>
                            <a:schemeClr val="tx1"/>
                          </a:solidFill>
                        </a:rPr>
                        <a:t>FILTRACIÓN DIATOMEAS</a:t>
                      </a:r>
                    </a:p>
                  </a:txBody>
                  <a:tcPr/>
                </a:tc>
                <a:tc>
                  <a:txBody>
                    <a:bodyPr/>
                    <a:lstStyle/>
                    <a:p>
                      <a:pPr algn="ctr"/>
                      <a:r>
                        <a:rPr lang="en-US" dirty="0">
                          <a:solidFill>
                            <a:schemeClr val="tx1"/>
                          </a:solidFill>
                        </a:rPr>
                        <a:t>&gt; 4</a:t>
                      </a:r>
                      <a:endParaRPr lang="es-UY" dirty="0">
                        <a:solidFill>
                          <a:schemeClr val="tx1"/>
                        </a:solidFill>
                      </a:endParaRPr>
                    </a:p>
                  </a:txBody>
                  <a:tcPr/>
                </a:tc>
                <a:tc>
                  <a:txBody>
                    <a:bodyPr/>
                    <a:lstStyle/>
                    <a:p>
                      <a:pPr algn="ctr"/>
                      <a:r>
                        <a:rPr lang="es-UY" dirty="0">
                          <a:solidFill>
                            <a:schemeClr val="tx1"/>
                          </a:solidFill>
                        </a:rPr>
                        <a:t>---</a:t>
                      </a:r>
                    </a:p>
                  </a:txBody>
                  <a:tcPr/>
                </a:tc>
                <a:extLst>
                  <a:ext uri="{0D108BD9-81ED-4DB2-BD59-A6C34878D82A}">
                    <a16:rowId xmlns:a16="http://schemas.microsoft.com/office/drawing/2014/main" val="76315869"/>
                  </a:ext>
                </a:extLst>
              </a:tr>
              <a:tr h="370840">
                <a:tc>
                  <a:txBody>
                    <a:bodyPr/>
                    <a:lstStyle/>
                    <a:p>
                      <a:r>
                        <a:rPr lang="es-UY" dirty="0">
                          <a:solidFill>
                            <a:schemeClr val="tx1"/>
                          </a:solidFill>
                        </a:rPr>
                        <a:t>COAG + MICROFILTRACIÓN</a:t>
                      </a:r>
                    </a:p>
                  </a:txBody>
                  <a:tcPr/>
                </a:tc>
                <a:tc>
                  <a:txBody>
                    <a:bodyPr/>
                    <a:lstStyle/>
                    <a:p>
                      <a:pPr algn="ctr"/>
                      <a:r>
                        <a:rPr lang="en-US" dirty="0">
                          <a:solidFill>
                            <a:schemeClr val="tx1"/>
                          </a:solidFill>
                        </a:rPr>
                        <a:t>&gt; 6 </a:t>
                      </a:r>
                      <a:endParaRPr lang="es-UY" dirty="0">
                        <a:solidFill>
                          <a:schemeClr val="tx1"/>
                        </a:solidFill>
                      </a:endParaRPr>
                    </a:p>
                  </a:txBody>
                  <a:tcPr/>
                </a:tc>
                <a:tc>
                  <a:txBody>
                    <a:bodyPr/>
                    <a:lstStyle/>
                    <a:p>
                      <a:pPr algn="ctr"/>
                      <a:r>
                        <a:rPr lang="es-UY" dirty="0">
                          <a:solidFill>
                            <a:schemeClr val="tx1"/>
                          </a:solidFill>
                        </a:rPr>
                        <a:t>---</a:t>
                      </a:r>
                    </a:p>
                  </a:txBody>
                  <a:tcPr/>
                </a:tc>
                <a:extLst>
                  <a:ext uri="{0D108BD9-81ED-4DB2-BD59-A6C34878D82A}">
                    <a16:rowId xmlns:a16="http://schemas.microsoft.com/office/drawing/2014/main" val="4183212224"/>
                  </a:ext>
                </a:extLst>
              </a:tr>
              <a:tr h="370840">
                <a:tc>
                  <a:txBody>
                    <a:bodyPr/>
                    <a:lstStyle/>
                    <a:p>
                      <a:r>
                        <a:rPr lang="es-UY" dirty="0">
                          <a:solidFill>
                            <a:schemeClr val="tx1"/>
                          </a:solidFill>
                        </a:rPr>
                        <a:t>ULTRAFILTRACIÓN</a:t>
                      </a:r>
                    </a:p>
                  </a:txBody>
                  <a:tcPr/>
                </a:tc>
                <a:tc>
                  <a:txBody>
                    <a:bodyPr/>
                    <a:lstStyle/>
                    <a:p>
                      <a:pPr marL="0" indent="0" algn="ctr">
                        <a:buFont typeface="Wingdings" panose="05000000000000000000" pitchFamily="2" charset="2"/>
                        <a:buNone/>
                      </a:pPr>
                      <a:r>
                        <a:rPr lang="en-US" dirty="0">
                          <a:solidFill>
                            <a:schemeClr val="tx1"/>
                          </a:solidFill>
                        </a:rPr>
                        <a:t> &gt; 6</a:t>
                      </a:r>
                      <a:endParaRPr lang="es-UY" dirty="0">
                        <a:solidFill>
                          <a:schemeClr val="tx1"/>
                        </a:solidFill>
                      </a:endParaRPr>
                    </a:p>
                  </a:txBody>
                  <a:tcPr/>
                </a:tc>
                <a:tc>
                  <a:txBody>
                    <a:bodyPr/>
                    <a:lstStyle/>
                    <a:p>
                      <a:pPr algn="ctr"/>
                      <a:r>
                        <a:rPr lang="es-UY" dirty="0">
                          <a:solidFill>
                            <a:schemeClr val="tx1"/>
                          </a:solidFill>
                        </a:rPr>
                        <a:t>---</a:t>
                      </a:r>
                    </a:p>
                  </a:txBody>
                  <a:tcPr/>
                </a:tc>
                <a:extLst>
                  <a:ext uri="{0D108BD9-81ED-4DB2-BD59-A6C34878D82A}">
                    <a16:rowId xmlns:a16="http://schemas.microsoft.com/office/drawing/2014/main" val="797320629"/>
                  </a:ext>
                </a:extLst>
              </a:tr>
            </a:tbl>
          </a:graphicData>
        </a:graphic>
      </p:graphicFrame>
      <p:sp>
        <p:nvSpPr>
          <p:cNvPr id="4" name="CuadroTexto 3">
            <a:extLst>
              <a:ext uri="{FF2B5EF4-FFF2-40B4-BE49-F238E27FC236}">
                <a16:creationId xmlns:a16="http://schemas.microsoft.com/office/drawing/2014/main" id="{9BA182D6-0390-83F1-3487-F51DE4E3F385}"/>
              </a:ext>
            </a:extLst>
          </p:cNvPr>
          <p:cNvSpPr txBox="1"/>
          <p:nvPr/>
        </p:nvSpPr>
        <p:spPr>
          <a:xfrm>
            <a:off x="0" y="6519446"/>
            <a:ext cx="6101254" cy="307777"/>
          </a:xfrm>
          <a:prstGeom prst="rect">
            <a:avLst/>
          </a:prstGeom>
          <a:noFill/>
        </p:spPr>
        <p:txBody>
          <a:bodyPr wrap="square">
            <a:spAutoFit/>
          </a:bodyPr>
          <a:lstStyle/>
          <a:p>
            <a:r>
              <a:rPr lang="en-US" sz="1400" dirty="0">
                <a:solidFill>
                  <a:schemeClr val="tx1"/>
                </a:solidFill>
              </a:rPr>
              <a:t>Fuente: EPA, Cryptosporidium: Drinking Water Health Advisory</a:t>
            </a:r>
            <a:endParaRPr lang="es-UY" sz="1400" dirty="0">
              <a:solidFill>
                <a:schemeClr val="tx1"/>
              </a:solidFill>
            </a:endParaRPr>
          </a:p>
        </p:txBody>
      </p:sp>
      <p:sp>
        <p:nvSpPr>
          <p:cNvPr id="5" name="CuadroTexto 4">
            <a:extLst>
              <a:ext uri="{FF2B5EF4-FFF2-40B4-BE49-F238E27FC236}">
                <a16:creationId xmlns:a16="http://schemas.microsoft.com/office/drawing/2014/main" id="{70C5D6E8-A51C-A337-5654-8F174DECA448}"/>
              </a:ext>
            </a:extLst>
          </p:cNvPr>
          <p:cNvSpPr txBox="1"/>
          <p:nvPr/>
        </p:nvSpPr>
        <p:spPr>
          <a:xfrm>
            <a:off x="1147421" y="1340768"/>
            <a:ext cx="9937104" cy="461665"/>
          </a:xfrm>
          <a:prstGeom prst="rect">
            <a:avLst/>
          </a:prstGeom>
          <a:noFill/>
        </p:spPr>
        <p:txBody>
          <a:bodyPr wrap="square" rtlCol="0">
            <a:spAutoFit/>
          </a:bodyPr>
          <a:lstStyle/>
          <a:p>
            <a:pPr algn="ctr"/>
            <a:r>
              <a:rPr lang="es-UY" sz="2400" b="1" dirty="0">
                <a:solidFill>
                  <a:schemeClr val="tx1"/>
                </a:solidFill>
              </a:rPr>
              <a:t>Remoción de </a:t>
            </a:r>
            <a:r>
              <a:rPr lang="es-UY" sz="2400" b="1" i="1" dirty="0">
                <a:solidFill>
                  <a:schemeClr val="tx1"/>
                </a:solidFill>
              </a:rPr>
              <a:t>Cryptosporidium</a:t>
            </a:r>
            <a:r>
              <a:rPr lang="es-UY" sz="2400" b="1" dirty="0">
                <a:solidFill>
                  <a:schemeClr val="tx1"/>
                </a:solidFill>
              </a:rPr>
              <a:t> según procesos (log)</a:t>
            </a:r>
          </a:p>
        </p:txBody>
      </p:sp>
      <p:cxnSp>
        <p:nvCxnSpPr>
          <p:cNvPr id="7" name="Conector recto de flecha 6">
            <a:extLst>
              <a:ext uri="{FF2B5EF4-FFF2-40B4-BE49-F238E27FC236}">
                <a16:creationId xmlns:a16="http://schemas.microsoft.com/office/drawing/2014/main" id="{9738BA59-8DB1-FAC8-BCA7-417D27C7DCD3}"/>
              </a:ext>
            </a:extLst>
          </p:cNvPr>
          <p:cNvCxnSpPr/>
          <p:nvPr/>
        </p:nvCxnSpPr>
        <p:spPr bwMode="auto">
          <a:xfrm>
            <a:off x="407368" y="3284984"/>
            <a:ext cx="576064" cy="0"/>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sp>
        <p:nvSpPr>
          <p:cNvPr id="8" name="CuadroTexto 7">
            <a:extLst>
              <a:ext uri="{FF2B5EF4-FFF2-40B4-BE49-F238E27FC236}">
                <a16:creationId xmlns:a16="http://schemas.microsoft.com/office/drawing/2014/main" id="{B5F656F8-87E2-9E93-085F-3EB2A86515FA}"/>
              </a:ext>
            </a:extLst>
          </p:cNvPr>
          <p:cNvSpPr txBox="1"/>
          <p:nvPr/>
        </p:nvSpPr>
        <p:spPr>
          <a:xfrm>
            <a:off x="983432" y="5701060"/>
            <a:ext cx="10081120" cy="400110"/>
          </a:xfrm>
          <a:prstGeom prst="rect">
            <a:avLst/>
          </a:prstGeom>
          <a:noFill/>
        </p:spPr>
        <p:txBody>
          <a:bodyPr wrap="square" rtlCol="0">
            <a:spAutoFit/>
          </a:bodyPr>
          <a:lstStyle/>
          <a:p>
            <a:pPr algn="ctr"/>
            <a:r>
              <a:rPr lang="es-UY" i="1" dirty="0" err="1">
                <a:solidFill>
                  <a:schemeClr val="tx1"/>
                </a:solidFill>
              </a:rPr>
              <a:t>Obs</a:t>
            </a:r>
            <a:r>
              <a:rPr lang="es-UY" i="1" dirty="0">
                <a:solidFill>
                  <a:schemeClr val="tx1"/>
                </a:solidFill>
              </a:rPr>
              <a:t>: Por su tamaño, los procesos remueven </a:t>
            </a:r>
            <a:r>
              <a:rPr lang="es-UY" i="1" dirty="0" err="1">
                <a:solidFill>
                  <a:schemeClr val="tx1"/>
                </a:solidFill>
              </a:rPr>
              <a:t>Crypto</a:t>
            </a:r>
            <a:r>
              <a:rPr lang="es-UY" i="1" dirty="0">
                <a:solidFill>
                  <a:schemeClr val="tx1"/>
                </a:solidFill>
              </a:rPr>
              <a:t> con menor eficiencia que </a:t>
            </a:r>
            <a:r>
              <a:rPr lang="es-UY" i="1" dirty="0" err="1">
                <a:solidFill>
                  <a:schemeClr val="tx1"/>
                </a:solidFill>
              </a:rPr>
              <a:t>Giardia</a:t>
            </a:r>
            <a:endParaRPr lang="es-UY" i="1" dirty="0">
              <a:solidFill>
                <a:schemeClr val="tx1"/>
              </a:solidFill>
            </a:endParaRPr>
          </a:p>
        </p:txBody>
      </p:sp>
    </p:spTree>
    <p:extLst>
      <p:ext uri="{BB962C8B-B14F-4D97-AF65-F5344CB8AC3E}">
        <p14:creationId xmlns:p14="http://schemas.microsoft.com/office/powerpoint/2010/main" val="407493200"/>
      </p:ext>
    </p:extLst>
  </p:cSld>
  <p:clrMapOvr>
    <a:masterClrMapping/>
  </p:clrMapOvr>
  <p:transition>
    <p:zoom dir="in"/>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5" name="Rectangle 2"/>
          <p:cNvSpPr>
            <a:spLocks noGrp="1" noChangeArrowheads="1"/>
          </p:cNvSpPr>
          <p:nvPr>
            <p:ph type="title"/>
          </p:nvPr>
        </p:nvSpPr>
        <p:spPr>
          <a:xfrm>
            <a:off x="1037063" y="1522269"/>
            <a:ext cx="10441160" cy="509588"/>
          </a:xfrm>
        </p:spPr>
        <p:txBody>
          <a:bodyPr/>
          <a:lstStyle/>
          <a:p>
            <a:pPr eaLnBrk="1" hangingPunct="1"/>
            <a:r>
              <a:rPr lang="es-ES" sz="2000" dirty="0">
                <a:solidFill>
                  <a:schemeClr val="tx1"/>
                </a:solidFill>
              </a:rPr>
              <a:t>REMOCIÓN / INACTIVACIÓN PARA AGUAS SUPERFICIALES</a:t>
            </a:r>
          </a:p>
        </p:txBody>
      </p:sp>
      <p:graphicFrame>
        <p:nvGraphicFramePr>
          <p:cNvPr id="41039" name="Group 79"/>
          <p:cNvGraphicFramePr>
            <a:graphicFrameLocks noGrp="1"/>
          </p:cNvGraphicFramePr>
          <p:nvPr>
            <p:ph idx="1"/>
            <p:extLst>
              <p:ext uri="{D42A27DB-BD31-4B8C-83A1-F6EECF244321}">
                <p14:modId xmlns:p14="http://schemas.microsoft.com/office/powerpoint/2010/main" val="2001127528"/>
              </p:ext>
            </p:extLst>
          </p:nvPr>
        </p:nvGraphicFramePr>
        <p:xfrm>
          <a:off x="623392" y="2031857"/>
          <a:ext cx="10854831" cy="2794285"/>
        </p:xfrm>
        <a:graphic>
          <a:graphicData uri="http://schemas.openxmlformats.org/drawingml/2006/table">
            <a:tbl>
              <a:tblPr/>
              <a:tblGrid>
                <a:gridCol w="1944216">
                  <a:extLst>
                    <a:ext uri="{9D8B030D-6E8A-4147-A177-3AD203B41FA5}">
                      <a16:colId xmlns:a16="http://schemas.microsoft.com/office/drawing/2014/main" val="20000"/>
                    </a:ext>
                  </a:extLst>
                </a:gridCol>
                <a:gridCol w="3960440">
                  <a:extLst>
                    <a:ext uri="{9D8B030D-6E8A-4147-A177-3AD203B41FA5}">
                      <a16:colId xmlns:a16="http://schemas.microsoft.com/office/drawing/2014/main" val="20001"/>
                    </a:ext>
                  </a:extLst>
                </a:gridCol>
                <a:gridCol w="4950175">
                  <a:extLst>
                    <a:ext uri="{9D8B030D-6E8A-4147-A177-3AD203B41FA5}">
                      <a16:colId xmlns:a16="http://schemas.microsoft.com/office/drawing/2014/main" val="20002"/>
                    </a:ext>
                  </a:extLst>
                </a:gridCol>
              </a:tblGrid>
              <a:tr h="71439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a:ln>
                            <a:noFill/>
                          </a:ln>
                          <a:solidFill>
                            <a:schemeClr val="tx1"/>
                          </a:solidFill>
                          <a:effectLst/>
                          <a:latin typeface="Candara" panose="020E0502030303020204" pitchFamily="34" charset="0"/>
                        </a:rPr>
                        <a:t>REGLAMENTO</a:t>
                      </a:r>
                      <a:endParaRPr kumimoji="0" lang="es-ES" sz="2000" b="0" i="0" u="none" strike="noStrike" cap="none" normalizeH="0" baseline="0" dirty="0">
                        <a:ln>
                          <a:noFill/>
                        </a:ln>
                        <a:solidFill>
                          <a:schemeClr val="tx1"/>
                        </a:solidFill>
                        <a:effectLst/>
                        <a:latin typeface="Candara" panose="020E0502030303020204"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a:ln>
                            <a:noFill/>
                          </a:ln>
                          <a:solidFill>
                            <a:schemeClr val="tx1"/>
                          </a:solidFill>
                          <a:effectLst/>
                          <a:latin typeface="Candara" panose="020E0502030303020204" pitchFamily="34" charset="0"/>
                        </a:rPr>
                        <a:t>CRÉDITO DE FILTRACIÓN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a:ln>
                            <a:noFill/>
                          </a:ln>
                          <a:solidFill>
                            <a:schemeClr val="tx1"/>
                          </a:solidFill>
                          <a:effectLst/>
                          <a:latin typeface="Candara" panose="020E0502030303020204" pitchFamily="34" charset="0"/>
                        </a:rPr>
                        <a:t>(INCLUYE CLARIFICACIÓN)</a:t>
                      </a:r>
                      <a:endParaRPr kumimoji="0" lang="es-ES" sz="2000" b="0" i="0" u="none" strike="noStrike" cap="none" normalizeH="0" baseline="0" dirty="0">
                        <a:ln>
                          <a:noFill/>
                        </a:ln>
                        <a:solidFill>
                          <a:schemeClr val="tx1"/>
                        </a:solidFill>
                        <a:effectLst/>
                        <a:latin typeface="Candara" panose="020E0502030303020204"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000" b="1" i="0" u="none" strike="noStrike" cap="none" normalizeH="0" baseline="0" dirty="0">
                          <a:ln>
                            <a:noFill/>
                          </a:ln>
                          <a:solidFill>
                            <a:schemeClr val="tx1"/>
                          </a:solidFill>
                          <a:effectLst/>
                          <a:latin typeface="Candara" panose="020E0502030303020204" pitchFamily="34" charset="0"/>
                          <a:cs typeface="Arial" pitchFamily="34" charset="0"/>
                        </a:rPr>
                        <a:t>REQUERIMIENTOS DE DESINFECCIÓN (INACTIVACIÓN)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751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UY" sz="2800" b="0" i="0" u="none" strike="noStrike" cap="none" normalizeH="0" baseline="0" dirty="0">
                          <a:ln>
                            <a:noFill/>
                          </a:ln>
                          <a:solidFill>
                            <a:schemeClr val="tx1"/>
                          </a:solidFill>
                          <a:effectLst/>
                          <a:latin typeface="Candara" panose="020E0502030303020204" pitchFamily="34" charset="0"/>
                        </a:rPr>
                        <a:t>SWTR</a:t>
                      </a:r>
                      <a:endParaRPr kumimoji="0" lang="es-ES" sz="2800" b="0" i="0" u="none" strike="noStrike" cap="none" normalizeH="0" baseline="0" dirty="0">
                        <a:ln>
                          <a:noFill/>
                        </a:ln>
                        <a:solidFill>
                          <a:schemeClr val="tx1"/>
                        </a:solidFill>
                        <a:effectLst/>
                        <a:latin typeface="Candara" panose="020E0502030303020204"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Candara" panose="020E0502030303020204" pitchFamily="34" charset="0"/>
                        </a:rPr>
                        <a:t>2,5 log (99,68 %)</a:t>
                      </a:r>
                      <a:r>
                        <a:rPr kumimoji="0" lang="es-ES" sz="2400" b="0" i="0" u="none" strike="noStrike" cap="none" normalizeH="0" baseline="0" dirty="0">
                          <a:ln>
                            <a:noFill/>
                          </a:ln>
                          <a:solidFill>
                            <a:schemeClr val="tx1"/>
                          </a:solidFill>
                          <a:effectLst/>
                          <a:latin typeface="Candara" panose="020E0502030303020204" pitchFamily="34" charset="0"/>
                        </a:rPr>
                        <a:t> </a:t>
                      </a:r>
                      <a:r>
                        <a:rPr kumimoji="0" lang="es-ES" sz="2400" b="0" i="0" u="none" strike="noStrike" cap="none" normalizeH="0" baseline="0" dirty="0" err="1">
                          <a:ln>
                            <a:noFill/>
                          </a:ln>
                          <a:solidFill>
                            <a:schemeClr val="tx1"/>
                          </a:solidFill>
                          <a:effectLst/>
                          <a:latin typeface="Candara" panose="020E0502030303020204" pitchFamily="34" charset="0"/>
                        </a:rPr>
                        <a:t>Giardia</a:t>
                      </a:r>
                      <a:endParaRPr kumimoji="0" lang="es-ES" sz="2400" b="0" i="0" u="none" strike="noStrike" cap="none" normalizeH="0" baseline="0" dirty="0">
                        <a:ln>
                          <a:noFill/>
                        </a:ln>
                        <a:solidFill>
                          <a:schemeClr val="tx1"/>
                        </a:solidFill>
                        <a:effectLst/>
                        <a:latin typeface="Candara" panose="020E0502030303020204"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400" b="0" i="0" u="none" strike="noStrike" cap="none" normalizeH="0" baseline="0">
                          <a:ln>
                            <a:noFill/>
                          </a:ln>
                          <a:solidFill>
                            <a:schemeClr val="tx1"/>
                          </a:solidFill>
                          <a:effectLst/>
                          <a:latin typeface="Candara" panose="020E0502030303020204" pitchFamily="34" charset="0"/>
                        </a:rPr>
                        <a:t>0,5 log (68,37 %)</a:t>
                      </a:r>
                      <a:r>
                        <a:rPr kumimoji="0" lang="es-ES" sz="2400" b="0" i="0" u="none" strike="noStrike" cap="none" normalizeH="0" baseline="0">
                          <a:ln>
                            <a:noFill/>
                          </a:ln>
                          <a:solidFill>
                            <a:schemeClr val="tx1"/>
                          </a:solidFill>
                          <a:effectLst/>
                          <a:latin typeface="Candara" panose="020E0502030303020204" pitchFamily="34" charset="0"/>
                        </a:rPr>
                        <a:t> Giardia</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7237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UY" sz="2800" b="0" i="0" u="none" strike="noStrike" cap="none" normalizeH="0" baseline="0" dirty="0">
                          <a:ln>
                            <a:noFill/>
                          </a:ln>
                          <a:solidFill>
                            <a:schemeClr val="tx1"/>
                          </a:solidFill>
                          <a:effectLst/>
                          <a:latin typeface="Candara" panose="020E0502030303020204" pitchFamily="34" charset="0"/>
                        </a:rPr>
                        <a:t>ESWTR</a:t>
                      </a:r>
                      <a:endParaRPr kumimoji="0" lang="es-ES" sz="2800" b="0" i="0" u="none" strike="noStrike" cap="none" normalizeH="0" baseline="0" dirty="0">
                        <a:ln>
                          <a:noFill/>
                        </a:ln>
                        <a:solidFill>
                          <a:schemeClr val="tx1"/>
                        </a:solidFill>
                        <a:effectLst/>
                        <a:latin typeface="Candara" panose="020E0502030303020204"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Candara" panose="020E0502030303020204" pitchFamily="34" charset="0"/>
                        </a:rPr>
                        <a:t>2 log (99 %)</a:t>
                      </a:r>
                      <a:r>
                        <a:rPr kumimoji="0" lang="es-ES" sz="2400" b="0" i="0" u="none" strike="noStrike" cap="none" normalizeH="0" baseline="0" dirty="0">
                          <a:ln>
                            <a:noFill/>
                          </a:ln>
                          <a:solidFill>
                            <a:schemeClr val="tx1"/>
                          </a:solidFill>
                          <a:effectLst/>
                          <a:latin typeface="Candara" panose="020E0502030303020204" pitchFamily="34" charset="0"/>
                        </a:rPr>
                        <a:t> </a:t>
                      </a:r>
                      <a:r>
                        <a:rPr kumimoji="0" lang="es-ES" sz="2400" b="0" i="0" u="none" strike="noStrike" cap="none" normalizeH="0" baseline="0" dirty="0" err="1">
                          <a:ln>
                            <a:noFill/>
                          </a:ln>
                          <a:solidFill>
                            <a:schemeClr val="tx1"/>
                          </a:solidFill>
                          <a:effectLst/>
                          <a:latin typeface="Candara" panose="020E0502030303020204" pitchFamily="34" charset="0"/>
                        </a:rPr>
                        <a:t>Cryptosporidium</a:t>
                      </a:r>
                      <a:endParaRPr kumimoji="0" lang="es-ES" sz="2400" b="0" i="0" u="none" strike="noStrike" cap="none" normalizeH="0" baseline="0" dirty="0">
                        <a:ln>
                          <a:noFill/>
                        </a:ln>
                        <a:solidFill>
                          <a:schemeClr val="tx1"/>
                        </a:solidFill>
                        <a:effectLst/>
                        <a:latin typeface="Candara" panose="020E0502030303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2400" b="0" i="0" u="none" strike="noStrike" cap="none" normalizeH="0" baseline="0" dirty="0">
                        <a:ln>
                          <a:noFill/>
                        </a:ln>
                        <a:solidFill>
                          <a:schemeClr val="tx1"/>
                        </a:solidFill>
                        <a:effectLst/>
                        <a:latin typeface="Candara" panose="020E0502030303020204"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0" i="0" u="none" strike="noStrike" cap="none" normalizeH="0" baseline="0" dirty="0">
                          <a:ln>
                            <a:noFill/>
                          </a:ln>
                          <a:solidFill>
                            <a:schemeClr val="tx1"/>
                          </a:solidFill>
                          <a:effectLst/>
                          <a:latin typeface="Candara" panose="020E0502030303020204" pitchFamily="34" charset="0"/>
                        </a:rPr>
                        <a:t>0,5 log – 1,5 log</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0" i="0" u="none" strike="noStrike" cap="none" normalizeH="0" baseline="0" dirty="0">
                          <a:ln>
                            <a:noFill/>
                          </a:ln>
                          <a:solidFill>
                            <a:schemeClr val="tx1"/>
                          </a:solidFill>
                          <a:effectLst/>
                          <a:latin typeface="Candara" panose="020E0502030303020204" pitchFamily="34" charset="0"/>
                        </a:rPr>
                        <a:t>(68,37 %</a:t>
                      </a:r>
                      <a:r>
                        <a:rPr kumimoji="0" lang="es-ES" sz="2400" b="0" i="0" u="none" strike="noStrike" cap="none" normalizeH="0" baseline="0" dirty="0">
                          <a:ln>
                            <a:noFill/>
                          </a:ln>
                          <a:solidFill>
                            <a:schemeClr val="tx1"/>
                          </a:solidFill>
                          <a:effectLst/>
                          <a:latin typeface="Candara" panose="020E0502030303020204" pitchFamily="34" charset="0"/>
                        </a:rPr>
                        <a:t> – </a:t>
                      </a:r>
                      <a:r>
                        <a:rPr kumimoji="0" lang="es-MX" sz="2400" b="0" i="0" u="none" strike="noStrike" cap="none" normalizeH="0" baseline="0" dirty="0">
                          <a:ln>
                            <a:noFill/>
                          </a:ln>
                          <a:solidFill>
                            <a:schemeClr val="tx1"/>
                          </a:solidFill>
                          <a:effectLst/>
                          <a:latin typeface="Candara" panose="020E0502030303020204" pitchFamily="34" charset="0"/>
                        </a:rPr>
                        <a:t>96,84 %)</a:t>
                      </a:r>
                      <a:r>
                        <a:rPr kumimoji="0" lang="es-ES" sz="2400" b="0" i="0" u="none" strike="noStrike" cap="none" normalizeH="0" baseline="0" dirty="0">
                          <a:ln>
                            <a:noFill/>
                          </a:ln>
                          <a:solidFill>
                            <a:schemeClr val="tx1"/>
                          </a:solidFill>
                          <a:effectLst/>
                          <a:latin typeface="Candara" panose="020E0502030303020204" pitchFamily="34" charset="0"/>
                        </a:rPr>
                        <a:t> </a:t>
                      </a:r>
                      <a:r>
                        <a:rPr kumimoji="0" lang="es-ES" sz="2400" b="0" i="0" u="none" strike="noStrike" cap="none" normalizeH="0" baseline="0" dirty="0" err="1">
                          <a:ln>
                            <a:noFill/>
                          </a:ln>
                          <a:solidFill>
                            <a:schemeClr val="tx1"/>
                          </a:solidFill>
                          <a:effectLst/>
                          <a:latin typeface="Candara" panose="020E0502030303020204" pitchFamily="34" charset="0"/>
                        </a:rPr>
                        <a:t>Cryptosporidium</a:t>
                      </a:r>
                      <a:endParaRPr kumimoji="0" lang="es-ES" sz="2400" b="0" i="0" u="none" strike="noStrike" cap="none" normalizeH="0" baseline="0" dirty="0">
                        <a:ln>
                          <a:noFill/>
                        </a:ln>
                        <a:solidFill>
                          <a:schemeClr val="tx1"/>
                        </a:solidFill>
                        <a:effectLst/>
                        <a:latin typeface="Candara" panose="020E0502030303020204"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95254" name="Text Box 80"/>
          <p:cNvSpPr txBox="1">
            <a:spLocks noChangeArrowheads="1"/>
          </p:cNvSpPr>
          <p:nvPr/>
        </p:nvSpPr>
        <p:spPr bwMode="auto">
          <a:xfrm>
            <a:off x="27598" y="6551906"/>
            <a:ext cx="4248150" cy="274637"/>
          </a:xfrm>
          <a:prstGeom prst="rect">
            <a:avLst/>
          </a:prstGeom>
          <a:noFill/>
          <a:ln w="9525">
            <a:noFill/>
            <a:miter lim="800000"/>
            <a:headEnd/>
            <a:tailEnd/>
          </a:ln>
        </p:spPr>
        <p:txBody>
          <a:bodyPr>
            <a:spAutoFit/>
          </a:bodyPr>
          <a:lstStyle/>
          <a:p>
            <a:pPr>
              <a:spcBef>
                <a:spcPct val="50000"/>
              </a:spcBef>
            </a:pPr>
            <a:r>
              <a:rPr lang="es-ES_tradnl" sz="1200">
                <a:solidFill>
                  <a:schemeClr val="tx1"/>
                </a:solidFill>
              </a:rPr>
              <a:t>FUENTE: ENVIRONMENTAL PROTECTION AGENCY</a:t>
            </a:r>
            <a:endParaRPr lang="es-ES" sz="1200">
              <a:solidFill>
                <a:schemeClr val="tx1"/>
              </a:solidFill>
            </a:endParaRPr>
          </a:p>
        </p:txBody>
      </p:sp>
      <p:sp>
        <p:nvSpPr>
          <p:cNvPr id="2" name="CuadroTexto 1">
            <a:extLst>
              <a:ext uri="{FF2B5EF4-FFF2-40B4-BE49-F238E27FC236}">
                <a16:creationId xmlns:a16="http://schemas.microsoft.com/office/drawing/2014/main" id="{D6A77F7F-75BF-BB43-4A30-08CA36F67335}"/>
              </a:ext>
            </a:extLst>
          </p:cNvPr>
          <p:cNvSpPr txBox="1"/>
          <p:nvPr/>
        </p:nvSpPr>
        <p:spPr>
          <a:xfrm>
            <a:off x="48740" y="667963"/>
            <a:ext cx="12192000" cy="646331"/>
          </a:xfrm>
          <a:prstGeom prst="rect">
            <a:avLst/>
          </a:prstGeom>
          <a:noFill/>
        </p:spPr>
        <p:txBody>
          <a:bodyPr wrap="square" rtlCol="0">
            <a:spAutoFit/>
          </a:bodyPr>
          <a:lstStyle/>
          <a:p>
            <a:pPr algn="ctr"/>
            <a:r>
              <a:rPr lang="es-UY" sz="3600" b="1" dirty="0">
                <a:solidFill>
                  <a:schemeClr val="tx1"/>
                </a:solidFill>
              </a:rPr>
              <a:t>Créditos de remoción - EPA</a:t>
            </a:r>
          </a:p>
        </p:txBody>
      </p:sp>
      <p:sp>
        <p:nvSpPr>
          <p:cNvPr id="4" name="CuadroTexto 3">
            <a:extLst>
              <a:ext uri="{FF2B5EF4-FFF2-40B4-BE49-F238E27FC236}">
                <a16:creationId xmlns:a16="http://schemas.microsoft.com/office/drawing/2014/main" id="{E82C294F-086E-5169-EE42-D44C9835248C}"/>
              </a:ext>
            </a:extLst>
          </p:cNvPr>
          <p:cNvSpPr txBox="1"/>
          <p:nvPr/>
        </p:nvSpPr>
        <p:spPr>
          <a:xfrm>
            <a:off x="610589" y="4962346"/>
            <a:ext cx="10225136" cy="1323439"/>
          </a:xfrm>
          <a:prstGeom prst="rect">
            <a:avLst/>
          </a:prstGeom>
          <a:noFill/>
        </p:spPr>
        <p:txBody>
          <a:bodyPr wrap="square">
            <a:spAutoFit/>
          </a:bodyPr>
          <a:lstStyle/>
          <a:p>
            <a:pPr>
              <a:spcBef>
                <a:spcPct val="50000"/>
              </a:spcBef>
            </a:pPr>
            <a:r>
              <a:rPr lang="es-MX" dirty="0">
                <a:solidFill>
                  <a:schemeClr val="tx1"/>
                </a:solidFill>
              </a:rPr>
              <a:t>(*) Depende de las metas de salud</a:t>
            </a:r>
          </a:p>
          <a:p>
            <a:pPr>
              <a:spcBef>
                <a:spcPct val="50000"/>
              </a:spcBef>
            </a:pPr>
            <a:r>
              <a:rPr lang="es-MX" dirty="0">
                <a:solidFill>
                  <a:schemeClr val="tx1"/>
                </a:solidFill>
              </a:rPr>
              <a:t>SWTR: </a:t>
            </a:r>
            <a:r>
              <a:rPr lang="es-MX" sz="2000" dirty="0">
                <a:solidFill>
                  <a:schemeClr val="tx1"/>
                </a:solidFill>
              </a:rPr>
              <a:t>Surface </a:t>
            </a:r>
            <a:r>
              <a:rPr lang="es-MX" sz="2000" dirty="0" err="1">
                <a:solidFill>
                  <a:schemeClr val="tx1"/>
                </a:solidFill>
              </a:rPr>
              <a:t>water</a:t>
            </a:r>
            <a:r>
              <a:rPr lang="es-MX" sz="2000" dirty="0">
                <a:solidFill>
                  <a:schemeClr val="tx1"/>
                </a:solidFill>
              </a:rPr>
              <a:t> </a:t>
            </a:r>
            <a:r>
              <a:rPr lang="es-MX" sz="2000" dirty="0" err="1">
                <a:solidFill>
                  <a:schemeClr val="tx1"/>
                </a:solidFill>
              </a:rPr>
              <a:t>treatment</a:t>
            </a:r>
            <a:r>
              <a:rPr lang="es-MX" sz="2000" dirty="0">
                <a:solidFill>
                  <a:schemeClr val="tx1"/>
                </a:solidFill>
              </a:rPr>
              <a:t> rule</a:t>
            </a:r>
            <a:endParaRPr lang="es-MX" dirty="0">
              <a:solidFill>
                <a:schemeClr val="tx1"/>
              </a:solidFill>
            </a:endParaRPr>
          </a:p>
          <a:p>
            <a:pPr>
              <a:spcBef>
                <a:spcPct val="50000"/>
              </a:spcBef>
            </a:pPr>
            <a:r>
              <a:rPr lang="es-MX" dirty="0">
                <a:solidFill>
                  <a:schemeClr val="tx1"/>
                </a:solidFill>
              </a:rPr>
              <a:t>ESWTR: </a:t>
            </a:r>
            <a:r>
              <a:rPr lang="es-MX" sz="2000" dirty="0" err="1">
                <a:solidFill>
                  <a:schemeClr val="tx1"/>
                </a:solidFill>
              </a:rPr>
              <a:t>Enhanced</a:t>
            </a:r>
            <a:r>
              <a:rPr lang="es-MX" sz="2000" dirty="0">
                <a:solidFill>
                  <a:schemeClr val="tx1"/>
                </a:solidFill>
              </a:rPr>
              <a:t> Surface </a:t>
            </a:r>
            <a:r>
              <a:rPr lang="es-MX" sz="2000" dirty="0" err="1">
                <a:solidFill>
                  <a:schemeClr val="tx1"/>
                </a:solidFill>
              </a:rPr>
              <a:t>Water</a:t>
            </a:r>
            <a:r>
              <a:rPr lang="es-MX" sz="2000" dirty="0">
                <a:solidFill>
                  <a:schemeClr val="tx1"/>
                </a:solidFill>
              </a:rPr>
              <a:t> </a:t>
            </a:r>
            <a:r>
              <a:rPr lang="es-MX" sz="2000" dirty="0" err="1">
                <a:solidFill>
                  <a:schemeClr val="tx1"/>
                </a:solidFill>
              </a:rPr>
              <a:t>Treatment</a:t>
            </a:r>
            <a:r>
              <a:rPr lang="es-MX" sz="2000" dirty="0">
                <a:solidFill>
                  <a:schemeClr val="tx1"/>
                </a:solidFill>
              </a:rPr>
              <a:t> Rule</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5" name="Rectangle 2"/>
          <p:cNvSpPr>
            <a:spLocks noGrp="1" noChangeArrowheads="1"/>
          </p:cNvSpPr>
          <p:nvPr>
            <p:ph type="title"/>
          </p:nvPr>
        </p:nvSpPr>
        <p:spPr>
          <a:xfrm>
            <a:off x="1037063" y="1522269"/>
            <a:ext cx="10441160" cy="509588"/>
          </a:xfrm>
        </p:spPr>
        <p:txBody>
          <a:bodyPr/>
          <a:lstStyle/>
          <a:p>
            <a:pPr eaLnBrk="1" hangingPunct="1"/>
            <a:r>
              <a:rPr lang="es-ES" sz="2000" dirty="0">
                <a:solidFill>
                  <a:schemeClr val="tx1"/>
                </a:solidFill>
              </a:rPr>
              <a:t>REMOCIÓN / INACTIVACIÓN PARA AGUAS SUBTERRÁNEAS</a:t>
            </a:r>
          </a:p>
        </p:txBody>
      </p:sp>
      <p:graphicFrame>
        <p:nvGraphicFramePr>
          <p:cNvPr id="41039" name="Group 79"/>
          <p:cNvGraphicFramePr>
            <a:graphicFrameLocks noGrp="1"/>
          </p:cNvGraphicFramePr>
          <p:nvPr>
            <p:ph idx="1"/>
            <p:extLst>
              <p:ext uri="{D42A27DB-BD31-4B8C-83A1-F6EECF244321}">
                <p14:modId xmlns:p14="http://schemas.microsoft.com/office/powerpoint/2010/main" val="2578122819"/>
              </p:ext>
            </p:extLst>
          </p:nvPr>
        </p:nvGraphicFramePr>
        <p:xfrm>
          <a:off x="1037063" y="2031857"/>
          <a:ext cx="10441160" cy="2794285"/>
        </p:xfrm>
        <a:graphic>
          <a:graphicData uri="http://schemas.openxmlformats.org/drawingml/2006/table">
            <a:tbl>
              <a:tblPr/>
              <a:tblGrid>
                <a:gridCol w="2073422">
                  <a:extLst>
                    <a:ext uri="{9D8B030D-6E8A-4147-A177-3AD203B41FA5}">
                      <a16:colId xmlns:a16="http://schemas.microsoft.com/office/drawing/2014/main" val="20000"/>
                    </a:ext>
                  </a:extLst>
                </a:gridCol>
                <a:gridCol w="4412021">
                  <a:extLst>
                    <a:ext uri="{9D8B030D-6E8A-4147-A177-3AD203B41FA5}">
                      <a16:colId xmlns:a16="http://schemas.microsoft.com/office/drawing/2014/main" val="20001"/>
                    </a:ext>
                  </a:extLst>
                </a:gridCol>
                <a:gridCol w="3955717">
                  <a:extLst>
                    <a:ext uri="{9D8B030D-6E8A-4147-A177-3AD203B41FA5}">
                      <a16:colId xmlns:a16="http://schemas.microsoft.com/office/drawing/2014/main" val="20002"/>
                    </a:ext>
                  </a:extLst>
                </a:gridCol>
              </a:tblGrid>
              <a:tr h="71439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2000" b="1" i="0" u="none" strike="noStrike" cap="none" normalizeH="0" baseline="0" dirty="0">
                          <a:ln>
                            <a:noFill/>
                          </a:ln>
                          <a:solidFill>
                            <a:schemeClr val="tx1"/>
                          </a:solidFill>
                          <a:effectLst/>
                          <a:latin typeface="Candara" panose="020E0502030303020204" pitchFamily="34" charset="0"/>
                        </a:rPr>
                        <a:t>REGLAMENTO</a:t>
                      </a:r>
                      <a:endParaRPr kumimoji="0" lang="es-ES" sz="2000" b="0" i="0" u="none" strike="noStrike" cap="none" normalizeH="0" baseline="0" dirty="0">
                        <a:ln>
                          <a:noFill/>
                        </a:ln>
                        <a:solidFill>
                          <a:schemeClr val="tx1"/>
                        </a:solidFill>
                        <a:effectLst/>
                        <a:latin typeface="Candara" panose="020E0502030303020204"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a:ln>
                            <a:noFill/>
                          </a:ln>
                          <a:solidFill>
                            <a:schemeClr val="tx1"/>
                          </a:solidFill>
                          <a:effectLst/>
                          <a:latin typeface="Candara" panose="020E0502030303020204" pitchFamily="34" charset="0"/>
                        </a:rPr>
                        <a:t>CRÉDITO DE FILTRACIÓN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a:ln>
                            <a:noFill/>
                          </a:ln>
                          <a:solidFill>
                            <a:schemeClr val="tx1"/>
                          </a:solidFill>
                          <a:effectLst/>
                          <a:latin typeface="Candara" panose="020E0502030303020204" pitchFamily="34" charset="0"/>
                        </a:rPr>
                        <a:t>(INCLUYE CLARIFICACIÓN)</a:t>
                      </a:r>
                      <a:endParaRPr kumimoji="0" lang="es-ES" sz="2000" b="0" i="0" u="none" strike="noStrike" cap="none" normalizeH="0" baseline="0" dirty="0">
                        <a:ln>
                          <a:noFill/>
                        </a:ln>
                        <a:solidFill>
                          <a:schemeClr val="tx1"/>
                        </a:solidFill>
                        <a:effectLst/>
                        <a:latin typeface="Candara" panose="020E0502030303020204"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2000" b="1" i="0" u="none" strike="noStrike" cap="none" normalizeH="0" baseline="0" dirty="0">
                          <a:ln>
                            <a:noFill/>
                          </a:ln>
                          <a:solidFill>
                            <a:schemeClr val="tx1"/>
                          </a:solidFill>
                          <a:effectLst/>
                          <a:latin typeface="Candara" panose="020E0502030303020204" pitchFamily="34" charset="0"/>
                          <a:cs typeface="Arial" pitchFamily="34" charset="0"/>
                        </a:rPr>
                        <a:t>REQUERIMIENTOS DE DESINFECCIÓN (INACTIVACIÓN)</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751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UY" sz="2800" b="0" i="0" u="none" strike="noStrike" cap="none" normalizeH="0" baseline="0" dirty="0">
                          <a:ln>
                            <a:noFill/>
                          </a:ln>
                          <a:solidFill>
                            <a:schemeClr val="tx1"/>
                          </a:solidFill>
                          <a:effectLst/>
                          <a:latin typeface="Candara" panose="020E0502030303020204" pitchFamily="34" charset="0"/>
                        </a:rPr>
                        <a:t>SWTR</a:t>
                      </a:r>
                      <a:endParaRPr kumimoji="0" lang="es-ES" sz="2800" b="0" i="0" u="none" strike="noStrike" cap="none" normalizeH="0" baseline="0" dirty="0">
                        <a:ln>
                          <a:noFill/>
                        </a:ln>
                        <a:solidFill>
                          <a:schemeClr val="tx1"/>
                        </a:solidFill>
                        <a:effectLst/>
                        <a:latin typeface="Candara" panose="020E0502030303020204"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Candara" panose="020E0502030303020204" pitchFamily="34" charset="0"/>
                        </a:rPr>
                        <a:t>---</a:t>
                      </a:r>
                      <a:endParaRPr kumimoji="0" lang="es-ES" sz="2400" b="0" i="0" u="none" strike="noStrike" cap="none" normalizeH="0" baseline="0" dirty="0">
                        <a:ln>
                          <a:noFill/>
                        </a:ln>
                        <a:solidFill>
                          <a:schemeClr val="tx1"/>
                        </a:solidFill>
                        <a:effectLst/>
                        <a:latin typeface="Candara" panose="020E0502030303020204"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400" b="0" i="0" u="none" strike="noStrike" cap="none" normalizeH="0" baseline="0">
                          <a:ln>
                            <a:noFill/>
                          </a:ln>
                          <a:solidFill>
                            <a:schemeClr val="tx1"/>
                          </a:solidFill>
                          <a:effectLst/>
                          <a:latin typeface="Candara" panose="020E0502030303020204" pitchFamily="34" charset="0"/>
                        </a:rPr>
                        <a:t>0,5 log (68,37 %)</a:t>
                      </a:r>
                      <a:r>
                        <a:rPr kumimoji="0" lang="es-ES" sz="2400" b="0" i="0" u="none" strike="noStrike" cap="none" normalizeH="0" baseline="0">
                          <a:ln>
                            <a:noFill/>
                          </a:ln>
                          <a:solidFill>
                            <a:schemeClr val="tx1"/>
                          </a:solidFill>
                          <a:effectLst/>
                          <a:latin typeface="Candara" panose="020E0502030303020204" pitchFamily="34" charset="0"/>
                        </a:rPr>
                        <a:t> Giardia</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7237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UY" sz="2800" b="0" i="0" u="none" strike="noStrike" cap="none" normalizeH="0" baseline="0" dirty="0">
                          <a:ln>
                            <a:noFill/>
                          </a:ln>
                          <a:solidFill>
                            <a:schemeClr val="tx1"/>
                          </a:solidFill>
                          <a:effectLst/>
                          <a:latin typeface="Candara" panose="020E0502030303020204" pitchFamily="34" charset="0"/>
                        </a:rPr>
                        <a:t>ESWTR</a:t>
                      </a:r>
                      <a:endParaRPr kumimoji="0" lang="es-ES" sz="2800" b="0" i="0" u="none" strike="noStrike" cap="none" normalizeH="0" baseline="0" dirty="0">
                        <a:ln>
                          <a:noFill/>
                        </a:ln>
                        <a:solidFill>
                          <a:schemeClr val="tx1"/>
                        </a:solidFill>
                        <a:effectLst/>
                        <a:latin typeface="Candara" panose="020E0502030303020204"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Candara" panose="020E0502030303020204" pitchFamily="34" charset="0"/>
                        </a:rPr>
                        <a:t>2 log (99 %) </a:t>
                      </a:r>
                      <a:r>
                        <a:rPr kumimoji="0" lang="es-ES" sz="2400" b="0" i="0" u="none" strike="noStrike" cap="none" normalizeH="0" baseline="0" dirty="0" err="1">
                          <a:ln>
                            <a:noFill/>
                          </a:ln>
                          <a:solidFill>
                            <a:schemeClr val="tx1"/>
                          </a:solidFill>
                          <a:effectLst/>
                          <a:latin typeface="Candara" panose="020E0502030303020204" pitchFamily="34" charset="0"/>
                        </a:rPr>
                        <a:t>Cryptosporidium</a:t>
                      </a:r>
                      <a:endParaRPr kumimoji="0" lang="es-ES" sz="2400" b="0" i="0" u="none" strike="noStrike" cap="none" normalizeH="0" baseline="0" dirty="0">
                        <a:ln>
                          <a:noFill/>
                        </a:ln>
                        <a:solidFill>
                          <a:schemeClr val="tx1"/>
                        </a:solidFill>
                        <a:effectLst/>
                        <a:latin typeface="Candara" panose="020E0502030303020204"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0" i="0" u="none" strike="noStrike" cap="none" normalizeH="0" baseline="0" dirty="0">
                          <a:ln>
                            <a:noFill/>
                          </a:ln>
                          <a:solidFill>
                            <a:schemeClr val="tx1"/>
                          </a:solidFill>
                          <a:effectLst/>
                          <a:latin typeface="Candara" panose="020E0502030303020204" pitchFamily="34" charset="0"/>
                        </a:rPr>
                        <a:t>0,5 log – 1,5 log</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MX" sz="2400" b="0" i="0" u="none" strike="noStrike" cap="none" normalizeH="0" baseline="0" dirty="0">
                          <a:ln>
                            <a:noFill/>
                          </a:ln>
                          <a:solidFill>
                            <a:schemeClr val="tx1"/>
                          </a:solidFill>
                          <a:effectLst/>
                          <a:latin typeface="Candara" panose="020E0502030303020204" pitchFamily="34" charset="0"/>
                        </a:rPr>
                        <a:t>(68,37 %</a:t>
                      </a:r>
                      <a:r>
                        <a:rPr kumimoji="0" lang="es-ES" sz="2400" b="0" i="0" u="none" strike="noStrike" cap="none" normalizeH="0" baseline="0" dirty="0">
                          <a:ln>
                            <a:noFill/>
                          </a:ln>
                          <a:solidFill>
                            <a:schemeClr val="tx1"/>
                          </a:solidFill>
                          <a:effectLst/>
                          <a:latin typeface="Candara" panose="020E0502030303020204" pitchFamily="34" charset="0"/>
                        </a:rPr>
                        <a:t> – </a:t>
                      </a:r>
                      <a:r>
                        <a:rPr kumimoji="0" lang="es-MX" sz="2400" b="0" i="0" u="none" strike="noStrike" cap="none" normalizeH="0" baseline="0" dirty="0">
                          <a:ln>
                            <a:noFill/>
                          </a:ln>
                          <a:solidFill>
                            <a:schemeClr val="tx1"/>
                          </a:solidFill>
                          <a:effectLst/>
                          <a:latin typeface="Candara" panose="020E0502030303020204" pitchFamily="34" charset="0"/>
                        </a:rPr>
                        <a:t>96,84 %)</a:t>
                      </a:r>
                      <a:r>
                        <a:rPr kumimoji="0" lang="es-ES" sz="2400" b="0" i="0" u="none" strike="noStrike" cap="none" normalizeH="0" baseline="0" dirty="0">
                          <a:ln>
                            <a:noFill/>
                          </a:ln>
                          <a:solidFill>
                            <a:schemeClr val="tx1"/>
                          </a:solidFill>
                          <a:effectLst/>
                          <a:latin typeface="Candara" panose="020E0502030303020204" pitchFamily="34" charset="0"/>
                        </a:rPr>
                        <a:t> </a:t>
                      </a:r>
                      <a:r>
                        <a:rPr kumimoji="0" lang="es-ES" sz="2400" b="0" i="0" u="none" strike="noStrike" cap="none" normalizeH="0" baseline="0" dirty="0" err="1">
                          <a:ln>
                            <a:noFill/>
                          </a:ln>
                          <a:solidFill>
                            <a:schemeClr val="tx1"/>
                          </a:solidFill>
                          <a:effectLst/>
                          <a:latin typeface="Candara" panose="020E0502030303020204" pitchFamily="34" charset="0"/>
                        </a:rPr>
                        <a:t>Cryptosporidium</a:t>
                      </a:r>
                      <a:endParaRPr kumimoji="0" lang="es-ES" sz="2400" b="0" i="0" u="none" strike="noStrike" cap="none" normalizeH="0" baseline="0" dirty="0">
                        <a:ln>
                          <a:noFill/>
                        </a:ln>
                        <a:solidFill>
                          <a:schemeClr val="tx1"/>
                        </a:solidFill>
                        <a:effectLst/>
                        <a:latin typeface="Candara" panose="020E0502030303020204"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95254" name="Text Box 80"/>
          <p:cNvSpPr txBox="1">
            <a:spLocks noChangeArrowheads="1"/>
          </p:cNvSpPr>
          <p:nvPr/>
        </p:nvSpPr>
        <p:spPr bwMode="auto">
          <a:xfrm>
            <a:off x="27598" y="6551906"/>
            <a:ext cx="4248150" cy="274637"/>
          </a:xfrm>
          <a:prstGeom prst="rect">
            <a:avLst/>
          </a:prstGeom>
          <a:noFill/>
          <a:ln w="9525">
            <a:noFill/>
            <a:miter lim="800000"/>
            <a:headEnd/>
            <a:tailEnd/>
          </a:ln>
        </p:spPr>
        <p:txBody>
          <a:bodyPr>
            <a:spAutoFit/>
          </a:bodyPr>
          <a:lstStyle/>
          <a:p>
            <a:pPr>
              <a:spcBef>
                <a:spcPct val="50000"/>
              </a:spcBef>
            </a:pPr>
            <a:r>
              <a:rPr lang="es-ES_tradnl" sz="1200" dirty="0">
                <a:solidFill>
                  <a:schemeClr val="tx1"/>
                </a:solidFill>
              </a:rPr>
              <a:t>FUENTE: ENVIRONMENTAL PROTECTION AGENCY</a:t>
            </a:r>
            <a:endParaRPr lang="es-ES" sz="1200" dirty="0">
              <a:solidFill>
                <a:schemeClr val="tx1"/>
              </a:solidFill>
            </a:endParaRPr>
          </a:p>
        </p:txBody>
      </p:sp>
      <p:sp>
        <p:nvSpPr>
          <p:cNvPr id="2" name="CuadroTexto 1">
            <a:extLst>
              <a:ext uri="{FF2B5EF4-FFF2-40B4-BE49-F238E27FC236}">
                <a16:creationId xmlns:a16="http://schemas.microsoft.com/office/drawing/2014/main" id="{D6A77F7F-75BF-BB43-4A30-08CA36F67335}"/>
              </a:ext>
            </a:extLst>
          </p:cNvPr>
          <p:cNvSpPr txBox="1"/>
          <p:nvPr/>
        </p:nvSpPr>
        <p:spPr>
          <a:xfrm>
            <a:off x="48740" y="667963"/>
            <a:ext cx="12192000" cy="646331"/>
          </a:xfrm>
          <a:prstGeom prst="rect">
            <a:avLst/>
          </a:prstGeom>
          <a:noFill/>
        </p:spPr>
        <p:txBody>
          <a:bodyPr wrap="square" rtlCol="0">
            <a:spAutoFit/>
          </a:bodyPr>
          <a:lstStyle/>
          <a:p>
            <a:pPr algn="ctr"/>
            <a:r>
              <a:rPr lang="es-UY" sz="3600" b="1" dirty="0">
                <a:solidFill>
                  <a:schemeClr val="tx1"/>
                </a:solidFill>
              </a:rPr>
              <a:t>Créditos de remoción - EPA</a:t>
            </a:r>
          </a:p>
        </p:txBody>
      </p:sp>
      <p:sp>
        <p:nvSpPr>
          <p:cNvPr id="4" name="CuadroTexto 3">
            <a:extLst>
              <a:ext uri="{FF2B5EF4-FFF2-40B4-BE49-F238E27FC236}">
                <a16:creationId xmlns:a16="http://schemas.microsoft.com/office/drawing/2014/main" id="{E82C294F-086E-5169-EE42-D44C9835248C}"/>
              </a:ext>
            </a:extLst>
          </p:cNvPr>
          <p:cNvSpPr txBox="1"/>
          <p:nvPr/>
        </p:nvSpPr>
        <p:spPr>
          <a:xfrm>
            <a:off x="1037063" y="5265523"/>
            <a:ext cx="10225136" cy="861774"/>
          </a:xfrm>
          <a:prstGeom prst="rect">
            <a:avLst/>
          </a:prstGeom>
          <a:noFill/>
        </p:spPr>
        <p:txBody>
          <a:bodyPr wrap="square">
            <a:spAutoFit/>
          </a:bodyPr>
          <a:lstStyle/>
          <a:p>
            <a:pPr>
              <a:spcBef>
                <a:spcPct val="50000"/>
              </a:spcBef>
            </a:pPr>
            <a:r>
              <a:rPr lang="es-MX" dirty="0">
                <a:solidFill>
                  <a:schemeClr val="tx1"/>
                </a:solidFill>
              </a:rPr>
              <a:t>SWTR: </a:t>
            </a:r>
            <a:r>
              <a:rPr lang="es-MX" sz="2000" dirty="0">
                <a:solidFill>
                  <a:schemeClr val="tx1"/>
                </a:solidFill>
              </a:rPr>
              <a:t>Surface </a:t>
            </a:r>
            <a:r>
              <a:rPr lang="es-MX" sz="2000" dirty="0" err="1">
                <a:solidFill>
                  <a:schemeClr val="tx1"/>
                </a:solidFill>
              </a:rPr>
              <a:t>water</a:t>
            </a:r>
            <a:r>
              <a:rPr lang="es-MX" sz="2000" dirty="0">
                <a:solidFill>
                  <a:schemeClr val="tx1"/>
                </a:solidFill>
              </a:rPr>
              <a:t> </a:t>
            </a:r>
            <a:r>
              <a:rPr lang="es-MX" sz="2000" dirty="0" err="1">
                <a:solidFill>
                  <a:schemeClr val="tx1"/>
                </a:solidFill>
              </a:rPr>
              <a:t>treatment</a:t>
            </a:r>
            <a:r>
              <a:rPr lang="es-MX" sz="2000" dirty="0">
                <a:solidFill>
                  <a:schemeClr val="tx1"/>
                </a:solidFill>
              </a:rPr>
              <a:t> rule</a:t>
            </a:r>
            <a:endParaRPr lang="es-MX" dirty="0">
              <a:solidFill>
                <a:schemeClr val="tx1"/>
              </a:solidFill>
            </a:endParaRPr>
          </a:p>
          <a:p>
            <a:pPr>
              <a:spcBef>
                <a:spcPct val="50000"/>
              </a:spcBef>
            </a:pPr>
            <a:r>
              <a:rPr lang="es-MX" dirty="0">
                <a:solidFill>
                  <a:schemeClr val="tx1"/>
                </a:solidFill>
              </a:rPr>
              <a:t>ESWTR: </a:t>
            </a:r>
            <a:r>
              <a:rPr lang="es-MX" sz="2000" dirty="0" err="1">
                <a:solidFill>
                  <a:schemeClr val="tx1"/>
                </a:solidFill>
              </a:rPr>
              <a:t>Enhanced</a:t>
            </a:r>
            <a:r>
              <a:rPr lang="es-MX" sz="2000" dirty="0">
                <a:solidFill>
                  <a:schemeClr val="tx1"/>
                </a:solidFill>
              </a:rPr>
              <a:t> Surface </a:t>
            </a:r>
            <a:r>
              <a:rPr lang="es-MX" sz="2000" dirty="0" err="1">
                <a:solidFill>
                  <a:schemeClr val="tx1"/>
                </a:solidFill>
              </a:rPr>
              <a:t>Water</a:t>
            </a:r>
            <a:r>
              <a:rPr lang="es-MX" sz="2000" dirty="0">
                <a:solidFill>
                  <a:schemeClr val="tx1"/>
                </a:solidFill>
              </a:rPr>
              <a:t> </a:t>
            </a:r>
            <a:r>
              <a:rPr lang="es-MX" sz="2000" dirty="0" err="1">
                <a:solidFill>
                  <a:schemeClr val="tx1"/>
                </a:solidFill>
              </a:rPr>
              <a:t>Treatment</a:t>
            </a:r>
            <a:r>
              <a:rPr lang="es-MX" sz="2000" dirty="0">
                <a:solidFill>
                  <a:schemeClr val="tx1"/>
                </a:solidFill>
              </a:rPr>
              <a:t> Rule</a:t>
            </a:r>
          </a:p>
        </p:txBody>
      </p:sp>
    </p:spTree>
    <p:extLst>
      <p:ext uri="{BB962C8B-B14F-4D97-AF65-F5344CB8AC3E}">
        <p14:creationId xmlns:p14="http://schemas.microsoft.com/office/powerpoint/2010/main" val="3448412275"/>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84207595-9B90-7AE1-6A47-BEFE8352E4CB}"/>
              </a:ext>
            </a:extLst>
          </p:cNvPr>
          <p:cNvSpPr txBox="1"/>
          <p:nvPr/>
        </p:nvSpPr>
        <p:spPr>
          <a:xfrm>
            <a:off x="565927" y="1110855"/>
            <a:ext cx="11017224" cy="4924425"/>
          </a:xfrm>
          <a:prstGeom prst="rect">
            <a:avLst/>
          </a:prstGeom>
          <a:noFill/>
        </p:spPr>
        <p:txBody>
          <a:bodyPr wrap="square" rtlCol="0">
            <a:spAutoFit/>
          </a:bodyPr>
          <a:lstStyle/>
          <a:p>
            <a:pPr marR="0" lvl="1" algn="just" defTabSz="914400" rtl="0" eaLnBrk="0" fontAlgn="base" latinLnBrk="0" hangingPunct="0">
              <a:lnSpc>
                <a:spcPct val="100000"/>
              </a:lnSpc>
              <a:spcBef>
                <a:spcPts val="600"/>
              </a:spcBef>
              <a:spcAft>
                <a:spcPts val="600"/>
              </a:spcAft>
              <a:buClrTx/>
              <a:buSzTx/>
              <a:tabLst/>
              <a:defRPr/>
            </a:pPr>
            <a:r>
              <a:rPr lang="es-UY" sz="2400" dirty="0">
                <a:solidFill>
                  <a:schemeClr val="tx1"/>
                </a:solidFill>
                <a:latin typeface="Candara" panose="020E0502030303020204" pitchFamily="34" charset="0"/>
              </a:rPr>
              <a:t>Para maximizar la remoción en un sistema convencional, se debe cumplir:</a:t>
            </a:r>
          </a:p>
          <a:p>
            <a:pPr marR="0" lvl="1" algn="just" defTabSz="914400" rtl="0" eaLnBrk="0" fontAlgn="base" latinLnBrk="0" hangingPunct="0">
              <a:lnSpc>
                <a:spcPct val="100000"/>
              </a:lnSpc>
              <a:spcBef>
                <a:spcPts val="600"/>
              </a:spcBef>
              <a:spcAft>
                <a:spcPts val="600"/>
              </a:spcAft>
              <a:buClrTx/>
              <a:buSzTx/>
              <a:tabLst/>
              <a:defRPr/>
            </a:pPr>
            <a:r>
              <a:rPr lang="es-UY" sz="2400" dirty="0">
                <a:solidFill>
                  <a:schemeClr val="tx1"/>
                </a:solidFill>
                <a:latin typeface="Candara" panose="020E0502030303020204" pitchFamily="34" charset="0"/>
              </a:rPr>
              <a:t>En cada filtro:</a:t>
            </a:r>
          </a:p>
          <a:p>
            <a:pPr marL="800100" marR="0" lvl="1" indent="-342900" algn="just" defTabSz="914400" rtl="0" eaLnBrk="0" fontAlgn="base" latinLnBrk="0" hangingPunct="0">
              <a:lnSpc>
                <a:spcPct val="100000"/>
              </a:lnSpc>
              <a:spcBef>
                <a:spcPts val="300"/>
              </a:spcBef>
              <a:spcAft>
                <a:spcPts val="300"/>
              </a:spcAft>
              <a:buClrTx/>
              <a:buSzTx/>
              <a:buFont typeface="Arial" panose="020B0604020202020204" pitchFamily="34" charset="0"/>
              <a:buChar char="•"/>
              <a:tabLst/>
              <a:defRPr/>
            </a:pPr>
            <a:r>
              <a:rPr lang="es-UY" sz="2400" dirty="0">
                <a:solidFill>
                  <a:schemeClr val="tx1"/>
                </a:solidFill>
                <a:latin typeface="Candara" panose="020E0502030303020204" pitchFamily="34" charset="0"/>
              </a:rPr>
              <a:t>Turbiedad ≤ 0,1 NTU 95% del tiempo, exceptuando los 1eros 30 minutos posteriores al lavado.</a:t>
            </a:r>
          </a:p>
          <a:p>
            <a:pPr marL="800100" marR="0" lvl="1" indent="-342900" algn="just" defTabSz="914400" rtl="0" eaLnBrk="0" fontAlgn="base" latinLnBrk="0" hangingPunct="0">
              <a:lnSpc>
                <a:spcPct val="100000"/>
              </a:lnSpc>
              <a:spcBef>
                <a:spcPts val="300"/>
              </a:spcBef>
              <a:spcAft>
                <a:spcPts val="300"/>
              </a:spcAft>
              <a:buClrTx/>
              <a:buSzTx/>
              <a:buFont typeface="Arial" panose="020B0604020202020204" pitchFamily="34" charset="0"/>
              <a:buChar char="•"/>
              <a:tabLst/>
              <a:defRPr/>
            </a:pPr>
            <a:r>
              <a:rPr lang="es-UY" sz="2400" dirty="0">
                <a:solidFill>
                  <a:schemeClr val="tx1"/>
                </a:solidFill>
                <a:latin typeface="Candara" panose="020E0502030303020204" pitchFamily="34" charset="0"/>
              </a:rPr>
              <a:t>En 24 horas, que no existan más de 2 picos mayores que 0,3 NTU, de duración máxima 5 minutos</a:t>
            </a:r>
          </a:p>
          <a:p>
            <a:pPr marL="800100" marR="0" lvl="1" indent="-342900" algn="just" defTabSz="914400" rtl="0" eaLnBrk="0" fontAlgn="base" latinLnBrk="0" hangingPunct="0">
              <a:lnSpc>
                <a:spcPct val="100000"/>
              </a:lnSpc>
              <a:spcBef>
                <a:spcPts val="300"/>
              </a:spcBef>
              <a:spcAft>
                <a:spcPts val="300"/>
              </a:spcAft>
              <a:buClrTx/>
              <a:buSzTx/>
              <a:buFont typeface="Arial" panose="020B0604020202020204" pitchFamily="34" charset="0"/>
              <a:buChar char="•"/>
              <a:tabLst/>
              <a:defRPr/>
            </a:pPr>
            <a:r>
              <a:rPr lang="es-UY" sz="2400" dirty="0">
                <a:solidFill>
                  <a:schemeClr val="tx1"/>
                </a:solidFill>
                <a:latin typeface="Candara" panose="020E0502030303020204" pitchFamily="34" charset="0"/>
              </a:rPr>
              <a:t>En 24 horas, que no se supere nunca el máximo de 0,5 NTU</a:t>
            </a:r>
          </a:p>
          <a:p>
            <a:pPr marL="800100" marR="0" lvl="1" indent="-342900" algn="just" defTabSz="914400" rtl="0" eaLnBrk="0" fontAlgn="base" latinLnBrk="0" hangingPunct="0">
              <a:lnSpc>
                <a:spcPct val="100000"/>
              </a:lnSpc>
              <a:spcBef>
                <a:spcPts val="300"/>
              </a:spcBef>
              <a:spcAft>
                <a:spcPts val="300"/>
              </a:spcAft>
              <a:buClrTx/>
              <a:buSzTx/>
              <a:buFont typeface="Arial" panose="020B0604020202020204" pitchFamily="34" charset="0"/>
              <a:buChar char="•"/>
              <a:tabLst/>
              <a:defRPr/>
            </a:pPr>
            <a:r>
              <a:rPr kumimoji="1" lang="en-US" sz="2400" i="0" u="none" strike="noStrike" kern="1200" cap="none" spc="0" normalizeH="0" baseline="0" noProof="0" dirty="0">
                <a:ln>
                  <a:noFill/>
                </a:ln>
                <a:solidFill>
                  <a:schemeClr val="tx1"/>
                </a:solidFill>
                <a:effectLst/>
                <a:uLnTx/>
                <a:uFillTx/>
                <a:latin typeface="Candara" panose="020E0502030303020204" pitchFamily="34" charset="0"/>
              </a:rPr>
              <a:t>Post </a:t>
            </a:r>
            <a:r>
              <a:rPr kumimoji="1" lang="en-US" sz="2400" i="0" u="none" strike="noStrike" kern="1200" cap="none" spc="0" normalizeH="0" baseline="0" noProof="0" dirty="0" err="1">
                <a:ln>
                  <a:noFill/>
                </a:ln>
                <a:solidFill>
                  <a:schemeClr val="tx1"/>
                </a:solidFill>
                <a:effectLst/>
                <a:uLnTx/>
                <a:uFillTx/>
                <a:latin typeface="Candara" panose="020E0502030303020204" pitchFamily="34" charset="0"/>
              </a:rPr>
              <a:t>lavado</a:t>
            </a:r>
            <a:r>
              <a:rPr kumimoji="1" lang="en-US" sz="2400" i="0" u="none" strike="noStrike" kern="1200" cap="none" spc="0" normalizeH="0" baseline="0" noProof="0" dirty="0">
                <a:ln>
                  <a:noFill/>
                </a:ln>
                <a:solidFill>
                  <a:schemeClr val="tx1"/>
                </a:solidFill>
                <a:effectLst/>
                <a:uLnTx/>
                <a:uFillTx/>
                <a:latin typeface="Candara" panose="020E0502030303020204" pitchFamily="34" charset="0"/>
              </a:rPr>
              <a:t> - </a:t>
            </a:r>
            <a:r>
              <a:rPr kumimoji="1" lang="en-US" sz="2400" i="0" u="none" strike="noStrike" kern="1200" cap="none" spc="0" normalizeH="0" baseline="0" noProof="0" dirty="0" err="1">
                <a:ln>
                  <a:noFill/>
                </a:ln>
                <a:solidFill>
                  <a:schemeClr val="tx1"/>
                </a:solidFill>
                <a:effectLst/>
                <a:uLnTx/>
                <a:uFillTx/>
                <a:latin typeface="Candara" panose="020E0502030303020204" pitchFamily="34" charset="0"/>
              </a:rPr>
              <a:t>Obtener</a:t>
            </a:r>
            <a:r>
              <a:rPr kumimoji="1" lang="en-US" sz="2400" i="0" u="none" strike="noStrike" kern="1200" cap="none" spc="0" normalizeH="0" baseline="0" noProof="0" dirty="0">
                <a:ln>
                  <a:noFill/>
                </a:ln>
                <a:solidFill>
                  <a:schemeClr val="tx1"/>
                </a:solidFill>
                <a:effectLst/>
                <a:uLnTx/>
                <a:uFillTx/>
                <a:latin typeface="Candara" panose="020E0502030303020204" pitchFamily="34" charset="0"/>
              </a:rPr>
              <a:t> </a:t>
            </a:r>
            <a:r>
              <a:rPr kumimoji="1" lang="en-US" sz="2400" i="0" u="none" strike="noStrike" kern="1200" cap="none" spc="0" normalizeH="0" baseline="0" noProof="0" dirty="0" err="1">
                <a:ln>
                  <a:noFill/>
                </a:ln>
                <a:solidFill>
                  <a:schemeClr val="tx1"/>
                </a:solidFill>
                <a:effectLst/>
                <a:uLnTx/>
                <a:uFillTx/>
                <a:latin typeface="Candara" panose="020E0502030303020204" pitchFamily="34" charset="0"/>
              </a:rPr>
              <a:t>turbiedad</a:t>
            </a:r>
            <a:r>
              <a:rPr kumimoji="1" lang="en-US" sz="2400" i="0" u="none" strike="noStrike" kern="1200" cap="none" spc="0" normalizeH="0" baseline="0" noProof="0" dirty="0">
                <a:ln>
                  <a:noFill/>
                </a:ln>
                <a:solidFill>
                  <a:schemeClr val="tx1"/>
                </a:solidFill>
                <a:effectLst/>
                <a:uLnTx/>
                <a:uFillTx/>
                <a:latin typeface="Candara" panose="020E0502030303020204" pitchFamily="34" charset="0"/>
              </a:rPr>
              <a:t> </a:t>
            </a:r>
            <a:r>
              <a:rPr kumimoji="1" lang="en-US" sz="2400" i="0" u="none" strike="noStrike" kern="1200" cap="none" spc="0" normalizeH="0" baseline="0" noProof="0" dirty="0" err="1">
                <a:ln>
                  <a:noFill/>
                </a:ln>
                <a:solidFill>
                  <a:schemeClr val="tx1"/>
                </a:solidFill>
                <a:effectLst/>
                <a:uLnTx/>
                <a:uFillTx/>
                <a:latin typeface="Candara" panose="020E0502030303020204" pitchFamily="34" charset="0"/>
              </a:rPr>
              <a:t>menor</a:t>
            </a:r>
            <a:r>
              <a:rPr kumimoji="1" lang="en-US" sz="2400" i="0" u="none" strike="noStrike" kern="1200" cap="none" spc="0" normalizeH="0" baseline="0" noProof="0" dirty="0">
                <a:ln>
                  <a:noFill/>
                </a:ln>
                <a:solidFill>
                  <a:schemeClr val="tx1"/>
                </a:solidFill>
                <a:effectLst/>
                <a:uLnTx/>
                <a:uFillTx/>
                <a:latin typeface="Candara" panose="020E0502030303020204" pitchFamily="34" charset="0"/>
              </a:rPr>
              <a:t> que 0,3 NTU </a:t>
            </a:r>
            <a:r>
              <a:rPr kumimoji="1" lang="en-US" sz="2400" i="0" u="none" strike="noStrike" kern="1200" cap="none" spc="0" normalizeH="0" baseline="0" noProof="0" dirty="0" err="1">
                <a:ln>
                  <a:noFill/>
                </a:ln>
                <a:solidFill>
                  <a:schemeClr val="tx1"/>
                </a:solidFill>
                <a:effectLst/>
                <a:uLnTx/>
                <a:uFillTx/>
                <a:latin typeface="Candara" panose="020E0502030303020204" pitchFamily="34" charset="0"/>
              </a:rPr>
              <a:t>en</a:t>
            </a:r>
            <a:r>
              <a:rPr kumimoji="1" lang="en-US" sz="2400" i="0" u="none" strike="noStrike" kern="1200" cap="none" spc="0" normalizeH="0" baseline="0" noProof="0" dirty="0">
                <a:ln>
                  <a:noFill/>
                </a:ln>
                <a:solidFill>
                  <a:schemeClr val="tx1"/>
                </a:solidFill>
                <a:effectLst/>
                <a:uLnTx/>
                <a:uFillTx/>
                <a:latin typeface="Candara" panose="020E0502030303020204" pitchFamily="34" charset="0"/>
              </a:rPr>
              <a:t> </a:t>
            </a:r>
            <a:r>
              <a:rPr kumimoji="1" lang="en-US" sz="2400" i="0" u="none" strike="noStrike" kern="1200" cap="none" spc="0" normalizeH="0" baseline="0" noProof="0" dirty="0" err="1">
                <a:ln>
                  <a:noFill/>
                </a:ln>
                <a:solidFill>
                  <a:schemeClr val="tx1"/>
                </a:solidFill>
                <a:effectLst/>
                <a:uLnTx/>
                <a:uFillTx/>
                <a:latin typeface="Candara" panose="020E0502030303020204" pitchFamily="34" charset="0"/>
              </a:rPr>
              <a:t>menos</a:t>
            </a:r>
            <a:r>
              <a:rPr kumimoji="1" lang="en-US" sz="2400" i="0" u="none" strike="noStrike" kern="1200" cap="none" spc="0" normalizeH="0" baseline="0" noProof="0" dirty="0">
                <a:ln>
                  <a:noFill/>
                </a:ln>
                <a:solidFill>
                  <a:schemeClr val="tx1"/>
                </a:solidFill>
                <a:effectLst/>
                <a:uLnTx/>
                <a:uFillTx/>
                <a:latin typeface="Candara" panose="020E0502030303020204" pitchFamily="34" charset="0"/>
              </a:rPr>
              <a:t> de 15 </a:t>
            </a:r>
            <a:r>
              <a:rPr kumimoji="1" lang="en-US" sz="2400" i="0" u="none" strike="noStrike" kern="1200" cap="none" spc="0" normalizeH="0" baseline="0" noProof="0" dirty="0" err="1">
                <a:ln>
                  <a:noFill/>
                </a:ln>
                <a:solidFill>
                  <a:schemeClr val="tx1"/>
                </a:solidFill>
                <a:effectLst/>
                <a:uLnTx/>
                <a:uFillTx/>
                <a:latin typeface="Candara" panose="020E0502030303020204" pitchFamily="34" charset="0"/>
              </a:rPr>
              <a:t>minutos</a:t>
            </a:r>
            <a:r>
              <a:rPr kumimoji="1" lang="en-US" sz="2400" i="0" u="none" strike="noStrike" kern="1200" cap="none" spc="0" normalizeH="0" baseline="0" noProof="0" dirty="0">
                <a:ln>
                  <a:noFill/>
                </a:ln>
                <a:solidFill>
                  <a:schemeClr val="tx1"/>
                </a:solidFill>
                <a:effectLst/>
                <a:uLnTx/>
                <a:uFillTx/>
                <a:latin typeface="Candara" panose="020E0502030303020204" pitchFamily="34" charset="0"/>
              </a:rPr>
              <a:t> y ≤ 0,1 NTU a </a:t>
            </a:r>
            <a:r>
              <a:rPr kumimoji="1" lang="en-US" sz="2400" i="0" u="none" strike="noStrike" kern="1200" cap="none" spc="0" normalizeH="0" baseline="0" noProof="0" dirty="0" err="1">
                <a:ln>
                  <a:noFill/>
                </a:ln>
                <a:solidFill>
                  <a:schemeClr val="tx1"/>
                </a:solidFill>
                <a:effectLst/>
                <a:uLnTx/>
                <a:uFillTx/>
                <a:latin typeface="Candara" panose="020E0502030303020204" pitchFamily="34" charset="0"/>
              </a:rPr>
              <a:t>los</a:t>
            </a:r>
            <a:r>
              <a:rPr kumimoji="1" lang="en-US" sz="2400" i="0" u="none" strike="noStrike" kern="1200" cap="none" spc="0" normalizeH="0" baseline="0" noProof="0" dirty="0">
                <a:ln>
                  <a:noFill/>
                </a:ln>
                <a:solidFill>
                  <a:schemeClr val="tx1"/>
                </a:solidFill>
                <a:effectLst/>
                <a:uLnTx/>
                <a:uFillTx/>
                <a:latin typeface="Candara" panose="020E0502030303020204" pitchFamily="34" charset="0"/>
              </a:rPr>
              <a:t> 30 </a:t>
            </a:r>
            <a:r>
              <a:rPr kumimoji="1" lang="en-US" sz="2400" i="0" u="none" strike="noStrike" kern="1200" cap="none" spc="0" normalizeH="0" baseline="0" noProof="0" dirty="0" err="1">
                <a:ln>
                  <a:noFill/>
                </a:ln>
                <a:solidFill>
                  <a:schemeClr val="tx1"/>
                </a:solidFill>
                <a:effectLst/>
                <a:uLnTx/>
                <a:uFillTx/>
                <a:latin typeface="Candara" panose="020E0502030303020204" pitchFamily="34" charset="0"/>
              </a:rPr>
              <a:t>minutos</a:t>
            </a:r>
            <a:r>
              <a:rPr kumimoji="1" lang="en-US" sz="2400" i="0" u="none" strike="noStrike" kern="1200" cap="none" spc="0" normalizeH="0" baseline="0" noProof="0" dirty="0">
                <a:ln>
                  <a:noFill/>
                </a:ln>
                <a:solidFill>
                  <a:schemeClr val="tx1"/>
                </a:solidFill>
                <a:effectLst/>
                <a:uLnTx/>
                <a:uFillTx/>
                <a:latin typeface="Candara" panose="020E0502030303020204" pitchFamily="34" charset="0"/>
              </a:rPr>
              <a:t>.</a:t>
            </a:r>
          </a:p>
          <a:p>
            <a:pPr marR="0" lvl="1" algn="just" defTabSz="914400" rtl="0" eaLnBrk="0" fontAlgn="base" latinLnBrk="0" hangingPunct="0">
              <a:lnSpc>
                <a:spcPct val="100000"/>
              </a:lnSpc>
              <a:spcBef>
                <a:spcPts val="600"/>
              </a:spcBef>
              <a:spcAft>
                <a:spcPts val="600"/>
              </a:spcAft>
              <a:buClrTx/>
              <a:buSzTx/>
              <a:tabLst/>
              <a:defRPr/>
            </a:pPr>
            <a:r>
              <a:rPr kumimoji="1" lang="en-US" sz="2400" dirty="0">
                <a:solidFill>
                  <a:schemeClr val="tx1"/>
                </a:solidFill>
                <a:latin typeface="Candara" panose="020E0502030303020204" pitchFamily="34" charset="0"/>
              </a:rPr>
              <a:t>En </a:t>
            </a:r>
            <a:r>
              <a:rPr kumimoji="1" lang="en-US" sz="2400" dirty="0" err="1">
                <a:solidFill>
                  <a:schemeClr val="tx1"/>
                </a:solidFill>
                <a:latin typeface="Candara" panose="020E0502030303020204" pitchFamily="34" charset="0"/>
              </a:rPr>
              <a:t>el</a:t>
            </a:r>
            <a:r>
              <a:rPr kumimoji="1" lang="en-US" sz="2400" dirty="0">
                <a:solidFill>
                  <a:schemeClr val="tx1"/>
                </a:solidFill>
                <a:latin typeface="Candara" panose="020E0502030303020204" pitchFamily="34" charset="0"/>
              </a:rPr>
              <a:t> </a:t>
            </a:r>
            <a:r>
              <a:rPr kumimoji="1" lang="en-US" sz="2400" dirty="0" err="1">
                <a:solidFill>
                  <a:schemeClr val="tx1"/>
                </a:solidFill>
                <a:latin typeface="Candara" panose="020E0502030303020204" pitchFamily="34" charset="0"/>
              </a:rPr>
              <a:t>agua</a:t>
            </a:r>
            <a:r>
              <a:rPr kumimoji="1" lang="en-US" sz="2400" dirty="0">
                <a:solidFill>
                  <a:schemeClr val="tx1"/>
                </a:solidFill>
                <a:latin typeface="Candara" panose="020E0502030303020204" pitchFamily="34" charset="0"/>
              </a:rPr>
              <a:t> </a:t>
            </a:r>
            <a:r>
              <a:rPr kumimoji="1" lang="en-US" sz="2400" dirty="0" err="1">
                <a:solidFill>
                  <a:schemeClr val="tx1"/>
                </a:solidFill>
                <a:latin typeface="Candara" panose="020E0502030303020204" pitchFamily="34" charset="0"/>
              </a:rPr>
              <a:t>filtrada</a:t>
            </a:r>
            <a:r>
              <a:rPr kumimoji="1" lang="en-US" sz="2400" dirty="0">
                <a:solidFill>
                  <a:schemeClr val="tx1"/>
                </a:solidFill>
                <a:latin typeface="Candara" panose="020E0502030303020204" pitchFamily="34" charset="0"/>
              </a:rPr>
              <a:t> general:</a:t>
            </a:r>
          </a:p>
          <a:p>
            <a:pPr marL="800100" marR="0" lvl="1" indent="-3429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1" lang="en-US" sz="2400" dirty="0">
                <a:solidFill>
                  <a:schemeClr val="tx1"/>
                </a:solidFill>
                <a:latin typeface="Candara" panose="020E0502030303020204" pitchFamily="34" charset="0"/>
              </a:rPr>
              <a:t>Turbiedad </a:t>
            </a:r>
            <a:r>
              <a:rPr lang="es-UY" sz="2400" dirty="0">
                <a:solidFill>
                  <a:schemeClr val="tx1"/>
                </a:solidFill>
                <a:latin typeface="Candara" panose="020E0502030303020204" pitchFamily="34" charset="0"/>
              </a:rPr>
              <a:t>≤ 0,1 NTU.</a:t>
            </a:r>
          </a:p>
        </p:txBody>
      </p:sp>
      <p:sp>
        <p:nvSpPr>
          <p:cNvPr id="2" name="CuadroTexto 1">
            <a:extLst>
              <a:ext uri="{FF2B5EF4-FFF2-40B4-BE49-F238E27FC236}">
                <a16:creationId xmlns:a16="http://schemas.microsoft.com/office/drawing/2014/main" id="{08227DAF-17E4-00C6-38AA-5A670D2CA1D5}"/>
              </a:ext>
            </a:extLst>
          </p:cNvPr>
          <p:cNvSpPr txBox="1"/>
          <p:nvPr/>
        </p:nvSpPr>
        <p:spPr>
          <a:xfrm>
            <a:off x="-21461" y="476672"/>
            <a:ext cx="12192000" cy="646331"/>
          </a:xfrm>
          <a:prstGeom prst="rect">
            <a:avLst/>
          </a:prstGeom>
          <a:noFill/>
        </p:spPr>
        <p:txBody>
          <a:bodyPr wrap="square" rtlCol="0">
            <a:spAutoFit/>
          </a:bodyPr>
          <a:lstStyle/>
          <a:p>
            <a:pPr algn="ctr"/>
            <a:r>
              <a:rPr lang="es-UY" sz="3600" b="1" dirty="0">
                <a:solidFill>
                  <a:schemeClr val="tx1"/>
                </a:solidFill>
                <a:latin typeface="Candara" panose="020E0502030303020204" pitchFamily="34" charset="0"/>
              </a:rPr>
              <a:t>Criterios</a:t>
            </a:r>
          </a:p>
        </p:txBody>
      </p:sp>
      <p:sp>
        <p:nvSpPr>
          <p:cNvPr id="3" name="Text Box 80">
            <a:extLst>
              <a:ext uri="{FF2B5EF4-FFF2-40B4-BE49-F238E27FC236}">
                <a16:creationId xmlns:a16="http://schemas.microsoft.com/office/drawing/2014/main" id="{74263730-23E0-471A-1CF2-C2FE5378056A}"/>
              </a:ext>
            </a:extLst>
          </p:cNvPr>
          <p:cNvSpPr txBox="1">
            <a:spLocks noChangeArrowheads="1"/>
          </p:cNvSpPr>
          <p:nvPr/>
        </p:nvSpPr>
        <p:spPr bwMode="auto">
          <a:xfrm>
            <a:off x="27598" y="6551906"/>
            <a:ext cx="4248150" cy="276999"/>
          </a:xfrm>
          <a:prstGeom prst="rect">
            <a:avLst/>
          </a:prstGeom>
          <a:noFill/>
          <a:ln w="9525">
            <a:noFill/>
            <a:miter lim="800000"/>
            <a:headEnd/>
            <a:tailEnd/>
          </a:ln>
        </p:spPr>
        <p:txBody>
          <a:bodyPr>
            <a:spAutoFit/>
          </a:bodyPr>
          <a:lstStyle/>
          <a:p>
            <a:pPr>
              <a:spcBef>
                <a:spcPct val="50000"/>
              </a:spcBef>
            </a:pPr>
            <a:r>
              <a:rPr lang="es-ES_tradnl" sz="1200" dirty="0">
                <a:solidFill>
                  <a:schemeClr val="tx1"/>
                </a:solidFill>
              </a:rPr>
              <a:t>Sánchez, Araujo, Ríos</a:t>
            </a:r>
            <a:endParaRPr lang="es-ES" sz="1200" dirty="0">
              <a:solidFill>
                <a:schemeClr val="tx1"/>
              </a:solidFill>
            </a:endParaRPr>
          </a:p>
        </p:txBody>
      </p:sp>
    </p:spTree>
    <p:extLst>
      <p:ext uri="{BB962C8B-B14F-4D97-AF65-F5344CB8AC3E}">
        <p14:creationId xmlns:p14="http://schemas.microsoft.com/office/powerpoint/2010/main" val="2047711667"/>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 name="Rectángulo 64">
            <a:extLst>
              <a:ext uri="{FF2B5EF4-FFF2-40B4-BE49-F238E27FC236}">
                <a16:creationId xmlns:a16="http://schemas.microsoft.com/office/drawing/2014/main" id="{64D9AC5F-34F3-4DF7-D3CF-7D17C322F11C}"/>
              </a:ext>
            </a:extLst>
          </p:cNvPr>
          <p:cNvSpPr/>
          <p:nvPr/>
        </p:nvSpPr>
        <p:spPr bwMode="auto">
          <a:xfrm>
            <a:off x="752275" y="1124744"/>
            <a:ext cx="10687449" cy="3672408"/>
          </a:xfrm>
          <a:prstGeom prst="rect">
            <a:avLst/>
          </a:prstGeom>
          <a:solidFill>
            <a:schemeClr val="bg1"/>
          </a:solidFill>
          <a:ln w="9525" cap="flat" cmpd="sng" algn="ctr">
            <a:solidFill>
              <a:schemeClr val="tx2">
                <a:lumMod val="95000"/>
                <a:lumOff val="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 name="Text Box 3">
            <a:extLst>
              <a:ext uri="{FF2B5EF4-FFF2-40B4-BE49-F238E27FC236}">
                <a16:creationId xmlns:a16="http://schemas.microsoft.com/office/drawing/2014/main" id="{7C8BA021-9718-C942-7469-5D3B5EE7B280}"/>
              </a:ext>
            </a:extLst>
          </p:cNvPr>
          <p:cNvSpPr txBox="1">
            <a:spLocks noChangeArrowheads="1"/>
          </p:cNvSpPr>
          <p:nvPr/>
        </p:nvSpPr>
        <p:spPr bwMode="auto">
          <a:xfrm>
            <a:off x="2451010" y="3547505"/>
            <a:ext cx="1295400" cy="261610"/>
          </a:xfrm>
          <a:prstGeom prst="rect">
            <a:avLst/>
          </a:prstGeom>
          <a:noFill/>
          <a:ln w="9525">
            <a:noFill/>
            <a:miter lim="800000"/>
            <a:headEnd/>
            <a:tailEnd/>
          </a:ln>
        </p:spPr>
        <p:txBody>
          <a:bodyPr>
            <a:spAutoFit/>
          </a:bodyPr>
          <a:lstStyle/>
          <a:p>
            <a:pPr>
              <a:spcBef>
                <a:spcPct val="50000"/>
              </a:spcBef>
            </a:pPr>
            <a:r>
              <a:rPr lang="es-ES_tradnl" sz="1100" dirty="0">
                <a:solidFill>
                  <a:srgbClr val="000000"/>
                </a:solidFill>
              </a:rPr>
              <a:t>COAGULACIÓN</a:t>
            </a:r>
            <a:endParaRPr lang="es-MX" sz="1100" dirty="0">
              <a:solidFill>
                <a:srgbClr val="000000"/>
              </a:solidFill>
            </a:endParaRPr>
          </a:p>
        </p:txBody>
      </p:sp>
      <p:sp>
        <p:nvSpPr>
          <p:cNvPr id="4" name="Line 6">
            <a:extLst>
              <a:ext uri="{FF2B5EF4-FFF2-40B4-BE49-F238E27FC236}">
                <a16:creationId xmlns:a16="http://schemas.microsoft.com/office/drawing/2014/main" id="{0ABA05F1-FF8D-0B0F-081B-7F2F7A73C506}"/>
              </a:ext>
            </a:extLst>
          </p:cNvPr>
          <p:cNvSpPr>
            <a:spLocks noChangeShapeType="1"/>
          </p:cNvSpPr>
          <p:nvPr/>
        </p:nvSpPr>
        <p:spPr bwMode="auto">
          <a:xfrm>
            <a:off x="3266041" y="3066819"/>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grpSp>
        <p:nvGrpSpPr>
          <p:cNvPr id="6" name="Group 13">
            <a:extLst>
              <a:ext uri="{FF2B5EF4-FFF2-40B4-BE49-F238E27FC236}">
                <a16:creationId xmlns:a16="http://schemas.microsoft.com/office/drawing/2014/main" id="{68936B16-6059-F81B-22DE-3D384A224923}"/>
              </a:ext>
            </a:extLst>
          </p:cNvPr>
          <p:cNvGrpSpPr>
            <a:grpSpLocks/>
          </p:cNvGrpSpPr>
          <p:nvPr/>
        </p:nvGrpSpPr>
        <p:grpSpPr bwMode="auto">
          <a:xfrm>
            <a:off x="1109513" y="2067609"/>
            <a:ext cx="649287" cy="1800225"/>
            <a:chOff x="385" y="1162"/>
            <a:chExt cx="409" cy="1134"/>
          </a:xfrm>
        </p:grpSpPr>
        <p:grpSp>
          <p:nvGrpSpPr>
            <p:cNvPr id="7" name="Group 14">
              <a:extLst>
                <a:ext uri="{FF2B5EF4-FFF2-40B4-BE49-F238E27FC236}">
                  <a16:creationId xmlns:a16="http://schemas.microsoft.com/office/drawing/2014/main" id="{2D6810B4-FEE3-3F7E-E6A1-70E5F052849C}"/>
                </a:ext>
              </a:extLst>
            </p:cNvPr>
            <p:cNvGrpSpPr>
              <a:grpSpLocks/>
            </p:cNvGrpSpPr>
            <p:nvPr/>
          </p:nvGrpSpPr>
          <p:grpSpPr bwMode="auto">
            <a:xfrm>
              <a:off x="476" y="1162"/>
              <a:ext cx="318" cy="1134"/>
              <a:chOff x="612" y="1162"/>
              <a:chExt cx="318" cy="1134"/>
            </a:xfrm>
          </p:grpSpPr>
          <p:sp>
            <p:nvSpPr>
              <p:cNvPr id="13" name="Freeform 15">
                <a:extLst>
                  <a:ext uri="{FF2B5EF4-FFF2-40B4-BE49-F238E27FC236}">
                    <a16:creationId xmlns:a16="http://schemas.microsoft.com/office/drawing/2014/main" id="{1A9C35A1-007C-DF0E-67B5-177A375B444E}"/>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4" name="Freeform 16">
                <a:extLst>
                  <a:ext uri="{FF2B5EF4-FFF2-40B4-BE49-F238E27FC236}">
                    <a16:creationId xmlns:a16="http://schemas.microsoft.com/office/drawing/2014/main" id="{3464310D-AF64-0200-5011-36022527E9F7}"/>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5" name="Freeform 17">
                <a:extLst>
                  <a:ext uri="{FF2B5EF4-FFF2-40B4-BE49-F238E27FC236}">
                    <a16:creationId xmlns:a16="http://schemas.microsoft.com/office/drawing/2014/main" id="{542C0244-AAC4-9EC0-3C3F-2F297132E1BA}"/>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grpSp>
          <p:nvGrpSpPr>
            <p:cNvPr id="8" name="Group 18">
              <a:extLst>
                <a:ext uri="{FF2B5EF4-FFF2-40B4-BE49-F238E27FC236}">
                  <a16:creationId xmlns:a16="http://schemas.microsoft.com/office/drawing/2014/main" id="{7B0A08B5-92D7-7EAC-5860-B0A6B69EBD5F}"/>
                </a:ext>
              </a:extLst>
            </p:cNvPr>
            <p:cNvGrpSpPr>
              <a:grpSpLocks/>
            </p:cNvGrpSpPr>
            <p:nvPr/>
          </p:nvGrpSpPr>
          <p:grpSpPr bwMode="auto">
            <a:xfrm>
              <a:off x="385" y="1162"/>
              <a:ext cx="318" cy="1134"/>
              <a:chOff x="612" y="1162"/>
              <a:chExt cx="318" cy="1134"/>
            </a:xfrm>
          </p:grpSpPr>
          <p:sp>
            <p:nvSpPr>
              <p:cNvPr id="10" name="Freeform 19">
                <a:extLst>
                  <a:ext uri="{FF2B5EF4-FFF2-40B4-BE49-F238E27FC236}">
                    <a16:creationId xmlns:a16="http://schemas.microsoft.com/office/drawing/2014/main" id="{DCC9B9A6-55AE-F0FF-D8FC-D76A85CAE0C5}"/>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1" name="Freeform 20">
                <a:extLst>
                  <a:ext uri="{FF2B5EF4-FFF2-40B4-BE49-F238E27FC236}">
                    <a16:creationId xmlns:a16="http://schemas.microsoft.com/office/drawing/2014/main" id="{132D72CE-580D-4EBF-9206-ACA395C5BCA8}"/>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2" name="Freeform 21">
                <a:extLst>
                  <a:ext uri="{FF2B5EF4-FFF2-40B4-BE49-F238E27FC236}">
                    <a16:creationId xmlns:a16="http://schemas.microsoft.com/office/drawing/2014/main" id="{D47DD15B-8AA9-9814-779D-6235B4BCC0ED}"/>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sp>
          <p:nvSpPr>
            <p:cNvPr id="9" name="Oval 22">
              <a:extLst>
                <a:ext uri="{FF2B5EF4-FFF2-40B4-BE49-F238E27FC236}">
                  <a16:creationId xmlns:a16="http://schemas.microsoft.com/office/drawing/2014/main" id="{91129F77-15BD-76B4-CC04-7A0DF0C8286E}"/>
                </a:ext>
              </a:extLst>
            </p:cNvPr>
            <p:cNvSpPr>
              <a:spLocks noChangeArrowheads="1"/>
            </p:cNvSpPr>
            <p:nvPr/>
          </p:nvSpPr>
          <p:spPr bwMode="auto">
            <a:xfrm>
              <a:off x="657" y="1706"/>
              <a:ext cx="136" cy="136"/>
            </a:xfrm>
            <a:prstGeom prst="ellipse">
              <a:avLst/>
            </a:prstGeom>
            <a:solidFill>
              <a:srgbClr val="00001C"/>
            </a:solidFill>
            <a:ln w="9525">
              <a:solidFill>
                <a:schemeClr val="bg1">
                  <a:lumMod val="85000"/>
                </a:schemeClr>
              </a:solidFill>
              <a:round/>
              <a:headEnd/>
              <a:tailEnd/>
            </a:ln>
          </p:spPr>
          <p:txBody>
            <a:bodyPr wrap="none" anchor="ctr"/>
            <a:lstStyle/>
            <a:p>
              <a:pPr algn="l"/>
              <a:endParaRPr lang="es-UY" sz="1800">
                <a:solidFill>
                  <a:srgbClr val="000000"/>
                </a:solidFill>
              </a:endParaRPr>
            </a:p>
          </p:txBody>
        </p:sp>
      </p:grpSp>
      <p:sp>
        <p:nvSpPr>
          <p:cNvPr id="16" name="Line 24">
            <a:extLst>
              <a:ext uri="{FF2B5EF4-FFF2-40B4-BE49-F238E27FC236}">
                <a16:creationId xmlns:a16="http://schemas.microsoft.com/office/drawing/2014/main" id="{FABEAE90-FB24-7F25-0AF2-81AB1634BFF0}"/>
              </a:ext>
            </a:extLst>
          </p:cNvPr>
          <p:cNvSpPr>
            <a:spLocks noChangeShapeType="1"/>
          </p:cNvSpPr>
          <p:nvPr/>
        </p:nvSpPr>
        <p:spPr bwMode="auto">
          <a:xfrm>
            <a:off x="4989416" y="3048945"/>
            <a:ext cx="375177"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cxnSp>
        <p:nvCxnSpPr>
          <p:cNvPr id="17" name="AutoShape 57">
            <a:extLst>
              <a:ext uri="{FF2B5EF4-FFF2-40B4-BE49-F238E27FC236}">
                <a16:creationId xmlns:a16="http://schemas.microsoft.com/office/drawing/2014/main" id="{FB7BB4C1-3ADC-58E1-5F13-A128F881AC4F}"/>
              </a:ext>
            </a:extLst>
          </p:cNvPr>
          <p:cNvCxnSpPr>
            <a:cxnSpLocks noChangeShapeType="1"/>
            <a:stCxn id="24" idx="1"/>
            <a:endCxn id="25" idx="1"/>
          </p:cNvCxnSpPr>
          <p:nvPr/>
        </p:nvCxnSpPr>
        <p:spPr bwMode="auto">
          <a:xfrm>
            <a:off x="2834245" y="3473219"/>
            <a:ext cx="422275" cy="0"/>
          </a:xfrm>
          <a:prstGeom prst="straightConnector1">
            <a:avLst/>
          </a:prstGeom>
          <a:noFill/>
          <a:ln w="28575">
            <a:solidFill>
              <a:schemeClr val="tx1"/>
            </a:solidFill>
            <a:round/>
            <a:headEnd/>
            <a:tailEnd/>
          </a:ln>
        </p:spPr>
      </p:cxnSp>
      <p:grpSp>
        <p:nvGrpSpPr>
          <p:cNvPr id="18" name="Group 58">
            <a:extLst>
              <a:ext uri="{FF2B5EF4-FFF2-40B4-BE49-F238E27FC236}">
                <a16:creationId xmlns:a16="http://schemas.microsoft.com/office/drawing/2014/main" id="{24D176E6-0B88-45BA-3F26-1E6BBF2B74F5}"/>
              </a:ext>
            </a:extLst>
          </p:cNvPr>
          <p:cNvGrpSpPr>
            <a:grpSpLocks/>
          </p:cNvGrpSpPr>
          <p:nvPr/>
        </p:nvGrpSpPr>
        <p:grpSpPr bwMode="auto">
          <a:xfrm>
            <a:off x="2834244" y="2635019"/>
            <a:ext cx="422275" cy="838200"/>
            <a:chOff x="1728" y="1584"/>
            <a:chExt cx="288" cy="528"/>
          </a:xfrm>
        </p:grpSpPr>
        <p:grpSp>
          <p:nvGrpSpPr>
            <p:cNvPr id="19" name="Group 59">
              <a:extLst>
                <a:ext uri="{FF2B5EF4-FFF2-40B4-BE49-F238E27FC236}">
                  <a16:creationId xmlns:a16="http://schemas.microsoft.com/office/drawing/2014/main" id="{0691A15E-FBCB-0164-A21E-C16E68420E1E}"/>
                </a:ext>
              </a:extLst>
            </p:cNvPr>
            <p:cNvGrpSpPr>
              <a:grpSpLocks/>
            </p:cNvGrpSpPr>
            <p:nvPr/>
          </p:nvGrpSpPr>
          <p:grpSpPr bwMode="auto">
            <a:xfrm>
              <a:off x="1728" y="1632"/>
              <a:ext cx="288" cy="480"/>
              <a:chOff x="1728" y="1632"/>
              <a:chExt cx="336" cy="480"/>
            </a:xfrm>
          </p:grpSpPr>
          <p:sp>
            <p:nvSpPr>
              <p:cNvPr id="24" name="Line 60">
                <a:extLst>
                  <a:ext uri="{FF2B5EF4-FFF2-40B4-BE49-F238E27FC236}">
                    <a16:creationId xmlns:a16="http://schemas.microsoft.com/office/drawing/2014/main" id="{F2CA915C-E8E8-7F23-54A2-0620422634F0}"/>
                  </a:ext>
                </a:extLst>
              </p:cNvPr>
              <p:cNvSpPr>
                <a:spLocks noChangeShapeType="1"/>
              </p:cNvSpPr>
              <p:nvPr/>
            </p:nvSpPr>
            <p:spPr bwMode="auto">
              <a:xfrm>
                <a:off x="1728"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5" name="Line 61">
                <a:extLst>
                  <a:ext uri="{FF2B5EF4-FFF2-40B4-BE49-F238E27FC236}">
                    <a16:creationId xmlns:a16="http://schemas.microsoft.com/office/drawing/2014/main" id="{3045A90F-5082-2F6D-11E0-EE7148517E46}"/>
                  </a:ext>
                </a:extLst>
              </p:cNvPr>
              <p:cNvSpPr>
                <a:spLocks noChangeShapeType="1"/>
              </p:cNvSpPr>
              <p:nvPr/>
            </p:nvSpPr>
            <p:spPr bwMode="auto">
              <a:xfrm>
                <a:off x="2064"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0" name="Group 62">
              <a:extLst>
                <a:ext uri="{FF2B5EF4-FFF2-40B4-BE49-F238E27FC236}">
                  <a16:creationId xmlns:a16="http://schemas.microsoft.com/office/drawing/2014/main" id="{620265ED-CB9B-453F-BDE8-73ED03996F73}"/>
                </a:ext>
              </a:extLst>
            </p:cNvPr>
            <p:cNvGrpSpPr>
              <a:grpSpLocks/>
            </p:cNvGrpSpPr>
            <p:nvPr/>
          </p:nvGrpSpPr>
          <p:grpSpPr bwMode="auto">
            <a:xfrm>
              <a:off x="1776" y="1968"/>
              <a:ext cx="192" cy="48"/>
              <a:chOff x="1392" y="2832"/>
              <a:chExt cx="192" cy="48"/>
            </a:xfrm>
          </p:grpSpPr>
          <p:sp>
            <p:nvSpPr>
              <p:cNvPr id="22" name="Oval 63">
                <a:extLst>
                  <a:ext uri="{FF2B5EF4-FFF2-40B4-BE49-F238E27FC236}">
                    <a16:creationId xmlns:a16="http://schemas.microsoft.com/office/drawing/2014/main" id="{E2DB50F9-678C-EA9B-2862-40C22702D62F}"/>
                  </a:ext>
                </a:extLst>
              </p:cNvPr>
              <p:cNvSpPr>
                <a:spLocks noChangeArrowheads="1"/>
              </p:cNvSpPr>
              <p:nvPr/>
            </p:nvSpPr>
            <p:spPr bwMode="auto">
              <a:xfrm>
                <a:off x="1392"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3" name="Oval 64">
                <a:extLst>
                  <a:ext uri="{FF2B5EF4-FFF2-40B4-BE49-F238E27FC236}">
                    <a16:creationId xmlns:a16="http://schemas.microsoft.com/office/drawing/2014/main" id="{0E6C7557-B7E2-3CE0-38C9-E3A450F805ED}"/>
                  </a:ext>
                </a:extLst>
              </p:cNvPr>
              <p:cNvSpPr>
                <a:spLocks noChangeArrowheads="1"/>
              </p:cNvSpPr>
              <p:nvPr/>
            </p:nvSpPr>
            <p:spPr bwMode="auto">
              <a:xfrm>
                <a:off x="1488"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grpSp>
        <p:sp>
          <p:nvSpPr>
            <p:cNvPr id="21" name="Line 65">
              <a:extLst>
                <a:ext uri="{FF2B5EF4-FFF2-40B4-BE49-F238E27FC236}">
                  <a16:creationId xmlns:a16="http://schemas.microsoft.com/office/drawing/2014/main" id="{5918A938-3445-2515-0E70-3356FFB5599C}"/>
                </a:ext>
              </a:extLst>
            </p:cNvPr>
            <p:cNvSpPr>
              <a:spLocks noChangeShapeType="1"/>
            </p:cNvSpPr>
            <p:nvPr/>
          </p:nvSpPr>
          <p:spPr bwMode="auto">
            <a:xfrm flipV="1">
              <a:off x="1872" y="1584"/>
              <a:ext cx="0" cy="432"/>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6" name="Group 66">
            <a:extLst>
              <a:ext uri="{FF2B5EF4-FFF2-40B4-BE49-F238E27FC236}">
                <a16:creationId xmlns:a16="http://schemas.microsoft.com/office/drawing/2014/main" id="{B1828385-0562-E100-AB51-0A72D9CB22CF}"/>
              </a:ext>
            </a:extLst>
          </p:cNvPr>
          <p:cNvGrpSpPr>
            <a:grpSpLocks/>
          </p:cNvGrpSpPr>
          <p:nvPr/>
        </p:nvGrpSpPr>
        <p:grpSpPr bwMode="auto">
          <a:xfrm>
            <a:off x="6643183" y="2708920"/>
            <a:ext cx="1296987" cy="1268413"/>
            <a:chOff x="2968" y="1525"/>
            <a:chExt cx="817" cy="799"/>
          </a:xfrm>
        </p:grpSpPr>
        <p:sp>
          <p:nvSpPr>
            <p:cNvPr id="27" name="Rectangle 67">
              <a:extLst>
                <a:ext uri="{FF2B5EF4-FFF2-40B4-BE49-F238E27FC236}">
                  <a16:creationId xmlns:a16="http://schemas.microsoft.com/office/drawing/2014/main" id="{5DAAFE95-2441-8B1C-4085-DB2382902087}"/>
                </a:ext>
              </a:extLst>
            </p:cNvPr>
            <p:cNvSpPr>
              <a:spLocks noChangeArrowheads="1"/>
            </p:cNvSpPr>
            <p:nvPr/>
          </p:nvSpPr>
          <p:spPr bwMode="auto">
            <a:xfrm>
              <a:off x="3061" y="1570"/>
              <a:ext cx="635" cy="318"/>
            </a:xfrm>
            <a:prstGeom prst="rect">
              <a:avLst/>
            </a:prstGeom>
            <a:noFill/>
            <a:ln w="12700">
              <a:solidFill>
                <a:schemeClr val="tx1"/>
              </a:solidFill>
              <a:miter lim="800000"/>
              <a:headEnd/>
              <a:tailEnd/>
            </a:ln>
          </p:spPr>
          <p:txBody>
            <a:bodyPr wrap="none" anchor="ctr"/>
            <a:lstStyle/>
            <a:p>
              <a:pPr algn="l"/>
              <a:endParaRPr lang="es-UY" sz="1800">
                <a:solidFill>
                  <a:srgbClr val="000000"/>
                </a:solidFill>
              </a:endParaRPr>
            </a:p>
          </p:txBody>
        </p:sp>
        <p:sp>
          <p:nvSpPr>
            <p:cNvPr id="28" name="Text Box 68">
              <a:extLst>
                <a:ext uri="{FF2B5EF4-FFF2-40B4-BE49-F238E27FC236}">
                  <a16:creationId xmlns:a16="http://schemas.microsoft.com/office/drawing/2014/main" id="{33D9E206-AEDF-CC2C-A29C-AB7F11AC8DD7}"/>
                </a:ext>
              </a:extLst>
            </p:cNvPr>
            <p:cNvSpPr txBox="1">
              <a:spLocks noChangeArrowheads="1"/>
            </p:cNvSpPr>
            <p:nvPr/>
          </p:nvSpPr>
          <p:spPr bwMode="auto">
            <a:xfrm>
              <a:off x="2968" y="2053"/>
              <a:ext cx="817" cy="271"/>
            </a:xfrm>
            <a:prstGeom prst="rect">
              <a:avLst/>
            </a:prstGeom>
            <a:noFill/>
            <a:ln w="9525">
              <a:noFill/>
              <a:miter lim="800000"/>
              <a:headEnd/>
              <a:tailEnd/>
            </a:ln>
          </p:spPr>
          <p:txBody>
            <a:bodyPr>
              <a:spAutoFit/>
            </a:bodyPr>
            <a:lstStyle/>
            <a:p>
              <a:pPr algn="ctr">
                <a:spcBef>
                  <a:spcPct val="50000"/>
                </a:spcBef>
              </a:pPr>
              <a:r>
                <a:rPr lang="es-ES_tradnl" sz="1100" dirty="0">
                  <a:solidFill>
                    <a:srgbClr val="000000"/>
                  </a:solidFill>
                </a:rPr>
                <a:t>FILTRACIÓN RÁPIDA</a:t>
              </a:r>
              <a:endParaRPr lang="es-MX" sz="1100" dirty="0">
                <a:solidFill>
                  <a:srgbClr val="000000"/>
                </a:solidFill>
              </a:endParaRPr>
            </a:p>
          </p:txBody>
        </p:sp>
        <p:sp>
          <p:nvSpPr>
            <p:cNvPr id="29" name="Rectangle 69" descr="Vertical clara">
              <a:extLst>
                <a:ext uri="{FF2B5EF4-FFF2-40B4-BE49-F238E27FC236}">
                  <a16:creationId xmlns:a16="http://schemas.microsoft.com/office/drawing/2014/main" id="{3CF8F501-507B-CCAD-C5B9-5601E20DD9F3}"/>
                </a:ext>
              </a:extLst>
            </p:cNvPr>
            <p:cNvSpPr>
              <a:spLocks noChangeArrowheads="1"/>
            </p:cNvSpPr>
            <p:nvPr/>
          </p:nvSpPr>
          <p:spPr bwMode="auto">
            <a:xfrm>
              <a:off x="3061" y="1888"/>
              <a:ext cx="635" cy="91"/>
            </a:xfrm>
            <a:prstGeom prst="rect">
              <a:avLst/>
            </a:prstGeom>
            <a:noFill/>
            <a:ln w="28575">
              <a:solidFill>
                <a:schemeClr val="tx1"/>
              </a:solidFill>
              <a:miter lim="800000"/>
              <a:headEnd/>
              <a:tailEnd/>
            </a:ln>
          </p:spPr>
          <p:txBody>
            <a:bodyPr wrap="none" anchor="ctr"/>
            <a:lstStyle/>
            <a:p>
              <a:pPr algn="l"/>
              <a:endParaRPr lang="es-UY" sz="1800">
                <a:solidFill>
                  <a:srgbClr val="000000"/>
                </a:solidFill>
              </a:endParaRPr>
            </a:p>
          </p:txBody>
        </p:sp>
        <p:sp>
          <p:nvSpPr>
            <p:cNvPr id="30" name="Rectangle 70" descr="Confeti grande">
              <a:extLst>
                <a:ext uri="{FF2B5EF4-FFF2-40B4-BE49-F238E27FC236}">
                  <a16:creationId xmlns:a16="http://schemas.microsoft.com/office/drawing/2014/main" id="{E025522D-824C-0CEC-C8A9-19A48AA43775}"/>
                </a:ext>
              </a:extLst>
            </p:cNvPr>
            <p:cNvSpPr>
              <a:spLocks noChangeArrowheads="1"/>
            </p:cNvSpPr>
            <p:nvPr/>
          </p:nvSpPr>
          <p:spPr bwMode="auto">
            <a:xfrm>
              <a:off x="3061" y="1661"/>
              <a:ext cx="635" cy="227"/>
            </a:xfrm>
            <a:prstGeom prst="rect">
              <a:avLst/>
            </a:prstGeom>
            <a:noFill/>
            <a:ln w="9525">
              <a:solidFill>
                <a:schemeClr val="tx1"/>
              </a:solidFill>
              <a:miter lim="800000"/>
              <a:headEnd/>
              <a:tailEnd/>
            </a:ln>
          </p:spPr>
          <p:txBody>
            <a:bodyPr wrap="none" anchor="ctr"/>
            <a:lstStyle/>
            <a:p>
              <a:pPr algn="l"/>
              <a:endParaRPr lang="es-UY" sz="1800" dirty="0">
                <a:solidFill>
                  <a:srgbClr val="000000"/>
                </a:solidFill>
              </a:endParaRPr>
            </a:p>
          </p:txBody>
        </p:sp>
        <p:sp>
          <p:nvSpPr>
            <p:cNvPr id="31" name="Freeform 71">
              <a:extLst>
                <a:ext uri="{FF2B5EF4-FFF2-40B4-BE49-F238E27FC236}">
                  <a16:creationId xmlns:a16="http://schemas.microsoft.com/office/drawing/2014/main" id="{EC5CEB76-022C-8687-62F2-9722EC251F7E}"/>
                </a:ext>
              </a:extLst>
            </p:cNvPr>
            <p:cNvSpPr>
              <a:spLocks/>
            </p:cNvSpPr>
            <p:nvPr/>
          </p:nvSpPr>
          <p:spPr bwMode="auto">
            <a:xfrm>
              <a:off x="3061" y="1525"/>
              <a:ext cx="635" cy="454"/>
            </a:xfrm>
            <a:custGeom>
              <a:avLst/>
              <a:gdLst>
                <a:gd name="T0" fmla="*/ 0 w 635"/>
                <a:gd name="T1" fmla="*/ 0 h 454"/>
                <a:gd name="T2" fmla="*/ 0 w 635"/>
                <a:gd name="T3" fmla="*/ 454 h 454"/>
                <a:gd name="T4" fmla="*/ 635 w 635"/>
                <a:gd name="T5" fmla="*/ 454 h 454"/>
                <a:gd name="T6" fmla="*/ 635 w 635"/>
                <a:gd name="T7" fmla="*/ 0 h 454"/>
                <a:gd name="T8" fmla="*/ 0 60000 65536"/>
                <a:gd name="T9" fmla="*/ 0 60000 65536"/>
                <a:gd name="T10" fmla="*/ 0 60000 65536"/>
                <a:gd name="T11" fmla="*/ 0 60000 65536"/>
                <a:gd name="T12" fmla="*/ 0 w 635"/>
                <a:gd name="T13" fmla="*/ 0 h 454"/>
                <a:gd name="T14" fmla="*/ 635 w 635"/>
                <a:gd name="T15" fmla="*/ 454 h 454"/>
              </a:gdLst>
              <a:ahLst/>
              <a:cxnLst>
                <a:cxn ang="T8">
                  <a:pos x="T0" y="T1"/>
                </a:cxn>
                <a:cxn ang="T9">
                  <a:pos x="T2" y="T3"/>
                </a:cxn>
                <a:cxn ang="T10">
                  <a:pos x="T4" y="T5"/>
                </a:cxn>
                <a:cxn ang="T11">
                  <a:pos x="T6" y="T7"/>
                </a:cxn>
              </a:cxnLst>
              <a:rect l="T12" t="T13" r="T14" b="T15"/>
              <a:pathLst>
                <a:path w="635" h="454">
                  <a:moveTo>
                    <a:pt x="0" y="0"/>
                  </a:moveTo>
                  <a:lnTo>
                    <a:pt x="0" y="454"/>
                  </a:lnTo>
                  <a:lnTo>
                    <a:pt x="635" y="454"/>
                  </a:lnTo>
                  <a:lnTo>
                    <a:pt x="635" y="0"/>
                  </a:lnTo>
                </a:path>
              </a:pathLst>
            </a:custGeom>
            <a:noFill/>
            <a:ln w="57150">
              <a:solidFill>
                <a:schemeClr val="tx1"/>
              </a:solidFill>
              <a:round/>
              <a:headEnd/>
              <a:tailEnd/>
            </a:ln>
          </p:spPr>
          <p:txBody>
            <a:bodyPr/>
            <a:lstStyle/>
            <a:p>
              <a:pPr algn="l"/>
              <a:endParaRPr lang="es-UY" sz="1800">
                <a:solidFill>
                  <a:srgbClr val="000000"/>
                </a:solidFill>
              </a:endParaRPr>
            </a:p>
          </p:txBody>
        </p:sp>
      </p:grpSp>
      <p:sp>
        <p:nvSpPr>
          <p:cNvPr id="32" name="Text Box 78">
            <a:extLst>
              <a:ext uri="{FF2B5EF4-FFF2-40B4-BE49-F238E27FC236}">
                <a16:creationId xmlns:a16="http://schemas.microsoft.com/office/drawing/2014/main" id="{4F74F556-AB0D-D406-86E6-A55EE5CEA128}"/>
              </a:ext>
            </a:extLst>
          </p:cNvPr>
          <p:cNvSpPr txBox="1">
            <a:spLocks noChangeArrowheads="1"/>
          </p:cNvSpPr>
          <p:nvPr/>
        </p:nvSpPr>
        <p:spPr bwMode="auto">
          <a:xfrm>
            <a:off x="5268407" y="3801035"/>
            <a:ext cx="1522413" cy="261610"/>
          </a:xfrm>
          <a:prstGeom prst="rect">
            <a:avLst/>
          </a:prstGeom>
          <a:noFill/>
          <a:ln w="9525">
            <a:noFill/>
            <a:miter lim="800000"/>
            <a:headEnd/>
            <a:tailEnd/>
          </a:ln>
        </p:spPr>
        <p:txBody>
          <a:bodyPr wrap="square">
            <a:spAutoFit/>
          </a:bodyPr>
          <a:lstStyle/>
          <a:p>
            <a:pPr algn="l">
              <a:spcBef>
                <a:spcPct val="50000"/>
              </a:spcBef>
            </a:pPr>
            <a:r>
              <a:rPr lang="es-ES_tradnl" sz="1100" dirty="0">
                <a:solidFill>
                  <a:srgbClr val="000000"/>
                </a:solidFill>
              </a:rPr>
              <a:t>SEDIMENTACION</a:t>
            </a:r>
            <a:endParaRPr lang="es-MX" sz="1100" dirty="0">
              <a:solidFill>
                <a:srgbClr val="000000"/>
              </a:solidFill>
            </a:endParaRPr>
          </a:p>
        </p:txBody>
      </p:sp>
      <p:sp>
        <p:nvSpPr>
          <p:cNvPr id="33" name="Text Box 11">
            <a:extLst>
              <a:ext uri="{FF2B5EF4-FFF2-40B4-BE49-F238E27FC236}">
                <a16:creationId xmlns:a16="http://schemas.microsoft.com/office/drawing/2014/main" id="{C07DEB2E-D03B-B386-DF38-B651A2B49816}"/>
              </a:ext>
            </a:extLst>
          </p:cNvPr>
          <p:cNvSpPr txBox="1">
            <a:spLocks noChangeArrowheads="1"/>
          </p:cNvSpPr>
          <p:nvPr/>
        </p:nvSpPr>
        <p:spPr bwMode="auto">
          <a:xfrm>
            <a:off x="8436812" y="3508924"/>
            <a:ext cx="1224135" cy="253916"/>
          </a:xfrm>
          <a:prstGeom prst="rect">
            <a:avLst/>
          </a:prstGeom>
          <a:noFill/>
          <a:ln w="9525">
            <a:noFill/>
            <a:miter lim="800000"/>
            <a:headEnd/>
            <a:tailEnd/>
          </a:ln>
        </p:spPr>
        <p:txBody>
          <a:bodyPr wrap="square">
            <a:spAutoFit/>
          </a:bodyPr>
          <a:lstStyle/>
          <a:p>
            <a:pPr>
              <a:spcBef>
                <a:spcPct val="50000"/>
              </a:spcBef>
            </a:pPr>
            <a:r>
              <a:rPr lang="es-ES_tradnl" sz="1050" dirty="0">
                <a:solidFill>
                  <a:srgbClr val="000000"/>
                </a:solidFill>
              </a:rPr>
              <a:t>DESINFECCIÓN</a:t>
            </a:r>
            <a:endParaRPr lang="es-MX" sz="1050" dirty="0">
              <a:solidFill>
                <a:srgbClr val="000000"/>
              </a:solidFill>
            </a:endParaRPr>
          </a:p>
        </p:txBody>
      </p:sp>
      <p:sp>
        <p:nvSpPr>
          <p:cNvPr id="34" name="Text Box 5">
            <a:extLst>
              <a:ext uri="{FF2B5EF4-FFF2-40B4-BE49-F238E27FC236}">
                <a16:creationId xmlns:a16="http://schemas.microsoft.com/office/drawing/2014/main" id="{BE7FCC62-1ABC-C49B-E172-C7CF7DA95939}"/>
              </a:ext>
            </a:extLst>
          </p:cNvPr>
          <p:cNvSpPr txBox="1">
            <a:spLocks noChangeArrowheads="1"/>
          </p:cNvSpPr>
          <p:nvPr/>
        </p:nvSpPr>
        <p:spPr bwMode="auto">
          <a:xfrm>
            <a:off x="866026" y="2516198"/>
            <a:ext cx="1152525" cy="274638"/>
          </a:xfrm>
          <a:prstGeom prst="rect">
            <a:avLst/>
          </a:prstGeom>
          <a:noFill/>
          <a:ln w="9525">
            <a:noFill/>
            <a:miter lim="800000"/>
            <a:headEnd/>
            <a:tailEnd/>
          </a:ln>
        </p:spPr>
        <p:txBody>
          <a:bodyPr>
            <a:spAutoFit/>
          </a:bodyPr>
          <a:lstStyle/>
          <a:p>
            <a:pPr algn="l">
              <a:spcBef>
                <a:spcPct val="50000"/>
              </a:spcBef>
            </a:pPr>
            <a:r>
              <a:rPr lang="es-ES_tradnl" sz="1200" dirty="0">
                <a:solidFill>
                  <a:srgbClr val="000000"/>
                </a:solidFill>
              </a:rPr>
              <a:t>CAPTACIÓN</a:t>
            </a:r>
            <a:endParaRPr lang="es-MX" sz="1200" dirty="0">
              <a:solidFill>
                <a:srgbClr val="000000"/>
              </a:solidFill>
            </a:endParaRPr>
          </a:p>
        </p:txBody>
      </p:sp>
      <p:sp>
        <p:nvSpPr>
          <p:cNvPr id="38" name="Rectángulo 37">
            <a:extLst>
              <a:ext uri="{FF2B5EF4-FFF2-40B4-BE49-F238E27FC236}">
                <a16:creationId xmlns:a16="http://schemas.microsoft.com/office/drawing/2014/main" id="{59A21342-D1B0-78F3-08B4-519C70992CC2}"/>
              </a:ext>
            </a:extLst>
          </p:cNvPr>
          <p:cNvSpPr/>
          <p:nvPr/>
        </p:nvSpPr>
        <p:spPr>
          <a:xfrm>
            <a:off x="2144509" y="2859769"/>
            <a:ext cx="265763" cy="306496"/>
          </a:xfrm>
          <a:prstGeom prst="rect">
            <a:avLst/>
          </a:prstGeom>
          <a:no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endParaRPr lang="es-UY" sz="1800">
              <a:solidFill>
                <a:srgbClr val="000000"/>
              </a:solidFill>
            </a:endParaRPr>
          </a:p>
        </p:txBody>
      </p:sp>
      <p:grpSp>
        <p:nvGrpSpPr>
          <p:cNvPr id="39" name="Group 8">
            <a:extLst>
              <a:ext uri="{FF2B5EF4-FFF2-40B4-BE49-F238E27FC236}">
                <a16:creationId xmlns:a16="http://schemas.microsoft.com/office/drawing/2014/main" id="{A93F7F93-7C5D-84D7-B84A-EC7E49C4FC04}"/>
              </a:ext>
            </a:extLst>
          </p:cNvPr>
          <p:cNvGrpSpPr>
            <a:grpSpLocks/>
          </p:cNvGrpSpPr>
          <p:nvPr/>
        </p:nvGrpSpPr>
        <p:grpSpPr bwMode="auto">
          <a:xfrm>
            <a:off x="8372190" y="2597212"/>
            <a:ext cx="1316908" cy="837394"/>
            <a:chOff x="4059" y="1480"/>
            <a:chExt cx="778" cy="453"/>
          </a:xfrm>
          <a:noFill/>
        </p:grpSpPr>
        <p:sp>
          <p:nvSpPr>
            <p:cNvPr id="40" name="Rectangle 9">
              <a:extLst>
                <a:ext uri="{FF2B5EF4-FFF2-40B4-BE49-F238E27FC236}">
                  <a16:creationId xmlns:a16="http://schemas.microsoft.com/office/drawing/2014/main" id="{7C60EA3C-D3B4-F56F-E2DB-C4E2AFB14C0A}"/>
                </a:ext>
              </a:extLst>
            </p:cNvPr>
            <p:cNvSpPr>
              <a:spLocks noChangeArrowheads="1"/>
            </p:cNvSpPr>
            <p:nvPr/>
          </p:nvSpPr>
          <p:spPr bwMode="auto">
            <a:xfrm>
              <a:off x="4059" y="1480"/>
              <a:ext cx="771" cy="453"/>
            </a:xfrm>
            <a:prstGeom prst="rect">
              <a:avLst/>
            </a:prstGeom>
            <a:grpFill/>
            <a:ln w="38100">
              <a:solidFill>
                <a:schemeClr val="tx1"/>
              </a:solidFill>
              <a:miter lim="800000"/>
              <a:headEnd/>
              <a:tailEnd/>
            </a:ln>
          </p:spPr>
          <p:txBody>
            <a:bodyPr wrap="none" anchor="ctr"/>
            <a:lstStyle/>
            <a:p>
              <a:pPr algn="l"/>
              <a:endParaRPr lang="es-UY" sz="1800">
                <a:solidFill>
                  <a:srgbClr val="000000"/>
                </a:solidFill>
              </a:endParaRPr>
            </a:p>
          </p:txBody>
        </p:sp>
        <p:sp>
          <p:nvSpPr>
            <p:cNvPr id="41" name="Text Box 10">
              <a:extLst>
                <a:ext uri="{FF2B5EF4-FFF2-40B4-BE49-F238E27FC236}">
                  <a16:creationId xmlns:a16="http://schemas.microsoft.com/office/drawing/2014/main" id="{9B8DBA24-A24B-CADB-6171-EB7462B916C3}"/>
                </a:ext>
              </a:extLst>
            </p:cNvPr>
            <p:cNvSpPr txBox="1">
              <a:spLocks noChangeArrowheads="1"/>
            </p:cNvSpPr>
            <p:nvPr/>
          </p:nvSpPr>
          <p:spPr bwMode="auto">
            <a:xfrm>
              <a:off x="4066" y="1596"/>
              <a:ext cx="771" cy="216"/>
            </a:xfrm>
            <a:prstGeom prst="rect">
              <a:avLst/>
            </a:prstGeom>
            <a:grpFill/>
            <a:ln w="9525">
              <a:noFill/>
              <a:miter lim="800000"/>
              <a:headEnd/>
              <a:tailEnd/>
            </a:ln>
          </p:spPr>
          <p:txBody>
            <a:bodyPr>
              <a:spAutoFit/>
            </a:bodyPr>
            <a:lstStyle/>
            <a:p>
              <a:pPr algn="ctr">
                <a:spcBef>
                  <a:spcPct val="50000"/>
                </a:spcBef>
              </a:pPr>
              <a:r>
                <a:rPr lang="es-ES_tradnl" sz="1000" b="1" dirty="0">
                  <a:solidFill>
                    <a:srgbClr val="00001C"/>
                  </a:solidFill>
                </a:rPr>
                <a:t>DEPÓSITO DE AGUA FILTRADA</a:t>
              </a:r>
              <a:endParaRPr lang="es-MX" sz="1000" b="1" dirty="0">
                <a:solidFill>
                  <a:srgbClr val="00001C"/>
                </a:solidFill>
              </a:endParaRPr>
            </a:p>
          </p:txBody>
        </p:sp>
      </p:grpSp>
      <p:sp>
        <p:nvSpPr>
          <p:cNvPr id="43" name="Text Box 25">
            <a:extLst>
              <a:ext uri="{FF2B5EF4-FFF2-40B4-BE49-F238E27FC236}">
                <a16:creationId xmlns:a16="http://schemas.microsoft.com/office/drawing/2014/main" id="{A75DBC97-F3E7-1C9D-CA2F-C2617989E1E4}"/>
              </a:ext>
            </a:extLst>
          </p:cNvPr>
          <p:cNvSpPr txBox="1">
            <a:spLocks noChangeArrowheads="1"/>
          </p:cNvSpPr>
          <p:nvPr/>
        </p:nvSpPr>
        <p:spPr bwMode="auto">
          <a:xfrm>
            <a:off x="3746410" y="3554371"/>
            <a:ext cx="1344676" cy="261610"/>
          </a:xfrm>
          <a:prstGeom prst="rect">
            <a:avLst/>
          </a:prstGeom>
          <a:noFill/>
          <a:ln w="9525">
            <a:noFill/>
            <a:miter lim="800000"/>
            <a:headEnd/>
            <a:tailEnd/>
          </a:ln>
        </p:spPr>
        <p:txBody>
          <a:bodyPr wrap="square">
            <a:spAutoFit/>
          </a:bodyPr>
          <a:lstStyle/>
          <a:p>
            <a:pPr algn="l">
              <a:spcBef>
                <a:spcPct val="50000"/>
              </a:spcBef>
            </a:pPr>
            <a:r>
              <a:rPr lang="es-ES_tradnl" sz="1100" dirty="0">
                <a:solidFill>
                  <a:srgbClr val="000000"/>
                </a:solidFill>
              </a:rPr>
              <a:t>FLOCULACIÓN</a:t>
            </a:r>
            <a:endParaRPr lang="es-MX" sz="1100" dirty="0">
              <a:solidFill>
                <a:srgbClr val="000000"/>
              </a:solidFill>
            </a:endParaRPr>
          </a:p>
        </p:txBody>
      </p:sp>
      <p:cxnSp>
        <p:nvCxnSpPr>
          <p:cNvPr id="44" name="Conector recto 43">
            <a:extLst>
              <a:ext uri="{FF2B5EF4-FFF2-40B4-BE49-F238E27FC236}">
                <a16:creationId xmlns:a16="http://schemas.microsoft.com/office/drawing/2014/main" id="{BE543CBD-368B-EE4F-8FAB-60B9DB7503FA}"/>
              </a:ext>
            </a:extLst>
          </p:cNvPr>
          <p:cNvCxnSpPr>
            <a:cxnSpLocks/>
          </p:cNvCxnSpPr>
          <p:nvPr/>
        </p:nvCxnSpPr>
        <p:spPr bwMode="auto">
          <a:xfrm>
            <a:off x="3850959" y="2670262"/>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 name="Forma libre: forma 44">
            <a:extLst>
              <a:ext uri="{FF2B5EF4-FFF2-40B4-BE49-F238E27FC236}">
                <a16:creationId xmlns:a16="http://schemas.microsoft.com/office/drawing/2014/main" id="{298EBBDC-D452-A474-3CBD-7C6FD0826C33}"/>
              </a:ext>
            </a:extLst>
          </p:cNvPr>
          <p:cNvSpPr/>
          <p:nvPr/>
        </p:nvSpPr>
        <p:spPr bwMode="auto">
          <a:xfrm>
            <a:off x="3712991" y="2623460"/>
            <a:ext cx="1267691" cy="810491"/>
          </a:xfrm>
          <a:custGeom>
            <a:avLst/>
            <a:gdLst>
              <a:gd name="connsiteX0" fmla="*/ 0 w 1267691"/>
              <a:gd name="connsiteY0" fmla="*/ 20782 h 810491"/>
              <a:gd name="connsiteX1" fmla="*/ 0 w 1267691"/>
              <a:gd name="connsiteY1" fmla="*/ 810491 h 810491"/>
              <a:gd name="connsiteX2" fmla="*/ 1267691 w 1267691"/>
              <a:gd name="connsiteY2" fmla="*/ 810491 h 810491"/>
              <a:gd name="connsiteX3" fmla="*/ 1267691 w 1267691"/>
              <a:gd name="connsiteY3" fmla="*/ 0 h 810491"/>
            </a:gdLst>
            <a:ahLst/>
            <a:cxnLst>
              <a:cxn ang="0">
                <a:pos x="connsiteX0" y="connsiteY0"/>
              </a:cxn>
              <a:cxn ang="0">
                <a:pos x="connsiteX1" y="connsiteY1"/>
              </a:cxn>
              <a:cxn ang="0">
                <a:pos x="connsiteX2" y="connsiteY2"/>
              </a:cxn>
              <a:cxn ang="0">
                <a:pos x="connsiteX3" y="connsiteY3"/>
              </a:cxn>
            </a:cxnLst>
            <a:rect l="l" t="t" r="r" b="b"/>
            <a:pathLst>
              <a:path w="1267691" h="810491">
                <a:moveTo>
                  <a:pt x="0" y="20782"/>
                </a:moveTo>
                <a:lnTo>
                  <a:pt x="0" y="810491"/>
                </a:lnTo>
                <a:lnTo>
                  <a:pt x="1267691" y="810491"/>
                </a:lnTo>
                <a:lnTo>
                  <a:pt x="1267691" y="0"/>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46" name="Conector recto 45">
            <a:extLst>
              <a:ext uri="{FF2B5EF4-FFF2-40B4-BE49-F238E27FC236}">
                <a16:creationId xmlns:a16="http://schemas.microsoft.com/office/drawing/2014/main" id="{A661DC09-A55B-7535-E812-BFD18169E6EF}"/>
              </a:ext>
            </a:extLst>
          </p:cNvPr>
          <p:cNvCxnSpPr>
            <a:cxnSpLocks/>
          </p:cNvCxnSpPr>
          <p:nvPr/>
        </p:nvCxnSpPr>
        <p:spPr bwMode="auto">
          <a:xfrm>
            <a:off x="3976584" y="2670262"/>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Conector recto 46">
            <a:extLst>
              <a:ext uri="{FF2B5EF4-FFF2-40B4-BE49-F238E27FC236}">
                <a16:creationId xmlns:a16="http://schemas.microsoft.com/office/drawing/2014/main" id="{27F8AAEC-1162-050F-402B-EA9F4AB81F54}"/>
              </a:ext>
            </a:extLst>
          </p:cNvPr>
          <p:cNvCxnSpPr>
            <a:cxnSpLocks/>
          </p:cNvCxnSpPr>
          <p:nvPr/>
        </p:nvCxnSpPr>
        <p:spPr bwMode="auto">
          <a:xfrm>
            <a:off x="4138991" y="2665981"/>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Conector recto 47">
            <a:extLst>
              <a:ext uri="{FF2B5EF4-FFF2-40B4-BE49-F238E27FC236}">
                <a16:creationId xmlns:a16="http://schemas.microsoft.com/office/drawing/2014/main" id="{3CF8A69A-6887-313E-23DE-485761ABC989}"/>
              </a:ext>
            </a:extLst>
          </p:cNvPr>
          <p:cNvCxnSpPr>
            <a:cxnSpLocks/>
          </p:cNvCxnSpPr>
          <p:nvPr/>
        </p:nvCxnSpPr>
        <p:spPr bwMode="auto">
          <a:xfrm>
            <a:off x="4264616" y="2665981"/>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Conector recto 48">
            <a:extLst>
              <a:ext uri="{FF2B5EF4-FFF2-40B4-BE49-F238E27FC236}">
                <a16:creationId xmlns:a16="http://schemas.microsoft.com/office/drawing/2014/main" id="{7FB84E24-9EE5-0255-C102-380F2385D9C5}"/>
              </a:ext>
            </a:extLst>
          </p:cNvPr>
          <p:cNvCxnSpPr>
            <a:cxnSpLocks/>
          </p:cNvCxnSpPr>
          <p:nvPr/>
        </p:nvCxnSpPr>
        <p:spPr bwMode="auto">
          <a:xfrm>
            <a:off x="4427023" y="2676811"/>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Conector recto 49">
            <a:extLst>
              <a:ext uri="{FF2B5EF4-FFF2-40B4-BE49-F238E27FC236}">
                <a16:creationId xmlns:a16="http://schemas.microsoft.com/office/drawing/2014/main" id="{7475CBC8-CBD2-86E8-6639-92F7AF657AD9}"/>
              </a:ext>
            </a:extLst>
          </p:cNvPr>
          <p:cNvCxnSpPr>
            <a:cxnSpLocks/>
          </p:cNvCxnSpPr>
          <p:nvPr/>
        </p:nvCxnSpPr>
        <p:spPr bwMode="auto">
          <a:xfrm>
            <a:off x="4552648" y="2676811"/>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Conector recto 50">
            <a:extLst>
              <a:ext uri="{FF2B5EF4-FFF2-40B4-BE49-F238E27FC236}">
                <a16:creationId xmlns:a16="http://schemas.microsoft.com/office/drawing/2014/main" id="{368B05CA-25E1-4E66-3241-5B215DFD03A3}"/>
              </a:ext>
            </a:extLst>
          </p:cNvPr>
          <p:cNvCxnSpPr>
            <a:cxnSpLocks/>
          </p:cNvCxnSpPr>
          <p:nvPr/>
        </p:nvCxnSpPr>
        <p:spPr bwMode="auto">
          <a:xfrm>
            <a:off x="4715055" y="2672530"/>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Conector recto 51">
            <a:extLst>
              <a:ext uri="{FF2B5EF4-FFF2-40B4-BE49-F238E27FC236}">
                <a16:creationId xmlns:a16="http://schemas.microsoft.com/office/drawing/2014/main" id="{B67BE941-9742-1CE7-A171-42D0D54CFEF7}"/>
              </a:ext>
            </a:extLst>
          </p:cNvPr>
          <p:cNvCxnSpPr>
            <a:cxnSpLocks/>
          </p:cNvCxnSpPr>
          <p:nvPr/>
        </p:nvCxnSpPr>
        <p:spPr bwMode="auto">
          <a:xfrm>
            <a:off x="4840680" y="2672530"/>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 name="Line 24">
            <a:extLst>
              <a:ext uri="{FF2B5EF4-FFF2-40B4-BE49-F238E27FC236}">
                <a16:creationId xmlns:a16="http://schemas.microsoft.com/office/drawing/2014/main" id="{46B62C64-F867-63F6-20C1-5CD9B50E00B1}"/>
              </a:ext>
            </a:extLst>
          </p:cNvPr>
          <p:cNvSpPr>
            <a:spLocks noChangeShapeType="1"/>
          </p:cNvSpPr>
          <p:nvPr/>
        </p:nvSpPr>
        <p:spPr bwMode="auto">
          <a:xfrm flipV="1">
            <a:off x="6409237" y="3017269"/>
            <a:ext cx="38158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4" name="Line 24">
            <a:extLst>
              <a:ext uri="{FF2B5EF4-FFF2-40B4-BE49-F238E27FC236}">
                <a16:creationId xmlns:a16="http://schemas.microsoft.com/office/drawing/2014/main" id="{4900447C-671D-C4AC-4CBB-2B196B6E02A6}"/>
              </a:ext>
            </a:extLst>
          </p:cNvPr>
          <p:cNvSpPr>
            <a:spLocks noChangeShapeType="1"/>
          </p:cNvSpPr>
          <p:nvPr/>
        </p:nvSpPr>
        <p:spPr bwMode="auto">
          <a:xfrm flipV="1">
            <a:off x="9677255" y="3017269"/>
            <a:ext cx="1008062"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5" name="Rectángulo: esquinas superiores cortadas 54">
            <a:extLst>
              <a:ext uri="{FF2B5EF4-FFF2-40B4-BE49-F238E27FC236}">
                <a16:creationId xmlns:a16="http://schemas.microsoft.com/office/drawing/2014/main" id="{38AA4F54-B48E-8637-873A-E0FC6B7BE257}"/>
              </a:ext>
            </a:extLst>
          </p:cNvPr>
          <p:cNvSpPr/>
          <p:nvPr/>
        </p:nvSpPr>
        <p:spPr bwMode="auto">
          <a:xfrm rot="10800000">
            <a:off x="5351817" y="2672529"/>
            <a:ext cx="1055092" cy="1078543"/>
          </a:xfrm>
          <a:prstGeom prst="snip2SameRect">
            <a:avLst>
              <a:gd name="adj1" fmla="val 47120"/>
              <a:gd name="adj2" fmla="val 0"/>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56" name="Line 6">
            <a:extLst>
              <a:ext uri="{FF2B5EF4-FFF2-40B4-BE49-F238E27FC236}">
                <a16:creationId xmlns:a16="http://schemas.microsoft.com/office/drawing/2014/main" id="{3F027E7D-2D00-EA6B-AFBC-5899647FE5FF}"/>
              </a:ext>
            </a:extLst>
          </p:cNvPr>
          <p:cNvSpPr>
            <a:spLocks noChangeShapeType="1"/>
          </p:cNvSpPr>
          <p:nvPr/>
        </p:nvSpPr>
        <p:spPr bwMode="auto">
          <a:xfrm>
            <a:off x="2421491" y="3051387"/>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7" name="Line 6">
            <a:extLst>
              <a:ext uri="{FF2B5EF4-FFF2-40B4-BE49-F238E27FC236}">
                <a16:creationId xmlns:a16="http://schemas.microsoft.com/office/drawing/2014/main" id="{4FD1C4AC-8A6E-165D-486F-310F321DBFF8}"/>
              </a:ext>
            </a:extLst>
          </p:cNvPr>
          <p:cNvSpPr>
            <a:spLocks noChangeShapeType="1"/>
          </p:cNvSpPr>
          <p:nvPr/>
        </p:nvSpPr>
        <p:spPr bwMode="auto">
          <a:xfrm>
            <a:off x="1731757" y="3024112"/>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73" name="CuadroTexto 72">
            <a:extLst>
              <a:ext uri="{FF2B5EF4-FFF2-40B4-BE49-F238E27FC236}">
                <a16:creationId xmlns:a16="http://schemas.microsoft.com/office/drawing/2014/main" id="{141559EA-70C1-4D37-F182-88E3F173FCDD}"/>
              </a:ext>
            </a:extLst>
          </p:cNvPr>
          <p:cNvSpPr txBox="1"/>
          <p:nvPr/>
        </p:nvSpPr>
        <p:spPr>
          <a:xfrm>
            <a:off x="4000775" y="4834822"/>
            <a:ext cx="2489997" cy="584775"/>
          </a:xfrm>
          <a:prstGeom prst="rect">
            <a:avLst/>
          </a:prstGeom>
          <a:noFill/>
        </p:spPr>
        <p:txBody>
          <a:bodyPr wrap="square" rtlCol="0">
            <a:spAutoFit/>
          </a:bodyPr>
          <a:lstStyle/>
          <a:p>
            <a:r>
              <a:rPr lang="es-UY" sz="1600" dirty="0">
                <a:solidFill>
                  <a:schemeClr val="tx1"/>
                </a:solidFill>
                <a:latin typeface="myriad-pro"/>
              </a:rPr>
              <a:t>LOG </a:t>
            </a:r>
            <a:r>
              <a:rPr lang="es-UY" sz="1600" dirty="0" err="1">
                <a:solidFill>
                  <a:schemeClr val="tx1"/>
                </a:solidFill>
                <a:latin typeface="myriad-pro"/>
              </a:rPr>
              <a:t>Giardia</a:t>
            </a:r>
            <a:r>
              <a:rPr lang="es-UY" sz="1600" dirty="0">
                <a:solidFill>
                  <a:schemeClr val="tx1"/>
                </a:solidFill>
                <a:latin typeface="myriad-pro"/>
              </a:rPr>
              <a:t> = 4</a:t>
            </a:r>
          </a:p>
          <a:p>
            <a:r>
              <a:rPr lang="es-UY" sz="1600" dirty="0">
                <a:solidFill>
                  <a:schemeClr val="tx1"/>
                </a:solidFill>
                <a:latin typeface="myriad-pro"/>
              </a:rPr>
              <a:t>LOG Cryptosporidium = 3,5</a:t>
            </a:r>
          </a:p>
        </p:txBody>
      </p:sp>
      <p:cxnSp>
        <p:nvCxnSpPr>
          <p:cNvPr id="67" name="Conector recto 66">
            <a:extLst>
              <a:ext uri="{FF2B5EF4-FFF2-40B4-BE49-F238E27FC236}">
                <a16:creationId xmlns:a16="http://schemas.microsoft.com/office/drawing/2014/main" id="{479B4898-2099-D442-6733-4FBA09F967A4}"/>
              </a:ext>
            </a:extLst>
          </p:cNvPr>
          <p:cNvCxnSpPr>
            <a:cxnSpLocks/>
          </p:cNvCxnSpPr>
          <p:nvPr/>
        </p:nvCxnSpPr>
        <p:spPr>
          <a:xfrm>
            <a:off x="2018551" y="5406752"/>
            <a:ext cx="942117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Conector recto 68">
            <a:extLst>
              <a:ext uri="{FF2B5EF4-FFF2-40B4-BE49-F238E27FC236}">
                <a16:creationId xmlns:a16="http://schemas.microsoft.com/office/drawing/2014/main" id="{A3ED52E3-2489-5F91-7CED-44E316C5A190}"/>
              </a:ext>
            </a:extLst>
          </p:cNvPr>
          <p:cNvCxnSpPr/>
          <p:nvPr/>
        </p:nvCxnSpPr>
        <p:spPr>
          <a:xfrm>
            <a:off x="8112224" y="3105001"/>
            <a:ext cx="0" cy="2340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0" name="Conector recto 69">
            <a:extLst>
              <a:ext uri="{FF2B5EF4-FFF2-40B4-BE49-F238E27FC236}">
                <a16:creationId xmlns:a16="http://schemas.microsoft.com/office/drawing/2014/main" id="{82907E41-408F-84C5-5865-1FF6D94BFB2A}"/>
              </a:ext>
            </a:extLst>
          </p:cNvPr>
          <p:cNvCxnSpPr/>
          <p:nvPr/>
        </p:nvCxnSpPr>
        <p:spPr>
          <a:xfrm>
            <a:off x="9912424" y="3024112"/>
            <a:ext cx="0" cy="2340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1" name="Line 24">
            <a:extLst>
              <a:ext uri="{FF2B5EF4-FFF2-40B4-BE49-F238E27FC236}">
                <a16:creationId xmlns:a16="http://schemas.microsoft.com/office/drawing/2014/main" id="{D58C8CCB-66B8-3462-761B-762E5AF7463E}"/>
              </a:ext>
            </a:extLst>
          </p:cNvPr>
          <p:cNvSpPr>
            <a:spLocks noChangeShapeType="1"/>
          </p:cNvSpPr>
          <p:nvPr/>
        </p:nvSpPr>
        <p:spPr bwMode="auto">
          <a:xfrm>
            <a:off x="7775646" y="2977919"/>
            <a:ext cx="59654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72" name="CuadroTexto 71">
            <a:extLst>
              <a:ext uri="{FF2B5EF4-FFF2-40B4-BE49-F238E27FC236}">
                <a16:creationId xmlns:a16="http://schemas.microsoft.com/office/drawing/2014/main" id="{AF4652EC-6323-7B04-4B16-145D757BE12A}"/>
              </a:ext>
            </a:extLst>
          </p:cNvPr>
          <p:cNvSpPr txBox="1"/>
          <p:nvPr/>
        </p:nvSpPr>
        <p:spPr>
          <a:xfrm>
            <a:off x="8112224" y="4972723"/>
            <a:ext cx="1905080" cy="338554"/>
          </a:xfrm>
          <a:prstGeom prst="rect">
            <a:avLst/>
          </a:prstGeom>
          <a:noFill/>
        </p:spPr>
        <p:txBody>
          <a:bodyPr wrap="square" rtlCol="0">
            <a:spAutoFit/>
          </a:bodyPr>
          <a:lstStyle/>
          <a:p>
            <a:r>
              <a:rPr lang="es-UY" sz="1600" dirty="0">
                <a:solidFill>
                  <a:schemeClr val="tx1"/>
                </a:solidFill>
                <a:latin typeface="myriad-pro"/>
              </a:rPr>
              <a:t>LOG INACTIVACIÓN</a:t>
            </a:r>
          </a:p>
        </p:txBody>
      </p:sp>
      <p:sp>
        <p:nvSpPr>
          <p:cNvPr id="74" name="CuadroTexto 73">
            <a:extLst>
              <a:ext uri="{FF2B5EF4-FFF2-40B4-BE49-F238E27FC236}">
                <a16:creationId xmlns:a16="http://schemas.microsoft.com/office/drawing/2014/main" id="{4C0564B2-64DC-CED2-92FD-CFC49B56EA37}"/>
              </a:ext>
            </a:extLst>
          </p:cNvPr>
          <p:cNvSpPr txBox="1"/>
          <p:nvPr/>
        </p:nvSpPr>
        <p:spPr>
          <a:xfrm>
            <a:off x="9991999" y="4957932"/>
            <a:ext cx="1368150" cy="338554"/>
          </a:xfrm>
          <a:prstGeom prst="rect">
            <a:avLst/>
          </a:prstGeom>
          <a:noFill/>
        </p:spPr>
        <p:txBody>
          <a:bodyPr wrap="square" rtlCol="0">
            <a:spAutoFit/>
          </a:bodyPr>
          <a:lstStyle/>
          <a:p>
            <a:r>
              <a:rPr lang="es-UY" sz="1600" b="1" dirty="0">
                <a:solidFill>
                  <a:schemeClr val="tx1"/>
                </a:solidFill>
                <a:latin typeface="myriad-pro"/>
              </a:rPr>
              <a:t>LOG TOTAL</a:t>
            </a:r>
          </a:p>
        </p:txBody>
      </p:sp>
      <p:cxnSp>
        <p:nvCxnSpPr>
          <p:cNvPr id="3" name="Conector recto de flecha 2">
            <a:extLst>
              <a:ext uri="{FF2B5EF4-FFF2-40B4-BE49-F238E27FC236}">
                <a16:creationId xmlns:a16="http://schemas.microsoft.com/office/drawing/2014/main" id="{882B321A-763C-65E1-BA40-1BD43C98444C}"/>
              </a:ext>
            </a:extLst>
          </p:cNvPr>
          <p:cNvCxnSpPr>
            <a:cxnSpLocks/>
          </p:cNvCxnSpPr>
          <p:nvPr/>
        </p:nvCxnSpPr>
        <p:spPr bwMode="auto">
          <a:xfrm>
            <a:off x="5879976" y="1484784"/>
            <a:ext cx="0" cy="1090281"/>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cxnSp>
        <p:nvCxnSpPr>
          <p:cNvPr id="36" name="Conector recto de flecha 35">
            <a:extLst>
              <a:ext uri="{FF2B5EF4-FFF2-40B4-BE49-F238E27FC236}">
                <a16:creationId xmlns:a16="http://schemas.microsoft.com/office/drawing/2014/main" id="{9BF24018-EC6C-99EB-3974-6BE42EC3EA05}"/>
              </a:ext>
            </a:extLst>
          </p:cNvPr>
          <p:cNvCxnSpPr>
            <a:cxnSpLocks/>
          </p:cNvCxnSpPr>
          <p:nvPr/>
        </p:nvCxnSpPr>
        <p:spPr bwMode="auto">
          <a:xfrm>
            <a:off x="7320136" y="1484784"/>
            <a:ext cx="0" cy="1090281"/>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cxnSp>
        <p:nvCxnSpPr>
          <p:cNvPr id="42" name="Conector recto 41">
            <a:extLst>
              <a:ext uri="{FF2B5EF4-FFF2-40B4-BE49-F238E27FC236}">
                <a16:creationId xmlns:a16="http://schemas.microsoft.com/office/drawing/2014/main" id="{772EAA6D-3EFF-2C2B-E877-59B900D77092}"/>
              </a:ext>
            </a:extLst>
          </p:cNvPr>
          <p:cNvCxnSpPr/>
          <p:nvPr/>
        </p:nvCxnSpPr>
        <p:spPr>
          <a:xfrm>
            <a:off x="1938133" y="3117044"/>
            <a:ext cx="0" cy="2340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 name="CuadroTexto 4">
            <a:extLst>
              <a:ext uri="{FF2B5EF4-FFF2-40B4-BE49-F238E27FC236}">
                <a16:creationId xmlns:a16="http://schemas.microsoft.com/office/drawing/2014/main" id="{941370CE-CA1A-A064-731C-79517BF70C6D}"/>
              </a:ext>
            </a:extLst>
          </p:cNvPr>
          <p:cNvSpPr txBox="1"/>
          <p:nvPr/>
        </p:nvSpPr>
        <p:spPr>
          <a:xfrm>
            <a:off x="752275" y="5726225"/>
            <a:ext cx="10225136" cy="400110"/>
          </a:xfrm>
          <a:prstGeom prst="rect">
            <a:avLst/>
          </a:prstGeom>
          <a:noFill/>
        </p:spPr>
        <p:txBody>
          <a:bodyPr wrap="square">
            <a:spAutoFit/>
          </a:bodyPr>
          <a:lstStyle/>
          <a:p>
            <a:pPr>
              <a:spcBef>
                <a:spcPct val="50000"/>
              </a:spcBef>
            </a:pPr>
            <a:r>
              <a:rPr lang="es-MX" dirty="0">
                <a:solidFill>
                  <a:schemeClr val="tx1"/>
                </a:solidFill>
              </a:rPr>
              <a:t>Ejemplo: Si se cumplen los requisitos individuales y colectivos de filtración</a:t>
            </a:r>
            <a:endParaRPr lang="es-MX" sz="2000" dirty="0">
              <a:solidFill>
                <a:schemeClr val="tx1"/>
              </a:solidFill>
            </a:endParaRPr>
          </a:p>
        </p:txBody>
      </p:sp>
      <p:sp>
        <p:nvSpPr>
          <p:cNvPr id="35" name="Text Box 80">
            <a:extLst>
              <a:ext uri="{FF2B5EF4-FFF2-40B4-BE49-F238E27FC236}">
                <a16:creationId xmlns:a16="http://schemas.microsoft.com/office/drawing/2014/main" id="{DA62E28D-D988-F656-A6A7-20D3CCD2F66D}"/>
              </a:ext>
            </a:extLst>
          </p:cNvPr>
          <p:cNvSpPr txBox="1">
            <a:spLocks noChangeArrowheads="1"/>
          </p:cNvSpPr>
          <p:nvPr/>
        </p:nvSpPr>
        <p:spPr bwMode="auto">
          <a:xfrm>
            <a:off x="27598" y="6551906"/>
            <a:ext cx="4248150" cy="276999"/>
          </a:xfrm>
          <a:prstGeom prst="rect">
            <a:avLst/>
          </a:prstGeom>
          <a:noFill/>
          <a:ln w="9525">
            <a:noFill/>
            <a:miter lim="800000"/>
            <a:headEnd/>
            <a:tailEnd/>
          </a:ln>
        </p:spPr>
        <p:txBody>
          <a:bodyPr>
            <a:spAutoFit/>
          </a:bodyPr>
          <a:lstStyle/>
          <a:p>
            <a:pPr>
              <a:spcBef>
                <a:spcPct val="50000"/>
              </a:spcBef>
            </a:pPr>
            <a:r>
              <a:rPr lang="es-ES_tradnl" sz="1200" dirty="0">
                <a:solidFill>
                  <a:schemeClr val="tx1"/>
                </a:solidFill>
              </a:rPr>
              <a:t>Sánchez, Araujo, Ríos</a:t>
            </a:r>
            <a:endParaRPr lang="es-ES" sz="1200" dirty="0">
              <a:solidFill>
                <a:schemeClr val="tx1"/>
              </a:solidFill>
            </a:endParaRPr>
          </a:p>
        </p:txBody>
      </p:sp>
    </p:spTree>
    <p:extLst>
      <p:ext uri="{BB962C8B-B14F-4D97-AF65-F5344CB8AC3E}">
        <p14:creationId xmlns:p14="http://schemas.microsoft.com/office/powerpoint/2010/main" val="275982743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fill="hold"/>
                                        <p:tgtEl>
                                          <p:spTgt spid="36"/>
                                        </p:tgtEl>
                                        <p:attrNameLst>
                                          <p:attrName>ppt_x</p:attrName>
                                        </p:attrNameLst>
                                      </p:cBhvr>
                                      <p:tavLst>
                                        <p:tav tm="0">
                                          <p:val>
                                            <p:strVal val="#ppt_x"/>
                                          </p:val>
                                        </p:tav>
                                        <p:tav tm="100000">
                                          <p:val>
                                            <p:strVal val="#ppt_x"/>
                                          </p:val>
                                        </p:tav>
                                      </p:tavLst>
                                    </p:anim>
                                    <p:anim calcmode="lin" valueType="num">
                                      <p:cBhvr additive="base">
                                        <p:cTn id="1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 name="Rectángulo 64">
            <a:extLst>
              <a:ext uri="{FF2B5EF4-FFF2-40B4-BE49-F238E27FC236}">
                <a16:creationId xmlns:a16="http://schemas.microsoft.com/office/drawing/2014/main" id="{64D9AC5F-34F3-4DF7-D3CF-7D17C322F11C}"/>
              </a:ext>
            </a:extLst>
          </p:cNvPr>
          <p:cNvSpPr/>
          <p:nvPr/>
        </p:nvSpPr>
        <p:spPr bwMode="auto">
          <a:xfrm>
            <a:off x="752275" y="1052736"/>
            <a:ext cx="10687449" cy="3672408"/>
          </a:xfrm>
          <a:prstGeom prst="rect">
            <a:avLst/>
          </a:prstGeom>
          <a:solidFill>
            <a:schemeClr val="bg1"/>
          </a:solidFill>
          <a:ln w="9525" cap="flat" cmpd="sng" algn="ctr">
            <a:solidFill>
              <a:schemeClr val="tx2">
                <a:lumMod val="95000"/>
                <a:lumOff val="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 name="Text Box 3">
            <a:extLst>
              <a:ext uri="{FF2B5EF4-FFF2-40B4-BE49-F238E27FC236}">
                <a16:creationId xmlns:a16="http://schemas.microsoft.com/office/drawing/2014/main" id="{7C8BA021-9718-C942-7469-5D3B5EE7B280}"/>
              </a:ext>
            </a:extLst>
          </p:cNvPr>
          <p:cNvSpPr txBox="1">
            <a:spLocks noChangeArrowheads="1"/>
          </p:cNvSpPr>
          <p:nvPr/>
        </p:nvSpPr>
        <p:spPr bwMode="auto">
          <a:xfrm>
            <a:off x="2451010" y="3475497"/>
            <a:ext cx="1295400" cy="261610"/>
          </a:xfrm>
          <a:prstGeom prst="rect">
            <a:avLst/>
          </a:prstGeom>
          <a:noFill/>
          <a:ln w="9525">
            <a:noFill/>
            <a:miter lim="800000"/>
            <a:headEnd/>
            <a:tailEnd/>
          </a:ln>
        </p:spPr>
        <p:txBody>
          <a:bodyPr>
            <a:spAutoFit/>
          </a:bodyPr>
          <a:lstStyle/>
          <a:p>
            <a:pPr>
              <a:spcBef>
                <a:spcPct val="50000"/>
              </a:spcBef>
            </a:pPr>
            <a:r>
              <a:rPr lang="es-ES_tradnl" sz="1100" dirty="0">
                <a:solidFill>
                  <a:srgbClr val="000000"/>
                </a:solidFill>
              </a:rPr>
              <a:t>COAGULACIÓN</a:t>
            </a:r>
            <a:endParaRPr lang="es-MX" sz="1100" dirty="0">
              <a:solidFill>
                <a:srgbClr val="000000"/>
              </a:solidFill>
            </a:endParaRPr>
          </a:p>
        </p:txBody>
      </p:sp>
      <p:sp>
        <p:nvSpPr>
          <p:cNvPr id="4" name="Line 6">
            <a:extLst>
              <a:ext uri="{FF2B5EF4-FFF2-40B4-BE49-F238E27FC236}">
                <a16:creationId xmlns:a16="http://schemas.microsoft.com/office/drawing/2014/main" id="{0ABA05F1-FF8D-0B0F-081B-7F2F7A73C506}"/>
              </a:ext>
            </a:extLst>
          </p:cNvPr>
          <p:cNvSpPr>
            <a:spLocks noChangeShapeType="1"/>
          </p:cNvSpPr>
          <p:nvPr/>
        </p:nvSpPr>
        <p:spPr bwMode="auto">
          <a:xfrm>
            <a:off x="3266041" y="2994811"/>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grpSp>
        <p:nvGrpSpPr>
          <p:cNvPr id="6" name="Group 13">
            <a:extLst>
              <a:ext uri="{FF2B5EF4-FFF2-40B4-BE49-F238E27FC236}">
                <a16:creationId xmlns:a16="http://schemas.microsoft.com/office/drawing/2014/main" id="{68936B16-6059-F81B-22DE-3D384A224923}"/>
              </a:ext>
            </a:extLst>
          </p:cNvPr>
          <p:cNvGrpSpPr>
            <a:grpSpLocks/>
          </p:cNvGrpSpPr>
          <p:nvPr/>
        </p:nvGrpSpPr>
        <p:grpSpPr bwMode="auto">
          <a:xfrm>
            <a:off x="1109513" y="1995601"/>
            <a:ext cx="649287" cy="1800225"/>
            <a:chOff x="385" y="1162"/>
            <a:chExt cx="409" cy="1134"/>
          </a:xfrm>
        </p:grpSpPr>
        <p:grpSp>
          <p:nvGrpSpPr>
            <p:cNvPr id="7" name="Group 14">
              <a:extLst>
                <a:ext uri="{FF2B5EF4-FFF2-40B4-BE49-F238E27FC236}">
                  <a16:creationId xmlns:a16="http://schemas.microsoft.com/office/drawing/2014/main" id="{2D6810B4-FEE3-3F7E-E6A1-70E5F052849C}"/>
                </a:ext>
              </a:extLst>
            </p:cNvPr>
            <p:cNvGrpSpPr>
              <a:grpSpLocks/>
            </p:cNvGrpSpPr>
            <p:nvPr/>
          </p:nvGrpSpPr>
          <p:grpSpPr bwMode="auto">
            <a:xfrm>
              <a:off x="476" y="1162"/>
              <a:ext cx="318" cy="1134"/>
              <a:chOff x="612" y="1162"/>
              <a:chExt cx="318" cy="1134"/>
            </a:xfrm>
          </p:grpSpPr>
          <p:sp>
            <p:nvSpPr>
              <p:cNvPr id="13" name="Freeform 15">
                <a:extLst>
                  <a:ext uri="{FF2B5EF4-FFF2-40B4-BE49-F238E27FC236}">
                    <a16:creationId xmlns:a16="http://schemas.microsoft.com/office/drawing/2014/main" id="{1A9C35A1-007C-DF0E-67B5-177A375B444E}"/>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4" name="Freeform 16">
                <a:extLst>
                  <a:ext uri="{FF2B5EF4-FFF2-40B4-BE49-F238E27FC236}">
                    <a16:creationId xmlns:a16="http://schemas.microsoft.com/office/drawing/2014/main" id="{3464310D-AF64-0200-5011-36022527E9F7}"/>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5" name="Freeform 17">
                <a:extLst>
                  <a:ext uri="{FF2B5EF4-FFF2-40B4-BE49-F238E27FC236}">
                    <a16:creationId xmlns:a16="http://schemas.microsoft.com/office/drawing/2014/main" id="{542C0244-AAC4-9EC0-3C3F-2F297132E1BA}"/>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grpSp>
          <p:nvGrpSpPr>
            <p:cNvPr id="8" name="Group 18">
              <a:extLst>
                <a:ext uri="{FF2B5EF4-FFF2-40B4-BE49-F238E27FC236}">
                  <a16:creationId xmlns:a16="http://schemas.microsoft.com/office/drawing/2014/main" id="{7B0A08B5-92D7-7EAC-5860-B0A6B69EBD5F}"/>
                </a:ext>
              </a:extLst>
            </p:cNvPr>
            <p:cNvGrpSpPr>
              <a:grpSpLocks/>
            </p:cNvGrpSpPr>
            <p:nvPr/>
          </p:nvGrpSpPr>
          <p:grpSpPr bwMode="auto">
            <a:xfrm>
              <a:off x="385" y="1162"/>
              <a:ext cx="318" cy="1134"/>
              <a:chOff x="612" y="1162"/>
              <a:chExt cx="318" cy="1134"/>
            </a:xfrm>
          </p:grpSpPr>
          <p:sp>
            <p:nvSpPr>
              <p:cNvPr id="10" name="Freeform 19">
                <a:extLst>
                  <a:ext uri="{FF2B5EF4-FFF2-40B4-BE49-F238E27FC236}">
                    <a16:creationId xmlns:a16="http://schemas.microsoft.com/office/drawing/2014/main" id="{DCC9B9A6-55AE-F0FF-D8FC-D76A85CAE0C5}"/>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1" name="Freeform 20">
                <a:extLst>
                  <a:ext uri="{FF2B5EF4-FFF2-40B4-BE49-F238E27FC236}">
                    <a16:creationId xmlns:a16="http://schemas.microsoft.com/office/drawing/2014/main" id="{132D72CE-580D-4EBF-9206-ACA395C5BCA8}"/>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2" name="Freeform 21">
                <a:extLst>
                  <a:ext uri="{FF2B5EF4-FFF2-40B4-BE49-F238E27FC236}">
                    <a16:creationId xmlns:a16="http://schemas.microsoft.com/office/drawing/2014/main" id="{D47DD15B-8AA9-9814-779D-6235B4BCC0ED}"/>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sp>
          <p:nvSpPr>
            <p:cNvPr id="9" name="Oval 22">
              <a:extLst>
                <a:ext uri="{FF2B5EF4-FFF2-40B4-BE49-F238E27FC236}">
                  <a16:creationId xmlns:a16="http://schemas.microsoft.com/office/drawing/2014/main" id="{91129F77-15BD-76B4-CC04-7A0DF0C8286E}"/>
                </a:ext>
              </a:extLst>
            </p:cNvPr>
            <p:cNvSpPr>
              <a:spLocks noChangeArrowheads="1"/>
            </p:cNvSpPr>
            <p:nvPr/>
          </p:nvSpPr>
          <p:spPr bwMode="auto">
            <a:xfrm>
              <a:off x="657" y="1706"/>
              <a:ext cx="136" cy="136"/>
            </a:xfrm>
            <a:prstGeom prst="ellipse">
              <a:avLst/>
            </a:prstGeom>
            <a:solidFill>
              <a:srgbClr val="00001C"/>
            </a:solidFill>
            <a:ln w="9525">
              <a:solidFill>
                <a:schemeClr val="bg1">
                  <a:lumMod val="85000"/>
                </a:schemeClr>
              </a:solidFill>
              <a:round/>
              <a:headEnd/>
              <a:tailEnd/>
            </a:ln>
          </p:spPr>
          <p:txBody>
            <a:bodyPr wrap="none" anchor="ctr"/>
            <a:lstStyle/>
            <a:p>
              <a:pPr algn="l"/>
              <a:endParaRPr lang="es-UY" sz="1800">
                <a:solidFill>
                  <a:srgbClr val="000000"/>
                </a:solidFill>
              </a:endParaRPr>
            </a:p>
          </p:txBody>
        </p:sp>
      </p:grpSp>
      <p:sp>
        <p:nvSpPr>
          <p:cNvPr id="16" name="Line 24">
            <a:extLst>
              <a:ext uri="{FF2B5EF4-FFF2-40B4-BE49-F238E27FC236}">
                <a16:creationId xmlns:a16="http://schemas.microsoft.com/office/drawing/2014/main" id="{FABEAE90-FB24-7F25-0AF2-81AB1634BFF0}"/>
              </a:ext>
            </a:extLst>
          </p:cNvPr>
          <p:cNvSpPr>
            <a:spLocks noChangeShapeType="1"/>
          </p:cNvSpPr>
          <p:nvPr/>
        </p:nvSpPr>
        <p:spPr bwMode="auto">
          <a:xfrm>
            <a:off x="4989416" y="2976937"/>
            <a:ext cx="375177"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cxnSp>
        <p:nvCxnSpPr>
          <p:cNvPr id="17" name="AutoShape 57">
            <a:extLst>
              <a:ext uri="{FF2B5EF4-FFF2-40B4-BE49-F238E27FC236}">
                <a16:creationId xmlns:a16="http://schemas.microsoft.com/office/drawing/2014/main" id="{FB7BB4C1-3ADC-58E1-5F13-A128F881AC4F}"/>
              </a:ext>
            </a:extLst>
          </p:cNvPr>
          <p:cNvCxnSpPr>
            <a:cxnSpLocks noChangeShapeType="1"/>
            <a:stCxn id="24" idx="1"/>
            <a:endCxn id="25" idx="1"/>
          </p:cNvCxnSpPr>
          <p:nvPr/>
        </p:nvCxnSpPr>
        <p:spPr bwMode="auto">
          <a:xfrm>
            <a:off x="2834245" y="3401211"/>
            <a:ext cx="422275" cy="0"/>
          </a:xfrm>
          <a:prstGeom prst="straightConnector1">
            <a:avLst/>
          </a:prstGeom>
          <a:noFill/>
          <a:ln w="28575">
            <a:solidFill>
              <a:schemeClr val="tx1"/>
            </a:solidFill>
            <a:round/>
            <a:headEnd/>
            <a:tailEnd/>
          </a:ln>
        </p:spPr>
      </p:cxnSp>
      <p:grpSp>
        <p:nvGrpSpPr>
          <p:cNvPr id="18" name="Group 58">
            <a:extLst>
              <a:ext uri="{FF2B5EF4-FFF2-40B4-BE49-F238E27FC236}">
                <a16:creationId xmlns:a16="http://schemas.microsoft.com/office/drawing/2014/main" id="{24D176E6-0B88-45BA-3F26-1E6BBF2B74F5}"/>
              </a:ext>
            </a:extLst>
          </p:cNvPr>
          <p:cNvGrpSpPr>
            <a:grpSpLocks/>
          </p:cNvGrpSpPr>
          <p:nvPr/>
        </p:nvGrpSpPr>
        <p:grpSpPr bwMode="auto">
          <a:xfrm>
            <a:off x="2834244" y="2563011"/>
            <a:ext cx="422275" cy="838200"/>
            <a:chOff x="1728" y="1584"/>
            <a:chExt cx="288" cy="528"/>
          </a:xfrm>
        </p:grpSpPr>
        <p:grpSp>
          <p:nvGrpSpPr>
            <p:cNvPr id="19" name="Group 59">
              <a:extLst>
                <a:ext uri="{FF2B5EF4-FFF2-40B4-BE49-F238E27FC236}">
                  <a16:creationId xmlns:a16="http://schemas.microsoft.com/office/drawing/2014/main" id="{0691A15E-FBCB-0164-A21E-C16E68420E1E}"/>
                </a:ext>
              </a:extLst>
            </p:cNvPr>
            <p:cNvGrpSpPr>
              <a:grpSpLocks/>
            </p:cNvGrpSpPr>
            <p:nvPr/>
          </p:nvGrpSpPr>
          <p:grpSpPr bwMode="auto">
            <a:xfrm>
              <a:off x="1728" y="1632"/>
              <a:ext cx="288" cy="480"/>
              <a:chOff x="1728" y="1632"/>
              <a:chExt cx="336" cy="480"/>
            </a:xfrm>
          </p:grpSpPr>
          <p:sp>
            <p:nvSpPr>
              <p:cNvPr id="24" name="Line 60">
                <a:extLst>
                  <a:ext uri="{FF2B5EF4-FFF2-40B4-BE49-F238E27FC236}">
                    <a16:creationId xmlns:a16="http://schemas.microsoft.com/office/drawing/2014/main" id="{F2CA915C-E8E8-7F23-54A2-0620422634F0}"/>
                  </a:ext>
                </a:extLst>
              </p:cNvPr>
              <p:cNvSpPr>
                <a:spLocks noChangeShapeType="1"/>
              </p:cNvSpPr>
              <p:nvPr/>
            </p:nvSpPr>
            <p:spPr bwMode="auto">
              <a:xfrm>
                <a:off x="1728"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5" name="Line 61">
                <a:extLst>
                  <a:ext uri="{FF2B5EF4-FFF2-40B4-BE49-F238E27FC236}">
                    <a16:creationId xmlns:a16="http://schemas.microsoft.com/office/drawing/2014/main" id="{3045A90F-5082-2F6D-11E0-EE7148517E46}"/>
                  </a:ext>
                </a:extLst>
              </p:cNvPr>
              <p:cNvSpPr>
                <a:spLocks noChangeShapeType="1"/>
              </p:cNvSpPr>
              <p:nvPr/>
            </p:nvSpPr>
            <p:spPr bwMode="auto">
              <a:xfrm>
                <a:off x="2064"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0" name="Group 62">
              <a:extLst>
                <a:ext uri="{FF2B5EF4-FFF2-40B4-BE49-F238E27FC236}">
                  <a16:creationId xmlns:a16="http://schemas.microsoft.com/office/drawing/2014/main" id="{620265ED-CB9B-453F-BDE8-73ED03996F73}"/>
                </a:ext>
              </a:extLst>
            </p:cNvPr>
            <p:cNvGrpSpPr>
              <a:grpSpLocks/>
            </p:cNvGrpSpPr>
            <p:nvPr/>
          </p:nvGrpSpPr>
          <p:grpSpPr bwMode="auto">
            <a:xfrm>
              <a:off x="1776" y="1968"/>
              <a:ext cx="192" cy="48"/>
              <a:chOff x="1392" y="2832"/>
              <a:chExt cx="192" cy="48"/>
            </a:xfrm>
          </p:grpSpPr>
          <p:sp>
            <p:nvSpPr>
              <p:cNvPr id="22" name="Oval 63">
                <a:extLst>
                  <a:ext uri="{FF2B5EF4-FFF2-40B4-BE49-F238E27FC236}">
                    <a16:creationId xmlns:a16="http://schemas.microsoft.com/office/drawing/2014/main" id="{E2DB50F9-678C-EA9B-2862-40C22702D62F}"/>
                  </a:ext>
                </a:extLst>
              </p:cNvPr>
              <p:cNvSpPr>
                <a:spLocks noChangeArrowheads="1"/>
              </p:cNvSpPr>
              <p:nvPr/>
            </p:nvSpPr>
            <p:spPr bwMode="auto">
              <a:xfrm>
                <a:off x="1392"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3" name="Oval 64">
                <a:extLst>
                  <a:ext uri="{FF2B5EF4-FFF2-40B4-BE49-F238E27FC236}">
                    <a16:creationId xmlns:a16="http://schemas.microsoft.com/office/drawing/2014/main" id="{0E6C7557-B7E2-3CE0-38C9-E3A450F805ED}"/>
                  </a:ext>
                </a:extLst>
              </p:cNvPr>
              <p:cNvSpPr>
                <a:spLocks noChangeArrowheads="1"/>
              </p:cNvSpPr>
              <p:nvPr/>
            </p:nvSpPr>
            <p:spPr bwMode="auto">
              <a:xfrm>
                <a:off x="1488"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grpSp>
        <p:sp>
          <p:nvSpPr>
            <p:cNvPr id="21" name="Line 65">
              <a:extLst>
                <a:ext uri="{FF2B5EF4-FFF2-40B4-BE49-F238E27FC236}">
                  <a16:creationId xmlns:a16="http://schemas.microsoft.com/office/drawing/2014/main" id="{5918A938-3445-2515-0E70-3356FFB5599C}"/>
                </a:ext>
              </a:extLst>
            </p:cNvPr>
            <p:cNvSpPr>
              <a:spLocks noChangeShapeType="1"/>
            </p:cNvSpPr>
            <p:nvPr/>
          </p:nvSpPr>
          <p:spPr bwMode="auto">
            <a:xfrm flipV="1">
              <a:off x="1872" y="1584"/>
              <a:ext cx="0" cy="432"/>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6" name="Group 66">
            <a:extLst>
              <a:ext uri="{FF2B5EF4-FFF2-40B4-BE49-F238E27FC236}">
                <a16:creationId xmlns:a16="http://schemas.microsoft.com/office/drawing/2014/main" id="{B1828385-0562-E100-AB51-0A72D9CB22CF}"/>
              </a:ext>
            </a:extLst>
          </p:cNvPr>
          <p:cNvGrpSpPr>
            <a:grpSpLocks/>
          </p:cNvGrpSpPr>
          <p:nvPr/>
        </p:nvGrpSpPr>
        <p:grpSpPr bwMode="auto">
          <a:xfrm>
            <a:off x="6643183" y="2636912"/>
            <a:ext cx="1296987" cy="1268413"/>
            <a:chOff x="2968" y="1525"/>
            <a:chExt cx="817" cy="799"/>
          </a:xfrm>
        </p:grpSpPr>
        <p:sp>
          <p:nvSpPr>
            <p:cNvPr id="27" name="Rectangle 67">
              <a:extLst>
                <a:ext uri="{FF2B5EF4-FFF2-40B4-BE49-F238E27FC236}">
                  <a16:creationId xmlns:a16="http://schemas.microsoft.com/office/drawing/2014/main" id="{5DAAFE95-2441-8B1C-4085-DB2382902087}"/>
                </a:ext>
              </a:extLst>
            </p:cNvPr>
            <p:cNvSpPr>
              <a:spLocks noChangeArrowheads="1"/>
            </p:cNvSpPr>
            <p:nvPr/>
          </p:nvSpPr>
          <p:spPr bwMode="auto">
            <a:xfrm>
              <a:off x="3061" y="1570"/>
              <a:ext cx="635" cy="318"/>
            </a:xfrm>
            <a:prstGeom prst="rect">
              <a:avLst/>
            </a:prstGeom>
            <a:noFill/>
            <a:ln w="12700">
              <a:solidFill>
                <a:schemeClr val="tx1"/>
              </a:solidFill>
              <a:miter lim="800000"/>
              <a:headEnd/>
              <a:tailEnd/>
            </a:ln>
          </p:spPr>
          <p:txBody>
            <a:bodyPr wrap="none" anchor="ctr"/>
            <a:lstStyle/>
            <a:p>
              <a:pPr algn="l"/>
              <a:endParaRPr lang="es-UY" sz="1800">
                <a:solidFill>
                  <a:srgbClr val="000000"/>
                </a:solidFill>
              </a:endParaRPr>
            </a:p>
          </p:txBody>
        </p:sp>
        <p:sp>
          <p:nvSpPr>
            <p:cNvPr id="28" name="Text Box 68">
              <a:extLst>
                <a:ext uri="{FF2B5EF4-FFF2-40B4-BE49-F238E27FC236}">
                  <a16:creationId xmlns:a16="http://schemas.microsoft.com/office/drawing/2014/main" id="{33D9E206-AEDF-CC2C-A29C-AB7F11AC8DD7}"/>
                </a:ext>
              </a:extLst>
            </p:cNvPr>
            <p:cNvSpPr txBox="1">
              <a:spLocks noChangeArrowheads="1"/>
            </p:cNvSpPr>
            <p:nvPr/>
          </p:nvSpPr>
          <p:spPr bwMode="auto">
            <a:xfrm>
              <a:off x="2968" y="2053"/>
              <a:ext cx="817" cy="271"/>
            </a:xfrm>
            <a:prstGeom prst="rect">
              <a:avLst/>
            </a:prstGeom>
            <a:noFill/>
            <a:ln w="9525">
              <a:noFill/>
              <a:miter lim="800000"/>
              <a:headEnd/>
              <a:tailEnd/>
            </a:ln>
          </p:spPr>
          <p:txBody>
            <a:bodyPr>
              <a:spAutoFit/>
            </a:bodyPr>
            <a:lstStyle/>
            <a:p>
              <a:pPr algn="ctr">
                <a:spcBef>
                  <a:spcPct val="50000"/>
                </a:spcBef>
              </a:pPr>
              <a:r>
                <a:rPr lang="es-ES_tradnl" sz="1100" dirty="0">
                  <a:solidFill>
                    <a:srgbClr val="000000"/>
                  </a:solidFill>
                </a:rPr>
                <a:t>FILTRACIÓN RÁPIDA</a:t>
              </a:r>
              <a:endParaRPr lang="es-MX" sz="1100" dirty="0">
                <a:solidFill>
                  <a:srgbClr val="000000"/>
                </a:solidFill>
              </a:endParaRPr>
            </a:p>
          </p:txBody>
        </p:sp>
        <p:sp>
          <p:nvSpPr>
            <p:cNvPr id="29" name="Rectangle 69" descr="Vertical clara">
              <a:extLst>
                <a:ext uri="{FF2B5EF4-FFF2-40B4-BE49-F238E27FC236}">
                  <a16:creationId xmlns:a16="http://schemas.microsoft.com/office/drawing/2014/main" id="{3CF8F501-507B-CCAD-C5B9-5601E20DD9F3}"/>
                </a:ext>
              </a:extLst>
            </p:cNvPr>
            <p:cNvSpPr>
              <a:spLocks noChangeArrowheads="1"/>
            </p:cNvSpPr>
            <p:nvPr/>
          </p:nvSpPr>
          <p:spPr bwMode="auto">
            <a:xfrm>
              <a:off x="3061" y="1888"/>
              <a:ext cx="635" cy="91"/>
            </a:xfrm>
            <a:prstGeom prst="rect">
              <a:avLst/>
            </a:prstGeom>
            <a:noFill/>
            <a:ln w="28575">
              <a:solidFill>
                <a:schemeClr val="tx1"/>
              </a:solidFill>
              <a:miter lim="800000"/>
              <a:headEnd/>
              <a:tailEnd/>
            </a:ln>
          </p:spPr>
          <p:txBody>
            <a:bodyPr wrap="none" anchor="ctr"/>
            <a:lstStyle/>
            <a:p>
              <a:pPr algn="l"/>
              <a:endParaRPr lang="es-UY" sz="1800">
                <a:solidFill>
                  <a:srgbClr val="000000"/>
                </a:solidFill>
              </a:endParaRPr>
            </a:p>
          </p:txBody>
        </p:sp>
        <p:sp>
          <p:nvSpPr>
            <p:cNvPr id="30" name="Rectangle 70" descr="Confeti grande">
              <a:extLst>
                <a:ext uri="{FF2B5EF4-FFF2-40B4-BE49-F238E27FC236}">
                  <a16:creationId xmlns:a16="http://schemas.microsoft.com/office/drawing/2014/main" id="{E025522D-824C-0CEC-C8A9-19A48AA43775}"/>
                </a:ext>
              </a:extLst>
            </p:cNvPr>
            <p:cNvSpPr>
              <a:spLocks noChangeArrowheads="1"/>
            </p:cNvSpPr>
            <p:nvPr/>
          </p:nvSpPr>
          <p:spPr bwMode="auto">
            <a:xfrm>
              <a:off x="3061" y="1661"/>
              <a:ext cx="635" cy="227"/>
            </a:xfrm>
            <a:prstGeom prst="rect">
              <a:avLst/>
            </a:prstGeom>
            <a:noFill/>
            <a:ln w="9525">
              <a:solidFill>
                <a:schemeClr val="tx1"/>
              </a:solidFill>
              <a:miter lim="800000"/>
              <a:headEnd/>
              <a:tailEnd/>
            </a:ln>
          </p:spPr>
          <p:txBody>
            <a:bodyPr wrap="none" anchor="ctr"/>
            <a:lstStyle/>
            <a:p>
              <a:pPr algn="l"/>
              <a:endParaRPr lang="es-UY" sz="1800" dirty="0">
                <a:solidFill>
                  <a:srgbClr val="000000"/>
                </a:solidFill>
              </a:endParaRPr>
            </a:p>
          </p:txBody>
        </p:sp>
        <p:sp>
          <p:nvSpPr>
            <p:cNvPr id="31" name="Freeform 71">
              <a:extLst>
                <a:ext uri="{FF2B5EF4-FFF2-40B4-BE49-F238E27FC236}">
                  <a16:creationId xmlns:a16="http://schemas.microsoft.com/office/drawing/2014/main" id="{EC5CEB76-022C-8687-62F2-9722EC251F7E}"/>
                </a:ext>
              </a:extLst>
            </p:cNvPr>
            <p:cNvSpPr>
              <a:spLocks/>
            </p:cNvSpPr>
            <p:nvPr/>
          </p:nvSpPr>
          <p:spPr bwMode="auto">
            <a:xfrm>
              <a:off x="3061" y="1525"/>
              <a:ext cx="635" cy="454"/>
            </a:xfrm>
            <a:custGeom>
              <a:avLst/>
              <a:gdLst>
                <a:gd name="T0" fmla="*/ 0 w 635"/>
                <a:gd name="T1" fmla="*/ 0 h 454"/>
                <a:gd name="T2" fmla="*/ 0 w 635"/>
                <a:gd name="T3" fmla="*/ 454 h 454"/>
                <a:gd name="T4" fmla="*/ 635 w 635"/>
                <a:gd name="T5" fmla="*/ 454 h 454"/>
                <a:gd name="T6" fmla="*/ 635 w 635"/>
                <a:gd name="T7" fmla="*/ 0 h 454"/>
                <a:gd name="T8" fmla="*/ 0 60000 65536"/>
                <a:gd name="T9" fmla="*/ 0 60000 65536"/>
                <a:gd name="T10" fmla="*/ 0 60000 65536"/>
                <a:gd name="T11" fmla="*/ 0 60000 65536"/>
                <a:gd name="T12" fmla="*/ 0 w 635"/>
                <a:gd name="T13" fmla="*/ 0 h 454"/>
                <a:gd name="T14" fmla="*/ 635 w 635"/>
                <a:gd name="T15" fmla="*/ 454 h 454"/>
              </a:gdLst>
              <a:ahLst/>
              <a:cxnLst>
                <a:cxn ang="T8">
                  <a:pos x="T0" y="T1"/>
                </a:cxn>
                <a:cxn ang="T9">
                  <a:pos x="T2" y="T3"/>
                </a:cxn>
                <a:cxn ang="T10">
                  <a:pos x="T4" y="T5"/>
                </a:cxn>
                <a:cxn ang="T11">
                  <a:pos x="T6" y="T7"/>
                </a:cxn>
              </a:cxnLst>
              <a:rect l="T12" t="T13" r="T14" b="T15"/>
              <a:pathLst>
                <a:path w="635" h="454">
                  <a:moveTo>
                    <a:pt x="0" y="0"/>
                  </a:moveTo>
                  <a:lnTo>
                    <a:pt x="0" y="454"/>
                  </a:lnTo>
                  <a:lnTo>
                    <a:pt x="635" y="454"/>
                  </a:lnTo>
                  <a:lnTo>
                    <a:pt x="635" y="0"/>
                  </a:lnTo>
                </a:path>
              </a:pathLst>
            </a:custGeom>
            <a:noFill/>
            <a:ln w="57150">
              <a:solidFill>
                <a:schemeClr val="tx1"/>
              </a:solidFill>
              <a:round/>
              <a:headEnd/>
              <a:tailEnd/>
            </a:ln>
          </p:spPr>
          <p:txBody>
            <a:bodyPr/>
            <a:lstStyle/>
            <a:p>
              <a:pPr algn="l"/>
              <a:endParaRPr lang="es-UY" sz="1800">
                <a:solidFill>
                  <a:srgbClr val="000000"/>
                </a:solidFill>
              </a:endParaRPr>
            </a:p>
          </p:txBody>
        </p:sp>
      </p:grpSp>
      <p:sp>
        <p:nvSpPr>
          <p:cNvPr id="32" name="Text Box 78">
            <a:extLst>
              <a:ext uri="{FF2B5EF4-FFF2-40B4-BE49-F238E27FC236}">
                <a16:creationId xmlns:a16="http://schemas.microsoft.com/office/drawing/2014/main" id="{4F74F556-AB0D-D406-86E6-A55EE5CEA128}"/>
              </a:ext>
            </a:extLst>
          </p:cNvPr>
          <p:cNvSpPr txBox="1">
            <a:spLocks noChangeArrowheads="1"/>
          </p:cNvSpPr>
          <p:nvPr/>
        </p:nvSpPr>
        <p:spPr bwMode="auto">
          <a:xfrm>
            <a:off x="5268407" y="3729027"/>
            <a:ext cx="1522413" cy="261610"/>
          </a:xfrm>
          <a:prstGeom prst="rect">
            <a:avLst/>
          </a:prstGeom>
          <a:noFill/>
          <a:ln w="9525">
            <a:noFill/>
            <a:miter lim="800000"/>
            <a:headEnd/>
            <a:tailEnd/>
          </a:ln>
        </p:spPr>
        <p:txBody>
          <a:bodyPr wrap="square">
            <a:spAutoFit/>
          </a:bodyPr>
          <a:lstStyle/>
          <a:p>
            <a:pPr algn="l">
              <a:spcBef>
                <a:spcPct val="50000"/>
              </a:spcBef>
            </a:pPr>
            <a:r>
              <a:rPr lang="es-ES_tradnl" sz="1100" dirty="0">
                <a:solidFill>
                  <a:srgbClr val="000000"/>
                </a:solidFill>
              </a:rPr>
              <a:t>SEDIMENTACION</a:t>
            </a:r>
            <a:endParaRPr lang="es-MX" sz="1100" dirty="0">
              <a:solidFill>
                <a:srgbClr val="000000"/>
              </a:solidFill>
            </a:endParaRPr>
          </a:p>
        </p:txBody>
      </p:sp>
      <p:sp>
        <p:nvSpPr>
          <p:cNvPr id="33" name="Text Box 11">
            <a:extLst>
              <a:ext uri="{FF2B5EF4-FFF2-40B4-BE49-F238E27FC236}">
                <a16:creationId xmlns:a16="http://schemas.microsoft.com/office/drawing/2014/main" id="{C07DEB2E-D03B-B386-DF38-B651A2B49816}"/>
              </a:ext>
            </a:extLst>
          </p:cNvPr>
          <p:cNvSpPr txBox="1">
            <a:spLocks noChangeArrowheads="1"/>
          </p:cNvSpPr>
          <p:nvPr/>
        </p:nvSpPr>
        <p:spPr bwMode="auto">
          <a:xfrm>
            <a:off x="8436812" y="3436916"/>
            <a:ext cx="1224135" cy="253916"/>
          </a:xfrm>
          <a:prstGeom prst="rect">
            <a:avLst/>
          </a:prstGeom>
          <a:noFill/>
          <a:ln w="9525">
            <a:noFill/>
            <a:miter lim="800000"/>
            <a:headEnd/>
            <a:tailEnd/>
          </a:ln>
        </p:spPr>
        <p:txBody>
          <a:bodyPr wrap="square">
            <a:spAutoFit/>
          </a:bodyPr>
          <a:lstStyle/>
          <a:p>
            <a:pPr>
              <a:spcBef>
                <a:spcPct val="50000"/>
              </a:spcBef>
            </a:pPr>
            <a:r>
              <a:rPr lang="es-ES_tradnl" sz="1050" dirty="0">
                <a:solidFill>
                  <a:srgbClr val="000000"/>
                </a:solidFill>
              </a:rPr>
              <a:t>DESINFECCIÓN</a:t>
            </a:r>
            <a:endParaRPr lang="es-MX" sz="1050" dirty="0">
              <a:solidFill>
                <a:srgbClr val="000000"/>
              </a:solidFill>
            </a:endParaRPr>
          </a:p>
        </p:txBody>
      </p:sp>
      <p:sp>
        <p:nvSpPr>
          <p:cNvPr id="34" name="Text Box 5">
            <a:extLst>
              <a:ext uri="{FF2B5EF4-FFF2-40B4-BE49-F238E27FC236}">
                <a16:creationId xmlns:a16="http://schemas.microsoft.com/office/drawing/2014/main" id="{BE7FCC62-1ABC-C49B-E172-C7CF7DA95939}"/>
              </a:ext>
            </a:extLst>
          </p:cNvPr>
          <p:cNvSpPr txBox="1">
            <a:spLocks noChangeArrowheads="1"/>
          </p:cNvSpPr>
          <p:nvPr/>
        </p:nvSpPr>
        <p:spPr bwMode="auto">
          <a:xfrm>
            <a:off x="866026" y="2444190"/>
            <a:ext cx="1152525" cy="274638"/>
          </a:xfrm>
          <a:prstGeom prst="rect">
            <a:avLst/>
          </a:prstGeom>
          <a:noFill/>
          <a:ln w="9525">
            <a:noFill/>
            <a:miter lim="800000"/>
            <a:headEnd/>
            <a:tailEnd/>
          </a:ln>
        </p:spPr>
        <p:txBody>
          <a:bodyPr>
            <a:spAutoFit/>
          </a:bodyPr>
          <a:lstStyle/>
          <a:p>
            <a:pPr algn="l">
              <a:spcBef>
                <a:spcPct val="50000"/>
              </a:spcBef>
            </a:pPr>
            <a:r>
              <a:rPr lang="es-ES_tradnl" sz="1200" dirty="0">
                <a:solidFill>
                  <a:srgbClr val="000000"/>
                </a:solidFill>
              </a:rPr>
              <a:t>CAPTACIÓN</a:t>
            </a:r>
            <a:endParaRPr lang="es-MX" sz="1200" dirty="0">
              <a:solidFill>
                <a:srgbClr val="000000"/>
              </a:solidFill>
            </a:endParaRPr>
          </a:p>
        </p:txBody>
      </p:sp>
      <p:sp>
        <p:nvSpPr>
          <p:cNvPr id="38" name="Rectángulo 37">
            <a:extLst>
              <a:ext uri="{FF2B5EF4-FFF2-40B4-BE49-F238E27FC236}">
                <a16:creationId xmlns:a16="http://schemas.microsoft.com/office/drawing/2014/main" id="{59A21342-D1B0-78F3-08B4-519C70992CC2}"/>
              </a:ext>
            </a:extLst>
          </p:cNvPr>
          <p:cNvSpPr/>
          <p:nvPr/>
        </p:nvSpPr>
        <p:spPr>
          <a:xfrm>
            <a:off x="2144509" y="2787761"/>
            <a:ext cx="265763" cy="306496"/>
          </a:xfrm>
          <a:prstGeom prst="rect">
            <a:avLst/>
          </a:prstGeom>
          <a:no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endParaRPr lang="es-UY" sz="1800">
              <a:solidFill>
                <a:srgbClr val="000000"/>
              </a:solidFill>
            </a:endParaRPr>
          </a:p>
        </p:txBody>
      </p:sp>
      <p:grpSp>
        <p:nvGrpSpPr>
          <p:cNvPr id="39" name="Group 8">
            <a:extLst>
              <a:ext uri="{FF2B5EF4-FFF2-40B4-BE49-F238E27FC236}">
                <a16:creationId xmlns:a16="http://schemas.microsoft.com/office/drawing/2014/main" id="{A93F7F93-7C5D-84D7-B84A-EC7E49C4FC04}"/>
              </a:ext>
            </a:extLst>
          </p:cNvPr>
          <p:cNvGrpSpPr>
            <a:grpSpLocks/>
          </p:cNvGrpSpPr>
          <p:nvPr/>
        </p:nvGrpSpPr>
        <p:grpSpPr bwMode="auto">
          <a:xfrm>
            <a:off x="8372190" y="2525204"/>
            <a:ext cx="1316908" cy="837394"/>
            <a:chOff x="4059" y="1480"/>
            <a:chExt cx="778" cy="453"/>
          </a:xfrm>
          <a:noFill/>
        </p:grpSpPr>
        <p:sp>
          <p:nvSpPr>
            <p:cNvPr id="40" name="Rectangle 9">
              <a:extLst>
                <a:ext uri="{FF2B5EF4-FFF2-40B4-BE49-F238E27FC236}">
                  <a16:creationId xmlns:a16="http://schemas.microsoft.com/office/drawing/2014/main" id="{7C60EA3C-D3B4-F56F-E2DB-C4E2AFB14C0A}"/>
                </a:ext>
              </a:extLst>
            </p:cNvPr>
            <p:cNvSpPr>
              <a:spLocks noChangeArrowheads="1"/>
            </p:cNvSpPr>
            <p:nvPr/>
          </p:nvSpPr>
          <p:spPr bwMode="auto">
            <a:xfrm>
              <a:off x="4059" y="1480"/>
              <a:ext cx="771" cy="453"/>
            </a:xfrm>
            <a:prstGeom prst="rect">
              <a:avLst/>
            </a:prstGeom>
            <a:grpFill/>
            <a:ln w="38100">
              <a:solidFill>
                <a:schemeClr val="tx1"/>
              </a:solidFill>
              <a:miter lim="800000"/>
              <a:headEnd/>
              <a:tailEnd/>
            </a:ln>
          </p:spPr>
          <p:txBody>
            <a:bodyPr wrap="none" anchor="ctr"/>
            <a:lstStyle/>
            <a:p>
              <a:pPr algn="l"/>
              <a:endParaRPr lang="es-UY" sz="1800">
                <a:solidFill>
                  <a:srgbClr val="000000"/>
                </a:solidFill>
              </a:endParaRPr>
            </a:p>
          </p:txBody>
        </p:sp>
        <p:sp>
          <p:nvSpPr>
            <p:cNvPr id="41" name="Text Box 10">
              <a:extLst>
                <a:ext uri="{FF2B5EF4-FFF2-40B4-BE49-F238E27FC236}">
                  <a16:creationId xmlns:a16="http://schemas.microsoft.com/office/drawing/2014/main" id="{9B8DBA24-A24B-CADB-6171-EB7462B916C3}"/>
                </a:ext>
              </a:extLst>
            </p:cNvPr>
            <p:cNvSpPr txBox="1">
              <a:spLocks noChangeArrowheads="1"/>
            </p:cNvSpPr>
            <p:nvPr/>
          </p:nvSpPr>
          <p:spPr bwMode="auto">
            <a:xfrm>
              <a:off x="4066" y="1596"/>
              <a:ext cx="771" cy="216"/>
            </a:xfrm>
            <a:prstGeom prst="rect">
              <a:avLst/>
            </a:prstGeom>
            <a:grpFill/>
            <a:ln w="9525">
              <a:noFill/>
              <a:miter lim="800000"/>
              <a:headEnd/>
              <a:tailEnd/>
            </a:ln>
          </p:spPr>
          <p:txBody>
            <a:bodyPr>
              <a:spAutoFit/>
            </a:bodyPr>
            <a:lstStyle/>
            <a:p>
              <a:pPr algn="ctr">
                <a:spcBef>
                  <a:spcPct val="50000"/>
                </a:spcBef>
              </a:pPr>
              <a:r>
                <a:rPr lang="es-ES_tradnl" sz="1000" b="1" dirty="0">
                  <a:solidFill>
                    <a:srgbClr val="00001C"/>
                  </a:solidFill>
                </a:rPr>
                <a:t>DEPÓSITO DE AGUA FILTRADA</a:t>
              </a:r>
              <a:endParaRPr lang="es-MX" sz="1000" b="1" dirty="0">
                <a:solidFill>
                  <a:srgbClr val="00001C"/>
                </a:solidFill>
              </a:endParaRPr>
            </a:p>
          </p:txBody>
        </p:sp>
      </p:grpSp>
      <p:sp>
        <p:nvSpPr>
          <p:cNvPr id="43" name="Text Box 25">
            <a:extLst>
              <a:ext uri="{FF2B5EF4-FFF2-40B4-BE49-F238E27FC236}">
                <a16:creationId xmlns:a16="http://schemas.microsoft.com/office/drawing/2014/main" id="{A75DBC97-F3E7-1C9D-CA2F-C2617989E1E4}"/>
              </a:ext>
            </a:extLst>
          </p:cNvPr>
          <p:cNvSpPr txBox="1">
            <a:spLocks noChangeArrowheads="1"/>
          </p:cNvSpPr>
          <p:nvPr/>
        </p:nvSpPr>
        <p:spPr bwMode="auto">
          <a:xfrm>
            <a:off x="3746410" y="3482363"/>
            <a:ext cx="1344676" cy="261610"/>
          </a:xfrm>
          <a:prstGeom prst="rect">
            <a:avLst/>
          </a:prstGeom>
          <a:noFill/>
          <a:ln w="9525">
            <a:noFill/>
            <a:miter lim="800000"/>
            <a:headEnd/>
            <a:tailEnd/>
          </a:ln>
        </p:spPr>
        <p:txBody>
          <a:bodyPr wrap="square">
            <a:spAutoFit/>
          </a:bodyPr>
          <a:lstStyle/>
          <a:p>
            <a:pPr algn="l">
              <a:spcBef>
                <a:spcPct val="50000"/>
              </a:spcBef>
            </a:pPr>
            <a:r>
              <a:rPr lang="es-ES_tradnl" sz="1100" dirty="0">
                <a:solidFill>
                  <a:srgbClr val="000000"/>
                </a:solidFill>
              </a:rPr>
              <a:t>FLOCULACIÓN</a:t>
            </a:r>
            <a:endParaRPr lang="es-MX" sz="1100" dirty="0">
              <a:solidFill>
                <a:srgbClr val="000000"/>
              </a:solidFill>
            </a:endParaRPr>
          </a:p>
        </p:txBody>
      </p:sp>
      <p:cxnSp>
        <p:nvCxnSpPr>
          <p:cNvPr id="44" name="Conector recto 43">
            <a:extLst>
              <a:ext uri="{FF2B5EF4-FFF2-40B4-BE49-F238E27FC236}">
                <a16:creationId xmlns:a16="http://schemas.microsoft.com/office/drawing/2014/main" id="{BE543CBD-368B-EE4F-8FAB-60B9DB7503FA}"/>
              </a:ext>
            </a:extLst>
          </p:cNvPr>
          <p:cNvCxnSpPr>
            <a:cxnSpLocks/>
          </p:cNvCxnSpPr>
          <p:nvPr/>
        </p:nvCxnSpPr>
        <p:spPr bwMode="auto">
          <a:xfrm>
            <a:off x="3850959" y="2598254"/>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 name="Forma libre: forma 44">
            <a:extLst>
              <a:ext uri="{FF2B5EF4-FFF2-40B4-BE49-F238E27FC236}">
                <a16:creationId xmlns:a16="http://schemas.microsoft.com/office/drawing/2014/main" id="{298EBBDC-D452-A474-3CBD-7C6FD0826C33}"/>
              </a:ext>
            </a:extLst>
          </p:cNvPr>
          <p:cNvSpPr/>
          <p:nvPr/>
        </p:nvSpPr>
        <p:spPr bwMode="auto">
          <a:xfrm>
            <a:off x="3712991" y="2551452"/>
            <a:ext cx="1267691" cy="810491"/>
          </a:xfrm>
          <a:custGeom>
            <a:avLst/>
            <a:gdLst>
              <a:gd name="connsiteX0" fmla="*/ 0 w 1267691"/>
              <a:gd name="connsiteY0" fmla="*/ 20782 h 810491"/>
              <a:gd name="connsiteX1" fmla="*/ 0 w 1267691"/>
              <a:gd name="connsiteY1" fmla="*/ 810491 h 810491"/>
              <a:gd name="connsiteX2" fmla="*/ 1267691 w 1267691"/>
              <a:gd name="connsiteY2" fmla="*/ 810491 h 810491"/>
              <a:gd name="connsiteX3" fmla="*/ 1267691 w 1267691"/>
              <a:gd name="connsiteY3" fmla="*/ 0 h 810491"/>
            </a:gdLst>
            <a:ahLst/>
            <a:cxnLst>
              <a:cxn ang="0">
                <a:pos x="connsiteX0" y="connsiteY0"/>
              </a:cxn>
              <a:cxn ang="0">
                <a:pos x="connsiteX1" y="connsiteY1"/>
              </a:cxn>
              <a:cxn ang="0">
                <a:pos x="connsiteX2" y="connsiteY2"/>
              </a:cxn>
              <a:cxn ang="0">
                <a:pos x="connsiteX3" y="connsiteY3"/>
              </a:cxn>
            </a:cxnLst>
            <a:rect l="l" t="t" r="r" b="b"/>
            <a:pathLst>
              <a:path w="1267691" h="810491">
                <a:moveTo>
                  <a:pt x="0" y="20782"/>
                </a:moveTo>
                <a:lnTo>
                  <a:pt x="0" y="810491"/>
                </a:lnTo>
                <a:lnTo>
                  <a:pt x="1267691" y="810491"/>
                </a:lnTo>
                <a:lnTo>
                  <a:pt x="1267691" y="0"/>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46" name="Conector recto 45">
            <a:extLst>
              <a:ext uri="{FF2B5EF4-FFF2-40B4-BE49-F238E27FC236}">
                <a16:creationId xmlns:a16="http://schemas.microsoft.com/office/drawing/2014/main" id="{A661DC09-A55B-7535-E812-BFD18169E6EF}"/>
              </a:ext>
            </a:extLst>
          </p:cNvPr>
          <p:cNvCxnSpPr>
            <a:cxnSpLocks/>
          </p:cNvCxnSpPr>
          <p:nvPr/>
        </p:nvCxnSpPr>
        <p:spPr bwMode="auto">
          <a:xfrm>
            <a:off x="3976584" y="2598254"/>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Conector recto 46">
            <a:extLst>
              <a:ext uri="{FF2B5EF4-FFF2-40B4-BE49-F238E27FC236}">
                <a16:creationId xmlns:a16="http://schemas.microsoft.com/office/drawing/2014/main" id="{27F8AAEC-1162-050F-402B-EA9F4AB81F54}"/>
              </a:ext>
            </a:extLst>
          </p:cNvPr>
          <p:cNvCxnSpPr>
            <a:cxnSpLocks/>
          </p:cNvCxnSpPr>
          <p:nvPr/>
        </p:nvCxnSpPr>
        <p:spPr bwMode="auto">
          <a:xfrm>
            <a:off x="4138991" y="2593973"/>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Conector recto 47">
            <a:extLst>
              <a:ext uri="{FF2B5EF4-FFF2-40B4-BE49-F238E27FC236}">
                <a16:creationId xmlns:a16="http://schemas.microsoft.com/office/drawing/2014/main" id="{3CF8A69A-6887-313E-23DE-485761ABC989}"/>
              </a:ext>
            </a:extLst>
          </p:cNvPr>
          <p:cNvCxnSpPr>
            <a:cxnSpLocks/>
          </p:cNvCxnSpPr>
          <p:nvPr/>
        </p:nvCxnSpPr>
        <p:spPr bwMode="auto">
          <a:xfrm>
            <a:off x="4264616" y="2593973"/>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Conector recto 48">
            <a:extLst>
              <a:ext uri="{FF2B5EF4-FFF2-40B4-BE49-F238E27FC236}">
                <a16:creationId xmlns:a16="http://schemas.microsoft.com/office/drawing/2014/main" id="{7FB84E24-9EE5-0255-C102-380F2385D9C5}"/>
              </a:ext>
            </a:extLst>
          </p:cNvPr>
          <p:cNvCxnSpPr>
            <a:cxnSpLocks/>
          </p:cNvCxnSpPr>
          <p:nvPr/>
        </p:nvCxnSpPr>
        <p:spPr bwMode="auto">
          <a:xfrm>
            <a:off x="4427023" y="2604803"/>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Conector recto 49">
            <a:extLst>
              <a:ext uri="{FF2B5EF4-FFF2-40B4-BE49-F238E27FC236}">
                <a16:creationId xmlns:a16="http://schemas.microsoft.com/office/drawing/2014/main" id="{7475CBC8-CBD2-86E8-6639-92F7AF657AD9}"/>
              </a:ext>
            </a:extLst>
          </p:cNvPr>
          <p:cNvCxnSpPr>
            <a:cxnSpLocks/>
          </p:cNvCxnSpPr>
          <p:nvPr/>
        </p:nvCxnSpPr>
        <p:spPr bwMode="auto">
          <a:xfrm>
            <a:off x="4552648" y="2604803"/>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Conector recto 50">
            <a:extLst>
              <a:ext uri="{FF2B5EF4-FFF2-40B4-BE49-F238E27FC236}">
                <a16:creationId xmlns:a16="http://schemas.microsoft.com/office/drawing/2014/main" id="{368B05CA-25E1-4E66-3241-5B215DFD03A3}"/>
              </a:ext>
            </a:extLst>
          </p:cNvPr>
          <p:cNvCxnSpPr>
            <a:cxnSpLocks/>
          </p:cNvCxnSpPr>
          <p:nvPr/>
        </p:nvCxnSpPr>
        <p:spPr bwMode="auto">
          <a:xfrm>
            <a:off x="4715055" y="2600522"/>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Conector recto 51">
            <a:extLst>
              <a:ext uri="{FF2B5EF4-FFF2-40B4-BE49-F238E27FC236}">
                <a16:creationId xmlns:a16="http://schemas.microsoft.com/office/drawing/2014/main" id="{B67BE941-9742-1CE7-A171-42D0D54CFEF7}"/>
              </a:ext>
            </a:extLst>
          </p:cNvPr>
          <p:cNvCxnSpPr>
            <a:cxnSpLocks/>
          </p:cNvCxnSpPr>
          <p:nvPr/>
        </p:nvCxnSpPr>
        <p:spPr bwMode="auto">
          <a:xfrm>
            <a:off x="4840680" y="2600522"/>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 name="Line 24">
            <a:extLst>
              <a:ext uri="{FF2B5EF4-FFF2-40B4-BE49-F238E27FC236}">
                <a16:creationId xmlns:a16="http://schemas.microsoft.com/office/drawing/2014/main" id="{46B62C64-F867-63F6-20C1-5CD9B50E00B1}"/>
              </a:ext>
            </a:extLst>
          </p:cNvPr>
          <p:cNvSpPr>
            <a:spLocks noChangeShapeType="1"/>
          </p:cNvSpPr>
          <p:nvPr/>
        </p:nvSpPr>
        <p:spPr bwMode="auto">
          <a:xfrm flipV="1">
            <a:off x="6409237" y="2945261"/>
            <a:ext cx="38158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4" name="Line 24">
            <a:extLst>
              <a:ext uri="{FF2B5EF4-FFF2-40B4-BE49-F238E27FC236}">
                <a16:creationId xmlns:a16="http://schemas.microsoft.com/office/drawing/2014/main" id="{4900447C-671D-C4AC-4CBB-2B196B6E02A6}"/>
              </a:ext>
            </a:extLst>
          </p:cNvPr>
          <p:cNvSpPr>
            <a:spLocks noChangeShapeType="1"/>
          </p:cNvSpPr>
          <p:nvPr/>
        </p:nvSpPr>
        <p:spPr bwMode="auto">
          <a:xfrm flipV="1">
            <a:off x="9677255" y="2945261"/>
            <a:ext cx="1008062"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5" name="Rectángulo: esquinas superiores cortadas 54">
            <a:extLst>
              <a:ext uri="{FF2B5EF4-FFF2-40B4-BE49-F238E27FC236}">
                <a16:creationId xmlns:a16="http://schemas.microsoft.com/office/drawing/2014/main" id="{38AA4F54-B48E-8637-873A-E0FC6B7BE257}"/>
              </a:ext>
            </a:extLst>
          </p:cNvPr>
          <p:cNvSpPr/>
          <p:nvPr/>
        </p:nvSpPr>
        <p:spPr bwMode="auto">
          <a:xfrm rot="10800000">
            <a:off x="5351817" y="2600521"/>
            <a:ext cx="1055092" cy="1078543"/>
          </a:xfrm>
          <a:prstGeom prst="snip2SameRect">
            <a:avLst>
              <a:gd name="adj1" fmla="val 47120"/>
              <a:gd name="adj2" fmla="val 0"/>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56" name="Line 6">
            <a:extLst>
              <a:ext uri="{FF2B5EF4-FFF2-40B4-BE49-F238E27FC236}">
                <a16:creationId xmlns:a16="http://schemas.microsoft.com/office/drawing/2014/main" id="{3F027E7D-2D00-EA6B-AFBC-5899647FE5FF}"/>
              </a:ext>
            </a:extLst>
          </p:cNvPr>
          <p:cNvSpPr>
            <a:spLocks noChangeShapeType="1"/>
          </p:cNvSpPr>
          <p:nvPr/>
        </p:nvSpPr>
        <p:spPr bwMode="auto">
          <a:xfrm>
            <a:off x="2421491" y="2979379"/>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7" name="Line 6">
            <a:extLst>
              <a:ext uri="{FF2B5EF4-FFF2-40B4-BE49-F238E27FC236}">
                <a16:creationId xmlns:a16="http://schemas.microsoft.com/office/drawing/2014/main" id="{4FD1C4AC-8A6E-165D-486F-310F321DBFF8}"/>
              </a:ext>
            </a:extLst>
          </p:cNvPr>
          <p:cNvSpPr>
            <a:spLocks noChangeShapeType="1"/>
          </p:cNvSpPr>
          <p:nvPr/>
        </p:nvSpPr>
        <p:spPr bwMode="auto">
          <a:xfrm>
            <a:off x="1731757" y="2952104"/>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73" name="CuadroTexto 72">
            <a:extLst>
              <a:ext uri="{FF2B5EF4-FFF2-40B4-BE49-F238E27FC236}">
                <a16:creationId xmlns:a16="http://schemas.microsoft.com/office/drawing/2014/main" id="{141559EA-70C1-4D37-F182-88E3F173FCDD}"/>
              </a:ext>
            </a:extLst>
          </p:cNvPr>
          <p:cNvSpPr txBox="1"/>
          <p:nvPr/>
        </p:nvSpPr>
        <p:spPr>
          <a:xfrm>
            <a:off x="4000775" y="4762814"/>
            <a:ext cx="2489997" cy="584775"/>
          </a:xfrm>
          <a:prstGeom prst="rect">
            <a:avLst/>
          </a:prstGeom>
          <a:noFill/>
        </p:spPr>
        <p:txBody>
          <a:bodyPr wrap="square" rtlCol="0">
            <a:spAutoFit/>
          </a:bodyPr>
          <a:lstStyle/>
          <a:p>
            <a:r>
              <a:rPr lang="es-UY" sz="1600" dirty="0">
                <a:solidFill>
                  <a:schemeClr val="tx1"/>
                </a:solidFill>
                <a:latin typeface="myriad-pro"/>
              </a:rPr>
              <a:t>LOG </a:t>
            </a:r>
            <a:r>
              <a:rPr lang="es-UY" sz="1600" dirty="0" err="1">
                <a:solidFill>
                  <a:schemeClr val="tx1"/>
                </a:solidFill>
                <a:latin typeface="myriad-pro"/>
              </a:rPr>
              <a:t>Giardia</a:t>
            </a:r>
            <a:r>
              <a:rPr lang="es-UY" sz="1600" dirty="0">
                <a:solidFill>
                  <a:schemeClr val="tx1"/>
                </a:solidFill>
                <a:latin typeface="myriad-pro"/>
              </a:rPr>
              <a:t> = 3,5</a:t>
            </a:r>
          </a:p>
          <a:p>
            <a:r>
              <a:rPr lang="es-UY" sz="1600" dirty="0">
                <a:solidFill>
                  <a:schemeClr val="tx1"/>
                </a:solidFill>
                <a:latin typeface="myriad-pro"/>
              </a:rPr>
              <a:t>LOG Cryptosporidium = 3</a:t>
            </a:r>
          </a:p>
        </p:txBody>
      </p:sp>
      <p:cxnSp>
        <p:nvCxnSpPr>
          <p:cNvPr id="67" name="Conector recto 66">
            <a:extLst>
              <a:ext uri="{FF2B5EF4-FFF2-40B4-BE49-F238E27FC236}">
                <a16:creationId xmlns:a16="http://schemas.microsoft.com/office/drawing/2014/main" id="{479B4898-2099-D442-6733-4FBA09F967A4}"/>
              </a:ext>
            </a:extLst>
          </p:cNvPr>
          <p:cNvCxnSpPr>
            <a:cxnSpLocks/>
          </p:cNvCxnSpPr>
          <p:nvPr/>
        </p:nvCxnSpPr>
        <p:spPr>
          <a:xfrm>
            <a:off x="2018551" y="5334744"/>
            <a:ext cx="942117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Conector recto 68">
            <a:extLst>
              <a:ext uri="{FF2B5EF4-FFF2-40B4-BE49-F238E27FC236}">
                <a16:creationId xmlns:a16="http://schemas.microsoft.com/office/drawing/2014/main" id="{A3ED52E3-2489-5F91-7CED-44E316C5A190}"/>
              </a:ext>
            </a:extLst>
          </p:cNvPr>
          <p:cNvCxnSpPr/>
          <p:nvPr/>
        </p:nvCxnSpPr>
        <p:spPr>
          <a:xfrm>
            <a:off x="8112224" y="3032993"/>
            <a:ext cx="0" cy="2340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0" name="Conector recto 69">
            <a:extLst>
              <a:ext uri="{FF2B5EF4-FFF2-40B4-BE49-F238E27FC236}">
                <a16:creationId xmlns:a16="http://schemas.microsoft.com/office/drawing/2014/main" id="{82907E41-408F-84C5-5865-1FF6D94BFB2A}"/>
              </a:ext>
            </a:extLst>
          </p:cNvPr>
          <p:cNvCxnSpPr/>
          <p:nvPr/>
        </p:nvCxnSpPr>
        <p:spPr>
          <a:xfrm>
            <a:off x="9912424" y="2952104"/>
            <a:ext cx="0" cy="2340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1" name="Line 24">
            <a:extLst>
              <a:ext uri="{FF2B5EF4-FFF2-40B4-BE49-F238E27FC236}">
                <a16:creationId xmlns:a16="http://schemas.microsoft.com/office/drawing/2014/main" id="{D58C8CCB-66B8-3462-761B-762E5AF7463E}"/>
              </a:ext>
            </a:extLst>
          </p:cNvPr>
          <p:cNvSpPr>
            <a:spLocks noChangeShapeType="1"/>
          </p:cNvSpPr>
          <p:nvPr/>
        </p:nvSpPr>
        <p:spPr bwMode="auto">
          <a:xfrm>
            <a:off x="7775646" y="2905911"/>
            <a:ext cx="59654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72" name="CuadroTexto 71">
            <a:extLst>
              <a:ext uri="{FF2B5EF4-FFF2-40B4-BE49-F238E27FC236}">
                <a16:creationId xmlns:a16="http://schemas.microsoft.com/office/drawing/2014/main" id="{AF4652EC-6323-7B04-4B16-145D757BE12A}"/>
              </a:ext>
            </a:extLst>
          </p:cNvPr>
          <p:cNvSpPr txBox="1"/>
          <p:nvPr/>
        </p:nvSpPr>
        <p:spPr>
          <a:xfrm>
            <a:off x="8112224" y="4900715"/>
            <a:ext cx="1905080" cy="338554"/>
          </a:xfrm>
          <a:prstGeom prst="rect">
            <a:avLst/>
          </a:prstGeom>
          <a:noFill/>
        </p:spPr>
        <p:txBody>
          <a:bodyPr wrap="square" rtlCol="0">
            <a:spAutoFit/>
          </a:bodyPr>
          <a:lstStyle/>
          <a:p>
            <a:r>
              <a:rPr lang="es-UY" sz="1600" dirty="0">
                <a:solidFill>
                  <a:schemeClr val="tx1"/>
                </a:solidFill>
                <a:latin typeface="myriad-pro"/>
              </a:rPr>
              <a:t>LOG INACTIVACIÓN</a:t>
            </a:r>
          </a:p>
        </p:txBody>
      </p:sp>
      <p:sp>
        <p:nvSpPr>
          <p:cNvPr id="74" name="CuadroTexto 73">
            <a:extLst>
              <a:ext uri="{FF2B5EF4-FFF2-40B4-BE49-F238E27FC236}">
                <a16:creationId xmlns:a16="http://schemas.microsoft.com/office/drawing/2014/main" id="{4C0564B2-64DC-CED2-92FD-CFC49B56EA37}"/>
              </a:ext>
            </a:extLst>
          </p:cNvPr>
          <p:cNvSpPr txBox="1"/>
          <p:nvPr/>
        </p:nvSpPr>
        <p:spPr>
          <a:xfrm>
            <a:off x="9991999" y="4885924"/>
            <a:ext cx="1368150" cy="338554"/>
          </a:xfrm>
          <a:prstGeom prst="rect">
            <a:avLst/>
          </a:prstGeom>
          <a:noFill/>
        </p:spPr>
        <p:txBody>
          <a:bodyPr wrap="square" rtlCol="0">
            <a:spAutoFit/>
          </a:bodyPr>
          <a:lstStyle/>
          <a:p>
            <a:r>
              <a:rPr lang="es-UY" sz="1600" b="1" dirty="0">
                <a:solidFill>
                  <a:schemeClr val="tx1"/>
                </a:solidFill>
                <a:latin typeface="myriad-pro"/>
              </a:rPr>
              <a:t>LOG TOTAL</a:t>
            </a:r>
          </a:p>
        </p:txBody>
      </p:sp>
      <p:cxnSp>
        <p:nvCxnSpPr>
          <p:cNvPr id="3" name="Conector recto de flecha 2">
            <a:extLst>
              <a:ext uri="{FF2B5EF4-FFF2-40B4-BE49-F238E27FC236}">
                <a16:creationId xmlns:a16="http://schemas.microsoft.com/office/drawing/2014/main" id="{882B321A-763C-65E1-BA40-1BD43C98444C}"/>
              </a:ext>
            </a:extLst>
          </p:cNvPr>
          <p:cNvCxnSpPr>
            <a:cxnSpLocks/>
          </p:cNvCxnSpPr>
          <p:nvPr/>
        </p:nvCxnSpPr>
        <p:spPr bwMode="auto">
          <a:xfrm>
            <a:off x="5879976" y="1412776"/>
            <a:ext cx="0" cy="1090281"/>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cxnSp>
        <p:nvCxnSpPr>
          <p:cNvPr id="36" name="Conector recto de flecha 35">
            <a:extLst>
              <a:ext uri="{FF2B5EF4-FFF2-40B4-BE49-F238E27FC236}">
                <a16:creationId xmlns:a16="http://schemas.microsoft.com/office/drawing/2014/main" id="{9BF24018-EC6C-99EB-3974-6BE42EC3EA05}"/>
              </a:ext>
            </a:extLst>
          </p:cNvPr>
          <p:cNvCxnSpPr>
            <a:cxnSpLocks/>
          </p:cNvCxnSpPr>
          <p:nvPr/>
        </p:nvCxnSpPr>
        <p:spPr bwMode="auto">
          <a:xfrm>
            <a:off x="7320136" y="1412776"/>
            <a:ext cx="0" cy="1090281"/>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cxnSp>
        <p:nvCxnSpPr>
          <p:cNvPr id="42" name="Conector recto 41">
            <a:extLst>
              <a:ext uri="{FF2B5EF4-FFF2-40B4-BE49-F238E27FC236}">
                <a16:creationId xmlns:a16="http://schemas.microsoft.com/office/drawing/2014/main" id="{772EAA6D-3EFF-2C2B-E877-59B900D77092}"/>
              </a:ext>
            </a:extLst>
          </p:cNvPr>
          <p:cNvCxnSpPr/>
          <p:nvPr/>
        </p:nvCxnSpPr>
        <p:spPr>
          <a:xfrm>
            <a:off x="1938133" y="3045036"/>
            <a:ext cx="0" cy="2340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 name="CuadroTexto 4">
            <a:extLst>
              <a:ext uri="{FF2B5EF4-FFF2-40B4-BE49-F238E27FC236}">
                <a16:creationId xmlns:a16="http://schemas.microsoft.com/office/drawing/2014/main" id="{941370CE-CA1A-A064-731C-79517BF70C6D}"/>
              </a:ext>
            </a:extLst>
          </p:cNvPr>
          <p:cNvSpPr txBox="1"/>
          <p:nvPr/>
        </p:nvSpPr>
        <p:spPr>
          <a:xfrm>
            <a:off x="752275" y="5654217"/>
            <a:ext cx="10225136" cy="707886"/>
          </a:xfrm>
          <a:prstGeom prst="rect">
            <a:avLst/>
          </a:prstGeom>
          <a:noFill/>
        </p:spPr>
        <p:txBody>
          <a:bodyPr wrap="square">
            <a:spAutoFit/>
          </a:bodyPr>
          <a:lstStyle/>
          <a:p>
            <a:pPr>
              <a:spcBef>
                <a:spcPct val="50000"/>
              </a:spcBef>
            </a:pPr>
            <a:r>
              <a:rPr lang="es-MX" dirty="0">
                <a:solidFill>
                  <a:schemeClr val="tx1"/>
                </a:solidFill>
              </a:rPr>
              <a:t>Ejemplo: Si se cumplen los requisitos de filtración individuales (en todos los filtros) y no los colectivos</a:t>
            </a:r>
            <a:endParaRPr lang="es-MX" sz="2000" dirty="0">
              <a:solidFill>
                <a:schemeClr val="tx1"/>
              </a:solidFill>
            </a:endParaRPr>
          </a:p>
        </p:txBody>
      </p:sp>
      <p:sp>
        <p:nvSpPr>
          <p:cNvPr id="35" name="Text Box 80">
            <a:extLst>
              <a:ext uri="{FF2B5EF4-FFF2-40B4-BE49-F238E27FC236}">
                <a16:creationId xmlns:a16="http://schemas.microsoft.com/office/drawing/2014/main" id="{0033BAE6-46C1-F42A-C978-0D80E74BEBC5}"/>
              </a:ext>
            </a:extLst>
          </p:cNvPr>
          <p:cNvSpPr txBox="1">
            <a:spLocks noChangeArrowheads="1"/>
          </p:cNvSpPr>
          <p:nvPr/>
        </p:nvSpPr>
        <p:spPr bwMode="auto">
          <a:xfrm>
            <a:off x="27598" y="6551906"/>
            <a:ext cx="4248150" cy="276999"/>
          </a:xfrm>
          <a:prstGeom prst="rect">
            <a:avLst/>
          </a:prstGeom>
          <a:noFill/>
          <a:ln w="9525">
            <a:noFill/>
            <a:miter lim="800000"/>
            <a:headEnd/>
            <a:tailEnd/>
          </a:ln>
        </p:spPr>
        <p:txBody>
          <a:bodyPr>
            <a:spAutoFit/>
          </a:bodyPr>
          <a:lstStyle/>
          <a:p>
            <a:pPr>
              <a:spcBef>
                <a:spcPct val="50000"/>
              </a:spcBef>
            </a:pPr>
            <a:r>
              <a:rPr lang="es-ES_tradnl" sz="1200" dirty="0">
                <a:solidFill>
                  <a:schemeClr val="tx1"/>
                </a:solidFill>
              </a:rPr>
              <a:t>Sánchez, Araujo, Ríos</a:t>
            </a:r>
            <a:endParaRPr lang="es-ES" sz="1200" dirty="0">
              <a:solidFill>
                <a:schemeClr val="tx1"/>
              </a:solidFill>
            </a:endParaRPr>
          </a:p>
        </p:txBody>
      </p:sp>
    </p:spTree>
    <p:extLst>
      <p:ext uri="{BB962C8B-B14F-4D97-AF65-F5344CB8AC3E}">
        <p14:creationId xmlns:p14="http://schemas.microsoft.com/office/powerpoint/2010/main" val="86156732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fill="hold"/>
                                        <p:tgtEl>
                                          <p:spTgt spid="36"/>
                                        </p:tgtEl>
                                        <p:attrNameLst>
                                          <p:attrName>ppt_x</p:attrName>
                                        </p:attrNameLst>
                                      </p:cBhvr>
                                      <p:tavLst>
                                        <p:tav tm="0">
                                          <p:val>
                                            <p:strVal val="#ppt_x"/>
                                          </p:val>
                                        </p:tav>
                                        <p:tav tm="100000">
                                          <p:val>
                                            <p:strVal val="#ppt_x"/>
                                          </p:val>
                                        </p:tav>
                                      </p:tavLst>
                                    </p:anim>
                                    <p:anim calcmode="lin" valueType="num">
                                      <p:cBhvr additive="base">
                                        <p:cTn id="1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 name="Rectángulo 64">
            <a:extLst>
              <a:ext uri="{FF2B5EF4-FFF2-40B4-BE49-F238E27FC236}">
                <a16:creationId xmlns:a16="http://schemas.microsoft.com/office/drawing/2014/main" id="{64D9AC5F-34F3-4DF7-D3CF-7D17C322F11C}"/>
              </a:ext>
            </a:extLst>
          </p:cNvPr>
          <p:cNvSpPr/>
          <p:nvPr/>
        </p:nvSpPr>
        <p:spPr bwMode="auto">
          <a:xfrm>
            <a:off x="752275" y="1052736"/>
            <a:ext cx="10687449" cy="3672408"/>
          </a:xfrm>
          <a:prstGeom prst="rect">
            <a:avLst/>
          </a:prstGeom>
          <a:solidFill>
            <a:schemeClr val="bg1"/>
          </a:solidFill>
          <a:ln w="9525" cap="flat" cmpd="sng" algn="ctr">
            <a:solidFill>
              <a:schemeClr val="tx2">
                <a:lumMod val="95000"/>
                <a:lumOff val="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 name="Text Box 3">
            <a:extLst>
              <a:ext uri="{FF2B5EF4-FFF2-40B4-BE49-F238E27FC236}">
                <a16:creationId xmlns:a16="http://schemas.microsoft.com/office/drawing/2014/main" id="{7C8BA021-9718-C942-7469-5D3B5EE7B280}"/>
              </a:ext>
            </a:extLst>
          </p:cNvPr>
          <p:cNvSpPr txBox="1">
            <a:spLocks noChangeArrowheads="1"/>
          </p:cNvSpPr>
          <p:nvPr/>
        </p:nvSpPr>
        <p:spPr bwMode="auto">
          <a:xfrm>
            <a:off x="2451010" y="3475497"/>
            <a:ext cx="1295400" cy="261610"/>
          </a:xfrm>
          <a:prstGeom prst="rect">
            <a:avLst/>
          </a:prstGeom>
          <a:noFill/>
          <a:ln w="9525">
            <a:noFill/>
            <a:miter lim="800000"/>
            <a:headEnd/>
            <a:tailEnd/>
          </a:ln>
        </p:spPr>
        <p:txBody>
          <a:bodyPr>
            <a:spAutoFit/>
          </a:bodyPr>
          <a:lstStyle/>
          <a:p>
            <a:pPr>
              <a:spcBef>
                <a:spcPct val="50000"/>
              </a:spcBef>
            </a:pPr>
            <a:r>
              <a:rPr lang="es-ES_tradnl" sz="1100" dirty="0">
                <a:solidFill>
                  <a:srgbClr val="000000"/>
                </a:solidFill>
              </a:rPr>
              <a:t>COAGULACIÓN</a:t>
            </a:r>
            <a:endParaRPr lang="es-MX" sz="1100" dirty="0">
              <a:solidFill>
                <a:srgbClr val="000000"/>
              </a:solidFill>
            </a:endParaRPr>
          </a:p>
        </p:txBody>
      </p:sp>
      <p:sp>
        <p:nvSpPr>
          <p:cNvPr id="4" name="Line 6">
            <a:extLst>
              <a:ext uri="{FF2B5EF4-FFF2-40B4-BE49-F238E27FC236}">
                <a16:creationId xmlns:a16="http://schemas.microsoft.com/office/drawing/2014/main" id="{0ABA05F1-FF8D-0B0F-081B-7F2F7A73C506}"/>
              </a:ext>
            </a:extLst>
          </p:cNvPr>
          <p:cNvSpPr>
            <a:spLocks noChangeShapeType="1"/>
          </p:cNvSpPr>
          <p:nvPr/>
        </p:nvSpPr>
        <p:spPr bwMode="auto">
          <a:xfrm>
            <a:off x="3266041" y="2994811"/>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grpSp>
        <p:nvGrpSpPr>
          <p:cNvPr id="6" name="Group 13">
            <a:extLst>
              <a:ext uri="{FF2B5EF4-FFF2-40B4-BE49-F238E27FC236}">
                <a16:creationId xmlns:a16="http://schemas.microsoft.com/office/drawing/2014/main" id="{68936B16-6059-F81B-22DE-3D384A224923}"/>
              </a:ext>
            </a:extLst>
          </p:cNvPr>
          <p:cNvGrpSpPr>
            <a:grpSpLocks/>
          </p:cNvGrpSpPr>
          <p:nvPr/>
        </p:nvGrpSpPr>
        <p:grpSpPr bwMode="auto">
          <a:xfrm>
            <a:off x="1109513" y="1995601"/>
            <a:ext cx="649287" cy="1800225"/>
            <a:chOff x="385" y="1162"/>
            <a:chExt cx="409" cy="1134"/>
          </a:xfrm>
        </p:grpSpPr>
        <p:grpSp>
          <p:nvGrpSpPr>
            <p:cNvPr id="7" name="Group 14">
              <a:extLst>
                <a:ext uri="{FF2B5EF4-FFF2-40B4-BE49-F238E27FC236}">
                  <a16:creationId xmlns:a16="http://schemas.microsoft.com/office/drawing/2014/main" id="{2D6810B4-FEE3-3F7E-E6A1-70E5F052849C}"/>
                </a:ext>
              </a:extLst>
            </p:cNvPr>
            <p:cNvGrpSpPr>
              <a:grpSpLocks/>
            </p:cNvGrpSpPr>
            <p:nvPr/>
          </p:nvGrpSpPr>
          <p:grpSpPr bwMode="auto">
            <a:xfrm>
              <a:off x="476" y="1162"/>
              <a:ext cx="318" cy="1134"/>
              <a:chOff x="612" y="1162"/>
              <a:chExt cx="318" cy="1134"/>
            </a:xfrm>
          </p:grpSpPr>
          <p:sp>
            <p:nvSpPr>
              <p:cNvPr id="13" name="Freeform 15">
                <a:extLst>
                  <a:ext uri="{FF2B5EF4-FFF2-40B4-BE49-F238E27FC236}">
                    <a16:creationId xmlns:a16="http://schemas.microsoft.com/office/drawing/2014/main" id="{1A9C35A1-007C-DF0E-67B5-177A375B444E}"/>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4" name="Freeform 16">
                <a:extLst>
                  <a:ext uri="{FF2B5EF4-FFF2-40B4-BE49-F238E27FC236}">
                    <a16:creationId xmlns:a16="http://schemas.microsoft.com/office/drawing/2014/main" id="{3464310D-AF64-0200-5011-36022527E9F7}"/>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5" name="Freeform 17">
                <a:extLst>
                  <a:ext uri="{FF2B5EF4-FFF2-40B4-BE49-F238E27FC236}">
                    <a16:creationId xmlns:a16="http://schemas.microsoft.com/office/drawing/2014/main" id="{542C0244-AAC4-9EC0-3C3F-2F297132E1BA}"/>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grpSp>
          <p:nvGrpSpPr>
            <p:cNvPr id="8" name="Group 18">
              <a:extLst>
                <a:ext uri="{FF2B5EF4-FFF2-40B4-BE49-F238E27FC236}">
                  <a16:creationId xmlns:a16="http://schemas.microsoft.com/office/drawing/2014/main" id="{7B0A08B5-92D7-7EAC-5860-B0A6B69EBD5F}"/>
                </a:ext>
              </a:extLst>
            </p:cNvPr>
            <p:cNvGrpSpPr>
              <a:grpSpLocks/>
            </p:cNvGrpSpPr>
            <p:nvPr/>
          </p:nvGrpSpPr>
          <p:grpSpPr bwMode="auto">
            <a:xfrm>
              <a:off x="385" y="1162"/>
              <a:ext cx="318" cy="1134"/>
              <a:chOff x="612" y="1162"/>
              <a:chExt cx="318" cy="1134"/>
            </a:xfrm>
          </p:grpSpPr>
          <p:sp>
            <p:nvSpPr>
              <p:cNvPr id="10" name="Freeform 19">
                <a:extLst>
                  <a:ext uri="{FF2B5EF4-FFF2-40B4-BE49-F238E27FC236}">
                    <a16:creationId xmlns:a16="http://schemas.microsoft.com/office/drawing/2014/main" id="{DCC9B9A6-55AE-F0FF-D8FC-D76A85CAE0C5}"/>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1" name="Freeform 20">
                <a:extLst>
                  <a:ext uri="{FF2B5EF4-FFF2-40B4-BE49-F238E27FC236}">
                    <a16:creationId xmlns:a16="http://schemas.microsoft.com/office/drawing/2014/main" id="{132D72CE-580D-4EBF-9206-ACA395C5BCA8}"/>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2" name="Freeform 21">
                <a:extLst>
                  <a:ext uri="{FF2B5EF4-FFF2-40B4-BE49-F238E27FC236}">
                    <a16:creationId xmlns:a16="http://schemas.microsoft.com/office/drawing/2014/main" id="{D47DD15B-8AA9-9814-779D-6235B4BCC0ED}"/>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sp>
          <p:nvSpPr>
            <p:cNvPr id="9" name="Oval 22">
              <a:extLst>
                <a:ext uri="{FF2B5EF4-FFF2-40B4-BE49-F238E27FC236}">
                  <a16:creationId xmlns:a16="http://schemas.microsoft.com/office/drawing/2014/main" id="{91129F77-15BD-76B4-CC04-7A0DF0C8286E}"/>
                </a:ext>
              </a:extLst>
            </p:cNvPr>
            <p:cNvSpPr>
              <a:spLocks noChangeArrowheads="1"/>
            </p:cNvSpPr>
            <p:nvPr/>
          </p:nvSpPr>
          <p:spPr bwMode="auto">
            <a:xfrm>
              <a:off x="657" y="1706"/>
              <a:ext cx="136" cy="136"/>
            </a:xfrm>
            <a:prstGeom prst="ellipse">
              <a:avLst/>
            </a:prstGeom>
            <a:solidFill>
              <a:srgbClr val="00001C"/>
            </a:solidFill>
            <a:ln w="9525">
              <a:solidFill>
                <a:schemeClr val="bg1">
                  <a:lumMod val="85000"/>
                </a:schemeClr>
              </a:solidFill>
              <a:round/>
              <a:headEnd/>
              <a:tailEnd/>
            </a:ln>
          </p:spPr>
          <p:txBody>
            <a:bodyPr wrap="none" anchor="ctr"/>
            <a:lstStyle/>
            <a:p>
              <a:pPr algn="l"/>
              <a:endParaRPr lang="es-UY" sz="1800">
                <a:solidFill>
                  <a:srgbClr val="000000"/>
                </a:solidFill>
              </a:endParaRPr>
            </a:p>
          </p:txBody>
        </p:sp>
      </p:grpSp>
      <p:sp>
        <p:nvSpPr>
          <p:cNvPr id="16" name="Line 24">
            <a:extLst>
              <a:ext uri="{FF2B5EF4-FFF2-40B4-BE49-F238E27FC236}">
                <a16:creationId xmlns:a16="http://schemas.microsoft.com/office/drawing/2014/main" id="{FABEAE90-FB24-7F25-0AF2-81AB1634BFF0}"/>
              </a:ext>
            </a:extLst>
          </p:cNvPr>
          <p:cNvSpPr>
            <a:spLocks noChangeShapeType="1"/>
          </p:cNvSpPr>
          <p:nvPr/>
        </p:nvSpPr>
        <p:spPr bwMode="auto">
          <a:xfrm>
            <a:off x="4989416" y="2976937"/>
            <a:ext cx="375177"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cxnSp>
        <p:nvCxnSpPr>
          <p:cNvPr id="17" name="AutoShape 57">
            <a:extLst>
              <a:ext uri="{FF2B5EF4-FFF2-40B4-BE49-F238E27FC236}">
                <a16:creationId xmlns:a16="http://schemas.microsoft.com/office/drawing/2014/main" id="{FB7BB4C1-3ADC-58E1-5F13-A128F881AC4F}"/>
              </a:ext>
            </a:extLst>
          </p:cNvPr>
          <p:cNvCxnSpPr>
            <a:cxnSpLocks noChangeShapeType="1"/>
            <a:stCxn id="24" idx="1"/>
            <a:endCxn id="25" idx="1"/>
          </p:cNvCxnSpPr>
          <p:nvPr/>
        </p:nvCxnSpPr>
        <p:spPr bwMode="auto">
          <a:xfrm>
            <a:off x="2834245" y="3401211"/>
            <a:ext cx="422275" cy="0"/>
          </a:xfrm>
          <a:prstGeom prst="straightConnector1">
            <a:avLst/>
          </a:prstGeom>
          <a:noFill/>
          <a:ln w="28575">
            <a:solidFill>
              <a:schemeClr val="tx1"/>
            </a:solidFill>
            <a:round/>
            <a:headEnd/>
            <a:tailEnd/>
          </a:ln>
        </p:spPr>
      </p:cxnSp>
      <p:grpSp>
        <p:nvGrpSpPr>
          <p:cNvPr id="18" name="Group 58">
            <a:extLst>
              <a:ext uri="{FF2B5EF4-FFF2-40B4-BE49-F238E27FC236}">
                <a16:creationId xmlns:a16="http://schemas.microsoft.com/office/drawing/2014/main" id="{24D176E6-0B88-45BA-3F26-1E6BBF2B74F5}"/>
              </a:ext>
            </a:extLst>
          </p:cNvPr>
          <p:cNvGrpSpPr>
            <a:grpSpLocks/>
          </p:cNvGrpSpPr>
          <p:nvPr/>
        </p:nvGrpSpPr>
        <p:grpSpPr bwMode="auto">
          <a:xfrm>
            <a:off x="2834244" y="2563011"/>
            <a:ext cx="422275" cy="838200"/>
            <a:chOff x="1728" y="1584"/>
            <a:chExt cx="288" cy="528"/>
          </a:xfrm>
        </p:grpSpPr>
        <p:grpSp>
          <p:nvGrpSpPr>
            <p:cNvPr id="19" name="Group 59">
              <a:extLst>
                <a:ext uri="{FF2B5EF4-FFF2-40B4-BE49-F238E27FC236}">
                  <a16:creationId xmlns:a16="http://schemas.microsoft.com/office/drawing/2014/main" id="{0691A15E-FBCB-0164-A21E-C16E68420E1E}"/>
                </a:ext>
              </a:extLst>
            </p:cNvPr>
            <p:cNvGrpSpPr>
              <a:grpSpLocks/>
            </p:cNvGrpSpPr>
            <p:nvPr/>
          </p:nvGrpSpPr>
          <p:grpSpPr bwMode="auto">
            <a:xfrm>
              <a:off x="1728" y="1632"/>
              <a:ext cx="288" cy="480"/>
              <a:chOff x="1728" y="1632"/>
              <a:chExt cx="336" cy="480"/>
            </a:xfrm>
          </p:grpSpPr>
          <p:sp>
            <p:nvSpPr>
              <p:cNvPr id="24" name="Line 60">
                <a:extLst>
                  <a:ext uri="{FF2B5EF4-FFF2-40B4-BE49-F238E27FC236}">
                    <a16:creationId xmlns:a16="http://schemas.microsoft.com/office/drawing/2014/main" id="{F2CA915C-E8E8-7F23-54A2-0620422634F0}"/>
                  </a:ext>
                </a:extLst>
              </p:cNvPr>
              <p:cNvSpPr>
                <a:spLocks noChangeShapeType="1"/>
              </p:cNvSpPr>
              <p:nvPr/>
            </p:nvSpPr>
            <p:spPr bwMode="auto">
              <a:xfrm>
                <a:off x="1728"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5" name="Line 61">
                <a:extLst>
                  <a:ext uri="{FF2B5EF4-FFF2-40B4-BE49-F238E27FC236}">
                    <a16:creationId xmlns:a16="http://schemas.microsoft.com/office/drawing/2014/main" id="{3045A90F-5082-2F6D-11E0-EE7148517E46}"/>
                  </a:ext>
                </a:extLst>
              </p:cNvPr>
              <p:cNvSpPr>
                <a:spLocks noChangeShapeType="1"/>
              </p:cNvSpPr>
              <p:nvPr/>
            </p:nvSpPr>
            <p:spPr bwMode="auto">
              <a:xfrm>
                <a:off x="2064"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0" name="Group 62">
              <a:extLst>
                <a:ext uri="{FF2B5EF4-FFF2-40B4-BE49-F238E27FC236}">
                  <a16:creationId xmlns:a16="http://schemas.microsoft.com/office/drawing/2014/main" id="{620265ED-CB9B-453F-BDE8-73ED03996F73}"/>
                </a:ext>
              </a:extLst>
            </p:cNvPr>
            <p:cNvGrpSpPr>
              <a:grpSpLocks/>
            </p:cNvGrpSpPr>
            <p:nvPr/>
          </p:nvGrpSpPr>
          <p:grpSpPr bwMode="auto">
            <a:xfrm>
              <a:off x="1776" y="1968"/>
              <a:ext cx="192" cy="48"/>
              <a:chOff x="1392" y="2832"/>
              <a:chExt cx="192" cy="48"/>
            </a:xfrm>
          </p:grpSpPr>
          <p:sp>
            <p:nvSpPr>
              <p:cNvPr id="22" name="Oval 63">
                <a:extLst>
                  <a:ext uri="{FF2B5EF4-FFF2-40B4-BE49-F238E27FC236}">
                    <a16:creationId xmlns:a16="http://schemas.microsoft.com/office/drawing/2014/main" id="{E2DB50F9-678C-EA9B-2862-40C22702D62F}"/>
                  </a:ext>
                </a:extLst>
              </p:cNvPr>
              <p:cNvSpPr>
                <a:spLocks noChangeArrowheads="1"/>
              </p:cNvSpPr>
              <p:nvPr/>
            </p:nvSpPr>
            <p:spPr bwMode="auto">
              <a:xfrm>
                <a:off x="1392"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3" name="Oval 64">
                <a:extLst>
                  <a:ext uri="{FF2B5EF4-FFF2-40B4-BE49-F238E27FC236}">
                    <a16:creationId xmlns:a16="http://schemas.microsoft.com/office/drawing/2014/main" id="{0E6C7557-B7E2-3CE0-38C9-E3A450F805ED}"/>
                  </a:ext>
                </a:extLst>
              </p:cNvPr>
              <p:cNvSpPr>
                <a:spLocks noChangeArrowheads="1"/>
              </p:cNvSpPr>
              <p:nvPr/>
            </p:nvSpPr>
            <p:spPr bwMode="auto">
              <a:xfrm>
                <a:off x="1488"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grpSp>
        <p:sp>
          <p:nvSpPr>
            <p:cNvPr id="21" name="Line 65">
              <a:extLst>
                <a:ext uri="{FF2B5EF4-FFF2-40B4-BE49-F238E27FC236}">
                  <a16:creationId xmlns:a16="http://schemas.microsoft.com/office/drawing/2014/main" id="{5918A938-3445-2515-0E70-3356FFB5599C}"/>
                </a:ext>
              </a:extLst>
            </p:cNvPr>
            <p:cNvSpPr>
              <a:spLocks noChangeShapeType="1"/>
            </p:cNvSpPr>
            <p:nvPr/>
          </p:nvSpPr>
          <p:spPr bwMode="auto">
            <a:xfrm flipV="1">
              <a:off x="1872" y="1584"/>
              <a:ext cx="0" cy="432"/>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6" name="Group 66">
            <a:extLst>
              <a:ext uri="{FF2B5EF4-FFF2-40B4-BE49-F238E27FC236}">
                <a16:creationId xmlns:a16="http://schemas.microsoft.com/office/drawing/2014/main" id="{B1828385-0562-E100-AB51-0A72D9CB22CF}"/>
              </a:ext>
            </a:extLst>
          </p:cNvPr>
          <p:cNvGrpSpPr>
            <a:grpSpLocks/>
          </p:cNvGrpSpPr>
          <p:nvPr/>
        </p:nvGrpSpPr>
        <p:grpSpPr bwMode="auto">
          <a:xfrm>
            <a:off x="6643183" y="2636912"/>
            <a:ext cx="1296987" cy="1268413"/>
            <a:chOff x="2968" y="1525"/>
            <a:chExt cx="817" cy="799"/>
          </a:xfrm>
        </p:grpSpPr>
        <p:sp>
          <p:nvSpPr>
            <p:cNvPr id="27" name="Rectangle 67">
              <a:extLst>
                <a:ext uri="{FF2B5EF4-FFF2-40B4-BE49-F238E27FC236}">
                  <a16:creationId xmlns:a16="http://schemas.microsoft.com/office/drawing/2014/main" id="{5DAAFE95-2441-8B1C-4085-DB2382902087}"/>
                </a:ext>
              </a:extLst>
            </p:cNvPr>
            <p:cNvSpPr>
              <a:spLocks noChangeArrowheads="1"/>
            </p:cNvSpPr>
            <p:nvPr/>
          </p:nvSpPr>
          <p:spPr bwMode="auto">
            <a:xfrm>
              <a:off x="3061" y="1570"/>
              <a:ext cx="635" cy="318"/>
            </a:xfrm>
            <a:prstGeom prst="rect">
              <a:avLst/>
            </a:prstGeom>
            <a:noFill/>
            <a:ln w="12700">
              <a:solidFill>
                <a:schemeClr val="tx1"/>
              </a:solidFill>
              <a:miter lim="800000"/>
              <a:headEnd/>
              <a:tailEnd/>
            </a:ln>
          </p:spPr>
          <p:txBody>
            <a:bodyPr wrap="none" anchor="ctr"/>
            <a:lstStyle/>
            <a:p>
              <a:pPr algn="l"/>
              <a:endParaRPr lang="es-UY" sz="1800">
                <a:solidFill>
                  <a:srgbClr val="000000"/>
                </a:solidFill>
              </a:endParaRPr>
            </a:p>
          </p:txBody>
        </p:sp>
        <p:sp>
          <p:nvSpPr>
            <p:cNvPr id="28" name="Text Box 68">
              <a:extLst>
                <a:ext uri="{FF2B5EF4-FFF2-40B4-BE49-F238E27FC236}">
                  <a16:creationId xmlns:a16="http://schemas.microsoft.com/office/drawing/2014/main" id="{33D9E206-AEDF-CC2C-A29C-AB7F11AC8DD7}"/>
                </a:ext>
              </a:extLst>
            </p:cNvPr>
            <p:cNvSpPr txBox="1">
              <a:spLocks noChangeArrowheads="1"/>
            </p:cNvSpPr>
            <p:nvPr/>
          </p:nvSpPr>
          <p:spPr bwMode="auto">
            <a:xfrm>
              <a:off x="2968" y="2053"/>
              <a:ext cx="817" cy="271"/>
            </a:xfrm>
            <a:prstGeom prst="rect">
              <a:avLst/>
            </a:prstGeom>
            <a:noFill/>
            <a:ln w="9525">
              <a:noFill/>
              <a:miter lim="800000"/>
              <a:headEnd/>
              <a:tailEnd/>
            </a:ln>
          </p:spPr>
          <p:txBody>
            <a:bodyPr>
              <a:spAutoFit/>
            </a:bodyPr>
            <a:lstStyle/>
            <a:p>
              <a:pPr algn="ctr">
                <a:spcBef>
                  <a:spcPct val="50000"/>
                </a:spcBef>
              </a:pPr>
              <a:r>
                <a:rPr lang="es-ES_tradnl" sz="1100" dirty="0">
                  <a:solidFill>
                    <a:srgbClr val="000000"/>
                  </a:solidFill>
                </a:rPr>
                <a:t>FILTRACIÓN RÁPIDA</a:t>
              </a:r>
              <a:endParaRPr lang="es-MX" sz="1100" dirty="0">
                <a:solidFill>
                  <a:srgbClr val="000000"/>
                </a:solidFill>
              </a:endParaRPr>
            </a:p>
          </p:txBody>
        </p:sp>
        <p:sp>
          <p:nvSpPr>
            <p:cNvPr id="29" name="Rectangle 69" descr="Vertical clara">
              <a:extLst>
                <a:ext uri="{FF2B5EF4-FFF2-40B4-BE49-F238E27FC236}">
                  <a16:creationId xmlns:a16="http://schemas.microsoft.com/office/drawing/2014/main" id="{3CF8F501-507B-CCAD-C5B9-5601E20DD9F3}"/>
                </a:ext>
              </a:extLst>
            </p:cNvPr>
            <p:cNvSpPr>
              <a:spLocks noChangeArrowheads="1"/>
            </p:cNvSpPr>
            <p:nvPr/>
          </p:nvSpPr>
          <p:spPr bwMode="auto">
            <a:xfrm>
              <a:off x="3061" y="1888"/>
              <a:ext cx="635" cy="91"/>
            </a:xfrm>
            <a:prstGeom prst="rect">
              <a:avLst/>
            </a:prstGeom>
            <a:noFill/>
            <a:ln w="28575">
              <a:solidFill>
                <a:schemeClr val="tx1"/>
              </a:solidFill>
              <a:miter lim="800000"/>
              <a:headEnd/>
              <a:tailEnd/>
            </a:ln>
          </p:spPr>
          <p:txBody>
            <a:bodyPr wrap="none" anchor="ctr"/>
            <a:lstStyle/>
            <a:p>
              <a:pPr algn="l"/>
              <a:endParaRPr lang="es-UY" sz="1800">
                <a:solidFill>
                  <a:srgbClr val="000000"/>
                </a:solidFill>
              </a:endParaRPr>
            </a:p>
          </p:txBody>
        </p:sp>
        <p:sp>
          <p:nvSpPr>
            <p:cNvPr id="30" name="Rectangle 70" descr="Confeti grande">
              <a:extLst>
                <a:ext uri="{FF2B5EF4-FFF2-40B4-BE49-F238E27FC236}">
                  <a16:creationId xmlns:a16="http://schemas.microsoft.com/office/drawing/2014/main" id="{E025522D-824C-0CEC-C8A9-19A48AA43775}"/>
                </a:ext>
              </a:extLst>
            </p:cNvPr>
            <p:cNvSpPr>
              <a:spLocks noChangeArrowheads="1"/>
            </p:cNvSpPr>
            <p:nvPr/>
          </p:nvSpPr>
          <p:spPr bwMode="auto">
            <a:xfrm>
              <a:off x="3061" y="1661"/>
              <a:ext cx="635" cy="227"/>
            </a:xfrm>
            <a:prstGeom prst="rect">
              <a:avLst/>
            </a:prstGeom>
            <a:noFill/>
            <a:ln w="9525">
              <a:solidFill>
                <a:schemeClr val="tx1"/>
              </a:solidFill>
              <a:miter lim="800000"/>
              <a:headEnd/>
              <a:tailEnd/>
            </a:ln>
          </p:spPr>
          <p:txBody>
            <a:bodyPr wrap="none" anchor="ctr"/>
            <a:lstStyle/>
            <a:p>
              <a:pPr algn="l"/>
              <a:endParaRPr lang="es-UY" sz="1800" dirty="0">
                <a:solidFill>
                  <a:srgbClr val="000000"/>
                </a:solidFill>
              </a:endParaRPr>
            </a:p>
          </p:txBody>
        </p:sp>
        <p:sp>
          <p:nvSpPr>
            <p:cNvPr id="31" name="Freeform 71">
              <a:extLst>
                <a:ext uri="{FF2B5EF4-FFF2-40B4-BE49-F238E27FC236}">
                  <a16:creationId xmlns:a16="http://schemas.microsoft.com/office/drawing/2014/main" id="{EC5CEB76-022C-8687-62F2-9722EC251F7E}"/>
                </a:ext>
              </a:extLst>
            </p:cNvPr>
            <p:cNvSpPr>
              <a:spLocks/>
            </p:cNvSpPr>
            <p:nvPr/>
          </p:nvSpPr>
          <p:spPr bwMode="auto">
            <a:xfrm>
              <a:off x="3061" y="1525"/>
              <a:ext cx="635" cy="454"/>
            </a:xfrm>
            <a:custGeom>
              <a:avLst/>
              <a:gdLst>
                <a:gd name="T0" fmla="*/ 0 w 635"/>
                <a:gd name="T1" fmla="*/ 0 h 454"/>
                <a:gd name="T2" fmla="*/ 0 w 635"/>
                <a:gd name="T3" fmla="*/ 454 h 454"/>
                <a:gd name="T4" fmla="*/ 635 w 635"/>
                <a:gd name="T5" fmla="*/ 454 h 454"/>
                <a:gd name="T6" fmla="*/ 635 w 635"/>
                <a:gd name="T7" fmla="*/ 0 h 454"/>
                <a:gd name="T8" fmla="*/ 0 60000 65536"/>
                <a:gd name="T9" fmla="*/ 0 60000 65536"/>
                <a:gd name="T10" fmla="*/ 0 60000 65536"/>
                <a:gd name="T11" fmla="*/ 0 60000 65536"/>
                <a:gd name="T12" fmla="*/ 0 w 635"/>
                <a:gd name="T13" fmla="*/ 0 h 454"/>
                <a:gd name="T14" fmla="*/ 635 w 635"/>
                <a:gd name="T15" fmla="*/ 454 h 454"/>
              </a:gdLst>
              <a:ahLst/>
              <a:cxnLst>
                <a:cxn ang="T8">
                  <a:pos x="T0" y="T1"/>
                </a:cxn>
                <a:cxn ang="T9">
                  <a:pos x="T2" y="T3"/>
                </a:cxn>
                <a:cxn ang="T10">
                  <a:pos x="T4" y="T5"/>
                </a:cxn>
                <a:cxn ang="T11">
                  <a:pos x="T6" y="T7"/>
                </a:cxn>
              </a:cxnLst>
              <a:rect l="T12" t="T13" r="T14" b="T15"/>
              <a:pathLst>
                <a:path w="635" h="454">
                  <a:moveTo>
                    <a:pt x="0" y="0"/>
                  </a:moveTo>
                  <a:lnTo>
                    <a:pt x="0" y="454"/>
                  </a:lnTo>
                  <a:lnTo>
                    <a:pt x="635" y="454"/>
                  </a:lnTo>
                  <a:lnTo>
                    <a:pt x="635" y="0"/>
                  </a:lnTo>
                </a:path>
              </a:pathLst>
            </a:custGeom>
            <a:noFill/>
            <a:ln w="57150">
              <a:solidFill>
                <a:schemeClr val="tx1"/>
              </a:solidFill>
              <a:round/>
              <a:headEnd/>
              <a:tailEnd/>
            </a:ln>
          </p:spPr>
          <p:txBody>
            <a:bodyPr/>
            <a:lstStyle/>
            <a:p>
              <a:pPr algn="l"/>
              <a:endParaRPr lang="es-UY" sz="1800">
                <a:solidFill>
                  <a:srgbClr val="000000"/>
                </a:solidFill>
              </a:endParaRPr>
            </a:p>
          </p:txBody>
        </p:sp>
      </p:grpSp>
      <p:sp>
        <p:nvSpPr>
          <p:cNvPr id="32" name="Text Box 78">
            <a:extLst>
              <a:ext uri="{FF2B5EF4-FFF2-40B4-BE49-F238E27FC236}">
                <a16:creationId xmlns:a16="http://schemas.microsoft.com/office/drawing/2014/main" id="{4F74F556-AB0D-D406-86E6-A55EE5CEA128}"/>
              </a:ext>
            </a:extLst>
          </p:cNvPr>
          <p:cNvSpPr txBox="1">
            <a:spLocks noChangeArrowheads="1"/>
          </p:cNvSpPr>
          <p:nvPr/>
        </p:nvSpPr>
        <p:spPr bwMode="auto">
          <a:xfrm>
            <a:off x="5268407" y="3729027"/>
            <a:ext cx="1522413" cy="261610"/>
          </a:xfrm>
          <a:prstGeom prst="rect">
            <a:avLst/>
          </a:prstGeom>
          <a:noFill/>
          <a:ln w="9525">
            <a:noFill/>
            <a:miter lim="800000"/>
            <a:headEnd/>
            <a:tailEnd/>
          </a:ln>
        </p:spPr>
        <p:txBody>
          <a:bodyPr wrap="square">
            <a:spAutoFit/>
          </a:bodyPr>
          <a:lstStyle/>
          <a:p>
            <a:pPr algn="l">
              <a:spcBef>
                <a:spcPct val="50000"/>
              </a:spcBef>
            </a:pPr>
            <a:r>
              <a:rPr lang="es-ES_tradnl" sz="1100" dirty="0">
                <a:solidFill>
                  <a:srgbClr val="000000"/>
                </a:solidFill>
              </a:rPr>
              <a:t>SEDIMENTACION</a:t>
            </a:r>
            <a:endParaRPr lang="es-MX" sz="1100" dirty="0">
              <a:solidFill>
                <a:srgbClr val="000000"/>
              </a:solidFill>
            </a:endParaRPr>
          </a:p>
        </p:txBody>
      </p:sp>
      <p:sp>
        <p:nvSpPr>
          <p:cNvPr id="33" name="Text Box 11">
            <a:extLst>
              <a:ext uri="{FF2B5EF4-FFF2-40B4-BE49-F238E27FC236}">
                <a16:creationId xmlns:a16="http://schemas.microsoft.com/office/drawing/2014/main" id="{C07DEB2E-D03B-B386-DF38-B651A2B49816}"/>
              </a:ext>
            </a:extLst>
          </p:cNvPr>
          <p:cNvSpPr txBox="1">
            <a:spLocks noChangeArrowheads="1"/>
          </p:cNvSpPr>
          <p:nvPr/>
        </p:nvSpPr>
        <p:spPr bwMode="auto">
          <a:xfrm>
            <a:off x="8436812" y="3436916"/>
            <a:ext cx="1224135" cy="253916"/>
          </a:xfrm>
          <a:prstGeom prst="rect">
            <a:avLst/>
          </a:prstGeom>
          <a:noFill/>
          <a:ln w="9525">
            <a:noFill/>
            <a:miter lim="800000"/>
            <a:headEnd/>
            <a:tailEnd/>
          </a:ln>
        </p:spPr>
        <p:txBody>
          <a:bodyPr wrap="square">
            <a:spAutoFit/>
          </a:bodyPr>
          <a:lstStyle/>
          <a:p>
            <a:pPr>
              <a:spcBef>
                <a:spcPct val="50000"/>
              </a:spcBef>
            </a:pPr>
            <a:r>
              <a:rPr lang="es-ES_tradnl" sz="1050" dirty="0">
                <a:solidFill>
                  <a:srgbClr val="000000"/>
                </a:solidFill>
              </a:rPr>
              <a:t>DESINFECCIÓN</a:t>
            </a:r>
            <a:endParaRPr lang="es-MX" sz="1050" dirty="0">
              <a:solidFill>
                <a:srgbClr val="000000"/>
              </a:solidFill>
            </a:endParaRPr>
          </a:p>
        </p:txBody>
      </p:sp>
      <p:sp>
        <p:nvSpPr>
          <p:cNvPr id="34" name="Text Box 5">
            <a:extLst>
              <a:ext uri="{FF2B5EF4-FFF2-40B4-BE49-F238E27FC236}">
                <a16:creationId xmlns:a16="http://schemas.microsoft.com/office/drawing/2014/main" id="{BE7FCC62-1ABC-C49B-E172-C7CF7DA95939}"/>
              </a:ext>
            </a:extLst>
          </p:cNvPr>
          <p:cNvSpPr txBox="1">
            <a:spLocks noChangeArrowheads="1"/>
          </p:cNvSpPr>
          <p:nvPr/>
        </p:nvSpPr>
        <p:spPr bwMode="auto">
          <a:xfrm>
            <a:off x="866026" y="2444190"/>
            <a:ext cx="1152525" cy="274638"/>
          </a:xfrm>
          <a:prstGeom prst="rect">
            <a:avLst/>
          </a:prstGeom>
          <a:noFill/>
          <a:ln w="9525">
            <a:noFill/>
            <a:miter lim="800000"/>
            <a:headEnd/>
            <a:tailEnd/>
          </a:ln>
        </p:spPr>
        <p:txBody>
          <a:bodyPr>
            <a:spAutoFit/>
          </a:bodyPr>
          <a:lstStyle/>
          <a:p>
            <a:pPr algn="l">
              <a:spcBef>
                <a:spcPct val="50000"/>
              </a:spcBef>
            </a:pPr>
            <a:r>
              <a:rPr lang="es-ES_tradnl" sz="1200" dirty="0">
                <a:solidFill>
                  <a:srgbClr val="000000"/>
                </a:solidFill>
              </a:rPr>
              <a:t>CAPTACIÓN</a:t>
            </a:r>
            <a:endParaRPr lang="es-MX" sz="1200" dirty="0">
              <a:solidFill>
                <a:srgbClr val="000000"/>
              </a:solidFill>
            </a:endParaRPr>
          </a:p>
        </p:txBody>
      </p:sp>
      <p:sp>
        <p:nvSpPr>
          <p:cNvPr id="38" name="Rectángulo 37">
            <a:extLst>
              <a:ext uri="{FF2B5EF4-FFF2-40B4-BE49-F238E27FC236}">
                <a16:creationId xmlns:a16="http://schemas.microsoft.com/office/drawing/2014/main" id="{59A21342-D1B0-78F3-08B4-519C70992CC2}"/>
              </a:ext>
            </a:extLst>
          </p:cNvPr>
          <p:cNvSpPr/>
          <p:nvPr/>
        </p:nvSpPr>
        <p:spPr>
          <a:xfrm>
            <a:off x="2144509" y="2787761"/>
            <a:ext cx="265763" cy="306496"/>
          </a:xfrm>
          <a:prstGeom prst="rect">
            <a:avLst/>
          </a:prstGeom>
          <a:no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endParaRPr lang="es-UY" sz="1800">
              <a:solidFill>
                <a:srgbClr val="000000"/>
              </a:solidFill>
            </a:endParaRPr>
          </a:p>
        </p:txBody>
      </p:sp>
      <p:grpSp>
        <p:nvGrpSpPr>
          <p:cNvPr id="39" name="Group 8">
            <a:extLst>
              <a:ext uri="{FF2B5EF4-FFF2-40B4-BE49-F238E27FC236}">
                <a16:creationId xmlns:a16="http://schemas.microsoft.com/office/drawing/2014/main" id="{A93F7F93-7C5D-84D7-B84A-EC7E49C4FC04}"/>
              </a:ext>
            </a:extLst>
          </p:cNvPr>
          <p:cNvGrpSpPr>
            <a:grpSpLocks/>
          </p:cNvGrpSpPr>
          <p:nvPr/>
        </p:nvGrpSpPr>
        <p:grpSpPr bwMode="auto">
          <a:xfrm>
            <a:off x="8372190" y="2525204"/>
            <a:ext cx="1316908" cy="837394"/>
            <a:chOff x="4059" y="1480"/>
            <a:chExt cx="778" cy="453"/>
          </a:xfrm>
          <a:noFill/>
        </p:grpSpPr>
        <p:sp>
          <p:nvSpPr>
            <p:cNvPr id="40" name="Rectangle 9">
              <a:extLst>
                <a:ext uri="{FF2B5EF4-FFF2-40B4-BE49-F238E27FC236}">
                  <a16:creationId xmlns:a16="http://schemas.microsoft.com/office/drawing/2014/main" id="{7C60EA3C-D3B4-F56F-E2DB-C4E2AFB14C0A}"/>
                </a:ext>
              </a:extLst>
            </p:cNvPr>
            <p:cNvSpPr>
              <a:spLocks noChangeArrowheads="1"/>
            </p:cNvSpPr>
            <p:nvPr/>
          </p:nvSpPr>
          <p:spPr bwMode="auto">
            <a:xfrm>
              <a:off x="4059" y="1480"/>
              <a:ext cx="771" cy="453"/>
            </a:xfrm>
            <a:prstGeom prst="rect">
              <a:avLst/>
            </a:prstGeom>
            <a:grpFill/>
            <a:ln w="38100">
              <a:solidFill>
                <a:schemeClr val="tx1"/>
              </a:solidFill>
              <a:miter lim="800000"/>
              <a:headEnd/>
              <a:tailEnd/>
            </a:ln>
          </p:spPr>
          <p:txBody>
            <a:bodyPr wrap="none" anchor="ctr"/>
            <a:lstStyle/>
            <a:p>
              <a:pPr algn="l"/>
              <a:endParaRPr lang="es-UY" sz="1800">
                <a:solidFill>
                  <a:srgbClr val="000000"/>
                </a:solidFill>
              </a:endParaRPr>
            </a:p>
          </p:txBody>
        </p:sp>
        <p:sp>
          <p:nvSpPr>
            <p:cNvPr id="41" name="Text Box 10">
              <a:extLst>
                <a:ext uri="{FF2B5EF4-FFF2-40B4-BE49-F238E27FC236}">
                  <a16:creationId xmlns:a16="http://schemas.microsoft.com/office/drawing/2014/main" id="{9B8DBA24-A24B-CADB-6171-EB7462B916C3}"/>
                </a:ext>
              </a:extLst>
            </p:cNvPr>
            <p:cNvSpPr txBox="1">
              <a:spLocks noChangeArrowheads="1"/>
            </p:cNvSpPr>
            <p:nvPr/>
          </p:nvSpPr>
          <p:spPr bwMode="auto">
            <a:xfrm>
              <a:off x="4066" y="1596"/>
              <a:ext cx="771" cy="216"/>
            </a:xfrm>
            <a:prstGeom prst="rect">
              <a:avLst/>
            </a:prstGeom>
            <a:grpFill/>
            <a:ln w="9525">
              <a:noFill/>
              <a:miter lim="800000"/>
              <a:headEnd/>
              <a:tailEnd/>
            </a:ln>
          </p:spPr>
          <p:txBody>
            <a:bodyPr>
              <a:spAutoFit/>
            </a:bodyPr>
            <a:lstStyle/>
            <a:p>
              <a:pPr algn="ctr">
                <a:spcBef>
                  <a:spcPct val="50000"/>
                </a:spcBef>
              </a:pPr>
              <a:r>
                <a:rPr lang="es-ES_tradnl" sz="1000" b="1" dirty="0">
                  <a:solidFill>
                    <a:srgbClr val="00001C"/>
                  </a:solidFill>
                </a:rPr>
                <a:t>DEPÓSITO DE AGUA FILTRADA</a:t>
              </a:r>
              <a:endParaRPr lang="es-MX" sz="1000" b="1" dirty="0">
                <a:solidFill>
                  <a:srgbClr val="00001C"/>
                </a:solidFill>
              </a:endParaRPr>
            </a:p>
          </p:txBody>
        </p:sp>
      </p:grpSp>
      <p:sp>
        <p:nvSpPr>
          <p:cNvPr id="43" name="Text Box 25">
            <a:extLst>
              <a:ext uri="{FF2B5EF4-FFF2-40B4-BE49-F238E27FC236}">
                <a16:creationId xmlns:a16="http://schemas.microsoft.com/office/drawing/2014/main" id="{A75DBC97-F3E7-1C9D-CA2F-C2617989E1E4}"/>
              </a:ext>
            </a:extLst>
          </p:cNvPr>
          <p:cNvSpPr txBox="1">
            <a:spLocks noChangeArrowheads="1"/>
          </p:cNvSpPr>
          <p:nvPr/>
        </p:nvSpPr>
        <p:spPr bwMode="auto">
          <a:xfrm>
            <a:off x="3746410" y="3482363"/>
            <a:ext cx="1344676" cy="261610"/>
          </a:xfrm>
          <a:prstGeom prst="rect">
            <a:avLst/>
          </a:prstGeom>
          <a:noFill/>
          <a:ln w="9525">
            <a:noFill/>
            <a:miter lim="800000"/>
            <a:headEnd/>
            <a:tailEnd/>
          </a:ln>
        </p:spPr>
        <p:txBody>
          <a:bodyPr wrap="square">
            <a:spAutoFit/>
          </a:bodyPr>
          <a:lstStyle/>
          <a:p>
            <a:pPr algn="l">
              <a:spcBef>
                <a:spcPct val="50000"/>
              </a:spcBef>
            </a:pPr>
            <a:r>
              <a:rPr lang="es-ES_tradnl" sz="1100" dirty="0">
                <a:solidFill>
                  <a:srgbClr val="000000"/>
                </a:solidFill>
              </a:rPr>
              <a:t>FLOCULACIÓN</a:t>
            </a:r>
            <a:endParaRPr lang="es-MX" sz="1100" dirty="0">
              <a:solidFill>
                <a:srgbClr val="000000"/>
              </a:solidFill>
            </a:endParaRPr>
          </a:p>
        </p:txBody>
      </p:sp>
      <p:cxnSp>
        <p:nvCxnSpPr>
          <p:cNvPr id="44" name="Conector recto 43">
            <a:extLst>
              <a:ext uri="{FF2B5EF4-FFF2-40B4-BE49-F238E27FC236}">
                <a16:creationId xmlns:a16="http://schemas.microsoft.com/office/drawing/2014/main" id="{BE543CBD-368B-EE4F-8FAB-60B9DB7503FA}"/>
              </a:ext>
            </a:extLst>
          </p:cNvPr>
          <p:cNvCxnSpPr>
            <a:cxnSpLocks/>
          </p:cNvCxnSpPr>
          <p:nvPr/>
        </p:nvCxnSpPr>
        <p:spPr bwMode="auto">
          <a:xfrm>
            <a:off x="3850959" y="2598254"/>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 name="Forma libre: forma 44">
            <a:extLst>
              <a:ext uri="{FF2B5EF4-FFF2-40B4-BE49-F238E27FC236}">
                <a16:creationId xmlns:a16="http://schemas.microsoft.com/office/drawing/2014/main" id="{298EBBDC-D452-A474-3CBD-7C6FD0826C33}"/>
              </a:ext>
            </a:extLst>
          </p:cNvPr>
          <p:cNvSpPr/>
          <p:nvPr/>
        </p:nvSpPr>
        <p:spPr bwMode="auto">
          <a:xfrm>
            <a:off x="3712991" y="2551452"/>
            <a:ext cx="1267691" cy="810491"/>
          </a:xfrm>
          <a:custGeom>
            <a:avLst/>
            <a:gdLst>
              <a:gd name="connsiteX0" fmla="*/ 0 w 1267691"/>
              <a:gd name="connsiteY0" fmla="*/ 20782 h 810491"/>
              <a:gd name="connsiteX1" fmla="*/ 0 w 1267691"/>
              <a:gd name="connsiteY1" fmla="*/ 810491 h 810491"/>
              <a:gd name="connsiteX2" fmla="*/ 1267691 w 1267691"/>
              <a:gd name="connsiteY2" fmla="*/ 810491 h 810491"/>
              <a:gd name="connsiteX3" fmla="*/ 1267691 w 1267691"/>
              <a:gd name="connsiteY3" fmla="*/ 0 h 810491"/>
            </a:gdLst>
            <a:ahLst/>
            <a:cxnLst>
              <a:cxn ang="0">
                <a:pos x="connsiteX0" y="connsiteY0"/>
              </a:cxn>
              <a:cxn ang="0">
                <a:pos x="connsiteX1" y="connsiteY1"/>
              </a:cxn>
              <a:cxn ang="0">
                <a:pos x="connsiteX2" y="connsiteY2"/>
              </a:cxn>
              <a:cxn ang="0">
                <a:pos x="connsiteX3" y="connsiteY3"/>
              </a:cxn>
            </a:cxnLst>
            <a:rect l="l" t="t" r="r" b="b"/>
            <a:pathLst>
              <a:path w="1267691" h="810491">
                <a:moveTo>
                  <a:pt x="0" y="20782"/>
                </a:moveTo>
                <a:lnTo>
                  <a:pt x="0" y="810491"/>
                </a:lnTo>
                <a:lnTo>
                  <a:pt x="1267691" y="810491"/>
                </a:lnTo>
                <a:lnTo>
                  <a:pt x="1267691" y="0"/>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46" name="Conector recto 45">
            <a:extLst>
              <a:ext uri="{FF2B5EF4-FFF2-40B4-BE49-F238E27FC236}">
                <a16:creationId xmlns:a16="http://schemas.microsoft.com/office/drawing/2014/main" id="{A661DC09-A55B-7535-E812-BFD18169E6EF}"/>
              </a:ext>
            </a:extLst>
          </p:cNvPr>
          <p:cNvCxnSpPr>
            <a:cxnSpLocks/>
          </p:cNvCxnSpPr>
          <p:nvPr/>
        </p:nvCxnSpPr>
        <p:spPr bwMode="auto">
          <a:xfrm>
            <a:off x="3976584" y="2598254"/>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Conector recto 46">
            <a:extLst>
              <a:ext uri="{FF2B5EF4-FFF2-40B4-BE49-F238E27FC236}">
                <a16:creationId xmlns:a16="http://schemas.microsoft.com/office/drawing/2014/main" id="{27F8AAEC-1162-050F-402B-EA9F4AB81F54}"/>
              </a:ext>
            </a:extLst>
          </p:cNvPr>
          <p:cNvCxnSpPr>
            <a:cxnSpLocks/>
          </p:cNvCxnSpPr>
          <p:nvPr/>
        </p:nvCxnSpPr>
        <p:spPr bwMode="auto">
          <a:xfrm>
            <a:off x="4138991" y="2593973"/>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Conector recto 47">
            <a:extLst>
              <a:ext uri="{FF2B5EF4-FFF2-40B4-BE49-F238E27FC236}">
                <a16:creationId xmlns:a16="http://schemas.microsoft.com/office/drawing/2014/main" id="{3CF8A69A-6887-313E-23DE-485761ABC989}"/>
              </a:ext>
            </a:extLst>
          </p:cNvPr>
          <p:cNvCxnSpPr>
            <a:cxnSpLocks/>
          </p:cNvCxnSpPr>
          <p:nvPr/>
        </p:nvCxnSpPr>
        <p:spPr bwMode="auto">
          <a:xfrm>
            <a:off x="4264616" y="2593973"/>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Conector recto 48">
            <a:extLst>
              <a:ext uri="{FF2B5EF4-FFF2-40B4-BE49-F238E27FC236}">
                <a16:creationId xmlns:a16="http://schemas.microsoft.com/office/drawing/2014/main" id="{7FB84E24-9EE5-0255-C102-380F2385D9C5}"/>
              </a:ext>
            </a:extLst>
          </p:cNvPr>
          <p:cNvCxnSpPr>
            <a:cxnSpLocks/>
          </p:cNvCxnSpPr>
          <p:nvPr/>
        </p:nvCxnSpPr>
        <p:spPr bwMode="auto">
          <a:xfrm>
            <a:off x="4427023" y="2604803"/>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Conector recto 49">
            <a:extLst>
              <a:ext uri="{FF2B5EF4-FFF2-40B4-BE49-F238E27FC236}">
                <a16:creationId xmlns:a16="http://schemas.microsoft.com/office/drawing/2014/main" id="{7475CBC8-CBD2-86E8-6639-92F7AF657AD9}"/>
              </a:ext>
            </a:extLst>
          </p:cNvPr>
          <p:cNvCxnSpPr>
            <a:cxnSpLocks/>
          </p:cNvCxnSpPr>
          <p:nvPr/>
        </p:nvCxnSpPr>
        <p:spPr bwMode="auto">
          <a:xfrm>
            <a:off x="4552648" y="2604803"/>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Conector recto 50">
            <a:extLst>
              <a:ext uri="{FF2B5EF4-FFF2-40B4-BE49-F238E27FC236}">
                <a16:creationId xmlns:a16="http://schemas.microsoft.com/office/drawing/2014/main" id="{368B05CA-25E1-4E66-3241-5B215DFD03A3}"/>
              </a:ext>
            </a:extLst>
          </p:cNvPr>
          <p:cNvCxnSpPr>
            <a:cxnSpLocks/>
          </p:cNvCxnSpPr>
          <p:nvPr/>
        </p:nvCxnSpPr>
        <p:spPr bwMode="auto">
          <a:xfrm>
            <a:off x="4715055" y="2600522"/>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Conector recto 51">
            <a:extLst>
              <a:ext uri="{FF2B5EF4-FFF2-40B4-BE49-F238E27FC236}">
                <a16:creationId xmlns:a16="http://schemas.microsoft.com/office/drawing/2014/main" id="{B67BE941-9742-1CE7-A171-42D0D54CFEF7}"/>
              </a:ext>
            </a:extLst>
          </p:cNvPr>
          <p:cNvCxnSpPr>
            <a:cxnSpLocks/>
          </p:cNvCxnSpPr>
          <p:nvPr/>
        </p:nvCxnSpPr>
        <p:spPr bwMode="auto">
          <a:xfrm>
            <a:off x="4840680" y="2600522"/>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 name="Line 24">
            <a:extLst>
              <a:ext uri="{FF2B5EF4-FFF2-40B4-BE49-F238E27FC236}">
                <a16:creationId xmlns:a16="http://schemas.microsoft.com/office/drawing/2014/main" id="{46B62C64-F867-63F6-20C1-5CD9B50E00B1}"/>
              </a:ext>
            </a:extLst>
          </p:cNvPr>
          <p:cNvSpPr>
            <a:spLocks noChangeShapeType="1"/>
          </p:cNvSpPr>
          <p:nvPr/>
        </p:nvSpPr>
        <p:spPr bwMode="auto">
          <a:xfrm flipV="1">
            <a:off x="6409237" y="2945261"/>
            <a:ext cx="38158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4" name="Line 24">
            <a:extLst>
              <a:ext uri="{FF2B5EF4-FFF2-40B4-BE49-F238E27FC236}">
                <a16:creationId xmlns:a16="http://schemas.microsoft.com/office/drawing/2014/main" id="{4900447C-671D-C4AC-4CBB-2B196B6E02A6}"/>
              </a:ext>
            </a:extLst>
          </p:cNvPr>
          <p:cNvSpPr>
            <a:spLocks noChangeShapeType="1"/>
          </p:cNvSpPr>
          <p:nvPr/>
        </p:nvSpPr>
        <p:spPr bwMode="auto">
          <a:xfrm flipV="1">
            <a:off x="9677255" y="2945261"/>
            <a:ext cx="1008062"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5" name="Rectángulo: esquinas superiores cortadas 54">
            <a:extLst>
              <a:ext uri="{FF2B5EF4-FFF2-40B4-BE49-F238E27FC236}">
                <a16:creationId xmlns:a16="http://schemas.microsoft.com/office/drawing/2014/main" id="{38AA4F54-B48E-8637-873A-E0FC6B7BE257}"/>
              </a:ext>
            </a:extLst>
          </p:cNvPr>
          <p:cNvSpPr/>
          <p:nvPr/>
        </p:nvSpPr>
        <p:spPr bwMode="auto">
          <a:xfrm rot="10800000">
            <a:off x="5351817" y="2600521"/>
            <a:ext cx="1055092" cy="1078543"/>
          </a:xfrm>
          <a:prstGeom prst="snip2SameRect">
            <a:avLst>
              <a:gd name="adj1" fmla="val 47120"/>
              <a:gd name="adj2" fmla="val 0"/>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56" name="Line 6">
            <a:extLst>
              <a:ext uri="{FF2B5EF4-FFF2-40B4-BE49-F238E27FC236}">
                <a16:creationId xmlns:a16="http://schemas.microsoft.com/office/drawing/2014/main" id="{3F027E7D-2D00-EA6B-AFBC-5899647FE5FF}"/>
              </a:ext>
            </a:extLst>
          </p:cNvPr>
          <p:cNvSpPr>
            <a:spLocks noChangeShapeType="1"/>
          </p:cNvSpPr>
          <p:nvPr/>
        </p:nvSpPr>
        <p:spPr bwMode="auto">
          <a:xfrm>
            <a:off x="2421491" y="2979379"/>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7" name="Line 6">
            <a:extLst>
              <a:ext uri="{FF2B5EF4-FFF2-40B4-BE49-F238E27FC236}">
                <a16:creationId xmlns:a16="http://schemas.microsoft.com/office/drawing/2014/main" id="{4FD1C4AC-8A6E-165D-486F-310F321DBFF8}"/>
              </a:ext>
            </a:extLst>
          </p:cNvPr>
          <p:cNvSpPr>
            <a:spLocks noChangeShapeType="1"/>
          </p:cNvSpPr>
          <p:nvPr/>
        </p:nvSpPr>
        <p:spPr bwMode="auto">
          <a:xfrm>
            <a:off x="1731757" y="2952104"/>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73" name="CuadroTexto 72">
            <a:extLst>
              <a:ext uri="{FF2B5EF4-FFF2-40B4-BE49-F238E27FC236}">
                <a16:creationId xmlns:a16="http://schemas.microsoft.com/office/drawing/2014/main" id="{141559EA-70C1-4D37-F182-88E3F173FCDD}"/>
              </a:ext>
            </a:extLst>
          </p:cNvPr>
          <p:cNvSpPr txBox="1"/>
          <p:nvPr/>
        </p:nvSpPr>
        <p:spPr>
          <a:xfrm>
            <a:off x="4000775" y="4762814"/>
            <a:ext cx="2489997" cy="584775"/>
          </a:xfrm>
          <a:prstGeom prst="rect">
            <a:avLst/>
          </a:prstGeom>
          <a:noFill/>
        </p:spPr>
        <p:txBody>
          <a:bodyPr wrap="square" rtlCol="0">
            <a:spAutoFit/>
          </a:bodyPr>
          <a:lstStyle/>
          <a:p>
            <a:r>
              <a:rPr lang="es-UY" sz="1600" dirty="0">
                <a:solidFill>
                  <a:schemeClr val="tx1"/>
                </a:solidFill>
                <a:latin typeface="myriad-pro"/>
              </a:rPr>
              <a:t>LOG </a:t>
            </a:r>
            <a:r>
              <a:rPr lang="es-UY" sz="1600" dirty="0" err="1">
                <a:solidFill>
                  <a:schemeClr val="tx1"/>
                </a:solidFill>
                <a:latin typeface="myriad-pro"/>
              </a:rPr>
              <a:t>Giardia</a:t>
            </a:r>
            <a:r>
              <a:rPr lang="es-UY" sz="1600" dirty="0">
                <a:solidFill>
                  <a:schemeClr val="tx1"/>
                </a:solidFill>
                <a:latin typeface="myriad-pro"/>
              </a:rPr>
              <a:t> = 3</a:t>
            </a:r>
          </a:p>
          <a:p>
            <a:r>
              <a:rPr lang="es-UY" sz="1600" dirty="0">
                <a:solidFill>
                  <a:schemeClr val="tx1"/>
                </a:solidFill>
                <a:latin typeface="myriad-pro"/>
              </a:rPr>
              <a:t>LOG Cryptosporidium = 2,5</a:t>
            </a:r>
          </a:p>
        </p:txBody>
      </p:sp>
      <p:cxnSp>
        <p:nvCxnSpPr>
          <p:cNvPr id="67" name="Conector recto 66">
            <a:extLst>
              <a:ext uri="{FF2B5EF4-FFF2-40B4-BE49-F238E27FC236}">
                <a16:creationId xmlns:a16="http://schemas.microsoft.com/office/drawing/2014/main" id="{479B4898-2099-D442-6733-4FBA09F967A4}"/>
              </a:ext>
            </a:extLst>
          </p:cNvPr>
          <p:cNvCxnSpPr>
            <a:cxnSpLocks/>
          </p:cNvCxnSpPr>
          <p:nvPr/>
        </p:nvCxnSpPr>
        <p:spPr>
          <a:xfrm>
            <a:off x="2018551" y="5334744"/>
            <a:ext cx="942117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Conector recto 68">
            <a:extLst>
              <a:ext uri="{FF2B5EF4-FFF2-40B4-BE49-F238E27FC236}">
                <a16:creationId xmlns:a16="http://schemas.microsoft.com/office/drawing/2014/main" id="{A3ED52E3-2489-5F91-7CED-44E316C5A190}"/>
              </a:ext>
            </a:extLst>
          </p:cNvPr>
          <p:cNvCxnSpPr/>
          <p:nvPr/>
        </p:nvCxnSpPr>
        <p:spPr>
          <a:xfrm>
            <a:off x="8112224" y="3032993"/>
            <a:ext cx="0" cy="2340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0" name="Conector recto 69">
            <a:extLst>
              <a:ext uri="{FF2B5EF4-FFF2-40B4-BE49-F238E27FC236}">
                <a16:creationId xmlns:a16="http://schemas.microsoft.com/office/drawing/2014/main" id="{82907E41-408F-84C5-5865-1FF6D94BFB2A}"/>
              </a:ext>
            </a:extLst>
          </p:cNvPr>
          <p:cNvCxnSpPr/>
          <p:nvPr/>
        </p:nvCxnSpPr>
        <p:spPr>
          <a:xfrm>
            <a:off x="9912424" y="2952104"/>
            <a:ext cx="0" cy="2340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1" name="Line 24">
            <a:extLst>
              <a:ext uri="{FF2B5EF4-FFF2-40B4-BE49-F238E27FC236}">
                <a16:creationId xmlns:a16="http://schemas.microsoft.com/office/drawing/2014/main" id="{D58C8CCB-66B8-3462-761B-762E5AF7463E}"/>
              </a:ext>
            </a:extLst>
          </p:cNvPr>
          <p:cNvSpPr>
            <a:spLocks noChangeShapeType="1"/>
          </p:cNvSpPr>
          <p:nvPr/>
        </p:nvSpPr>
        <p:spPr bwMode="auto">
          <a:xfrm>
            <a:off x="7775646" y="2905911"/>
            <a:ext cx="59654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72" name="CuadroTexto 71">
            <a:extLst>
              <a:ext uri="{FF2B5EF4-FFF2-40B4-BE49-F238E27FC236}">
                <a16:creationId xmlns:a16="http://schemas.microsoft.com/office/drawing/2014/main" id="{AF4652EC-6323-7B04-4B16-145D757BE12A}"/>
              </a:ext>
            </a:extLst>
          </p:cNvPr>
          <p:cNvSpPr txBox="1"/>
          <p:nvPr/>
        </p:nvSpPr>
        <p:spPr>
          <a:xfrm>
            <a:off x="8112224" y="4900715"/>
            <a:ext cx="1905080" cy="338554"/>
          </a:xfrm>
          <a:prstGeom prst="rect">
            <a:avLst/>
          </a:prstGeom>
          <a:noFill/>
        </p:spPr>
        <p:txBody>
          <a:bodyPr wrap="square" rtlCol="0">
            <a:spAutoFit/>
          </a:bodyPr>
          <a:lstStyle/>
          <a:p>
            <a:r>
              <a:rPr lang="es-UY" sz="1600" dirty="0">
                <a:solidFill>
                  <a:schemeClr val="tx1"/>
                </a:solidFill>
                <a:latin typeface="myriad-pro"/>
              </a:rPr>
              <a:t>LOG INACTIVACIÓN</a:t>
            </a:r>
          </a:p>
        </p:txBody>
      </p:sp>
      <p:sp>
        <p:nvSpPr>
          <p:cNvPr id="74" name="CuadroTexto 73">
            <a:extLst>
              <a:ext uri="{FF2B5EF4-FFF2-40B4-BE49-F238E27FC236}">
                <a16:creationId xmlns:a16="http://schemas.microsoft.com/office/drawing/2014/main" id="{4C0564B2-64DC-CED2-92FD-CFC49B56EA37}"/>
              </a:ext>
            </a:extLst>
          </p:cNvPr>
          <p:cNvSpPr txBox="1"/>
          <p:nvPr/>
        </p:nvSpPr>
        <p:spPr>
          <a:xfrm>
            <a:off x="9991999" y="4885924"/>
            <a:ext cx="1368150" cy="338554"/>
          </a:xfrm>
          <a:prstGeom prst="rect">
            <a:avLst/>
          </a:prstGeom>
          <a:noFill/>
        </p:spPr>
        <p:txBody>
          <a:bodyPr wrap="square" rtlCol="0">
            <a:spAutoFit/>
          </a:bodyPr>
          <a:lstStyle/>
          <a:p>
            <a:r>
              <a:rPr lang="es-UY" sz="1600" b="1" dirty="0">
                <a:solidFill>
                  <a:schemeClr val="tx1"/>
                </a:solidFill>
                <a:latin typeface="myriad-pro"/>
              </a:rPr>
              <a:t>LOG TOTAL</a:t>
            </a:r>
          </a:p>
        </p:txBody>
      </p:sp>
      <p:cxnSp>
        <p:nvCxnSpPr>
          <p:cNvPr id="3" name="Conector recto de flecha 2">
            <a:extLst>
              <a:ext uri="{FF2B5EF4-FFF2-40B4-BE49-F238E27FC236}">
                <a16:creationId xmlns:a16="http://schemas.microsoft.com/office/drawing/2014/main" id="{882B321A-763C-65E1-BA40-1BD43C98444C}"/>
              </a:ext>
            </a:extLst>
          </p:cNvPr>
          <p:cNvCxnSpPr>
            <a:cxnSpLocks/>
          </p:cNvCxnSpPr>
          <p:nvPr/>
        </p:nvCxnSpPr>
        <p:spPr bwMode="auto">
          <a:xfrm>
            <a:off x="5879976" y="1412776"/>
            <a:ext cx="0" cy="1090281"/>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cxnSp>
        <p:nvCxnSpPr>
          <p:cNvPr id="36" name="Conector recto de flecha 35">
            <a:extLst>
              <a:ext uri="{FF2B5EF4-FFF2-40B4-BE49-F238E27FC236}">
                <a16:creationId xmlns:a16="http://schemas.microsoft.com/office/drawing/2014/main" id="{9BF24018-EC6C-99EB-3974-6BE42EC3EA05}"/>
              </a:ext>
            </a:extLst>
          </p:cNvPr>
          <p:cNvCxnSpPr>
            <a:cxnSpLocks/>
          </p:cNvCxnSpPr>
          <p:nvPr/>
        </p:nvCxnSpPr>
        <p:spPr bwMode="auto">
          <a:xfrm>
            <a:off x="7320136" y="1412776"/>
            <a:ext cx="0" cy="1090281"/>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cxnSp>
        <p:nvCxnSpPr>
          <p:cNvPr id="42" name="Conector recto 41">
            <a:extLst>
              <a:ext uri="{FF2B5EF4-FFF2-40B4-BE49-F238E27FC236}">
                <a16:creationId xmlns:a16="http://schemas.microsoft.com/office/drawing/2014/main" id="{772EAA6D-3EFF-2C2B-E877-59B900D77092}"/>
              </a:ext>
            </a:extLst>
          </p:cNvPr>
          <p:cNvCxnSpPr/>
          <p:nvPr/>
        </p:nvCxnSpPr>
        <p:spPr>
          <a:xfrm>
            <a:off x="1938133" y="3045036"/>
            <a:ext cx="0" cy="2340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 name="CuadroTexto 4">
            <a:extLst>
              <a:ext uri="{FF2B5EF4-FFF2-40B4-BE49-F238E27FC236}">
                <a16:creationId xmlns:a16="http://schemas.microsoft.com/office/drawing/2014/main" id="{941370CE-CA1A-A064-731C-79517BF70C6D}"/>
              </a:ext>
            </a:extLst>
          </p:cNvPr>
          <p:cNvSpPr txBox="1"/>
          <p:nvPr/>
        </p:nvSpPr>
        <p:spPr>
          <a:xfrm>
            <a:off x="752275" y="5654217"/>
            <a:ext cx="10225136" cy="707886"/>
          </a:xfrm>
          <a:prstGeom prst="rect">
            <a:avLst/>
          </a:prstGeom>
          <a:noFill/>
        </p:spPr>
        <p:txBody>
          <a:bodyPr wrap="square">
            <a:spAutoFit/>
          </a:bodyPr>
          <a:lstStyle/>
          <a:p>
            <a:pPr>
              <a:spcBef>
                <a:spcPct val="50000"/>
              </a:spcBef>
            </a:pPr>
            <a:r>
              <a:rPr lang="es-MX" dirty="0">
                <a:solidFill>
                  <a:schemeClr val="tx1"/>
                </a:solidFill>
              </a:rPr>
              <a:t>Ejemplo: Si no se cumplen los requisitos de filtración individuales (en al menos un filtro) y sí los colectivos</a:t>
            </a:r>
            <a:endParaRPr lang="es-MX" sz="2000" dirty="0">
              <a:solidFill>
                <a:schemeClr val="tx1"/>
              </a:solidFill>
            </a:endParaRPr>
          </a:p>
        </p:txBody>
      </p:sp>
      <p:sp>
        <p:nvSpPr>
          <p:cNvPr id="35" name="Text Box 80">
            <a:extLst>
              <a:ext uri="{FF2B5EF4-FFF2-40B4-BE49-F238E27FC236}">
                <a16:creationId xmlns:a16="http://schemas.microsoft.com/office/drawing/2014/main" id="{86DA82AF-8216-E3D1-C5F0-15F3FDC86BB6}"/>
              </a:ext>
            </a:extLst>
          </p:cNvPr>
          <p:cNvSpPr txBox="1">
            <a:spLocks noChangeArrowheads="1"/>
          </p:cNvSpPr>
          <p:nvPr/>
        </p:nvSpPr>
        <p:spPr bwMode="auto">
          <a:xfrm>
            <a:off x="27598" y="6551906"/>
            <a:ext cx="4248150" cy="276999"/>
          </a:xfrm>
          <a:prstGeom prst="rect">
            <a:avLst/>
          </a:prstGeom>
          <a:noFill/>
          <a:ln w="9525">
            <a:noFill/>
            <a:miter lim="800000"/>
            <a:headEnd/>
            <a:tailEnd/>
          </a:ln>
        </p:spPr>
        <p:txBody>
          <a:bodyPr>
            <a:spAutoFit/>
          </a:bodyPr>
          <a:lstStyle/>
          <a:p>
            <a:pPr>
              <a:spcBef>
                <a:spcPct val="50000"/>
              </a:spcBef>
            </a:pPr>
            <a:r>
              <a:rPr lang="es-ES_tradnl" sz="1200" dirty="0">
                <a:solidFill>
                  <a:schemeClr val="tx1"/>
                </a:solidFill>
              </a:rPr>
              <a:t>Sánchez, Araujo, Ríos</a:t>
            </a:r>
            <a:endParaRPr lang="es-ES" sz="1200" dirty="0">
              <a:solidFill>
                <a:schemeClr val="tx1"/>
              </a:solidFill>
            </a:endParaRPr>
          </a:p>
        </p:txBody>
      </p:sp>
    </p:spTree>
    <p:extLst>
      <p:ext uri="{BB962C8B-B14F-4D97-AF65-F5344CB8AC3E}">
        <p14:creationId xmlns:p14="http://schemas.microsoft.com/office/powerpoint/2010/main" val="3019879630"/>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fill="hold"/>
                                        <p:tgtEl>
                                          <p:spTgt spid="36"/>
                                        </p:tgtEl>
                                        <p:attrNameLst>
                                          <p:attrName>ppt_x</p:attrName>
                                        </p:attrNameLst>
                                      </p:cBhvr>
                                      <p:tavLst>
                                        <p:tav tm="0">
                                          <p:val>
                                            <p:strVal val="#ppt_x"/>
                                          </p:val>
                                        </p:tav>
                                        <p:tav tm="100000">
                                          <p:val>
                                            <p:strVal val="#ppt_x"/>
                                          </p:val>
                                        </p:tav>
                                      </p:tavLst>
                                    </p:anim>
                                    <p:anim calcmode="lin" valueType="num">
                                      <p:cBhvr additive="base">
                                        <p:cTn id="1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 name="Rectángulo 64">
            <a:extLst>
              <a:ext uri="{FF2B5EF4-FFF2-40B4-BE49-F238E27FC236}">
                <a16:creationId xmlns:a16="http://schemas.microsoft.com/office/drawing/2014/main" id="{64D9AC5F-34F3-4DF7-D3CF-7D17C322F11C}"/>
              </a:ext>
            </a:extLst>
          </p:cNvPr>
          <p:cNvSpPr/>
          <p:nvPr/>
        </p:nvSpPr>
        <p:spPr bwMode="auto">
          <a:xfrm>
            <a:off x="797276" y="1163216"/>
            <a:ext cx="10687449" cy="3672408"/>
          </a:xfrm>
          <a:prstGeom prst="rect">
            <a:avLst/>
          </a:prstGeom>
          <a:solidFill>
            <a:schemeClr val="bg1"/>
          </a:solidFill>
          <a:ln w="9525" cap="flat" cmpd="sng" algn="ctr">
            <a:solidFill>
              <a:schemeClr val="tx2">
                <a:lumMod val="95000"/>
                <a:lumOff val="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 name="Text Box 3">
            <a:extLst>
              <a:ext uri="{FF2B5EF4-FFF2-40B4-BE49-F238E27FC236}">
                <a16:creationId xmlns:a16="http://schemas.microsoft.com/office/drawing/2014/main" id="{7C8BA021-9718-C942-7469-5D3B5EE7B280}"/>
              </a:ext>
            </a:extLst>
          </p:cNvPr>
          <p:cNvSpPr txBox="1">
            <a:spLocks noChangeArrowheads="1"/>
          </p:cNvSpPr>
          <p:nvPr/>
        </p:nvSpPr>
        <p:spPr bwMode="auto">
          <a:xfrm>
            <a:off x="2496011" y="3585977"/>
            <a:ext cx="1295400" cy="261610"/>
          </a:xfrm>
          <a:prstGeom prst="rect">
            <a:avLst/>
          </a:prstGeom>
          <a:noFill/>
          <a:ln w="9525">
            <a:noFill/>
            <a:miter lim="800000"/>
            <a:headEnd/>
            <a:tailEnd/>
          </a:ln>
        </p:spPr>
        <p:txBody>
          <a:bodyPr>
            <a:spAutoFit/>
          </a:bodyPr>
          <a:lstStyle/>
          <a:p>
            <a:pPr>
              <a:spcBef>
                <a:spcPct val="50000"/>
              </a:spcBef>
            </a:pPr>
            <a:r>
              <a:rPr lang="es-ES_tradnl" sz="1100" dirty="0">
                <a:solidFill>
                  <a:srgbClr val="000000"/>
                </a:solidFill>
              </a:rPr>
              <a:t>COAGULACIÓN</a:t>
            </a:r>
            <a:endParaRPr lang="es-MX" sz="1100" dirty="0">
              <a:solidFill>
                <a:srgbClr val="000000"/>
              </a:solidFill>
            </a:endParaRPr>
          </a:p>
        </p:txBody>
      </p:sp>
      <p:sp>
        <p:nvSpPr>
          <p:cNvPr id="4" name="Line 6">
            <a:extLst>
              <a:ext uri="{FF2B5EF4-FFF2-40B4-BE49-F238E27FC236}">
                <a16:creationId xmlns:a16="http://schemas.microsoft.com/office/drawing/2014/main" id="{0ABA05F1-FF8D-0B0F-081B-7F2F7A73C506}"/>
              </a:ext>
            </a:extLst>
          </p:cNvPr>
          <p:cNvSpPr>
            <a:spLocks noChangeShapeType="1"/>
          </p:cNvSpPr>
          <p:nvPr/>
        </p:nvSpPr>
        <p:spPr bwMode="auto">
          <a:xfrm>
            <a:off x="3311042" y="3105291"/>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grpSp>
        <p:nvGrpSpPr>
          <p:cNvPr id="6" name="Group 13">
            <a:extLst>
              <a:ext uri="{FF2B5EF4-FFF2-40B4-BE49-F238E27FC236}">
                <a16:creationId xmlns:a16="http://schemas.microsoft.com/office/drawing/2014/main" id="{68936B16-6059-F81B-22DE-3D384A224923}"/>
              </a:ext>
            </a:extLst>
          </p:cNvPr>
          <p:cNvGrpSpPr>
            <a:grpSpLocks/>
          </p:cNvGrpSpPr>
          <p:nvPr/>
        </p:nvGrpSpPr>
        <p:grpSpPr bwMode="auto">
          <a:xfrm>
            <a:off x="1154514" y="2106081"/>
            <a:ext cx="649287" cy="1800225"/>
            <a:chOff x="385" y="1162"/>
            <a:chExt cx="409" cy="1134"/>
          </a:xfrm>
        </p:grpSpPr>
        <p:grpSp>
          <p:nvGrpSpPr>
            <p:cNvPr id="7" name="Group 14">
              <a:extLst>
                <a:ext uri="{FF2B5EF4-FFF2-40B4-BE49-F238E27FC236}">
                  <a16:creationId xmlns:a16="http://schemas.microsoft.com/office/drawing/2014/main" id="{2D6810B4-FEE3-3F7E-E6A1-70E5F052849C}"/>
                </a:ext>
              </a:extLst>
            </p:cNvPr>
            <p:cNvGrpSpPr>
              <a:grpSpLocks/>
            </p:cNvGrpSpPr>
            <p:nvPr/>
          </p:nvGrpSpPr>
          <p:grpSpPr bwMode="auto">
            <a:xfrm>
              <a:off x="476" y="1162"/>
              <a:ext cx="318" cy="1134"/>
              <a:chOff x="612" y="1162"/>
              <a:chExt cx="318" cy="1134"/>
            </a:xfrm>
          </p:grpSpPr>
          <p:sp>
            <p:nvSpPr>
              <p:cNvPr id="13" name="Freeform 15">
                <a:extLst>
                  <a:ext uri="{FF2B5EF4-FFF2-40B4-BE49-F238E27FC236}">
                    <a16:creationId xmlns:a16="http://schemas.microsoft.com/office/drawing/2014/main" id="{1A9C35A1-007C-DF0E-67B5-177A375B444E}"/>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4" name="Freeform 16">
                <a:extLst>
                  <a:ext uri="{FF2B5EF4-FFF2-40B4-BE49-F238E27FC236}">
                    <a16:creationId xmlns:a16="http://schemas.microsoft.com/office/drawing/2014/main" id="{3464310D-AF64-0200-5011-36022527E9F7}"/>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5" name="Freeform 17">
                <a:extLst>
                  <a:ext uri="{FF2B5EF4-FFF2-40B4-BE49-F238E27FC236}">
                    <a16:creationId xmlns:a16="http://schemas.microsoft.com/office/drawing/2014/main" id="{542C0244-AAC4-9EC0-3C3F-2F297132E1BA}"/>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grpSp>
          <p:nvGrpSpPr>
            <p:cNvPr id="8" name="Group 18">
              <a:extLst>
                <a:ext uri="{FF2B5EF4-FFF2-40B4-BE49-F238E27FC236}">
                  <a16:creationId xmlns:a16="http://schemas.microsoft.com/office/drawing/2014/main" id="{7B0A08B5-92D7-7EAC-5860-B0A6B69EBD5F}"/>
                </a:ext>
              </a:extLst>
            </p:cNvPr>
            <p:cNvGrpSpPr>
              <a:grpSpLocks/>
            </p:cNvGrpSpPr>
            <p:nvPr/>
          </p:nvGrpSpPr>
          <p:grpSpPr bwMode="auto">
            <a:xfrm>
              <a:off x="385" y="1162"/>
              <a:ext cx="318" cy="1134"/>
              <a:chOff x="612" y="1162"/>
              <a:chExt cx="318" cy="1134"/>
            </a:xfrm>
          </p:grpSpPr>
          <p:sp>
            <p:nvSpPr>
              <p:cNvPr id="10" name="Freeform 19">
                <a:extLst>
                  <a:ext uri="{FF2B5EF4-FFF2-40B4-BE49-F238E27FC236}">
                    <a16:creationId xmlns:a16="http://schemas.microsoft.com/office/drawing/2014/main" id="{DCC9B9A6-55AE-F0FF-D8FC-D76A85CAE0C5}"/>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1" name="Freeform 20">
                <a:extLst>
                  <a:ext uri="{FF2B5EF4-FFF2-40B4-BE49-F238E27FC236}">
                    <a16:creationId xmlns:a16="http://schemas.microsoft.com/office/drawing/2014/main" id="{132D72CE-580D-4EBF-9206-ACA395C5BCA8}"/>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2" name="Freeform 21">
                <a:extLst>
                  <a:ext uri="{FF2B5EF4-FFF2-40B4-BE49-F238E27FC236}">
                    <a16:creationId xmlns:a16="http://schemas.microsoft.com/office/drawing/2014/main" id="{D47DD15B-8AA9-9814-779D-6235B4BCC0ED}"/>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sp>
          <p:nvSpPr>
            <p:cNvPr id="9" name="Oval 22">
              <a:extLst>
                <a:ext uri="{FF2B5EF4-FFF2-40B4-BE49-F238E27FC236}">
                  <a16:creationId xmlns:a16="http://schemas.microsoft.com/office/drawing/2014/main" id="{91129F77-15BD-76B4-CC04-7A0DF0C8286E}"/>
                </a:ext>
              </a:extLst>
            </p:cNvPr>
            <p:cNvSpPr>
              <a:spLocks noChangeArrowheads="1"/>
            </p:cNvSpPr>
            <p:nvPr/>
          </p:nvSpPr>
          <p:spPr bwMode="auto">
            <a:xfrm>
              <a:off x="657" y="1706"/>
              <a:ext cx="136" cy="136"/>
            </a:xfrm>
            <a:prstGeom prst="ellipse">
              <a:avLst/>
            </a:prstGeom>
            <a:solidFill>
              <a:srgbClr val="00001C"/>
            </a:solidFill>
            <a:ln w="9525">
              <a:solidFill>
                <a:schemeClr val="bg1">
                  <a:lumMod val="85000"/>
                </a:schemeClr>
              </a:solidFill>
              <a:round/>
              <a:headEnd/>
              <a:tailEnd/>
            </a:ln>
          </p:spPr>
          <p:txBody>
            <a:bodyPr wrap="none" anchor="ctr"/>
            <a:lstStyle/>
            <a:p>
              <a:pPr algn="l"/>
              <a:endParaRPr lang="es-UY" sz="1800">
                <a:solidFill>
                  <a:srgbClr val="000000"/>
                </a:solidFill>
              </a:endParaRPr>
            </a:p>
          </p:txBody>
        </p:sp>
      </p:grpSp>
      <p:sp>
        <p:nvSpPr>
          <p:cNvPr id="16" name="Line 24">
            <a:extLst>
              <a:ext uri="{FF2B5EF4-FFF2-40B4-BE49-F238E27FC236}">
                <a16:creationId xmlns:a16="http://schemas.microsoft.com/office/drawing/2014/main" id="{FABEAE90-FB24-7F25-0AF2-81AB1634BFF0}"/>
              </a:ext>
            </a:extLst>
          </p:cNvPr>
          <p:cNvSpPr>
            <a:spLocks noChangeShapeType="1"/>
          </p:cNvSpPr>
          <p:nvPr/>
        </p:nvSpPr>
        <p:spPr bwMode="auto">
          <a:xfrm>
            <a:off x="5034417" y="3087417"/>
            <a:ext cx="375177"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cxnSp>
        <p:nvCxnSpPr>
          <p:cNvPr id="17" name="AutoShape 57">
            <a:extLst>
              <a:ext uri="{FF2B5EF4-FFF2-40B4-BE49-F238E27FC236}">
                <a16:creationId xmlns:a16="http://schemas.microsoft.com/office/drawing/2014/main" id="{FB7BB4C1-3ADC-58E1-5F13-A128F881AC4F}"/>
              </a:ext>
            </a:extLst>
          </p:cNvPr>
          <p:cNvCxnSpPr>
            <a:cxnSpLocks noChangeShapeType="1"/>
            <a:stCxn id="24" idx="1"/>
            <a:endCxn id="25" idx="1"/>
          </p:cNvCxnSpPr>
          <p:nvPr/>
        </p:nvCxnSpPr>
        <p:spPr bwMode="auto">
          <a:xfrm>
            <a:off x="2879246" y="3511691"/>
            <a:ext cx="422275" cy="0"/>
          </a:xfrm>
          <a:prstGeom prst="straightConnector1">
            <a:avLst/>
          </a:prstGeom>
          <a:noFill/>
          <a:ln w="28575">
            <a:solidFill>
              <a:schemeClr val="tx1"/>
            </a:solidFill>
            <a:round/>
            <a:headEnd/>
            <a:tailEnd/>
          </a:ln>
        </p:spPr>
      </p:cxnSp>
      <p:grpSp>
        <p:nvGrpSpPr>
          <p:cNvPr id="18" name="Group 58">
            <a:extLst>
              <a:ext uri="{FF2B5EF4-FFF2-40B4-BE49-F238E27FC236}">
                <a16:creationId xmlns:a16="http://schemas.microsoft.com/office/drawing/2014/main" id="{24D176E6-0B88-45BA-3F26-1E6BBF2B74F5}"/>
              </a:ext>
            </a:extLst>
          </p:cNvPr>
          <p:cNvGrpSpPr>
            <a:grpSpLocks/>
          </p:cNvGrpSpPr>
          <p:nvPr/>
        </p:nvGrpSpPr>
        <p:grpSpPr bwMode="auto">
          <a:xfrm>
            <a:off x="2879245" y="2673491"/>
            <a:ext cx="422275" cy="838200"/>
            <a:chOff x="1728" y="1584"/>
            <a:chExt cx="288" cy="528"/>
          </a:xfrm>
        </p:grpSpPr>
        <p:grpSp>
          <p:nvGrpSpPr>
            <p:cNvPr id="19" name="Group 59">
              <a:extLst>
                <a:ext uri="{FF2B5EF4-FFF2-40B4-BE49-F238E27FC236}">
                  <a16:creationId xmlns:a16="http://schemas.microsoft.com/office/drawing/2014/main" id="{0691A15E-FBCB-0164-A21E-C16E68420E1E}"/>
                </a:ext>
              </a:extLst>
            </p:cNvPr>
            <p:cNvGrpSpPr>
              <a:grpSpLocks/>
            </p:cNvGrpSpPr>
            <p:nvPr/>
          </p:nvGrpSpPr>
          <p:grpSpPr bwMode="auto">
            <a:xfrm>
              <a:off x="1728" y="1632"/>
              <a:ext cx="288" cy="480"/>
              <a:chOff x="1728" y="1632"/>
              <a:chExt cx="336" cy="480"/>
            </a:xfrm>
          </p:grpSpPr>
          <p:sp>
            <p:nvSpPr>
              <p:cNvPr id="24" name="Line 60">
                <a:extLst>
                  <a:ext uri="{FF2B5EF4-FFF2-40B4-BE49-F238E27FC236}">
                    <a16:creationId xmlns:a16="http://schemas.microsoft.com/office/drawing/2014/main" id="{F2CA915C-E8E8-7F23-54A2-0620422634F0}"/>
                  </a:ext>
                </a:extLst>
              </p:cNvPr>
              <p:cNvSpPr>
                <a:spLocks noChangeShapeType="1"/>
              </p:cNvSpPr>
              <p:nvPr/>
            </p:nvSpPr>
            <p:spPr bwMode="auto">
              <a:xfrm>
                <a:off x="1728"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5" name="Line 61">
                <a:extLst>
                  <a:ext uri="{FF2B5EF4-FFF2-40B4-BE49-F238E27FC236}">
                    <a16:creationId xmlns:a16="http://schemas.microsoft.com/office/drawing/2014/main" id="{3045A90F-5082-2F6D-11E0-EE7148517E46}"/>
                  </a:ext>
                </a:extLst>
              </p:cNvPr>
              <p:cNvSpPr>
                <a:spLocks noChangeShapeType="1"/>
              </p:cNvSpPr>
              <p:nvPr/>
            </p:nvSpPr>
            <p:spPr bwMode="auto">
              <a:xfrm>
                <a:off x="2064"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0" name="Group 62">
              <a:extLst>
                <a:ext uri="{FF2B5EF4-FFF2-40B4-BE49-F238E27FC236}">
                  <a16:creationId xmlns:a16="http://schemas.microsoft.com/office/drawing/2014/main" id="{620265ED-CB9B-453F-BDE8-73ED03996F73}"/>
                </a:ext>
              </a:extLst>
            </p:cNvPr>
            <p:cNvGrpSpPr>
              <a:grpSpLocks/>
            </p:cNvGrpSpPr>
            <p:nvPr/>
          </p:nvGrpSpPr>
          <p:grpSpPr bwMode="auto">
            <a:xfrm>
              <a:off x="1776" y="1968"/>
              <a:ext cx="192" cy="48"/>
              <a:chOff x="1392" y="2832"/>
              <a:chExt cx="192" cy="48"/>
            </a:xfrm>
          </p:grpSpPr>
          <p:sp>
            <p:nvSpPr>
              <p:cNvPr id="22" name="Oval 63">
                <a:extLst>
                  <a:ext uri="{FF2B5EF4-FFF2-40B4-BE49-F238E27FC236}">
                    <a16:creationId xmlns:a16="http://schemas.microsoft.com/office/drawing/2014/main" id="{E2DB50F9-678C-EA9B-2862-40C22702D62F}"/>
                  </a:ext>
                </a:extLst>
              </p:cNvPr>
              <p:cNvSpPr>
                <a:spLocks noChangeArrowheads="1"/>
              </p:cNvSpPr>
              <p:nvPr/>
            </p:nvSpPr>
            <p:spPr bwMode="auto">
              <a:xfrm>
                <a:off x="1392"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3" name="Oval 64">
                <a:extLst>
                  <a:ext uri="{FF2B5EF4-FFF2-40B4-BE49-F238E27FC236}">
                    <a16:creationId xmlns:a16="http://schemas.microsoft.com/office/drawing/2014/main" id="{0E6C7557-B7E2-3CE0-38C9-E3A450F805ED}"/>
                  </a:ext>
                </a:extLst>
              </p:cNvPr>
              <p:cNvSpPr>
                <a:spLocks noChangeArrowheads="1"/>
              </p:cNvSpPr>
              <p:nvPr/>
            </p:nvSpPr>
            <p:spPr bwMode="auto">
              <a:xfrm>
                <a:off x="1488"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grpSp>
        <p:sp>
          <p:nvSpPr>
            <p:cNvPr id="21" name="Line 65">
              <a:extLst>
                <a:ext uri="{FF2B5EF4-FFF2-40B4-BE49-F238E27FC236}">
                  <a16:creationId xmlns:a16="http://schemas.microsoft.com/office/drawing/2014/main" id="{5918A938-3445-2515-0E70-3356FFB5599C}"/>
                </a:ext>
              </a:extLst>
            </p:cNvPr>
            <p:cNvSpPr>
              <a:spLocks noChangeShapeType="1"/>
            </p:cNvSpPr>
            <p:nvPr/>
          </p:nvSpPr>
          <p:spPr bwMode="auto">
            <a:xfrm flipV="1">
              <a:off x="1872" y="1584"/>
              <a:ext cx="0" cy="432"/>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6" name="Group 66">
            <a:extLst>
              <a:ext uri="{FF2B5EF4-FFF2-40B4-BE49-F238E27FC236}">
                <a16:creationId xmlns:a16="http://schemas.microsoft.com/office/drawing/2014/main" id="{B1828385-0562-E100-AB51-0A72D9CB22CF}"/>
              </a:ext>
            </a:extLst>
          </p:cNvPr>
          <p:cNvGrpSpPr>
            <a:grpSpLocks/>
          </p:cNvGrpSpPr>
          <p:nvPr/>
        </p:nvGrpSpPr>
        <p:grpSpPr bwMode="auto">
          <a:xfrm>
            <a:off x="6688184" y="2747392"/>
            <a:ext cx="1296987" cy="1268413"/>
            <a:chOff x="2968" y="1525"/>
            <a:chExt cx="817" cy="799"/>
          </a:xfrm>
        </p:grpSpPr>
        <p:sp>
          <p:nvSpPr>
            <p:cNvPr id="27" name="Rectangle 67">
              <a:extLst>
                <a:ext uri="{FF2B5EF4-FFF2-40B4-BE49-F238E27FC236}">
                  <a16:creationId xmlns:a16="http://schemas.microsoft.com/office/drawing/2014/main" id="{5DAAFE95-2441-8B1C-4085-DB2382902087}"/>
                </a:ext>
              </a:extLst>
            </p:cNvPr>
            <p:cNvSpPr>
              <a:spLocks noChangeArrowheads="1"/>
            </p:cNvSpPr>
            <p:nvPr/>
          </p:nvSpPr>
          <p:spPr bwMode="auto">
            <a:xfrm>
              <a:off x="3061" y="1570"/>
              <a:ext cx="635" cy="318"/>
            </a:xfrm>
            <a:prstGeom prst="rect">
              <a:avLst/>
            </a:prstGeom>
            <a:noFill/>
            <a:ln w="12700">
              <a:solidFill>
                <a:schemeClr val="tx1"/>
              </a:solidFill>
              <a:miter lim="800000"/>
              <a:headEnd/>
              <a:tailEnd/>
            </a:ln>
          </p:spPr>
          <p:txBody>
            <a:bodyPr wrap="none" anchor="ctr"/>
            <a:lstStyle/>
            <a:p>
              <a:pPr algn="l"/>
              <a:endParaRPr lang="es-UY" sz="1800">
                <a:solidFill>
                  <a:srgbClr val="000000"/>
                </a:solidFill>
              </a:endParaRPr>
            </a:p>
          </p:txBody>
        </p:sp>
        <p:sp>
          <p:nvSpPr>
            <p:cNvPr id="28" name="Text Box 68">
              <a:extLst>
                <a:ext uri="{FF2B5EF4-FFF2-40B4-BE49-F238E27FC236}">
                  <a16:creationId xmlns:a16="http://schemas.microsoft.com/office/drawing/2014/main" id="{33D9E206-AEDF-CC2C-A29C-AB7F11AC8DD7}"/>
                </a:ext>
              </a:extLst>
            </p:cNvPr>
            <p:cNvSpPr txBox="1">
              <a:spLocks noChangeArrowheads="1"/>
            </p:cNvSpPr>
            <p:nvPr/>
          </p:nvSpPr>
          <p:spPr bwMode="auto">
            <a:xfrm>
              <a:off x="2968" y="2053"/>
              <a:ext cx="817" cy="271"/>
            </a:xfrm>
            <a:prstGeom prst="rect">
              <a:avLst/>
            </a:prstGeom>
            <a:noFill/>
            <a:ln w="9525">
              <a:noFill/>
              <a:miter lim="800000"/>
              <a:headEnd/>
              <a:tailEnd/>
            </a:ln>
          </p:spPr>
          <p:txBody>
            <a:bodyPr>
              <a:spAutoFit/>
            </a:bodyPr>
            <a:lstStyle/>
            <a:p>
              <a:pPr algn="ctr">
                <a:spcBef>
                  <a:spcPct val="50000"/>
                </a:spcBef>
              </a:pPr>
              <a:r>
                <a:rPr lang="es-ES_tradnl" sz="1100" dirty="0">
                  <a:solidFill>
                    <a:srgbClr val="000000"/>
                  </a:solidFill>
                </a:rPr>
                <a:t>FILTRACIÓN RÁPIDA</a:t>
              </a:r>
              <a:endParaRPr lang="es-MX" sz="1100" dirty="0">
                <a:solidFill>
                  <a:srgbClr val="000000"/>
                </a:solidFill>
              </a:endParaRPr>
            </a:p>
          </p:txBody>
        </p:sp>
        <p:sp>
          <p:nvSpPr>
            <p:cNvPr id="29" name="Rectangle 69" descr="Vertical clara">
              <a:extLst>
                <a:ext uri="{FF2B5EF4-FFF2-40B4-BE49-F238E27FC236}">
                  <a16:creationId xmlns:a16="http://schemas.microsoft.com/office/drawing/2014/main" id="{3CF8F501-507B-CCAD-C5B9-5601E20DD9F3}"/>
                </a:ext>
              </a:extLst>
            </p:cNvPr>
            <p:cNvSpPr>
              <a:spLocks noChangeArrowheads="1"/>
            </p:cNvSpPr>
            <p:nvPr/>
          </p:nvSpPr>
          <p:spPr bwMode="auto">
            <a:xfrm>
              <a:off x="3061" y="1888"/>
              <a:ext cx="635" cy="91"/>
            </a:xfrm>
            <a:prstGeom prst="rect">
              <a:avLst/>
            </a:prstGeom>
            <a:noFill/>
            <a:ln w="28575">
              <a:solidFill>
                <a:schemeClr val="tx1"/>
              </a:solidFill>
              <a:miter lim="800000"/>
              <a:headEnd/>
              <a:tailEnd/>
            </a:ln>
          </p:spPr>
          <p:txBody>
            <a:bodyPr wrap="none" anchor="ctr"/>
            <a:lstStyle/>
            <a:p>
              <a:pPr algn="l"/>
              <a:endParaRPr lang="es-UY" sz="1800">
                <a:solidFill>
                  <a:srgbClr val="000000"/>
                </a:solidFill>
              </a:endParaRPr>
            </a:p>
          </p:txBody>
        </p:sp>
        <p:sp>
          <p:nvSpPr>
            <p:cNvPr id="30" name="Rectangle 70" descr="Confeti grande">
              <a:extLst>
                <a:ext uri="{FF2B5EF4-FFF2-40B4-BE49-F238E27FC236}">
                  <a16:creationId xmlns:a16="http://schemas.microsoft.com/office/drawing/2014/main" id="{E025522D-824C-0CEC-C8A9-19A48AA43775}"/>
                </a:ext>
              </a:extLst>
            </p:cNvPr>
            <p:cNvSpPr>
              <a:spLocks noChangeArrowheads="1"/>
            </p:cNvSpPr>
            <p:nvPr/>
          </p:nvSpPr>
          <p:spPr bwMode="auto">
            <a:xfrm>
              <a:off x="3061" y="1661"/>
              <a:ext cx="635" cy="227"/>
            </a:xfrm>
            <a:prstGeom prst="rect">
              <a:avLst/>
            </a:prstGeom>
            <a:noFill/>
            <a:ln w="9525">
              <a:solidFill>
                <a:schemeClr val="tx1"/>
              </a:solidFill>
              <a:miter lim="800000"/>
              <a:headEnd/>
              <a:tailEnd/>
            </a:ln>
          </p:spPr>
          <p:txBody>
            <a:bodyPr wrap="none" anchor="ctr"/>
            <a:lstStyle/>
            <a:p>
              <a:pPr algn="l"/>
              <a:endParaRPr lang="es-UY" sz="1800" dirty="0">
                <a:solidFill>
                  <a:srgbClr val="000000"/>
                </a:solidFill>
              </a:endParaRPr>
            </a:p>
          </p:txBody>
        </p:sp>
        <p:sp>
          <p:nvSpPr>
            <p:cNvPr id="31" name="Freeform 71">
              <a:extLst>
                <a:ext uri="{FF2B5EF4-FFF2-40B4-BE49-F238E27FC236}">
                  <a16:creationId xmlns:a16="http://schemas.microsoft.com/office/drawing/2014/main" id="{EC5CEB76-022C-8687-62F2-9722EC251F7E}"/>
                </a:ext>
              </a:extLst>
            </p:cNvPr>
            <p:cNvSpPr>
              <a:spLocks/>
            </p:cNvSpPr>
            <p:nvPr/>
          </p:nvSpPr>
          <p:spPr bwMode="auto">
            <a:xfrm>
              <a:off x="3061" y="1525"/>
              <a:ext cx="635" cy="454"/>
            </a:xfrm>
            <a:custGeom>
              <a:avLst/>
              <a:gdLst>
                <a:gd name="T0" fmla="*/ 0 w 635"/>
                <a:gd name="T1" fmla="*/ 0 h 454"/>
                <a:gd name="T2" fmla="*/ 0 w 635"/>
                <a:gd name="T3" fmla="*/ 454 h 454"/>
                <a:gd name="T4" fmla="*/ 635 w 635"/>
                <a:gd name="T5" fmla="*/ 454 h 454"/>
                <a:gd name="T6" fmla="*/ 635 w 635"/>
                <a:gd name="T7" fmla="*/ 0 h 454"/>
                <a:gd name="T8" fmla="*/ 0 60000 65536"/>
                <a:gd name="T9" fmla="*/ 0 60000 65536"/>
                <a:gd name="T10" fmla="*/ 0 60000 65536"/>
                <a:gd name="T11" fmla="*/ 0 60000 65536"/>
                <a:gd name="T12" fmla="*/ 0 w 635"/>
                <a:gd name="T13" fmla="*/ 0 h 454"/>
                <a:gd name="T14" fmla="*/ 635 w 635"/>
                <a:gd name="T15" fmla="*/ 454 h 454"/>
              </a:gdLst>
              <a:ahLst/>
              <a:cxnLst>
                <a:cxn ang="T8">
                  <a:pos x="T0" y="T1"/>
                </a:cxn>
                <a:cxn ang="T9">
                  <a:pos x="T2" y="T3"/>
                </a:cxn>
                <a:cxn ang="T10">
                  <a:pos x="T4" y="T5"/>
                </a:cxn>
                <a:cxn ang="T11">
                  <a:pos x="T6" y="T7"/>
                </a:cxn>
              </a:cxnLst>
              <a:rect l="T12" t="T13" r="T14" b="T15"/>
              <a:pathLst>
                <a:path w="635" h="454">
                  <a:moveTo>
                    <a:pt x="0" y="0"/>
                  </a:moveTo>
                  <a:lnTo>
                    <a:pt x="0" y="454"/>
                  </a:lnTo>
                  <a:lnTo>
                    <a:pt x="635" y="454"/>
                  </a:lnTo>
                  <a:lnTo>
                    <a:pt x="635" y="0"/>
                  </a:lnTo>
                </a:path>
              </a:pathLst>
            </a:custGeom>
            <a:noFill/>
            <a:ln w="57150">
              <a:solidFill>
                <a:schemeClr val="tx1"/>
              </a:solidFill>
              <a:round/>
              <a:headEnd/>
              <a:tailEnd/>
            </a:ln>
          </p:spPr>
          <p:txBody>
            <a:bodyPr/>
            <a:lstStyle/>
            <a:p>
              <a:pPr algn="l"/>
              <a:endParaRPr lang="es-UY" sz="1800">
                <a:solidFill>
                  <a:srgbClr val="000000"/>
                </a:solidFill>
              </a:endParaRPr>
            </a:p>
          </p:txBody>
        </p:sp>
      </p:grpSp>
      <p:sp>
        <p:nvSpPr>
          <p:cNvPr id="32" name="Text Box 78">
            <a:extLst>
              <a:ext uri="{FF2B5EF4-FFF2-40B4-BE49-F238E27FC236}">
                <a16:creationId xmlns:a16="http://schemas.microsoft.com/office/drawing/2014/main" id="{4F74F556-AB0D-D406-86E6-A55EE5CEA128}"/>
              </a:ext>
            </a:extLst>
          </p:cNvPr>
          <p:cNvSpPr txBox="1">
            <a:spLocks noChangeArrowheads="1"/>
          </p:cNvSpPr>
          <p:nvPr/>
        </p:nvSpPr>
        <p:spPr bwMode="auto">
          <a:xfrm>
            <a:off x="5313408" y="3839507"/>
            <a:ext cx="1522413" cy="261610"/>
          </a:xfrm>
          <a:prstGeom prst="rect">
            <a:avLst/>
          </a:prstGeom>
          <a:noFill/>
          <a:ln w="9525">
            <a:noFill/>
            <a:miter lim="800000"/>
            <a:headEnd/>
            <a:tailEnd/>
          </a:ln>
        </p:spPr>
        <p:txBody>
          <a:bodyPr wrap="square">
            <a:spAutoFit/>
          </a:bodyPr>
          <a:lstStyle/>
          <a:p>
            <a:pPr algn="l">
              <a:spcBef>
                <a:spcPct val="50000"/>
              </a:spcBef>
            </a:pPr>
            <a:r>
              <a:rPr lang="es-ES_tradnl" sz="1100" dirty="0">
                <a:solidFill>
                  <a:srgbClr val="000000"/>
                </a:solidFill>
              </a:rPr>
              <a:t>SEDIMENTACION</a:t>
            </a:r>
            <a:endParaRPr lang="es-MX" sz="1100" dirty="0">
              <a:solidFill>
                <a:srgbClr val="000000"/>
              </a:solidFill>
            </a:endParaRPr>
          </a:p>
        </p:txBody>
      </p:sp>
      <p:sp>
        <p:nvSpPr>
          <p:cNvPr id="33" name="Text Box 11">
            <a:extLst>
              <a:ext uri="{FF2B5EF4-FFF2-40B4-BE49-F238E27FC236}">
                <a16:creationId xmlns:a16="http://schemas.microsoft.com/office/drawing/2014/main" id="{C07DEB2E-D03B-B386-DF38-B651A2B49816}"/>
              </a:ext>
            </a:extLst>
          </p:cNvPr>
          <p:cNvSpPr txBox="1">
            <a:spLocks noChangeArrowheads="1"/>
          </p:cNvSpPr>
          <p:nvPr/>
        </p:nvSpPr>
        <p:spPr bwMode="auto">
          <a:xfrm>
            <a:off x="8481813" y="3547396"/>
            <a:ext cx="1224135" cy="253916"/>
          </a:xfrm>
          <a:prstGeom prst="rect">
            <a:avLst/>
          </a:prstGeom>
          <a:noFill/>
          <a:ln w="9525">
            <a:noFill/>
            <a:miter lim="800000"/>
            <a:headEnd/>
            <a:tailEnd/>
          </a:ln>
        </p:spPr>
        <p:txBody>
          <a:bodyPr wrap="square">
            <a:spAutoFit/>
          </a:bodyPr>
          <a:lstStyle/>
          <a:p>
            <a:pPr>
              <a:spcBef>
                <a:spcPct val="50000"/>
              </a:spcBef>
            </a:pPr>
            <a:r>
              <a:rPr lang="es-ES_tradnl" sz="1050" dirty="0">
                <a:solidFill>
                  <a:srgbClr val="000000"/>
                </a:solidFill>
              </a:rPr>
              <a:t>DESINFECCIÓN</a:t>
            </a:r>
            <a:endParaRPr lang="es-MX" sz="1050" dirty="0">
              <a:solidFill>
                <a:srgbClr val="000000"/>
              </a:solidFill>
            </a:endParaRPr>
          </a:p>
        </p:txBody>
      </p:sp>
      <p:sp>
        <p:nvSpPr>
          <p:cNvPr id="34" name="Text Box 5">
            <a:extLst>
              <a:ext uri="{FF2B5EF4-FFF2-40B4-BE49-F238E27FC236}">
                <a16:creationId xmlns:a16="http://schemas.microsoft.com/office/drawing/2014/main" id="{BE7FCC62-1ABC-C49B-E172-C7CF7DA95939}"/>
              </a:ext>
            </a:extLst>
          </p:cNvPr>
          <p:cNvSpPr txBox="1">
            <a:spLocks noChangeArrowheads="1"/>
          </p:cNvSpPr>
          <p:nvPr/>
        </p:nvSpPr>
        <p:spPr bwMode="auto">
          <a:xfrm>
            <a:off x="911027" y="2554670"/>
            <a:ext cx="1152525" cy="274638"/>
          </a:xfrm>
          <a:prstGeom prst="rect">
            <a:avLst/>
          </a:prstGeom>
          <a:noFill/>
          <a:ln w="9525">
            <a:noFill/>
            <a:miter lim="800000"/>
            <a:headEnd/>
            <a:tailEnd/>
          </a:ln>
        </p:spPr>
        <p:txBody>
          <a:bodyPr>
            <a:spAutoFit/>
          </a:bodyPr>
          <a:lstStyle/>
          <a:p>
            <a:pPr algn="l">
              <a:spcBef>
                <a:spcPct val="50000"/>
              </a:spcBef>
            </a:pPr>
            <a:r>
              <a:rPr lang="es-ES_tradnl" sz="1200" dirty="0">
                <a:solidFill>
                  <a:srgbClr val="000000"/>
                </a:solidFill>
              </a:rPr>
              <a:t>CAPTACIÓN</a:t>
            </a:r>
            <a:endParaRPr lang="es-MX" sz="1200" dirty="0">
              <a:solidFill>
                <a:srgbClr val="000000"/>
              </a:solidFill>
            </a:endParaRPr>
          </a:p>
        </p:txBody>
      </p:sp>
      <p:sp>
        <p:nvSpPr>
          <p:cNvPr id="38" name="Rectángulo 37">
            <a:extLst>
              <a:ext uri="{FF2B5EF4-FFF2-40B4-BE49-F238E27FC236}">
                <a16:creationId xmlns:a16="http://schemas.microsoft.com/office/drawing/2014/main" id="{59A21342-D1B0-78F3-08B4-519C70992CC2}"/>
              </a:ext>
            </a:extLst>
          </p:cNvPr>
          <p:cNvSpPr/>
          <p:nvPr/>
        </p:nvSpPr>
        <p:spPr>
          <a:xfrm>
            <a:off x="2189510" y="2898241"/>
            <a:ext cx="265763" cy="306496"/>
          </a:xfrm>
          <a:prstGeom prst="rect">
            <a:avLst/>
          </a:prstGeom>
          <a:no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endParaRPr lang="es-UY" sz="1800">
              <a:solidFill>
                <a:srgbClr val="000000"/>
              </a:solidFill>
            </a:endParaRPr>
          </a:p>
        </p:txBody>
      </p:sp>
      <p:grpSp>
        <p:nvGrpSpPr>
          <p:cNvPr id="39" name="Group 8">
            <a:extLst>
              <a:ext uri="{FF2B5EF4-FFF2-40B4-BE49-F238E27FC236}">
                <a16:creationId xmlns:a16="http://schemas.microsoft.com/office/drawing/2014/main" id="{A93F7F93-7C5D-84D7-B84A-EC7E49C4FC04}"/>
              </a:ext>
            </a:extLst>
          </p:cNvPr>
          <p:cNvGrpSpPr>
            <a:grpSpLocks/>
          </p:cNvGrpSpPr>
          <p:nvPr/>
        </p:nvGrpSpPr>
        <p:grpSpPr bwMode="auto">
          <a:xfrm>
            <a:off x="8417191" y="2635684"/>
            <a:ext cx="1316908" cy="837394"/>
            <a:chOff x="4059" y="1480"/>
            <a:chExt cx="778" cy="453"/>
          </a:xfrm>
          <a:noFill/>
        </p:grpSpPr>
        <p:sp>
          <p:nvSpPr>
            <p:cNvPr id="40" name="Rectangle 9">
              <a:extLst>
                <a:ext uri="{FF2B5EF4-FFF2-40B4-BE49-F238E27FC236}">
                  <a16:creationId xmlns:a16="http://schemas.microsoft.com/office/drawing/2014/main" id="{7C60EA3C-D3B4-F56F-E2DB-C4E2AFB14C0A}"/>
                </a:ext>
              </a:extLst>
            </p:cNvPr>
            <p:cNvSpPr>
              <a:spLocks noChangeArrowheads="1"/>
            </p:cNvSpPr>
            <p:nvPr/>
          </p:nvSpPr>
          <p:spPr bwMode="auto">
            <a:xfrm>
              <a:off x="4059" y="1480"/>
              <a:ext cx="771" cy="453"/>
            </a:xfrm>
            <a:prstGeom prst="rect">
              <a:avLst/>
            </a:prstGeom>
            <a:grpFill/>
            <a:ln w="38100">
              <a:solidFill>
                <a:schemeClr val="tx1"/>
              </a:solidFill>
              <a:miter lim="800000"/>
              <a:headEnd/>
              <a:tailEnd/>
            </a:ln>
          </p:spPr>
          <p:txBody>
            <a:bodyPr wrap="none" anchor="ctr"/>
            <a:lstStyle/>
            <a:p>
              <a:pPr algn="l"/>
              <a:endParaRPr lang="es-UY" sz="1800">
                <a:solidFill>
                  <a:srgbClr val="000000"/>
                </a:solidFill>
              </a:endParaRPr>
            </a:p>
          </p:txBody>
        </p:sp>
        <p:sp>
          <p:nvSpPr>
            <p:cNvPr id="41" name="Text Box 10">
              <a:extLst>
                <a:ext uri="{FF2B5EF4-FFF2-40B4-BE49-F238E27FC236}">
                  <a16:creationId xmlns:a16="http://schemas.microsoft.com/office/drawing/2014/main" id="{9B8DBA24-A24B-CADB-6171-EB7462B916C3}"/>
                </a:ext>
              </a:extLst>
            </p:cNvPr>
            <p:cNvSpPr txBox="1">
              <a:spLocks noChangeArrowheads="1"/>
            </p:cNvSpPr>
            <p:nvPr/>
          </p:nvSpPr>
          <p:spPr bwMode="auto">
            <a:xfrm>
              <a:off x="4066" y="1596"/>
              <a:ext cx="771" cy="216"/>
            </a:xfrm>
            <a:prstGeom prst="rect">
              <a:avLst/>
            </a:prstGeom>
            <a:grpFill/>
            <a:ln w="9525">
              <a:noFill/>
              <a:miter lim="800000"/>
              <a:headEnd/>
              <a:tailEnd/>
            </a:ln>
          </p:spPr>
          <p:txBody>
            <a:bodyPr>
              <a:spAutoFit/>
            </a:bodyPr>
            <a:lstStyle/>
            <a:p>
              <a:pPr algn="ctr">
                <a:spcBef>
                  <a:spcPct val="50000"/>
                </a:spcBef>
              </a:pPr>
              <a:r>
                <a:rPr lang="es-ES_tradnl" sz="1000" b="1" dirty="0">
                  <a:solidFill>
                    <a:srgbClr val="00001C"/>
                  </a:solidFill>
                </a:rPr>
                <a:t>DEPÓSITO DE AGUA FILTRADA</a:t>
              </a:r>
              <a:endParaRPr lang="es-MX" sz="1000" b="1" dirty="0">
                <a:solidFill>
                  <a:srgbClr val="00001C"/>
                </a:solidFill>
              </a:endParaRPr>
            </a:p>
          </p:txBody>
        </p:sp>
      </p:grpSp>
      <p:sp>
        <p:nvSpPr>
          <p:cNvPr id="43" name="Text Box 25">
            <a:extLst>
              <a:ext uri="{FF2B5EF4-FFF2-40B4-BE49-F238E27FC236}">
                <a16:creationId xmlns:a16="http://schemas.microsoft.com/office/drawing/2014/main" id="{A75DBC97-F3E7-1C9D-CA2F-C2617989E1E4}"/>
              </a:ext>
            </a:extLst>
          </p:cNvPr>
          <p:cNvSpPr txBox="1">
            <a:spLocks noChangeArrowheads="1"/>
          </p:cNvSpPr>
          <p:nvPr/>
        </p:nvSpPr>
        <p:spPr bwMode="auto">
          <a:xfrm>
            <a:off x="3791411" y="3592843"/>
            <a:ext cx="1344676" cy="261610"/>
          </a:xfrm>
          <a:prstGeom prst="rect">
            <a:avLst/>
          </a:prstGeom>
          <a:noFill/>
          <a:ln w="9525">
            <a:noFill/>
            <a:miter lim="800000"/>
            <a:headEnd/>
            <a:tailEnd/>
          </a:ln>
        </p:spPr>
        <p:txBody>
          <a:bodyPr wrap="square">
            <a:spAutoFit/>
          </a:bodyPr>
          <a:lstStyle/>
          <a:p>
            <a:pPr algn="l">
              <a:spcBef>
                <a:spcPct val="50000"/>
              </a:spcBef>
            </a:pPr>
            <a:r>
              <a:rPr lang="es-ES_tradnl" sz="1100" dirty="0">
                <a:solidFill>
                  <a:srgbClr val="000000"/>
                </a:solidFill>
              </a:rPr>
              <a:t>FLOCULACIÓN</a:t>
            </a:r>
            <a:endParaRPr lang="es-MX" sz="1100" dirty="0">
              <a:solidFill>
                <a:srgbClr val="000000"/>
              </a:solidFill>
            </a:endParaRPr>
          </a:p>
        </p:txBody>
      </p:sp>
      <p:cxnSp>
        <p:nvCxnSpPr>
          <p:cNvPr id="44" name="Conector recto 43">
            <a:extLst>
              <a:ext uri="{FF2B5EF4-FFF2-40B4-BE49-F238E27FC236}">
                <a16:creationId xmlns:a16="http://schemas.microsoft.com/office/drawing/2014/main" id="{BE543CBD-368B-EE4F-8FAB-60B9DB7503FA}"/>
              </a:ext>
            </a:extLst>
          </p:cNvPr>
          <p:cNvCxnSpPr>
            <a:cxnSpLocks/>
          </p:cNvCxnSpPr>
          <p:nvPr/>
        </p:nvCxnSpPr>
        <p:spPr bwMode="auto">
          <a:xfrm>
            <a:off x="3895960" y="2708734"/>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 name="Forma libre: forma 44">
            <a:extLst>
              <a:ext uri="{FF2B5EF4-FFF2-40B4-BE49-F238E27FC236}">
                <a16:creationId xmlns:a16="http://schemas.microsoft.com/office/drawing/2014/main" id="{298EBBDC-D452-A474-3CBD-7C6FD0826C33}"/>
              </a:ext>
            </a:extLst>
          </p:cNvPr>
          <p:cNvSpPr/>
          <p:nvPr/>
        </p:nvSpPr>
        <p:spPr bwMode="auto">
          <a:xfrm>
            <a:off x="3757992" y="2661932"/>
            <a:ext cx="1267691" cy="810491"/>
          </a:xfrm>
          <a:custGeom>
            <a:avLst/>
            <a:gdLst>
              <a:gd name="connsiteX0" fmla="*/ 0 w 1267691"/>
              <a:gd name="connsiteY0" fmla="*/ 20782 h 810491"/>
              <a:gd name="connsiteX1" fmla="*/ 0 w 1267691"/>
              <a:gd name="connsiteY1" fmla="*/ 810491 h 810491"/>
              <a:gd name="connsiteX2" fmla="*/ 1267691 w 1267691"/>
              <a:gd name="connsiteY2" fmla="*/ 810491 h 810491"/>
              <a:gd name="connsiteX3" fmla="*/ 1267691 w 1267691"/>
              <a:gd name="connsiteY3" fmla="*/ 0 h 810491"/>
            </a:gdLst>
            <a:ahLst/>
            <a:cxnLst>
              <a:cxn ang="0">
                <a:pos x="connsiteX0" y="connsiteY0"/>
              </a:cxn>
              <a:cxn ang="0">
                <a:pos x="connsiteX1" y="connsiteY1"/>
              </a:cxn>
              <a:cxn ang="0">
                <a:pos x="connsiteX2" y="connsiteY2"/>
              </a:cxn>
              <a:cxn ang="0">
                <a:pos x="connsiteX3" y="connsiteY3"/>
              </a:cxn>
            </a:cxnLst>
            <a:rect l="l" t="t" r="r" b="b"/>
            <a:pathLst>
              <a:path w="1267691" h="810491">
                <a:moveTo>
                  <a:pt x="0" y="20782"/>
                </a:moveTo>
                <a:lnTo>
                  <a:pt x="0" y="810491"/>
                </a:lnTo>
                <a:lnTo>
                  <a:pt x="1267691" y="810491"/>
                </a:lnTo>
                <a:lnTo>
                  <a:pt x="1267691" y="0"/>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46" name="Conector recto 45">
            <a:extLst>
              <a:ext uri="{FF2B5EF4-FFF2-40B4-BE49-F238E27FC236}">
                <a16:creationId xmlns:a16="http://schemas.microsoft.com/office/drawing/2014/main" id="{A661DC09-A55B-7535-E812-BFD18169E6EF}"/>
              </a:ext>
            </a:extLst>
          </p:cNvPr>
          <p:cNvCxnSpPr>
            <a:cxnSpLocks/>
          </p:cNvCxnSpPr>
          <p:nvPr/>
        </p:nvCxnSpPr>
        <p:spPr bwMode="auto">
          <a:xfrm>
            <a:off x="4021585" y="2708734"/>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Conector recto 46">
            <a:extLst>
              <a:ext uri="{FF2B5EF4-FFF2-40B4-BE49-F238E27FC236}">
                <a16:creationId xmlns:a16="http://schemas.microsoft.com/office/drawing/2014/main" id="{27F8AAEC-1162-050F-402B-EA9F4AB81F54}"/>
              </a:ext>
            </a:extLst>
          </p:cNvPr>
          <p:cNvCxnSpPr>
            <a:cxnSpLocks/>
          </p:cNvCxnSpPr>
          <p:nvPr/>
        </p:nvCxnSpPr>
        <p:spPr bwMode="auto">
          <a:xfrm>
            <a:off x="4183992" y="2704453"/>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Conector recto 47">
            <a:extLst>
              <a:ext uri="{FF2B5EF4-FFF2-40B4-BE49-F238E27FC236}">
                <a16:creationId xmlns:a16="http://schemas.microsoft.com/office/drawing/2014/main" id="{3CF8A69A-6887-313E-23DE-485761ABC989}"/>
              </a:ext>
            </a:extLst>
          </p:cNvPr>
          <p:cNvCxnSpPr>
            <a:cxnSpLocks/>
          </p:cNvCxnSpPr>
          <p:nvPr/>
        </p:nvCxnSpPr>
        <p:spPr bwMode="auto">
          <a:xfrm>
            <a:off x="4309617" y="2704453"/>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Conector recto 48">
            <a:extLst>
              <a:ext uri="{FF2B5EF4-FFF2-40B4-BE49-F238E27FC236}">
                <a16:creationId xmlns:a16="http://schemas.microsoft.com/office/drawing/2014/main" id="{7FB84E24-9EE5-0255-C102-380F2385D9C5}"/>
              </a:ext>
            </a:extLst>
          </p:cNvPr>
          <p:cNvCxnSpPr>
            <a:cxnSpLocks/>
          </p:cNvCxnSpPr>
          <p:nvPr/>
        </p:nvCxnSpPr>
        <p:spPr bwMode="auto">
          <a:xfrm>
            <a:off x="4472024" y="2715283"/>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Conector recto 49">
            <a:extLst>
              <a:ext uri="{FF2B5EF4-FFF2-40B4-BE49-F238E27FC236}">
                <a16:creationId xmlns:a16="http://schemas.microsoft.com/office/drawing/2014/main" id="{7475CBC8-CBD2-86E8-6639-92F7AF657AD9}"/>
              </a:ext>
            </a:extLst>
          </p:cNvPr>
          <p:cNvCxnSpPr>
            <a:cxnSpLocks/>
          </p:cNvCxnSpPr>
          <p:nvPr/>
        </p:nvCxnSpPr>
        <p:spPr bwMode="auto">
          <a:xfrm>
            <a:off x="4597649" y="2715283"/>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Conector recto 50">
            <a:extLst>
              <a:ext uri="{FF2B5EF4-FFF2-40B4-BE49-F238E27FC236}">
                <a16:creationId xmlns:a16="http://schemas.microsoft.com/office/drawing/2014/main" id="{368B05CA-25E1-4E66-3241-5B215DFD03A3}"/>
              </a:ext>
            </a:extLst>
          </p:cNvPr>
          <p:cNvCxnSpPr>
            <a:cxnSpLocks/>
          </p:cNvCxnSpPr>
          <p:nvPr/>
        </p:nvCxnSpPr>
        <p:spPr bwMode="auto">
          <a:xfrm>
            <a:off x="4760056" y="2711002"/>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Conector recto 51">
            <a:extLst>
              <a:ext uri="{FF2B5EF4-FFF2-40B4-BE49-F238E27FC236}">
                <a16:creationId xmlns:a16="http://schemas.microsoft.com/office/drawing/2014/main" id="{B67BE941-9742-1CE7-A171-42D0D54CFEF7}"/>
              </a:ext>
            </a:extLst>
          </p:cNvPr>
          <p:cNvCxnSpPr>
            <a:cxnSpLocks/>
          </p:cNvCxnSpPr>
          <p:nvPr/>
        </p:nvCxnSpPr>
        <p:spPr bwMode="auto">
          <a:xfrm>
            <a:off x="4885681" y="2711002"/>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 name="Line 24">
            <a:extLst>
              <a:ext uri="{FF2B5EF4-FFF2-40B4-BE49-F238E27FC236}">
                <a16:creationId xmlns:a16="http://schemas.microsoft.com/office/drawing/2014/main" id="{46B62C64-F867-63F6-20C1-5CD9B50E00B1}"/>
              </a:ext>
            </a:extLst>
          </p:cNvPr>
          <p:cNvSpPr>
            <a:spLocks noChangeShapeType="1"/>
          </p:cNvSpPr>
          <p:nvPr/>
        </p:nvSpPr>
        <p:spPr bwMode="auto">
          <a:xfrm flipV="1">
            <a:off x="6454238" y="3055741"/>
            <a:ext cx="38158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4" name="Line 24">
            <a:extLst>
              <a:ext uri="{FF2B5EF4-FFF2-40B4-BE49-F238E27FC236}">
                <a16:creationId xmlns:a16="http://schemas.microsoft.com/office/drawing/2014/main" id="{4900447C-671D-C4AC-4CBB-2B196B6E02A6}"/>
              </a:ext>
            </a:extLst>
          </p:cNvPr>
          <p:cNvSpPr>
            <a:spLocks noChangeShapeType="1"/>
          </p:cNvSpPr>
          <p:nvPr/>
        </p:nvSpPr>
        <p:spPr bwMode="auto">
          <a:xfrm flipV="1">
            <a:off x="9722256" y="3055741"/>
            <a:ext cx="1008062"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5" name="Rectángulo: esquinas superiores cortadas 54">
            <a:extLst>
              <a:ext uri="{FF2B5EF4-FFF2-40B4-BE49-F238E27FC236}">
                <a16:creationId xmlns:a16="http://schemas.microsoft.com/office/drawing/2014/main" id="{38AA4F54-B48E-8637-873A-E0FC6B7BE257}"/>
              </a:ext>
            </a:extLst>
          </p:cNvPr>
          <p:cNvSpPr/>
          <p:nvPr/>
        </p:nvSpPr>
        <p:spPr bwMode="auto">
          <a:xfrm rot="10800000">
            <a:off x="5396818" y="2711001"/>
            <a:ext cx="1055092" cy="1078543"/>
          </a:xfrm>
          <a:prstGeom prst="snip2SameRect">
            <a:avLst>
              <a:gd name="adj1" fmla="val 47120"/>
              <a:gd name="adj2" fmla="val 0"/>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56" name="Line 6">
            <a:extLst>
              <a:ext uri="{FF2B5EF4-FFF2-40B4-BE49-F238E27FC236}">
                <a16:creationId xmlns:a16="http://schemas.microsoft.com/office/drawing/2014/main" id="{3F027E7D-2D00-EA6B-AFBC-5899647FE5FF}"/>
              </a:ext>
            </a:extLst>
          </p:cNvPr>
          <p:cNvSpPr>
            <a:spLocks noChangeShapeType="1"/>
          </p:cNvSpPr>
          <p:nvPr/>
        </p:nvSpPr>
        <p:spPr bwMode="auto">
          <a:xfrm>
            <a:off x="2466492" y="3089859"/>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7" name="Line 6">
            <a:extLst>
              <a:ext uri="{FF2B5EF4-FFF2-40B4-BE49-F238E27FC236}">
                <a16:creationId xmlns:a16="http://schemas.microsoft.com/office/drawing/2014/main" id="{4FD1C4AC-8A6E-165D-486F-310F321DBFF8}"/>
              </a:ext>
            </a:extLst>
          </p:cNvPr>
          <p:cNvSpPr>
            <a:spLocks noChangeShapeType="1"/>
          </p:cNvSpPr>
          <p:nvPr/>
        </p:nvSpPr>
        <p:spPr bwMode="auto">
          <a:xfrm>
            <a:off x="1776758" y="3062584"/>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73" name="CuadroTexto 72">
            <a:extLst>
              <a:ext uri="{FF2B5EF4-FFF2-40B4-BE49-F238E27FC236}">
                <a16:creationId xmlns:a16="http://schemas.microsoft.com/office/drawing/2014/main" id="{141559EA-70C1-4D37-F182-88E3F173FCDD}"/>
              </a:ext>
            </a:extLst>
          </p:cNvPr>
          <p:cNvSpPr txBox="1"/>
          <p:nvPr/>
        </p:nvSpPr>
        <p:spPr>
          <a:xfrm>
            <a:off x="4045776" y="4873294"/>
            <a:ext cx="2489997" cy="584775"/>
          </a:xfrm>
          <a:prstGeom prst="rect">
            <a:avLst/>
          </a:prstGeom>
          <a:noFill/>
        </p:spPr>
        <p:txBody>
          <a:bodyPr wrap="square" rtlCol="0">
            <a:spAutoFit/>
          </a:bodyPr>
          <a:lstStyle/>
          <a:p>
            <a:r>
              <a:rPr lang="es-UY" sz="1600" dirty="0">
                <a:solidFill>
                  <a:schemeClr val="tx1"/>
                </a:solidFill>
                <a:latin typeface="myriad-pro"/>
              </a:rPr>
              <a:t>LOG </a:t>
            </a:r>
            <a:r>
              <a:rPr lang="es-UY" sz="1600" dirty="0" err="1">
                <a:solidFill>
                  <a:schemeClr val="tx1"/>
                </a:solidFill>
                <a:latin typeface="myriad-pro"/>
              </a:rPr>
              <a:t>Giardia</a:t>
            </a:r>
            <a:r>
              <a:rPr lang="es-UY" sz="1600" dirty="0">
                <a:solidFill>
                  <a:schemeClr val="tx1"/>
                </a:solidFill>
                <a:latin typeface="myriad-pro"/>
              </a:rPr>
              <a:t> </a:t>
            </a:r>
            <a:r>
              <a:rPr lang="en-US" sz="1600" dirty="0">
                <a:solidFill>
                  <a:schemeClr val="tx1"/>
                </a:solidFill>
                <a:latin typeface="myriad-pro"/>
              </a:rPr>
              <a:t>&lt;</a:t>
            </a:r>
            <a:r>
              <a:rPr lang="es-UY" sz="1600" dirty="0">
                <a:solidFill>
                  <a:schemeClr val="tx1"/>
                </a:solidFill>
                <a:latin typeface="myriad-pro"/>
              </a:rPr>
              <a:t> 3</a:t>
            </a:r>
          </a:p>
          <a:p>
            <a:r>
              <a:rPr lang="es-UY" sz="1600" dirty="0">
                <a:solidFill>
                  <a:schemeClr val="tx1"/>
                </a:solidFill>
                <a:latin typeface="myriad-pro"/>
              </a:rPr>
              <a:t>LOG Cryptosporidium &lt; 2,5</a:t>
            </a:r>
          </a:p>
        </p:txBody>
      </p:sp>
      <p:cxnSp>
        <p:nvCxnSpPr>
          <p:cNvPr id="67" name="Conector recto 66">
            <a:extLst>
              <a:ext uri="{FF2B5EF4-FFF2-40B4-BE49-F238E27FC236}">
                <a16:creationId xmlns:a16="http://schemas.microsoft.com/office/drawing/2014/main" id="{479B4898-2099-D442-6733-4FBA09F967A4}"/>
              </a:ext>
            </a:extLst>
          </p:cNvPr>
          <p:cNvCxnSpPr>
            <a:cxnSpLocks/>
          </p:cNvCxnSpPr>
          <p:nvPr/>
        </p:nvCxnSpPr>
        <p:spPr>
          <a:xfrm>
            <a:off x="2063552" y="5445224"/>
            <a:ext cx="942117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Conector recto 68">
            <a:extLst>
              <a:ext uri="{FF2B5EF4-FFF2-40B4-BE49-F238E27FC236}">
                <a16:creationId xmlns:a16="http://schemas.microsoft.com/office/drawing/2014/main" id="{A3ED52E3-2489-5F91-7CED-44E316C5A190}"/>
              </a:ext>
            </a:extLst>
          </p:cNvPr>
          <p:cNvCxnSpPr/>
          <p:nvPr/>
        </p:nvCxnSpPr>
        <p:spPr>
          <a:xfrm>
            <a:off x="8157225" y="3143473"/>
            <a:ext cx="0" cy="2340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0" name="Conector recto 69">
            <a:extLst>
              <a:ext uri="{FF2B5EF4-FFF2-40B4-BE49-F238E27FC236}">
                <a16:creationId xmlns:a16="http://schemas.microsoft.com/office/drawing/2014/main" id="{82907E41-408F-84C5-5865-1FF6D94BFB2A}"/>
              </a:ext>
            </a:extLst>
          </p:cNvPr>
          <p:cNvCxnSpPr/>
          <p:nvPr/>
        </p:nvCxnSpPr>
        <p:spPr>
          <a:xfrm>
            <a:off x="9957425" y="3062584"/>
            <a:ext cx="0" cy="2340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1" name="Line 24">
            <a:extLst>
              <a:ext uri="{FF2B5EF4-FFF2-40B4-BE49-F238E27FC236}">
                <a16:creationId xmlns:a16="http://schemas.microsoft.com/office/drawing/2014/main" id="{D58C8CCB-66B8-3462-761B-762E5AF7463E}"/>
              </a:ext>
            </a:extLst>
          </p:cNvPr>
          <p:cNvSpPr>
            <a:spLocks noChangeShapeType="1"/>
          </p:cNvSpPr>
          <p:nvPr/>
        </p:nvSpPr>
        <p:spPr bwMode="auto">
          <a:xfrm>
            <a:off x="7820647" y="3016391"/>
            <a:ext cx="59654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72" name="CuadroTexto 71">
            <a:extLst>
              <a:ext uri="{FF2B5EF4-FFF2-40B4-BE49-F238E27FC236}">
                <a16:creationId xmlns:a16="http://schemas.microsoft.com/office/drawing/2014/main" id="{AF4652EC-6323-7B04-4B16-145D757BE12A}"/>
              </a:ext>
            </a:extLst>
          </p:cNvPr>
          <p:cNvSpPr txBox="1"/>
          <p:nvPr/>
        </p:nvSpPr>
        <p:spPr>
          <a:xfrm>
            <a:off x="8157225" y="5011195"/>
            <a:ext cx="1905080" cy="338554"/>
          </a:xfrm>
          <a:prstGeom prst="rect">
            <a:avLst/>
          </a:prstGeom>
          <a:noFill/>
        </p:spPr>
        <p:txBody>
          <a:bodyPr wrap="square" rtlCol="0">
            <a:spAutoFit/>
          </a:bodyPr>
          <a:lstStyle/>
          <a:p>
            <a:r>
              <a:rPr lang="es-UY" sz="1600" dirty="0">
                <a:solidFill>
                  <a:schemeClr val="tx1"/>
                </a:solidFill>
                <a:latin typeface="myriad-pro"/>
              </a:rPr>
              <a:t>LOG INACTIVACIÓN</a:t>
            </a:r>
          </a:p>
        </p:txBody>
      </p:sp>
      <p:sp>
        <p:nvSpPr>
          <p:cNvPr id="74" name="CuadroTexto 73">
            <a:extLst>
              <a:ext uri="{FF2B5EF4-FFF2-40B4-BE49-F238E27FC236}">
                <a16:creationId xmlns:a16="http://schemas.microsoft.com/office/drawing/2014/main" id="{4C0564B2-64DC-CED2-92FD-CFC49B56EA37}"/>
              </a:ext>
            </a:extLst>
          </p:cNvPr>
          <p:cNvSpPr txBox="1"/>
          <p:nvPr/>
        </p:nvSpPr>
        <p:spPr>
          <a:xfrm>
            <a:off x="10037000" y="4996404"/>
            <a:ext cx="1368150" cy="338554"/>
          </a:xfrm>
          <a:prstGeom prst="rect">
            <a:avLst/>
          </a:prstGeom>
          <a:noFill/>
        </p:spPr>
        <p:txBody>
          <a:bodyPr wrap="square" rtlCol="0">
            <a:spAutoFit/>
          </a:bodyPr>
          <a:lstStyle/>
          <a:p>
            <a:r>
              <a:rPr lang="es-UY" sz="1600" b="1" dirty="0">
                <a:solidFill>
                  <a:schemeClr val="tx1"/>
                </a:solidFill>
                <a:latin typeface="myriad-pro"/>
              </a:rPr>
              <a:t>LOG TOTAL</a:t>
            </a:r>
          </a:p>
        </p:txBody>
      </p:sp>
      <p:cxnSp>
        <p:nvCxnSpPr>
          <p:cNvPr id="3" name="Conector recto de flecha 2">
            <a:extLst>
              <a:ext uri="{FF2B5EF4-FFF2-40B4-BE49-F238E27FC236}">
                <a16:creationId xmlns:a16="http://schemas.microsoft.com/office/drawing/2014/main" id="{882B321A-763C-65E1-BA40-1BD43C98444C}"/>
              </a:ext>
            </a:extLst>
          </p:cNvPr>
          <p:cNvCxnSpPr>
            <a:cxnSpLocks/>
          </p:cNvCxnSpPr>
          <p:nvPr/>
        </p:nvCxnSpPr>
        <p:spPr bwMode="auto">
          <a:xfrm>
            <a:off x="5924977" y="1523256"/>
            <a:ext cx="0" cy="1090281"/>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cxnSp>
        <p:nvCxnSpPr>
          <p:cNvPr id="36" name="Conector recto de flecha 35">
            <a:extLst>
              <a:ext uri="{FF2B5EF4-FFF2-40B4-BE49-F238E27FC236}">
                <a16:creationId xmlns:a16="http://schemas.microsoft.com/office/drawing/2014/main" id="{9BF24018-EC6C-99EB-3974-6BE42EC3EA05}"/>
              </a:ext>
            </a:extLst>
          </p:cNvPr>
          <p:cNvCxnSpPr>
            <a:cxnSpLocks/>
          </p:cNvCxnSpPr>
          <p:nvPr/>
        </p:nvCxnSpPr>
        <p:spPr bwMode="auto">
          <a:xfrm>
            <a:off x="7365137" y="1523256"/>
            <a:ext cx="0" cy="1090281"/>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cxnSp>
        <p:nvCxnSpPr>
          <p:cNvPr id="42" name="Conector recto 41">
            <a:extLst>
              <a:ext uri="{FF2B5EF4-FFF2-40B4-BE49-F238E27FC236}">
                <a16:creationId xmlns:a16="http://schemas.microsoft.com/office/drawing/2014/main" id="{772EAA6D-3EFF-2C2B-E877-59B900D77092}"/>
              </a:ext>
            </a:extLst>
          </p:cNvPr>
          <p:cNvCxnSpPr/>
          <p:nvPr/>
        </p:nvCxnSpPr>
        <p:spPr>
          <a:xfrm>
            <a:off x="1983134" y="3155516"/>
            <a:ext cx="0" cy="2340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 name="CuadroTexto 4">
            <a:extLst>
              <a:ext uri="{FF2B5EF4-FFF2-40B4-BE49-F238E27FC236}">
                <a16:creationId xmlns:a16="http://schemas.microsoft.com/office/drawing/2014/main" id="{941370CE-CA1A-A064-731C-79517BF70C6D}"/>
              </a:ext>
            </a:extLst>
          </p:cNvPr>
          <p:cNvSpPr txBox="1"/>
          <p:nvPr/>
        </p:nvSpPr>
        <p:spPr>
          <a:xfrm>
            <a:off x="797276" y="5764697"/>
            <a:ext cx="10225136" cy="400110"/>
          </a:xfrm>
          <a:prstGeom prst="rect">
            <a:avLst/>
          </a:prstGeom>
          <a:noFill/>
        </p:spPr>
        <p:txBody>
          <a:bodyPr wrap="square">
            <a:spAutoFit/>
          </a:bodyPr>
          <a:lstStyle/>
          <a:p>
            <a:pPr>
              <a:spcBef>
                <a:spcPct val="50000"/>
              </a:spcBef>
            </a:pPr>
            <a:r>
              <a:rPr lang="es-MX" dirty="0">
                <a:solidFill>
                  <a:schemeClr val="tx1"/>
                </a:solidFill>
              </a:rPr>
              <a:t>Ejemplo: Si no se cumplen los requisitos de filtración individuales </a:t>
            </a:r>
            <a:r>
              <a:rPr lang="es-MX">
                <a:solidFill>
                  <a:schemeClr val="tx1"/>
                </a:solidFill>
              </a:rPr>
              <a:t>ni colectivos</a:t>
            </a:r>
            <a:endParaRPr lang="es-MX" sz="2000" dirty="0">
              <a:solidFill>
                <a:schemeClr val="tx1"/>
              </a:solidFill>
            </a:endParaRPr>
          </a:p>
        </p:txBody>
      </p:sp>
      <p:sp>
        <p:nvSpPr>
          <p:cNvPr id="35" name="Text Box 80">
            <a:extLst>
              <a:ext uri="{FF2B5EF4-FFF2-40B4-BE49-F238E27FC236}">
                <a16:creationId xmlns:a16="http://schemas.microsoft.com/office/drawing/2014/main" id="{BA7D80DF-50D8-725B-AFB8-996A44B1B022}"/>
              </a:ext>
            </a:extLst>
          </p:cNvPr>
          <p:cNvSpPr txBox="1">
            <a:spLocks noChangeArrowheads="1"/>
          </p:cNvSpPr>
          <p:nvPr/>
        </p:nvSpPr>
        <p:spPr bwMode="auto">
          <a:xfrm>
            <a:off x="27598" y="6551906"/>
            <a:ext cx="4248150" cy="276999"/>
          </a:xfrm>
          <a:prstGeom prst="rect">
            <a:avLst/>
          </a:prstGeom>
          <a:noFill/>
          <a:ln w="9525">
            <a:noFill/>
            <a:miter lim="800000"/>
            <a:headEnd/>
            <a:tailEnd/>
          </a:ln>
        </p:spPr>
        <p:txBody>
          <a:bodyPr>
            <a:spAutoFit/>
          </a:bodyPr>
          <a:lstStyle/>
          <a:p>
            <a:pPr>
              <a:spcBef>
                <a:spcPct val="50000"/>
              </a:spcBef>
            </a:pPr>
            <a:r>
              <a:rPr lang="es-ES_tradnl" sz="1200" dirty="0">
                <a:solidFill>
                  <a:schemeClr val="tx1"/>
                </a:solidFill>
              </a:rPr>
              <a:t>Sánchez, Araujo, Ríos</a:t>
            </a:r>
            <a:endParaRPr lang="es-ES" sz="1200" dirty="0">
              <a:solidFill>
                <a:schemeClr val="tx1"/>
              </a:solidFill>
            </a:endParaRPr>
          </a:p>
        </p:txBody>
      </p:sp>
    </p:spTree>
    <p:extLst>
      <p:ext uri="{BB962C8B-B14F-4D97-AF65-F5344CB8AC3E}">
        <p14:creationId xmlns:p14="http://schemas.microsoft.com/office/powerpoint/2010/main" val="216573421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fill="hold"/>
                                        <p:tgtEl>
                                          <p:spTgt spid="36"/>
                                        </p:tgtEl>
                                        <p:attrNameLst>
                                          <p:attrName>ppt_x</p:attrName>
                                        </p:attrNameLst>
                                      </p:cBhvr>
                                      <p:tavLst>
                                        <p:tav tm="0">
                                          <p:val>
                                            <p:strVal val="#ppt_x"/>
                                          </p:val>
                                        </p:tav>
                                        <p:tav tm="100000">
                                          <p:val>
                                            <p:strVal val="#ppt_x"/>
                                          </p:val>
                                        </p:tav>
                                      </p:tavLst>
                                    </p:anim>
                                    <p:anim calcmode="lin" valueType="num">
                                      <p:cBhvr additive="base">
                                        <p:cTn id="1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body" sz="half" idx="1"/>
          </p:nvPr>
        </p:nvSpPr>
        <p:spPr bwMode="auto">
          <a:xfrm>
            <a:off x="3071665" y="1340768"/>
            <a:ext cx="8497888" cy="3888432"/>
          </a:xfrm>
          <a:noFill/>
          <a:ln>
            <a:miter lim="800000"/>
            <a:headEnd/>
            <a:tailEnd/>
          </a:ln>
        </p:spPr>
        <p:txBody>
          <a:bodyPr vert="horz" wrap="square" lIns="91440" tIns="45720" rIns="91440" bIns="45720" numCol="1" anchor="t" anchorCtr="0" compatLnSpc="1">
            <a:prstTxWarp prst="textNoShape">
              <a:avLst/>
            </a:prstTxWarp>
          </a:bodyPr>
          <a:lstStyle/>
          <a:p>
            <a:pPr marL="609600" indent="-609600" eaLnBrk="1" hangingPunct="1">
              <a:spcBef>
                <a:spcPts val="0"/>
              </a:spcBef>
              <a:buNone/>
            </a:pPr>
            <a:r>
              <a:rPr lang="es-MX" sz="2400" dirty="0">
                <a:latin typeface="Candara" panose="020E0502030303020204" pitchFamily="34" charset="0"/>
                <a:cs typeface="Arial" panose="020B0604020202020204" pitchFamily="34" charset="0"/>
              </a:rPr>
              <a:t>	</a:t>
            </a:r>
          </a:p>
          <a:p>
            <a:pPr marL="609600" indent="-609600" eaLnBrk="1" hangingPunct="1">
              <a:spcBef>
                <a:spcPts val="0"/>
              </a:spcBef>
              <a:buNone/>
            </a:pPr>
            <a:r>
              <a:rPr lang="es-MX" sz="2400" dirty="0">
                <a:latin typeface="Candara" panose="020E0502030303020204" pitchFamily="34" charset="0"/>
                <a:cs typeface="Arial" panose="020B0604020202020204" pitchFamily="34" charset="0"/>
              </a:rPr>
              <a:t>	REMOCIÓN DE PATÓGENOS</a:t>
            </a:r>
          </a:p>
          <a:p>
            <a:pPr marL="609600" indent="-609600" eaLnBrk="1" hangingPunct="1">
              <a:spcBef>
                <a:spcPts val="0"/>
              </a:spcBef>
              <a:buNone/>
            </a:pPr>
            <a:endParaRPr lang="es-MX" sz="2400" dirty="0">
              <a:latin typeface="Candara" panose="020E0502030303020204" pitchFamily="34" charset="0"/>
              <a:cs typeface="Arial" panose="020B0604020202020204" pitchFamily="34" charset="0"/>
            </a:endParaRPr>
          </a:p>
          <a:p>
            <a:pPr marL="609600" indent="-609600" eaLnBrk="1" hangingPunct="1">
              <a:spcBef>
                <a:spcPts val="0"/>
              </a:spcBef>
              <a:buNone/>
            </a:pPr>
            <a:r>
              <a:rPr lang="es-MX" sz="2400" dirty="0">
                <a:latin typeface="Candara" panose="020E0502030303020204" pitchFamily="34" charset="0"/>
                <a:cs typeface="Arial" panose="020B0604020202020204" pitchFamily="34" charset="0"/>
              </a:rPr>
              <a:t>	</a:t>
            </a:r>
            <a:r>
              <a:rPr lang="es-MX" sz="2400" dirty="0">
                <a:latin typeface="Candara" panose="020E0502030303020204" pitchFamily="34" charset="0"/>
                <a:cs typeface="Arial" panose="020B0604020202020204" pitchFamily="34" charset="0"/>
                <a:hlinkClick r:id="rId2" action="ppaction://hlinksldjump"/>
              </a:rPr>
              <a:t>Importancia de la remoción de patógenos</a:t>
            </a:r>
            <a:endParaRPr lang="es-MX" sz="2400" dirty="0">
              <a:latin typeface="Candara" panose="020E0502030303020204" pitchFamily="34" charset="0"/>
              <a:cs typeface="Arial" panose="020B0604020202020204" pitchFamily="34" charset="0"/>
            </a:endParaRPr>
          </a:p>
          <a:p>
            <a:pPr marL="609600" indent="-609600" eaLnBrk="1" hangingPunct="1">
              <a:spcBef>
                <a:spcPts val="0"/>
              </a:spcBef>
              <a:buNone/>
            </a:pPr>
            <a:r>
              <a:rPr lang="es-MX" sz="2400" dirty="0">
                <a:latin typeface="Candara" panose="020E0502030303020204" pitchFamily="34" charset="0"/>
                <a:cs typeface="Arial" panose="020B0604020202020204" pitchFamily="34" charset="0"/>
              </a:rPr>
              <a:t>	</a:t>
            </a:r>
            <a:r>
              <a:rPr lang="es-MX" sz="2400" dirty="0">
                <a:latin typeface="Candara" panose="020E0502030303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Remoción por proceso</a:t>
            </a:r>
            <a:endParaRPr lang="es-MX" sz="2400" dirty="0">
              <a:latin typeface="Candara" panose="020E0502030303020204" pitchFamily="34" charset="0"/>
              <a:cs typeface="Arial" panose="020B0604020202020204" pitchFamily="34" charset="0"/>
            </a:endParaRPr>
          </a:p>
          <a:p>
            <a:pPr marL="609600" indent="-609600" eaLnBrk="1" hangingPunct="1">
              <a:spcBef>
                <a:spcPts val="0"/>
              </a:spcBef>
              <a:buNone/>
            </a:pPr>
            <a:r>
              <a:rPr lang="es-MX" sz="2400" dirty="0">
                <a:latin typeface="Candara" panose="020E0502030303020204" pitchFamily="34" charset="0"/>
                <a:cs typeface="Arial" panose="020B0604020202020204" pitchFamily="34" charset="0"/>
              </a:rPr>
              <a:t>	</a:t>
            </a:r>
            <a:r>
              <a:rPr lang="es-MX" sz="2400" dirty="0">
                <a:latin typeface="Candara" panose="020E0502030303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Remoción de </a:t>
            </a:r>
            <a:r>
              <a:rPr lang="es-MX" sz="2400" dirty="0" err="1">
                <a:latin typeface="Candara" panose="020E0502030303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Cryptosporidium</a:t>
            </a:r>
            <a:endParaRPr lang="es-MX" sz="2400" dirty="0">
              <a:latin typeface="Candara" panose="020E0502030303020204" pitchFamily="34" charset="0"/>
              <a:cs typeface="Arial" panose="020B0604020202020204" pitchFamily="34" charset="0"/>
            </a:endParaRPr>
          </a:p>
          <a:p>
            <a:pPr marL="609600" indent="-609600" eaLnBrk="1" hangingPunct="1">
              <a:spcBef>
                <a:spcPts val="0"/>
              </a:spcBef>
              <a:buNone/>
            </a:pPr>
            <a:r>
              <a:rPr lang="es-MX" sz="2400" dirty="0">
                <a:latin typeface="Candara" panose="020E0502030303020204" pitchFamily="34" charset="0"/>
                <a:cs typeface="Arial" panose="020B0604020202020204" pitchFamily="34" charset="0"/>
              </a:rPr>
              <a:t>	</a:t>
            </a:r>
            <a:r>
              <a:rPr lang="es-UY" sz="2400" dirty="0">
                <a:solidFill>
                  <a:schemeClr val="tx1"/>
                </a:solidFill>
                <a:latin typeface="Candara" panose="020E0502030303020204" pitchFamily="34" charset="0"/>
                <a:hlinkClick r:id="rId5" action="ppaction://hlinksldjump"/>
              </a:rPr>
              <a:t>Créditos de remoción – EPA</a:t>
            </a:r>
            <a:endParaRPr lang="es-UY" sz="2400" dirty="0">
              <a:solidFill>
                <a:schemeClr val="tx1"/>
              </a:solidFill>
              <a:latin typeface="Candara" panose="020E0502030303020204" pitchFamily="34" charset="0"/>
            </a:endParaRPr>
          </a:p>
          <a:p>
            <a:pPr marL="609600" indent="-609600" eaLnBrk="1" hangingPunct="1">
              <a:spcBef>
                <a:spcPts val="0"/>
              </a:spcBef>
              <a:buNone/>
            </a:pPr>
            <a:r>
              <a:rPr lang="es-UY" sz="2400" dirty="0">
                <a:latin typeface="Candara" panose="020E0502030303020204" pitchFamily="34" charset="0"/>
              </a:rPr>
              <a:t>	</a:t>
            </a:r>
            <a:r>
              <a:rPr lang="es-UY" sz="2400" dirty="0">
                <a:latin typeface="Candara" panose="020E0502030303020204" pitchFamily="34" charset="0"/>
                <a:hlinkClick r:id="rId6" action="ppaction://hlinksldjump"/>
              </a:rPr>
              <a:t>Criterios</a:t>
            </a:r>
            <a:endParaRPr lang="es-UY" sz="2400" dirty="0">
              <a:solidFill>
                <a:schemeClr val="tx1"/>
              </a:solidFill>
              <a:latin typeface="Candara" panose="020E0502030303020204" pitchFamily="34" charset="0"/>
            </a:endParaRPr>
          </a:p>
          <a:p>
            <a:pPr marL="609600" indent="-609600" eaLnBrk="1" hangingPunct="1">
              <a:spcBef>
                <a:spcPts val="0"/>
              </a:spcBef>
              <a:buNone/>
            </a:pPr>
            <a:endParaRPr lang="es-MX" sz="2400" dirty="0">
              <a:latin typeface="Candara" panose="020E0502030303020204" pitchFamily="34" charset="0"/>
              <a:cs typeface="Arial" panose="020B0604020202020204" pitchFamily="34" charset="0"/>
            </a:endParaRPr>
          </a:p>
          <a:p>
            <a:pPr marL="609600" indent="-609600" eaLnBrk="1" hangingPunct="1">
              <a:spcBef>
                <a:spcPts val="0"/>
              </a:spcBef>
              <a:buNone/>
            </a:pPr>
            <a:r>
              <a:rPr lang="es-MX" sz="2400" dirty="0">
                <a:latin typeface="Candara" panose="020E0502030303020204" pitchFamily="34" charset="0"/>
                <a:cs typeface="Arial" panose="020B0604020202020204" pitchFamily="34" charset="0"/>
              </a:rPr>
              <a:t>	</a:t>
            </a:r>
          </a:p>
        </p:txBody>
      </p:sp>
      <p:sp>
        <p:nvSpPr>
          <p:cNvPr id="3" name="Rectángulo 2">
            <a:extLst>
              <a:ext uri="{FF2B5EF4-FFF2-40B4-BE49-F238E27FC236}">
                <a16:creationId xmlns:a16="http://schemas.microsoft.com/office/drawing/2014/main" id="{22EEDB07-2C47-9CF2-8F12-80560E2A6F7D}"/>
              </a:ext>
            </a:extLst>
          </p:cNvPr>
          <p:cNvSpPr/>
          <p:nvPr/>
        </p:nvSpPr>
        <p:spPr>
          <a:xfrm>
            <a:off x="1" y="0"/>
            <a:ext cx="3071664" cy="6858000"/>
          </a:xfrm>
          <a:prstGeom prst="rect">
            <a:avLst/>
          </a:prstGeom>
          <a:gradFill flip="none" rotWithShape="1">
            <a:gsLst>
              <a:gs pos="0">
                <a:srgbClr val="00B050"/>
              </a:gs>
              <a:gs pos="100000">
                <a:schemeClr val="accent1">
                  <a:lumMod val="45000"/>
                  <a:lumOff val="55000"/>
                </a:schemeClr>
              </a:gs>
              <a:gs pos="83000">
                <a:schemeClr val="accent1">
                  <a:lumMod val="45000"/>
                  <a:lumOff val="55000"/>
                </a:schemeClr>
              </a:gs>
              <a:gs pos="95000">
                <a:schemeClr val="accent1">
                  <a:lumMod val="30000"/>
                  <a:lumOff val="70000"/>
                </a:schemeClr>
              </a:gs>
            </a:gsLst>
            <a:lin ang="10800000" scaled="1"/>
            <a:tileRect/>
          </a:gra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s-AR"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 name="Rectángulo 64">
            <a:extLst>
              <a:ext uri="{FF2B5EF4-FFF2-40B4-BE49-F238E27FC236}">
                <a16:creationId xmlns:a16="http://schemas.microsoft.com/office/drawing/2014/main" id="{64D9AC5F-34F3-4DF7-D3CF-7D17C322F11C}"/>
              </a:ext>
            </a:extLst>
          </p:cNvPr>
          <p:cNvSpPr/>
          <p:nvPr/>
        </p:nvSpPr>
        <p:spPr bwMode="auto">
          <a:xfrm>
            <a:off x="752275" y="1340768"/>
            <a:ext cx="10687449" cy="3672408"/>
          </a:xfrm>
          <a:prstGeom prst="rect">
            <a:avLst/>
          </a:prstGeom>
          <a:solidFill>
            <a:schemeClr val="bg1"/>
          </a:solidFill>
          <a:ln w="9525" cap="flat" cmpd="sng" algn="ctr">
            <a:solidFill>
              <a:schemeClr val="tx2">
                <a:lumMod val="95000"/>
                <a:lumOff val="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2" name="Text Box 3">
            <a:extLst>
              <a:ext uri="{FF2B5EF4-FFF2-40B4-BE49-F238E27FC236}">
                <a16:creationId xmlns:a16="http://schemas.microsoft.com/office/drawing/2014/main" id="{7C8BA021-9718-C942-7469-5D3B5EE7B280}"/>
              </a:ext>
            </a:extLst>
          </p:cNvPr>
          <p:cNvSpPr txBox="1">
            <a:spLocks noChangeArrowheads="1"/>
          </p:cNvSpPr>
          <p:nvPr/>
        </p:nvSpPr>
        <p:spPr bwMode="auto">
          <a:xfrm>
            <a:off x="2451010" y="3763529"/>
            <a:ext cx="1295400" cy="261610"/>
          </a:xfrm>
          <a:prstGeom prst="rect">
            <a:avLst/>
          </a:prstGeom>
          <a:noFill/>
          <a:ln w="9525">
            <a:noFill/>
            <a:miter lim="800000"/>
            <a:headEnd/>
            <a:tailEnd/>
          </a:ln>
        </p:spPr>
        <p:txBody>
          <a:bodyPr>
            <a:spAutoFit/>
          </a:bodyPr>
          <a:lstStyle/>
          <a:p>
            <a:pPr>
              <a:spcBef>
                <a:spcPct val="50000"/>
              </a:spcBef>
            </a:pPr>
            <a:r>
              <a:rPr lang="es-ES_tradnl" sz="1100" dirty="0">
                <a:solidFill>
                  <a:srgbClr val="000000"/>
                </a:solidFill>
              </a:rPr>
              <a:t>COAGULACIÓN</a:t>
            </a:r>
            <a:endParaRPr lang="es-MX" sz="1100" dirty="0">
              <a:solidFill>
                <a:srgbClr val="000000"/>
              </a:solidFill>
            </a:endParaRPr>
          </a:p>
        </p:txBody>
      </p:sp>
      <p:sp>
        <p:nvSpPr>
          <p:cNvPr id="4" name="Line 6">
            <a:extLst>
              <a:ext uri="{FF2B5EF4-FFF2-40B4-BE49-F238E27FC236}">
                <a16:creationId xmlns:a16="http://schemas.microsoft.com/office/drawing/2014/main" id="{0ABA05F1-FF8D-0B0F-081B-7F2F7A73C506}"/>
              </a:ext>
            </a:extLst>
          </p:cNvPr>
          <p:cNvSpPr>
            <a:spLocks noChangeShapeType="1"/>
          </p:cNvSpPr>
          <p:nvPr/>
        </p:nvSpPr>
        <p:spPr bwMode="auto">
          <a:xfrm>
            <a:off x="3266041" y="3282843"/>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grpSp>
        <p:nvGrpSpPr>
          <p:cNvPr id="6" name="Group 13">
            <a:extLst>
              <a:ext uri="{FF2B5EF4-FFF2-40B4-BE49-F238E27FC236}">
                <a16:creationId xmlns:a16="http://schemas.microsoft.com/office/drawing/2014/main" id="{68936B16-6059-F81B-22DE-3D384A224923}"/>
              </a:ext>
            </a:extLst>
          </p:cNvPr>
          <p:cNvGrpSpPr>
            <a:grpSpLocks/>
          </p:cNvGrpSpPr>
          <p:nvPr/>
        </p:nvGrpSpPr>
        <p:grpSpPr bwMode="auto">
          <a:xfrm>
            <a:off x="1109513" y="2283633"/>
            <a:ext cx="649287" cy="1800225"/>
            <a:chOff x="385" y="1162"/>
            <a:chExt cx="409" cy="1134"/>
          </a:xfrm>
        </p:grpSpPr>
        <p:grpSp>
          <p:nvGrpSpPr>
            <p:cNvPr id="7" name="Group 14">
              <a:extLst>
                <a:ext uri="{FF2B5EF4-FFF2-40B4-BE49-F238E27FC236}">
                  <a16:creationId xmlns:a16="http://schemas.microsoft.com/office/drawing/2014/main" id="{2D6810B4-FEE3-3F7E-E6A1-70E5F052849C}"/>
                </a:ext>
              </a:extLst>
            </p:cNvPr>
            <p:cNvGrpSpPr>
              <a:grpSpLocks/>
            </p:cNvGrpSpPr>
            <p:nvPr/>
          </p:nvGrpSpPr>
          <p:grpSpPr bwMode="auto">
            <a:xfrm>
              <a:off x="476" y="1162"/>
              <a:ext cx="318" cy="1134"/>
              <a:chOff x="612" y="1162"/>
              <a:chExt cx="318" cy="1134"/>
            </a:xfrm>
          </p:grpSpPr>
          <p:sp>
            <p:nvSpPr>
              <p:cNvPr id="13" name="Freeform 15">
                <a:extLst>
                  <a:ext uri="{FF2B5EF4-FFF2-40B4-BE49-F238E27FC236}">
                    <a16:creationId xmlns:a16="http://schemas.microsoft.com/office/drawing/2014/main" id="{1A9C35A1-007C-DF0E-67B5-177A375B444E}"/>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4" name="Freeform 16">
                <a:extLst>
                  <a:ext uri="{FF2B5EF4-FFF2-40B4-BE49-F238E27FC236}">
                    <a16:creationId xmlns:a16="http://schemas.microsoft.com/office/drawing/2014/main" id="{3464310D-AF64-0200-5011-36022527E9F7}"/>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5" name="Freeform 17">
                <a:extLst>
                  <a:ext uri="{FF2B5EF4-FFF2-40B4-BE49-F238E27FC236}">
                    <a16:creationId xmlns:a16="http://schemas.microsoft.com/office/drawing/2014/main" id="{542C0244-AAC4-9EC0-3C3F-2F297132E1BA}"/>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grpSp>
          <p:nvGrpSpPr>
            <p:cNvPr id="8" name="Group 18">
              <a:extLst>
                <a:ext uri="{FF2B5EF4-FFF2-40B4-BE49-F238E27FC236}">
                  <a16:creationId xmlns:a16="http://schemas.microsoft.com/office/drawing/2014/main" id="{7B0A08B5-92D7-7EAC-5860-B0A6B69EBD5F}"/>
                </a:ext>
              </a:extLst>
            </p:cNvPr>
            <p:cNvGrpSpPr>
              <a:grpSpLocks/>
            </p:cNvGrpSpPr>
            <p:nvPr/>
          </p:nvGrpSpPr>
          <p:grpSpPr bwMode="auto">
            <a:xfrm>
              <a:off x="385" y="1162"/>
              <a:ext cx="318" cy="1134"/>
              <a:chOff x="612" y="1162"/>
              <a:chExt cx="318" cy="1134"/>
            </a:xfrm>
          </p:grpSpPr>
          <p:sp>
            <p:nvSpPr>
              <p:cNvPr id="10" name="Freeform 19">
                <a:extLst>
                  <a:ext uri="{FF2B5EF4-FFF2-40B4-BE49-F238E27FC236}">
                    <a16:creationId xmlns:a16="http://schemas.microsoft.com/office/drawing/2014/main" id="{DCC9B9A6-55AE-F0FF-D8FC-D76A85CAE0C5}"/>
                  </a:ext>
                </a:extLst>
              </p:cNvPr>
              <p:cNvSpPr>
                <a:spLocks/>
              </p:cNvSpPr>
              <p:nvPr/>
            </p:nvSpPr>
            <p:spPr bwMode="auto">
              <a:xfrm>
                <a:off x="612"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1" name="Freeform 20">
                <a:extLst>
                  <a:ext uri="{FF2B5EF4-FFF2-40B4-BE49-F238E27FC236}">
                    <a16:creationId xmlns:a16="http://schemas.microsoft.com/office/drawing/2014/main" id="{132D72CE-580D-4EBF-9206-ACA395C5BCA8}"/>
                  </a:ext>
                </a:extLst>
              </p:cNvPr>
              <p:cNvSpPr>
                <a:spLocks/>
              </p:cNvSpPr>
              <p:nvPr/>
            </p:nvSpPr>
            <p:spPr bwMode="auto">
              <a:xfrm>
                <a:off x="657"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sp>
            <p:nvSpPr>
              <p:cNvPr id="12" name="Freeform 21">
                <a:extLst>
                  <a:ext uri="{FF2B5EF4-FFF2-40B4-BE49-F238E27FC236}">
                    <a16:creationId xmlns:a16="http://schemas.microsoft.com/office/drawing/2014/main" id="{D47DD15B-8AA9-9814-779D-6235B4BCC0ED}"/>
                  </a:ext>
                </a:extLst>
              </p:cNvPr>
              <p:cNvSpPr>
                <a:spLocks/>
              </p:cNvSpPr>
              <p:nvPr/>
            </p:nvSpPr>
            <p:spPr bwMode="auto">
              <a:xfrm>
                <a:off x="703" y="1162"/>
                <a:ext cx="227" cy="1134"/>
              </a:xfrm>
              <a:custGeom>
                <a:avLst/>
                <a:gdLst>
                  <a:gd name="T0" fmla="*/ 1313 w 121"/>
                  <a:gd name="T1" fmla="*/ 0 h 1225"/>
                  <a:gd name="T2" fmla="*/ 186 w 121"/>
                  <a:gd name="T3" fmla="*/ 167 h 1225"/>
                  <a:gd name="T4" fmla="*/ 186 w 121"/>
                  <a:gd name="T5" fmla="*/ 333 h 1225"/>
                  <a:gd name="T6" fmla="*/ 1313 w 121"/>
                  <a:gd name="T7" fmla="*/ 467 h 1225"/>
                  <a:gd name="T8" fmla="*/ 1313 w 121"/>
                  <a:gd name="T9" fmla="*/ 600 h 1225"/>
                  <a:gd name="T10" fmla="*/ 186 w 121"/>
                  <a:gd name="T11" fmla="*/ 732 h 1225"/>
                  <a:gd name="T12" fmla="*/ 186 w 121"/>
                  <a:gd name="T13" fmla="*/ 900 h 1225"/>
                  <a:gd name="T14" fmla="*/ 0 60000 65536"/>
                  <a:gd name="T15" fmla="*/ 0 60000 65536"/>
                  <a:gd name="T16" fmla="*/ 0 60000 65536"/>
                  <a:gd name="T17" fmla="*/ 0 60000 65536"/>
                  <a:gd name="T18" fmla="*/ 0 60000 65536"/>
                  <a:gd name="T19" fmla="*/ 0 60000 65536"/>
                  <a:gd name="T20" fmla="*/ 0 60000 65536"/>
                  <a:gd name="T21" fmla="*/ 0 w 121"/>
                  <a:gd name="T22" fmla="*/ 0 h 1225"/>
                  <a:gd name="T23" fmla="*/ 121 w 121"/>
                  <a:gd name="T24" fmla="*/ 1225 h 12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 h="1225">
                    <a:moveTo>
                      <a:pt x="106" y="0"/>
                    </a:moveTo>
                    <a:cubicBezTo>
                      <a:pt x="68" y="75"/>
                      <a:pt x="30" y="151"/>
                      <a:pt x="15" y="227"/>
                    </a:cubicBezTo>
                    <a:cubicBezTo>
                      <a:pt x="0" y="303"/>
                      <a:pt x="0" y="386"/>
                      <a:pt x="15" y="454"/>
                    </a:cubicBezTo>
                    <a:cubicBezTo>
                      <a:pt x="30" y="522"/>
                      <a:pt x="91" y="575"/>
                      <a:pt x="106" y="635"/>
                    </a:cubicBezTo>
                    <a:cubicBezTo>
                      <a:pt x="121" y="695"/>
                      <a:pt x="121" y="757"/>
                      <a:pt x="106" y="817"/>
                    </a:cubicBezTo>
                    <a:cubicBezTo>
                      <a:pt x="91" y="877"/>
                      <a:pt x="30" y="930"/>
                      <a:pt x="15" y="998"/>
                    </a:cubicBezTo>
                    <a:cubicBezTo>
                      <a:pt x="0" y="1066"/>
                      <a:pt x="7" y="1145"/>
                      <a:pt x="15" y="1225"/>
                    </a:cubicBezTo>
                  </a:path>
                </a:pathLst>
              </a:custGeom>
              <a:noFill/>
              <a:ln w="76200">
                <a:solidFill>
                  <a:schemeClr val="bg1">
                    <a:lumMod val="85000"/>
                  </a:schemeClr>
                </a:solidFill>
                <a:round/>
                <a:headEnd/>
                <a:tailEnd/>
              </a:ln>
            </p:spPr>
            <p:txBody>
              <a:bodyPr/>
              <a:lstStyle/>
              <a:p>
                <a:pPr algn="l"/>
                <a:endParaRPr lang="es-UY" sz="1800">
                  <a:solidFill>
                    <a:srgbClr val="000000"/>
                  </a:solidFill>
                </a:endParaRPr>
              </a:p>
            </p:txBody>
          </p:sp>
        </p:grpSp>
        <p:sp>
          <p:nvSpPr>
            <p:cNvPr id="9" name="Oval 22">
              <a:extLst>
                <a:ext uri="{FF2B5EF4-FFF2-40B4-BE49-F238E27FC236}">
                  <a16:creationId xmlns:a16="http://schemas.microsoft.com/office/drawing/2014/main" id="{91129F77-15BD-76B4-CC04-7A0DF0C8286E}"/>
                </a:ext>
              </a:extLst>
            </p:cNvPr>
            <p:cNvSpPr>
              <a:spLocks noChangeArrowheads="1"/>
            </p:cNvSpPr>
            <p:nvPr/>
          </p:nvSpPr>
          <p:spPr bwMode="auto">
            <a:xfrm>
              <a:off x="657" y="1706"/>
              <a:ext cx="136" cy="136"/>
            </a:xfrm>
            <a:prstGeom prst="ellipse">
              <a:avLst/>
            </a:prstGeom>
            <a:solidFill>
              <a:srgbClr val="00001C"/>
            </a:solidFill>
            <a:ln w="9525">
              <a:solidFill>
                <a:schemeClr val="bg1">
                  <a:lumMod val="85000"/>
                </a:schemeClr>
              </a:solidFill>
              <a:round/>
              <a:headEnd/>
              <a:tailEnd/>
            </a:ln>
          </p:spPr>
          <p:txBody>
            <a:bodyPr wrap="none" anchor="ctr"/>
            <a:lstStyle/>
            <a:p>
              <a:pPr algn="l"/>
              <a:endParaRPr lang="es-UY" sz="1800">
                <a:solidFill>
                  <a:srgbClr val="000000"/>
                </a:solidFill>
              </a:endParaRPr>
            </a:p>
          </p:txBody>
        </p:sp>
      </p:grpSp>
      <p:sp>
        <p:nvSpPr>
          <p:cNvPr id="16" name="Line 24">
            <a:extLst>
              <a:ext uri="{FF2B5EF4-FFF2-40B4-BE49-F238E27FC236}">
                <a16:creationId xmlns:a16="http://schemas.microsoft.com/office/drawing/2014/main" id="{FABEAE90-FB24-7F25-0AF2-81AB1634BFF0}"/>
              </a:ext>
            </a:extLst>
          </p:cNvPr>
          <p:cNvSpPr>
            <a:spLocks noChangeShapeType="1"/>
          </p:cNvSpPr>
          <p:nvPr/>
        </p:nvSpPr>
        <p:spPr bwMode="auto">
          <a:xfrm>
            <a:off x="4989416" y="3264969"/>
            <a:ext cx="375177"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cxnSp>
        <p:nvCxnSpPr>
          <p:cNvPr id="17" name="AutoShape 57">
            <a:extLst>
              <a:ext uri="{FF2B5EF4-FFF2-40B4-BE49-F238E27FC236}">
                <a16:creationId xmlns:a16="http://schemas.microsoft.com/office/drawing/2014/main" id="{FB7BB4C1-3ADC-58E1-5F13-A128F881AC4F}"/>
              </a:ext>
            </a:extLst>
          </p:cNvPr>
          <p:cNvCxnSpPr>
            <a:cxnSpLocks noChangeShapeType="1"/>
            <a:stCxn id="24" idx="1"/>
            <a:endCxn id="25" idx="1"/>
          </p:cNvCxnSpPr>
          <p:nvPr/>
        </p:nvCxnSpPr>
        <p:spPr bwMode="auto">
          <a:xfrm>
            <a:off x="2834245" y="3689243"/>
            <a:ext cx="422275" cy="0"/>
          </a:xfrm>
          <a:prstGeom prst="straightConnector1">
            <a:avLst/>
          </a:prstGeom>
          <a:noFill/>
          <a:ln w="28575">
            <a:solidFill>
              <a:schemeClr val="tx1"/>
            </a:solidFill>
            <a:round/>
            <a:headEnd/>
            <a:tailEnd/>
          </a:ln>
        </p:spPr>
      </p:cxnSp>
      <p:grpSp>
        <p:nvGrpSpPr>
          <p:cNvPr id="18" name="Group 58">
            <a:extLst>
              <a:ext uri="{FF2B5EF4-FFF2-40B4-BE49-F238E27FC236}">
                <a16:creationId xmlns:a16="http://schemas.microsoft.com/office/drawing/2014/main" id="{24D176E6-0B88-45BA-3F26-1E6BBF2B74F5}"/>
              </a:ext>
            </a:extLst>
          </p:cNvPr>
          <p:cNvGrpSpPr>
            <a:grpSpLocks/>
          </p:cNvGrpSpPr>
          <p:nvPr/>
        </p:nvGrpSpPr>
        <p:grpSpPr bwMode="auto">
          <a:xfrm>
            <a:off x="2834244" y="2851043"/>
            <a:ext cx="422275" cy="838200"/>
            <a:chOff x="1728" y="1584"/>
            <a:chExt cx="288" cy="528"/>
          </a:xfrm>
        </p:grpSpPr>
        <p:grpSp>
          <p:nvGrpSpPr>
            <p:cNvPr id="19" name="Group 59">
              <a:extLst>
                <a:ext uri="{FF2B5EF4-FFF2-40B4-BE49-F238E27FC236}">
                  <a16:creationId xmlns:a16="http://schemas.microsoft.com/office/drawing/2014/main" id="{0691A15E-FBCB-0164-A21E-C16E68420E1E}"/>
                </a:ext>
              </a:extLst>
            </p:cNvPr>
            <p:cNvGrpSpPr>
              <a:grpSpLocks/>
            </p:cNvGrpSpPr>
            <p:nvPr/>
          </p:nvGrpSpPr>
          <p:grpSpPr bwMode="auto">
            <a:xfrm>
              <a:off x="1728" y="1632"/>
              <a:ext cx="288" cy="480"/>
              <a:chOff x="1728" y="1632"/>
              <a:chExt cx="336" cy="480"/>
            </a:xfrm>
          </p:grpSpPr>
          <p:sp>
            <p:nvSpPr>
              <p:cNvPr id="24" name="Line 60">
                <a:extLst>
                  <a:ext uri="{FF2B5EF4-FFF2-40B4-BE49-F238E27FC236}">
                    <a16:creationId xmlns:a16="http://schemas.microsoft.com/office/drawing/2014/main" id="{F2CA915C-E8E8-7F23-54A2-0620422634F0}"/>
                  </a:ext>
                </a:extLst>
              </p:cNvPr>
              <p:cNvSpPr>
                <a:spLocks noChangeShapeType="1"/>
              </p:cNvSpPr>
              <p:nvPr/>
            </p:nvSpPr>
            <p:spPr bwMode="auto">
              <a:xfrm>
                <a:off x="1728"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5" name="Line 61">
                <a:extLst>
                  <a:ext uri="{FF2B5EF4-FFF2-40B4-BE49-F238E27FC236}">
                    <a16:creationId xmlns:a16="http://schemas.microsoft.com/office/drawing/2014/main" id="{3045A90F-5082-2F6D-11E0-EE7148517E46}"/>
                  </a:ext>
                </a:extLst>
              </p:cNvPr>
              <p:cNvSpPr>
                <a:spLocks noChangeShapeType="1"/>
              </p:cNvSpPr>
              <p:nvPr/>
            </p:nvSpPr>
            <p:spPr bwMode="auto">
              <a:xfrm>
                <a:off x="2064" y="1632"/>
                <a:ext cx="0" cy="480"/>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0" name="Group 62">
              <a:extLst>
                <a:ext uri="{FF2B5EF4-FFF2-40B4-BE49-F238E27FC236}">
                  <a16:creationId xmlns:a16="http://schemas.microsoft.com/office/drawing/2014/main" id="{620265ED-CB9B-453F-BDE8-73ED03996F73}"/>
                </a:ext>
              </a:extLst>
            </p:cNvPr>
            <p:cNvGrpSpPr>
              <a:grpSpLocks/>
            </p:cNvGrpSpPr>
            <p:nvPr/>
          </p:nvGrpSpPr>
          <p:grpSpPr bwMode="auto">
            <a:xfrm>
              <a:off x="1776" y="1968"/>
              <a:ext cx="192" cy="48"/>
              <a:chOff x="1392" y="2832"/>
              <a:chExt cx="192" cy="48"/>
            </a:xfrm>
          </p:grpSpPr>
          <p:sp>
            <p:nvSpPr>
              <p:cNvPr id="22" name="Oval 63">
                <a:extLst>
                  <a:ext uri="{FF2B5EF4-FFF2-40B4-BE49-F238E27FC236}">
                    <a16:creationId xmlns:a16="http://schemas.microsoft.com/office/drawing/2014/main" id="{E2DB50F9-678C-EA9B-2862-40C22702D62F}"/>
                  </a:ext>
                </a:extLst>
              </p:cNvPr>
              <p:cNvSpPr>
                <a:spLocks noChangeArrowheads="1"/>
              </p:cNvSpPr>
              <p:nvPr/>
            </p:nvSpPr>
            <p:spPr bwMode="auto">
              <a:xfrm>
                <a:off x="1392"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sp>
            <p:nvSpPr>
              <p:cNvPr id="23" name="Oval 64">
                <a:extLst>
                  <a:ext uri="{FF2B5EF4-FFF2-40B4-BE49-F238E27FC236}">
                    <a16:creationId xmlns:a16="http://schemas.microsoft.com/office/drawing/2014/main" id="{0E6C7557-B7E2-3CE0-38C9-E3A450F805ED}"/>
                  </a:ext>
                </a:extLst>
              </p:cNvPr>
              <p:cNvSpPr>
                <a:spLocks noChangeArrowheads="1"/>
              </p:cNvSpPr>
              <p:nvPr/>
            </p:nvSpPr>
            <p:spPr bwMode="auto">
              <a:xfrm>
                <a:off x="1488" y="2832"/>
                <a:ext cx="96" cy="48"/>
              </a:xfrm>
              <a:prstGeom prst="ellipse">
                <a:avLst/>
              </a:prstGeom>
              <a:noFill/>
              <a:ln w="28575">
                <a:solidFill>
                  <a:schemeClr val="tx1"/>
                </a:solidFill>
                <a:round/>
                <a:headEnd/>
                <a:tailEnd/>
              </a:ln>
            </p:spPr>
            <p:txBody>
              <a:bodyPr wrap="none" anchor="ctr"/>
              <a:lstStyle/>
              <a:p>
                <a:pPr algn="l"/>
                <a:endParaRPr lang="es-UY" sz="1800">
                  <a:solidFill>
                    <a:srgbClr val="000000"/>
                  </a:solidFill>
                </a:endParaRPr>
              </a:p>
            </p:txBody>
          </p:sp>
        </p:grpSp>
        <p:sp>
          <p:nvSpPr>
            <p:cNvPr id="21" name="Line 65">
              <a:extLst>
                <a:ext uri="{FF2B5EF4-FFF2-40B4-BE49-F238E27FC236}">
                  <a16:creationId xmlns:a16="http://schemas.microsoft.com/office/drawing/2014/main" id="{5918A938-3445-2515-0E70-3356FFB5599C}"/>
                </a:ext>
              </a:extLst>
            </p:cNvPr>
            <p:cNvSpPr>
              <a:spLocks noChangeShapeType="1"/>
            </p:cNvSpPr>
            <p:nvPr/>
          </p:nvSpPr>
          <p:spPr bwMode="auto">
            <a:xfrm flipV="1">
              <a:off x="1872" y="1584"/>
              <a:ext cx="0" cy="432"/>
            </a:xfrm>
            <a:prstGeom prst="line">
              <a:avLst/>
            </a:prstGeom>
            <a:noFill/>
            <a:ln w="28575">
              <a:solidFill>
                <a:schemeClr val="tx1"/>
              </a:solidFill>
              <a:round/>
              <a:headEnd/>
              <a:tailEnd/>
            </a:ln>
          </p:spPr>
          <p:txBody>
            <a:bodyPr wrap="none" anchor="ctr"/>
            <a:lstStyle/>
            <a:p>
              <a:pPr algn="l"/>
              <a:endParaRPr lang="es-UY" sz="1800">
                <a:solidFill>
                  <a:srgbClr val="000000"/>
                </a:solidFill>
              </a:endParaRPr>
            </a:p>
          </p:txBody>
        </p:sp>
      </p:grpSp>
      <p:grpSp>
        <p:nvGrpSpPr>
          <p:cNvPr id="26" name="Group 66">
            <a:extLst>
              <a:ext uri="{FF2B5EF4-FFF2-40B4-BE49-F238E27FC236}">
                <a16:creationId xmlns:a16="http://schemas.microsoft.com/office/drawing/2014/main" id="{B1828385-0562-E100-AB51-0A72D9CB22CF}"/>
              </a:ext>
            </a:extLst>
          </p:cNvPr>
          <p:cNvGrpSpPr>
            <a:grpSpLocks/>
          </p:cNvGrpSpPr>
          <p:nvPr/>
        </p:nvGrpSpPr>
        <p:grpSpPr bwMode="auto">
          <a:xfrm>
            <a:off x="6643183" y="2924944"/>
            <a:ext cx="1296987" cy="1268413"/>
            <a:chOff x="2968" y="1525"/>
            <a:chExt cx="817" cy="799"/>
          </a:xfrm>
        </p:grpSpPr>
        <p:sp>
          <p:nvSpPr>
            <p:cNvPr id="27" name="Rectangle 67">
              <a:extLst>
                <a:ext uri="{FF2B5EF4-FFF2-40B4-BE49-F238E27FC236}">
                  <a16:creationId xmlns:a16="http://schemas.microsoft.com/office/drawing/2014/main" id="{5DAAFE95-2441-8B1C-4085-DB2382902087}"/>
                </a:ext>
              </a:extLst>
            </p:cNvPr>
            <p:cNvSpPr>
              <a:spLocks noChangeArrowheads="1"/>
            </p:cNvSpPr>
            <p:nvPr/>
          </p:nvSpPr>
          <p:spPr bwMode="auto">
            <a:xfrm>
              <a:off x="3061" y="1570"/>
              <a:ext cx="635" cy="318"/>
            </a:xfrm>
            <a:prstGeom prst="rect">
              <a:avLst/>
            </a:prstGeom>
            <a:noFill/>
            <a:ln w="12700">
              <a:solidFill>
                <a:schemeClr val="tx1"/>
              </a:solidFill>
              <a:miter lim="800000"/>
              <a:headEnd/>
              <a:tailEnd/>
            </a:ln>
          </p:spPr>
          <p:txBody>
            <a:bodyPr wrap="none" anchor="ctr"/>
            <a:lstStyle/>
            <a:p>
              <a:pPr algn="l"/>
              <a:endParaRPr lang="es-UY" sz="1800">
                <a:solidFill>
                  <a:srgbClr val="000000"/>
                </a:solidFill>
              </a:endParaRPr>
            </a:p>
          </p:txBody>
        </p:sp>
        <p:sp>
          <p:nvSpPr>
            <p:cNvPr id="28" name="Text Box 68">
              <a:extLst>
                <a:ext uri="{FF2B5EF4-FFF2-40B4-BE49-F238E27FC236}">
                  <a16:creationId xmlns:a16="http://schemas.microsoft.com/office/drawing/2014/main" id="{33D9E206-AEDF-CC2C-A29C-AB7F11AC8DD7}"/>
                </a:ext>
              </a:extLst>
            </p:cNvPr>
            <p:cNvSpPr txBox="1">
              <a:spLocks noChangeArrowheads="1"/>
            </p:cNvSpPr>
            <p:nvPr/>
          </p:nvSpPr>
          <p:spPr bwMode="auto">
            <a:xfrm>
              <a:off x="2968" y="2053"/>
              <a:ext cx="817" cy="271"/>
            </a:xfrm>
            <a:prstGeom prst="rect">
              <a:avLst/>
            </a:prstGeom>
            <a:noFill/>
            <a:ln w="9525">
              <a:noFill/>
              <a:miter lim="800000"/>
              <a:headEnd/>
              <a:tailEnd/>
            </a:ln>
          </p:spPr>
          <p:txBody>
            <a:bodyPr>
              <a:spAutoFit/>
            </a:bodyPr>
            <a:lstStyle/>
            <a:p>
              <a:pPr algn="ctr">
                <a:spcBef>
                  <a:spcPct val="50000"/>
                </a:spcBef>
              </a:pPr>
              <a:r>
                <a:rPr lang="es-ES_tradnl" sz="1100" dirty="0">
                  <a:solidFill>
                    <a:srgbClr val="000000"/>
                  </a:solidFill>
                </a:rPr>
                <a:t>FILTRACIÓN RÁPIDA</a:t>
              </a:r>
              <a:endParaRPr lang="es-MX" sz="1100" dirty="0">
                <a:solidFill>
                  <a:srgbClr val="000000"/>
                </a:solidFill>
              </a:endParaRPr>
            </a:p>
          </p:txBody>
        </p:sp>
        <p:sp>
          <p:nvSpPr>
            <p:cNvPr id="29" name="Rectangle 69" descr="Vertical clara">
              <a:extLst>
                <a:ext uri="{FF2B5EF4-FFF2-40B4-BE49-F238E27FC236}">
                  <a16:creationId xmlns:a16="http://schemas.microsoft.com/office/drawing/2014/main" id="{3CF8F501-507B-CCAD-C5B9-5601E20DD9F3}"/>
                </a:ext>
              </a:extLst>
            </p:cNvPr>
            <p:cNvSpPr>
              <a:spLocks noChangeArrowheads="1"/>
            </p:cNvSpPr>
            <p:nvPr/>
          </p:nvSpPr>
          <p:spPr bwMode="auto">
            <a:xfrm>
              <a:off x="3061" y="1888"/>
              <a:ext cx="635" cy="91"/>
            </a:xfrm>
            <a:prstGeom prst="rect">
              <a:avLst/>
            </a:prstGeom>
            <a:noFill/>
            <a:ln w="28575">
              <a:solidFill>
                <a:schemeClr val="tx1"/>
              </a:solidFill>
              <a:miter lim="800000"/>
              <a:headEnd/>
              <a:tailEnd/>
            </a:ln>
          </p:spPr>
          <p:txBody>
            <a:bodyPr wrap="none" anchor="ctr"/>
            <a:lstStyle/>
            <a:p>
              <a:pPr algn="l"/>
              <a:endParaRPr lang="es-UY" sz="1800">
                <a:solidFill>
                  <a:srgbClr val="000000"/>
                </a:solidFill>
              </a:endParaRPr>
            </a:p>
          </p:txBody>
        </p:sp>
        <p:sp>
          <p:nvSpPr>
            <p:cNvPr id="30" name="Rectangle 70" descr="Confeti grande">
              <a:extLst>
                <a:ext uri="{FF2B5EF4-FFF2-40B4-BE49-F238E27FC236}">
                  <a16:creationId xmlns:a16="http://schemas.microsoft.com/office/drawing/2014/main" id="{E025522D-824C-0CEC-C8A9-19A48AA43775}"/>
                </a:ext>
              </a:extLst>
            </p:cNvPr>
            <p:cNvSpPr>
              <a:spLocks noChangeArrowheads="1"/>
            </p:cNvSpPr>
            <p:nvPr/>
          </p:nvSpPr>
          <p:spPr bwMode="auto">
            <a:xfrm>
              <a:off x="3061" y="1661"/>
              <a:ext cx="635" cy="227"/>
            </a:xfrm>
            <a:prstGeom prst="rect">
              <a:avLst/>
            </a:prstGeom>
            <a:noFill/>
            <a:ln w="9525">
              <a:solidFill>
                <a:schemeClr val="tx1"/>
              </a:solidFill>
              <a:miter lim="800000"/>
              <a:headEnd/>
              <a:tailEnd/>
            </a:ln>
          </p:spPr>
          <p:txBody>
            <a:bodyPr wrap="none" anchor="ctr"/>
            <a:lstStyle/>
            <a:p>
              <a:pPr algn="l"/>
              <a:endParaRPr lang="es-UY" sz="1800" dirty="0">
                <a:solidFill>
                  <a:srgbClr val="000000"/>
                </a:solidFill>
              </a:endParaRPr>
            </a:p>
          </p:txBody>
        </p:sp>
        <p:sp>
          <p:nvSpPr>
            <p:cNvPr id="31" name="Freeform 71">
              <a:extLst>
                <a:ext uri="{FF2B5EF4-FFF2-40B4-BE49-F238E27FC236}">
                  <a16:creationId xmlns:a16="http://schemas.microsoft.com/office/drawing/2014/main" id="{EC5CEB76-022C-8687-62F2-9722EC251F7E}"/>
                </a:ext>
              </a:extLst>
            </p:cNvPr>
            <p:cNvSpPr>
              <a:spLocks/>
            </p:cNvSpPr>
            <p:nvPr/>
          </p:nvSpPr>
          <p:spPr bwMode="auto">
            <a:xfrm>
              <a:off x="3061" y="1525"/>
              <a:ext cx="635" cy="454"/>
            </a:xfrm>
            <a:custGeom>
              <a:avLst/>
              <a:gdLst>
                <a:gd name="T0" fmla="*/ 0 w 635"/>
                <a:gd name="T1" fmla="*/ 0 h 454"/>
                <a:gd name="T2" fmla="*/ 0 w 635"/>
                <a:gd name="T3" fmla="*/ 454 h 454"/>
                <a:gd name="T4" fmla="*/ 635 w 635"/>
                <a:gd name="T5" fmla="*/ 454 h 454"/>
                <a:gd name="T6" fmla="*/ 635 w 635"/>
                <a:gd name="T7" fmla="*/ 0 h 454"/>
                <a:gd name="T8" fmla="*/ 0 60000 65536"/>
                <a:gd name="T9" fmla="*/ 0 60000 65536"/>
                <a:gd name="T10" fmla="*/ 0 60000 65536"/>
                <a:gd name="T11" fmla="*/ 0 60000 65536"/>
                <a:gd name="T12" fmla="*/ 0 w 635"/>
                <a:gd name="T13" fmla="*/ 0 h 454"/>
                <a:gd name="T14" fmla="*/ 635 w 635"/>
                <a:gd name="T15" fmla="*/ 454 h 454"/>
              </a:gdLst>
              <a:ahLst/>
              <a:cxnLst>
                <a:cxn ang="T8">
                  <a:pos x="T0" y="T1"/>
                </a:cxn>
                <a:cxn ang="T9">
                  <a:pos x="T2" y="T3"/>
                </a:cxn>
                <a:cxn ang="T10">
                  <a:pos x="T4" y="T5"/>
                </a:cxn>
                <a:cxn ang="T11">
                  <a:pos x="T6" y="T7"/>
                </a:cxn>
              </a:cxnLst>
              <a:rect l="T12" t="T13" r="T14" b="T15"/>
              <a:pathLst>
                <a:path w="635" h="454">
                  <a:moveTo>
                    <a:pt x="0" y="0"/>
                  </a:moveTo>
                  <a:lnTo>
                    <a:pt x="0" y="454"/>
                  </a:lnTo>
                  <a:lnTo>
                    <a:pt x="635" y="454"/>
                  </a:lnTo>
                  <a:lnTo>
                    <a:pt x="635" y="0"/>
                  </a:lnTo>
                </a:path>
              </a:pathLst>
            </a:custGeom>
            <a:noFill/>
            <a:ln w="57150">
              <a:solidFill>
                <a:schemeClr val="tx1"/>
              </a:solidFill>
              <a:round/>
              <a:headEnd/>
              <a:tailEnd/>
            </a:ln>
          </p:spPr>
          <p:txBody>
            <a:bodyPr/>
            <a:lstStyle/>
            <a:p>
              <a:pPr algn="l"/>
              <a:endParaRPr lang="es-UY" sz="1800">
                <a:solidFill>
                  <a:srgbClr val="000000"/>
                </a:solidFill>
              </a:endParaRPr>
            </a:p>
          </p:txBody>
        </p:sp>
      </p:grpSp>
      <p:sp>
        <p:nvSpPr>
          <p:cNvPr id="32" name="Text Box 78">
            <a:extLst>
              <a:ext uri="{FF2B5EF4-FFF2-40B4-BE49-F238E27FC236}">
                <a16:creationId xmlns:a16="http://schemas.microsoft.com/office/drawing/2014/main" id="{4F74F556-AB0D-D406-86E6-A55EE5CEA128}"/>
              </a:ext>
            </a:extLst>
          </p:cNvPr>
          <p:cNvSpPr txBox="1">
            <a:spLocks noChangeArrowheads="1"/>
          </p:cNvSpPr>
          <p:nvPr/>
        </p:nvSpPr>
        <p:spPr bwMode="auto">
          <a:xfrm>
            <a:off x="5268407" y="4017059"/>
            <a:ext cx="1522413" cy="261610"/>
          </a:xfrm>
          <a:prstGeom prst="rect">
            <a:avLst/>
          </a:prstGeom>
          <a:noFill/>
          <a:ln w="9525">
            <a:noFill/>
            <a:miter lim="800000"/>
            <a:headEnd/>
            <a:tailEnd/>
          </a:ln>
        </p:spPr>
        <p:txBody>
          <a:bodyPr wrap="square">
            <a:spAutoFit/>
          </a:bodyPr>
          <a:lstStyle/>
          <a:p>
            <a:pPr algn="l">
              <a:spcBef>
                <a:spcPct val="50000"/>
              </a:spcBef>
            </a:pPr>
            <a:r>
              <a:rPr lang="es-ES_tradnl" sz="1100" dirty="0">
                <a:solidFill>
                  <a:srgbClr val="000000"/>
                </a:solidFill>
              </a:rPr>
              <a:t>SEDIMENTACION</a:t>
            </a:r>
            <a:endParaRPr lang="es-MX" sz="1100" dirty="0">
              <a:solidFill>
                <a:srgbClr val="000000"/>
              </a:solidFill>
            </a:endParaRPr>
          </a:p>
        </p:txBody>
      </p:sp>
      <p:sp>
        <p:nvSpPr>
          <p:cNvPr id="33" name="Text Box 11">
            <a:extLst>
              <a:ext uri="{FF2B5EF4-FFF2-40B4-BE49-F238E27FC236}">
                <a16:creationId xmlns:a16="http://schemas.microsoft.com/office/drawing/2014/main" id="{C07DEB2E-D03B-B386-DF38-B651A2B49816}"/>
              </a:ext>
            </a:extLst>
          </p:cNvPr>
          <p:cNvSpPr txBox="1">
            <a:spLocks noChangeArrowheads="1"/>
          </p:cNvSpPr>
          <p:nvPr/>
        </p:nvSpPr>
        <p:spPr bwMode="auto">
          <a:xfrm>
            <a:off x="8436812" y="3724948"/>
            <a:ext cx="1224135" cy="253916"/>
          </a:xfrm>
          <a:prstGeom prst="rect">
            <a:avLst/>
          </a:prstGeom>
          <a:noFill/>
          <a:ln w="9525">
            <a:noFill/>
            <a:miter lim="800000"/>
            <a:headEnd/>
            <a:tailEnd/>
          </a:ln>
        </p:spPr>
        <p:txBody>
          <a:bodyPr wrap="square">
            <a:spAutoFit/>
          </a:bodyPr>
          <a:lstStyle/>
          <a:p>
            <a:pPr>
              <a:spcBef>
                <a:spcPct val="50000"/>
              </a:spcBef>
            </a:pPr>
            <a:r>
              <a:rPr lang="es-ES_tradnl" sz="1050" dirty="0">
                <a:solidFill>
                  <a:srgbClr val="000000"/>
                </a:solidFill>
              </a:rPr>
              <a:t>DESINFECCIÓN</a:t>
            </a:r>
            <a:endParaRPr lang="es-MX" sz="1050" dirty="0">
              <a:solidFill>
                <a:srgbClr val="000000"/>
              </a:solidFill>
            </a:endParaRPr>
          </a:p>
        </p:txBody>
      </p:sp>
      <p:sp>
        <p:nvSpPr>
          <p:cNvPr id="34" name="Text Box 5">
            <a:extLst>
              <a:ext uri="{FF2B5EF4-FFF2-40B4-BE49-F238E27FC236}">
                <a16:creationId xmlns:a16="http://schemas.microsoft.com/office/drawing/2014/main" id="{BE7FCC62-1ABC-C49B-E172-C7CF7DA95939}"/>
              </a:ext>
            </a:extLst>
          </p:cNvPr>
          <p:cNvSpPr txBox="1">
            <a:spLocks noChangeArrowheads="1"/>
          </p:cNvSpPr>
          <p:nvPr/>
        </p:nvSpPr>
        <p:spPr bwMode="auto">
          <a:xfrm>
            <a:off x="866026" y="2732222"/>
            <a:ext cx="1152525" cy="274638"/>
          </a:xfrm>
          <a:prstGeom prst="rect">
            <a:avLst/>
          </a:prstGeom>
          <a:noFill/>
          <a:ln w="9525">
            <a:noFill/>
            <a:miter lim="800000"/>
            <a:headEnd/>
            <a:tailEnd/>
          </a:ln>
        </p:spPr>
        <p:txBody>
          <a:bodyPr>
            <a:spAutoFit/>
          </a:bodyPr>
          <a:lstStyle/>
          <a:p>
            <a:pPr algn="l">
              <a:spcBef>
                <a:spcPct val="50000"/>
              </a:spcBef>
            </a:pPr>
            <a:r>
              <a:rPr lang="es-ES_tradnl" sz="1200" dirty="0">
                <a:solidFill>
                  <a:srgbClr val="000000"/>
                </a:solidFill>
              </a:rPr>
              <a:t>CAPTACIÓN</a:t>
            </a:r>
            <a:endParaRPr lang="es-MX" sz="1200" dirty="0">
              <a:solidFill>
                <a:srgbClr val="000000"/>
              </a:solidFill>
            </a:endParaRPr>
          </a:p>
        </p:txBody>
      </p:sp>
      <p:sp>
        <p:nvSpPr>
          <p:cNvPr id="38" name="Rectángulo 37">
            <a:extLst>
              <a:ext uri="{FF2B5EF4-FFF2-40B4-BE49-F238E27FC236}">
                <a16:creationId xmlns:a16="http://schemas.microsoft.com/office/drawing/2014/main" id="{59A21342-D1B0-78F3-08B4-519C70992CC2}"/>
              </a:ext>
            </a:extLst>
          </p:cNvPr>
          <p:cNvSpPr/>
          <p:nvPr/>
        </p:nvSpPr>
        <p:spPr>
          <a:xfrm>
            <a:off x="2144509" y="3075793"/>
            <a:ext cx="265763" cy="306496"/>
          </a:xfrm>
          <a:prstGeom prst="rect">
            <a:avLst/>
          </a:prstGeom>
          <a:noFill/>
          <a:ln>
            <a:solidFill>
              <a:schemeClr val="tx1"/>
            </a:solidFill>
          </a:ln>
        </p:spPr>
        <p:style>
          <a:lnRef idx="1">
            <a:schemeClr val="dk1"/>
          </a:lnRef>
          <a:fillRef idx="2">
            <a:schemeClr val="dk1"/>
          </a:fillRef>
          <a:effectRef idx="1">
            <a:schemeClr val="dk1"/>
          </a:effectRef>
          <a:fontRef idx="minor">
            <a:schemeClr val="dk1"/>
          </a:fontRef>
        </p:style>
        <p:txBody>
          <a:bodyPr rtlCol="0" anchor="ctr"/>
          <a:lstStyle/>
          <a:p>
            <a:endParaRPr lang="es-UY" sz="1800">
              <a:solidFill>
                <a:srgbClr val="000000"/>
              </a:solidFill>
            </a:endParaRPr>
          </a:p>
        </p:txBody>
      </p:sp>
      <p:grpSp>
        <p:nvGrpSpPr>
          <p:cNvPr id="39" name="Group 8">
            <a:extLst>
              <a:ext uri="{FF2B5EF4-FFF2-40B4-BE49-F238E27FC236}">
                <a16:creationId xmlns:a16="http://schemas.microsoft.com/office/drawing/2014/main" id="{A93F7F93-7C5D-84D7-B84A-EC7E49C4FC04}"/>
              </a:ext>
            </a:extLst>
          </p:cNvPr>
          <p:cNvGrpSpPr>
            <a:grpSpLocks/>
          </p:cNvGrpSpPr>
          <p:nvPr/>
        </p:nvGrpSpPr>
        <p:grpSpPr bwMode="auto">
          <a:xfrm>
            <a:off x="8372190" y="2813236"/>
            <a:ext cx="1316908" cy="837394"/>
            <a:chOff x="4059" y="1480"/>
            <a:chExt cx="778" cy="453"/>
          </a:xfrm>
          <a:noFill/>
        </p:grpSpPr>
        <p:sp>
          <p:nvSpPr>
            <p:cNvPr id="40" name="Rectangle 9">
              <a:extLst>
                <a:ext uri="{FF2B5EF4-FFF2-40B4-BE49-F238E27FC236}">
                  <a16:creationId xmlns:a16="http://schemas.microsoft.com/office/drawing/2014/main" id="{7C60EA3C-D3B4-F56F-E2DB-C4E2AFB14C0A}"/>
                </a:ext>
              </a:extLst>
            </p:cNvPr>
            <p:cNvSpPr>
              <a:spLocks noChangeArrowheads="1"/>
            </p:cNvSpPr>
            <p:nvPr/>
          </p:nvSpPr>
          <p:spPr bwMode="auto">
            <a:xfrm>
              <a:off x="4059" y="1480"/>
              <a:ext cx="771" cy="453"/>
            </a:xfrm>
            <a:prstGeom prst="rect">
              <a:avLst/>
            </a:prstGeom>
            <a:grpFill/>
            <a:ln w="38100">
              <a:solidFill>
                <a:schemeClr val="tx1"/>
              </a:solidFill>
              <a:miter lim="800000"/>
              <a:headEnd/>
              <a:tailEnd/>
            </a:ln>
          </p:spPr>
          <p:txBody>
            <a:bodyPr wrap="none" anchor="ctr"/>
            <a:lstStyle/>
            <a:p>
              <a:pPr algn="l"/>
              <a:endParaRPr lang="es-UY" sz="1800">
                <a:solidFill>
                  <a:srgbClr val="000000"/>
                </a:solidFill>
              </a:endParaRPr>
            </a:p>
          </p:txBody>
        </p:sp>
        <p:sp>
          <p:nvSpPr>
            <p:cNvPr id="41" name="Text Box 10">
              <a:extLst>
                <a:ext uri="{FF2B5EF4-FFF2-40B4-BE49-F238E27FC236}">
                  <a16:creationId xmlns:a16="http://schemas.microsoft.com/office/drawing/2014/main" id="{9B8DBA24-A24B-CADB-6171-EB7462B916C3}"/>
                </a:ext>
              </a:extLst>
            </p:cNvPr>
            <p:cNvSpPr txBox="1">
              <a:spLocks noChangeArrowheads="1"/>
            </p:cNvSpPr>
            <p:nvPr/>
          </p:nvSpPr>
          <p:spPr bwMode="auto">
            <a:xfrm>
              <a:off x="4066" y="1596"/>
              <a:ext cx="771" cy="216"/>
            </a:xfrm>
            <a:prstGeom prst="rect">
              <a:avLst/>
            </a:prstGeom>
            <a:grpFill/>
            <a:ln w="9525">
              <a:noFill/>
              <a:miter lim="800000"/>
              <a:headEnd/>
              <a:tailEnd/>
            </a:ln>
          </p:spPr>
          <p:txBody>
            <a:bodyPr>
              <a:spAutoFit/>
            </a:bodyPr>
            <a:lstStyle/>
            <a:p>
              <a:pPr algn="ctr">
                <a:spcBef>
                  <a:spcPct val="50000"/>
                </a:spcBef>
              </a:pPr>
              <a:r>
                <a:rPr lang="es-ES_tradnl" sz="1000" b="1" dirty="0">
                  <a:solidFill>
                    <a:srgbClr val="00001C"/>
                  </a:solidFill>
                </a:rPr>
                <a:t>DEPÓSITO DE AGUA FILTRADA</a:t>
              </a:r>
              <a:endParaRPr lang="es-MX" sz="1000" b="1" dirty="0">
                <a:solidFill>
                  <a:srgbClr val="00001C"/>
                </a:solidFill>
              </a:endParaRPr>
            </a:p>
          </p:txBody>
        </p:sp>
      </p:grpSp>
      <p:sp>
        <p:nvSpPr>
          <p:cNvPr id="43" name="Text Box 25">
            <a:extLst>
              <a:ext uri="{FF2B5EF4-FFF2-40B4-BE49-F238E27FC236}">
                <a16:creationId xmlns:a16="http://schemas.microsoft.com/office/drawing/2014/main" id="{A75DBC97-F3E7-1C9D-CA2F-C2617989E1E4}"/>
              </a:ext>
            </a:extLst>
          </p:cNvPr>
          <p:cNvSpPr txBox="1">
            <a:spLocks noChangeArrowheads="1"/>
          </p:cNvSpPr>
          <p:nvPr/>
        </p:nvSpPr>
        <p:spPr bwMode="auto">
          <a:xfrm>
            <a:off x="3746410" y="3770395"/>
            <a:ext cx="1344676" cy="261610"/>
          </a:xfrm>
          <a:prstGeom prst="rect">
            <a:avLst/>
          </a:prstGeom>
          <a:noFill/>
          <a:ln w="9525">
            <a:noFill/>
            <a:miter lim="800000"/>
            <a:headEnd/>
            <a:tailEnd/>
          </a:ln>
        </p:spPr>
        <p:txBody>
          <a:bodyPr wrap="square">
            <a:spAutoFit/>
          </a:bodyPr>
          <a:lstStyle/>
          <a:p>
            <a:pPr algn="l">
              <a:spcBef>
                <a:spcPct val="50000"/>
              </a:spcBef>
            </a:pPr>
            <a:r>
              <a:rPr lang="es-ES_tradnl" sz="1100" dirty="0">
                <a:solidFill>
                  <a:srgbClr val="000000"/>
                </a:solidFill>
              </a:rPr>
              <a:t>FLOCULACIÓN</a:t>
            </a:r>
            <a:endParaRPr lang="es-MX" sz="1100" dirty="0">
              <a:solidFill>
                <a:srgbClr val="000000"/>
              </a:solidFill>
            </a:endParaRPr>
          </a:p>
        </p:txBody>
      </p:sp>
      <p:cxnSp>
        <p:nvCxnSpPr>
          <p:cNvPr id="44" name="Conector recto 43">
            <a:extLst>
              <a:ext uri="{FF2B5EF4-FFF2-40B4-BE49-F238E27FC236}">
                <a16:creationId xmlns:a16="http://schemas.microsoft.com/office/drawing/2014/main" id="{BE543CBD-368B-EE4F-8FAB-60B9DB7503FA}"/>
              </a:ext>
            </a:extLst>
          </p:cNvPr>
          <p:cNvCxnSpPr>
            <a:cxnSpLocks/>
          </p:cNvCxnSpPr>
          <p:nvPr/>
        </p:nvCxnSpPr>
        <p:spPr bwMode="auto">
          <a:xfrm>
            <a:off x="3850959" y="2886286"/>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 name="Forma libre: forma 44">
            <a:extLst>
              <a:ext uri="{FF2B5EF4-FFF2-40B4-BE49-F238E27FC236}">
                <a16:creationId xmlns:a16="http://schemas.microsoft.com/office/drawing/2014/main" id="{298EBBDC-D452-A474-3CBD-7C6FD0826C33}"/>
              </a:ext>
            </a:extLst>
          </p:cNvPr>
          <p:cNvSpPr/>
          <p:nvPr/>
        </p:nvSpPr>
        <p:spPr bwMode="auto">
          <a:xfrm>
            <a:off x="3712991" y="2839484"/>
            <a:ext cx="1267691" cy="810491"/>
          </a:xfrm>
          <a:custGeom>
            <a:avLst/>
            <a:gdLst>
              <a:gd name="connsiteX0" fmla="*/ 0 w 1267691"/>
              <a:gd name="connsiteY0" fmla="*/ 20782 h 810491"/>
              <a:gd name="connsiteX1" fmla="*/ 0 w 1267691"/>
              <a:gd name="connsiteY1" fmla="*/ 810491 h 810491"/>
              <a:gd name="connsiteX2" fmla="*/ 1267691 w 1267691"/>
              <a:gd name="connsiteY2" fmla="*/ 810491 h 810491"/>
              <a:gd name="connsiteX3" fmla="*/ 1267691 w 1267691"/>
              <a:gd name="connsiteY3" fmla="*/ 0 h 810491"/>
            </a:gdLst>
            <a:ahLst/>
            <a:cxnLst>
              <a:cxn ang="0">
                <a:pos x="connsiteX0" y="connsiteY0"/>
              </a:cxn>
              <a:cxn ang="0">
                <a:pos x="connsiteX1" y="connsiteY1"/>
              </a:cxn>
              <a:cxn ang="0">
                <a:pos x="connsiteX2" y="connsiteY2"/>
              </a:cxn>
              <a:cxn ang="0">
                <a:pos x="connsiteX3" y="connsiteY3"/>
              </a:cxn>
            </a:cxnLst>
            <a:rect l="l" t="t" r="r" b="b"/>
            <a:pathLst>
              <a:path w="1267691" h="810491">
                <a:moveTo>
                  <a:pt x="0" y="20782"/>
                </a:moveTo>
                <a:lnTo>
                  <a:pt x="0" y="810491"/>
                </a:lnTo>
                <a:lnTo>
                  <a:pt x="1267691" y="810491"/>
                </a:lnTo>
                <a:lnTo>
                  <a:pt x="1267691" y="0"/>
                </a:lnTo>
              </a:path>
            </a:pathLst>
          </a:cu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cxnSp>
        <p:nvCxnSpPr>
          <p:cNvPr id="46" name="Conector recto 45">
            <a:extLst>
              <a:ext uri="{FF2B5EF4-FFF2-40B4-BE49-F238E27FC236}">
                <a16:creationId xmlns:a16="http://schemas.microsoft.com/office/drawing/2014/main" id="{A661DC09-A55B-7535-E812-BFD18169E6EF}"/>
              </a:ext>
            </a:extLst>
          </p:cNvPr>
          <p:cNvCxnSpPr>
            <a:cxnSpLocks/>
          </p:cNvCxnSpPr>
          <p:nvPr/>
        </p:nvCxnSpPr>
        <p:spPr bwMode="auto">
          <a:xfrm>
            <a:off x="3976584" y="2886286"/>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Conector recto 46">
            <a:extLst>
              <a:ext uri="{FF2B5EF4-FFF2-40B4-BE49-F238E27FC236}">
                <a16:creationId xmlns:a16="http://schemas.microsoft.com/office/drawing/2014/main" id="{27F8AAEC-1162-050F-402B-EA9F4AB81F54}"/>
              </a:ext>
            </a:extLst>
          </p:cNvPr>
          <p:cNvCxnSpPr>
            <a:cxnSpLocks/>
          </p:cNvCxnSpPr>
          <p:nvPr/>
        </p:nvCxnSpPr>
        <p:spPr bwMode="auto">
          <a:xfrm>
            <a:off x="4138991" y="2882005"/>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Conector recto 47">
            <a:extLst>
              <a:ext uri="{FF2B5EF4-FFF2-40B4-BE49-F238E27FC236}">
                <a16:creationId xmlns:a16="http://schemas.microsoft.com/office/drawing/2014/main" id="{3CF8A69A-6887-313E-23DE-485761ABC989}"/>
              </a:ext>
            </a:extLst>
          </p:cNvPr>
          <p:cNvCxnSpPr>
            <a:cxnSpLocks/>
          </p:cNvCxnSpPr>
          <p:nvPr/>
        </p:nvCxnSpPr>
        <p:spPr bwMode="auto">
          <a:xfrm>
            <a:off x="4264616" y="2882005"/>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Conector recto 48">
            <a:extLst>
              <a:ext uri="{FF2B5EF4-FFF2-40B4-BE49-F238E27FC236}">
                <a16:creationId xmlns:a16="http://schemas.microsoft.com/office/drawing/2014/main" id="{7FB84E24-9EE5-0255-C102-380F2385D9C5}"/>
              </a:ext>
            </a:extLst>
          </p:cNvPr>
          <p:cNvCxnSpPr>
            <a:cxnSpLocks/>
          </p:cNvCxnSpPr>
          <p:nvPr/>
        </p:nvCxnSpPr>
        <p:spPr bwMode="auto">
          <a:xfrm>
            <a:off x="4427023" y="2892835"/>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Conector recto 49">
            <a:extLst>
              <a:ext uri="{FF2B5EF4-FFF2-40B4-BE49-F238E27FC236}">
                <a16:creationId xmlns:a16="http://schemas.microsoft.com/office/drawing/2014/main" id="{7475CBC8-CBD2-86E8-6639-92F7AF657AD9}"/>
              </a:ext>
            </a:extLst>
          </p:cNvPr>
          <p:cNvCxnSpPr>
            <a:cxnSpLocks/>
          </p:cNvCxnSpPr>
          <p:nvPr/>
        </p:nvCxnSpPr>
        <p:spPr bwMode="auto">
          <a:xfrm>
            <a:off x="4552648" y="2892835"/>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Conector recto 50">
            <a:extLst>
              <a:ext uri="{FF2B5EF4-FFF2-40B4-BE49-F238E27FC236}">
                <a16:creationId xmlns:a16="http://schemas.microsoft.com/office/drawing/2014/main" id="{368B05CA-25E1-4E66-3241-5B215DFD03A3}"/>
              </a:ext>
            </a:extLst>
          </p:cNvPr>
          <p:cNvCxnSpPr>
            <a:cxnSpLocks/>
          </p:cNvCxnSpPr>
          <p:nvPr/>
        </p:nvCxnSpPr>
        <p:spPr bwMode="auto">
          <a:xfrm>
            <a:off x="4715055" y="2888554"/>
            <a:ext cx="0" cy="65198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Conector recto 51">
            <a:extLst>
              <a:ext uri="{FF2B5EF4-FFF2-40B4-BE49-F238E27FC236}">
                <a16:creationId xmlns:a16="http://schemas.microsoft.com/office/drawing/2014/main" id="{B67BE941-9742-1CE7-A171-42D0D54CFEF7}"/>
              </a:ext>
            </a:extLst>
          </p:cNvPr>
          <p:cNvCxnSpPr>
            <a:cxnSpLocks/>
          </p:cNvCxnSpPr>
          <p:nvPr/>
        </p:nvCxnSpPr>
        <p:spPr bwMode="auto">
          <a:xfrm>
            <a:off x="4840680" y="2888554"/>
            <a:ext cx="0" cy="76207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3" name="Line 24">
            <a:extLst>
              <a:ext uri="{FF2B5EF4-FFF2-40B4-BE49-F238E27FC236}">
                <a16:creationId xmlns:a16="http://schemas.microsoft.com/office/drawing/2014/main" id="{46B62C64-F867-63F6-20C1-5CD9B50E00B1}"/>
              </a:ext>
            </a:extLst>
          </p:cNvPr>
          <p:cNvSpPr>
            <a:spLocks noChangeShapeType="1"/>
          </p:cNvSpPr>
          <p:nvPr/>
        </p:nvSpPr>
        <p:spPr bwMode="auto">
          <a:xfrm flipV="1">
            <a:off x="6409237" y="3233293"/>
            <a:ext cx="38158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4" name="Line 24">
            <a:extLst>
              <a:ext uri="{FF2B5EF4-FFF2-40B4-BE49-F238E27FC236}">
                <a16:creationId xmlns:a16="http://schemas.microsoft.com/office/drawing/2014/main" id="{4900447C-671D-C4AC-4CBB-2B196B6E02A6}"/>
              </a:ext>
            </a:extLst>
          </p:cNvPr>
          <p:cNvSpPr>
            <a:spLocks noChangeShapeType="1"/>
          </p:cNvSpPr>
          <p:nvPr/>
        </p:nvSpPr>
        <p:spPr bwMode="auto">
          <a:xfrm flipV="1">
            <a:off x="9677255" y="3233293"/>
            <a:ext cx="1008062"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5" name="Rectángulo: esquinas superiores cortadas 54">
            <a:extLst>
              <a:ext uri="{FF2B5EF4-FFF2-40B4-BE49-F238E27FC236}">
                <a16:creationId xmlns:a16="http://schemas.microsoft.com/office/drawing/2014/main" id="{38AA4F54-B48E-8637-873A-E0FC6B7BE257}"/>
              </a:ext>
            </a:extLst>
          </p:cNvPr>
          <p:cNvSpPr/>
          <p:nvPr/>
        </p:nvSpPr>
        <p:spPr bwMode="auto">
          <a:xfrm rot="10800000">
            <a:off x="5351817" y="2888553"/>
            <a:ext cx="1055092" cy="1078543"/>
          </a:xfrm>
          <a:prstGeom prst="snip2SameRect">
            <a:avLst>
              <a:gd name="adj1" fmla="val 47120"/>
              <a:gd name="adj2" fmla="val 0"/>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UY" sz="2000" b="0" i="0" u="none" strike="noStrike" cap="none" normalizeH="0" baseline="0">
              <a:ln>
                <a:noFill/>
              </a:ln>
              <a:solidFill>
                <a:schemeClr val="bg1"/>
              </a:solidFill>
              <a:effectLst/>
              <a:latin typeface="Arial" pitchFamily="34" charset="0"/>
            </a:endParaRPr>
          </a:p>
        </p:txBody>
      </p:sp>
      <p:sp>
        <p:nvSpPr>
          <p:cNvPr id="56" name="Line 6">
            <a:extLst>
              <a:ext uri="{FF2B5EF4-FFF2-40B4-BE49-F238E27FC236}">
                <a16:creationId xmlns:a16="http://schemas.microsoft.com/office/drawing/2014/main" id="{3F027E7D-2D00-EA6B-AFBC-5899647FE5FF}"/>
              </a:ext>
            </a:extLst>
          </p:cNvPr>
          <p:cNvSpPr>
            <a:spLocks noChangeShapeType="1"/>
          </p:cNvSpPr>
          <p:nvPr/>
        </p:nvSpPr>
        <p:spPr bwMode="auto">
          <a:xfrm>
            <a:off x="2421491" y="3267411"/>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57" name="Line 6">
            <a:extLst>
              <a:ext uri="{FF2B5EF4-FFF2-40B4-BE49-F238E27FC236}">
                <a16:creationId xmlns:a16="http://schemas.microsoft.com/office/drawing/2014/main" id="{4FD1C4AC-8A6E-165D-486F-310F321DBFF8}"/>
              </a:ext>
            </a:extLst>
          </p:cNvPr>
          <p:cNvSpPr>
            <a:spLocks noChangeShapeType="1"/>
          </p:cNvSpPr>
          <p:nvPr/>
        </p:nvSpPr>
        <p:spPr bwMode="auto">
          <a:xfrm>
            <a:off x="1731757" y="3240136"/>
            <a:ext cx="41275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73" name="CuadroTexto 72">
            <a:extLst>
              <a:ext uri="{FF2B5EF4-FFF2-40B4-BE49-F238E27FC236}">
                <a16:creationId xmlns:a16="http://schemas.microsoft.com/office/drawing/2014/main" id="{141559EA-70C1-4D37-F182-88E3F173FCDD}"/>
              </a:ext>
            </a:extLst>
          </p:cNvPr>
          <p:cNvSpPr txBox="1"/>
          <p:nvPr/>
        </p:nvSpPr>
        <p:spPr>
          <a:xfrm>
            <a:off x="4561214" y="5210800"/>
            <a:ext cx="2081969" cy="338554"/>
          </a:xfrm>
          <a:prstGeom prst="rect">
            <a:avLst/>
          </a:prstGeom>
          <a:noFill/>
        </p:spPr>
        <p:txBody>
          <a:bodyPr wrap="square" rtlCol="0">
            <a:spAutoFit/>
          </a:bodyPr>
          <a:lstStyle/>
          <a:p>
            <a:r>
              <a:rPr lang="es-UY" sz="1600" dirty="0">
                <a:solidFill>
                  <a:schemeClr val="tx1"/>
                </a:solidFill>
                <a:latin typeface="myriad-pro"/>
              </a:rPr>
              <a:t>LOG REMOCIÓN</a:t>
            </a:r>
          </a:p>
        </p:txBody>
      </p:sp>
      <p:cxnSp>
        <p:nvCxnSpPr>
          <p:cNvPr id="67" name="Conector recto 66">
            <a:extLst>
              <a:ext uri="{FF2B5EF4-FFF2-40B4-BE49-F238E27FC236}">
                <a16:creationId xmlns:a16="http://schemas.microsoft.com/office/drawing/2014/main" id="{479B4898-2099-D442-6733-4FBA09F967A4}"/>
              </a:ext>
            </a:extLst>
          </p:cNvPr>
          <p:cNvCxnSpPr>
            <a:cxnSpLocks/>
          </p:cNvCxnSpPr>
          <p:nvPr/>
        </p:nvCxnSpPr>
        <p:spPr>
          <a:xfrm>
            <a:off x="2018551" y="5622776"/>
            <a:ext cx="942117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Conector recto 68">
            <a:extLst>
              <a:ext uri="{FF2B5EF4-FFF2-40B4-BE49-F238E27FC236}">
                <a16:creationId xmlns:a16="http://schemas.microsoft.com/office/drawing/2014/main" id="{A3ED52E3-2489-5F91-7CED-44E316C5A190}"/>
              </a:ext>
            </a:extLst>
          </p:cNvPr>
          <p:cNvCxnSpPr/>
          <p:nvPr/>
        </p:nvCxnSpPr>
        <p:spPr>
          <a:xfrm>
            <a:off x="8112224" y="3321025"/>
            <a:ext cx="0" cy="2340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0" name="Conector recto 69">
            <a:extLst>
              <a:ext uri="{FF2B5EF4-FFF2-40B4-BE49-F238E27FC236}">
                <a16:creationId xmlns:a16="http://schemas.microsoft.com/office/drawing/2014/main" id="{82907E41-408F-84C5-5865-1FF6D94BFB2A}"/>
              </a:ext>
            </a:extLst>
          </p:cNvPr>
          <p:cNvCxnSpPr/>
          <p:nvPr/>
        </p:nvCxnSpPr>
        <p:spPr>
          <a:xfrm>
            <a:off x="9912424" y="3240136"/>
            <a:ext cx="0" cy="2340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1" name="Line 24">
            <a:extLst>
              <a:ext uri="{FF2B5EF4-FFF2-40B4-BE49-F238E27FC236}">
                <a16:creationId xmlns:a16="http://schemas.microsoft.com/office/drawing/2014/main" id="{D58C8CCB-66B8-3462-761B-762E5AF7463E}"/>
              </a:ext>
            </a:extLst>
          </p:cNvPr>
          <p:cNvSpPr>
            <a:spLocks noChangeShapeType="1"/>
          </p:cNvSpPr>
          <p:nvPr/>
        </p:nvSpPr>
        <p:spPr bwMode="auto">
          <a:xfrm>
            <a:off x="7775646" y="3193943"/>
            <a:ext cx="596543" cy="0"/>
          </a:xfrm>
          <a:prstGeom prst="line">
            <a:avLst/>
          </a:prstGeom>
          <a:noFill/>
          <a:ln w="38100" cmpd="dbl">
            <a:solidFill>
              <a:schemeClr val="tx1"/>
            </a:solidFill>
            <a:round/>
            <a:headEnd/>
            <a:tailEnd type="triangle" w="med" len="med"/>
          </a:ln>
        </p:spPr>
        <p:txBody>
          <a:bodyPr/>
          <a:lstStyle/>
          <a:p>
            <a:pPr algn="l"/>
            <a:endParaRPr lang="es-UY" sz="1800">
              <a:solidFill>
                <a:srgbClr val="000000"/>
              </a:solidFill>
            </a:endParaRPr>
          </a:p>
        </p:txBody>
      </p:sp>
      <p:sp>
        <p:nvSpPr>
          <p:cNvPr id="72" name="CuadroTexto 71">
            <a:extLst>
              <a:ext uri="{FF2B5EF4-FFF2-40B4-BE49-F238E27FC236}">
                <a16:creationId xmlns:a16="http://schemas.microsoft.com/office/drawing/2014/main" id="{AF4652EC-6323-7B04-4B16-145D757BE12A}"/>
              </a:ext>
            </a:extLst>
          </p:cNvPr>
          <p:cNvSpPr txBox="1"/>
          <p:nvPr/>
        </p:nvSpPr>
        <p:spPr>
          <a:xfrm>
            <a:off x="8112224" y="5188747"/>
            <a:ext cx="1905080" cy="338554"/>
          </a:xfrm>
          <a:prstGeom prst="rect">
            <a:avLst/>
          </a:prstGeom>
          <a:noFill/>
        </p:spPr>
        <p:txBody>
          <a:bodyPr wrap="square" rtlCol="0">
            <a:spAutoFit/>
          </a:bodyPr>
          <a:lstStyle/>
          <a:p>
            <a:r>
              <a:rPr lang="es-UY" sz="1600" dirty="0">
                <a:solidFill>
                  <a:schemeClr val="tx1"/>
                </a:solidFill>
                <a:latin typeface="myriad-pro"/>
              </a:rPr>
              <a:t>LOG INACTIVACIÓN</a:t>
            </a:r>
          </a:p>
        </p:txBody>
      </p:sp>
      <p:sp>
        <p:nvSpPr>
          <p:cNvPr id="74" name="CuadroTexto 73">
            <a:extLst>
              <a:ext uri="{FF2B5EF4-FFF2-40B4-BE49-F238E27FC236}">
                <a16:creationId xmlns:a16="http://schemas.microsoft.com/office/drawing/2014/main" id="{4C0564B2-64DC-CED2-92FD-CFC49B56EA37}"/>
              </a:ext>
            </a:extLst>
          </p:cNvPr>
          <p:cNvSpPr txBox="1"/>
          <p:nvPr/>
        </p:nvSpPr>
        <p:spPr>
          <a:xfrm>
            <a:off x="9991999" y="5173956"/>
            <a:ext cx="1368150" cy="338554"/>
          </a:xfrm>
          <a:prstGeom prst="rect">
            <a:avLst/>
          </a:prstGeom>
          <a:noFill/>
        </p:spPr>
        <p:txBody>
          <a:bodyPr wrap="square" rtlCol="0">
            <a:spAutoFit/>
          </a:bodyPr>
          <a:lstStyle/>
          <a:p>
            <a:r>
              <a:rPr lang="es-UY" sz="1600" b="1" dirty="0">
                <a:solidFill>
                  <a:schemeClr val="tx1"/>
                </a:solidFill>
                <a:latin typeface="myriad-pro"/>
              </a:rPr>
              <a:t>LOG TOTAL</a:t>
            </a:r>
          </a:p>
        </p:txBody>
      </p:sp>
      <p:cxnSp>
        <p:nvCxnSpPr>
          <p:cNvPr id="3" name="Conector recto de flecha 2">
            <a:extLst>
              <a:ext uri="{FF2B5EF4-FFF2-40B4-BE49-F238E27FC236}">
                <a16:creationId xmlns:a16="http://schemas.microsoft.com/office/drawing/2014/main" id="{882B321A-763C-65E1-BA40-1BD43C98444C}"/>
              </a:ext>
            </a:extLst>
          </p:cNvPr>
          <p:cNvCxnSpPr>
            <a:cxnSpLocks/>
          </p:cNvCxnSpPr>
          <p:nvPr/>
        </p:nvCxnSpPr>
        <p:spPr bwMode="auto">
          <a:xfrm>
            <a:off x="5879976" y="1700808"/>
            <a:ext cx="0" cy="1090281"/>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cxnSp>
        <p:nvCxnSpPr>
          <p:cNvPr id="36" name="Conector recto de flecha 35">
            <a:extLst>
              <a:ext uri="{FF2B5EF4-FFF2-40B4-BE49-F238E27FC236}">
                <a16:creationId xmlns:a16="http://schemas.microsoft.com/office/drawing/2014/main" id="{9BF24018-EC6C-99EB-3974-6BE42EC3EA05}"/>
              </a:ext>
            </a:extLst>
          </p:cNvPr>
          <p:cNvCxnSpPr>
            <a:cxnSpLocks/>
          </p:cNvCxnSpPr>
          <p:nvPr/>
        </p:nvCxnSpPr>
        <p:spPr bwMode="auto">
          <a:xfrm>
            <a:off x="7320136" y="1700808"/>
            <a:ext cx="0" cy="1090281"/>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cxnSp>
        <p:nvCxnSpPr>
          <p:cNvPr id="42" name="Conector recto 41">
            <a:extLst>
              <a:ext uri="{FF2B5EF4-FFF2-40B4-BE49-F238E27FC236}">
                <a16:creationId xmlns:a16="http://schemas.microsoft.com/office/drawing/2014/main" id="{772EAA6D-3EFF-2C2B-E877-59B900D77092}"/>
              </a:ext>
            </a:extLst>
          </p:cNvPr>
          <p:cNvCxnSpPr/>
          <p:nvPr/>
        </p:nvCxnSpPr>
        <p:spPr>
          <a:xfrm>
            <a:off x="1938133" y="3333068"/>
            <a:ext cx="0" cy="23402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fill="hold"/>
                                        <p:tgtEl>
                                          <p:spTgt spid="36"/>
                                        </p:tgtEl>
                                        <p:attrNameLst>
                                          <p:attrName>ppt_x</p:attrName>
                                        </p:attrNameLst>
                                      </p:cBhvr>
                                      <p:tavLst>
                                        <p:tav tm="0">
                                          <p:val>
                                            <p:strVal val="#ppt_x"/>
                                          </p:val>
                                        </p:tav>
                                        <p:tav tm="100000">
                                          <p:val>
                                            <p:strVal val="#ppt_x"/>
                                          </p:val>
                                        </p:tav>
                                      </p:tavLst>
                                    </p:anim>
                                    <p:anim calcmode="lin" valueType="num">
                                      <p:cBhvr additive="base">
                                        <p:cTn id="1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86B111C-2E0B-8E5E-C076-0C23FBCA169F}"/>
              </a:ext>
            </a:extLst>
          </p:cNvPr>
          <p:cNvSpPr txBox="1"/>
          <p:nvPr/>
        </p:nvSpPr>
        <p:spPr>
          <a:xfrm>
            <a:off x="731404" y="1844824"/>
            <a:ext cx="10729192" cy="4201150"/>
          </a:xfrm>
          <a:prstGeom prst="rect">
            <a:avLst/>
          </a:prstGeom>
          <a:noFill/>
        </p:spPr>
        <p:txBody>
          <a:bodyPr wrap="square" rtlCol="0">
            <a:spAutoFit/>
          </a:bodyPr>
          <a:lstStyle/>
          <a:p>
            <a:pPr algn="just">
              <a:spcBef>
                <a:spcPts val="600"/>
              </a:spcBef>
              <a:spcAft>
                <a:spcPts val="600"/>
              </a:spcAft>
            </a:pPr>
            <a:r>
              <a:rPr lang="es-UY" sz="2800" dirty="0">
                <a:solidFill>
                  <a:schemeClr val="tx1"/>
                </a:solidFill>
                <a:latin typeface="Candara" panose="020E0502030303020204" pitchFamily="34" charset="0"/>
              </a:rPr>
              <a:t>Las aguas de origen superficial necesitan al menos ser coaguladas y filtradas como etapa previa a la desinfección. Esto es imprescindible para reducir el riesgo de contaminación microbiana.</a:t>
            </a:r>
          </a:p>
          <a:p>
            <a:pPr algn="just">
              <a:spcBef>
                <a:spcPts val="600"/>
              </a:spcBef>
              <a:spcAft>
                <a:spcPts val="600"/>
              </a:spcAft>
            </a:pPr>
            <a:r>
              <a:rPr lang="es-UY" sz="2800" dirty="0">
                <a:solidFill>
                  <a:schemeClr val="tx1"/>
                </a:solidFill>
                <a:latin typeface="Candara" panose="020E0502030303020204" pitchFamily="34" charset="0"/>
              </a:rPr>
              <a:t>En esta presentación se analiza –a modo de resumen– la capacidad de remoción de los sistemas habitualmente utilizados en potabilización de aguas. Para obtener resultados acordes con lo aquí expuesto, es necesario que la operación de la planta se realice correctamente.</a:t>
            </a:r>
          </a:p>
          <a:p>
            <a:pPr algn="just"/>
            <a:endParaRPr lang="es-UY" sz="2800" dirty="0">
              <a:solidFill>
                <a:schemeClr val="tx1"/>
              </a:solidFill>
              <a:latin typeface="Candara" panose="020E0502030303020204" pitchFamily="34" charset="0"/>
            </a:endParaRPr>
          </a:p>
          <a:p>
            <a:pPr algn="ctr"/>
            <a:r>
              <a:rPr lang="es-UY" sz="2800" dirty="0">
                <a:solidFill>
                  <a:schemeClr val="tx1"/>
                </a:solidFill>
                <a:latin typeface="Candara" panose="020E0502030303020204" pitchFamily="34" charset="0"/>
              </a:rPr>
              <a:t>REMOCIÓN + INACTIVACIÓN = INOCUIDAD MICROBIOLÓGICA</a:t>
            </a:r>
            <a:endParaRPr lang="es-AR" sz="2800" dirty="0">
              <a:solidFill>
                <a:schemeClr val="tx1"/>
              </a:solidFill>
              <a:latin typeface="Candara" panose="020E0502030303020204" pitchFamily="34" charset="0"/>
            </a:endParaRPr>
          </a:p>
        </p:txBody>
      </p:sp>
      <p:sp>
        <p:nvSpPr>
          <p:cNvPr id="3" name="CuadroTexto 2">
            <a:extLst>
              <a:ext uri="{FF2B5EF4-FFF2-40B4-BE49-F238E27FC236}">
                <a16:creationId xmlns:a16="http://schemas.microsoft.com/office/drawing/2014/main" id="{A64D19CE-F6E6-D52B-01BF-AE4E8963E761}"/>
              </a:ext>
            </a:extLst>
          </p:cNvPr>
          <p:cNvSpPr txBox="1"/>
          <p:nvPr/>
        </p:nvSpPr>
        <p:spPr>
          <a:xfrm>
            <a:off x="0" y="969397"/>
            <a:ext cx="12192000" cy="646331"/>
          </a:xfrm>
          <a:prstGeom prst="rect">
            <a:avLst/>
          </a:prstGeom>
          <a:noFill/>
        </p:spPr>
        <p:txBody>
          <a:bodyPr wrap="square" rtlCol="0">
            <a:spAutoFit/>
          </a:bodyPr>
          <a:lstStyle/>
          <a:p>
            <a:pPr algn="ctr"/>
            <a:r>
              <a:rPr lang="es-UY" sz="3600" b="1" dirty="0">
                <a:solidFill>
                  <a:schemeClr val="tx1"/>
                </a:solidFill>
              </a:rPr>
              <a:t>Importancia de la remoción de patógenos</a:t>
            </a:r>
          </a:p>
        </p:txBody>
      </p:sp>
    </p:spTree>
    <p:extLst>
      <p:ext uri="{BB962C8B-B14F-4D97-AF65-F5344CB8AC3E}">
        <p14:creationId xmlns:p14="http://schemas.microsoft.com/office/powerpoint/2010/main" val="2977173228"/>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a:extLst>
              <a:ext uri="{FF2B5EF4-FFF2-40B4-BE49-F238E27FC236}">
                <a16:creationId xmlns:a16="http://schemas.microsoft.com/office/drawing/2014/main" id="{67058E97-A3E1-1BAA-3DF6-F00959D662C6}"/>
              </a:ext>
            </a:extLst>
          </p:cNvPr>
          <p:cNvSpPr/>
          <p:nvPr/>
        </p:nvSpPr>
        <p:spPr>
          <a:xfrm>
            <a:off x="1559495" y="565953"/>
            <a:ext cx="9301541" cy="5832648"/>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UY" sz="1800" b="0" i="0" u="none" strike="noStrike" kern="1200" cap="none" spc="0" normalizeH="0" baseline="0" noProof="0">
              <a:ln>
                <a:noFill/>
              </a:ln>
              <a:solidFill>
                <a:srgbClr val="151515"/>
              </a:solidFill>
              <a:effectLst/>
              <a:uLnTx/>
              <a:uFillTx/>
              <a:latin typeface="Arial"/>
              <a:ea typeface="+mn-ea"/>
              <a:cs typeface="+mn-cs"/>
            </a:endParaRPr>
          </a:p>
        </p:txBody>
      </p:sp>
      <p:sp>
        <p:nvSpPr>
          <p:cNvPr id="3" name="Rectángulo 2">
            <a:extLst>
              <a:ext uri="{FF2B5EF4-FFF2-40B4-BE49-F238E27FC236}">
                <a16:creationId xmlns:a16="http://schemas.microsoft.com/office/drawing/2014/main" id="{4EC42A7B-98FD-2484-B218-10B4D89632A7}"/>
              </a:ext>
            </a:extLst>
          </p:cNvPr>
          <p:cNvSpPr/>
          <p:nvPr/>
        </p:nvSpPr>
        <p:spPr>
          <a:xfrm>
            <a:off x="2332322" y="2516830"/>
            <a:ext cx="4189472" cy="264379"/>
          </a:xfrm>
          <a:prstGeom prst="rect">
            <a:avLst/>
          </a:prstGeom>
          <a:pattFill prst="ltUpDiag">
            <a:fgClr>
              <a:schemeClr val="accent1"/>
            </a:fgClr>
            <a:bgClr>
              <a:schemeClr val="bg1"/>
            </a:bgClr>
          </a:patt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UY" sz="1800" b="0" i="0" u="none" strike="noStrike" kern="1200" cap="none" spc="0" normalizeH="0" baseline="0" noProof="0" dirty="0">
              <a:ln>
                <a:noFill/>
              </a:ln>
              <a:solidFill>
                <a:srgbClr val="151515"/>
              </a:solidFill>
              <a:effectLst/>
              <a:highlight>
                <a:srgbClr val="FFFF00"/>
              </a:highlight>
              <a:uLnTx/>
              <a:uFillTx/>
              <a:latin typeface="Arial"/>
              <a:ea typeface="+mn-ea"/>
              <a:cs typeface="+mn-cs"/>
            </a:endParaRPr>
          </a:p>
        </p:txBody>
      </p:sp>
      <p:sp>
        <p:nvSpPr>
          <p:cNvPr id="4" name="Rectángulo 3">
            <a:extLst>
              <a:ext uri="{FF2B5EF4-FFF2-40B4-BE49-F238E27FC236}">
                <a16:creationId xmlns:a16="http://schemas.microsoft.com/office/drawing/2014/main" id="{6723286A-0366-34CB-454F-CED34D2F8688}"/>
              </a:ext>
            </a:extLst>
          </p:cNvPr>
          <p:cNvSpPr/>
          <p:nvPr/>
        </p:nvSpPr>
        <p:spPr>
          <a:xfrm>
            <a:off x="2345009" y="3541574"/>
            <a:ext cx="3744737" cy="246660"/>
          </a:xfrm>
          <a:prstGeom prst="rect">
            <a:avLst/>
          </a:prstGeom>
          <a:pattFill prst="dkUpDiag">
            <a:fgClr>
              <a:schemeClr val="accent2">
                <a:lumMod val="40000"/>
                <a:lumOff val="60000"/>
              </a:schemeClr>
            </a:fgClr>
            <a:bgClr>
              <a:schemeClr val="bg1"/>
            </a:bgClr>
          </a:patt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UY" sz="1800" b="0" i="0" u="none" strike="noStrike" kern="1200" cap="none" spc="0" normalizeH="0" baseline="0" noProof="0">
              <a:ln>
                <a:noFill/>
              </a:ln>
              <a:solidFill>
                <a:srgbClr val="151515"/>
              </a:solidFill>
              <a:effectLst/>
              <a:uLnTx/>
              <a:uFillTx/>
              <a:latin typeface="Arial"/>
              <a:ea typeface="+mn-ea"/>
              <a:cs typeface="+mn-cs"/>
            </a:endParaRPr>
          </a:p>
        </p:txBody>
      </p:sp>
      <p:sp>
        <p:nvSpPr>
          <p:cNvPr id="5" name="Rectángulo 4">
            <a:extLst>
              <a:ext uri="{FF2B5EF4-FFF2-40B4-BE49-F238E27FC236}">
                <a16:creationId xmlns:a16="http://schemas.microsoft.com/office/drawing/2014/main" id="{2FD324C0-84B2-A7C9-FF12-F77B310EF5DE}"/>
              </a:ext>
            </a:extLst>
          </p:cNvPr>
          <p:cNvSpPr/>
          <p:nvPr/>
        </p:nvSpPr>
        <p:spPr>
          <a:xfrm>
            <a:off x="4289546" y="2781209"/>
            <a:ext cx="5473321" cy="318550"/>
          </a:xfrm>
          <a:prstGeom prst="rect">
            <a:avLst/>
          </a:prstGeom>
          <a:pattFill prst="dkDnDiag">
            <a:fgClr>
              <a:schemeClr val="accent2">
                <a:lumMod val="40000"/>
                <a:lumOff val="60000"/>
              </a:schemeClr>
            </a:fgClr>
            <a:bgClr>
              <a:schemeClr val="bg1"/>
            </a:bgClr>
          </a:patt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UY" sz="1800" b="0" i="0" u="none" strike="noStrike" kern="1200" cap="none" spc="0" normalizeH="0" baseline="0" noProof="0">
              <a:ln>
                <a:noFill/>
              </a:ln>
              <a:solidFill>
                <a:srgbClr val="151515"/>
              </a:solidFill>
              <a:effectLst/>
              <a:uLnTx/>
              <a:uFillTx/>
              <a:latin typeface="Arial"/>
              <a:ea typeface="+mn-ea"/>
              <a:cs typeface="+mn-cs"/>
            </a:endParaRPr>
          </a:p>
        </p:txBody>
      </p:sp>
      <p:sp>
        <p:nvSpPr>
          <p:cNvPr id="6" name="Rectángulo 5">
            <a:extLst>
              <a:ext uri="{FF2B5EF4-FFF2-40B4-BE49-F238E27FC236}">
                <a16:creationId xmlns:a16="http://schemas.microsoft.com/office/drawing/2014/main" id="{80FF0E65-E8D3-B080-02AA-F8F54D767A50}"/>
              </a:ext>
            </a:extLst>
          </p:cNvPr>
          <p:cNvSpPr/>
          <p:nvPr/>
        </p:nvSpPr>
        <p:spPr>
          <a:xfrm>
            <a:off x="5237838" y="3788234"/>
            <a:ext cx="4549405" cy="318550"/>
          </a:xfrm>
          <a:prstGeom prst="rect">
            <a:avLst/>
          </a:prstGeom>
          <a:pattFill prst="dkDnDiag">
            <a:fgClr>
              <a:schemeClr val="accent2">
                <a:lumMod val="40000"/>
                <a:lumOff val="60000"/>
              </a:schemeClr>
            </a:fgClr>
            <a:bgClr>
              <a:schemeClr val="bg1"/>
            </a:bgClr>
          </a:patt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UY" sz="1800" b="0" i="0" u="none" strike="noStrike" kern="1200" cap="none" spc="0" normalizeH="0" baseline="0" noProof="0">
              <a:ln>
                <a:noFill/>
              </a:ln>
              <a:solidFill>
                <a:srgbClr val="151515"/>
              </a:solidFill>
              <a:effectLst/>
              <a:uLnTx/>
              <a:uFillTx/>
              <a:latin typeface="Arial"/>
              <a:ea typeface="+mn-ea"/>
              <a:cs typeface="+mn-cs"/>
            </a:endParaRPr>
          </a:p>
        </p:txBody>
      </p:sp>
      <p:sp>
        <p:nvSpPr>
          <p:cNvPr id="7" name="Rectángulo 6">
            <a:extLst>
              <a:ext uri="{FF2B5EF4-FFF2-40B4-BE49-F238E27FC236}">
                <a16:creationId xmlns:a16="http://schemas.microsoft.com/office/drawing/2014/main" id="{4104FEC7-B618-07FD-EFAA-9CB6167A16F9}"/>
              </a:ext>
            </a:extLst>
          </p:cNvPr>
          <p:cNvSpPr/>
          <p:nvPr/>
        </p:nvSpPr>
        <p:spPr>
          <a:xfrm>
            <a:off x="2332322" y="4559453"/>
            <a:ext cx="4987814" cy="269982"/>
          </a:xfrm>
          <a:prstGeom prst="rect">
            <a:avLst/>
          </a:prstGeom>
          <a:pattFill prst="dkUpDiag">
            <a:fgClr>
              <a:schemeClr val="accent2">
                <a:lumMod val="40000"/>
                <a:lumOff val="60000"/>
              </a:schemeClr>
            </a:fgClr>
            <a:bgClr>
              <a:schemeClr val="bg1"/>
            </a:bgClr>
          </a:patt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UY" sz="1800" b="0" i="0" u="none" strike="noStrike" kern="1200" cap="none" spc="0" normalizeH="0" baseline="0" noProof="0">
              <a:ln>
                <a:noFill/>
              </a:ln>
              <a:solidFill>
                <a:srgbClr val="151515"/>
              </a:solidFill>
              <a:effectLst/>
              <a:uLnTx/>
              <a:uFillTx/>
              <a:latin typeface="Arial"/>
              <a:ea typeface="+mn-ea"/>
              <a:cs typeface="+mn-cs"/>
            </a:endParaRPr>
          </a:p>
        </p:txBody>
      </p:sp>
      <p:sp>
        <p:nvSpPr>
          <p:cNvPr id="8" name="Rectángulo 7">
            <a:extLst>
              <a:ext uri="{FF2B5EF4-FFF2-40B4-BE49-F238E27FC236}">
                <a16:creationId xmlns:a16="http://schemas.microsoft.com/office/drawing/2014/main" id="{8115E8D9-40B7-03D1-7A4F-50DA2573E0F6}"/>
              </a:ext>
            </a:extLst>
          </p:cNvPr>
          <p:cNvSpPr/>
          <p:nvPr/>
        </p:nvSpPr>
        <p:spPr>
          <a:xfrm>
            <a:off x="6911466" y="4829435"/>
            <a:ext cx="2892830" cy="318551"/>
          </a:xfrm>
          <a:prstGeom prst="rect">
            <a:avLst/>
          </a:prstGeom>
          <a:pattFill prst="dkDnDiag">
            <a:fgClr>
              <a:schemeClr val="accent2">
                <a:lumMod val="40000"/>
                <a:lumOff val="60000"/>
              </a:schemeClr>
            </a:fgClr>
            <a:bgClr>
              <a:schemeClr val="bg1"/>
            </a:bgClr>
          </a:patt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UY" sz="1800" b="0" i="0" u="none" strike="noStrike" kern="1200" cap="none" spc="0" normalizeH="0" baseline="0" noProof="0">
              <a:ln>
                <a:noFill/>
              </a:ln>
              <a:solidFill>
                <a:srgbClr val="151515"/>
              </a:solidFill>
              <a:effectLst/>
              <a:uLnTx/>
              <a:uFillTx/>
              <a:latin typeface="Arial"/>
              <a:ea typeface="+mn-ea"/>
              <a:cs typeface="+mn-cs"/>
            </a:endParaRPr>
          </a:p>
        </p:txBody>
      </p:sp>
      <p:sp>
        <p:nvSpPr>
          <p:cNvPr id="9" name="Forma libre: forma 8">
            <a:extLst>
              <a:ext uri="{FF2B5EF4-FFF2-40B4-BE49-F238E27FC236}">
                <a16:creationId xmlns:a16="http://schemas.microsoft.com/office/drawing/2014/main" id="{C9706EA9-622D-BABA-2834-49A6E26C93C9}"/>
              </a:ext>
            </a:extLst>
          </p:cNvPr>
          <p:cNvSpPr/>
          <p:nvPr/>
        </p:nvSpPr>
        <p:spPr>
          <a:xfrm>
            <a:off x="2315697" y="1768085"/>
            <a:ext cx="2892829" cy="3940233"/>
          </a:xfrm>
          <a:custGeom>
            <a:avLst/>
            <a:gdLst>
              <a:gd name="connsiteX0" fmla="*/ 33250 w 2892829"/>
              <a:gd name="connsiteY0" fmla="*/ 0 h 3940233"/>
              <a:gd name="connsiteX1" fmla="*/ 0 w 2892829"/>
              <a:gd name="connsiteY1" fmla="*/ 3940233 h 3940233"/>
              <a:gd name="connsiteX2" fmla="*/ 2892829 w 2892829"/>
              <a:gd name="connsiteY2" fmla="*/ 3940233 h 3940233"/>
            </a:gdLst>
            <a:ahLst/>
            <a:cxnLst>
              <a:cxn ang="0">
                <a:pos x="connsiteX0" y="connsiteY0"/>
              </a:cxn>
              <a:cxn ang="0">
                <a:pos x="connsiteX1" y="connsiteY1"/>
              </a:cxn>
              <a:cxn ang="0">
                <a:pos x="connsiteX2" y="connsiteY2"/>
              </a:cxn>
            </a:cxnLst>
            <a:rect l="l" t="t" r="r" b="b"/>
            <a:pathLst>
              <a:path w="2892829" h="3940233">
                <a:moveTo>
                  <a:pt x="33250" y="0"/>
                </a:moveTo>
                <a:lnTo>
                  <a:pt x="0" y="3940233"/>
                </a:lnTo>
                <a:lnTo>
                  <a:pt x="2892829" y="3940233"/>
                </a:lnTo>
              </a:path>
            </a:pathLst>
          </a:custGeom>
          <a:noFill/>
          <a:ln w="57150">
            <a:solidFill>
              <a:schemeClr val="tx1"/>
            </a:solidFill>
            <a:headEnd type="none" w="med" len="med"/>
            <a:tailEnd type="arrow"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UY" sz="1800" b="0" i="0" u="none" strike="noStrike" kern="1200" cap="none" spc="0" normalizeH="0" baseline="0" noProof="0">
              <a:ln>
                <a:noFill/>
              </a:ln>
              <a:solidFill>
                <a:srgbClr val="151515"/>
              </a:solidFill>
              <a:effectLst/>
              <a:uLnTx/>
              <a:uFillTx/>
              <a:latin typeface="Arial"/>
              <a:ea typeface="+mn-ea"/>
              <a:cs typeface="+mn-cs"/>
            </a:endParaRPr>
          </a:p>
        </p:txBody>
      </p:sp>
      <p:sp>
        <p:nvSpPr>
          <p:cNvPr id="11" name="CuadroTexto 10">
            <a:extLst>
              <a:ext uri="{FF2B5EF4-FFF2-40B4-BE49-F238E27FC236}">
                <a16:creationId xmlns:a16="http://schemas.microsoft.com/office/drawing/2014/main" id="{E8B8E8F0-A062-6767-655D-51D8D1483391}"/>
              </a:ext>
            </a:extLst>
          </p:cNvPr>
          <p:cNvSpPr txBox="1"/>
          <p:nvPr/>
        </p:nvSpPr>
        <p:spPr>
          <a:xfrm>
            <a:off x="2819646" y="5716264"/>
            <a:ext cx="2892829"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s-UY" sz="2400" b="0" i="0" u="none" strike="noStrike" kern="1200" cap="none" spc="0" normalizeH="0" baseline="0" noProof="0" dirty="0">
                <a:ln>
                  <a:noFill/>
                </a:ln>
                <a:solidFill>
                  <a:srgbClr val="151515"/>
                </a:solidFill>
                <a:effectLst/>
                <a:uLnTx/>
                <a:uFillTx/>
                <a:latin typeface="Arial" charset="0"/>
                <a:ea typeface="+mn-ea"/>
                <a:cs typeface="+mn-cs"/>
              </a:rPr>
              <a:t>REMOCIÓN</a:t>
            </a:r>
          </a:p>
        </p:txBody>
      </p:sp>
      <p:sp>
        <p:nvSpPr>
          <p:cNvPr id="12" name="CuadroTexto 11">
            <a:extLst>
              <a:ext uri="{FF2B5EF4-FFF2-40B4-BE49-F238E27FC236}">
                <a16:creationId xmlns:a16="http://schemas.microsoft.com/office/drawing/2014/main" id="{7727CD17-7180-85D5-003B-2E0AE46BA1B8}"/>
              </a:ext>
            </a:extLst>
          </p:cNvPr>
          <p:cNvSpPr txBox="1"/>
          <p:nvPr/>
        </p:nvSpPr>
        <p:spPr>
          <a:xfrm>
            <a:off x="7320136" y="5733256"/>
            <a:ext cx="2892829"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s-UY" sz="2400" b="0" i="0" u="none" strike="noStrike" kern="1200" cap="none" spc="0" normalizeH="0" baseline="0" noProof="0" dirty="0">
                <a:ln>
                  <a:noFill/>
                </a:ln>
                <a:solidFill>
                  <a:srgbClr val="151515"/>
                </a:solidFill>
                <a:effectLst/>
                <a:uLnTx/>
                <a:uFillTx/>
                <a:latin typeface="Arial" charset="0"/>
                <a:ea typeface="+mn-ea"/>
                <a:cs typeface="+mn-cs"/>
              </a:rPr>
              <a:t>INACTIVACIÓN</a:t>
            </a:r>
          </a:p>
        </p:txBody>
      </p:sp>
      <p:sp>
        <p:nvSpPr>
          <p:cNvPr id="13" name="CuadroTexto 12">
            <a:extLst>
              <a:ext uri="{FF2B5EF4-FFF2-40B4-BE49-F238E27FC236}">
                <a16:creationId xmlns:a16="http://schemas.microsoft.com/office/drawing/2014/main" id="{C7A8C2D6-7B83-444A-6A02-6CBC9A8C2AEE}"/>
              </a:ext>
            </a:extLst>
          </p:cNvPr>
          <p:cNvSpPr txBox="1"/>
          <p:nvPr/>
        </p:nvSpPr>
        <p:spPr>
          <a:xfrm>
            <a:off x="2758497" y="2054252"/>
            <a:ext cx="1927093"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s-UY" sz="2000" b="0" i="0" u="none" strike="noStrike" kern="1200" cap="none" spc="0" normalizeH="0" baseline="0" noProof="0" dirty="0">
                <a:ln>
                  <a:noFill/>
                </a:ln>
                <a:solidFill>
                  <a:srgbClr val="151515"/>
                </a:solidFill>
                <a:effectLst/>
                <a:uLnTx/>
                <a:uFillTx/>
                <a:latin typeface="Arial" charset="0"/>
                <a:ea typeface="+mn-ea"/>
                <a:cs typeface="+mn-cs"/>
              </a:rPr>
              <a:t>BACTERIAS</a:t>
            </a:r>
          </a:p>
        </p:txBody>
      </p:sp>
      <p:sp>
        <p:nvSpPr>
          <p:cNvPr id="14" name="CuadroTexto 13">
            <a:extLst>
              <a:ext uri="{FF2B5EF4-FFF2-40B4-BE49-F238E27FC236}">
                <a16:creationId xmlns:a16="http://schemas.microsoft.com/office/drawing/2014/main" id="{99965CAF-1D3E-6976-5DA7-497E68EAE213}"/>
              </a:ext>
            </a:extLst>
          </p:cNvPr>
          <p:cNvSpPr txBox="1"/>
          <p:nvPr/>
        </p:nvSpPr>
        <p:spPr>
          <a:xfrm>
            <a:off x="2728729" y="3151525"/>
            <a:ext cx="1181974"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s-UY" sz="2000" b="0" i="0" u="none" strike="noStrike" kern="1200" cap="none" spc="0" normalizeH="0" baseline="0" noProof="0" dirty="0">
                <a:ln>
                  <a:noFill/>
                </a:ln>
                <a:solidFill>
                  <a:srgbClr val="151515"/>
                </a:solidFill>
                <a:effectLst/>
                <a:uLnTx/>
                <a:uFillTx/>
                <a:latin typeface="Arial" charset="0"/>
                <a:ea typeface="+mn-ea"/>
                <a:cs typeface="+mn-cs"/>
              </a:rPr>
              <a:t>VIRUS</a:t>
            </a:r>
          </a:p>
        </p:txBody>
      </p:sp>
      <p:sp>
        <p:nvSpPr>
          <p:cNvPr id="15" name="CuadroTexto 14">
            <a:extLst>
              <a:ext uri="{FF2B5EF4-FFF2-40B4-BE49-F238E27FC236}">
                <a16:creationId xmlns:a16="http://schemas.microsoft.com/office/drawing/2014/main" id="{C9F481C8-DF9D-6256-FC42-32324E83301B}"/>
              </a:ext>
            </a:extLst>
          </p:cNvPr>
          <p:cNvSpPr txBox="1"/>
          <p:nvPr/>
        </p:nvSpPr>
        <p:spPr>
          <a:xfrm>
            <a:off x="2663228" y="4144032"/>
            <a:ext cx="2494950"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s-UY" sz="2000" b="0" i="0" u="none" strike="noStrike" kern="1200" cap="none" spc="0" normalizeH="0" baseline="0" noProof="0" dirty="0">
                <a:ln>
                  <a:noFill/>
                </a:ln>
                <a:solidFill>
                  <a:srgbClr val="151515"/>
                </a:solidFill>
                <a:effectLst/>
                <a:uLnTx/>
                <a:uFillTx/>
                <a:latin typeface="Arial" charset="0"/>
                <a:ea typeface="+mn-ea"/>
                <a:cs typeface="+mn-cs"/>
              </a:rPr>
              <a:t>PROTOZOARIOS</a:t>
            </a:r>
          </a:p>
        </p:txBody>
      </p:sp>
      <p:sp>
        <p:nvSpPr>
          <p:cNvPr id="10" name="Forma libre: forma 9">
            <a:extLst>
              <a:ext uri="{FF2B5EF4-FFF2-40B4-BE49-F238E27FC236}">
                <a16:creationId xmlns:a16="http://schemas.microsoft.com/office/drawing/2014/main" id="{ABB01BDB-AEA2-46C0-0DEF-DF38534EF7B7}"/>
              </a:ext>
            </a:extLst>
          </p:cNvPr>
          <p:cNvSpPr/>
          <p:nvPr/>
        </p:nvSpPr>
        <p:spPr>
          <a:xfrm flipH="1">
            <a:off x="6911467" y="1768084"/>
            <a:ext cx="2892829" cy="3940233"/>
          </a:xfrm>
          <a:custGeom>
            <a:avLst/>
            <a:gdLst>
              <a:gd name="connsiteX0" fmla="*/ 33250 w 2892829"/>
              <a:gd name="connsiteY0" fmla="*/ 0 h 3940233"/>
              <a:gd name="connsiteX1" fmla="*/ 0 w 2892829"/>
              <a:gd name="connsiteY1" fmla="*/ 3940233 h 3940233"/>
              <a:gd name="connsiteX2" fmla="*/ 2892829 w 2892829"/>
              <a:gd name="connsiteY2" fmla="*/ 3940233 h 3940233"/>
            </a:gdLst>
            <a:ahLst/>
            <a:cxnLst>
              <a:cxn ang="0">
                <a:pos x="connsiteX0" y="connsiteY0"/>
              </a:cxn>
              <a:cxn ang="0">
                <a:pos x="connsiteX1" y="connsiteY1"/>
              </a:cxn>
              <a:cxn ang="0">
                <a:pos x="connsiteX2" y="connsiteY2"/>
              </a:cxn>
            </a:cxnLst>
            <a:rect l="l" t="t" r="r" b="b"/>
            <a:pathLst>
              <a:path w="2892829" h="3940233">
                <a:moveTo>
                  <a:pt x="33250" y="0"/>
                </a:moveTo>
                <a:lnTo>
                  <a:pt x="0" y="3940233"/>
                </a:lnTo>
                <a:lnTo>
                  <a:pt x="2892829" y="3940233"/>
                </a:lnTo>
              </a:path>
            </a:pathLst>
          </a:custGeom>
          <a:noFill/>
          <a:ln w="57150">
            <a:solidFill>
              <a:schemeClr val="tx1"/>
            </a:solidFill>
            <a:headEnd type="none" w="med" len="med"/>
            <a:tailEnd type="arrow"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UY" sz="1800" b="0" i="0" u="none" strike="noStrike" kern="1200" cap="none" spc="0" normalizeH="0" baseline="0" noProof="0">
              <a:ln>
                <a:noFill/>
              </a:ln>
              <a:solidFill>
                <a:srgbClr val="151515"/>
              </a:solidFill>
              <a:effectLst/>
              <a:uLnTx/>
              <a:uFillTx/>
              <a:latin typeface="Arial"/>
              <a:ea typeface="+mn-ea"/>
              <a:cs typeface="+mn-cs"/>
            </a:endParaRPr>
          </a:p>
        </p:txBody>
      </p:sp>
      <p:sp>
        <p:nvSpPr>
          <p:cNvPr id="17" name="Elipse 16">
            <a:extLst>
              <a:ext uri="{FF2B5EF4-FFF2-40B4-BE49-F238E27FC236}">
                <a16:creationId xmlns:a16="http://schemas.microsoft.com/office/drawing/2014/main" id="{7EFA1A6A-35F5-623E-4DF9-A012B2B867C6}"/>
              </a:ext>
            </a:extLst>
          </p:cNvPr>
          <p:cNvSpPr/>
          <p:nvPr/>
        </p:nvSpPr>
        <p:spPr>
          <a:xfrm>
            <a:off x="6597999" y="4360085"/>
            <a:ext cx="1080003" cy="938699"/>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UY" sz="1800" b="0" i="0" u="none" strike="noStrike" kern="1200" cap="none" spc="0" normalizeH="0" baseline="0" noProof="0">
              <a:ln>
                <a:noFill/>
              </a:ln>
              <a:solidFill>
                <a:srgbClr val="151515"/>
              </a:solidFill>
              <a:effectLst/>
              <a:uLnTx/>
              <a:uFillTx/>
              <a:latin typeface="Arial"/>
              <a:ea typeface="+mn-ea"/>
              <a:cs typeface="+mn-cs"/>
            </a:endParaRPr>
          </a:p>
        </p:txBody>
      </p:sp>
      <p:sp>
        <p:nvSpPr>
          <p:cNvPr id="18" name="CuadroTexto 17">
            <a:extLst>
              <a:ext uri="{FF2B5EF4-FFF2-40B4-BE49-F238E27FC236}">
                <a16:creationId xmlns:a16="http://schemas.microsoft.com/office/drawing/2014/main" id="{744A4AF9-08BD-4B5D-61D8-8D6F912C70D3}"/>
              </a:ext>
            </a:extLst>
          </p:cNvPr>
          <p:cNvSpPr txBox="1"/>
          <p:nvPr/>
        </p:nvSpPr>
        <p:spPr>
          <a:xfrm>
            <a:off x="1775520" y="727240"/>
            <a:ext cx="9085517"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s-UY" sz="2400" b="0" i="0" u="none" strike="noStrike" kern="1200" cap="none" spc="0" normalizeH="0" baseline="0" noProof="0" dirty="0">
                <a:ln>
                  <a:noFill/>
                </a:ln>
                <a:solidFill>
                  <a:srgbClr val="151515"/>
                </a:solidFill>
                <a:effectLst/>
                <a:uLnTx/>
                <a:uFillTx/>
                <a:latin typeface="Arial" charset="0"/>
                <a:ea typeface="+mn-ea"/>
                <a:cs typeface="+mn-cs"/>
              </a:rPr>
              <a:t>REMOCIÓN/INACTIVACIÓN EN UN SISTEMA CONVENCIONAL</a:t>
            </a:r>
          </a:p>
        </p:txBody>
      </p:sp>
    </p:spTree>
    <p:extLst>
      <p:ext uri="{BB962C8B-B14F-4D97-AF65-F5344CB8AC3E}">
        <p14:creationId xmlns:p14="http://schemas.microsoft.com/office/powerpoint/2010/main" val="3741580530"/>
      </p:ext>
    </p:extLst>
  </p:cSld>
  <p:clrMapOvr>
    <a:masterClrMapping/>
  </p:clrMapOvr>
  <p:transition>
    <p:zoom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1" name="Group 3"/>
          <p:cNvGraphicFramePr>
            <a:graphicFrameLocks noGrp="1"/>
          </p:cNvGraphicFramePr>
          <p:nvPr/>
        </p:nvGraphicFramePr>
        <p:xfrm>
          <a:off x="2238966" y="2012791"/>
          <a:ext cx="7920880" cy="2832418"/>
        </p:xfrm>
        <a:graphic>
          <a:graphicData uri="http://schemas.openxmlformats.org/drawingml/2006/table">
            <a:tbl>
              <a:tblPr/>
              <a:tblGrid>
                <a:gridCol w="3865693">
                  <a:extLst>
                    <a:ext uri="{9D8B030D-6E8A-4147-A177-3AD203B41FA5}">
                      <a16:colId xmlns:a16="http://schemas.microsoft.com/office/drawing/2014/main" val="20000"/>
                    </a:ext>
                  </a:extLst>
                </a:gridCol>
                <a:gridCol w="4055187">
                  <a:extLst>
                    <a:ext uri="{9D8B030D-6E8A-4147-A177-3AD203B41FA5}">
                      <a16:colId xmlns:a16="http://schemas.microsoft.com/office/drawing/2014/main" val="20001"/>
                    </a:ext>
                  </a:extLst>
                </a:gridCol>
              </a:tblGrid>
              <a:tr h="5524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000" b="1" i="0" u="none" strike="noStrike" cap="none" normalizeH="0" baseline="0" dirty="0">
                          <a:ln>
                            <a:noFill/>
                          </a:ln>
                          <a:solidFill>
                            <a:schemeClr val="tx1"/>
                          </a:solidFill>
                          <a:effectLst/>
                          <a:latin typeface="+mj-lt"/>
                        </a:rPr>
                        <a:t>PROCESO</a:t>
                      </a:r>
                      <a:endParaRPr kumimoji="0" lang="es-ES" sz="2000" b="1" i="0" u="none" strike="noStrike" cap="none" normalizeH="0" baseline="0" dirty="0">
                        <a:ln>
                          <a:noFill/>
                        </a:ln>
                        <a:solidFill>
                          <a:schemeClr val="tx1"/>
                        </a:solidFill>
                        <a:effectLst/>
                        <a:latin typeface="+mj-l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000" b="1" i="0" u="none" strike="noStrike" cap="none" normalizeH="0" baseline="0" dirty="0">
                          <a:ln>
                            <a:noFill/>
                          </a:ln>
                          <a:solidFill>
                            <a:schemeClr val="tx1"/>
                          </a:solidFill>
                          <a:effectLst/>
                          <a:latin typeface="+mj-lt"/>
                        </a:rPr>
                        <a:t>REDUCCIÓN ACUMULADA (%)</a:t>
                      </a:r>
                      <a:endParaRPr kumimoji="0" lang="es-ES" sz="2000" b="1" i="0" u="none" strike="noStrike" cap="none" normalizeH="0" baseline="0" dirty="0">
                        <a:ln>
                          <a:noFill/>
                        </a:ln>
                        <a:solidFill>
                          <a:schemeClr val="tx1"/>
                        </a:solidFill>
                        <a:effectLst/>
                        <a:latin typeface="+mj-lt"/>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5461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1800" b="0" i="0" u="none" strike="noStrike" cap="none" normalizeH="0" baseline="0" dirty="0">
                          <a:ln>
                            <a:noFill/>
                          </a:ln>
                          <a:solidFill>
                            <a:schemeClr val="tx1"/>
                          </a:solidFill>
                          <a:effectLst/>
                          <a:latin typeface="+mj-lt"/>
                        </a:rPr>
                        <a:t>ALMACENAMIENTO</a:t>
                      </a:r>
                      <a:endParaRPr kumimoji="0" lang="es-ES" sz="1800" b="0" i="0" u="none" strike="noStrike" cap="none" normalizeH="0" baseline="0" dirty="0">
                        <a:ln>
                          <a:noFill/>
                        </a:ln>
                        <a:solidFill>
                          <a:schemeClr val="tx1"/>
                        </a:solidFill>
                        <a:effectLst/>
                        <a:latin typeface="+mj-l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1800" b="0" i="0" u="none" strike="noStrike" cap="none" normalizeH="0" baseline="0" dirty="0">
                          <a:ln>
                            <a:noFill/>
                          </a:ln>
                          <a:solidFill>
                            <a:schemeClr val="tx1"/>
                          </a:solidFill>
                          <a:effectLst/>
                          <a:latin typeface="+mj-lt"/>
                        </a:rPr>
                        <a:t>50</a:t>
                      </a:r>
                      <a:endParaRPr kumimoji="0" lang="es-ES" sz="1800" b="0" i="0" u="none" strike="noStrike" cap="none" normalizeH="0" baseline="0" dirty="0">
                        <a:ln>
                          <a:noFill/>
                        </a:ln>
                        <a:solidFill>
                          <a:schemeClr val="tx1"/>
                        </a:solidFill>
                        <a:effectLst/>
                        <a:latin typeface="+mj-lt"/>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1"/>
                  </a:ext>
                </a:extLst>
              </a:tr>
              <a:tr h="5508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1800" b="0" i="0" u="none" strike="noStrike" cap="none" normalizeH="0" baseline="0" dirty="0">
                          <a:ln>
                            <a:noFill/>
                          </a:ln>
                          <a:solidFill>
                            <a:schemeClr val="tx1"/>
                          </a:solidFill>
                          <a:effectLst/>
                          <a:latin typeface="+mj-lt"/>
                        </a:rPr>
                        <a:t>COAGULACIÓN /FLOCULACIÓN Y SEDIMENTACIÓN</a:t>
                      </a:r>
                      <a:endParaRPr kumimoji="0" lang="es-ES" sz="1800" b="0" i="0" u="none" strike="noStrike" cap="none" normalizeH="0" baseline="0" dirty="0">
                        <a:ln>
                          <a:noFill/>
                        </a:ln>
                        <a:solidFill>
                          <a:schemeClr val="tx1"/>
                        </a:solidFill>
                        <a:effectLst/>
                        <a:latin typeface="+mj-l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1800" b="0" i="0" u="none" strike="noStrike" cap="none" normalizeH="0" baseline="0" dirty="0">
                          <a:ln>
                            <a:noFill/>
                          </a:ln>
                          <a:solidFill>
                            <a:schemeClr val="tx1"/>
                          </a:solidFill>
                          <a:effectLst/>
                          <a:latin typeface="+mj-lt"/>
                        </a:rPr>
                        <a:t>60</a:t>
                      </a:r>
                      <a:endParaRPr kumimoji="0" lang="es-ES" sz="1800" b="0" i="0" u="none" strike="noStrike" cap="none" normalizeH="0" baseline="0" dirty="0">
                        <a:ln>
                          <a:noFill/>
                        </a:ln>
                        <a:solidFill>
                          <a:schemeClr val="tx1"/>
                        </a:solidFill>
                        <a:effectLst/>
                        <a:latin typeface="+mj-lt"/>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1800" b="0" i="0" u="none" strike="noStrike" cap="none" normalizeH="0" baseline="0" dirty="0">
                          <a:ln>
                            <a:noFill/>
                          </a:ln>
                          <a:solidFill>
                            <a:schemeClr val="tx1"/>
                          </a:solidFill>
                          <a:effectLst/>
                          <a:latin typeface="+mj-lt"/>
                        </a:rPr>
                        <a:t>FILTRACIÓN</a:t>
                      </a:r>
                      <a:endParaRPr kumimoji="0" lang="es-ES" sz="1800" b="0" i="0" u="none" strike="noStrike" cap="none" normalizeH="0" baseline="0" dirty="0">
                        <a:ln>
                          <a:noFill/>
                        </a:ln>
                        <a:solidFill>
                          <a:schemeClr val="tx1"/>
                        </a:solidFill>
                        <a:effectLst/>
                        <a:latin typeface="+mj-l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1800" b="0" i="0" u="none" strike="noStrike" cap="none" normalizeH="0" baseline="0" dirty="0">
                          <a:ln>
                            <a:noFill/>
                          </a:ln>
                          <a:solidFill>
                            <a:schemeClr val="tx1"/>
                          </a:solidFill>
                          <a:effectLst/>
                          <a:latin typeface="+mj-lt"/>
                        </a:rPr>
                        <a:t>99,9</a:t>
                      </a:r>
                      <a:endParaRPr kumimoji="0" lang="es-ES" sz="1800" b="0" i="0" u="none" strike="noStrike" cap="none" normalizeH="0" baseline="0" dirty="0">
                        <a:ln>
                          <a:noFill/>
                        </a:ln>
                        <a:solidFill>
                          <a:schemeClr val="tx1"/>
                        </a:solidFill>
                        <a:effectLst/>
                        <a:latin typeface="+mj-lt"/>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3"/>
                  </a:ext>
                </a:extLst>
              </a:tr>
              <a:tr h="5461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1800" b="0" i="0" u="none" strike="noStrike" cap="none" normalizeH="0" baseline="0" dirty="0">
                          <a:ln>
                            <a:noFill/>
                          </a:ln>
                          <a:solidFill>
                            <a:schemeClr val="tx1"/>
                          </a:solidFill>
                          <a:effectLst/>
                          <a:latin typeface="+mj-lt"/>
                        </a:rPr>
                        <a:t>DESINFECCIÓN</a:t>
                      </a:r>
                      <a:endParaRPr kumimoji="0" lang="es-ES" sz="1800" b="0" i="0" u="none" strike="noStrike" cap="none" normalizeH="0" baseline="0" dirty="0">
                        <a:ln>
                          <a:noFill/>
                        </a:ln>
                        <a:solidFill>
                          <a:schemeClr val="tx1"/>
                        </a:solidFill>
                        <a:effectLst/>
                        <a:latin typeface="+mj-l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1800" b="0" i="0" u="none" strike="noStrike" cap="none" normalizeH="0" baseline="0" dirty="0">
                          <a:ln>
                            <a:noFill/>
                          </a:ln>
                          <a:solidFill>
                            <a:schemeClr val="tx1"/>
                          </a:solidFill>
                          <a:effectLst/>
                          <a:latin typeface="+mj-lt"/>
                        </a:rPr>
                        <a:t>99,9999</a:t>
                      </a:r>
                      <a:endParaRPr kumimoji="0" lang="es-ES" sz="1800" b="0" i="0" u="none" strike="noStrike" cap="none" normalizeH="0" baseline="0" dirty="0">
                        <a:ln>
                          <a:noFill/>
                        </a:ln>
                        <a:solidFill>
                          <a:schemeClr val="tx1"/>
                        </a:solidFill>
                        <a:effectLst/>
                        <a:latin typeface="+mj-lt"/>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4"/>
                  </a:ext>
                </a:extLst>
              </a:tr>
            </a:tbl>
          </a:graphicData>
        </a:graphic>
      </p:graphicFrame>
      <p:sp>
        <p:nvSpPr>
          <p:cNvPr id="25624" name="Text Box 23"/>
          <p:cNvSpPr txBox="1">
            <a:spLocks noChangeArrowheads="1"/>
          </p:cNvSpPr>
          <p:nvPr/>
        </p:nvSpPr>
        <p:spPr bwMode="auto">
          <a:xfrm>
            <a:off x="2171564" y="5013176"/>
            <a:ext cx="7920880" cy="338554"/>
          </a:xfrm>
          <a:prstGeom prst="rect">
            <a:avLst/>
          </a:prstGeom>
          <a:noFill/>
          <a:ln w="9525">
            <a:noFill/>
            <a:miter lim="800000"/>
            <a:headEnd/>
            <a:tailEnd/>
          </a:ln>
        </p:spPr>
        <p:txBody>
          <a:bodyPr wrap="square">
            <a:spAutoFit/>
          </a:bodyPr>
          <a:lstStyle/>
          <a:p>
            <a:pPr algn="ctr">
              <a:spcBef>
                <a:spcPct val="50000"/>
              </a:spcBef>
            </a:pPr>
            <a:r>
              <a:rPr lang="es-ES_tradnl" sz="1600" dirty="0">
                <a:solidFill>
                  <a:schemeClr val="tx1"/>
                </a:solidFill>
                <a:latin typeface="Arial Unicode MS" pitchFamily="34" charset="-128"/>
              </a:rPr>
              <a:t>Reducción acumulada de Coliformes Termotolerantes en una planta convencional</a:t>
            </a:r>
            <a:endParaRPr lang="es-ES" sz="1600" dirty="0">
              <a:solidFill>
                <a:schemeClr val="tx1"/>
              </a:solidFill>
              <a:latin typeface="Arial Unicode MS" pitchFamily="34" charset="-128"/>
            </a:endParaRPr>
          </a:p>
        </p:txBody>
      </p:sp>
      <p:sp>
        <p:nvSpPr>
          <p:cNvPr id="2" name="CuadroTexto 1">
            <a:extLst>
              <a:ext uri="{FF2B5EF4-FFF2-40B4-BE49-F238E27FC236}">
                <a16:creationId xmlns:a16="http://schemas.microsoft.com/office/drawing/2014/main" id="{EFAA477B-7DA1-2BBA-CA00-694429338D6B}"/>
              </a:ext>
            </a:extLst>
          </p:cNvPr>
          <p:cNvSpPr txBox="1"/>
          <p:nvPr/>
        </p:nvSpPr>
        <p:spPr>
          <a:xfrm>
            <a:off x="0" y="969397"/>
            <a:ext cx="12192000" cy="646331"/>
          </a:xfrm>
          <a:prstGeom prst="rect">
            <a:avLst/>
          </a:prstGeom>
          <a:noFill/>
        </p:spPr>
        <p:txBody>
          <a:bodyPr wrap="square" rtlCol="0">
            <a:spAutoFit/>
          </a:bodyPr>
          <a:lstStyle/>
          <a:p>
            <a:pPr algn="ctr"/>
            <a:r>
              <a:rPr lang="es-UY" sz="3600" b="1" dirty="0">
                <a:solidFill>
                  <a:schemeClr val="tx1"/>
                </a:solidFill>
              </a:rPr>
              <a:t>Remoción por proceso</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2">
            <a:extLst>
              <a:ext uri="{FF2B5EF4-FFF2-40B4-BE49-F238E27FC236}">
                <a16:creationId xmlns:a16="http://schemas.microsoft.com/office/drawing/2014/main" id="{EEF55832-1068-502E-6929-ECEA3A2C957C}"/>
              </a:ext>
            </a:extLst>
          </p:cNvPr>
          <p:cNvGraphicFramePr>
            <a:graphicFrameLocks noGrp="1"/>
          </p:cNvGraphicFramePr>
          <p:nvPr/>
        </p:nvGraphicFramePr>
        <p:xfrm>
          <a:off x="803412" y="548680"/>
          <a:ext cx="10585175" cy="5740400"/>
        </p:xfrm>
        <a:graphic>
          <a:graphicData uri="http://schemas.openxmlformats.org/drawingml/2006/table">
            <a:tbl>
              <a:tblPr firstRow="1" bandRow="1">
                <a:tableStyleId>{E8B1032C-EA38-4F05-BA0D-38AFFFC7BED3}</a:tableStyleId>
              </a:tblPr>
              <a:tblGrid>
                <a:gridCol w="3960439">
                  <a:extLst>
                    <a:ext uri="{9D8B030D-6E8A-4147-A177-3AD203B41FA5}">
                      <a16:colId xmlns:a16="http://schemas.microsoft.com/office/drawing/2014/main" val="2270629929"/>
                    </a:ext>
                  </a:extLst>
                </a:gridCol>
                <a:gridCol w="3924437">
                  <a:extLst>
                    <a:ext uri="{9D8B030D-6E8A-4147-A177-3AD203B41FA5}">
                      <a16:colId xmlns:a16="http://schemas.microsoft.com/office/drawing/2014/main" val="672099233"/>
                    </a:ext>
                  </a:extLst>
                </a:gridCol>
                <a:gridCol w="2700299">
                  <a:extLst>
                    <a:ext uri="{9D8B030D-6E8A-4147-A177-3AD203B41FA5}">
                      <a16:colId xmlns:a16="http://schemas.microsoft.com/office/drawing/2014/main" val="268254154"/>
                    </a:ext>
                  </a:extLst>
                </a:gridCol>
              </a:tblGrid>
              <a:tr h="298832">
                <a:tc>
                  <a:txBody>
                    <a:bodyPr/>
                    <a:lstStyle/>
                    <a:p>
                      <a:pPr algn="ctr"/>
                      <a:r>
                        <a:rPr lang="es-UY" sz="1800" dirty="0"/>
                        <a:t>PROCESO DE TRATAMIENTO</a:t>
                      </a:r>
                      <a:endParaRPr lang="es-AR" sz="1800" dirty="0"/>
                    </a:p>
                  </a:txBody>
                  <a:tcPr anchor="ctr"/>
                </a:tc>
                <a:tc>
                  <a:txBody>
                    <a:bodyPr/>
                    <a:lstStyle/>
                    <a:p>
                      <a:pPr algn="ctr"/>
                      <a:r>
                        <a:rPr lang="es-UY" sz="1800" dirty="0"/>
                        <a:t>GRUPOS DE AGENTES PATÓGENOS ENTÉRICOS</a:t>
                      </a:r>
                      <a:endParaRPr lang="es-AR" sz="1800" dirty="0"/>
                    </a:p>
                  </a:txBody>
                  <a:tcPr/>
                </a:tc>
                <a:tc>
                  <a:txBody>
                    <a:bodyPr/>
                    <a:lstStyle/>
                    <a:p>
                      <a:pPr algn="ctr"/>
                      <a:r>
                        <a:rPr lang="es-UY" sz="1800" dirty="0"/>
                        <a:t>REMOCIÓN (Log)</a:t>
                      </a:r>
                      <a:endParaRPr lang="es-AR" sz="1800" dirty="0"/>
                    </a:p>
                  </a:txBody>
                  <a:tcPr anchor="ctr"/>
                </a:tc>
                <a:extLst>
                  <a:ext uri="{0D108BD9-81ED-4DB2-BD59-A6C34878D82A}">
                    <a16:rowId xmlns:a16="http://schemas.microsoft.com/office/drawing/2014/main" val="2894759964"/>
                  </a:ext>
                </a:extLst>
              </a:tr>
              <a:tr h="298832">
                <a:tc>
                  <a:txBody>
                    <a:bodyPr/>
                    <a:lstStyle/>
                    <a:p>
                      <a:r>
                        <a:rPr lang="es-UY" sz="1600" b="1" dirty="0"/>
                        <a:t>CLARIFICACIÓN</a:t>
                      </a:r>
                      <a:endParaRPr lang="es-AR" sz="1600" b="1" dirty="0"/>
                    </a:p>
                  </a:txBody>
                  <a:tcPr/>
                </a:tc>
                <a:tc gridSpan="2">
                  <a:txBody>
                    <a:bodyPr/>
                    <a:lstStyle/>
                    <a:p>
                      <a:endParaRPr lang="es-AR" sz="1600" dirty="0"/>
                    </a:p>
                  </a:txBody>
                  <a:tcPr/>
                </a:tc>
                <a:tc hMerge="1">
                  <a:txBody>
                    <a:bodyPr/>
                    <a:lstStyle/>
                    <a:p>
                      <a:endParaRPr lang="es-AR" sz="1600" dirty="0"/>
                    </a:p>
                  </a:txBody>
                  <a:tcPr/>
                </a:tc>
                <a:extLst>
                  <a:ext uri="{0D108BD9-81ED-4DB2-BD59-A6C34878D82A}">
                    <a16:rowId xmlns:a16="http://schemas.microsoft.com/office/drawing/2014/main" val="3401042396"/>
                  </a:ext>
                </a:extLst>
              </a:tr>
              <a:tr h="132080">
                <a:tc rowSpan="3">
                  <a:txBody>
                    <a:bodyPr/>
                    <a:lstStyle/>
                    <a:p>
                      <a:pPr algn="ctr"/>
                      <a:r>
                        <a:rPr lang="es-UY" sz="1600" b="1" dirty="0"/>
                        <a:t>Convencional</a:t>
                      </a:r>
                      <a:endParaRPr lang="es-AR" sz="1600" b="1" dirty="0"/>
                    </a:p>
                  </a:txBody>
                  <a:tcPr anchor="ctr"/>
                </a:tc>
                <a:tc>
                  <a:txBody>
                    <a:bodyPr/>
                    <a:lstStyle/>
                    <a:p>
                      <a:pPr algn="ctr"/>
                      <a:r>
                        <a:rPr lang="es-UY" sz="1600" dirty="0"/>
                        <a:t>Virus</a:t>
                      </a:r>
                      <a:endParaRPr lang="es-AR" sz="1600" dirty="0"/>
                    </a:p>
                  </a:txBody>
                  <a:tcPr/>
                </a:tc>
                <a:tc>
                  <a:txBody>
                    <a:bodyPr/>
                    <a:lstStyle/>
                    <a:p>
                      <a:pPr algn="ctr"/>
                      <a:r>
                        <a:rPr lang="es-UY" sz="1600" dirty="0"/>
                        <a:t>0,1 - 3,4</a:t>
                      </a:r>
                      <a:endParaRPr lang="es-AR" sz="1600" dirty="0"/>
                    </a:p>
                  </a:txBody>
                  <a:tcPr/>
                </a:tc>
                <a:extLst>
                  <a:ext uri="{0D108BD9-81ED-4DB2-BD59-A6C34878D82A}">
                    <a16:rowId xmlns:a16="http://schemas.microsoft.com/office/drawing/2014/main" val="2450056217"/>
                  </a:ext>
                </a:extLst>
              </a:tr>
              <a:tr h="264160">
                <a:tc vMerge="1">
                  <a:txBody>
                    <a:bodyPr/>
                    <a:lstStyle/>
                    <a:p>
                      <a:endParaRPr lang="es-AR"/>
                    </a:p>
                  </a:txBody>
                  <a:tcPr/>
                </a:tc>
                <a:tc>
                  <a:txBody>
                    <a:bodyPr/>
                    <a:lstStyle/>
                    <a:p>
                      <a:pPr algn="ctr"/>
                      <a:r>
                        <a:rPr lang="es-UY" sz="1600" dirty="0"/>
                        <a:t>Bacterias</a:t>
                      </a:r>
                      <a:endParaRPr lang="es-AR" sz="1600" dirty="0"/>
                    </a:p>
                  </a:txBody>
                  <a:tcPr/>
                </a:tc>
                <a:tc>
                  <a:txBody>
                    <a:bodyPr/>
                    <a:lstStyle/>
                    <a:p>
                      <a:pPr algn="ctr"/>
                      <a:r>
                        <a:rPr lang="es-UY" sz="1600" dirty="0"/>
                        <a:t>0,2 - 2,0</a:t>
                      </a:r>
                      <a:endParaRPr lang="es-AR" sz="1600" dirty="0"/>
                    </a:p>
                  </a:txBody>
                  <a:tcPr/>
                </a:tc>
                <a:extLst>
                  <a:ext uri="{0D108BD9-81ED-4DB2-BD59-A6C34878D82A}">
                    <a16:rowId xmlns:a16="http://schemas.microsoft.com/office/drawing/2014/main" val="624474179"/>
                  </a:ext>
                </a:extLst>
              </a:tr>
              <a:tr h="132080">
                <a:tc vMerge="1">
                  <a:txBody>
                    <a:bodyPr/>
                    <a:lstStyle/>
                    <a:p>
                      <a:endParaRPr lang="es-AR"/>
                    </a:p>
                  </a:txBody>
                  <a:tcPr/>
                </a:tc>
                <a:tc>
                  <a:txBody>
                    <a:bodyPr/>
                    <a:lstStyle/>
                    <a:p>
                      <a:pPr algn="ctr"/>
                      <a:r>
                        <a:rPr lang="es-UY" sz="1600" dirty="0"/>
                        <a:t>Protozoarios</a:t>
                      </a:r>
                      <a:endParaRPr lang="es-AR" sz="1600" dirty="0"/>
                    </a:p>
                  </a:txBody>
                  <a:tcPr/>
                </a:tc>
                <a:tc>
                  <a:txBody>
                    <a:bodyPr/>
                    <a:lstStyle/>
                    <a:p>
                      <a:pPr algn="ctr"/>
                      <a:r>
                        <a:rPr lang="es-UY" sz="1600" dirty="0"/>
                        <a:t>1 - 2,0</a:t>
                      </a:r>
                      <a:endParaRPr lang="es-AR" sz="1600" dirty="0"/>
                    </a:p>
                  </a:txBody>
                  <a:tcPr/>
                </a:tc>
                <a:extLst>
                  <a:ext uri="{0D108BD9-81ED-4DB2-BD59-A6C34878D82A}">
                    <a16:rowId xmlns:a16="http://schemas.microsoft.com/office/drawing/2014/main" val="3667924438"/>
                  </a:ext>
                </a:extLst>
              </a:tr>
              <a:tr h="370840">
                <a:tc>
                  <a:txBody>
                    <a:bodyPr/>
                    <a:lstStyle/>
                    <a:p>
                      <a:pPr algn="ctr"/>
                      <a:r>
                        <a:rPr lang="es-UY" sz="1600" b="1" dirty="0"/>
                        <a:t>De alta tasa</a:t>
                      </a:r>
                      <a:endParaRPr lang="es-AR" sz="16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600" dirty="0">
                          <a:latin typeface="+mj-lt"/>
                        </a:rPr>
                        <a:t>Protozoarios</a:t>
                      </a:r>
                      <a:endParaRPr lang="es-AR" sz="160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&gt; 2 - </a:t>
                      </a:r>
                      <a:r>
                        <a:rPr lang="es-UY" sz="1600" dirty="0"/>
                        <a:t>2,8</a:t>
                      </a:r>
                      <a:endParaRPr lang="es-AR" sz="1600" dirty="0"/>
                    </a:p>
                  </a:txBody>
                  <a:tcPr/>
                </a:tc>
                <a:extLst>
                  <a:ext uri="{0D108BD9-81ED-4DB2-BD59-A6C34878D82A}">
                    <a16:rowId xmlns:a16="http://schemas.microsoft.com/office/drawing/2014/main" val="141458564"/>
                  </a:ext>
                </a:extLst>
              </a:tr>
              <a:tr h="370840">
                <a:tc>
                  <a:txBody>
                    <a:bodyPr/>
                    <a:lstStyle/>
                    <a:p>
                      <a:pPr algn="ctr"/>
                      <a:r>
                        <a:rPr lang="es-UY" sz="1600" b="1" dirty="0"/>
                        <a:t>Flotación por aire disuelto</a:t>
                      </a:r>
                      <a:endParaRPr lang="es-AR" sz="16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600" dirty="0">
                          <a:latin typeface="+mj-lt"/>
                        </a:rPr>
                        <a:t>Protozoarios</a:t>
                      </a:r>
                      <a:endParaRPr lang="es-AR" sz="1600" dirty="0">
                        <a:latin typeface="+mj-lt"/>
                      </a:endParaRPr>
                    </a:p>
                  </a:txBody>
                  <a:tcPr/>
                </a:tc>
                <a:tc>
                  <a:txBody>
                    <a:bodyPr/>
                    <a:lstStyle/>
                    <a:p>
                      <a:pPr algn="ctr"/>
                      <a:r>
                        <a:rPr lang="es-UY" sz="1600" dirty="0"/>
                        <a:t>0,6 - 2,6</a:t>
                      </a:r>
                      <a:endParaRPr lang="es-AR" sz="1600" dirty="0"/>
                    </a:p>
                  </a:txBody>
                  <a:tcPr/>
                </a:tc>
                <a:extLst>
                  <a:ext uri="{0D108BD9-81ED-4DB2-BD59-A6C34878D82A}">
                    <a16:rowId xmlns:a16="http://schemas.microsoft.com/office/drawing/2014/main" val="4145449101"/>
                  </a:ext>
                </a:extLst>
              </a:tr>
              <a:tr h="132080">
                <a:tc rowSpan="3">
                  <a:txBody>
                    <a:bodyPr/>
                    <a:lstStyle/>
                    <a:p>
                      <a:pPr algn="l"/>
                      <a:r>
                        <a:rPr lang="es-UY" sz="1600" b="1" dirty="0"/>
                        <a:t>FILTRACIÓN RÁPIDA</a:t>
                      </a:r>
                      <a:endParaRPr lang="es-AR"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600" dirty="0">
                          <a:latin typeface="+mj-lt"/>
                        </a:rPr>
                        <a:t>Virus</a:t>
                      </a:r>
                      <a:endParaRPr lang="es-AR" sz="1600" dirty="0">
                        <a:latin typeface="+mj-lt"/>
                      </a:endParaRPr>
                    </a:p>
                  </a:txBody>
                  <a:tcPr/>
                </a:tc>
                <a:tc>
                  <a:txBody>
                    <a:bodyPr/>
                    <a:lstStyle/>
                    <a:p>
                      <a:pPr algn="ctr"/>
                      <a:r>
                        <a:rPr lang="es-UY" sz="1600" dirty="0"/>
                        <a:t>0,0 - 3,5</a:t>
                      </a:r>
                      <a:endParaRPr lang="es-AR" sz="1600" dirty="0"/>
                    </a:p>
                  </a:txBody>
                  <a:tcPr/>
                </a:tc>
                <a:extLst>
                  <a:ext uri="{0D108BD9-81ED-4DB2-BD59-A6C34878D82A}">
                    <a16:rowId xmlns:a16="http://schemas.microsoft.com/office/drawing/2014/main" val="2515318674"/>
                  </a:ext>
                </a:extLst>
              </a:tr>
              <a:tr h="264160">
                <a:tc vMerge="1">
                  <a:txBody>
                    <a:bodyPr/>
                    <a:lstStyle/>
                    <a:p>
                      <a:endParaRPr lang="es-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600" dirty="0">
                          <a:latin typeface="+mj-lt"/>
                        </a:rPr>
                        <a:t>Bacterias</a:t>
                      </a:r>
                      <a:endParaRPr lang="es-AR" sz="1600" dirty="0">
                        <a:latin typeface="+mj-lt"/>
                      </a:endParaRPr>
                    </a:p>
                  </a:txBody>
                  <a:tcPr/>
                </a:tc>
                <a:tc>
                  <a:txBody>
                    <a:bodyPr/>
                    <a:lstStyle/>
                    <a:p>
                      <a:pPr algn="ctr"/>
                      <a:r>
                        <a:rPr lang="es-UY" sz="1600" dirty="0"/>
                        <a:t> 0,2- 4,4</a:t>
                      </a:r>
                      <a:endParaRPr lang="es-AR" sz="1600" dirty="0"/>
                    </a:p>
                  </a:txBody>
                  <a:tcPr/>
                </a:tc>
                <a:extLst>
                  <a:ext uri="{0D108BD9-81ED-4DB2-BD59-A6C34878D82A}">
                    <a16:rowId xmlns:a16="http://schemas.microsoft.com/office/drawing/2014/main" val="3773460064"/>
                  </a:ext>
                </a:extLst>
              </a:tr>
              <a:tr h="132080">
                <a:tc vMerge="1">
                  <a:txBody>
                    <a:bodyPr/>
                    <a:lstStyle/>
                    <a:p>
                      <a:endParaRPr lang="es-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600" dirty="0">
                          <a:latin typeface="+mj-lt"/>
                        </a:rPr>
                        <a:t>Protozoarios</a:t>
                      </a:r>
                      <a:endParaRPr lang="es-AR" sz="1600" dirty="0">
                        <a:latin typeface="+mj-lt"/>
                      </a:endParaRPr>
                    </a:p>
                  </a:txBody>
                  <a:tcPr/>
                </a:tc>
                <a:tc>
                  <a:txBody>
                    <a:bodyPr/>
                    <a:lstStyle/>
                    <a:p>
                      <a:pPr algn="ctr"/>
                      <a:r>
                        <a:rPr lang="es-UY" sz="1600" dirty="0"/>
                        <a:t>0,4 - 3,3</a:t>
                      </a:r>
                      <a:endParaRPr lang="es-AR" sz="1600" dirty="0"/>
                    </a:p>
                  </a:txBody>
                  <a:tcPr/>
                </a:tc>
                <a:extLst>
                  <a:ext uri="{0D108BD9-81ED-4DB2-BD59-A6C34878D82A}">
                    <a16:rowId xmlns:a16="http://schemas.microsoft.com/office/drawing/2014/main" val="2967466374"/>
                  </a:ext>
                </a:extLst>
              </a:tr>
              <a:tr h="132080">
                <a:tc rowSpan="3">
                  <a:txBody>
                    <a:bodyPr/>
                    <a:lstStyle/>
                    <a:p>
                      <a:pPr algn="l"/>
                      <a:r>
                        <a:rPr lang="es-UY" sz="1600" b="1" dirty="0"/>
                        <a:t>FILTRACIÓN LENTA</a:t>
                      </a:r>
                      <a:endParaRPr lang="es-AR"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600" dirty="0">
                          <a:latin typeface="+mj-lt"/>
                        </a:rPr>
                        <a:t>Virus</a:t>
                      </a:r>
                      <a:endParaRPr lang="es-AR" sz="1600" dirty="0">
                        <a:latin typeface="+mj-lt"/>
                      </a:endParaRPr>
                    </a:p>
                  </a:txBody>
                  <a:tcPr/>
                </a:tc>
                <a:tc>
                  <a:txBody>
                    <a:bodyPr/>
                    <a:lstStyle/>
                    <a:p>
                      <a:pPr algn="ctr"/>
                      <a:r>
                        <a:rPr lang="es-UY" sz="1600" dirty="0"/>
                        <a:t>0,25 - 4,0</a:t>
                      </a:r>
                      <a:endParaRPr lang="es-AR" sz="1600" dirty="0"/>
                    </a:p>
                  </a:txBody>
                  <a:tcPr/>
                </a:tc>
                <a:extLst>
                  <a:ext uri="{0D108BD9-81ED-4DB2-BD59-A6C34878D82A}">
                    <a16:rowId xmlns:a16="http://schemas.microsoft.com/office/drawing/2014/main" val="1676415363"/>
                  </a:ext>
                </a:extLst>
              </a:tr>
              <a:tr h="264160">
                <a:tc vMerge="1">
                  <a:txBody>
                    <a:bodyPr/>
                    <a:lstStyle/>
                    <a:p>
                      <a:endParaRPr lang="es-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600" dirty="0">
                          <a:latin typeface="+mj-lt"/>
                        </a:rPr>
                        <a:t>Bacterias </a:t>
                      </a:r>
                      <a:endParaRPr lang="es-AR" sz="1600" dirty="0">
                        <a:latin typeface="+mj-lt"/>
                      </a:endParaRPr>
                    </a:p>
                  </a:txBody>
                  <a:tcPr/>
                </a:tc>
                <a:tc>
                  <a:txBody>
                    <a:bodyPr/>
                    <a:lstStyle/>
                    <a:p>
                      <a:pPr algn="ctr"/>
                      <a:r>
                        <a:rPr lang="es-UY" sz="1600" dirty="0"/>
                        <a:t>2,0 - 6,0</a:t>
                      </a:r>
                      <a:endParaRPr lang="es-AR" sz="1600" dirty="0"/>
                    </a:p>
                  </a:txBody>
                  <a:tcPr/>
                </a:tc>
                <a:extLst>
                  <a:ext uri="{0D108BD9-81ED-4DB2-BD59-A6C34878D82A}">
                    <a16:rowId xmlns:a16="http://schemas.microsoft.com/office/drawing/2014/main" val="2994692898"/>
                  </a:ext>
                </a:extLst>
              </a:tr>
              <a:tr h="132080">
                <a:tc vMerge="1">
                  <a:txBody>
                    <a:bodyPr/>
                    <a:lstStyle/>
                    <a:p>
                      <a:endParaRPr lang="es-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600" dirty="0">
                          <a:latin typeface="+mj-lt"/>
                        </a:rPr>
                        <a:t>Protozoarios</a:t>
                      </a:r>
                      <a:endParaRPr lang="es-AR" sz="1600" dirty="0">
                        <a:latin typeface="+mj-lt"/>
                      </a:endParaRPr>
                    </a:p>
                  </a:txBody>
                  <a:tcPr/>
                </a:tc>
                <a:tc>
                  <a:txBody>
                    <a:bodyPr/>
                    <a:lstStyle/>
                    <a:p>
                      <a:pPr algn="ctr"/>
                      <a:r>
                        <a:rPr lang="en-US" sz="1600" dirty="0"/>
                        <a:t>0,3 - &gt; 5</a:t>
                      </a:r>
                      <a:endParaRPr lang="es-AR" sz="1600" dirty="0"/>
                    </a:p>
                  </a:txBody>
                  <a:tcPr/>
                </a:tc>
                <a:extLst>
                  <a:ext uri="{0D108BD9-81ED-4DB2-BD59-A6C34878D82A}">
                    <a16:rowId xmlns:a16="http://schemas.microsoft.com/office/drawing/2014/main" val="3047684814"/>
                  </a:ext>
                </a:extLst>
              </a:tr>
              <a:tr h="121920">
                <a:tc rowSpan="3">
                  <a:txBody>
                    <a:bodyPr/>
                    <a:lstStyle/>
                    <a:p>
                      <a:pPr algn="l"/>
                      <a:r>
                        <a:rPr lang="es-UY" sz="1600" b="1" dirty="0"/>
                        <a:t>MEMBRANAS</a:t>
                      </a:r>
                      <a:endParaRPr lang="es-AR"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600" dirty="0">
                          <a:latin typeface="+mj-lt"/>
                        </a:rPr>
                        <a:t>Virus</a:t>
                      </a:r>
                      <a:endParaRPr lang="es-AR" sz="160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151515"/>
                          </a:solidFill>
                          <a:effectLst/>
                          <a:uLnTx/>
                          <a:uFillTx/>
                          <a:latin typeface="Arial"/>
                          <a:ea typeface="+mn-ea"/>
                          <a:cs typeface="+mn-cs"/>
                        </a:rPr>
                        <a:t>&lt;1,0 - &gt; 6,5</a:t>
                      </a:r>
                      <a:endParaRPr kumimoji="0" lang="es-AR" sz="1600" b="0" i="0" u="none" strike="noStrike" kern="1200" cap="none" spc="0" normalizeH="0" baseline="0" noProof="0" dirty="0">
                        <a:ln>
                          <a:noFill/>
                        </a:ln>
                        <a:solidFill>
                          <a:srgbClr val="151515"/>
                        </a:solidFill>
                        <a:effectLst/>
                        <a:uLnTx/>
                        <a:uFillTx/>
                        <a:latin typeface="Arial"/>
                        <a:ea typeface="+mn-ea"/>
                        <a:cs typeface="+mn-cs"/>
                      </a:endParaRPr>
                    </a:p>
                  </a:txBody>
                  <a:tcPr/>
                </a:tc>
                <a:extLst>
                  <a:ext uri="{0D108BD9-81ED-4DB2-BD59-A6C34878D82A}">
                    <a16:rowId xmlns:a16="http://schemas.microsoft.com/office/drawing/2014/main" val="1362084346"/>
                  </a:ext>
                </a:extLst>
              </a:tr>
              <a:tr h="243840">
                <a:tc vMerge="1">
                  <a:txBody>
                    <a:bodyPr/>
                    <a:lstStyle/>
                    <a:p>
                      <a:endParaRPr lang="es-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600" dirty="0">
                          <a:latin typeface="+mj-lt"/>
                        </a:rPr>
                        <a:t>Bacterias</a:t>
                      </a:r>
                      <a:endParaRPr lang="es-AR" sz="160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151515"/>
                          </a:solidFill>
                          <a:effectLst/>
                          <a:uLnTx/>
                          <a:uFillTx/>
                          <a:latin typeface="Arial"/>
                          <a:ea typeface="+mn-ea"/>
                          <a:cs typeface="+mn-cs"/>
                        </a:rPr>
                        <a:t>1,0 - &gt; 7,0</a:t>
                      </a:r>
                      <a:endParaRPr kumimoji="0" lang="es-AR" sz="1600" b="0" i="0" u="none" strike="noStrike" kern="1200" cap="none" spc="0" normalizeH="0" baseline="0" noProof="0" dirty="0">
                        <a:ln>
                          <a:noFill/>
                        </a:ln>
                        <a:solidFill>
                          <a:srgbClr val="151515"/>
                        </a:solidFill>
                        <a:effectLst/>
                        <a:uLnTx/>
                        <a:uFillTx/>
                        <a:latin typeface="Arial"/>
                        <a:ea typeface="+mn-ea"/>
                        <a:cs typeface="+mn-cs"/>
                      </a:endParaRPr>
                    </a:p>
                  </a:txBody>
                  <a:tcPr/>
                </a:tc>
                <a:extLst>
                  <a:ext uri="{0D108BD9-81ED-4DB2-BD59-A6C34878D82A}">
                    <a16:rowId xmlns:a16="http://schemas.microsoft.com/office/drawing/2014/main" val="3653011776"/>
                  </a:ext>
                </a:extLst>
              </a:tr>
              <a:tr h="121920">
                <a:tc vMerge="1">
                  <a:txBody>
                    <a:bodyPr/>
                    <a:lstStyle/>
                    <a:p>
                      <a:endParaRPr lang="es-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UY" sz="1600" dirty="0">
                          <a:latin typeface="+mj-lt"/>
                        </a:rPr>
                        <a:t>Protozoarios</a:t>
                      </a:r>
                      <a:endParaRPr lang="es-AR" sz="160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151515"/>
                          </a:solidFill>
                          <a:effectLst/>
                          <a:uLnTx/>
                          <a:uFillTx/>
                          <a:latin typeface="Arial"/>
                          <a:ea typeface="+mn-ea"/>
                          <a:cs typeface="+mn-cs"/>
                        </a:rPr>
                        <a:t>2,3 - &gt; 7,0</a:t>
                      </a:r>
                      <a:endParaRPr kumimoji="0" lang="es-AR" sz="1600" b="0" i="0" u="none" strike="noStrike" kern="1200" cap="none" spc="0" normalizeH="0" baseline="0" noProof="0" dirty="0">
                        <a:ln>
                          <a:noFill/>
                        </a:ln>
                        <a:solidFill>
                          <a:srgbClr val="151515"/>
                        </a:solidFill>
                        <a:effectLst/>
                        <a:uLnTx/>
                        <a:uFillTx/>
                        <a:latin typeface="Arial"/>
                        <a:ea typeface="+mn-ea"/>
                        <a:cs typeface="+mn-cs"/>
                      </a:endParaRPr>
                    </a:p>
                  </a:txBody>
                  <a:tcPr/>
                </a:tc>
                <a:extLst>
                  <a:ext uri="{0D108BD9-81ED-4DB2-BD59-A6C34878D82A}">
                    <a16:rowId xmlns:a16="http://schemas.microsoft.com/office/drawing/2014/main" val="3053613847"/>
                  </a:ext>
                </a:extLst>
              </a:tr>
            </a:tbl>
          </a:graphicData>
        </a:graphic>
      </p:graphicFrame>
      <p:sp>
        <p:nvSpPr>
          <p:cNvPr id="3" name="CuadroTexto 2">
            <a:extLst>
              <a:ext uri="{FF2B5EF4-FFF2-40B4-BE49-F238E27FC236}">
                <a16:creationId xmlns:a16="http://schemas.microsoft.com/office/drawing/2014/main" id="{2ADA7383-CB4D-9700-2F01-3AAF796445F8}"/>
              </a:ext>
            </a:extLst>
          </p:cNvPr>
          <p:cNvSpPr txBox="1"/>
          <p:nvPr/>
        </p:nvSpPr>
        <p:spPr>
          <a:xfrm>
            <a:off x="755503" y="6332394"/>
            <a:ext cx="10602669" cy="400110"/>
          </a:xfrm>
          <a:prstGeom prst="rect">
            <a:avLst/>
          </a:prstGeom>
          <a:noFill/>
        </p:spPr>
        <p:txBody>
          <a:bodyPr wrap="square" rtlCol="0">
            <a:spAutoFit/>
          </a:bodyPr>
          <a:lstStyle/>
          <a:p>
            <a:pPr algn="ctr"/>
            <a:r>
              <a:rPr lang="es-UY" dirty="0">
                <a:solidFill>
                  <a:schemeClr val="tx1"/>
                </a:solidFill>
              </a:rPr>
              <a:t>Reducción de virus, bacterias y protozoarios según tecnologías (OMS, 2022:150)</a:t>
            </a:r>
            <a:endParaRPr lang="es-AR" dirty="0">
              <a:solidFill>
                <a:schemeClr val="tx1"/>
              </a:solidFill>
            </a:endParaRPr>
          </a:p>
        </p:txBody>
      </p:sp>
      <mc:AlternateContent xmlns:mc="http://schemas.openxmlformats.org/markup-compatibility/2006" xmlns:pslz="http://schemas.microsoft.com/office/powerpoint/2016/slidezoom">
        <mc:Choice Requires="pslz">
          <p:graphicFrame>
            <p:nvGraphicFramePr>
              <p:cNvPr id="5" name="Vista general de diapositiva 4">
                <a:extLst>
                  <a:ext uri="{FF2B5EF4-FFF2-40B4-BE49-F238E27FC236}">
                    <a16:creationId xmlns:a16="http://schemas.microsoft.com/office/drawing/2014/main" id="{76D592AC-ED60-4776-2110-306F946A33F8}"/>
                  </a:ext>
                </a:extLst>
              </p:cNvPr>
              <p:cNvGraphicFramePr>
                <a:graphicFrameLocks noChangeAspect="1"/>
              </p:cNvGraphicFramePr>
              <p:nvPr>
                <p:extLst>
                  <p:ext uri="{D42A27DB-BD31-4B8C-83A1-F6EECF244321}">
                    <p14:modId xmlns:p14="http://schemas.microsoft.com/office/powerpoint/2010/main" val="3519261465"/>
                  </p:ext>
                </p:extLst>
              </p:nvPr>
            </p:nvGraphicFramePr>
            <p:xfrm>
              <a:off x="3215680" y="4437112"/>
              <a:ext cx="1107259" cy="622833"/>
            </p:xfrm>
            <a:graphic>
              <a:graphicData uri="http://schemas.microsoft.com/office/powerpoint/2016/slidezoom">
                <pslz:sldZm>
                  <pslz:sldZmObj sldId="304" cId="4186188323">
                    <pslz:zmPr id="{EC114518-0925-41E9-8CE2-069A142B6891}" returnToParent="0" transitionDur="1000">
                      <p166:blipFill xmlns:p166="http://schemas.microsoft.com/office/powerpoint/2016/6/main">
                        <a:blip r:embed="rId2"/>
                        <a:stretch>
                          <a:fillRect/>
                        </a:stretch>
                      </p166:blipFill>
                      <p166:spPr xmlns:p166="http://schemas.microsoft.com/office/powerpoint/2016/6/main">
                        <a:xfrm>
                          <a:off x="0" y="0"/>
                          <a:ext cx="1107259" cy="622833"/>
                        </a:xfrm>
                        <a:prstGeom prst="rect">
                          <a:avLst/>
                        </a:prstGeom>
                        <a:ln w="3175">
                          <a:solidFill>
                            <a:prstClr val="ltGray"/>
                          </a:solidFill>
                        </a:ln>
                      </p166:spPr>
                    </pslz:zmPr>
                  </pslz:sldZmObj>
                </pslz:sldZm>
              </a:graphicData>
            </a:graphic>
          </p:graphicFrame>
        </mc:Choice>
        <mc:Fallback xmlns="">
          <p:pic>
            <p:nvPicPr>
              <p:cNvPr id="5" name="Vista general de diapositiva 4">
                <a:extLst>
                  <a:ext uri="{FF2B5EF4-FFF2-40B4-BE49-F238E27FC236}">
                    <a16:creationId xmlns:a16="http://schemas.microsoft.com/office/drawing/2014/main" id="{76D592AC-ED60-4776-2110-306F946A33F8}"/>
                  </a:ext>
                </a:extLst>
              </p:cNvPr>
              <p:cNvPicPr>
                <a:picLocks noGrp="1" noRot="1" noChangeAspect="1" noMove="1" noResize="1" noEditPoints="1" noAdjustHandles="1" noChangeArrowheads="1" noChangeShapeType="1"/>
              </p:cNvPicPr>
              <p:nvPr/>
            </p:nvPicPr>
            <p:blipFill>
              <a:blip r:embed="rId3"/>
              <a:stretch>
                <a:fillRect/>
              </a:stretch>
            </p:blipFill>
            <p:spPr>
              <a:xfrm>
                <a:off x="3215680" y="4437112"/>
                <a:ext cx="1107259" cy="622833"/>
              </a:xfrm>
              <a:prstGeom prst="rect">
                <a:avLst/>
              </a:prstGeom>
              <a:ln w="3175">
                <a:solidFill>
                  <a:prstClr val="ltGray"/>
                </a:solidFill>
              </a:ln>
            </p:spPr>
          </p:pic>
        </mc:Fallback>
      </mc:AlternateContent>
    </p:spTree>
    <p:extLst>
      <p:ext uri="{BB962C8B-B14F-4D97-AF65-F5344CB8AC3E}">
        <p14:creationId xmlns:p14="http://schemas.microsoft.com/office/powerpoint/2010/main" val="3187963698"/>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4D8828F-DB24-95E3-5A52-3CD8AF00C214}"/>
              </a:ext>
            </a:extLst>
          </p:cNvPr>
          <p:cNvSpPr txBox="1"/>
          <p:nvPr/>
        </p:nvSpPr>
        <p:spPr>
          <a:xfrm>
            <a:off x="731404" y="1988840"/>
            <a:ext cx="10729192" cy="2677656"/>
          </a:xfrm>
          <a:prstGeom prst="rect">
            <a:avLst/>
          </a:prstGeom>
          <a:noFill/>
        </p:spPr>
        <p:txBody>
          <a:bodyPr wrap="square">
            <a:spAutoFit/>
          </a:bodyPr>
          <a:lstStyle/>
          <a:p>
            <a:r>
              <a:rPr lang="en-US" sz="2800" dirty="0" err="1">
                <a:solidFill>
                  <a:schemeClr val="tx1"/>
                </a:solidFill>
                <a:latin typeface="Candara" panose="020E0502030303020204" pitchFamily="34" charset="0"/>
              </a:rPr>
              <a:t>Según</a:t>
            </a:r>
            <a:r>
              <a:rPr lang="en-US" sz="2800" dirty="0">
                <a:solidFill>
                  <a:schemeClr val="tx1"/>
                </a:solidFill>
                <a:latin typeface="Candara" panose="020E0502030303020204" pitchFamily="34" charset="0"/>
              </a:rPr>
              <a:t> </a:t>
            </a:r>
            <a:r>
              <a:rPr lang="en-US" sz="2800" dirty="0" err="1">
                <a:solidFill>
                  <a:schemeClr val="tx1"/>
                </a:solidFill>
                <a:latin typeface="Candara" panose="020E0502030303020204" pitchFamily="34" charset="0"/>
              </a:rPr>
              <a:t>el</a:t>
            </a:r>
            <a:r>
              <a:rPr lang="en-US" sz="2800" dirty="0">
                <a:solidFill>
                  <a:schemeClr val="tx1"/>
                </a:solidFill>
                <a:latin typeface="Candara" panose="020E0502030303020204" pitchFamily="34" charset="0"/>
              </a:rPr>
              <a:t> </a:t>
            </a:r>
            <a:r>
              <a:rPr lang="en-US" sz="2800" dirty="0" err="1">
                <a:solidFill>
                  <a:schemeClr val="tx1"/>
                </a:solidFill>
                <a:latin typeface="Candara" panose="020E0502030303020204" pitchFamily="34" charset="0"/>
              </a:rPr>
              <a:t>documento</a:t>
            </a:r>
            <a:r>
              <a:rPr lang="en-US" sz="2800" dirty="0">
                <a:solidFill>
                  <a:schemeClr val="tx1"/>
                </a:solidFill>
                <a:latin typeface="Candara" panose="020E0502030303020204" pitchFamily="34" charset="0"/>
              </a:rPr>
              <a:t> </a:t>
            </a:r>
            <a:r>
              <a:rPr lang="en-US" sz="2800" i="1" dirty="0">
                <a:solidFill>
                  <a:schemeClr val="tx1"/>
                </a:solidFill>
                <a:latin typeface="Candara" panose="020E0502030303020204" pitchFamily="34" charset="0"/>
              </a:rPr>
              <a:t>“Water treatment and pathogen control: Process efficiency in achieving safe</a:t>
            </a:r>
            <a:r>
              <a:rPr lang="en-US" sz="2800" dirty="0">
                <a:solidFill>
                  <a:schemeClr val="tx1"/>
                </a:solidFill>
                <a:latin typeface="Candara" panose="020E0502030303020204" pitchFamily="34" charset="0"/>
              </a:rPr>
              <a:t>” </a:t>
            </a:r>
            <a:r>
              <a:rPr lang="en-US" sz="2800" dirty="0" err="1">
                <a:solidFill>
                  <a:schemeClr val="tx1"/>
                </a:solidFill>
                <a:latin typeface="Candara" panose="020E0502030303020204" pitchFamily="34" charset="0"/>
              </a:rPr>
              <a:t>referenciado</a:t>
            </a:r>
            <a:r>
              <a:rPr lang="en-US" sz="2800" dirty="0">
                <a:solidFill>
                  <a:schemeClr val="tx1"/>
                </a:solidFill>
                <a:latin typeface="Candara" panose="020E0502030303020204" pitchFamily="34" charset="0"/>
              </a:rPr>
              <a:t> </a:t>
            </a:r>
            <a:r>
              <a:rPr lang="en-US" sz="2800" dirty="0" err="1">
                <a:solidFill>
                  <a:schemeClr val="tx1"/>
                </a:solidFill>
                <a:latin typeface="Candara" panose="020E0502030303020204" pitchFamily="34" charset="0"/>
              </a:rPr>
              <a:t>por</a:t>
            </a:r>
            <a:r>
              <a:rPr lang="en-US" sz="2800" dirty="0">
                <a:solidFill>
                  <a:schemeClr val="tx1"/>
                </a:solidFill>
                <a:latin typeface="Candara" panose="020E0502030303020204" pitchFamily="34" charset="0"/>
              </a:rPr>
              <a:t> la </a:t>
            </a:r>
            <a:r>
              <a:rPr lang="en-US" sz="2800" dirty="0" err="1">
                <a:solidFill>
                  <a:schemeClr val="tx1"/>
                </a:solidFill>
                <a:latin typeface="Candara" panose="020E0502030303020204" pitchFamily="34" charset="0"/>
              </a:rPr>
              <a:t>Guías</a:t>
            </a:r>
            <a:r>
              <a:rPr lang="en-US" sz="2800" dirty="0">
                <a:solidFill>
                  <a:schemeClr val="tx1"/>
                </a:solidFill>
                <a:latin typeface="Candara" panose="020E0502030303020204" pitchFamily="34" charset="0"/>
              </a:rPr>
              <a:t> de la OMS (2022):</a:t>
            </a:r>
          </a:p>
          <a:p>
            <a:endParaRPr lang="en-US" sz="2800" dirty="0">
              <a:solidFill>
                <a:schemeClr val="tx1"/>
              </a:solidFill>
              <a:latin typeface="Candara" panose="020E0502030303020204" pitchFamily="34" charset="0"/>
            </a:endParaRPr>
          </a:p>
          <a:p>
            <a:r>
              <a:rPr lang="en-US" sz="2800" b="1" i="1" dirty="0">
                <a:solidFill>
                  <a:schemeClr val="tx1"/>
                </a:solidFill>
                <a:latin typeface="Candara" panose="020E0502030303020204" pitchFamily="34" charset="0"/>
              </a:rPr>
              <a:t>“Un </a:t>
            </a:r>
            <a:r>
              <a:rPr lang="en-US" sz="2800" b="1" i="1" dirty="0" err="1">
                <a:solidFill>
                  <a:schemeClr val="tx1"/>
                </a:solidFill>
                <a:latin typeface="Candara" panose="020E0502030303020204" pitchFamily="34" charset="0"/>
              </a:rPr>
              <a:t>sistema</a:t>
            </a:r>
            <a:r>
              <a:rPr lang="en-US" sz="2800" b="1" i="1" dirty="0">
                <a:solidFill>
                  <a:schemeClr val="tx1"/>
                </a:solidFill>
                <a:latin typeface="Candara" panose="020E0502030303020204" pitchFamily="34" charset="0"/>
              </a:rPr>
              <a:t> </a:t>
            </a:r>
            <a:r>
              <a:rPr lang="en-US" sz="2800" b="1" i="1" dirty="0" err="1">
                <a:solidFill>
                  <a:schemeClr val="tx1"/>
                </a:solidFill>
                <a:latin typeface="Candara" panose="020E0502030303020204" pitchFamily="34" charset="0"/>
              </a:rPr>
              <a:t>convencional</a:t>
            </a:r>
            <a:r>
              <a:rPr lang="en-US" sz="2800" b="1" i="1" dirty="0">
                <a:solidFill>
                  <a:schemeClr val="tx1"/>
                </a:solidFill>
                <a:latin typeface="Candara" panose="020E0502030303020204" pitchFamily="34" charset="0"/>
              </a:rPr>
              <a:t> de </a:t>
            </a:r>
            <a:r>
              <a:rPr lang="en-US" sz="2800" b="1" i="1" dirty="0" err="1">
                <a:solidFill>
                  <a:schemeClr val="tx1"/>
                </a:solidFill>
                <a:latin typeface="Candara" panose="020E0502030303020204" pitchFamily="34" charset="0"/>
              </a:rPr>
              <a:t>potabilización</a:t>
            </a:r>
            <a:r>
              <a:rPr lang="en-US" sz="2800" b="1" i="1" dirty="0">
                <a:solidFill>
                  <a:schemeClr val="tx1"/>
                </a:solidFill>
                <a:latin typeface="Candara" panose="020E0502030303020204" pitchFamily="34" charset="0"/>
              </a:rPr>
              <a:t> operando </a:t>
            </a:r>
            <a:r>
              <a:rPr lang="en-US" sz="2800" b="1" i="1" dirty="0" err="1">
                <a:solidFill>
                  <a:schemeClr val="tx1"/>
                </a:solidFill>
                <a:latin typeface="Candara" panose="020E0502030303020204" pitchFamily="34" charset="0"/>
              </a:rPr>
              <a:t>en</a:t>
            </a:r>
            <a:r>
              <a:rPr lang="en-US" sz="2800" b="1" i="1" dirty="0">
                <a:solidFill>
                  <a:schemeClr val="tx1"/>
                </a:solidFill>
                <a:latin typeface="Candara" panose="020E0502030303020204" pitchFamily="34" charset="0"/>
              </a:rPr>
              <a:t> </a:t>
            </a:r>
            <a:r>
              <a:rPr lang="en-US" sz="2800" b="1" i="1" dirty="0" err="1">
                <a:solidFill>
                  <a:schemeClr val="tx1"/>
                </a:solidFill>
                <a:latin typeface="Candara" panose="020E0502030303020204" pitchFamily="34" charset="0"/>
              </a:rPr>
              <a:t>condiciones</a:t>
            </a:r>
            <a:r>
              <a:rPr lang="en-US" sz="2800" b="1" i="1" dirty="0">
                <a:solidFill>
                  <a:schemeClr val="tx1"/>
                </a:solidFill>
                <a:latin typeface="Candara" panose="020E0502030303020204" pitchFamily="34" charset="0"/>
              </a:rPr>
              <a:t> </a:t>
            </a:r>
            <a:r>
              <a:rPr lang="en-US" sz="2800" b="1" i="1" dirty="0" err="1">
                <a:solidFill>
                  <a:schemeClr val="tx1"/>
                </a:solidFill>
                <a:latin typeface="Candara" panose="020E0502030303020204" pitchFamily="34" charset="0"/>
              </a:rPr>
              <a:t>óptimas</a:t>
            </a:r>
            <a:r>
              <a:rPr lang="en-US" sz="2800" b="1" i="1" dirty="0">
                <a:solidFill>
                  <a:schemeClr val="tx1"/>
                </a:solidFill>
                <a:latin typeface="Candara" panose="020E0502030303020204" pitchFamily="34" charset="0"/>
              </a:rPr>
              <a:t> de </a:t>
            </a:r>
            <a:r>
              <a:rPr lang="en-US" sz="2800" b="1" i="1" dirty="0" err="1">
                <a:solidFill>
                  <a:schemeClr val="tx1"/>
                </a:solidFill>
                <a:latin typeface="Candara" panose="020E0502030303020204" pitchFamily="34" charset="0"/>
              </a:rPr>
              <a:t>coagulación</a:t>
            </a:r>
            <a:r>
              <a:rPr lang="en-US" sz="2800" b="1" i="1" dirty="0">
                <a:solidFill>
                  <a:schemeClr val="tx1"/>
                </a:solidFill>
                <a:latin typeface="Candara" panose="020E0502030303020204" pitchFamily="34" charset="0"/>
              </a:rPr>
              <a:t>, </a:t>
            </a:r>
            <a:r>
              <a:rPr lang="en-US" sz="2800" b="1" i="1" dirty="0" err="1">
                <a:solidFill>
                  <a:schemeClr val="tx1"/>
                </a:solidFill>
                <a:latin typeface="Candara" panose="020E0502030303020204" pitchFamily="34" charset="0"/>
              </a:rPr>
              <a:t>floculación</a:t>
            </a:r>
            <a:r>
              <a:rPr lang="en-US" sz="2800" b="1" i="1" dirty="0">
                <a:solidFill>
                  <a:schemeClr val="tx1"/>
                </a:solidFill>
                <a:latin typeface="Candara" panose="020E0502030303020204" pitchFamily="34" charset="0"/>
              </a:rPr>
              <a:t>, </a:t>
            </a:r>
            <a:r>
              <a:rPr lang="en-US" sz="2800" b="1" i="1" dirty="0" err="1">
                <a:solidFill>
                  <a:schemeClr val="tx1"/>
                </a:solidFill>
                <a:latin typeface="Candara" panose="020E0502030303020204" pitchFamily="34" charset="0"/>
              </a:rPr>
              <a:t>sedimentación</a:t>
            </a:r>
            <a:r>
              <a:rPr lang="en-US" sz="2800" b="1" i="1" dirty="0">
                <a:solidFill>
                  <a:schemeClr val="tx1"/>
                </a:solidFill>
                <a:latin typeface="Candara" panose="020E0502030303020204" pitchFamily="34" charset="0"/>
              </a:rPr>
              <a:t> y </a:t>
            </a:r>
            <a:r>
              <a:rPr lang="en-US" sz="2800" b="1" i="1" dirty="0" err="1">
                <a:solidFill>
                  <a:schemeClr val="tx1"/>
                </a:solidFill>
                <a:latin typeface="Candara" panose="020E0502030303020204" pitchFamily="34" charset="0"/>
              </a:rPr>
              <a:t>filtración</a:t>
            </a:r>
            <a:r>
              <a:rPr lang="en-US" sz="2800" b="1" i="1" dirty="0">
                <a:solidFill>
                  <a:schemeClr val="tx1"/>
                </a:solidFill>
                <a:latin typeface="Candara" panose="020E0502030303020204" pitchFamily="34" charset="0"/>
              </a:rPr>
              <a:t>, </a:t>
            </a:r>
            <a:r>
              <a:rPr lang="en-US" sz="2800" b="1" i="1" dirty="0" err="1">
                <a:solidFill>
                  <a:schemeClr val="tx1"/>
                </a:solidFill>
                <a:latin typeface="Candara" panose="020E0502030303020204" pitchFamily="34" charset="0"/>
              </a:rPr>
              <a:t>puede</a:t>
            </a:r>
            <a:r>
              <a:rPr lang="en-US" sz="2800" b="1" i="1" dirty="0">
                <a:solidFill>
                  <a:schemeClr val="tx1"/>
                </a:solidFill>
                <a:latin typeface="Candara" panose="020E0502030303020204" pitchFamily="34" charset="0"/>
              </a:rPr>
              <a:t> remover hasta 4 log o </a:t>
            </a:r>
            <a:r>
              <a:rPr lang="en-US" sz="2800" b="1" i="1" dirty="0" err="1">
                <a:solidFill>
                  <a:schemeClr val="tx1"/>
                </a:solidFill>
                <a:latin typeface="Candara" panose="020E0502030303020204" pitchFamily="34" charset="0"/>
              </a:rPr>
              <a:t>más</a:t>
            </a:r>
            <a:r>
              <a:rPr lang="en-US" sz="2800" b="1" i="1" dirty="0">
                <a:solidFill>
                  <a:schemeClr val="tx1"/>
                </a:solidFill>
                <a:latin typeface="Candara" panose="020E0502030303020204" pitchFamily="34" charset="0"/>
              </a:rPr>
              <a:t> de </a:t>
            </a:r>
            <a:r>
              <a:rPr lang="en-US" sz="2800" b="1" i="1" dirty="0" err="1">
                <a:solidFill>
                  <a:schemeClr val="tx1"/>
                </a:solidFill>
                <a:latin typeface="Candara" panose="020E0502030303020204" pitchFamily="34" charset="0"/>
              </a:rPr>
              <a:t>protozoarios</a:t>
            </a:r>
            <a:r>
              <a:rPr lang="en-US" sz="2800" b="1" i="1" dirty="0">
                <a:solidFill>
                  <a:schemeClr val="tx1"/>
                </a:solidFill>
                <a:latin typeface="Candara" panose="020E0502030303020204" pitchFamily="34" charset="0"/>
              </a:rPr>
              <a:t>”</a:t>
            </a:r>
            <a:endParaRPr lang="en-US" sz="2800" dirty="0">
              <a:solidFill>
                <a:schemeClr val="tx1"/>
              </a:solidFill>
              <a:latin typeface="Candara" panose="020E0502030303020204" pitchFamily="34" charset="0"/>
            </a:endParaRPr>
          </a:p>
        </p:txBody>
      </p:sp>
    </p:spTree>
    <p:extLst>
      <p:ext uri="{BB962C8B-B14F-4D97-AF65-F5344CB8AC3E}">
        <p14:creationId xmlns:p14="http://schemas.microsoft.com/office/powerpoint/2010/main" val="1588752117"/>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type="body" idx="4294967295"/>
          </p:nvPr>
        </p:nvSpPr>
        <p:spPr>
          <a:xfrm>
            <a:off x="1041663" y="2204864"/>
            <a:ext cx="10108673" cy="2908919"/>
          </a:xfrm>
        </p:spPr>
        <p:txBody>
          <a:bodyPr>
            <a:normAutofit/>
          </a:bodyPr>
          <a:lstStyle/>
          <a:p>
            <a:pPr marL="0" indent="0" eaLnBrk="1" hangingPunct="1">
              <a:buNone/>
            </a:pPr>
            <a:r>
              <a:rPr lang="es-AR" altLang="es-ES" sz="2800" dirty="0">
                <a:solidFill>
                  <a:schemeClr val="tx1"/>
                </a:solidFill>
              </a:rPr>
              <a:t>La gran capacidad de remoción de microorganismos en filtros lentos obedece a factores:</a:t>
            </a:r>
          </a:p>
          <a:p>
            <a:r>
              <a:rPr lang="es-AR" altLang="es-ES" sz="2800" dirty="0">
                <a:solidFill>
                  <a:schemeClr val="tx1"/>
                </a:solidFill>
              </a:rPr>
              <a:t>Químicos. Fijación de microorganismos a la arena por fuerzas electroquímicas  o uniones por polímeros extracelulares</a:t>
            </a:r>
          </a:p>
          <a:p>
            <a:r>
              <a:rPr lang="es-AR" altLang="es-ES" sz="2800" dirty="0">
                <a:solidFill>
                  <a:schemeClr val="tx1"/>
                </a:solidFill>
              </a:rPr>
              <a:t>Físicos. Mecanismos de transporte (cernido, otros)</a:t>
            </a:r>
          </a:p>
          <a:p>
            <a:r>
              <a:rPr lang="es-AR" altLang="es-ES" sz="2800" dirty="0">
                <a:solidFill>
                  <a:schemeClr val="tx1"/>
                </a:solidFill>
              </a:rPr>
              <a:t>Biológicos. </a:t>
            </a:r>
            <a:r>
              <a:rPr lang="es-AR" altLang="es-ES" sz="2800" dirty="0" err="1">
                <a:solidFill>
                  <a:schemeClr val="tx1"/>
                </a:solidFill>
              </a:rPr>
              <a:t>Predación</a:t>
            </a:r>
            <a:r>
              <a:rPr lang="es-AR" altLang="es-ES" sz="2800" dirty="0">
                <a:solidFill>
                  <a:schemeClr val="tx1"/>
                </a:solidFill>
              </a:rPr>
              <a:t> por protozoos ciliados, por  ejemplo</a:t>
            </a:r>
          </a:p>
          <a:p>
            <a:pPr lvl="1" eaLnBrk="1" hangingPunct="1"/>
            <a:endParaRPr lang="es-ES" altLang="es-ES" sz="2800" dirty="0"/>
          </a:p>
        </p:txBody>
      </p:sp>
      <p:sp>
        <p:nvSpPr>
          <p:cNvPr id="2" name="CuadroTexto 1">
            <a:extLst>
              <a:ext uri="{FF2B5EF4-FFF2-40B4-BE49-F238E27FC236}">
                <a16:creationId xmlns:a16="http://schemas.microsoft.com/office/drawing/2014/main" id="{B19AF841-6894-A891-0267-681CF84103B5}"/>
              </a:ext>
            </a:extLst>
          </p:cNvPr>
          <p:cNvSpPr txBox="1"/>
          <p:nvPr/>
        </p:nvSpPr>
        <p:spPr>
          <a:xfrm>
            <a:off x="0" y="6505872"/>
            <a:ext cx="4295800" cy="338554"/>
          </a:xfrm>
          <a:prstGeom prst="rect">
            <a:avLst/>
          </a:prstGeom>
          <a:noFill/>
        </p:spPr>
        <p:txBody>
          <a:bodyPr wrap="square" rtlCol="0">
            <a:spAutoFit/>
          </a:bodyPr>
          <a:lstStyle/>
          <a:p>
            <a:r>
              <a:rPr lang="es-UY" sz="1600" dirty="0">
                <a:solidFill>
                  <a:schemeClr val="tx1"/>
                </a:solidFill>
              </a:rPr>
              <a:t>Fuente: Calderón, Enrique, 2023</a:t>
            </a:r>
          </a:p>
        </p:txBody>
      </p:sp>
    </p:spTree>
    <p:extLst>
      <p:ext uri="{BB962C8B-B14F-4D97-AF65-F5344CB8AC3E}">
        <p14:creationId xmlns:p14="http://schemas.microsoft.com/office/powerpoint/2010/main" val="4186188323"/>
      </p:ext>
    </p:extLst>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_tradnl" sz="20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_tradnl" sz="20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am">
  <a:themeElements>
    <a:clrScheme name="Personalizado 2">
      <a:dk1>
        <a:srgbClr val="F2F2F2"/>
      </a:dk1>
      <a:lt1>
        <a:srgbClr val="151515"/>
      </a:lt1>
      <a:dk2>
        <a:srgbClr val="E5E5E5"/>
      </a:dk2>
      <a:lt2>
        <a:srgbClr val="F2F2F2"/>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6397</TotalTime>
  <Words>1076</Words>
  <Application>Microsoft Office PowerPoint</Application>
  <PresentationFormat>Panorámica</PresentationFormat>
  <Paragraphs>246</Paragraphs>
  <Slides>19</Slides>
  <Notes>10</Notes>
  <HiddenSlides>0</HiddenSlides>
  <MMClips>0</MMClips>
  <ScaleCrop>false</ScaleCrop>
  <HeadingPairs>
    <vt:vector size="6" baseType="variant">
      <vt:variant>
        <vt:lpstr>Fuentes usadas</vt:lpstr>
      </vt:variant>
      <vt:variant>
        <vt:i4>8</vt:i4>
      </vt:variant>
      <vt:variant>
        <vt:lpstr>Tema</vt:lpstr>
      </vt:variant>
      <vt:variant>
        <vt:i4>3</vt:i4>
      </vt:variant>
      <vt:variant>
        <vt:lpstr>Títulos de diapositiva</vt:lpstr>
      </vt:variant>
      <vt:variant>
        <vt:i4>19</vt:i4>
      </vt:variant>
    </vt:vector>
  </HeadingPairs>
  <TitlesOfParts>
    <vt:vector size="30" baseType="lpstr">
      <vt:lpstr>Arial</vt:lpstr>
      <vt:lpstr>Arial Unicode MS</vt:lpstr>
      <vt:lpstr>Bahnschrift SemiLight SemiConde</vt:lpstr>
      <vt:lpstr>Calibri</vt:lpstr>
      <vt:lpstr>Candara</vt:lpstr>
      <vt:lpstr>myriad-pro</vt:lpstr>
      <vt:lpstr>Symbol</vt:lpstr>
      <vt:lpstr>Wingdings</vt:lpstr>
      <vt:lpstr>Diseño predeterminado</vt:lpstr>
      <vt:lpstr>Beam</vt:lpstr>
      <vt:lpstr>Forma de onda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REMOCIÓN / INACTIVACIÓN PARA AGUAS SUPERFICIALES</vt:lpstr>
      <vt:lpstr>REMOCIÓN / INACTIVACIÓN PARA AGUAS SUBTERRÁNEAS</vt:lpstr>
      <vt:lpstr>Presentación de PowerPoint</vt:lpstr>
      <vt:lpstr>Presentación de PowerPoint</vt:lpstr>
      <vt:lpstr>Presentación de PowerPoint</vt:lpstr>
      <vt:lpstr>Presentación de PowerPoint</vt:lpstr>
      <vt:lpstr>Presentación de PowerPoint</vt:lpstr>
    </vt:vector>
  </TitlesOfParts>
  <Company>LA MIA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DESINFECCIÓN</dc:title>
  <dc:creator>DANILO RIOS</dc:creator>
  <cp:lastModifiedBy>365 Pro Plus</cp:lastModifiedBy>
  <cp:revision>368</cp:revision>
  <dcterms:created xsi:type="dcterms:W3CDTF">2004-05-22T01:20:57Z</dcterms:created>
  <dcterms:modified xsi:type="dcterms:W3CDTF">2023-11-14T11:04:08Z</dcterms:modified>
</cp:coreProperties>
</file>