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Nunito Sans"/>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NunitoSans-regular.fntdata"/><Relationship Id="rId14" Type="http://schemas.openxmlformats.org/officeDocument/2006/relationships/slide" Target="slides/slide10.xml"/><Relationship Id="rId17" Type="http://schemas.openxmlformats.org/officeDocument/2006/relationships/font" Target="fonts/NunitoSans-italic.fntdata"/><Relationship Id="rId16" Type="http://schemas.openxmlformats.org/officeDocument/2006/relationships/font" Target="fonts/NunitoSans-bold.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NunitoSans-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3988f26b6a_0_2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13988f26b6a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entre los años </a:t>
            </a:r>
            <a:r>
              <a:rPr b="1" lang="en">
                <a:solidFill>
                  <a:schemeClr val="dk1"/>
                </a:solidFill>
              </a:rPr>
              <a:t>1973 y 1984 la situación era preocupante</a:t>
            </a:r>
            <a:r>
              <a:rPr lang="en">
                <a:solidFill>
                  <a:schemeClr val="dk1"/>
                </a:solidFill>
              </a:rPr>
              <a:t>. </a:t>
            </a:r>
            <a:endParaRPr>
              <a:solidFill>
                <a:schemeClr val="dk1"/>
              </a:solidFill>
            </a:endParaRPr>
          </a:p>
          <a:p>
            <a:pPr indent="0" lvl="0" marL="0" rtl="0" algn="l">
              <a:lnSpc>
                <a:spcPct val="115000"/>
              </a:lnSpc>
              <a:spcBef>
                <a:spcPts val="0"/>
              </a:spcBef>
              <a:spcAft>
                <a:spcPts val="0"/>
              </a:spcAft>
              <a:buNone/>
            </a:pPr>
            <a:r>
              <a:rPr lang="en">
                <a:solidFill>
                  <a:schemeClr val="dk1"/>
                </a:solidFill>
              </a:rPr>
              <a:t>falta de articulación y coordinación de los distintos actores</a:t>
            </a:r>
            <a:endParaRPr>
              <a:solidFill>
                <a:schemeClr val="dk1"/>
              </a:solidFill>
            </a:endParaRPr>
          </a:p>
          <a:p>
            <a:pPr indent="0" lvl="0" marL="0" rtl="0" algn="l">
              <a:lnSpc>
                <a:spcPct val="115000"/>
              </a:lnSpc>
              <a:spcBef>
                <a:spcPts val="0"/>
              </a:spcBef>
              <a:spcAft>
                <a:spcPts val="0"/>
              </a:spcAft>
              <a:buNone/>
            </a:pPr>
            <a:r>
              <a:rPr lang="en">
                <a:solidFill>
                  <a:schemeClr val="dk1"/>
                </a:solidFill>
              </a:rPr>
              <a:t>la escasa demanda de CTI por parte del empresariado nacional</a:t>
            </a:r>
            <a:endParaRPr>
              <a:solidFill>
                <a:schemeClr val="dk1"/>
              </a:solidFill>
            </a:endParaRPr>
          </a:p>
          <a:p>
            <a:pPr indent="0" lvl="0" marL="0" rtl="0" algn="l">
              <a:lnSpc>
                <a:spcPct val="115000"/>
              </a:lnSpc>
              <a:spcBef>
                <a:spcPts val="0"/>
              </a:spcBef>
              <a:spcAft>
                <a:spcPts val="0"/>
              </a:spcAft>
              <a:buNone/>
            </a:pPr>
            <a:r>
              <a:rPr lang="en">
                <a:solidFill>
                  <a:schemeClr val="dk1"/>
                </a:solidFill>
              </a:rPr>
              <a:t>la magra inversión nacional pública y privada en la materia</a:t>
            </a:r>
            <a:endParaRPr>
              <a:solidFill>
                <a:schemeClr val="dk1"/>
              </a:solidFill>
            </a:endParaRPr>
          </a:p>
          <a:p>
            <a:pPr indent="0" lvl="0" marL="0" rtl="0" algn="l">
              <a:lnSpc>
                <a:spcPct val="115000"/>
              </a:lnSpc>
              <a:spcBef>
                <a:spcPts val="0"/>
              </a:spcBef>
              <a:spcAft>
                <a:spcPts val="0"/>
              </a:spcAft>
              <a:buNone/>
            </a:pPr>
            <a:r>
              <a:rPr lang="en">
                <a:solidFill>
                  <a:schemeClr val="dk1"/>
                </a:solidFill>
              </a:rPr>
              <a:t>inexistencia de un plan director que estructure los esfuerzos de la política pública [Rubianes, 2014].</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Antes de las modificaciones en la institucionalidad en torno a la CTI, la </a:t>
            </a:r>
            <a:r>
              <a:rPr b="1" lang="en">
                <a:solidFill>
                  <a:schemeClr val="dk1"/>
                </a:solidFill>
              </a:rPr>
              <a:t>Universidad de la República (UdelaR) conformaba una isla mayor dentro de un archipiélago atomizado</a:t>
            </a:r>
            <a:r>
              <a:rPr lang="en">
                <a:solidFill>
                  <a:schemeClr val="dk1"/>
                </a:solidFill>
              </a:rPr>
              <a:t> de instituciones donde se concentraba gran parte de la capacidad nacional de producción científica {Rubianes2014}. Otra institución con una presencia destacada era el </a:t>
            </a:r>
            <a:r>
              <a:rPr b="1" lang="en">
                <a:solidFill>
                  <a:schemeClr val="dk1"/>
                </a:solidFill>
              </a:rPr>
              <a:t>Instituto Nacional de Investigación Agropecuaria (INIA</a:t>
            </a:r>
            <a:r>
              <a:rPr lang="en">
                <a:solidFill>
                  <a:schemeClr val="dk1"/>
                </a:solidFill>
              </a:rPr>
              <a:t>)</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1" lang="en">
                <a:solidFill>
                  <a:schemeClr val="dk1"/>
                </a:solidFill>
              </a:rPr>
              <a:t>Un aspecto estructural es el de la escasa demanda de CTI por parte del empresariado nacional a nivel histórico</a:t>
            </a:r>
            <a:r>
              <a:rPr lang="en">
                <a:solidFill>
                  <a:schemeClr val="dk1"/>
                </a:solidFill>
              </a:rPr>
              <a:t> se hace evidente cuando se observa que alrededor del 30\% de las empresas manufactureras del Uruguay realizaron alguna actividad vinculada a la CTI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1" lang="en">
                <a:solidFill>
                  <a:schemeClr val="dk1"/>
                </a:solidFill>
              </a:rPr>
              <a:t>Otro aspecto estructural es la relativamente baja inversión en conocimiento</a:t>
            </a:r>
            <a:r>
              <a:rPr lang="en">
                <a:solidFill>
                  <a:schemeClr val="dk1"/>
                </a:solidFill>
              </a:rPr>
              <a:t>. En el año 2004 la inversión pública no superaba el 0,25\% del PBI, estimándose la inversión privada en la mitad de la pública. En el año 2015 la inversión en actividades de CTI era de 0,36\% del Producto Bruto Interno (PBI) siendo el 75\% correspondiente al gasto público en la materia (ANII, boletìn 2017)</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Estos cambios a nivel institucional han tenido un correlato en el aumento de la inversión pública en CTI, la cual se ha multiplicado varias veces con respecto a 2005. De todas formas cabe destacar que Uruguay es un país de ingreso medio-alto, cuyo PBI per cápita es de los más elevados en América Latina y sin embargo en porcentaje invierte por debajo de sus vecinos. </a:t>
            </a:r>
            <a:r>
              <a:rPr b="1" lang="en">
                <a:solidFill>
                  <a:schemeClr val="dk1"/>
                </a:solidFill>
              </a:rPr>
              <a:t>El máximo porcentaje del PBI invertido en CTI ha sido de 0.43\% en el año 2007 disminuyendo el mismo para el año 2014 a un 0.34\%, lo cual resulta bajo si se lo compara con Brasil que hace más de una década invierte en el entorno del 1\% de su PBI</a:t>
            </a:r>
            <a:r>
              <a:rPr lang="en">
                <a:solidFill>
                  <a:schemeClr val="dk1"/>
                </a:solidFill>
              </a:rPr>
              <a:t> (Banco Mundial, datos oficiales en su página web)</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f5b6b1ab4_0_4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f5b6b1ab4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f5b6b1ab4_0_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f5b6b1ab4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entre los años </a:t>
            </a:r>
            <a:r>
              <a:rPr b="1" lang="en">
                <a:solidFill>
                  <a:schemeClr val="dk1"/>
                </a:solidFill>
              </a:rPr>
              <a:t>1973 y 1984 la situación era preocupante</a:t>
            </a:r>
            <a:r>
              <a:rPr lang="en">
                <a:solidFill>
                  <a:schemeClr val="dk1"/>
                </a:solidFill>
              </a:rPr>
              <a:t>. </a:t>
            </a:r>
            <a:endParaRPr>
              <a:solidFill>
                <a:schemeClr val="dk1"/>
              </a:solidFill>
            </a:endParaRPr>
          </a:p>
          <a:p>
            <a:pPr indent="0" lvl="0" marL="0" rtl="0" algn="l">
              <a:lnSpc>
                <a:spcPct val="115000"/>
              </a:lnSpc>
              <a:spcBef>
                <a:spcPts val="0"/>
              </a:spcBef>
              <a:spcAft>
                <a:spcPts val="0"/>
              </a:spcAft>
              <a:buNone/>
            </a:pPr>
            <a:r>
              <a:rPr lang="en">
                <a:solidFill>
                  <a:schemeClr val="dk1"/>
                </a:solidFill>
              </a:rPr>
              <a:t>falta de articulación y coordinación de los distintos actores</a:t>
            </a:r>
            <a:endParaRPr>
              <a:solidFill>
                <a:schemeClr val="dk1"/>
              </a:solidFill>
            </a:endParaRPr>
          </a:p>
          <a:p>
            <a:pPr indent="0" lvl="0" marL="0" rtl="0" algn="l">
              <a:lnSpc>
                <a:spcPct val="115000"/>
              </a:lnSpc>
              <a:spcBef>
                <a:spcPts val="0"/>
              </a:spcBef>
              <a:spcAft>
                <a:spcPts val="0"/>
              </a:spcAft>
              <a:buNone/>
            </a:pPr>
            <a:r>
              <a:rPr lang="en">
                <a:solidFill>
                  <a:schemeClr val="dk1"/>
                </a:solidFill>
              </a:rPr>
              <a:t>la escasa demanda de CTI por parte del empresariado nacional</a:t>
            </a:r>
            <a:endParaRPr>
              <a:solidFill>
                <a:schemeClr val="dk1"/>
              </a:solidFill>
            </a:endParaRPr>
          </a:p>
          <a:p>
            <a:pPr indent="0" lvl="0" marL="0" rtl="0" algn="l">
              <a:lnSpc>
                <a:spcPct val="115000"/>
              </a:lnSpc>
              <a:spcBef>
                <a:spcPts val="0"/>
              </a:spcBef>
              <a:spcAft>
                <a:spcPts val="0"/>
              </a:spcAft>
              <a:buNone/>
            </a:pPr>
            <a:r>
              <a:rPr lang="en">
                <a:solidFill>
                  <a:schemeClr val="dk1"/>
                </a:solidFill>
              </a:rPr>
              <a:t>la magra inversión nacional pública y privada en la materia</a:t>
            </a:r>
            <a:endParaRPr>
              <a:solidFill>
                <a:schemeClr val="dk1"/>
              </a:solidFill>
            </a:endParaRPr>
          </a:p>
          <a:p>
            <a:pPr indent="0" lvl="0" marL="0" rtl="0" algn="l">
              <a:lnSpc>
                <a:spcPct val="115000"/>
              </a:lnSpc>
              <a:spcBef>
                <a:spcPts val="0"/>
              </a:spcBef>
              <a:spcAft>
                <a:spcPts val="0"/>
              </a:spcAft>
              <a:buNone/>
            </a:pPr>
            <a:r>
              <a:rPr lang="en">
                <a:solidFill>
                  <a:schemeClr val="dk1"/>
                </a:solidFill>
              </a:rPr>
              <a:t>inexistencia de un plan director que estructure los esfuerzos de la política pública [Rubianes, 2014].</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Antes de las modificaciones en la institucionalidad en torno a la CTI, la </a:t>
            </a:r>
            <a:r>
              <a:rPr b="1" lang="en">
                <a:solidFill>
                  <a:schemeClr val="dk1"/>
                </a:solidFill>
              </a:rPr>
              <a:t>Universidad de la República (UdelaR) conformaba una isla mayor dentro de un archipiélago atomizado</a:t>
            </a:r>
            <a:r>
              <a:rPr lang="en">
                <a:solidFill>
                  <a:schemeClr val="dk1"/>
                </a:solidFill>
              </a:rPr>
              <a:t> de instituciones donde se concentraba gran parte de la capacidad nacional de producción científica {Rubianes2014}. Otra institución con una presencia destacada era el </a:t>
            </a:r>
            <a:r>
              <a:rPr b="1" lang="en">
                <a:solidFill>
                  <a:schemeClr val="dk1"/>
                </a:solidFill>
              </a:rPr>
              <a:t>Instituto Nacional de Investigación Agropecuaria (INIA</a:t>
            </a:r>
            <a:r>
              <a:rPr lang="en">
                <a:solidFill>
                  <a:schemeClr val="dk1"/>
                </a:solidFill>
              </a:rPr>
              <a:t>)</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1" lang="en">
                <a:solidFill>
                  <a:schemeClr val="dk1"/>
                </a:solidFill>
              </a:rPr>
              <a:t>Un aspecto estructural es el de la escasa demanda de CTI por parte del empresariado nacional a nivel histórico</a:t>
            </a:r>
            <a:r>
              <a:rPr lang="en">
                <a:solidFill>
                  <a:schemeClr val="dk1"/>
                </a:solidFill>
              </a:rPr>
              <a:t> se hace evidente cuando se observa que alrededor del 30\% de las empresas manufactureras del Uruguay realizaron alguna actividad vinculada a la CTI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1" lang="en">
                <a:solidFill>
                  <a:schemeClr val="dk1"/>
                </a:solidFill>
              </a:rPr>
              <a:t>Otro aspecto estructural es la relativamente baja inversión en conocimiento</a:t>
            </a:r>
            <a:r>
              <a:rPr lang="en">
                <a:solidFill>
                  <a:schemeClr val="dk1"/>
                </a:solidFill>
              </a:rPr>
              <a:t>. En el año 2004 la inversión pública no superaba el 0,25\% del PBI, estimándose la inversión privada en la mitad de la pública. En el año 2015 la inversión en actividades de CTI era de 0,36\% del Producto Bruto Interno (PBI) siendo el 75\% correspondiente al gasto público en la materia (ANII, boletìn 2017)</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Estos cambios a nivel institucional han tenido un correlato en el aumento de la inversión pública en CTI, la cual se ha multiplicado varias veces con respecto a 2005. De todas formas cabe destacar que Uruguay es un país de ingreso medio-alto, cuyo PBI per cápita es de los más elevados en América Latina y sin embargo en porcentaje invierte por debajo de sus vecinos. </a:t>
            </a:r>
            <a:r>
              <a:rPr b="1" lang="en">
                <a:solidFill>
                  <a:schemeClr val="dk1"/>
                </a:solidFill>
              </a:rPr>
              <a:t>El máximo porcentaje del PBI invertido en CTI ha sido de 0.43\% en el año 2007 disminuyendo el mismo para el año 2014 a un 0.34\%, lo cual resulta bajo si se lo compara con Brasil que hace más de una década invierte en el entorno del 1\% de su PBI</a:t>
            </a:r>
            <a:r>
              <a:rPr lang="en">
                <a:solidFill>
                  <a:schemeClr val="dk1"/>
                </a:solidFill>
              </a:rPr>
              <a:t> (Banco Mundial, datos oficiales en su página web)</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397f7a6cdf_0_1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397f7a6cdf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entre los años </a:t>
            </a:r>
            <a:r>
              <a:rPr b="1" lang="en">
                <a:solidFill>
                  <a:schemeClr val="dk1"/>
                </a:solidFill>
              </a:rPr>
              <a:t>1973 y 1984 la situación era preocupante</a:t>
            </a:r>
            <a:r>
              <a:rPr lang="en">
                <a:solidFill>
                  <a:schemeClr val="dk1"/>
                </a:solidFill>
              </a:rPr>
              <a:t>. </a:t>
            </a:r>
            <a:endParaRPr>
              <a:solidFill>
                <a:schemeClr val="dk1"/>
              </a:solidFill>
            </a:endParaRPr>
          </a:p>
          <a:p>
            <a:pPr indent="0" lvl="0" marL="0" rtl="0" algn="l">
              <a:lnSpc>
                <a:spcPct val="115000"/>
              </a:lnSpc>
              <a:spcBef>
                <a:spcPts val="0"/>
              </a:spcBef>
              <a:spcAft>
                <a:spcPts val="0"/>
              </a:spcAft>
              <a:buNone/>
            </a:pPr>
            <a:r>
              <a:rPr lang="en">
                <a:solidFill>
                  <a:schemeClr val="dk1"/>
                </a:solidFill>
              </a:rPr>
              <a:t>falta de articulación y coordinación de los distintos actores</a:t>
            </a:r>
            <a:endParaRPr>
              <a:solidFill>
                <a:schemeClr val="dk1"/>
              </a:solidFill>
            </a:endParaRPr>
          </a:p>
          <a:p>
            <a:pPr indent="0" lvl="0" marL="0" rtl="0" algn="l">
              <a:lnSpc>
                <a:spcPct val="115000"/>
              </a:lnSpc>
              <a:spcBef>
                <a:spcPts val="0"/>
              </a:spcBef>
              <a:spcAft>
                <a:spcPts val="0"/>
              </a:spcAft>
              <a:buNone/>
            </a:pPr>
            <a:r>
              <a:rPr lang="en">
                <a:solidFill>
                  <a:schemeClr val="dk1"/>
                </a:solidFill>
              </a:rPr>
              <a:t>la escasa demanda de CTI por parte del empresariado nacional</a:t>
            </a:r>
            <a:endParaRPr>
              <a:solidFill>
                <a:schemeClr val="dk1"/>
              </a:solidFill>
            </a:endParaRPr>
          </a:p>
          <a:p>
            <a:pPr indent="0" lvl="0" marL="0" rtl="0" algn="l">
              <a:lnSpc>
                <a:spcPct val="115000"/>
              </a:lnSpc>
              <a:spcBef>
                <a:spcPts val="0"/>
              </a:spcBef>
              <a:spcAft>
                <a:spcPts val="0"/>
              </a:spcAft>
              <a:buNone/>
            </a:pPr>
            <a:r>
              <a:rPr lang="en">
                <a:solidFill>
                  <a:schemeClr val="dk1"/>
                </a:solidFill>
              </a:rPr>
              <a:t>la magra inversión nacional pública y privada en la materia</a:t>
            </a:r>
            <a:endParaRPr>
              <a:solidFill>
                <a:schemeClr val="dk1"/>
              </a:solidFill>
            </a:endParaRPr>
          </a:p>
          <a:p>
            <a:pPr indent="0" lvl="0" marL="0" rtl="0" algn="l">
              <a:lnSpc>
                <a:spcPct val="115000"/>
              </a:lnSpc>
              <a:spcBef>
                <a:spcPts val="0"/>
              </a:spcBef>
              <a:spcAft>
                <a:spcPts val="0"/>
              </a:spcAft>
              <a:buNone/>
            </a:pPr>
            <a:r>
              <a:rPr lang="en">
                <a:solidFill>
                  <a:schemeClr val="dk1"/>
                </a:solidFill>
              </a:rPr>
              <a:t>inexistencia de un plan director que estructure los esfuerzos de la política pública [Rubianes, 2014].</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Antes de las modificaciones en la institucionalidad en torno a la CTI, la </a:t>
            </a:r>
            <a:r>
              <a:rPr b="1" lang="en">
                <a:solidFill>
                  <a:schemeClr val="dk1"/>
                </a:solidFill>
              </a:rPr>
              <a:t>Universidad de la República (UdelaR) conformaba una isla mayor dentro de un archipiélago atomizado</a:t>
            </a:r>
            <a:r>
              <a:rPr lang="en">
                <a:solidFill>
                  <a:schemeClr val="dk1"/>
                </a:solidFill>
              </a:rPr>
              <a:t> de instituciones donde se concentraba gran parte de la capacidad nacional de producción científica {Rubianes2014}. Otra institución con una presencia destacada era el </a:t>
            </a:r>
            <a:r>
              <a:rPr b="1" lang="en">
                <a:solidFill>
                  <a:schemeClr val="dk1"/>
                </a:solidFill>
              </a:rPr>
              <a:t>Instituto Nacional de Investigación Agropecuaria (INIA</a:t>
            </a:r>
            <a:r>
              <a:rPr lang="en">
                <a:solidFill>
                  <a:schemeClr val="dk1"/>
                </a:solidFill>
              </a:rPr>
              <a:t>)</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1" lang="en">
                <a:solidFill>
                  <a:schemeClr val="dk1"/>
                </a:solidFill>
              </a:rPr>
              <a:t>Un aspecto estructural es el de la escasa demanda de CTI por parte del empresariado nacional a nivel histórico</a:t>
            </a:r>
            <a:r>
              <a:rPr lang="en">
                <a:solidFill>
                  <a:schemeClr val="dk1"/>
                </a:solidFill>
              </a:rPr>
              <a:t> se hace evidente cuando se observa que alrededor del 30\% de las empresas manufactureras del Uruguay realizaron alguna actividad vinculada a la CTI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1" lang="en">
                <a:solidFill>
                  <a:schemeClr val="dk1"/>
                </a:solidFill>
              </a:rPr>
              <a:t>Otro aspecto estructural es la relativamente baja inversión en conocimiento</a:t>
            </a:r>
            <a:r>
              <a:rPr lang="en">
                <a:solidFill>
                  <a:schemeClr val="dk1"/>
                </a:solidFill>
              </a:rPr>
              <a:t>. En el año 2004 la inversión pública no superaba el 0,25\% del PBI, estimándose la inversión privada en la mitad de la pública. En el año 2015 la inversión en actividades de CTI era de 0,36\% del Producto Bruto Interno (PBI) siendo el 75\% correspondiente al gasto público en la materia (ANII, boletìn 2017)</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Estos cambios a nivel institucional han tenido un correlato en el aumento de la inversión pública en CTI, la cual se ha multiplicado varias veces con respecto a 2005. De todas formas cabe destacar que Uruguay es un país de ingreso medio-alto, cuyo PBI per cápita es de los más elevados en América Latina y sin embargo en porcentaje invierte por debajo de sus vecinos. </a:t>
            </a:r>
            <a:r>
              <a:rPr b="1" lang="en">
                <a:solidFill>
                  <a:schemeClr val="dk1"/>
                </a:solidFill>
              </a:rPr>
              <a:t>El máximo porcentaje del PBI invertido en CTI ha sido de 0.43\% en el año 2007 disminuyendo el mismo para el año 2014 a un 0.34\%, lo cual resulta bajo si se lo compara con Brasil que hace más de una década invierte en el entorno del 1\% de su PBI</a:t>
            </a:r>
            <a:r>
              <a:rPr lang="en">
                <a:solidFill>
                  <a:schemeClr val="dk1"/>
                </a:solidFill>
              </a:rPr>
              <a:t> (Banco Mundial, datos oficiales en su página web)</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397f7a6cdf_0_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397f7a6cdf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entre los años </a:t>
            </a:r>
            <a:r>
              <a:rPr b="1" lang="en">
                <a:solidFill>
                  <a:schemeClr val="dk1"/>
                </a:solidFill>
              </a:rPr>
              <a:t>1973 y 1984 la situación era preocupante</a:t>
            </a:r>
            <a:r>
              <a:rPr lang="en">
                <a:solidFill>
                  <a:schemeClr val="dk1"/>
                </a:solidFill>
              </a:rPr>
              <a:t>. </a:t>
            </a:r>
            <a:endParaRPr>
              <a:solidFill>
                <a:schemeClr val="dk1"/>
              </a:solidFill>
            </a:endParaRPr>
          </a:p>
          <a:p>
            <a:pPr indent="0" lvl="0" marL="0" rtl="0" algn="l">
              <a:lnSpc>
                <a:spcPct val="115000"/>
              </a:lnSpc>
              <a:spcBef>
                <a:spcPts val="0"/>
              </a:spcBef>
              <a:spcAft>
                <a:spcPts val="0"/>
              </a:spcAft>
              <a:buNone/>
            </a:pPr>
            <a:r>
              <a:rPr lang="en">
                <a:solidFill>
                  <a:schemeClr val="dk1"/>
                </a:solidFill>
              </a:rPr>
              <a:t>falta de articulación y coordinación de los distintos actores</a:t>
            </a:r>
            <a:endParaRPr>
              <a:solidFill>
                <a:schemeClr val="dk1"/>
              </a:solidFill>
            </a:endParaRPr>
          </a:p>
          <a:p>
            <a:pPr indent="0" lvl="0" marL="0" rtl="0" algn="l">
              <a:lnSpc>
                <a:spcPct val="115000"/>
              </a:lnSpc>
              <a:spcBef>
                <a:spcPts val="0"/>
              </a:spcBef>
              <a:spcAft>
                <a:spcPts val="0"/>
              </a:spcAft>
              <a:buNone/>
            </a:pPr>
            <a:r>
              <a:rPr lang="en">
                <a:solidFill>
                  <a:schemeClr val="dk1"/>
                </a:solidFill>
              </a:rPr>
              <a:t>la escasa demanda de CTI por parte del empresariado nacional</a:t>
            </a:r>
            <a:endParaRPr>
              <a:solidFill>
                <a:schemeClr val="dk1"/>
              </a:solidFill>
            </a:endParaRPr>
          </a:p>
          <a:p>
            <a:pPr indent="0" lvl="0" marL="0" rtl="0" algn="l">
              <a:lnSpc>
                <a:spcPct val="115000"/>
              </a:lnSpc>
              <a:spcBef>
                <a:spcPts val="0"/>
              </a:spcBef>
              <a:spcAft>
                <a:spcPts val="0"/>
              </a:spcAft>
              <a:buNone/>
            </a:pPr>
            <a:r>
              <a:rPr lang="en">
                <a:solidFill>
                  <a:schemeClr val="dk1"/>
                </a:solidFill>
              </a:rPr>
              <a:t>la magra inversión nacional pública y privada en la materia</a:t>
            </a:r>
            <a:endParaRPr>
              <a:solidFill>
                <a:schemeClr val="dk1"/>
              </a:solidFill>
            </a:endParaRPr>
          </a:p>
          <a:p>
            <a:pPr indent="0" lvl="0" marL="0" rtl="0" algn="l">
              <a:lnSpc>
                <a:spcPct val="115000"/>
              </a:lnSpc>
              <a:spcBef>
                <a:spcPts val="0"/>
              </a:spcBef>
              <a:spcAft>
                <a:spcPts val="0"/>
              </a:spcAft>
              <a:buNone/>
            </a:pPr>
            <a:r>
              <a:rPr lang="en">
                <a:solidFill>
                  <a:schemeClr val="dk1"/>
                </a:solidFill>
              </a:rPr>
              <a:t>inexistencia de un plan director que estructure los esfuerzos de la política pública [Rubianes, 2014].</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Antes de las modificaciones en la institucionalidad en torno a la CTI, la </a:t>
            </a:r>
            <a:r>
              <a:rPr b="1" lang="en">
                <a:solidFill>
                  <a:schemeClr val="dk1"/>
                </a:solidFill>
              </a:rPr>
              <a:t>Universidad de la República (UdelaR) conformaba una isla mayor dentro de un archipiélago atomizado</a:t>
            </a:r>
            <a:r>
              <a:rPr lang="en">
                <a:solidFill>
                  <a:schemeClr val="dk1"/>
                </a:solidFill>
              </a:rPr>
              <a:t> de instituciones donde se concentraba gran parte de la capacidad nacional de producción científica {Rubianes2014}. Otra institución con una presencia destacada era el </a:t>
            </a:r>
            <a:r>
              <a:rPr b="1" lang="en">
                <a:solidFill>
                  <a:schemeClr val="dk1"/>
                </a:solidFill>
              </a:rPr>
              <a:t>Instituto Nacional de Investigación Agropecuaria (INIA</a:t>
            </a:r>
            <a:r>
              <a:rPr lang="en">
                <a:solidFill>
                  <a:schemeClr val="dk1"/>
                </a:solidFill>
              </a:rPr>
              <a:t>)</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1" lang="en">
                <a:solidFill>
                  <a:schemeClr val="dk1"/>
                </a:solidFill>
              </a:rPr>
              <a:t>Un aspecto estructural es el de la escasa demanda de CTI por parte del empresariado nacional a nivel histórico</a:t>
            </a:r>
            <a:r>
              <a:rPr lang="en">
                <a:solidFill>
                  <a:schemeClr val="dk1"/>
                </a:solidFill>
              </a:rPr>
              <a:t> se hace evidente cuando se observa que alrededor del 30\% de las empresas manufactureras del Uruguay realizaron alguna actividad vinculada a la CTI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1" lang="en">
                <a:solidFill>
                  <a:schemeClr val="dk1"/>
                </a:solidFill>
              </a:rPr>
              <a:t>Otro aspecto estructural es la relativamente baja inversión en conocimiento</a:t>
            </a:r>
            <a:r>
              <a:rPr lang="en">
                <a:solidFill>
                  <a:schemeClr val="dk1"/>
                </a:solidFill>
              </a:rPr>
              <a:t>. En el año 2004 la inversión pública no superaba el 0,25\% del PBI, estimándose la inversión privada en la mitad de la pública. En el año 2015 la inversión en actividades de CTI era de 0,36\% del Producto Bruto Interno (PBI) siendo el 75\% correspondiente al gasto público en la materia (ANII, boletìn 2017)</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Estos cambios a nivel institucional han tenido un correlato en el aumento de la inversión pública en CTI, la cual se ha multiplicado varias veces con respecto a 2005. De todas formas cabe destacar que Uruguay es un país de ingreso medio-alto, cuyo PBI per cápita es de los más elevados en América Latina y sin embargo en porcentaje invierte por debajo de sus vecinos. </a:t>
            </a:r>
            <a:r>
              <a:rPr b="1" lang="en">
                <a:solidFill>
                  <a:schemeClr val="dk1"/>
                </a:solidFill>
              </a:rPr>
              <a:t>El máximo porcentaje del PBI invertido en CTI ha sido de 0.43\% en el año 2007 disminuyendo el mismo para el año 2014 a un 0.34\%, lo cual resulta bajo si se lo compara con Brasil que hace más de una década invierte en el entorno del 1\% de su PBI</a:t>
            </a:r>
            <a:r>
              <a:rPr lang="en">
                <a:solidFill>
                  <a:schemeClr val="dk1"/>
                </a:solidFill>
              </a:rPr>
              <a:t> (Banco Mundial, datos oficiales en su página web)</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556b41929f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1556b41929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entre los años </a:t>
            </a:r>
            <a:r>
              <a:rPr b="1" lang="en">
                <a:solidFill>
                  <a:schemeClr val="dk1"/>
                </a:solidFill>
              </a:rPr>
              <a:t>1973 y 1984 la situación era preocupante</a:t>
            </a:r>
            <a:r>
              <a:rPr lang="en">
                <a:solidFill>
                  <a:schemeClr val="dk1"/>
                </a:solidFill>
              </a:rPr>
              <a:t>. </a:t>
            </a:r>
            <a:endParaRPr>
              <a:solidFill>
                <a:schemeClr val="dk1"/>
              </a:solidFill>
            </a:endParaRPr>
          </a:p>
          <a:p>
            <a:pPr indent="0" lvl="0" marL="0" rtl="0" algn="l">
              <a:lnSpc>
                <a:spcPct val="115000"/>
              </a:lnSpc>
              <a:spcBef>
                <a:spcPts val="0"/>
              </a:spcBef>
              <a:spcAft>
                <a:spcPts val="0"/>
              </a:spcAft>
              <a:buNone/>
            </a:pPr>
            <a:r>
              <a:rPr lang="en">
                <a:solidFill>
                  <a:schemeClr val="dk1"/>
                </a:solidFill>
              </a:rPr>
              <a:t>falta de articulación y coordinación de los distintos actores</a:t>
            </a:r>
            <a:endParaRPr>
              <a:solidFill>
                <a:schemeClr val="dk1"/>
              </a:solidFill>
            </a:endParaRPr>
          </a:p>
          <a:p>
            <a:pPr indent="0" lvl="0" marL="0" rtl="0" algn="l">
              <a:lnSpc>
                <a:spcPct val="115000"/>
              </a:lnSpc>
              <a:spcBef>
                <a:spcPts val="0"/>
              </a:spcBef>
              <a:spcAft>
                <a:spcPts val="0"/>
              </a:spcAft>
              <a:buNone/>
            </a:pPr>
            <a:r>
              <a:rPr lang="en">
                <a:solidFill>
                  <a:schemeClr val="dk1"/>
                </a:solidFill>
              </a:rPr>
              <a:t>la escasa demanda de CTI por parte del empresariado nacional</a:t>
            </a:r>
            <a:endParaRPr>
              <a:solidFill>
                <a:schemeClr val="dk1"/>
              </a:solidFill>
            </a:endParaRPr>
          </a:p>
          <a:p>
            <a:pPr indent="0" lvl="0" marL="0" rtl="0" algn="l">
              <a:lnSpc>
                <a:spcPct val="115000"/>
              </a:lnSpc>
              <a:spcBef>
                <a:spcPts val="0"/>
              </a:spcBef>
              <a:spcAft>
                <a:spcPts val="0"/>
              </a:spcAft>
              <a:buNone/>
            </a:pPr>
            <a:r>
              <a:rPr lang="en">
                <a:solidFill>
                  <a:schemeClr val="dk1"/>
                </a:solidFill>
              </a:rPr>
              <a:t>la magra inversión nacional pública y privada en la materia</a:t>
            </a:r>
            <a:endParaRPr>
              <a:solidFill>
                <a:schemeClr val="dk1"/>
              </a:solidFill>
            </a:endParaRPr>
          </a:p>
          <a:p>
            <a:pPr indent="0" lvl="0" marL="0" rtl="0" algn="l">
              <a:lnSpc>
                <a:spcPct val="115000"/>
              </a:lnSpc>
              <a:spcBef>
                <a:spcPts val="0"/>
              </a:spcBef>
              <a:spcAft>
                <a:spcPts val="0"/>
              </a:spcAft>
              <a:buNone/>
            </a:pPr>
            <a:r>
              <a:rPr lang="en">
                <a:solidFill>
                  <a:schemeClr val="dk1"/>
                </a:solidFill>
              </a:rPr>
              <a:t>inexistencia de un plan director que estructure los esfuerzos de la política pública [Rubianes, 2014].</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Antes de las modificaciones en la institucionalidad en torno a la CTI, la </a:t>
            </a:r>
            <a:r>
              <a:rPr b="1" lang="en">
                <a:solidFill>
                  <a:schemeClr val="dk1"/>
                </a:solidFill>
              </a:rPr>
              <a:t>Universidad de la República (UdelaR) conformaba una isla mayor dentro de un archipiélago atomizado</a:t>
            </a:r>
            <a:r>
              <a:rPr lang="en">
                <a:solidFill>
                  <a:schemeClr val="dk1"/>
                </a:solidFill>
              </a:rPr>
              <a:t> de instituciones donde se concentraba gran parte de la capacidad nacional de producción científica {Rubianes2014}. Otra institución con una presencia destacada era el </a:t>
            </a:r>
            <a:r>
              <a:rPr b="1" lang="en">
                <a:solidFill>
                  <a:schemeClr val="dk1"/>
                </a:solidFill>
              </a:rPr>
              <a:t>Instituto Nacional de Investigación Agropecuaria (INIA</a:t>
            </a:r>
            <a:r>
              <a:rPr lang="en">
                <a:solidFill>
                  <a:schemeClr val="dk1"/>
                </a:solidFill>
              </a:rPr>
              <a:t>)</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1" lang="en">
                <a:solidFill>
                  <a:schemeClr val="dk1"/>
                </a:solidFill>
              </a:rPr>
              <a:t>Un aspecto estructural es el de la escasa demanda de CTI por parte del empresariado nacional a nivel histórico</a:t>
            </a:r>
            <a:r>
              <a:rPr lang="en">
                <a:solidFill>
                  <a:schemeClr val="dk1"/>
                </a:solidFill>
              </a:rPr>
              <a:t> se hace evidente cuando se observa que alrededor del 30\% de las empresas manufactureras del Uruguay realizaron alguna actividad vinculada a la CTI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1" lang="en">
                <a:solidFill>
                  <a:schemeClr val="dk1"/>
                </a:solidFill>
              </a:rPr>
              <a:t>Otro aspecto estructural es la relativamente baja inversión en conocimiento</a:t>
            </a:r>
            <a:r>
              <a:rPr lang="en">
                <a:solidFill>
                  <a:schemeClr val="dk1"/>
                </a:solidFill>
              </a:rPr>
              <a:t>. En el año 2004 la inversión pública no superaba el 0,25\% del PBI, estimándose la inversión privada en la mitad de la pública. En el año 2015 la inversión en actividades de CTI era de 0,36\% del Producto Bruto Interno (PBI) siendo el 75\% correspondiente al gasto público en la materia (ANII, boletìn 2017)</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Estos cambios a nivel institucional han tenido un correlato en el aumento de la inversión pública en CTI, la cual se ha multiplicado varias veces con respecto a 2005. De todas formas cabe destacar que Uruguay es un país de ingreso medio-alto, cuyo PBI per cápita es de los más elevados en América Latina y sin embargo en porcentaje invierte por debajo de sus vecinos. </a:t>
            </a:r>
            <a:r>
              <a:rPr b="1" lang="en">
                <a:solidFill>
                  <a:schemeClr val="dk1"/>
                </a:solidFill>
              </a:rPr>
              <a:t>El máximo porcentaje del PBI invertido en CTI ha sido de 0.43\% en el año 2007 disminuyendo el mismo para el año 2014 a un 0.34\%, lo cual resulta bajo si se lo compara con Brasil que hace más de una década invierte en el entorno del 1\% de su PBI</a:t>
            </a:r>
            <a:r>
              <a:rPr lang="en">
                <a:solidFill>
                  <a:schemeClr val="dk1"/>
                </a:solidFill>
              </a:rPr>
              <a:t> (Banco Mundial, datos oficiales en su página web)</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3988f26b6a_0_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3988f26b6a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entre los años </a:t>
            </a:r>
            <a:r>
              <a:rPr b="1" lang="en">
                <a:solidFill>
                  <a:schemeClr val="dk1"/>
                </a:solidFill>
              </a:rPr>
              <a:t>1973 y 1984 la situación era preocupante</a:t>
            </a:r>
            <a:r>
              <a:rPr lang="en">
                <a:solidFill>
                  <a:schemeClr val="dk1"/>
                </a:solidFill>
              </a:rPr>
              <a:t>. </a:t>
            </a:r>
            <a:endParaRPr>
              <a:solidFill>
                <a:schemeClr val="dk1"/>
              </a:solidFill>
            </a:endParaRPr>
          </a:p>
          <a:p>
            <a:pPr indent="0" lvl="0" marL="0" rtl="0" algn="l">
              <a:lnSpc>
                <a:spcPct val="115000"/>
              </a:lnSpc>
              <a:spcBef>
                <a:spcPts val="0"/>
              </a:spcBef>
              <a:spcAft>
                <a:spcPts val="0"/>
              </a:spcAft>
              <a:buNone/>
            </a:pPr>
            <a:r>
              <a:rPr lang="en">
                <a:solidFill>
                  <a:schemeClr val="dk1"/>
                </a:solidFill>
              </a:rPr>
              <a:t>falta de articulación y coordinación de los distintos actores</a:t>
            </a:r>
            <a:endParaRPr>
              <a:solidFill>
                <a:schemeClr val="dk1"/>
              </a:solidFill>
            </a:endParaRPr>
          </a:p>
          <a:p>
            <a:pPr indent="0" lvl="0" marL="0" rtl="0" algn="l">
              <a:lnSpc>
                <a:spcPct val="115000"/>
              </a:lnSpc>
              <a:spcBef>
                <a:spcPts val="0"/>
              </a:spcBef>
              <a:spcAft>
                <a:spcPts val="0"/>
              </a:spcAft>
              <a:buNone/>
            </a:pPr>
            <a:r>
              <a:rPr lang="en">
                <a:solidFill>
                  <a:schemeClr val="dk1"/>
                </a:solidFill>
              </a:rPr>
              <a:t>la escasa demanda de CTI por parte del empresariado nacional</a:t>
            </a:r>
            <a:endParaRPr>
              <a:solidFill>
                <a:schemeClr val="dk1"/>
              </a:solidFill>
            </a:endParaRPr>
          </a:p>
          <a:p>
            <a:pPr indent="0" lvl="0" marL="0" rtl="0" algn="l">
              <a:lnSpc>
                <a:spcPct val="115000"/>
              </a:lnSpc>
              <a:spcBef>
                <a:spcPts val="0"/>
              </a:spcBef>
              <a:spcAft>
                <a:spcPts val="0"/>
              </a:spcAft>
              <a:buNone/>
            </a:pPr>
            <a:r>
              <a:rPr lang="en">
                <a:solidFill>
                  <a:schemeClr val="dk1"/>
                </a:solidFill>
              </a:rPr>
              <a:t>la magra inversión nacional pública y privada en la materia</a:t>
            </a:r>
            <a:endParaRPr>
              <a:solidFill>
                <a:schemeClr val="dk1"/>
              </a:solidFill>
            </a:endParaRPr>
          </a:p>
          <a:p>
            <a:pPr indent="0" lvl="0" marL="0" rtl="0" algn="l">
              <a:lnSpc>
                <a:spcPct val="115000"/>
              </a:lnSpc>
              <a:spcBef>
                <a:spcPts val="0"/>
              </a:spcBef>
              <a:spcAft>
                <a:spcPts val="0"/>
              </a:spcAft>
              <a:buNone/>
            </a:pPr>
            <a:r>
              <a:rPr lang="en">
                <a:solidFill>
                  <a:schemeClr val="dk1"/>
                </a:solidFill>
              </a:rPr>
              <a:t>inexistencia de un plan director que estructure los esfuerzos de la política pública [Rubianes, 2014].</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Antes de las modificaciones en la institucionalidad en torno a la CTI, la </a:t>
            </a:r>
            <a:r>
              <a:rPr b="1" lang="en">
                <a:solidFill>
                  <a:schemeClr val="dk1"/>
                </a:solidFill>
              </a:rPr>
              <a:t>Universidad de la República (UdelaR) conformaba una isla mayor dentro de un archipiélago atomizado</a:t>
            </a:r>
            <a:r>
              <a:rPr lang="en">
                <a:solidFill>
                  <a:schemeClr val="dk1"/>
                </a:solidFill>
              </a:rPr>
              <a:t> de instituciones donde se concentraba gran parte de la capacidad nacional de producción científica {Rubianes2014}. Otra institución con una presencia destacada era el </a:t>
            </a:r>
            <a:r>
              <a:rPr b="1" lang="en">
                <a:solidFill>
                  <a:schemeClr val="dk1"/>
                </a:solidFill>
              </a:rPr>
              <a:t>Instituto Nacional de Investigación Agropecuaria (INIA</a:t>
            </a:r>
            <a:r>
              <a:rPr lang="en">
                <a:solidFill>
                  <a:schemeClr val="dk1"/>
                </a:solidFill>
              </a:rPr>
              <a:t>)</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1" lang="en">
                <a:solidFill>
                  <a:schemeClr val="dk1"/>
                </a:solidFill>
              </a:rPr>
              <a:t>Un aspecto estructural es el de la escasa demanda de CTI por parte del empresariado nacional a nivel histórico</a:t>
            </a:r>
            <a:r>
              <a:rPr lang="en">
                <a:solidFill>
                  <a:schemeClr val="dk1"/>
                </a:solidFill>
              </a:rPr>
              <a:t> se hace evidente cuando se observa que alrededor del 30\% de las empresas manufactureras del Uruguay realizaron alguna actividad vinculada a la CTI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1" lang="en">
                <a:solidFill>
                  <a:schemeClr val="dk1"/>
                </a:solidFill>
              </a:rPr>
              <a:t>Otro aspecto estructural es la relativamente baja inversión en conocimiento</a:t>
            </a:r>
            <a:r>
              <a:rPr lang="en">
                <a:solidFill>
                  <a:schemeClr val="dk1"/>
                </a:solidFill>
              </a:rPr>
              <a:t>. En el año 2004 la inversión pública no superaba el 0,25\% del PBI, estimándose la inversión privada en la mitad de la pública. En el año 2015 la inversión en actividades de CTI era de 0,36\% del Producto Bruto Interno (PBI) siendo el 75\% correspondiente al gasto público en la materia (ANII, boletìn 2017)</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Estos cambios a nivel institucional han tenido un correlato en el aumento de la inversión pública en CTI, la cual se ha multiplicado varias veces con respecto a 2005. De todas formas cabe destacar que Uruguay es un país de ingreso medio-alto, cuyo PBI per cápita es de los más elevados en América Latina y sin embargo en porcentaje invierte por debajo de sus vecinos. </a:t>
            </a:r>
            <a:r>
              <a:rPr b="1" lang="en">
                <a:solidFill>
                  <a:schemeClr val="dk1"/>
                </a:solidFill>
              </a:rPr>
              <a:t>El máximo porcentaje del PBI invertido en CTI ha sido de 0.43\% en el año 2007 disminuyendo el mismo para el año 2014 a un 0.34\%, lo cual resulta bajo si se lo compara con Brasil que hace más de una década invierte en el entorno del 1\% de su PBI</a:t>
            </a:r>
            <a:r>
              <a:rPr lang="en">
                <a:solidFill>
                  <a:schemeClr val="dk1"/>
                </a:solidFill>
              </a:rPr>
              <a:t> (Banco Mundial, datos oficiales en su página web)</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13988f26b6a_0_1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13988f26b6a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entre los años </a:t>
            </a:r>
            <a:r>
              <a:rPr b="1" lang="en">
                <a:solidFill>
                  <a:schemeClr val="dk1"/>
                </a:solidFill>
              </a:rPr>
              <a:t>1973 y 1984 la situación era preocupante</a:t>
            </a:r>
            <a:r>
              <a:rPr lang="en">
                <a:solidFill>
                  <a:schemeClr val="dk1"/>
                </a:solidFill>
              </a:rPr>
              <a:t>. </a:t>
            </a:r>
            <a:endParaRPr>
              <a:solidFill>
                <a:schemeClr val="dk1"/>
              </a:solidFill>
            </a:endParaRPr>
          </a:p>
          <a:p>
            <a:pPr indent="0" lvl="0" marL="0" rtl="0" algn="l">
              <a:lnSpc>
                <a:spcPct val="115000"/>
              </a:lnSpc>
              <a:spcBef>
                <a:spcPts val="0"/>
              </a:spcBef>
              <a:spcAft>
                <a:spcPts val="0"/>
              </a:spcAft>
              <a:buNone/>
            </a:pPr>
            <a:r>
              <a:rPr lang="en">
                <a:solidFill>
                  <a:schemeClr val="dk1"/>
                </a:solidFill>
              </a:rPr>
              <a:t>falta de articulación y coordinación de los distintos actores</a:t>
            </a:r>
            <a:endParaRPr>
              <a:solidFill>
                <a:schemeClr val="dk1"/>
              </a:solidFill>
            </a:endParaRPr>
          </a:p>
          <a:p>
            <a:pPr indent="0" lvl="0" marL="0" rtl="0" algn="l">
              <a:lnSpc>
                <a:spcPct val="115000"/>
              </a:lnSpc>
              <a:spcBef>
                <a:spcPts val="0"/>
              </a:spcBef>
              <a:spcAft>
                <a:spcPts val="0"/>
              </a:spcAft>
              <a:buNone/>
            </a:pPr>
            <a:r>
              <a:rPr lang="en">
                <a:solidFill>
                  <a:schemeClr val="dk1"/>
                </a:solidFill>
              </a:rPr>
              <a:t>la escasa demanda de CTI por parte del empresariado nacional</a:t>
            </a:r>
            <a:endParaRPr>
              <a:solidFill>
                <a:schemeClr val="dk1"/>
              </a:solidFill>
            </a:endParaRPr>
          </a:p>
          <a:p>
            <a:pPr indent="0" lvl="0" marL="0" rtl="0" algn="l">
              <a:lnSpc>
                <a:spcPct val="115000"/>
              </a:lnSpc>
              <a:spcBef>
                <a:spcPts val="0"/>
              </a:spcBef>
              <a:spcAft>
                <a:spcPts val="0"/>
              </a:spcAft>
              <a:buNone/>
            </a:pPr>
            <a:r>
              <a:rPr lang="en">
                <a:solidFill>
                  <a:schemeClr val="dk1"/>
                </a:solidFill>
              </a:rPr>
              <a:t>la magra inversión nacional pública y privada en la materia</a:t>
            </a:r>
            <a:endParaRPr>
              <a:solidFill>
                <a:schemeClr val="dk1"/>
              </a:solidFill>
            </a:endParaRPr>
          </a:p>
          <a:p>
            <a:pPr indent="0" lvl="0" marL="0" rtl="0" algn="l">
              <a:lnSpc>
                <a:spcPct val="115000"/>
              </a:lnSpc>
              <a:spcBef>
                <a:spcPts val="0"/>
              </a:spcBef>
              <a:spcAft>
                <a:spcPts val="0"/>
              </a:spcAft>
              <a:buNone/>
            </a:pPr>
            <a:r>
              <a:rPr lang="en">
                <a:solidFill>
                  <a:schemeClr val="dk1"/>
                </a:solidFill>
              </a:rPr>
              <a:t>inexistencia de un plan director que estructure los esfuerzos de la política pública [Rubianes, 2014].</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Antes de las modificaciones en la institucionalidad en torno a la CTI, la </a:t>
            </a:r>
            <a:r>
              <a:rPr b="1" lang="en">
                <a:solidFill>
                  <a:schemeClr val="dk1"/>
                </a:solidFill>
              </a:rPr>
              <a:t>Universidad de la República (UdelaR) conformaba una isla mayor dentro de un archipiélago atomizado</a:t>
            </a:r>
            <a:r>
              <a:rPr lang="en">
                <a:solidFill>
                  <a:schemeClr val="dk1"/>
                </a:solidFill>
              </a:rPr>
              <a:t> de instituciones donde se concentraba gran parte de la capacidad nacional de producción científica {Rubianes2014}. Otra institución con una presencia destacada era el </a:t>
            </a:r>
            <a:r>
              <a:rPr b="1" lang="en">
                <a:solidFill>
                  <a:schemeClr val="dk1"/>
                </a:solidFill>
              </a:rPr>
              <a:t>Instituto Nacional de Investigación Agropecuaria (INIA</a:t>
            </a:r>
            <a:r>
              <a:rPr lang="en">
                <a:solidFill>
                  <a:schemeClr val="dk1"/>
                </a:solidFill>
              </a:rPr>
              <a:t>)</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1" lang="en">
                <a:solidFill>
                  <a:schemeClr val="dk1"/>
                </a:solidFill>
              </a:rPr>
              <a:t>Un aspecto estructural es el de la escasa demanda de CTI por parte del empresariado nacional a nivel histórico</a:t>
            </a:r>
            <a:r>
              <a:rPr lang="en">
                <a:solidFill>
                  <a:schemeClr val="dk1"/>
                </a:solidFill>
              </a:rPr>
              <a:t> se hace evidente cuando se observa que alrededor del 30\% de las empresas manufactureras del Uruguay realizaron alguna actividad vinculada a la CTI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1" lang="en">
                <a:solidFill>
                  <a:schemeClr val="dk1"/>
                </a:solidFill>
              </a:rPr>
              <a:t>Otro aspecto estructural es la relativamente baja inversión en conocimiento</a:t>
            </a:r>
            <a:r>
              <a:rPr lang="en">
                <a:solidFill>
                  <a:schemeClr val="dk1"/>
                </a:solidFill>
              </a:rPr>
              <a:t>. En el año 2004 la inversión pública no superaba el 0,25\% del PBI, estimándose la inversión privada en la mitad de la pública. En el año 2015 la inversión en actividades de CTI era de 0,36\% del Producto Bruto Interno (PBI) siendo el 75\% correspondiente al gasto público en la materia (ANII, boletìn 2017)</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Estos cambios a nivel institucional han tenido un correlato en el aumento de la inversión pública en CTI, la cual se ha multiplicado varias veces con respecto a 2005. De todas formas cabe destacar que Uruguay es un país de ingreso medio-alto, cuyo PBI per cápita es de los más elevados en América Latina y sin embargo en porcentaje invierte por debajo de sus vecinos. </a:t>
            </a:r>
            <a:r>
              <a:rPr b="1" lang="en">
                <a:solidFill>
                  <a:schemeClr val="dk1"/>
                </a:solidFill>
              </a:rPr>
              <a:t>El máximo porcentaje del PBI invertido en CTI ha sido de 0.43\% en el año 2007 disminuyendo el mismo para el año 2014 a un 0.34\%, lo cual resulta bajo si se lo compara con Brasil que hace más de una década invierte en el entorno del 1\% de su PBI</a:t>
            </a:r>
            <a:r>
              <a:rPr lang="en">
                <a:solidFill>
                  <a:schemeClr val="dk1"/>
                </a:solidFill>
              </a:rPr>
              <a:t> (Banco Mundial, datos oficiales en su página web)</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3988f26b6a_0_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3988f26b6a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entre los años </a:t>
            </a:r>
            <a:r>
              <a:rPr b="1" lang="en">
                <a:solidFill>
                  <a:schemeClr val="dk1"/>
                </a:solidFill>
              </a:rPr>
              <a:t>1973 y 1984 la situación era preocupante</a:t>
            </a:r>
            <a:r>
              <a:rPr lang="en">
                <a:solidFill>
                  <a:schemeClr val="dk1"/>
                </a:solidFill>
              </a:rPr>
              <a:t>. </a:t>
            </a:r>
            <a:endParaRPr>
              <a:solidFill>
                <a:schemeClr val="dk1"/>
              </a:solidFill>
            </a:endParaRPr>
          </a:p>
          <a:p>
            <a:pPr indent="0" lvl="0" marL="0" rtl="0" algn="l">
              <a:lnSpc>
                <a:spcPct val="115000"/>
              </a:lnSpc>
              <a:spcBef>
                <a:spcPts val="0"/>
              </a:spcBef>
              <a:spcAft>
                <a:spcPts val="0"/>
              </a:spcAft>
              <a:buNone/>
            </a:pPr>
            <a:r>
              <a:rPr lang="en">
                <a:solidFill>
                  <a:schemeClr val="dk1"/>
                </a:solidFill>
              </a:rPr>
              <a:t>falta de articulación y coordinación de los distintos actores</a:t>
            </a:r>
            <a:endParaRPr>
              <a:solidFill>
                <a:schemeClr val="dk1"/>
              </a:solidFill>
            </a:endParaRPr>
          </a:p>
          <a:p>
            <a:pPr indent="0" lvl="0" marL="0" rtl="0" algn="l">
              <a:lnSpc>
                <a:spcPct val="115000"/>
              </a:lnSpc>
              <a:spcBef>
                <a:spcPts val="0"/>
              </a:spcBef>
              <a:spcAft>
                <a:spcPts val="0"/>
              </a:spcAft>
              <a:buNone/>
            </a:pPr>
            <a:r>
              <a:rPr lang="en">
                <a:solidFill>
                  <a:schemeClr val="dk1"/>
                </a:solidFill>
              </a:rPr>
              <a:t>la escasa demanda de CTI por parte del empresariado nacional</a:t>
            </a:r>
            <a:endParaRPr>
              <a:solidFill>
                <a:schemeClr val="dk1"/>
              </a:solidFill>
            </a:endParaRPr>
          </a:p>
          <a:p>
            <a:pPr indent="0" lvl="0" marL="0" rtl="0" algn="l">
              <a:lnSpc>
                <a:spcPct val="115000"/>
              </a:lnSpc>
              <a:spcBef>
                <a:spcPts val="0"/>
              </a:spcBef>
              <a:spcAft>
                <a:spcPts val="0"/>
              </a:spcAft>
              <a:buNone/>
            </a:pPr>
            <a:r>
              <a:rPr lang="en">
                <a:solidFill>
                  <a:schemeClr val="dk1"/>
                </a:solidFill>
              </a:rPr>
              <a:t>la magra inversión nacional pública y privada en la materia</a:t>
            </a:r>
            <a:endParaRPr>
              <a:solidFill>
                <a:schemeClr val="dk1"/>
              </a:solidFill>
            </a:endParaRPr>
          </a:p>
          <a:p>
            <a:pPr indent="0" lvl="0" marL="0" rtl="0" algn="l">
              <a:lnSpc>
                <a:spcPct val="115000"/>
              </a:lnSpc>
              <a:spcBef>
                <a:spcPts val="0"/>
              </a:spcBef>
              <a:spcAft>
                <a:spcPts val="0"/>
              </a:spcAft>
              <a:buNone/>
            </a:pPr>
            <a:r>
              <a:rPr lang="en">
                <a:solidFill>
                  <a:schemeClr val="dk1"/>
                </a:solidFill>
              </a:rPr>
              <a:t>inexistencia de un plan director que estructure los esfuerzos de la política pública [Rubianes, 2014].</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Antes de las modificaciones en la institucionalidad en torno a la CTI, la </a:t>
            </a:r>
            <a:r>
              <a:rPr b="1" lang="en">
                <a:solidFill>
                  <a:schemeClr val="dk1"/>
                </a:solidFill>
              </a:rPr>
              <a:t>Universidad de la República (UdelaR) conformaba una isla mayor dentro de un archipiélago atomizado</a:t>
            </a:r>
            <a:r>
              <a:rPr lang="en">
                <a:solidFill>
                  <a:schemeClr val="dk1"/>
                </a:solidFill>
              </a:rPr>
              <a:t> de instituciones donde se concentraba gran parte de la capacidad nacional de producción científica {Rubianes2014}. Otra institución con una presencia destacada era el </a:t>
            </a:r>
            <a:r>
              <a:rPr b="1" lang="en">
                <a:solidFill>
                  <a:schemeClr val="dk1"/>
                </a:solidFill>
              </a:rPr>
              <a:t>Instituto Nacional de Investigación Agropecuaria (INIA</a:t>
            </a:r>
            <a:r>
              <a:rPr lang="en">
                <a:solidFill>
                  <a:schemeClr val="dk1"/>
                </a:solidFill>
              </a:rPr>
              <a:t>)</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1" lang="en">
                <a:solidFill>
                  <a:schemeClr val="dk1"/>
                </a:solidFill>
              </a:rPr>
              <a:t>Un aspecto estructural es el de la escasa demanda de CTI por parte del empresariado nacional a nivel histórico</a:t>
            </a:r>
            <a:r>
              <a:rPr lang="en">
                <a:solidFill>
                  <a:schemeClr val="dk1"/>
                </a:solidFill>
              </a:rPr>
              <a:t> se hace evidente cuando se observa que alrededor del 30\% de las empresas manufactureras del Uruguay realizaron alguna actividad vinculada a la CTI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1" lang="en">
                <a:solidFill>
                  <a:schemeClr val="dk1"/>
                </a:solidFill>
              </a:rPr>
              <a:t>Otro aspecto estructural es la relativamente baja inversión en conocimiento</a:t>
            </a:r>
            <a:r>
              <a:rPr lang="en">
                <a:solidFill>
                  <a:schemeClr val="dk1"/>
                </a:solidFill>
              </a:rPr>
              <a:t>. En el año 2004 la inversión pública no superaba el 0,25\% del PBI, estimándose la inversión privada en la mitad de la pública. En el año 2015 la inversión en actividades de CTI era de 0,36\% del Producto Bruto Interno (PBI) siendo el 75\% correspondiente al gasto público en la materia (ANII, boletìn 2017)</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rPr>
              <a:t>Estos cambios a nivel institucional han tenido un correlato en el aumento de la inversión pública en CTI, la cual se ha multiplicado varias veces con respecto a 2005. De todas formas cabe destacar que Uruguay es un país de ingreso medio-alto, cuyo PBI per cápita es de los más elevados en América Latina y sin embargo en porcentaje invierte por debajo de sus vecinos. </a:t>
            </a:r>
            <a:r>
              <a:rPr b="1" lang="en">
                <a:solidFill>
                  <a:schemeClr val="dk1"/>
                </a:solidFill>
              </a:rPr>
              <a:t>El máximo porcentaje del PBI invertido en CTI ha sido de 0.43\% en el año 2007 disminuyendo el mismo para el año 2014 a un 0.34\%, lo cual resulta bajo si se lo compara con Brasil que hace más de una década invierte en el entorno del 1\% de su PBI</a:t>
            </a:r>
            <a:r>
              <a:rPr lang="en">
                <a:solidFill>
                  <a:schemeClr val="dk1"/>
                </a:solidFill>
              </a:rPr>
              <a:t> (Banco Mundial, datos oficiales en su página web)</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2"/>
          <p:cNvSpPr/>
          <p:nvPr/>
        </p:nvSpPr>
        <p:spPr>
          <a:xfrm flipH="1">
            <a:off x="-688" y="0"/>
            <a:ext cx="45756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468925" y="2387250"/>
            <a:ext cx="3636600" cy="2259000"/>
          </a:xfrm>
          <a:prstGeom prst="rect">
            <a:avLst/>
          </a:prstGeom>
        </p:spPr>
        <p:txBody>
          <a:bodyPr anchorCtr="0" anchor="t" bIns="91425" lIns="91425" spcFirstLastPara="1" rIns="91425" wrap="square" tIns="91425">
            <a:noAutofit/>
          </a:bodyPr>
          <a:lstStyle>
            <a:lvl1pPr lvl="0">
              <a:spcBef>
                <a:spcPts val="0"/>
              </a:spcBef>
              <a:spcAft>
                <a:spcPts val="0"/>
              </a:spcAft>
              <a:buClr>
                <a:srgbClr val="F67031"/>
              </a:buClr>
              <a:buSzPts val="3000"/>
              <a:buNone/>
              <a:defRPr b="1" sz="3000">
                <a:solidFill>
                  <a:srgbClr val="F67031"/>
                </a:solidFill>
              </a:defRPr>
            </a:lvl1pPr>
            <a:lvl2pPr lvl="1">
              <a:spcBef>
                <a:spcPts val="0"/>
              </a:spcBef>
              <a:spcAft>
                <a:spcPts val="0"/>
              </a:spcAft>
              <a:buClr>
                <a:srgbClr val="F67031"/>
              </a:buClr>
              <a:buSzPts val="3000"/>
              <a:buNone/>
              <a:defRPr b="1" sz="3000">
                <a:solidFill>
                  <a:srgbClr val="F67031"/>
                </a:solidFill>
              </a:defRPr>
            </a:lvl2pPr>
            <a:lvl3pPr lvl="2">
              <a:spcBef>
                <a:spcPts val="0"/>
              </a:spcBef>
              <a:spcAft>
                <a:spcPts val="0"/>
              </a:spcAft>
              <a:buClr>
                <a:srgbClr val="F67031"/>
              </a:buClr>
              <a:buSzPts val="3000"/>
              <a:buNone/>
              <a:defRPr b="1" sz="3000">
                <a:solidFill>
                  <a:srgbClr val="F67031"/>
                </a:solidFill>
              </a:defRPr>
            </a:lvl3pPr>
            <a:lvl4pPr lvl="3">
              <a:spcBef>
                <a:spcPts val="0"/>
              </a:spcBef>
              <a:spcAft>
                <a:spcPts val="0"/>
              </a:spcAft>
              <a:buClr>
                <a:srgbClr val="F67031"/>
              </a:buClr>
              <a:buSzPts val="3000"/>
              <a:buNone/>
              <a:defRPr b="1" sz="3000">
                <a:solidFill>
                  <a:srgbClr val="F67031"/>
                </a:solidFill>
              </a:defRPr>
            </a:lvl4pPr>
            <a:lvl5pPr lvl="4">
              <a:spcBef>
                <a:spcPts val="0"/>
              </a:spcBef>
              <a:spcAft>
                <a:spcPts val="0"/>
              </a:spcAft>
              <a:buClr>
                <a:srgbClr val="F67031"/>
              </a:buClr>
              <a:buSzPts val="3000"/>
              <a:buNone/>
              <a:defRPr b="1" sz="3000">
                <a:solidFill>
                  <a:srgbClr val="F67031"/>
                </a:solidFill>
              </a:defRPr>
            </a:lvl5pPr>
            <a:lvl6pPr lvl="5">
              <a:spcBef>
                <a:spcPts val="0"/>
              </a:spcBef>
              <a:spcAft>
                <a:spcPts val="0"/>
              </a:spcAft>
              <a:buClr>
                <a:srgbClr val="F67031"/>
              </a:buClr>
              <a:buSzPts val="3000"/>
              <a:buNone/>
              <a:defRPr b="1" sz="3000">
                <a:solidFill>
                  <a:srgbClr val="F67031"/>
                </a:solidFill>
              </a:defRPr>
            </a:lvl6pPr>
            <a:lvl7pPr lvl="6">
              <a:spcBef>
                <a:spcPts val="0"/>
              </a:spcBef>
              <a:spcAft>
                <a:spcPts val="0"/>
              </a:spcAft>
              <a:buClr>
                <a:srgbClr val="F67031"/>
              </a:buClr>
              <a:buSzPts val="3000"/>
              <a:buNone/>
              <a:defRPr b="1" sz="3000">
                <a:solidFill>
                  <a:srgbClr val="F67031"/>
                </a:solidFill>
              </a:defRPr>
            </a:lvl7pPr>
            <a:lvl8pPr lvl="7">
              <a:spcBef>
                <a:spcPts val="0"/>
              </a:spcBef>
              <a:spcAft>
                <a:spcPts val="0"/>
              </a:spcAft>
              <a:buClr>
                <a:srgbClr val="F67031"/>
              </a:buClr>
              <a:buSzPts val="3000"/>
              <a:buNone/>
              <a:defRPr b="1" sz="3000">
                <a:solidFill>
                  <a:srgbClr val="F67031"/>
                </a:solidFill>
              </a:defRPr>
            </a:lvl8pPr>
            <a:lvl9pPr lvl="8">
              <a:spcBef>
                <a:spcPts val="0"/>
              </a:spcBef>
              <a:spcAft>
                <a:spcPts val="0"/>
              </a:spcAft>
              <a:buClr>
                <a:srgbClr val="F67031"/>
              </a:buClr>
              <a:buSzPts val="3000"/>
              <a:buNone/>
              <a:defRPr b="1" sz="3000">
                <a:solidFill>
                  <a:srgbClr val="F67031"/>
                </a:solidFill>
              </a:defRPr>
            </a:lvl9pPr>
          </a:lstStyle>
          <a:p/>
        </p:txBody>
      </p:sp>
      <p:sp>
        <p:nvSpPr>
          <p:cNvPr id="12" name="Google Shape;12;p2"/>
          <p:cNvSpPr/>
          <p:nvPr/>
        </p:nvSpPr>
        <p:spPr>
          <a:xfrm>
            <a:off x="4574900" y="-150"/>
            <a:ext cx="185400" cy="5143500"/>
          </a:xfrm>
          <a:prstGeom prst="rect">
            <a:avLst/>
          </a:prstGeom>
          <a:gradFill>
            <a:gsLst>
              <a:gs pos="0">
                <a:srgbClr val="000014">
                  <a:alpha val="49803"/>
                </a:srgbClr>
              </a:gs>
              <a:gs pos="100000">
                <a:srgbClr val="000014">
                  <a:alpha val="0"/>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65" name="Shape 65"/>
        <p:cNvGrpSpPr/>
        <p:nvPr/>
      </p:nvGrpSpPr>
      <p:grpSpPr>
        <a:xfrm>
          <a:off x="0" y="0"/>
          <a:ext cx="0" cy="0"/>
          <a:chOff x="0" y="0"/>
          <a:chExt cx="0" cy="0"/>
        </a:xfrm>
      </p:grpSpPr>
      <p:sp>
        <p:nvSpPr>
          <p:cNvPr id="66" name="Google Shape;66;p11"/>
          <p:cNvSpPr/>
          <p:nvPr/>
        </p:nvSpPr>
        <p:spPr>
          <a:xfrm flipH="1">
            <a:off x="2472375" y="0"/>
            <a:ext cx="113100" cy="5143500"/>
          </a:xfrm>
          <a:prstGeom prst="rect">
            <a:avLst/>
          </a:prstGeom>
          <a:gradFill>
            <a:gsLst>
              <a:gs pos="0">
                <a:srgbClr val="000014">
                  <a:alpha val="20000"/>
                </a:srgbClr>
              </a:gs>
              <a:gs pos="100000">
                <a:srgbClr val="000014">
                  <a:alpha val="0"/>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67" name="Google Shape;67;p11"/>
          <p:cNvSpPr/>
          <p:nvPr/>
        </p:nvSpPr>
        <p:spPr>
          <a:xfrm>
            <a:off x="2585475" y="0"/>
            <a:ext cx="65586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1"/>
          <p:cNvSpPr txBox="1"/>
          <p:nvPr>
            <p:ph type="title"/>
          </p:nvPr>
        </p:nvSpPr>
        <p:spPr>
          <a:xfrm>
            <a:off x="234450" y="575500"/>
            <a:ext cx="2046300" cy="39810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69" name="Google Shape;69;p11"/>
          <p:cNvSpPr txBox="1"/>
          <p:nvPr>
            <p:ph idx="1" type="body"/>
          </p:nvPr>
        </p:nvSpPr>
        <p:spPr>
          <a:xfrm>
            <a:off x="3062200" y="575500"/>
            <a:ext cx="2730000" cy="3981000"/>
          </a:xfrm>
          <a:prstGeom prst="rect">
            <a:avLst/>
          </a:prstGeom>
        </p:spPr>
        <p:txBody>
          <a:bodyPr anchorCtr="0" anchor="t" bIns="91425" lIns="91425" spcFirstLastPara="1" rIns="91425" wrap="square" tIns="91425">
            <a:noAutofit/>
          </a:bodyPr>
          <a:lstStyle>
            <a:lvl1pPr indent="-298450" lvl="0" marL="457200">
              <a:spcBef>
                <a:spcPts val="60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
        <p:nvSpPr>
          <p:cNvPr id="70" name="Google Shape;70;p11"/>
          <p:cNvSpPr txBox="1"/>
          <p:nvPr>
            <p:ph idx="2" type="body"/>
          </p:nvPr>
        </p:nvSpPr>
        <p:spPr>
          <a:xfrm>
            <a:off x="5956701" y="575500"/>
            <a:ext cx="2730000" cy="3981000"/>
          </a:xfrm>
          <a:prstGeom prst="rect">
            <a:avLst/>
          </a:prstGeom>
        </p:spPr>
        <p:txBody>
          <a:bodyPr anchorCtr="0" anchor="t" bIns="91425" lIns="91425" spcFirstLastPara="1" rIns="91425" wrap="square" tIns="91425">
            <a:noAutofit/>
          </a:bodyPr>
          <a:lstStyle>
            <a:lvl1pPr indent="-298450" lvl="0" marL="457200">
              <a:spcBef>
                <a:spcPts val="60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
        <p:nvSpPr>
          <p:cNvPr id="71" name="Google Shape;71;p11"/>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72" name="Shape 72"/>
        <p:cNvGrpSpPr/>
        <p:nvPr/>
      </p:nvGrpSpPr>
      <p:grpSpPr>
        <a:xfrm>
          <a:off x="0" y="0"/>
          <a:ext cx="0" cy="0"/>
          <a:chOff x="0" y="0"/>
          <a:chExt cx="0" cy="0"/>
        </a:xfrm>
      </p:grpSpPr>
      <p:sp>
        <p:nvSpPr>
          <p:cNvPr id="73" name="Google Shape;73;p12"/>
          <p:cNvSpPr/>
          <p:nvPr/>
        </p:nvSpPr>
        <p:spPr>
          <a:xfrm flipH="1">
            <a:off x="2472375" y="0"/>
            <a:ext cx="113100" cy="5143500"/>
          </a:xfrm>
          <a:prstGeom prst="rect">
            <a:avLst/>
          </a:prstGeom>
          <a:gradFill>
            <a:gsLst>
              <a:gs pos="0">
                <a:srgbClr val="000014">
                  <a:alpha val="20000"/>
                </a:srgbClr>
              </a:gs>
              <a:gs pos="100000">
                <a:srgbClr val="000014">
                  <a:alpha val="0"/>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74" name="Google Shape;74;p12"/>
          <p:cNvSpPr/>
          <p:nvPr/>
        </p:nvSpPr>
        <p:spPr>
          <a:xfrm>
            <a:off x="2585475" y="0"/>
            <a:ext cx="65586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2"/>
          <p:cNvSpPr txBox="1"/>
          <p:nvPr>
            <p:ph type="title"/>
          </p:nvPr>
        </p:nvSpPr>
        <p:spPr>
          <a:xfrm>
            <a:off x="234450" y="575500"/>
            <a:ext cx="2046300" cy="3981000"/>
          </a:xfrm>
          <a:prstGeom prst="rect">
            <a:avLst/>
          </a:prstGeom>
        </p:spPr>
        <p:txBody>
          <a:bodyPr anchorCtr="0" anchor="t" bIns="91425" lIns="91425" spcFirstLastPara="1" rIns="91425" wrap="square" tIns="91425">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p:txBody>
      </p:sp>
      <p:sp>
        <p:nvSpPr>
          <p:cNvPr id="76" name="Google Shape;76;p12"/>
          <p:cNvSpPr txBox="1"/>
          <p:nvPr>
            <p:ph idx="1" type="body"/>
          </p:nvPr>
        </p:nvSpPr>
        <p:spPr>
          <a:xfrm>
            <a:off x="3069325" y="575500"/>
            <a:ext cx="1789800" cy="3981000"/>
          </a:xfrm>
          <a:prstGeom prst="rect">
            <a:avLst/>
          </a:prstGeom>
        </p:spPr>
        <p:txBody>
          <a:bodyPr anchorCtr="0" anchor="t" bIns="91425" lIns="91425" spcFirstLastPara="1" rIns="91425" wrap="square" tIns="91425">
            <a:noAutofit/>
          </a:bodyPr>
          <a:lstStyle>
            <a:lvl1pPr indent="-285750" lvl="0" marL="457200" rtl="0">
              <a:spcBef>
                <a:spcPts val="600"/>
              </a:spcBef>
              <a:spcAft>
                <a:spcPts val="0"/>
              </a:spcAft>
              <a:buSzPts val="900"/>
              <a:buChar char="▪"/>
              <a:defRPr sz="900"/>
            </a:lvl1pPr>
            <a:lvl2pPr indent="-285750" lvl="1" marL="914400" rtl="0">
              <a:spcBef>
                <a:spcPts val="0"/>
              </a:spcBef>
              <a:spcAft>
                <a:spcPts val="0"/>
              </a:spcAft>
              <a:buSzPts val="900"/>
              <a:buChar char="-"/>
              <a:defRPr sz="900"/>
            </a:lvl2pPr>
            <a:lvl3pPr indent="-285750" lvl="2" marL="1371600" rtl="0">
              <a:spcBef>
                <a:spcPts val="0"/>
              </a:spcBef>
              <a:spcAft>
                <a:spcPts val="0"/>
              </a:spcAft>
              <a:buSzPts val="900"/>
              <a:buChar char="-"/>
              <a:defRPr sz="900"/>
            </a:lvl3pPr>
            <a:lvl4pPr indent="-285750" lvl="3" marL="1828800" rtl="0">
              <a:spcBef>
                <a:spcPts val="0"/>
              </a:spcBef>
              <a:spcAft>
                <a:spcPts val="0"/>
              </a:spcAft>
              <a:buSzPts val="900"/>
              <a:buChar char="-"/>
              <a:defRPr sz="900"/>
            </a:lvl4pPr>
            <a:lvl5pPr indent="-285750" lvl="4" marL="2286000" rtl="0">
              <a:spcBef>
                <a:spcPts val="0"/>
              </a:spcBef>
              <a:spcAft>
                <a:spcPts val="0"/>
              </a:spcAft>
              <a:buSzPts val="900"/>
              <a:buChar char="-"/>
              <a:defRPr sz="900"/>
            </a:lvl5pPr>
            <a:lvl6pPr indent="-285750" lvl="5" marL="2743200" rtl="0">
              <a:spcBef>
                <a:spcPts val="0"/>
              </a:spcBef>
              <a:spcAft>
                <a:spcPts val="0"/>
              </a:spcAft>
              <a:buSzPts val="900"/>
              <a:buChar char="-"/>
              <a:defRPr sz="900"/>
            </a:lvl6pPr>
            <a:lvl7pPr indent="-285750" lvl="6" marL="3200400" rtl="0">
              <a:spcBef>
                <a:spcPts val="0"/>
              </a:spcBef>
              <a:spcAft>
                <a:spcPts val="0"/>
              </a:spcAft>
              <a:buSzPts val="900"/>
              <a:buChar char="-"/>
              <a:defRPr sz="900"/>
            </a:lvl7pPr>
            <a:lvl8pPr indent="-285750" lvl="7" marL="3657600" rtl="0">
              <a:spcBef>
                <a:spcPts val="0"/>
              </a:spcBef>
              <a:spcAft>
                <a:spcPts val="0"/>
              </a:spcAft>
              <a:buSzPts val="900"/>
              <a:buChar char="-"/>
              <a:defRPr sz="900"/>
            </a:lvl8pPr>
            <a:lvl9pPr indent="-285750" lvl="8" marL="4114800" rtl="0">
              <a:spcBef>
                <a:spcPts val="0"/>
              </a:spcBef>
              <a:spcAft>
                <a:spcPts val="0"/>
              </a:spcAft>
              <a:buSzPts val="900"/>
              <a:buChar char="-"/>
              <a:defRPr sz="900"/>
            </a:lvl9pPr>
          </a:lstStyle>
          <a:p/>
        </p:txBody>
      </p:sp>
      <p:sp>
        <p:nvSpPr>
          <p:cNvPr id="77" name="Google Shape;77;p12"/>
          <p:cNvSpPr txBox="1"/>
          <p:nvPr>
            <p:ph idx="2" type="body"/>
          </p:nvPr>
        </p:nvSpPr>
        <p:spPr>
          <a:xfrm>
            <a:off x="4951006" y="575500"/>
            <a:ext cx="1789800" cy="3981000"/>
          </a:xfrm>
          <a:prstGeom prst="rect">
            <a:avLst/>
          </a:prstGeom>
        </p:spPr>
        <p:txBody>
          <a:bodyPr anchorCtr="0" anchor="t" bIns="91425" lIns="91425" spcFirstLastPara="1" rIns="91425" wrap="square" tIns="91425">
            <a:noAutofit/>
          </a:bodyPr>
          <a:lstStyle>
            <a:lvl1pPr indent="-285750" lvl="0" marL="457200" rtl="0">
              <a:spcBef>
                <a:spcPts val="600"/>
              </a:spcBef>
              <a:spcAft>
                <a:spcPts val="0"/>
              </a:spcAft>
              <a:buSzPts val="900"/>
              <a:buChar char="▪"/>
              <a:defRPr sz="900"/>
            </a:lvl1pPr>
            <a:lvl2pPr indent="-285750" lvl="1" marL="914400" rtl="0">
              <a:spcBef>
                <a:spcPts val="0"/>
              </a:spcBef>
              <a:spcAft>
                <a:spcPts val="0"/>
              </a:spcAft>
              <a:buSzPts val="900"/>
              <a:buChar char="-"/>
              <a:defRPr sz="900"/>
            </a:lvl2pPr>
            <a:lvl3pPr indent="-285750" lvl="2" marL="1371600" rtl="0">
              <a:spcBef>
                <a:spcPts val="0"/>
              </a:spcBef>
              <a:spcAft>
                <a:spcPts val="0"/>
              </a:spcAft>
              <a:buSzPts val="900"/>
              <a:buChar char="-"/>
              <a:defRPr sz="900"/>
            </a:lvl3pPr>
            <a:lvl4pPr indent="-285750" lvl="3" marL="1828800" rtl="0">
              <a:spcBef>
                <a:spcPts val="0"/>
              </a:spcBef>
              <a:spcAft>
                <a:spcPts val="0"/>
              </a:spcAft>
              <a:buSzPts val="900"/>
              <a:buChar char="-"/>
              <a:defRPr sz="900"/>
            </a:lvl4pPr>
            <a:lvl5pPr indent="-285750" lvl="4" marL="2286000" rtl="0">
              <a:spcBef>
                <a:spcPts val="0"/>
              </a:spcBef>
              <a:spcAft>
                <a:spcPts val="0"/>
              </a:spcAft>
              <a:buSzPts val="900"/>
              <a:buChar char="-"/>
              <a:defRPr sz="900"/>
            </a:lvl5pPr>
            <a:lvl6pPr indent="-285750" lvl="5" marL="2743200" rtl="0">
              <a:spcBef>
                <a:spcPts val="0"/>
              </a:spcBef>
              <a:spcAft>
                <a:spcPts val="0"/>
              </a:spcAft>
              <a:buSzPts val="900"/>
              <a:buChar char="-"/>
              <a:defRPr sz="900"/>
            </a:lvl6pPr>
            <a:lvl7pPr indent="-285750" lvl="6" marL="3200400" rtl="0">
              <a:spcBef>
                <a:spcPts val="0"/>
              </a:spcBef>
              <a:spcAft>
                <a:spcPts val="0"/>
              </a:spcAft>
              <a:buSzPts val="900"/>
              <a:buChar char="-"/>
              <a:defRPr sz="900"/>
            </a:lvl7pPr>
            <a:lvl8pPr indent="-285750" lvl="7" marL="3657600" rtl="0">
              <a:spcBef>
                <a:spcPts val="0"/>
              </a:spcBef>
              <a:spcAft>
                <a:spcPts val="0"/>
              </a:spcAft>
              <a:buSzPts val="900"/>
              <a:buChar char="-"/>
              <a:defRPr sz="900"/>
            </a:lvl8pPr>
            <a:lvl9pPr indent="-285750" lvl="8" marL="4114800" rtl="0">
              <a:spcBef>
                <a:spcPts val="0"/>
              </a:spcBef>
              <a:spcAft>
                <a:spcPts val="0"/>
              </a:spcAft>
              <a:buSzPts val="900"/>
              <a:buChar char="-"/>
              <a:defRPr sz="900"/>
            </a:lvl9pPr>
          </a:lstStyle>
          <a:p/>
        </p:txBody>
      </p:sp>
      <p:sp>
        <p:nvSpPr>
          <p:cNvPr id="78" name="Google Shape;78;p12"/>
          <p:cNvSpPr txBox="1"/>
          <p:nvPr>
            <p:ph idx="3" type="body"/>
          </p:nvPr>
        </p:nvSpPr>
        <p:spPr>
          <a:xfrm>
            <a:off x="6832686" y="575500"/>
            <a:ext cx="1789800" cy="3981000"/>
          </a:xfrm>
          <a:prstGeom prst="rect">
            <a:avLst/>
          </a:prstGeom>
        </p:spPr>
        <p:txBody>
          <a:bodyPr anchorCtr="0" anchor="t" bIns="91425" lIns="91425" spcFirstLastPara="1" rIns="91425" wrap="square" tIns="91425">
            <a:noAutofit/>
          </a:bodyPr>
          <a:lstStyle>
            <a:lvl1pPr indent="-285750" lvl="0" marL="457200" rtl="0">
              <a:spcBef>
                <a:spcPts val="600"/>
              </a:spcBef>
              <a:spcAft>
                <a:spcPts val="0"/>
              </a:spcAft>
              <a:buSzPts val="900"/>
              <a:buChar char="▪"/>
              <a:defRPr sz="900"/>
            </a:lvl1pPr>
            <a:lvl2pPr indent="-285750" lvl="1" marL="914400" rtl="0">
              <a:spcBef>
                <a:spcPts val="0"/>
              </a:spcBef>
              <a:spcAft>
                <a:spcPts val="0"/>
              </a:spcAft>
              <a:buSzPts val="900"/>
              <a:buChar char="-"/>
              <a:defRPr sz="900"/>
            </a:lvl2pPr>
            <a:lvl3pPr indent="-285750" lvl="2" marL="1371600" rtl="0">
              <a:spcBef>
                <a:spcPts val="0"/>
              </a:spcBef>
              <a:spcAft>
                <a:spcPts val="0"/>
              </a:spcAft>
              <a:buSzPts val="900"/>
              <a:buChar char="-"/>
              <a:defRPr sz="900"/>
            </a:lvl3pPr>
            <a:lvl4pPr indent="-285750" lvl="3" marL="1828800" rtl="0">
              <a:spcBef>
                <a:spcPts val="0"/>
              </a:spcBef>
              <a:spcAft>
                <a:spcPts val="0"/>
              </a:spcAft>
              <a:buSzPts val="900"/>
              <a:buChar char="-"/>
              <a:defRPr sz="900"/>
            </a:lvl4pPr>
            <a:lvl5pPr indent="-285750" lvl="4" marL="2286000" rtl="0">
              <a:spcBef>
                <a:spcPts val="0"/>
              </a:spcBef>
              <a:spcAft>
                <a:spcPts val="0"/>
              </a:spcAft>
              <a:buSzPts val="900"/>
              <a:buChar char="-"/>
              <a:defRPr sz="900"/>
            </a:lvl5pPr>
            <a:lvl6pPr indent="-285750" lvl="5" marL="2743200" rtl="0">
              <a:spcBef>
                <a:spcPts val="0"/>
              </a:spcBef>
              <a:spcAft>
                <a:spcPts val="0"/>
              </a:spcAft>
              <a:buSzPts val="900"/>
              <a:buChar char="-"/>
              <a:defRPr sz="900"/>
            </a:lvl6pPr>
            <a:lvl7pPr indent="-285750" lvl="6" marL="3200400" rtl="0">
              <a:spcBef>
                <a:spcPts val="0"/>
              </a:spcBef>
              <a:spcAft>
                <a:spcPts val="0"/>
              </a:spcAft>
              <a:buSzPts val="900"/>
              <a:buChar char="-"/>
              <a:defRPr sz="900"/>
            </a:lvl7pPr>
            <a:lvl8pPr indent="-285750" lvl="7" marL="3657600" rtl="0">
              <a:spcBef>
                <a:spcPts val="0"/>
              </a:spcBef>
              <a:spcAft>
                <a:spcPts val="0"/>
              </a:spcAft>
              <a:buSzPts val="900"/>
              <a:buChar char="-"/>
              <a:defRPr sz="900"/>
            </a:lvl8pPr>
            <a:lvl9pPr indent="-285750" lvl="8" marL="4114800" rtl="0">
              <a:spcBef>
                <a:spcPts val="0"/>
              </a:spcBef>
              <a:spcAft>
                <a:spcPts val="0"/>
              </a:spcAft>
              <a:buSzPts val="900"/>
              <a:buChar char="-"/>
              <a:defRPr sz="900"/>
            </a:lvl9pPr>
          </a:lstStyle>
          <a:p/>
        </p:txBody>
      </p:sp>
      <p:sp>
        <p:nvSpPr>
          <p:cNvPr id="79" name="Google Shape;79;p12"/>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0" name="Shape 80"/>
        <p:cNvGrpSpPr/>
        <p:nvPr/>
      </p:nvGrpSpPr>
      <p:grpSpPr>
        <a:xfrm>
          <a:off x="0" y="0"/>
          <a:ext cx="0" cy="0"/>
          <a:chOff x="0" y="0"/>
          <a:chExt cx="0" cy="0"/>
        </a:xfrm>
      </p:grpSpPr>
      <p:sp>
        <p:nvSpPr>
          <p:cNvPr id="81" name="Google Shape;81;p13"/>
          <p:cNvSpPr/>
          <p:nvPr/>
        </p:nvSpPr>
        <p:spPr>
          <a:xfrm flipH="1">
            <a:off x="2472375" y="0"/>
            <a:ext cx="113100" cy="5143500"/>
          </a:xfrm>
          <a:prstGeom prst="rect">
            <a:avLst/>
          </a:prstGeom>
          <a:gradFill>
            <a:gsLst>
              <a:gs pos="0">
                <a:srgbClr val="000014">
                  <a:alpha val="20000"/>
                </a:srgbClr>
              </a:gs>
              <a:gs pos="100000">
                <a:srgbClr val="000014">
                  <a:alpha val="0"/>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82" name="Google Shape;82;p13"/>
          <p:cNvSpPr/>
          <p:nvPr/>
        </p:nvSpPr>
        <p:spPr>
          <a:xfrm>
            <a:off x="2585475" y="0"/>
            <a:ext cx="65586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3"/>
          <p:cNvSpPr txBox="1"/>
          <p:nvPr>
            <p:ph type="title"/>
          </p:nvPr>
        </p:nvSpPr>
        <p:spPr>
          <a:xfrm>
            <a:off x="234450" y="575500"/>
            <a:ext cx="2046300" cy="39810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84" name="Google Shape;84;p13"/>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5" name="Shape 85"/>
        <p:cNvGrpSpPr/>
        <p:nvPr/>
      </p:nvGrpSpPr>
      <p:grpSpPr>
        <a:xfrm>
          <a:off x="0" y="0"/>
          <a:ext cx="0" cy="0"/>
          <a:chOff x="0" y="0"/>
          <a:chExt cx="0" cy="0"/>
        </a:xfrm>
      </p:grpSpPr>
      <p:sp>
        <p:nvSpPr>
          <p:cNvPr id="86" name="Google Shape;86;p14"/>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13" name="Shape 13"/>
        <p:cNvGrpSpPr/>
        <p:nvPr/>
      </p:nvGrpSpPr>
      <p:grpSpPr>
        <a:xfrm>
          <a:off x="0" y="0"/>
          <a:ext cx="0" cy="0"/>
          <a:chOff x="0" y="0"/>
          <a:chExt cx="0" cy="0"/>
        </a:xfrm>
      </p:grpSpPr>
      <p:sp>
        <p:nvSpPr>
          <p:cNvPr id="14" name="Google Shape;14;p3"/>
          <p:cNvSpPr/>
          <p:nvPr/>
        </p:nvSpPr>
        <p:spPr>
          <a:xfrm flipH="1">
            <a:off x="-7125" y="0"/>
            <a:ext cx="25926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3"/>
          <p:cNvSpPr/>
          <p:nvPr/>
        </p:nvSpPr>
        <p:spPr>
          <a:xfrm>
            <a:off x="2585478" y="0"/>
            <a:ext cx="113100" cy="5143500"/>
          </a:xfrm>
          <a:prstGeom prst="rect">
            <a:avLst/>
          </a:prstGeom>
          <a:gradFill>
            <a:gsLst>
              <a:gs pos="0">
                <a:srgbClr val="000014">
                  <a:alpha val="20000"/>
                </a:srgbClr>
              </a:gs>
              <a:gs pos="100000">
                <a:srgbClr val="000014">
                  <a:alpha val="0"/>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6" name="Google Shape;16;p3"/>
          <p:cNvSpPr txBox="1"/>
          <p:nvPr>
            <p:ph type="ctrTitle"/>
          </p:nvPr>
        </p:nvSpPr>
        <p:spPr>
          <a:xfrm>
            <a:off x="277100" y="284200"/>
            <a:ext cx="2024100" cy="3678000"/>
          </a:xfrm>
          <a:prstGeom prst="rect">
            <a:avLst/>
          </a:prstGeom>
        </p:spPr>
        <p:txBody>
          <a:bodyPr anchorCtr="0" anchor="b" bIns="91425" lIns="91425" spcFirstLastPara="1" rIns="91425" wrap="square" tIns="91425">
            <a:noAutofit/>
          </a:bodyPr>
          <a:lstStyle>
            <a:lvl1pPr lvl="0" rtl="0">
              <a:spcBef>
                <a:spcPts val="0"/>
              </a:spcBef>
              <a:spcAft>
                <a:spcPts val="0"/>
              </a:spcAft>
              <a:buClr>
                <a:srgbClr val="F67031"/>
              </a:buClr>
              <a:buSzPts val="2400"/>
              <a:buNone/>
              <a:defRPr>
                <a:solidFill>
                  <a:srgbClr val="F67031"/>
                </a:solidFill>
              </a:defRPr>
            </a:lvl1pPr>
            <a:lvl2pPr lvl="1" rtl="0">
              <a:spcBef>
                <a:spcPts val="0"/>
              </a:spcBef>
              <a:spcAft>
                <a:spcPts val="0"/>
              </a:spcAft>
              <a:buClr>
                <a:srgbClr val="F67031"/>
              </a:buClr>
              <a:buSzPts val="2400"/>
              <a:buNone/>
              <a:defRPr>
                <a:solidFill>
                  <a:srgbClr val="F67031"/>
                </a:solidFill>
              </a:defRPr>
            </a:lvl2pPr>
            <a:lvl3pPr lvl="2" rtl="0">
              <a:spcBef>
                <a:spcPts val="0"/>
              </a:spcBef>
              <a:spcAft>
                <a:spcPts val="0"/>
              </a:spcAft>
              <a:buClr>
                <a:srgbClr val="F67031"/>
              </a:buClr>
              <a:buSzPts val="2400"/>
              <a:buNone/>
              <a:defRPr>
                <a:solidFill>
                  <a:srgbClr val="F67031"/>
                </a:solidFill>
              </a:defRPr>
            </a:lvl3pPr>
            <a:lvl4pPr lvl="3" rtl="0">
              <a:spcBef>
                <a:spcPts val="0"/>
              </a:spcBef>
              <a:spcAft>
                <a:spcPts val="0"/>
              </a:spcAft>
              <a:buClr>
                <a:srgbClr val="F67031"/>
              </a:buClr>
              <a:buSzPts val="2400"/>
              <a:buNone/>
              <a:defRPr>
                <a:solidFill>
                  <a:srgbClr val="F67031"/>
                </a:solidFill>
              </a:defRPr>
            </a:lvl4pPr>
            <a:lvl5pPr lvl="4" rtl="0">
              <a:spcBef>
                <a:spcPts val="0"/>
              </a:spcBef>
              <a:spcAft>
                <a:spcPts val="0"/>
              </a:spcAft>
              <a:buClr>
                <a:srgbClr val="F67031"/>
              </a:buClr>
              <a:buSzPts val="2400"/>
              <a:buNone/>
              <a:defRPr>
                <a:solidFill>
                  <a:srgbClr val="F67031"/>
                </a:solidFill>
              </a:defRPr>
            </a:lvl5pPr>
            <a:lvl6pPr lvl="5" rtl="0">
              <a:spcBef>
                <a:spcPts val="0"/>
              </a:spcBef>
              <a:spcAft>
                <a:spcPts val="0"/>
              </a:spcAft>
              <a:buClr>
                <a:srgbClr val="F67031"/>
              </a:buClr>
              <a:buSzPts val="2400"/>
              <a:buNone/>
              <a:defRPr>
                <a:solidFill>
                  <a:srgbClr val="F67031"/>
                </a:solidFill>
              </a:defRPr>
            </a:lvl6pPr>
            <a:lvl7pPr lvl="6" rtl="0">
              <a:spcBef>
                <a:spcPts val="0"/>
              </a:spcBef>
              <a:spcAft>
                <a:spcPts val="0"/>
              </a:spcAft>
              <a:buClr>
                <a:srgbClr val="F67031"/>
              </a:buClr>
              <a:buSzPts val="2400"/>
              <a:buNone/>
              <a:defRPr>
                <a:solidFill>
                  <a:srgbClr val="F67031"/>
                </a:solidFill>
              </a:defRPr>
            </a:lvl7pPr>
            <a:lvl8pPr lvl="7" rtl="0">
              <a:spcBef>
                <a:spcPts val="0"/>
              </a:spcBef>
              <a:spcAft>
                <a:spcPts val="0"/>
              </a:spcAft>
              <a:buClr>
                <a:srgbClr val="F67031"/>
              </a:buClr>
              <a:buSzPts val="2400"/>
              <a:buNone/>
              <a:defRPr>
                <a:solidFill>
                  <a:srgbClr val="F67031"/>
                </a:solidFill>
              </a:defRPr>
            </a:lvl8pPr>
            <a:lvl9pPr lvl="8" rtl="0">
              <a:spcBef>
                <a:spcPts val="0"/>
              </a:spcBef>
              <a:spcAft>
                <a:spcPts val="0"/>
              </a:spcAft>
              <a:buClr>
                <a:srgbClr val="F67031"/>
              </a:buClr>
              <a:buSzPts val="2400"/>
              <a:buNone/>
              <a:defRPr>
                <a:solidFill>
                  <a:srgbClr val="F67031"/>
                </a:solidFill>
              </a:defRPr>
            </a:lvl9pPr>
          </a:lstStyle>
          <a:p/>
        </p:txBody>
      </p:sp>
      <p:sp>
        <p:nvSpPr>
          <p:cNvPr id="17" name="Google Shape;17;p3"/>
          <p:cNvSpPr txBox="1"/>
          <p:nvPr>
            <p:ph idx="1" type="subTitle"/>
          </p:nvPr>
        </p:nvSpPr>
        <p:spPr>
          <a:xfrm>
            <a:off x="277100" y="3983050"/>
            <a:ext cx="2024100" cy="7848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999999"/>
              </a:buClr>
              <a:buSzPts val="1400"/>
              <a:buFont typeface="Georgia"/>
              <a:buNone/>
              <a:defRPr i="1">
                <a:solidFill>
                  <a:srgbClr val="999999"/>
                </a:solidFill>
                <a:latin typeface="Georgia"/>
                <a:ea typeface="Georgia"/>
                <a:cs typeface="Georgia"/>
                <a:sym typeface="Georgia"/>
              </a:defRPr>
            </a:lvl1pPr>
            <a:lvl2pPr lvl="1" rtl="0">
              <a:spcBef>
                <a:spcPts val="0"/>
              </a:spcBef>
              <a:spcAft>
                <a:spcPts val="0"/>
              </a:spcAft>
              <a:buClr>
                <a:srgbClr val="999999"/>
              </a:buClr>
              <a:buSzPts val="3000"/>
              <a:buFont typeface="Georgia"/>
              <a:buNone/>
              <a:defRPr i="1" sz="3000">
                <a:solidFill>
                  <a:srgbClr val="999999"/>
                </a:solidFill>
                <a:latin typeface="Georgia"/>
                <a:ea typeface="Georgia"/>
                <a:cs typeface="Georgia"/>
                <a:sym typeface="Georgia"/>
              </a:defRPr>
            </a:lvl2pPr>
            <a:lvl3pPr lvl="2" rtl="0">
              <a:spcBef>
                <a:spcPts val="0"/>
              </a:spcBef>
              <a:spcAft>
                <a:spcPts val="0"/>
              </a:spcAft>
              <a:buClr>
                <a:srgbClr val="999999"/>
              </a:buClr>
              <a:buSzPts val="3000"/>
              <a:buFont typeface="Georgia"/>
              <a:buNone/>
              <a:defRPr i="1" sz="3000">
                <a:solidFill>
                  <a:srgbClr val="999999"/>
                </a:solidFill>
                <a:latin typeface="Georgia"/>
                <a:ea typeface="Georgia"/>
                <a:cs typeface="Georgia"/>
                <a:sym typeface="Georgia"/>
              </a:defRPr>
            </a:lvl3pPr>
            <a:lvl4pPr lvl="3" rtl="0">
              <a:spcBef>
                <a:spcPts val="0"/>
              </a:spcBef>
              <a:spcAft>
                <a:spcPts val="0"/>
              </a:spcAft>
              <a:buClr>
                <a:srgbClr val="999999"/>
              </a:buClr>
              <a:buSzPts val="3000"/>
              <a:buFont typeface="Georgia"/>
              <a:buNone/>
              <a:defRPr i="1" sz="3000">
                <a:solidFill>
                  <a:srgbClr val="999999"/>
                </a:solidFill>
                <a:latin typeface="Georgia"/>
                <a:ea typeface="Georgia"/>
                <a:cs typeface="Georgia"/>
                <a:sym typeface="Georgia"/>
              </a:defRPr>
            </a:lvl4pPr>
            <a:lvl5pPr lvl="4" rtl="0">
              <a:spcBef>
                <a:spcPts val="0"/>
              </a:spcBef>
              <a:spcAft>
                <a:spcPts val="0"/>
              </a:spcAft>
              <a:buClr>
                <a:srgbClr val="999999"/>
              </a:buClr>
              <a:buSzPts val="3000"/>
              <a:buFont typeface="Georgia"/>
              <a:buNone/>
              <a:defRPr i="1" sz="3000">
                <a:solidFill>
                  <a:srgbClr val="999999"/>
                </a:solidFill>
                <a:latin typeface="Georgia"/>
                <a:ea typeface="Georgia"/>
                <a:cs typeface="Georgia"/>
                <a:sym typeface="Georgia"/>
              </a:defRPr>
            </a:lvl5pPr>
            <a:lvl6pPr lvl="5" rtl="0">
              <a:spcBef>
                <a:spcPts val="0"/>
              </a:spcBef>
              <a:spcAft>
                <a:spcPts val="0"/>
              </a:spcAft>
              <a:buClr>
                <a:srgbClr val="999999"/>
              </a:buClr>
              <a:buSzPts val="3000"/>
              <a:buFont typeface="Georgia"/>
              <a:buNone/>
              <a:defRPr i="1" sz="3000">
                <a:solidFill>
                  <a:srgbClr val="999999"/>
                </a:solidFill>
                <a:latin typeface="Georgia"/>
                <a:ea typeface="Georgia"/>
                <a:cs typeface="Georgia"/>
                <a:sym typeface="Georgia"/>
              </a:defRPr>
            </a:lvl6pPr>
            <a:lvl7pPr lvl="6" rtl="0">
              <a:spcBef>
                <a:spcPts val="0"/>
              </a:spcBef>
              <a:spcAft>
                <a:spcPts val="0"/>
              </a:spcAft>
              <a:buClr>
                <a:srgbClr val="999999"/>
              </a:buClr>
              <a:buSzPts val="3000"/>
              <a:buFont typeface="Georgia"/>
              <a:buNone/>
              <a:defRPr i="1" sz="3000">
                <a:solidFill>
                  <a:srgbClr val="999999"/>
                </a:solidFill>
                <a:latin typeface="Georgia"/>
                <a:ea typeface="Georgia"/>
                <a:cs typeface="Georgia"/>
                <a:sym typeface="Georgia"/>
              </a:defRPr>
            </a:lvl7pPr>
            <a:lvl8pPr lvl="7" rtl="0">
              <a:spcBef>
                <a:spcPts val="0"/>
              </a:spcBef>
              <a:spcAft>
                <a:spcPts val="0"/>
              </a:spcAft>
              <a:buClr>
                <a:srgbClr val="999999"/>
              </a:buClr>
              <a:buSzPts val="3000"/>
              <a:buFont typeface="Georgia"/>
              <a:buNone/>
              <a:defRPr i="1" sz="3000">
                <a:solidFill>
                  <a:srgbClr val="999999"/>
                </a:solidFill>
                <a:latin typeface="Georgia"/>
                <a:ea typeface="Georgia"/>
                <a:cs typeface="Georgia"/>
                <a:sym typeface="Georgia"/>
              </a:defRPr>
            </a:lvl8pPr>
            <a:lvl9pPr lvl="8" rtl="0">
              <a:spcBef>
                <a:spcPts val="0"/>
              </a:spcBef>
              <a:spcAft>
                <a:spcPts val="0"/>
              </a:spcAft>
              <a:buClr>
                <a:srgbClr val="999999"/>
              </a:buClr>
              <a:buSzPts val="3000"/>
              <a:buFont typeface="Georgia"/>
              <a:buNone/>
              <a:defRPr i="1" sz="3000">
                <a:solidFill>
                  <a:srgbClr val="999999"/>
                </a:solidFill>
                <a:latin typeface="Georgia"/>
                <a:ea typeface="Georgia"/>
                <a:cs typeface="Georgia"/>
                <a:sym typeface="Georgia"/>
              </a:defRPr>
            </a:lvl9pPr>
          </a:lstStyle>
          <a:p/>
        </p:txBody>
      </p:sp>
      <p:sp>
        <p:nvSpPr>
          <p:cNvPr id="18" name="Google Shape;18;p3"/>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TITLE_1_2">
    <p:spTree>
      <p:nvGrpSpPr>
        <p:cNvPr id="19" name="Shape 19"/>
        <p:cNvGrpSpPr/>
        <p:nvPr/>
      </p:nvGrpSpPr>
      <p:grpSpPr>
        <a:xfrm>
          <a:off x="0" y="0"/>
          <a:ext cx="0" cy="0"/>
          <a:chOff x="0" y="0"/>
          <a:chExt cx="0" cy="0"/>
        </a:xfrm>
      </p:grpSpPr>
      <p:sp>
        <p:nvSpPr>
          <p:cNvPr id="20" name="Google Shape;20;p4"/>
          <p:cNvSpPr/>
          <p:nvPr/>
        </p:nvSpPr>
        <p:spPr>
          <a:xfrm flipH="1">
            <a:off x="4568412" y="0"/>
            <a:ext cx="45756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idx="1" type="subTitle"/>
          </p:nvPr>
        </p:nvSpPr>
        <p:spPr>
          <a:xfrm>
            <a:off x="646550" y="1989500"/>
            <a:ext cx="3246900" cy="21264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FFFFFF"/>
              </a:buClr>
              <a:buSzPts val="1400"/>
              <a:buFont typeface="Georgia"/>
              <a:buNone/>
              <a:defRPr i="1">
                <a:solidFill>
                  <a:srgbClr val="FFFFFF"/>
                </a:solidFill>
                <a:latin typeface="Georgia"/>
                <a:ea typeface="Georgia"/>
                <a:cs typeface="Georgia"/>
                <a:sym typeface="Georgia"/>
              </a:defRPr>
            </a:lvl1pPr>
            <a:lvl2pPr lvl="1" rtl="0">
              <a:spcBef>
                <a:spcPts val="0"/>
              </a:spcBef>
              <a:spcAft>
                <a:spcPts val="0"/>
              </a:spcAft>
              <a:buClr>
                <a:srgbClr val="FFFFFF"/>
              </a:buClr>
              <a:buSzPts val="3000"/>
              <a:buFont typeface="Georgia"/>
              <a:buNone/>
              <a:defRPr i="1" sz="3000">
                <a:solidFill>
                  <a:srgbClr val="FFFFFF"/>
                </a:solidFill>
                <a:latin typeface="Georgia"/>
                <a:ea typeface="Georgia"/>
                <a:cs typeface="Georgia"/>
                <a:sym typeface="Georgia"/>
              </a:defRPr>
            </a:lvl2pPr>
            <a:lvl3pPr lvl="2" rtl="0">
              <a:spcBef>
                <a:spcPts val="0"/>
              </a:spcBef>
              <a:spcAft>
                <a:spcPts val="0"/>
              </a:spcAft>
              <a:buClr>
                <a:srgbClr val="FFFFFF"/>
              </a:buClr>
              <a:buSzPts val="3000"/>
              <a:buFont typeface="Georgia"/>
              <a:buNone/>
              <a:defRPr i="1" sz="3000">
                <a:solidFill>
                  <a:srgbClr val="FFFFFF"/>
                </a:solidFill>
                <a:latin typeface="Georgia"/>
                <a:ea typeface="Georgia"/>
                <a:cs typeface="Georgia"/>
                <a:sym typeface="Georgia"/>
              </a:defRPr>
            </a:lvl3pPr>
            <a:lvl4pPr lvl="3" rtl="0">
              <a:spcBef>
                <a:spcPts val="0"/>
              </a:spcBef>
              <a:spcAft>
                <a:spcPts val="0"/>
              </a:spcAft>
              <a:buClr>
                <a:srgbClr val="FFFFFF"/>
              </a:buClr>
              <a:buSzPts val="3000"/>
              <a:buFont typeface="Georgia"/>
              <a:buNone/>
              <a:defRPr i="1" sz="3000">
                <a:solidFill>
                  <a:srgbClr val="FFFFFF"/>
                </a:solidFill>
                <a:latin typeface="Georgia"/>
                <a:ea typeface="Georgia"/>
                <a:cs typeface="Georgia"/>
                <a:sym typeface="Georgia"/>
              </a:defRPr>
            </a:lvl4pPr>
            <a:lvl5pPr lvl="4" rtl="0">
              <a:spcBef>
                <a:spcPts val="0"/>
              </a:spcBef>
              <a:spcAft>
                <a:spcPts val="0"/>
              </a:spcAft>
              <a:buClr>
                <a:srgbClr val="FFFFFF"/>
              </a:buClr>
              <a:buSzPts val="3000"/>
              <a:buFont typeface="Georgia"/>
              <a:buNone/>
              <a:defRPr i="1" sz="3000">
                <a:solidFill>
                  <a:srgbClr val="FFFFFF"/>
                </a:solidFill>
                <a:latin typeface="Georgia"/>
                <a:ea typeface="Georgia"/>
                <a:cs typeface="Georgia"/>
                <a:sym typeface="Georgia"/>
              </a:defRPr>
            </a:lvl5pPr>
            <a:lvl6pPr lvl="5" rtl="0">
              <a:spcBef>
                <a:spcPts val="0"/>
              </a:spcBef>
              <a:spcAft>
                <a:spcPts val="0"/>
              </a:spcAft>
              <a:buClr>
                <a:srgbClr val="FFFFFF"/>
              </a:buClr>
              <a:buSzPts val="3000"/>
              <a:buFont typeface="Georgia"/>
              <a:buNone/>
              <a:defRPr i="1" sz="3000">
                <a:solidFill>
                  <a:srgbClr val="FFFFFF"/>
                </a:solidFill>
                <a:latin typeface="Georgia"/>
                <a:ea typeface="Georgia"/>
                <a:cs typeface="Georgia"/>
                <a:sym typeface="Georgia"/>
              </a:defRPr>
            </a:lvl6pPr>
            <a:lvl7pPr lvl="6" rtl="0">
              <a:spcBef>
                <a:spcPts val="0"/>
              </a:spcBef>
              <a:spcAft>
                <a:spcPts val="0"/>
              </a:spcAft>
              <a:buClr>
                <a:srgbClr val="FFFFFF"/>
              </a:buClr>
              <a:buSzPts val="3000"/>
              <a:buFont typeface="Georgia"/>
              <a:buNone/>
              <a:defRPr i="1" sz="3000">
                <a:solidFill>
                  <a:srgbClr val="FFFFFF"/>
                </a:solidFill>
                <a:latin typeface="Georgia"/>
                <a:ea typeface="Georgia"/>
                <a:cs typeface="Georgia"/>
                <a:sym typeface="Georgia"/>
              </a:defRPr>
            </a:lvl7pPr>
            <a:lvl8pPr lvl="7" rtl="0">
              <a:spcBef>
                <a:spcPts val="0"/>
              </a:spcBef>
              <a:spcAft>
                <a:spcPts val="0"/>
              </a:spcAft>
              <a:buClr>
                <a:srgbClr val="FFFFFF"/>
              </a:buClr>
              <a:buSzPts val="3000"/>
              <a:buFont typeface="Georgia"/>
              <a:buNone/>
              <a:defRPr i="1" sz="3000">
                <a:solidFill>
                  <a:srgbClr val="FFFFFF"/>
                </a:solidFill>
                <a:latin typeface="Georgia"/>
                <a:ea typeface="Georgia"/>
                <a:cs typeface="Georgia"/>
                <a:sym typeface="Georgia"/>
              </a:defRPr>
            </a:lvl8pPr>
            <a:lvl9pPr lvl="8" rtl="0">
              <a:spcBef>
                <a:spcPts val="0"/>
              </a:spcBef>
              <a:spcAft>
                <a:spcPts val="0"/>
              </a:spcAft>
              <a:buClr>
                <a:srgbClr val="FFFFFF"/>
              </a:buClr>
              <a:buSzPts val="3000"/>
              <a:buFont typeface="Georgia"/>
              <a:buNone/>
              <a:defRPr i="1" sz="3000">
                <a:solidFill>
                  <a:srgbClr val="FFFFFF"/>
                </a:solidFill>
                <a:latin typeface="Georgia"/>
                <a:ea typeface="Georgia"/>
                <a:cs typeface="Georgia"/>
                <a:sym typeface="Georgia"/>
              </a:defRPr>
            </a:lvl9pPr>
          </a:lstStyle>
          <a:p/>
        </p:txBody>
      </p:sp>
      <p:sp>
        <p:nvSpPr>
          <p:cNvPr id="22" name="Google Shape;22;p4"/>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23" name="Google Shape;23;p4"/>
          <p:cNvSpPr/>
          <p:nvPr/>
        </p:nvSpPr>
        <p:spPr>
          <a:xfrm flipH="1">
            <a:off x="4455300" y="0"/>
            <a:ext cx="113100" cy="5143500"/>
          </a:xfrm>
          <a:prstGeom prst="rect">
            <a:avLst/>
          </a:prstGeom>
          <a:gradFill>
            <a:gsLst>
              <a:gs pos="0">
                <a:srgbClr val="000014">
                  <a:alpha val="20000"/>
                </a:srgbClr>
              </a:gs>
              <a:gs pos="100000">
                <a:srgbClr val="000014">
                  <a:alpha val="0"/>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4" name="Google Shape;24;p4"/>
          <p:cNvSpPr txBox="1"/>
          <p:nvPr>
            <p:ph idx="2" type="body"/>
          </p:nvPr>
        </p:nvSpPr>
        <p:spPr>
          <a:xfrm>
            <a:off x="5130225" y="1016000"/>
            <a:ext cx="3470700" cy="30999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Clr>
                <a:srgbClr val="F67031"/>
              </a:buClr>
              <a:buSzPts val="1800"/>
              <a:buAutoNum type="arabicPeriod"/>
              <a:defRPr sz="1800"/>
            </a:lvl1pPr>
            <a:lvl2pPr indent="-317500" lvl="1" marL="914400" rtl="0">
              <a:spcBef>
                <a:spcPts val="1000"/>
              </a:spcBef>
              <a:spcAft>
                <a:spcPts val="0"/>
              </a:spcAft>
              <a:buSzPts val="1400"/>
              <a:buAutoNum type="alphaLcPeriod"/>
              <a:defRPr>
                <a:solidFill>
                  <a:srgbClr val="999999"/>
                </a:solidFill>
              </a:defRPr>
            </a:lvl2pPr>
            <a:lvl3pPr indent="-317500" lvl="2" marL="1371600" rtl="0">
              <a:spcBef>
                <a:spcPts val="1000"/>
              </a:spcBef>
              <a:spcAft>
                <a:spcPts val="0"/>
              </a:spcAft>
              <a:buSzPts val="1400"/>
              <a:buAutoNum type="romanLcPeriod"/>
              <a:defRPr>
                <a:solidFill>
                  <a:srgbClr val="999999"/>
                </a:solidFill>
              </a:defRPr>
            </a:lvl3pPr>
            <a:lvl4pPr indent="-317500" lvl="3" marL="1828800" rtl="0">
              <a:spcBef>
                <a:spcPts val="1000"/>
              </a:spcBef>
              <a:spcAft>
                <a:spcPts val="0"/>
              </a:spcAft>
              <a:buSzPts val="1400"/>
              <a:buAutoNum type="arabicPeriod"/>
              <a:defRPr>
                <a:solidFill>
                  <a:srgbClr val="999999"/>
                </a:solidFill>
              </a:defRPr>
            </a:lvl4pPr>
            <a:lvl5pPr indent="-317500" lvl="4" marL="2286000" rtl="0">
              <a:spcBef>
                <a:spcPts val="1000"/>
              </a:spcBef>
              <a:spcAft>
                <a:spcPts val="0"/>
              </a:spcAft>
              <a:buClr>
                <a:srgbClr val="999999"/>
              </a:buClr>
              <a:buSzPts val="1400"/>
              <a:buAutoNum type="alphaLcPeriod"/>
              <a:defRPr>
                <a:solidFill>
                  <a:srgbClr val="999999"/>
                </a:solidFill>
              </a:defRPr>
            </a:lvl5pPr>
            <a:lvl6pPr indent="-317500" lvl="5" marL="2743200" rtl="0">
              <a:spcBef>
                <a:spcPts val="1000"/>
              </a:spcBef>
              <a:spcAft>
                <a:spcPts val="0"/>
              </a:spcAft>
              <a:buClr>
                <a:srgbClr val="999999"/>
              </a:buClr>
              <a:buSzPts val="1400"/>
              <a:buAutoNum type="romanLcPeriod"/>
              <a:defRPr>
                <a:solidFill>
                  <a:srgbClr val="999999"/>
                </a:solidFill>
              </a:defRPr>
            </a:lvl6pPr>
            <a:lvl7pPr indent="-317500" lvl="6" marL="3200400" rtl="0">
              <a:spcBef>
                <a:spcPts val="1000"/>
              </a:spcBef>
              <a:spcAft>
                <a:spcPts val="0"/>
              </a:spcAft>
              <a:buClr>
                <a:srgbClr val="999999"/>
              </a:buClr>
              <a:buSzPts val="1400"/>
              <a:buAutoNum type="arabicPeriod"/>
              <a:defRPr>
                <a:solidFill>
                  <a:srgbClr val="999999"/>
                </a:solidFill>
              </a:defRPr>
            </a:lvl7pPr>
            <a:lvl8pPr indent="-317500" lvl="7" marL="3657600" rtl="0">
              <a:spcBef>
                <a:spcPts val="1000"/>
              </a:spcBef>
              <a:spcAft>
                <a:spcPts val="0"/>
              </a:spcAft>
              <a:buClr>
                <a:srgbClr val="999999"/>
              </a:buClr>
              <a:buSzPts val="1400"/>
              <a:buAutoNum type="alphaLcPeriod"/>
              <a:defRPr>
                <a:solidFill>
                  <a:srgbClr val="999999"/>
                </a:solidFill>
              </a:defRPr>
            </a:lvl8pPr>
            <a:lvl9pPr indent="-317500" lvl="8" marL="4114800" rtl="0">
              <a:spcBef>
                <a:spcPts val="1000"/>
              </a:spcBef>
              <a:spcAft>
                <a:spcPts val="1000"/>
              </a:spcAft>
              <a:buClr>
                <a:srgbClr val="999999"/>
              </a:buClr>
              <a:buSzPts val="1400"/>
              <a:buAutoNum type="romanLcPeriod"/>
              <a:defRPr>
                <a:solidFill>
                  <a:srgbClr val="999999"/>
                </a:solidFill>
              </a:defRPr>
            </a:lvl9pPr>
          </a:lstStyle>
          <a:p/>
        </p:txBody>
      </p:sp>
      <p:sp>
        <p:nvSpPr>
          <p:cNvPr id="25" name="Google Shape;25;p4"/>
          <p:cNvSpPr txBox="1"/>
          <p:nvPr>
            <p:ph type="title"/>
          </p:nvPr>
        </p:nvSpPr>
        <p:spPr>
          <a:xfrm>
            <a:off x="646573" y="1016000"/>
            <a:ext cx="3246900" cy="973500"/>
          </a:xfrm>
          <a:prstGeom prst="rect">
            <a:avLst/>
          </a:prstGeom>
        </p:spPr>
        <p:txBody>
          <a:bodyPr anchorCtr="0" anchor="t" bIns="91425" lIns="91425" spcFirstLastPara="1" rIns="91425" wrap="square" tIns="91425">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26" name="Shape 26"/>
        <p:cNvGrpSpPr/>
        <p:nvPr/>
      </p:nvGrpSpPr>
      <p:grpSpPr>
        <a:xfrm>
          <a:off x="0" y="0"/>
          <a:ext cx="0" cy="0"/>
          <a:chOff x="0" y="0"/>
          <a:chExt cx="0" cy="0"/>
        </a:xfrm>
      </p:grpSpPr>
      <p:sp>
        <p:nvSpPr>
          <p:cNvPr id="27" name="Google Shape;27;p5"/>
          <p:cNvSpPr/>
          <p:nvPr/>
        </p:nvSpPr>
        <p:spPr>
          <a:xfrm flipH="1" rot="5400000">
            <a:off x="4518950" y="-3360875"/>
            <a:ext cx="113100" cy="9151200"/>
          </a:xfrm>
          <a:prstGeom prst="rect">
            <a:avLst/>
          </a:prstGeom>
          <a:gradFill>
            <a:gsLst>
              <a:gs pos="0">
                <a:srgbClr val="000014">
                  <a:alpha val="20000"/>
                </a:srgbClr>
              </a:gs>
              <a:gs pos="100000">
                <a:srgbClr val="000014">
                  <a:alpha val="0"/>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8" name="Google Shape;28;p5"/>
          <p:cNvSpPr/>
          <p:nvPr/>
        </p:nvSpPr>
        <p:spPr>
          <a:xfrm>
            <a:off x="-7125" y="1271275"/>
            <a:ext cx="9151200" cy="38721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5"/>
          <p:cNvSpPr txBox="1"/>
          <p:nvPr>
            <p:ph idx="1" type="body"/>
          </p:nvPr>
        </p:nvSpPr>
        <p:spPr>
          <a:xfrm>
            <a:off x="1847275" y="1704600"/>
            <a:ext cx="5449500" cy="2714700"/>
          </a:xfrm>
          <a:prstGeom prst="rect">
            <a:avLst/>
          </a:prstGeom>
        </p:spPr>
        <p:txBody>
          <a:bodyPr anchorCtr="0" anchor="t" bIns="91425" lIns="91425" spcFirstLastPara="1" rIns="91425" wrap="square" tIns="91425">
            <a:noAutofit/>
          </a:bodyPr>
          <a:lstStyle>
            <a:lvl1pPr indent="-381000" lvl="0" marL="457200" rtl="0" algn="ctr">
              <a:spcBef>
                <a:spcPts val="600"/>
              </a:spcBef>
              <a:spcAft>
                <a:spcPts val="0"/>
              </a:spcAft>
              <a:buSzPts val="2400"/>
              <a:buFont typeface="Georgia"/>
              <a:buChar char="▪"/>
              <a:defRPr i="1" sz="2400">
                <a:latin typeface="Georgia"/>
                <a:ea typeface="Georgia"/>
                <a:cs typeface="Georgia"/>
                <a:sym typeface="Georgia"/>
              </a:defRPr>
            </a:lvl1pPr>
            <a:lvl2pPr indent="-381000" lvl="1" marL="914400" rtl="0" algn="ctr">
              <a:spcBef>
                <a:spcPts val="0"/>
              </a:spcBef>
              <a:spcAft>
                <a:spcPts val="0"/>
              </a:spcAft>
              <a:buSzPts val="2400"/>
              <a:buFont typeface="Georgia"/>
              <a:buChar char="-"/>
              <a:defRPr i="1" sz="2400">
                <a:latin typeface="Georgia"/>
                <a:ea typeface="Georgia"/>
                <a:cs typeface="Georgia"/>
                <a:sym typeface="Georgia"/>
              </a:defRPr>
            </a:lvl2pPr>
            <a:lvl3pPr indent="-381000" lvl="2" marL="1371600" rtl="0" algn="ctr">
              <a:spcBef>
                <a:spcPts val="0"/>
              </a:spcBef>
              <a:spcAft>
                <a:spcPts val="0"/>
              </a:spcAft>
              <a:buSzPts val="2400"/>
              <a:buFont typeface="Georgia"/>
              <a:buChar char="-"/>
              <a:defRPr i="1" sz="2400">
                <a:latin typeface="Georgia"/>
                <a:ea typeface="Georgia"/>
                <a:cs typeface="Georgia"/>
                <a:sym typeface="Georgia"/>
              </a:defRPr>
            </a:lvl3pPr>
            <a:lvl4pPr indent="-381000" lvl="3" marL="1828800" rtl="0" algn="ctr">
              <a:spcBef>
                <a:spcPts val="0"/>
              </a:spcBef>
              <a:spcAft>
                <a:spcPts val="0"/>
              </a:spcAft>
              <a:buSzPts val="2400"/>
              <a:buFont typeface="Georgia"/>
              <a:buChar char="-"/>
              <a:defRPr i="1" sz="2400">
                <a:latin typeface="Georgia"/>
                <a:ea typeface="Georgia"/>
                <a:cs typeface="Georgia"/>
                <a:sym typeface="Georgia"/>
              </a:defRPr>
            </a:lvl4pPr>
            <a:lvl5pPr indent="-381000" lvl="4" marL="2286000" rtl="0" algn="ctr">
              <a:spcBef>
                <a:spcPts val="0"/>
              </a:spcBef>
              <a:spcAft>
                <a:spcPts val="0"/>
              </a:spcAft>
              <a:buSzPts val="2400"/>
              <a:buFont typeface="Georgia"/>
              <a:buChar char="-"/>
              <a:defRPr i="1" sz="2400">
                <a:latin typeface="Georgia"/>
                <a:ea typeface="Georgia"/>
                <a:cs typeface="Georgia"/>
                <a:sym typeface="Georgia"/>
              </a:defRPr>
            </a:lvl5pPr>
            <a:lvl6pPr indent="-381000" lvl="5" marL="2743200" rtl="0" algn="ctr">
              <a:spcBef>
                <a:spcPts val="0"/>
              </a:spcBef>
              <a:spcAft>
                <a:spcPts val="0"/>
              </a:spcAft>
              <a:buSzPts val="2400"/>
              <a:buFont typeface="Georgia"/>
              <a:buChar char="-"/>
              <a:defRPr i="1" sz="2400">
                <a:latin typeface="Georgia"/>
                <a:ea typeface="Georgia"/>
                <a:cs typeface="Georgia"/>
                <a:sym typeface="Georgia"/>
              </a:defRPr>
            </a:lvl6pPr>
            <a:lvl7pPr indent="-381000" lvl="6" marL="3200400" rtl="0" algn="ctr">
              <a:spcBef>
                <a:spcPts val="0"/>
              </a:spcBef>
              <a:spcAft>
                <a:spcPts val="0"/>
              </a:spcAft>
              <a:buSzPts val="2400"/>
              <a:buFont typeface="Georgia"/>
              <a:buChar char="-"/>
              <a:defRPr i="1" sz="2400">
                <a:latin typeface="Georgia"/>
                <a:ea typeface="Georgia"/>
                <a:cs typeface="Georgia"/>
                <a:sym typeface="Georgia"/>
              </a:defRPr>
            </a:lvl7pPr>
            <a:lvl8pPr indent="-381000" lvl="7" marL="3657600" rtl="0" algn="ctr">
              <a:spcBef>
                <a:spcPts val="0"/>
              </a:spcBef>
              <a:spcAft>
                <a:spcPts val="0"/>
              </a:spcAft>
              <a:buSzPts val="2400"/>
              <a:buFont typeface="Georgia"/>
              <a:buChar char="-"/>
              <a:defRPr i="1" sz="2400">
                <a:latin typeface="Georgia"/>
                <a:ea typeface="Georgia"/>
                <a:cs typeface="Georgia"/>
                <a:sym typeface="Georgia"/>
              </a:defRPr>
            </a:lvl8pPr>
            <a:lvl9pPr indent="-381000" lvl="8" marL="4114800" algn="ctr">
              <a:spcBef>
                <a:spcPts val="0"/>
              </a:spcBef>
              <a:spcAft>
                <a:spcPts val="0"/>
              </a:spcAft>
              <a:buSzPts val="2400"/>
              <a:buFont typeface="Georgia"/>
              <a:buChar char="-"/>
              <a:defRPr i="1" sz="2400">
                <a:latin typeface="Georgia"/>
                <a:ea typeface="Georgia"/>
                <a:cs typeface="Georgia"/>
                <a:sym typeface="Georgia"/>
              </a:defRPr>
            </a:lvl9pPr>
          </a:lstStyle>
          <a:p/>
        </p:txBody>
      </p:sp>
      <p:sp>
        <p:nvSpPr>
          <p:cNvPr id="30" name="Google Shape;30;p5"/>
          <p:cNvSpPr txBox="1"/>
          <p:nvPr/>
        </p:nvSpPr>
        <p:spPr>
          <a:xfrm>
            <a:off x="3593400" y="227724"/>
            <a:ext cx="1957200" cy="653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7200">
                <a:solidFill>
                  <a:srgbClr val="FFFFFF"/>
                </a:solidFill>
                <a:latin typeface="Nunito Sans"/>
                <a:ea typeface="Nunito Sans"/>
                <a:cs typeface="Nunito Sans"/>
                <a:sym typeface="Nunito Sans"/>
              </a:rPr>
              <a:t>“</a:t>
            </a:r>
            <a:endParaRPr sz="7200">
              <a:solidFill>
                <a:srgbClr val="FFFFFF"/>
              </a:solidFill>
              <a:latin typeface="Nunito Sans"/>
              <a:ea typeface="Nunito Sans"/>
              <a:cs typeface="Nunito Sans"/>
              <a:sym typeface="Nunito Sans"/>
            </a:endParaRPr>
          </a:p>
        </p:txBody>
      </p:sp>
      <p:sp>
        <p:nvSpPr>
          <p:cNvPr id="31" name="Google Shape;31;p5"/>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32" name="Shape 32"/>
        <p:cNvGrpSpPr/>
        <p:nvPr/>
      </p:nvGrpSpPr>
      <p:grpSpPr>
        <a:xfrm>
          <a:off x="0" y="0"/>
          <a:ext cx="0" cy="0"/>
          <a:chOff x="0" y="0"/>
          <a:chExt cx="0" cy="0"/>
        </a:xfrm>
      </p:grpSpPr>
      <p:sp>
        <p:nvSpPr>
          <p:cNvPr id="33" name="Google Shape;33;p6"/>
          <p:cNvSpPr/>
          <p:nvPr/>
        </p:nvSpPr>
        <p:spPr>
          <a:xfrm flipH="1">
            <a:off x="2472375" y="0"/>
            <a:ext cx="113100" cy="5143500"/>
          </a:xfrm>
          <a:prstGeom prst="rect">
            <a:avLst/>
          </a:prstGeom>
          <a:gradFill>
            <a:gsLst>
              <a:gs pos="0">
                <a:srgbClr val="000014">
                  <a:alpha val="20000"/>
                </a:srgbClr>
              </a:gs>
              <a:gs pos="100000">
                <a:srgbClr val="000014">
                  <a:alpha val="0"/>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34" name="Google Shape;34;p6"/>
          <p:cNvSpPr/>
          <p:nvPr/>
        </p:nvSpPr>
        <p:spPr>
          <a:xfrm>
            <a:off x="2585475" y="0"/>
            <a:ext cx="65586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6"/>
          <p:cNvSpPr txBox="1"/>
          <p:nvPr>
            <p:ph type="title"/>
          </p:nvPr>
        </p:nvSpPr>
        <p:spPr>
          <a:xfrm>
            <a:off x="234450" y="575500"/>
            <a:ext cx="2046300" cy="39810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36" name="Google Shape;36;p6"/>
          <p:cNvSpPr txBox="1"/>
          <p:nvPr>
            <p:ph idx="1" type="body"/>
          </p:nvPr>
        </p:nvSpPr>
        <p:spPr>
          <a:xfrm>
            <a:off x="3090625" y="575500"/>
            <a:ext cx="5596200" cy="3981000"/>
          </a:xfrm>
          <a:prstGeom prst="rect">
            <a:avLst/>
          </a:prstGeom>
        </p:spPr>
        <p:txBody>
          <a:bodyPr anchorCtr="0" anchor="t" bIns="91425" lIns="91425" spcFirstLastPara="1" rIns="91425" wrap="square" tIns="91425">
            <a:noAutofit/>
          </a:bodyPr>
          <a:lstStyle>
            <a:lvl1pPr indent="-317500" lvl="0" marL="457200">
              <a:spcBef>
                <a:spcPts val="600"/>
              </a:spcBef>
              <a:spcAft>
                <a:spcPts val="0"/>
              </a:spcAft>
              <a:buSzPts val="14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6"/>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with intro text">
  <p:cSld name="TITLE_AND_BODY_1">
    <p:spTree>
      <p:nvGrpSpPr>
        <p:cNvPr id="38" name="Shape 38"/>
        <p:cNvGrpSpPr/>
        <p:nvPr/>
      </p:nvGrpSpPr>
      <p:grpSpPr>
        <a:xfrm>
          <a:off x="0" y="0"/>
          <a:ext cx="0" cy="0"/>
          <a:chOff x="0" y="0"/>
          <a:chExt cx="0" cy="0"/>
        </a:xfrm>
      </p:grpSpPr>
      <p:sp>
        <p:nvSpPr>
          <p:cNvPr id="39" name="Google Shape;39;p7"/>
          <p:cNvSpPr/>
          <p:nvPr/>
        </p:nvSpPr>
        <p:spPr>
          <a:xfrm flipH="1">
            <a:off x="2472375" y="0"/>
            <a:ext cx="113100" cy="5143500"/>
          </a:xfrm>
          <a:prstGeom prst="rect">
            <a:avLst/>
          </a:prstGeom>
          <a:gradFill>
            <a:gsLst>
              <a:gs pos="0">
                <a:srgbClr val="000014">
                  <a:alpha val="20000"/>
                </a:srgbClr>
              </a:gs>
              <a:gs pos="100000">
                <a:srgbClr val="000014">
                  <a:alpha val="0"/>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40" name="Google Shape;40;p7"/>
          <p:cNvSpPr/>
          <p:nvPr/>
        </p:nvSpPr>
        <p:spPr>
          <a:xfrm>
            <a:off x="2585475" y="0"/>
            <a:ext cx="65586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7"/>
          <p:cNvSpPr txBox="1"/>
          <p:nvPr>
            <p:ph type="title"/>
          </p:nvPr>
        </p:nvSpPr>
        <p:spPr>
          <a:xfrm>
            <a:off x="234450" y="575500"/>
            <a:ext cx="2046300" cy="3981000"/>
          </a:xfrm>
          <a:prstGeom prst="rect">
            <a:avLst/>
          </a:prstGeom>
        </p:spPr>
        <p:txBody>
          <a:bodyPr anchorCtr="0" anchor="t" bIns="91425" lIns="91425" spcFirstLastPara="1" rIns="91425" wrap="square" tIns="91425">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p:txBody>
      </p:sp>
      <p:sp>
        <p:nvSpPr>
          <p:cNvPr id="42" name="Google Shape;42;p7"/>
          <p:cNvSpPr txBox="1"/>
          <p:nvPr>
            <p:ph idx="1" type="body"/>
          </p:nvPr>
        </p:nvSpPr>
        <p:spPr>
          <a:xfrm>
            <a:off x="3090625" y="575500"/>
            <a:ext cx="5596200" cy="1207800"/>
          </a:xfrm>
          <a:prstGeom prst="rect">
            <a:avLst/>
          </a:prstGeom>
        </p:spPr>
        <p:txBody>
          <a:bodyPr anchorCtr="0" anchor="t" bIns="91425" lIns="91425" spcFirstLastPara="1" rIns="91425" wrap="square" tIns="91425">
            <a:noAutofit/>
          </a:bodyPr>
          <a:lstStyle>
            <a:lvl1pPr indent="-330200" lvl="0" marL="457200" rtl="0">
              <a:spcBef>
                <a:spcPts val="60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1pPr>
            <a:lvl2pPr indent="-330200" lvl="1" marL="914400" rtl="0">
              <a:spcBef>
                <a:spcPts val="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2pPr>
            <a:lvl3pPr indent="-330200" lvl="2" marL="1371600" rtl="0">
              <a:spcBef>
                <a:spcPts val="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3pPr>
            <a:lvl4pPr indent="-330200" lvl="3" marL="1828800" rtl="0">
              <a:spcBef>
                <a:spcPts val="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4pPr>
            <a:lvl5pPr indent="-330200" lvl="4" marL="2286000" rtl="0">
              <a:spcBef>
                <a:spcPts val="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5pPr>
            <a:lvl6pPr indent="-330200" lvl="5" marL="2743200" rtl="0">
              <a:spcBef>
                <a:spcPts val="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6pPr>
            <a:lvl7pPr indent="-330200" lvl="6" marL="3200400" rtl="0">
              <a:spcBef>
                <a:spcPts val="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7pPr>
            <a:lvl8pPr indent="-330200" lvl="7" marL="3657600" rtl="0">
              <a:spcBef>
                <a:spcPts val="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8pPr>
            <a:lvl9pPr indent="-330200" lvl="8" marL="4114800" rtl="0">
              <a:spcBef>
                <a:spcPts val="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9pPr>
          </a:lstStyle>
          <a:p/>
        </p:txBody>
      </p:sp>
      <p:sp>
        <p:nvSpPr>
          <p:cNvPr id="43" name="Google Shape;43;p7"/>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44" name="Google Shape;44;p7"/>
          <p:cNvSpPr txBox="1"/>
          <p:nvPr>
            <p:ph idx="2" type="body"/>
          </p:nvPr>
        </p:nvSpPr>
        <p:spPr>
          <a:xfrm>
            <a:off x="3090625" y="2004313"/>
            <a:ext cx="5596200" cy="25521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with intro text">
  <p:cSld name="TITLE_AND_BODY_1_2">
    <p:spTree>
      <p:nvGrpSpPr>
        <p:cNvPr id="45" name="Shape 45"/>
        <p:cNvGrpSpPr/>
        <p:nvPr/>
      </p:nvGrpSpPr>
      <p:grpSpPr>
        <a:xfrm>
          <a:off x="0" y="0"/>
          <a:ext cx="0" cy="0"/>
          <a:chOff x="0" y="0"/>
          <a:chExt cx="0" cy="0"/>
        </a:xfrm>
      </p:grpSpPr>
      <p:sp>
        <p:nvSpPr>
          <p:cNvPr id="46" name="Google Shape;46;p8"/>
          <p:cNvSpPr/>
          <p:nvPr/>
        </p:nvSpPr>
        <p:spPr>
          <a:xfrm flipH="1">
            <a:off x="2472375" y="0"/>
            <a:ext cx="113100" cy="5143500"/>
          </a:xfrm>
          <a:prstGeom prst="rect">
            <a:avLst/>
          </a:prstGeom>
          <a:gradFill>
            <a:gsLst>
              <a:gs pos="0">
                <a:srgbClr val="000014">
                  <a:alpha val="20000"/>
                </a:srgbClr>
              </a:gs>
              <a:gs pos="100000">
                <a:srgbClr val="000014">
                  <a:alpha val="0"/>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47" name="Google Shape;47;p8"/>
          <p:cNvSpPr/>
          <p:nvPr/>
        </p:nvSpPr>
        <p:spPr>
          <a:xfrm>
            <a:off x="2585475" y="0"/>
            <a:ext cx="65586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8"/>
          <p:cNvSpPr txBox="1"/>
          <p:nvPr>
            <p:ph type="title"/>
          </p:nvPr>
        </p:nvSpPr>
        <p:spPr>
          <a:xfrm>
            <a:off x="234450" y="575500"/>
            <a:ext cx="2046300" cy="3981000"/>
          </a:xfrm>
          <a:prstGeom prst="rect">
            <a:avLst/>
          </a:prstGeom>
        </p:spPr>
        <p:txBody>
          <a:bodyPr anchorCtr="0" anchor="t" bIns="91425" lIns="91425" spcFirstLastPara="1" rIns="91425" wrap="square" tIns="91425">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p:txBody>
      </p:sp>
      <p:sp>
        <p:nvSpPr>
          <p:cNvPr id="49" name="Google Shape;49;p8"/>
          <p:cNvSpPr txBox="1"/>
          <p:nvPr>
            <p:ph idx="1" type="body"/>
          </p:nvPr>
        </p:nvSpPr>
        <p:spPr>
          <a:xfrm>
            <a:off x="3090625" y="575500"/>
            <a:ext cx="5596200" cy="1207800"/>
          </a:xfrm>
          <a:prstGeom prst="rect">
            <a:avLst/>
          </a:prstGeom>
        </p:spPr>
        <p:txBody>
          <a:bodyPr anchorCtr="0" anchor="t" bIns="91425" lIns="91425" spcFirstLastPara="1" rIns="91425" wrap="square" tIns="91425">
            <a:noAutofit/>
          </a:bodyPr>
          <a:lstStyle>
            <a:lvl1pPr indent="-330200" lvl="0" marL="457200" rtl="0">
              <a:spcBef>
                <a:spcPts val="60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1pPr>
            <a:lvl2pPr indent="-330200" lvl="1" marL="914400" rtl="0">
              <a:spcBef>
                <a:spcPts val="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2pPr>
            <a:lvl3pPr indent="-330200" lvl="2" marL="1371600" rtl="0">
              <a:spcBef>
                <a:spcPts val="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3pPr>
            <a:lvl4pPr indent="-330200" lvl="3" marL="1828800" rtl="0">
              <a:spcBef>
                <a:spcPts val="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4pPr>
            <a:lvl5pPr indent="-330200" lvl="4" marL="2286000" rtl="0">
              <a:spcBef>
                <a:spcPts val="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5pPr>
            <a:lvl6pPr indent="-330200" lvl="5" marL="2743200" rtl="0">
              <a:spcBef>
                <a:spcPts val="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6pPr>
            <a:lvl7pPr indent="-330200" lvl="6" marL="3200400" rtl="0">
              <a:spcBef>
                <a:spcPts val="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7pPr>
            <a:lvl8pPr indent="-330200" lvl="7" marL="3657600" rtl="0">
              <a:spcBef>
                <a:spcPts val="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8pPr>
            <a:lvl9pPr indent="-330200" lvl="8" marL="4114800" rtl="0">
              <a:spcBef>
                <a:spcPts val="0"/>
              </a:spcBef>
              <a:spcAft>
                <a:spcPts val="0"/>
              </a:spcAft>
              <a:buClr>
                <a:srgbClr val="F67031"/>
              </a:buClr>
              <a:buSzPts val="1600"/>
              <a:buFont typeface="Georgia"/>
              <a:buChar char="-"/>
              <a:defRPr i="1" sz="1600">
                <a:solidFill>
                  <a:srgbClr val="F67031"/>
                </a:solidFill>
                <a:latin typeface="Georgia"/>
                <a:ea typeface="Georgia"/>
                <a:cs typeface="Georgia"/>
                <a:sym typeface="Georgia"/>
              </a:defRPr>
            </a:lvl9pPr>
          </a:lstStyle>
          <a:p/>
        </p:txBody>
      </p:sp>
      <p:sp>
        <p:nvSpPr>
          <p:cNvPr id="50" name="Google Shape;50;p8"/>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51" name="Google Shape;51;p8"/>
          <p:cNvSpPr txBox="1"/>
          <p:nvPr>
            <p:ph idx="2" type="body"/>
          </p:nvPr>
        </p:nvSpPr>
        <p:spPr>
          <a:xfrm>
            <a:off x="3090625" y="2004325"/>
            <a:ext cx="2727000" cy="2552100"/>
          </a:xfrm>
          <a:prstGeom prst="rect">
            <a:avLst/>
          </a:prstGeom>
        </p:spPr>
        <p:txBody>
          <a:bodyPr anchorCtr="0" anchor="t" bIns="91425" lIns="91425" spcFirstLastPara="1" rIns="91425" wrap="square" tIns="91425">
            <a:noAutofit/>
          </a:bodyPr>
          <a:lstStyle>
            <a:lvl1pPr indent="-298450" lvl="0" marL="457200" rtl="0">
              <a:spcBef>
                <a:spcPts val="600"/>
              </a:spcBef>
              <a:spcAft>
                <a:spcPts val="0"/>
              </a:spcAft>
              <a:buSzPts val="1100"/>
              <a:buChar char="▪"/>
              <a:defRPr sz="1100"/>
            </a:lvl1pPr>
            <a:lvl2pPr indent="-298450" lvl="1" marL="914400" rtl="0">
              <a:spcBef>
                <a:spcPts val="0"/>
              </a:spcBef>
              <a:spcAft>
                <a:spcPts val="0"/>
              </a:spcAft>
              <a:buSzPts val="1100"/>
              <a:buChar char="-"/>
              <a:defRPr sz="1100"/>
            </a:lvl2pPr>
            <a:lvl3pPr indent="-298450" lvl="2" marL="1371600" rtl="0">
              <a:spcBef>
                <a:spcPts val="0"/>
              </a:spcBef>
              <a:spcAft>
                <a:spcPts val="0"/>
              </a:spcAft>
              <a:buSzPts val="1100"/>
              <a:buChar char="-"/>
              <a:defRPr sz="1100"/>
            </a:lvl3pPr>
            <a:lvl4pPr indent="-298450" lvl="3" marL="1828800" rtl="0">
              <a:spcBef>
                <a:spcPts val="0"/>
              </a:spcBef>
              <a:spcAft>
                <a:spcPts val="0"/>
              </a:spcAft>
              <a:buSzPts val="1100"/>
              <a:buChar char="-"/>
              <a:defRPr sz="1100"/>
            </a:lvl4pPr>
            <a:lvl5pPr indent="-298450" lvl="4" marL="2286000" rtl="0">
              <a:spcBef>
                <a:spcPts val="0"/>
              </a:spcBef>
              <a:spcAft>
                <a:spcPts val="0"/>
              </a:spcAft>
              <a:buSzPts val="1100"/>
              <a:buChar char="-"/>
              <a:defRPr sz="1100"/>
            </a:lvl5pPr>
            <a:lvl6pPr indent="-298450" lvl="5" marL="2743200" rtl="0">
              <a:spcBef>
                <a:spcPts val="0"/>
              </a:spcBef>
              <a:spcAft>
                <a:spcPts val="0"/>
              </a:spcAft>
              <a:buSzPts val="1100"/>
              <a:buChar char="-"/>
              <a:defRPr sz="1100"/>
            </a:lvl6pPr>
            <a:lvl7pPr indent="-298450" lvl="6" marL="3200400" rtl="0">
              <a:spcBef>
                <a:spcPts val="0"/>
              </a:spcBef>
              <a:spcAft>
                <a:spcPts val="0"/>
              </a:spcAft>
              <a:buSzPts val="1100"/>
              <a:buChar char="-"/>
              <a:defRPr sz="1100"/>
            </a:lvl7pPr>
            <a:lvl8pPr indent="-298450" lvl="7" marL="3657600" rtl="0">
              <a:spcBef>
                <a:spcPts val="0"/>
              </a:spcBef>
              <a:spcAft>
                <a:spcPts val="0"/>
              </a:spcAft>
              <a:buSzPts val="1100"/>
              <a:buChar char="-"/>
              <a:defRPr sz="1100"/>
            </a:lvl8pPr>
            <a:lvl9pPr indent="-298450" lvl="8" marL="4114800" rtl="0">
              <a:spcBef>
                <a:spcPts val="0"/>
              </a:spcBef>
              <a:spcAft>
                <a:spcPts val="0"/>
              </a:spcAft>
              <a:buSzPts val="1100"/>
              <a:buChar char="-"/>
              <a:defRPr sz="1100"/>
            </a:lvl9pPr>
          </a:lstStyle>
          <a:p/>
        </p:txBody>
      </p:sp>
      <p:sp>
        <p:nvSpPr>
          <p:cNvPr id="52" name="Google Shape;52;p8"/>
          <p:cNvSpPr txBox="1"/>
          <p:nvPr>
            <p:ph idx="3" type="body"/>
          </p:nvPr>
        </p:nvSpPr>
        <p:spPr>
          <a:xfrm>
            <a:off x="5959744" y="2004325"/>
            <a:ext cx="2727000" cy="2552100"/>
          </a:xfrm>
          <a:prstGeom prst="rect">
            <a:avLst/>
          </a:prstGeom>
        </p:spPr>
        <p:txBody>
          <a:bodyPr anchorCtr="0" anchor="t" bIns="91425" lIns="91425" spcFirstLastPara="1" rIns="91425" wrap="square" tIns="91425">
            <a:noAutofit/>
          </a:bodyPr>
          <a:lstStyle>
            <a:lvl1pPr indent="-298450" lvl="0" marL="457200" rtl="0">
              <a:spcBef>
                <a:spcPts val="600"/>
              </a:spcBef>
              <a:spcAft>
                <a:spcPts val="0"/>
              </a:spcAft>
              <a:buSzPts val="1100"/>
              <a:buChar char="▪"/>
              <a:defRPr sz="1100"/>
            </a:lvl1pPr>
            <a:lvl2pPr indent="-298450" lvl="1" marL="914400" rtl="0">
              <a:spcBef>
                <a:spcPts val="0"/>
              </a:spcBef>
              <a:spcAft>
                <a:spcPts val="0"/>
              </a:spcAft>
              <a:buSzPts val="1100"/>
              <a:buChar char="-"/>
              <a:defRPr sz="1100"/>
            </a:lvl2pPr>
            <a:lvl3pPr indent="-298450" lvl="2" marL="1371600" rtl="0">
              <a:spcBef>
                <a:spcPts val="0"/>
              </a:spcBef>
              <a:spcAft>
                <a:spcPts val="0"/>
              </a:spcAft>
              <a:buSzPts val="1100"/>
              <a:buChar char="-"/>
              <a:defRPr sz="1100"/>
            </a:lvl3pPr>
            <a:lvl4pPr indent="-298450" lvl="3" marL="1828800" rtl="0">
              <a:spcBef>
                <a:spcPts val="0"/>
              </a:spcBef>
              <a:spcAft>
                <a:spcPts val="0"/>
              </a:spcAft>
              <a:buSzPts val="1100"/>
              <a:buChar char="-"/>
              <a:defRPr sz="1100"/>
            </a:lvl4pPr>
            <a:lvl5pPr indent="-298450" lvl="4" marL="2286000" rtl="0">
              <a:spcBef>
                <a:spcPts val="0"/>
              </a:spcBef>
              <a:spcAft>
                <a:spcPts val="0"/>
              </a:spcAft>
              <a:buSzPts val="1100"/>
              <a:buChar char="-"/>
              <a:defRPr sz="1100"/>
            </a:lvl5pPr>
            <a:lvl6pPr indent="-298450" lvl="5" marL="2743200" rtl="0">
              <a:spcBef>
                <a:spcPts val="0"/>
              </a:spcBef>
              <a:spcAft>
                <a:spcPts val="0"/>
              </a:spcAft>
              <a:buSzPts val="1100"/>
              <a:buChar char="-"/>
              <a:defRPr sz="1100"/>
            </a:lvl6pPr>
            <a:lvl7pPr indent="-298450" lvl="6" marL="3200400" rtl="0">
              <a:spcBef>
                <a:spcPts val="0"/>
              </a:spcBef>
              <a:spcAft>
                <a:spcPts val="0"/>
              </a:spcAft>
              <a:buSzPts val="1100"/>
              <a:buChar char="-"/>
              <a:defRPr sz="1100"/>
            </a:lvl7pPr>
            <a:lvl8pPr indent="-298450" lvl="7" marL="3657600" rtl="0">
              <a:spcBef>
                <a:spcPts val="0"/>
              </a:spcBef>
              <a:spcAft>
                <a:spcPts val="0"/>
              </a:spcAft>
              <a:buSzPts val="1100"/>
              <a:buChar char="-"/>
              <a:defRPr sz="1100"/>
            </a:lvl8pPr>
            <a:lvl9pPr indent="-298450" lvl="8" marL="4114800" rtl="0">
              <a:spcBef>
                <a:spcPts val="0"/>
              </a:spcBef>
              <a:spcAft>
                <a:spcPts val="0"/>
              </a:spcAft>
              <a:buSzPts val="1100"/>
              <a:buChar char="-"/>
              <a:defRPr sz="11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left">
  <p:cSld name="TITLE_AND_BODY_1_1">
    <p:spTree>
      <p:nvGrpSpPr>
        <p:cNvPr id="53" name="Shape 53"/>
        <p:cNvGrpSpPr/>
        <p:nvPr/>
      </p:nvGrpSpPr>
      <p:grpSpPr>
        <a:xfrm>
          <a:off x="0" y="0"/>
          <a:ext cx="0" cy="0"/>
          <a:chOff x="0" y="0"/>
          <a:chExt cx="0" cy="0"/>
        </a:xfrm>
      </p:grpSpPr>
      <p:sp>
        <p:nvSpPr>
          <p:cNvPr id="54" name="Google Shape;54;p9"/>
          <p:cNvSpPr/>
          <p:nvPr/>
        </p:nvSpPr>
        <p:spPr>
          <a:xfrm flipH="1">
            <a:off x="-7125" y="0"/>
            <a:ext cx="25926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9"/>
          <p:cNvSpPr/>
          <p:nvPr/>
        </p:nvSpPr>
        <p:spPr>
          <a:xfrm>
            <a:off x="2585478" y="0"/>
            <a:ext cx="113100" cy="5143500"/>
          </a:xfrm>
          <a:prstGeom prst="rect">
            <a:avLst/>
          </a:prstGeom>
          <a:gradFill>
            <a:gsLst>
              <a:gs pos="0">
                <a:srgbClr val="000014">
                  <a:alpha val="20000"/>
                </a:srgbClr>
              </a:gs>
              <a:gs pos="100000">
                <a:srgbClr val="000014">
                  <a:alpha val="0"/>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56" name="Google Shape;56;p9"/>
          <p:cNvSpPr txBox="1"/>
          <p:nvPr>
            <p:ph type="title"/>
          </p:nvPr>
        </p:nvSpPr>
        <p:spPr>
          <a:xfrm>
            <a:off x="234450" y="575500"/>
            <a:ext cx="2046300" cy="1364100"/>
          </a:xfrm>
          <a:prstGeom prst="rect">
            <a:avLst/>
          </a:prstGeom>
        </p:spPr>
        <p:txBody>
          <a:bodyPr anchorCtr="0" anchor="b" bIns="91425" lIns="91425" spcFirstLastPara="1" rIns="91425" wrap="square" tIns="91425">
            <a:noAutofit/>
          </a:bodyPr>
          <a:lstStyle>
            <a:lvl1pPr lvl="0" rtl="0">
              <a:spcBef>
                <a:spcPts val="0"/>
              </a:spcBef>
              <a:spcAft>
                <a:spcPts val="0"/>
              </a:spcAft>
              <a:buClr>
                <a:srgbClr val="F67031"/>
              </a:buClr>
              <a:buSzPts val="2400"/>
              <a:buNone/>
              <a:defRPr>
                <a:solidFill>
                  <a:srgbClr val="F67031"/>
                </a:solidFill>
              </a:defRPr>
            </a:lvl1pPr>
            <a:lvl2pPr lvl="1" rtl="0">
              <a:spcBef>
                <a:spcPts val="0"/>
              </a:spcBef>
              <a:spcAft>
                <a:spcPts val="0"/>
              </a:spcAft>
              <a:buClr>
                <a:srgbClr val="F67031"/>
              </a:buClr>
              <a:buSzPts val="2400"/>
              <a:buNone/>
              <a:defRPr>
                <a:solidFill>
                  <a:srgbClr val="F67031"/>
                </a:solidFill>
              </a:defRPr>
            </a:lvl2pPr>
            <a:lvl3pPr lvl="2" rtl="0">
              <a:spcBef>
                <a:spcPts val="0"/>
              </a:spcBef>
              <a:spcAft>
                <a:spcPts val="0"/>
              </a:spcAft>
              <a:buClr>
                <a:srgbClr val="F67031"/>
              </a:buClr>
              <a:buSzPts val="2400"/>
              <a:buNone/>
              <a:defRPr>
                <a:solidFill>
                  <a:srgbClr val="F67031"/>
                </a:solidFill>
              </a:defRPr>
            </a:lvl3pPr>
            <a:lvl4pPr lvl="3" rtl="0">
              <a:spcBef>
                <a:spcPts val="0"/>
              </a:spcBef>
              <a:spcAft>
                <a:spcPts val="0"/>
              </a:spcAft>
              <a:buClr>
                <a:srgbClr val="F67031"/>
              </a:buClr>
              <a:buSzPts val="2400"/>
              <a:buNone/>
              <a:defRPr>
                <a:solidFill>
                  <a:srgbClr val="F67031"/>
                </a:solidFill>
              </a:defRPr>
            </a:lvl4pPr>
            <a:lvl5pPr lvl="4" rtl="0">
              <a:spcBef>
                <a:spcPts val="0"/>
              </a:spcBef>
              <a:spcAft>
                <a:spcPts val="0"/>
              </a:spcAft>
              <a:buClr>
                <a:srgbClr val="F67031"/>
              </a:buClr>
              <a:buSzPts val="2400"/>
              <a:buNone/>
              <a:defRPr>
                <a:solidFill>
                  <a:srgbClr val="F67031"/>
                </a:solidFill>
              </a:defRPr>
            </a:lvl5pPr>
            <a:lvl6pPr lvl="5" rtl="0">
              <a:spcBef>
                <a:spcPts val="0"/>
              </a:spcBef>
              <a:spcAft>
                <a:spcPts val="0"/>
              </a:spcAft>
              <a:buClr>
                <a:srgbClr val="F67031"/>
              </a:buClr>
              <a:buSzPts val="2400"/>
              <a:buNone/>
              <a:defRPr>
                <a:solidFill>
                  <a:srgbClr val="F67031"/>
                </a:solidFill>
              </a:defRPr>
            </a:lvl6pPr>
            <a:lvl7pPr lvl="6" rtl="0">
              <a:spcBef>
                <a:spcPts val="0"/>
              </a:spcBef>
              <a:spcAft>
                <a:spcPts val="0"/>
              </a:spcAft>
              <a:buClr>
                <a:srgbClr val="F67031"/>
              </a:buClr>
              <a:buSzPts val="2400"/>
              <a:buNone/>
              <a:defRPr>
                <a:solidFill>
                  <a:srgbClr val="F67031"/>
                </a:solidFill>
              </a:defRPr>
            </a:lvl7pPr>
            <a:lvl8pPr lvl="7" rtl="0">
              <a:spcBef>
                <a:spcPts val="0"/>
              </a:spcBef>
              <a:spcAft>
                <a:spcPts val="0"/>
              </a:spcAft>
              <a:buClr>
                <a:srgbClr val="F67031"/>
              </a:buClr>
              <a:buSzPts val="2400"/>
              <a:buNone/>
              <a:defRPr>
                <a:solidFill>
                  <a:srgbClr val="F67031"/>
                </a:solidFill>
              </a:defRPr>
            </a:lvl8pPr>
            <a:lvl9pPr lvl="8" rtl="0">
              <a:spcBef>
                <a:spcPts val="0"/>
              </a:spcBef>
              <a:spcAft>
                <a:spcPts val="0"/>
              </a:spcAft>
              <a:buClr>
                <a:srgbClr val="F67031"/>
              </a:buClr>
              <a:buSzPts val="2400"/>
              <a:buNone/>
              <a:defRPr>
                <a:solidFill>
                  <a:srgbClr val="F67031"/>
                </a:solidFill>
              </a:defRPr>
            </a:lvl9pPr>
          </a:lstStyle>
          <a:p/>
        </p:txBody>
      </p:sp>
      <p:sp>
        <p:nvSpPr>
          <p:cNvPr id="57" name="Google Shape;57;p9"/>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indent="0" lvl="0" marL="0" rtl="0" algn="r">
              <a:spcBef>
                <a:spcPts val="0"/>
              </a:spcBef>
              <a:spcAft>
                <a:spcPts val="0"/>
              </a:spcAft>
              <a:buNone/>
            </a:pPr>
            <a:fld id="{00000000-1234-1234-1234-123412341234}" type="slidenum">
              <a:rPr lang="en"/>
              <a:t>‹#›</a:t>
            </a:fld>
            <a:endParaRPr/>
          </a:p>
        </p:txBody>
      </p:sp>
      <p:sp>
        <p:nvSpPr>
          <p:cNvPr id="58" name="Google Shape;58;p9"/>
          <p:cNvSpPr txBox="1"/>
          <p:nvPr>
            <p:ph idx="1" type="body"/>
          </p:nvPr>
        </p:nvSpPr>
        <p:spPr>
          <a:xfrm>
            <a:off x="234450" y="2004325"/>
            <a:ext cx="2046300" cy="2552100"/>
          </a:xfrm>
          <a:prstGeom prst="rect">
            <a:avLst/>
          </a:prstGeom>
        </p:spPr>
        <p:txBody>
          <a:bodyPr anchorCtr="0" anchor="t" bIns="91425" lIns="91425" spcFirstLastPara="1" rIns="91425" wrap="square" tIns="91425">
            <a:noAutofit/>
          </a:bodyPr>
          <a:lstStyle>
            <a:lvl1pPr indent="-304800" lvl="0" marL="457200" rtl="0">
              <a:spcBef>
                <a:spcPts val="60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half">
  <p:cSld name="TITLE_AND_BODY_1_1_1">
    <p:spTree>
      <p:nvGrpSpPr>
        <p:cNvPr id="59" name="Shape 59"/>
        <p:cNvGrpSpPr/>
        <p:nvPr/>
      </p:nvGrpSpPr>
      <p:grpSpPr>
        <a:xfrm>
          <a:off x="0" y="0"/>
          <a:ext cx="0" cy="0"/>
          <a:chOff x="0" y="0"/>
          <a:chExt cx="0" cy="0"/>
        </a:xfrm>
      </p:grpSpPr>
      <p:sp>
        <p:nvSpPr>
          <p:cNvPr id="60" name="Google Shape;60;p10"/>
          <p:cNvSpPr/>
          <p:nvPr/>
        </p:nvSpPr>
        <p:spPr>
          <a:xfrm flipH="1">
            <a:off x="-688" y="0"/>
            <a:ext cx="4575600" cy="5143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0"/>
          <p:cNvSpPr/>
          <p:nvPr/>
        </p:nvSpPr>
        <p:spPr>
          <a:xfrm>
            <a:off x="4574903" y="0"/>
            <a:ext cx="113100" cy="5143500"/>
          </a:xfrm>
          <a:prstGeom prst="rect">
            <a:avLst/>
          </a:prstGeom>
          <a:gradFill>
            <a:gsLst>
              <a:gs pos="0">
                <a:srgbClr val="000014">
                  <a:alpha val="20000"/>
                </a:srgbClr>
              </a:gs>
              <a:gs pos="100000">
                <a:srgbClr val="000014">
                  <a:alpha val="0"/>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62" name="Google Shape;62;p10"/>
          <p:cNvSpPr txBox="1"/>
          <p:nvPr>
            <p:ph type="title"/>
          </p:nvPr>
        </p:nvSpPr>
        <p:spPr>
          <a:xfrm>
            <a:off x="511425" y="575500"/>
            <a:ext cx="3517200" cy="973500"/>
          </a:xfrm>
          <a:prstGeom prst="rect">
            <a:avLst/>
          </a:prstGeom>
        </p:spPr>
        <p:txBody>
          <a:bodyPr anchorCtr="0" anchor="b" bIns="91425" lIns="91425" spcFirstLastPara="1" rIns="91425" wrap="square" tIns="91425">
            <a:noAutofit/>
          </a:bodyPr>
          <a:lstStyle>
            <a:lvl1pPr lvl="0" rtl="0">
              <a:spcBef>
                <a:spcPts val="0"/>
              </a:spcBef>
              <a:spcAft>
                <a:spcPts val="0"/>
              </a:spcAft>
              <a:buClr>
                <a:srgbClr val="F67031"/>
              </a:buClr>
              <a:buSzPts val="2400"/>
              <a:buNone/>
              <a:defRPr>
                <a:solidFill>
                  <a:srgbClr val="F67031"/>
                </a:solidFill>
              </a:defRPr>
            </a:lvl1pPr>
            <a:lvl2pPr lvl="1" rtl="0">
              <a:spcBef>
                <a:spcPts val="0"/>
              </a:spcBef>
              <a:spcAft>
                <a:spcPts val="0"/>
              </a:spcAft>
              <a:buClr>
                <a:srgbClr val="F67031"/>
              </a:buClr>
              <a:buSzPts val="2400"/>
              <a:buNone/>
              <a:defRPr>
                <a:solidFill>
                  <a:srgbClr val="F67031"/>
                </a:solidFill>
              </a:defRPr>
            </a:lvl2pPr>
            <a:lvl3pPr lvl="2" rtl="0">
              <a:spcBef>
                <a:spcPts val="0"/>
              </a:spcBef>
              <a:spcAft>
                <a:spcPts val="0"/>
              </a:spcAft>
              <a:buClr>
                <a:srgbClr val="F67031"/>
              </a:buClr>
              <a:buSzPts val="2400"/>
              <a:buNone/>
              <a:defRPr>
                <a:solidFill>
                  <a:srgbClr val="F67031"/>
                </a:solidFill>
              </a:defRPr>
            </a:lvl3pPr>
            <a:lvl4pPr lvl="3" rtl="0">
              <a:spcBef>
                <a:spcPts val="0"/>
              </a:spcBef>
              <a:spcAft>
                <a:spcPts val="0"/>
              </a:spcAft>
              <a:buClr>
                <a:srgbClr val="F67031"/>
              </a:buClr>
              <a:buSzPts val="2400"/>
              <a:buNone/>
              <a:defRPr>
                <a:solidFill>
                  <a:srgbClr val="F67031"/>
                </a:solidFill>
              </a:defRPr>
            </a:lvl4pPr>
            <a:lvl5pPr lvl="4" rtl="0">
              <a:spcBef>
                <a:spcPts val="0"/>
              </a:spcBef>
              <a:spcAft>
                <a:spcPts val="0"/>
              </a:spcAft>
              <a:buClr>
                <a:srgbClr val="F67031"/>
              </a:buClr>
              <a:buSzPts val="2400"/>
              <a:buNone/>
              <a:defRPr>
                <a:solidFill>
                  <a:srgbClr val="F67031"/>
                </a:solidFill>
              </a:defRPr>
            </a:lvl5pPr>
            <a:lvl6pPr lvl="5" rtl="0">
              <a:spcBef>
                <a:spcPts val="0"/>
              </a:spcBef>
              <a:spcAft>
                <a:spcPts val="0"/>
              </a:spcAft>
              <a:buClr>
                <a:srgbClr val="F67031"/>
              </a:buClr>
              <a:buSzPts val="2400"/>
              <a:buNone/>
              <a:defRPr>
                <a:solidFill>
                  <a:srgbClr val="F67031"/>
                </a:solidFill>
              </a:defRPr>
            </a:lvl6pPr>
            <a:lvl7pPr lvl="6" rtl="0">
              <a:spcBef>
                <a:spcPts val="0"/>
              </a:spcBef>
              <a:spcAft>
                <a:spcPts val="0"/>
              </a:spcAft>
              <a:buClr>
                <a:srgbClr val="F67031"/>
              </a:buClr>
              <a:buSzPts val="2400"/>
              <a:buNone/>
              <a:defRPr>
                <a:solidFill>
                  <a:srgbClr val="F67031"/>
                </a:solidFill>
              </a:defRPr>
            </a:lvl7pPr>
            <a:lvl8pPr lvl="7" rtl="0">
              <a:spcBef>
                <a:spcPts val="0"/>
              </a:spcBef>
              <a:spcAft>
                <a:spcPts val="0"/>
              </a:spcAft>
              <a:buClr>
                <a:srgbClr val="F67031"/>
              </a:buClr>
              <a:buSzPts val="2400"/>
              <a:buNone/>
              <a:defRPr>
                <a:solidFill>
                  <a:srgbClr val="F67031"/>
                </a:solidFill>
              </a:defRPr>
            </a:lvl8pPr>
            <a:lvl9pPr lvl="8" rtl="0">
              <a:spcBef>
                <a:spcPts val="0"/>
              </a:spcBef>
              <a:spcAft>
                <a:spcPts val="0"/>
              </a:spcAft>
              <a:buClr>
                <a:srgbClr val="F67031"/>
              </a:buClr>
              <a:buSzPts val="2400"/>
              <a:buNone/>
              <a:defRPr>
                <a:solidFill>
                  <a:srgbClr val="F67031"/>
                </a:solidFill>
              </a:defRPr>
            </a:lvl9pPr>
          </a:lstStyle>
          <a:p/>
        </p:txBody>
      </p:sp>
      <p:sp>
        <p:nvSpPr>
          <p:cNvPr id="63" name="Google Shape;63;p10"/>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indent="0" lvl="0" marL="0" rtl="0" algn="r">
              <a:spcBef>
                <a:spcPts val="0"/>
              </a:spcBef>
              <a:spcAft>
                <a:spcPts val="0"/>
              </a:spcAft>
              <a:buNone/>
            </a:pPr>
            <a:fld id="{00000000-1234-1234-1234-123412341234}" type="slidenum">
              <a:rPr lang="en"/>
              <a:t>‹#›</a:t>
            </a:fld>
            <a:endParaRPr/>
          </a:p>
        </p:txBody>
      </p:sp>
      <p:sp>
        <p:nvSpPr>
          <p:cNvPr id="64" name="Google Shape;64;p10"/>
          <p:cNvSpPr txBox="1"/>
          <p:nvPr>
            <p:ph idx="1" type="body"/>
          </p:nvPr>
        </p:nvSpPr>
        <p:spPr>
          <a:xfrm>
            <a:off x="511425" y="1598600"/>
            <a:ext cx="3517200" cy="2957700"/>
          </a:xfrm>
          <a:prstGeom prst="rect">
            <a:avLst/>
          </a:prstGeom>
        </p:spPr>
        <p:txBody>
          <a:bodyPr anchorCtr="0" anchor="t" bIns="91425" lIns="91425" spcFirstLastPara="1" rIns="91425" wrap="square" tIns="91425">
            <a:noAutofit/>
          </a:bodyPr>
          <a:lstStyle>
            <a:lvl1pPr indent="-304800" lvl="0" marL="457200" rtl="0">
              <a:spcBef>
                <a:spcPts val="60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rgbClr val="F6703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34450" y="575500"/>
            <a:ext cx="2046300" cy="39810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rgbClr val="FFFFFF"/>
              </a:buClr>
              <a:buSzPts val="2400"/>
              <a:buFont typeface="Nunito Sans"/>
              <a:buNone/>
              <a:defRPr sz="2400">
                <a:solidFill>
                  <a:srgbClr val="FFFFFF"/>
                </a:solidFill>
                <a:latin typeface="Nunito Sans"/>
                <a:ea typeface="Nunito Sans"/>
                <a:cs typeface="Nunito Sans"/>
                <a:sym typeface="Nunito Sans"/>
              </a:defRPr>
            </a:lvl1pPr>
            <a:lvl2pPr lvl="1">
              <a:spcBef>
                <a:spcPts val="0"/>
              </a:spcBef>
              <a:spcAft>
                <a:spcPts val="0"/>
              </a:spcAft>
              <a:buClr>
                <a:srgbClr val="FFFFFF"/>
              </a:buClr>
              <a:buSzPts val="2400"/>
              <a:buFont typeface="Nunito Sans"/>
              <a:buNone/>
              <a:defRPr sz="2400">
                <a:solidFill>
                  <a:srgbClr val="FFFFFF"/>
                </a:solidFill>
                <a:latin typeface="Nunito Sans"/>
                <a:ea typeface="Nunito Sans"/>
                <a:cs typeface="Nunito Sans"/>
                <a:sym typeface="Nunito Sans"/>
              </a:defRPr>
            </a:lvl2pPr>
            <a:lvl3pPr lvl="2">
              <a:spcBef>
                <a:spcPts val="0"/>
              </a:spcBef>
              <a:spcAft>
                <a:spcPts val="0"/>
              </a:spcAft>
              <a:buClr>
                <a:srgbClr val="FFFFFF"/>
              </a:buClr>
              <a:buSzPts val="2400"/>
              <a:buFont typeface="Nunito Sans"/>
              <a:buNone/>
              <a:defRPr sz="2400">
                <a:solidFill>
                  <a:srgbClr val="FFFFFF"/>
                </a:solidFill>
                <a:latin typeface="Nunito Sans"/>
                <a:ea typeface="Nunito Sans"/>
                <a:cs typeface="Nunito Sans"/>
                <a:sym typeface="Nunito Sans"/>
              </a:defRPr>
            </a:lvl3pPr>
            <a:lvl4pPr lvl="3">
              <a:spcBef>
                <a:spcPts val="0"/>
              </a:spcBef>
              <a:spcAft>
                <a:spcPts val="0"/>
              </a:spcAft>
              <a:buClr>
                <a:srgbClr val="FFFFFF"/>
              </a:buClr>
              <a:buSzPts val="2400"/>
              <a:buFont typeface="Nunito Sans"/>
              <a:buNone/>
              <a:defRPr sz="2400">
                <a:solidFill>
                  <a:srgbClr val="FFFFFF"/>
                </a:solidFill>
                <a:latin typeface="Nunito Sans"/>
                <a:ea typeface="Nunito Sans"/>
                <a:cs typeface="Nunito Sans"/>
                <a:sym typeface="Nunito Sans"/>
              </a:defRPr>
            </a:lvl4pPr>
            <a:lvl5pPr lvl="4">
              <a:spcBef>
                <a:spcPts val="0"/>
              </a:spcBef>
              <a:spcAft>
                <a:spcPts val="0"/>
              </a:spcAft>
              <a:buClr>
                <a:srgbClr val="FFFFFF"/>
              </a:buClr>
              <a:buSzPts val="2400"/>
              <a:buFont typeface="Nunito Sans"/>
              <a:buNone/>
              <a:defRPr sz="2400">
                <a:solidFill>
                  <a:srgbClr val="FFFFFF"/>
                </a:solidFill>
                <a:latin typeface="Nunito Sans"/>
                <a:ea typeface="Nunito Sans"/>
                <a:cs typeface="Nunito Sans"/>
                <a:sym typeface="Nunito Sans"/>
              </a:defRPr>
            </a:lvl5pPr>
            <a:lvl6pPr lvl="5">
              <a:spcBef>
                <a:spcPts val="0"/>
              </a:spcBef>
              <a:spcAft>
                <a:spcPts val="0"/>
              </a:spcAft>
              <a:buClr>
                <a:srgbClr val="FFFFFF"/>
              </a:buClr>
              <a:buSzPts val="2400"/>
              <a:buFont typeface="Nunito Sans"/>
              <a:buNone/>
              <a:defRPr sz="2400">
                <a:solidFill>
                  <a:srgbClr val="FFFFFF"/>
                </a:solidFill>
                <a:latin typeface="Nunito Sans"/>
                <a:ea typeface="Nunito Sans"/>
                <a:cs typeface="Nunito Sans"/>
                <a:sym typeface="Nunito Sans"/>
              </a:defRPr>
            </a:lvl6pPr>
            <a:lvl7pPr lvl="6">
              <a:spcBef>
                <a:spcPts val="0"/>
              </a:spcBef>
              <a:spcAft>
                <a:spcPts val="0"/>
              </a:spcAft>
              <a:buClr>
                <a:srgbClr val="FFFFFF"/>
              </a:buClr>
              <a:buSzPts val="2400"/>
              <a:buFont typeface="Nunito Sans"/>
              <a:buNone/>
              <a:defRPr sz="2400">
                <a:solidFill>
                  <a:srgbClr val="FFFFFF"/>
                </a:solidFill>
                <a:latin typeface="Nunito Sans"/>
                <a:ea typeface="Nunito Sans"/>
                <a:cs typeface="Nunito Sans"/>
                <a:sym typeface="Nunito Sans"/>
              </a:defRPr>
            </a:lvl7pPr>
            <a:lvl8pPr lvl="7">
              <a:spcBef>
                <a:spcPts val="0"/>
              </a:spcBef>
              <a:spcAft>
                <a:spcPts val="0"/>
              </a:spcAft>
              <a:buClr>
                <a:srgbClr val="FFFFFF"/>
              </a:buClr>
              <a:buSzPts val="2400"/>
              <a:buFont typeface="Nunito Sans"/>
              <a:buNone/>
              <a:defRPr sz="2400">
                <a:solidFill>
                  <a:srgbClr val="FFFFFF"/>
                </a:solidFill>
                <a:latin typeface="Nunito Sans"/>
                <a:ea typeface="Nunito Sans"/>
                <a:cs typeface="Nunito Sans"/>
                <a:sym typeface="Nunito Sans"/>
              </a:defRPr>
            </a:lvl8pPr>
            <a:lvl9pPr lvl="8">
              <a:spcBef>
                <a:spcPts val="0"/>
              </a:spcBef>
              <a:spcAft>
                <a:spcPts val="0"/>
              </a:spcAft>
              <a:buClr>
                <a:srgbClr val="FFFFFF"/>
              </a:buClr>
              <a:buSzPts val="2400"/>
              <a:buFont typeface="Nunito Sans"/>
              <a:buNone/>
              <a:defRPr sz="2400">
                <a:solidFill>
                  <a:srgbClr val="FFFFFF"/>
                </a:solidFill>
                <a:latin typeface="Nunito Sans"/>
                <a:ea typeface="Nunito Sans"/>
                <a:cs typeface="Nunito Sans"/>
                <a:sym typeface="Nunito Sans"/>
              </a:defRPr>
            </a:lvl9pPr>
          </a:lstStyle>
          <a:p/>
        </p:txBody>
      </p:sp>
      <p:sp>
        <p:nvSpPr>
          <p:cNvPr id="7" name="Google Shape;7;p1"/>
          <p:cNvSpPr txBox="1"/>
          <p:nvPr>
            <p:ph idx="1" type="body"/>
          </p:nvPr>
        </p:nvSpPr>
        <p:spPr>
          <a:xfrm>
            <a:off x="3090625" y="575500"/>
            <a:ext cx="5596200" cy="3981000"/>
          </a:xfrm>
          <a:prstGeom prst="rect">
            <a:avLst/>
          </a:prstGeom>
          <a:noFill/>
          <a:ln>
            <a:noFill/>
          </a:ln>
        </p:spPr>
        <p:txBody>
          <a:bodyPr anchorCtr="0" anchor="t" bIns="91425" lIns="91425" spcFirstLastPara="1" rIns="91425" wrap="square" tIns="91425">
            <a:noAutofit/>
          </a:bodyPr>
          <a:lstStyle>
            <a:lvl1pPr indent="-317500" lvl="0" marL="457200">
              <a:lnSpc>
                <a:spcPct val="115000"/>
              </a:lnSpc>
              <a:spcBef>
                <a:spcPts val="600"/>
              </a:spcBef>
              <a:spcAft>
                <a:spcPts val="0"/>
              </a:spcAft>
              <a:buClr>
                <a:srgbClr val="CCCCCC"/>
              </a:buClr>
              <a:buSzPts val="1400"/>
              <a:buFont typeface="Nunito Sans"/>
              <a:buChar char="▪"/>
              <a:defRPr>
                <a:solidFill>
                  <a:srgbClr val="666666"/>
                </a:solidFill>
                <a:latin typeface="Nunito Sans"/>
                <a:ea typeface="Nunito Sans"/>
                <a:cs typeface="Nunito Sans"/>
                <a:sym typeface="Nunito Sans"/>
              </a:defRPr>
            </a:lvl1pPr>
            <a:lvl2pPr indent="-317500" lvl="1" marL="914400">
              <a:lnSpc>
                <a:spcPct val="115000"/>
              </a:lnSpc>
              <a:spcBef>
                <a:spcPts val="0"/>
              </a:spcBef>
              <a:spcAft>
                <a:spcPts val="0"/>
              </a:spcAft>
              <a:buClr>
                <a:srgbClr val="CCCCCC"/>
              </a:buClr>
              <a:buSzPts val="1400"/>
              <a:buFont typeface="Nunito Sans"/>
              <a:buChar char="-"/>
              <a:defRPr>
                <a:solidFill>
                  <a:srgbClr val="666666"/>
                </a:solidFill>
                <a:latin typeface="Nunito Sans"/>
                <a:ea typeface="Nunito Sans"/>
                <a:cs typeface="Nunito Sans"/>
                <a:sym typeface="Nunito Sans"/>
              </a:defRPr>
            </a:lvl2pPr>
            <a:lvl3pPr indent="-317500" lvl="2" marL="1371600">
              <a:lnSpc>
                <a:spcPct val="115000"/>
              </a:lnSpc>
              <a:spcBef>
                <a:spcPts val="0"/>
              </a:spcBef>
              <a:spcAft>
                <a:spcPts val="0"/>
              </a:spcAft>
              <a:buClr>
                <a:srgbClr val="CCCCCC"/>
              </a:buClr>
              <a:buSzPts val="1400"/>
              <a:buFont typeface="Nunito Sans"/>
              <a:buChar char="-"/>
              <a:defRPr>
                <a:solidFill>
                  <a:srgbClr val="666666"/>
                </a:solidFill>
                <a:latin typeface="Nunito Sans"/>
                <a:ea typeface="Nunito Sans"/>
                <a:cs typeface="Nunito Sans"/>
                <a:sym typeface="Nunito Sans"/>
              </a:defRPr>
            </a:lvl3pPr>
            <a:lvl4pPr indent="-317500" lvl="3" marL="1828800">
              <a:lnSpc>
                <a:spcPct val="115000"/>
              </a:lnSpc>
              <a:spcBef>
                <a:spcPts val="0"/>
              </a:spcBef>
              <a:spcAft>
                <a:spcPts val="0"/>
              </a:spcAft>
              <a:buClr>
                <a:srgbClr val="CCCCCC"/>
              </a:buClr>
              <a:buSzPts val="1400"/>
              <a:buFont typeface="Nunito Sans"/>
              <a:buChar char="-"/>
              <a:defRPr>
                <a:solidFill>
                  <a:srgbClr val="666666"/>
                </a:solidFill>
                <a:latin typeface="Nunito Sans"/>
                <a:ea typeface="Nunito Sans"/>
                <a:cs typeface="Nunito Sans"/>
                <a:sym typeface="Nunito Sans"/>
              </a:defRPr>
            </a:lvl4pPr>
            <a:lvl5pPr indent="-317500" lvl="4" marL="2286000">
              <a:lnSpc>
                <a:spcPct val="115000"/>
              </a:lnSpc>
              <a:spcBef>
                <a:spcPts val="0"/>
              </a:spcBef>
              <a:spcAft>
                <a:spcPts val="0"/>
              </a:spcAft>
              <a:buClr>
                <a:srgbClr val="CCCCCC"/>
              </a:buClr>
              <a:buSzPts val="1400"/>
              <a:buFont typeface="Nunito Sans"/>
              <a:buChar char="-"/>
              <a:defRPr>
                <a:solidFill>
                  <a:srgbClr val="666666"/>
                </a:solidFill>
                <a:latin typeface="Nunito Sans"/>
                <a:ea typeface="Nunito Sans"/>
                <a:cs typeface="Nunito Sans"/>
                <a:sym typeface="Nunito Sans"/>
              </a:defRPr>
            </a:lvl5pPr>
            <a:lvl6pPr indent="-317500" lvl="5" marL="2743200">
              <a:lnSpc>
                <a:spcPct val="115000"/>
              </a:lnSpc>
              <a:spcBef>
                <a:spcPts val="0"/>
              </a:spcBef>
              <a:spcAft>
                <a:spcPts val="0"/>
              </a:spcAft>
              <a:buClr>
                <a:srgbClr val="CCCCCC"/>
              </a:buClr>
              <a:buSzPts val="1400"/>
              <a:buFont typeface="Nunito Sans"/>
              <a:buChar char="-"/>
              <a:defRPr>
                <a:solidFill>
                  <a:srgbClr val="666666"/>
                </a:solidFill>
                <a:latin typeface="Nunito Sans"/>
                <a:ea typeface="Nunito Sans"/>
                <a:cs typeface="Nunito Sans"/>
                <a:sym typeface="Nunito Sans"/>
              </a:defRPr>
            </a:lvl6pPr>
            <a:lvl7pPr indent="-317500" lvl="6" marL="3200400">
              <a:lnSpc>
                <a:spcPct val="115000"/>
              </a:lnSpc>
              <a:spcBef>
                <a:spcPts val="0"/>
              </a:spcBef>
              <a:spcAft>
                <a:spcPts val="0"/>
              </a:spcAft>
              <a:buClr>
                <a:srgbClr val="CCCCCC"/>
              </a:buClr>
              <a:buSzPts val="1400"/>
              <a:buFont typeface="Nunito Sans"/>
              <a:buChar char="-"/>
              <a:defRPr>
                <a:solidFill>
                  <a:srgbClr val="666666"/>
                </a:solidFill>
                <a:latin typeface="Nunito Sans"/>
                <a:ea typeface="Nunito Sans"/>
                <a:cs typeface="Nunito Sans"/>
                <a:sym typeface="Nunito Sans"/>
              </a:defRPr>
            </a:lvl7pPr>
            <a:lvl8pPr indent="-317500" lvl="7" marL="3657600">
              <a:lnSpc>
                <a:spcPct val="115000"/>
              </a:lnSpc>
              <a:spcBef>
                <a:spcPts val="0"/>
              </a:spcBef>
              <a:spcAft>
                <a:spcPts val="0"/>
              </a:spcAft>
              <a:buClr>
                <a:srgbClr val="CCCCCC"/>
              </a:buClr>
              <a:buSzPts val="1400"/>
              <a:buFont typeface="Nunito Sans"/>
              <a:buChar char="-"/>
              <a:defRPr>
                <a:solidFill>
                  <a:srgbClr val="666666"/>
                </a:solidFill>
                <a:latin typeface="Nunito Sans"/>
                <a:ea typeface="Nunito Sans"/>
                <a:cs typeface="Nunito Sans"/>
                <a:sym typeface="Nunito Sans"/>
              </a:defRPr>
            </a:lvl8pPr>
            <a:lvl9pPr indent="-317500" lvl="8" marL="4114800">
              <a:lnSpc>
                <a:spcPct val="115000"/>
              </a:lnSpc>
              <a:spcBef>
                <a:spcPts val="0"/>
              </a:spcBef>
              <a:spcAft>
                <a:spcPts val="0"/>
              </a:spcAft>
              <a:buClr>
                <a:srgbClr val="CCCCCC"/>
              </a:buClr>
              <a:buSzPts val="1400"/>
              <a:buFont typeface="Nunito Sans"/>
              <a:buChar char="-"/>
              <a:defRPr>
                <a:solidFill>
                  <a:srgbClr val="666666"/>
                </a:solidFill>
                <a:latin typeface="Nunito Sans"/>
                <a:ea typeface="Nunito Sans"/>
                <a:cs typeface="Nunito Sans"/>
                <a:sym typeface="Nunito Sans"/>
              </a:defRPr>
            </a:lvl9pPr>
          </a:lstStyle>
          <a:p/>
        </p:txBody>
      </p:sp>
      <p:sp>
        <p:nvSpPr>
          <p:cNvPr id="8" name="Google Shape;8;p1"/>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rgbClr val="CCCCCC"/>
                </a:solidFill>
                <a:latin typeface="Nunito Sans"/>
                <a:ea typeface="Nunito Sans"/>
                <a:cs typeface="Nunito Sans"/>
                <a:sym typeface="Nunito Sans"/>
              </a:defRPr>
            </a:lvl1pPr>
            <a:lvl2pPr lvl="1" algn="r">
              <a:buNone/>
              <a:defRPr sz="1000">
                <a:solidFill>
                  <a:srgbClr val="CCCCCC"/>
                </a:solidFill>
                <a:latin typeface="Nunito Sans"/>
                <a:ea typeface="Nunito Sans"/>
                <a:cs typeface="Nunito Sans"/>
                <a:sym typeface="Nunito Sans"/>
              </a:defRPr>
            </a:lvl2pPr>
            <a:lvl3pPr lvl="2" algn="r">
              <a:buNone/>
              <a:defRPr sz="1000">
                <a:solidFill>
                  <a:srgbClr val="CCCCCC"/>
                </a:solidFill>
                <a:latin typeface="Nunito Sans"/>
                <a:ea typeface="Nunito Sans"/>
                <a:cs typeface="Nunito Sans"/>
                <a:sym typeface="Nunito Sans"/>
              </a:defRPr>
            </a:lvl3pPr>
            <a:lvl4pPr lvl="3" algn="r">
              <a:buNone/>
              <a:defRPr sz="1000">
                <a:solidFill>
                  <a:srgbClr val="CCCCCC"/>
                </a:solidFill>
                <a:latin typeface="Nunito Sans"/>
                <a:ea typeface="Nunito Sans"/>
                <a:cs typeface="Nunito Sans"/>
                <a:sym typeface="Nunito Sans"/>
              </a:defRPr>
            </a:lvl4pPr>
            <a:lvl5pPr lvl="4" algn="r">
              <a:buNone/>
              <a:defRPr sz="1000">
                <a:solidFill>
                  <a:srgbClr val="CCCCCC"/>
                </a:solidFill>
                <a:latin typeface="Nunito Sans"/>
                <a:ea typeface="Nunito Sans"/>
                <a:cs typeface="Nunito Sans"/>
                <a:sym typeface="Nunito Sans"/>
              </a:defRPr>
            </a:lvl5pPr>
            <a:lvl6pPr lvl="5" algn="r">
              <a:buNone/>
              <a:defRPr sz="1000">
                <a:solidFill>
                  <a:srgbClr val="CCCCCC"/>
                </a:solidFill>
                <a:latin typeface="Nunito Sans"/>
                <a:ea typeface="Nunito Sans"/>
                <a:cs typeface="Nunito Sans"/>
                <a:sym typeface="Nunito Sans"/>
              </a:defRPr>
            </a:lvl6pPr>
            <a:lvl7pPr lvl="6" algn="r">
              <a:buNone/>
              <a:defRPr sz="1000">
                <a:solidFill>
                  <a:srgbClr val="CCCCCC"/>
                </a:solidFill>
                <a:latin typeface="Nunito Sans"/>
                <a:ea typeface="Nunito Sans"/>
                <a:cs typeface="Nunito Sans"/>
                <a:sym typeface="Nunito Sans"/>
              </a:defRPr>
            </a:lvl7pPr>
            <a:lvl8pPr lvl="7" algn="r">
              <a:buNone/>
              <a:defRPr sz="1000">
                <a:solidFill>
                  <a:srgbClr val="CCCCCC"/>
                </a:solidFill>
                <a:latin typeface="Nunito Sans"/>
                <a:ea typeface="Nunito Sans"/>
                <a:cs typeface="Nunito Sans"/>
                <a:sym typeface="Nunito Sans"/>
              </a:defRPr>
            </a:lvl8pPr>
            <a:lvl9pPr lvl="8" algn="r">
              <a:buNone/>
              <a:defRPr sz="1000">
                <a:solidFill>
                  <a:srgbClr val="CCCCCC"/>
                </a:solidFill>
                <a:latin typeface="Nunito Sans"/>
                <a:ea typeface="Nunito Sans"/>
                <a:cs typeface="Nunito Sans"/>
                <a:sym typeface="Nunito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0" name="Shape 90"/>
        <p:cNvGrpSpPr/>
        <p:nvPr/>
      </p:nvGrpSpPr>
      <p:grpSpPr>
        <a:xfrm>
          <a:off x="0" y="0"/>
          <a:ext cx="0" cy="0"/>
          <a:chOff x="0" y="0"/>
          <a:chExt cx="0" cy="0"/>
        </a:xfrm>
      </p:grpSpPr>
      <p:sp>
        <p:nvSpPr>
          <p:cNvPr id="91" name="Google Shape;91;p15"/>
          <p:cNvSpPr txBox="1"/>
          <p:nvPr>
            <p:ph type="ctrTitle"/>
          </p:nvPr>
        </p:nvSpPr>
        <p:spPr>
          <a:xfrm>
            <a:off x="165400" y="75675"/>
            <a:ext cx="4359600" cy="492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300">
                <a:solidFill>
                  <a:srgbClr val="38761D"/>
                </a:solidFill>
              </a:rPr>
              <a:t>Políticas científicas en informática y computación</a:t>
            </a:r>
            <a:endParaRPr sz="2300">
              <a:solidFill>
                <a:srgbClr val="38761D"/>
              </a:solidFill>
            </a:endParaRPr>
          </a:p>
          <a:p>
            <a:pPr indent="0" lvl="0" marL="0" rtl="0" algn="l">
              <a:spcBef>
                <a:spcPts val="0"/>
              </a:spcBef>
              <a:spcAft>
                <a:spcPts val="0"/>
              </a:spcAft>
              <a:buNone/>
            </a:pPr>
            <a:r>
              <a:t/>
            </a:r>
            <a:endParaRPr>
              <a:solidFill>
                <a:srgbClr val="38761D"/>
              </a:solidFill>
            </a:endParaRPr>
          </a:p>
          <a:p>
            <a:pPr indent="0" lvl="0" marL="0" rtl="0" algn="l">
              <a:spcBef>
                <a:spcPts val="0"/>
              </a:spcBef>
              <a:spcAft>
                <a:spcPts val="0"/>
              </a:spcAft>
              <a:buNone/>
            </a:pPr>
            <a:r>
              <a:rPr lang="en" sz="2400">
                <a:solidFill>
                  <a:srgbClr val="38761D"/>
                </a:solidFill>
              </a:rPr>
              <a:t>Políticas en ciencia, tecnología e innovación en Uruguay durante el siglo XX</a:t>
            </a:r>
            <a:endParaRPr sz="2400">
              <a:solidFill>
                <a:srgbClr val="38761D"/>
              </a:solidFill>
            </a:endParaRPr>
          </a:p>
          <a:p>
            <a:pPr indent="0" lvl="0" marL="0" rtl="0" algn="l">
              <a:spcBef>
                <a:spcPts val="0"/>
              </a:spcBef>
              <a:spcAft>
                <a:spcPts val="0"/>
              </a:spcAft>
              <a:buNone/>
            </a:pPr>
            <a:r>
              <a:t/>
            </a:r>
            <a:endParaRPr sz="2000">
              <a:solidFill>
                <a:srgbClr val="38761D"/>
              </a:solidFill>
            </a:endParaRPr>
          </a:p>
          <a:p>
            <a:pPr indent="0" lvl="0" marL="0" rtl="0" algn="l">
              <a:spcBef>
                <a:spcPts val="0"/>
              </a:spcBef>
              <a:spcAft>
                <a:spcPts val="0"/>
              </a:spcAft>
              <a:buNone/>
            </a:pPr>
            <a:r>
              <a:t/>
            </a:r>
            <a:endParaRPr sz="1600">
              <a:solidFill>
                <a:srgbClr val="666666"/>
              </a:solidFill>
            </a:endParaRPr>
          </a:p>
          <a:p>
            <a:pPr indent="0" lvl="0" marL="0" rtl="0" algn="l">
              <a:spcBef>
                <a:spcPts val="0"/>
              </a:spcBef>
              <a:spcAft>
                <a:spcPts val="0"/>
              </a:spcAft>
              <a:buNone/>
            </a:pPr>
            <a:r>
              <a:rPr lang="en" sz="1600">
                <a:solidFill>
                  <a:srgbClr val="666666"/>
                </a:solidFill>
              </a:rPr>
              <a:t>Federico Defranco - cdefranco@fing.edu.uy</a:t>
            </a:r>
            <a:endParaRPr sz="1600">
              <a:solidFill>
                <a:srgbClr val="666666"/>
              </a:solidFill>
            </a:endParaRPr>
          </a:p>
          <a:p>
            <a:pPr indent="0" lvl="0" marL="0" rtl="0" algn="l">
              <a:spcBef>
                <a:spcPts val="0"/>
              </a:spcBef>
              <a:spcAft>
                <a:spcPts val="0"/>
              </a:spcAft>
              <a:buNone/>
            </a:pPr>
            <a:r>
              <a:t/>
            </a:r>
            <a:endParaRPr sz="1600">
              <a:solidFill>
                <a:srgbClr val="666666"/>
              </a:solidFill>
            </a:endParaRPr>
          </a:p>
          <a:p>
            <a:pPr indent="0" lvl="0" marL="0" rtl="0" algn="l">
              <a:spcBef>
                <a:spcPts val="0"/>
              </a:spcBef>
              <a:spcAft>
                <a:spcPts val="0"/>
              </a:spcAft>
              <a:buNone/>
            </a:pPr>
            <a:r>
              <a:rPr lang="en" sz="1600">
                <a:solidFill>
                  <a:srgbClr val="666666"/>
                </a:solidFill>
              </a:rPr>
              <a:t>Departamento de Inserción Social del Ingeniero- Facultad de Ingeniería - </a:t>
            </a:r>
            <a:endParaRPr sz="1600">
              <a:solidFill>
                <a:srgbClr val="666666"/>
              </a:solidFill>
            </a:endParaRPr>
          </a:p>
          <a:p>
            <a:pPr indent="0" lvl="0" marL="0" rtl="0" algn="l">
              <a:spcBef>
                <a:spcPts val="0"/>
              </a:spcBef>
              <a:spcAft>
                <a:spcPts val="0"/>
              </a:spcAft>
              <a:buNone/>
            </a:pPr>
            <a:r>
              <a:t/>
            </a:r>
            <a:endParaRPr sz="1600">
              <a:solidFill>
                <a:srgbClr val="666666"/>
              </a:solidFill>
            </a:endParaRPr>
          </a:p>
          <a:p>
            <a:pPr indent="0" lvl="0" marL="0" rtl="0" algn="l">
              <a:spcBef>
                <a:spcPts val="0"/>
              </a:spcBef>
              <a:spcAft>
                <a:spcPts val="0"/>
              </a:spcAft>
              <a:buNone/>
            </a:pPr>
            <a:r>
              <a:rPr lang="en" sz="1600">
                <a:solidFill>
                  <a:srgbClr val="666666"/>
                </a:solidFill>
              </a:rPr>
              <a:t>Universidad de la República</a:t>
            </a:r>
            <a:endParaRPr sz="1600">
              <a:solidFill>
                <a:srgbClr val="666666"/>
              </a:solidFill>
            </a:endParaRPr>
          </a:p>
          <a:p>
            <a:pPr indent="0" lvl="0" marL="0" rtl="0" algn="l">
              <a:spcBef>
                <a:spcPts val="0"/>
              </a:spcBef>
              <a:spcAft>
                <a:spcPts val="0"/>
              </a:spcAft>
              <a:buNone/>
            </a:pPr>
            <a:r>
              <a:t/>
            </a:r>
            <a:endParaRPr b="0" sz="1000">
              <a:solidFill>
                <a:srgbClr val="666666"/>
              </a:solidFill>
              <a:latin typeface="Georgia"/>
              <a:ea typeface="Georgia"/>
              <a:cs typeface="Georgia"/>
              <a:sym typeface="Georgia"/>
            </a:endParaRPr>
          </a:p>
          <a:p>
            <a:pPr indent="0" lvl="0" marL="0" rtl="0" algn="l">
              <a:spcBef>
                <a:spcPts val="0"/>
              </a:spcBef>
              <a:spcAft>
                <a:spcPts val="0"/>
              </a:spcAft>
              <a:buNone/>
            </a:pPr>
            <a:r>
              <a:t/>
            </a:r>
            <a:endParaRPr b="0" sz="1000">
              <a:solidFill>
                <a:srgbClr val="666666"/>
              </a:solidFill>
              <a:latin typeface="Georgia"/>
              <a:ea typeface="Georgia"/>
              <a:cs typeface="Georgia"/>
              <a:sym typeface="Georgia"/>
            </a:endParaRPr>
          </a:p>
          <a:p>
            <a:pPr indent="0" lvl="0" marL="0" marR="0" rtl="0" algn="l">
              <a:lnSpc>
                <a:spcPct val="100000"/>
              </a:lnSpc>
              <a:spcBef>
                <a:spcPts val="0"/>
              </a:spcBef>
              <a:spcAft>
                <a:spcPts val="0"/>
              </a:spcAft>
              <a:buNone/>
            </a:pPr>
            <a:r>
              <a:t/>
            </a:r>
            <a:endParaRPr b="0" sz="1000">
              <a:solidFill>
                <a:srgbClr val="666666"/>
              </a:solidFill>
              <a:latin typeface="Georgia"/>
              <a:ea typeface="Georgia"/>
              <a:cs typeface="Georgia"/>
              <a:sym typeface="Georgi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8761D"/>
        </a:solidFill>
      </p:bgPr>
    </p:bg>
    <p:spTree>
      <p:nvGrpSpPr>
        <p:cNvPr id="150" name="Shape 150"/>
        <p:cNvGrpSpPr/>
        <p:nvPr/>
      </p:nvGrpSpPr>
      <p:grpSpPr>
        <a:xfrm>
          <a:off x="0" y="0"/>
          <a:ext cx="0" cy="0"/>
          <a:chOff x="0" y="0"/>
          <a:chExt cx="0" cy="0"/>
        </a:xfrm>
      </p:grpSpPr>
      <p:sp>
        <p:nvSpPr>
          <p:cNvPr id="151" name="Google Shape;151;p24"/>
          <p:cNvSpPr txBox="1"/>
          <p:nvPr>
            <p:ph type="title"/>
          </p:nvPr>
        </p:nvSpPr>
        <p:spPr>
          <a:xfrm>
            <a:off x="234450" y="575500"/>
            <a:ext cx="2046300" cy="398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Políticas científicas y tecnológicas en Uruguay del siglo XX</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2" name="Google Shape;152;p24"/>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53" name="Google Shape;153;p24"/>
          <p:cNvSpPr txBox="1"/>
          <p:nvPr>
            <p:ph idx="2" type="body"/>
          </p:nvPr>
        </p:nvSpPr>
        <p:spPr>
          <a:xfrm>
            <a:off x="3035850" y="194400"/>
            <a:ext cx="6069600" cy="475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“Las universidades tienen una misión histórica muy importante que es, en primer término, repensar el país, segundo, estar al tanto de qué es lo que sucede en las otras partes del mundo; y después, ver que lo más importante que tiene que hacer el hombre es pensar. No simplemente apretar botones, lo que está creando la falsa idea de que hay una manera de resolver problemas con máquinas. Los problemas se resuelven con materia gris, y después se pueden tener auxiliares que son muy importantes, que son fundamentales, que permiten encarar cosas que antes no se podían encarar”</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Manuel Sadosky</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b="1" sz="1200">
              <a:solidFill>
                <a:schemeClr val="dk2"/>
              </a:solidFill>
            </a:endParaRPr>
          </a:p>
          <a:p>
            <a:pPr indent="0" lvl="0" marL="0" rtl="0" algn="l">
              <a:spcBef>
                <a:spcPts val="0"/>
              </a:spcBef>
              <a:spcAft>
                <a:spcPts val="0"/>
              </a:spcAft>
              <a:buClr>
                <a:schemeClr val="dk1"/>
              </a:buClr>
              <a:buSzPts val="1100"/>
              <a:buFont typeface="Arial"/>
              <a:buNone/>
            </a:pPr>
            <a:r>
              <a:rPr b="1" lang="en" sz="1200">
                <a:solidFill>
                  <a:schemeClr val="dk2"/>
                </a:solidFill>
              </a:rPr>
              <a:t>Referencias</a:t>
            </a:r>
            <a:endParaRPr b="1"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 Cheroni, Alción; Políticas científico-tecnológicas en el Uruguay del siglo XX. Facultad de Humanidades y</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Ciencias, Montevideo, 1988.</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 Cartona, Raúl y Borches, Carlos; Sadosky por Sadosky: vida y pensamiento del pionero de la computación</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Argentina. Buenos Aires, Argentina, 2011.</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b="1"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 sz="1600">
                <a:solidFill>
                  <a:schemeClr val="lt1"/>
                </a:solidFill>
              </a:rPr>
              <a:t>Proyecto Acevedo: surge para industrializar el país</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600"/>
              </a:spcBef>
              <a:spcAft>
                <a:spcPts val="0"/>
              </a:spcAft>
              <a:buClr>
                <a:schemeClr val="dk1"/>
              </a:buClr>
              <a:buSzPts val="1100"/>
              <a:buFont typeface="Arial"/>
              <a:buNone/>
            </a:pPr>
            <a:r>
              <a:t/>
            </a:r>
            <a:endParaRPr>
              <a:solidFill>
                <a:schemeClr val="dk2"/>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0" st="0"/>
                                            </p:txEl>
                                          </p:spTgt>
                                        </p:tgtEl>
                                        <p:attrNameLst>
                                          <p:attrName>style.visibility</p:attrName>
                                        </p:attrNameLst>
                                      </p:cBhvr>
                                      <p:to>
                                        <p:strVal val="visible"/>
                                      </p:to>
                                    </p:set>
                                    <p:animEffect filter="fade" transition="in">
                                      <p:cBhvr>
                                        <p:cTn dur="1000"/>
                                        <p:tgtEl>
                                          <p:spTgt spid="15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 st="1"/>
                                            </p:txEl>
                                          </p:spTgt>
                                        </p:tgtEl>
                                        <p:attrNameLst>
                                          <p:attrName>style.visibility</p:attrName>
                                        </p:attrNameLst>
                                      </p:cBhvr>
                                      <p:to>
                                        <p:strVal val="visible"/>
                                      </p:to>
                                    </p:set>
                                    <p:animEffect filter="fade" transition="in">
                                      <p:cBhvr>
                                        <p:cTn dur="1000"/>
                                        <p:tgtEl>
                                          <p:spTgt spid="15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2" st="2"/>
                                            </p:txEl>
                                          </p:spTgt>
                                        </p:tgtEl>
                                        <p:attrNameLst>
                                          <p:attrName>style.visibility</p:attrName>
                                        </p:attrNameLst>
                                      </p:cBhvr>
                                      <p:to>
                                        <p:strVal val="visible"/>
                                      </p:to>
                                    </p:set>
                                    <p:animEffect filter="fade" transition="in">
                                      <p:cBhvr>
                                        <p:cTn dur="1000"/>
                                        <p:tgtEl>
                                          <p:spTgt spid="15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3" st="3"/>
                                            </p:txEl>
                                          </p:spTgt>
                                        </p:tgtEl>
                                        <p:attrNameLst>
                                          <p:attrName>style.visibility</p:attrName>
                                        </p:attrNameLst>
                                      </p:cBhvr>
                                      <p:to>
                                        <p:strVal val="visible"/>
                                      </p:to>
                                    </p:set>
                                    <p:animEffect filter="fade" transition="in">
                                      <p:cBhvr>
                                        <p:cTn dur="1000"/>
                                        <p:tgtEl>
                                          <p:spTgt spid="15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4" st="4"/>
                                            </p:txEl>
                                          </p:spTgt>
                                        </p:tgtEl>
                                        <p:attrNameLst>
                                          <p:attrName>style.visibility</p:attrName>
                                        </p:attrNameLst>
                                      </p:cBhvr>
                                      <p:to>
                                        <p:strVal val="visible"/>
                                      </p:to>
                                    </p:set>
                                    <p:animEffect filter="fade" transition="in">
                                      <p:cBhvr>
                                        <p:cTn dur="1000"/>
                                        <p:tgtEl>
                                          <p:spTgt spid="15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5" st="5"/>
                                            </p:txEl>
                                          </p:spTgt>
                                        </p:tgtEl>
                                        <p:attrNameLst>
                                          <p:attrName>style.visibility</p:attrName>
                                        </p:attrNameLst>
                                      </p:cBhvr>
                                      <p:to>
                                        <p:strVal val="visible"/>
                                      </p:to>
                                    </p:set>
                                    <p:animEffect filter="fade" transition="in">
                                      <p:cBhvr>
                                        <p:cTn dur="1000"/>
                                        <p:tgtEl>
                                          <p:spTgt spid="15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6" st="6"/>
                                            </p:txEl>
                                          </p:spTgt>
                                        </p:tgtEl>
                                        <p:attrNameLst>
                                          <p:attrName>style.visibility</p:attrName>
                                        </p:attrNameLst>
                                      </p:cBhvr>
                                      <p:to>
                                        <p:strVal val="visible"/>
                                      </p:to>
                                    </p:set>
                                    <p:animEffect filter="fade" transition="in">
                                      <p:cBhvr>
                                        <p:cTn dur="1000"/>
                                        <p:tgtEl>
                                          <p:spTgt spid="153">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7" st="7"/>
                                            </p:txEl>
                                          </p:spTgt>
                                        </p:tgtEl>
                                        <p:attrNameLst>
                                          <p:attrName>style.visibility</p:attrName>
                                        </p:attrNameLst>
                                      </p:cBhvr>
                                      <p:to>
                                        <p:strVal val="visible"/>
                                      </p:to>
                                    </p:set>
                                    <p:animEffect filter="fade" transition="in">
                                      <p:cBhvr>
                                        <p:cTn dur="1000"/>
                                        <p:tgtEl>
                                          <p:spTgt spid="153">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8" st="8"/>
                                            </p:txEl>
                                          </p:spTgt>
                                        </p:tgtEl>
                                        <p:attrNameLst>
                                          <p:attrName>style.visibility</p:attrName>
                                        </p:attrNameLst>
                                      </p:cBhvr>
                                      <p:to>
                                        <p:strVal val="visible"/>
                                      </p:to>
                                    </p:set>
                                    <p:animEffect filter="fade" transition="in">
                                      <p:cBhvr>
                                        <p:cTn dur="1000"/>
                                        <p:tgtEl>
                                          <p:spTgt spid="153">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9" st="9"/>
                                            </p:txEl>
                                          </p:spTgt>
                                        </p:tgtEl>
                                        <p:attrNameLst>
                                          <p:attrName>style.visibility</p:attrName>
                                        </p:attrNameLst>
                                      </p:cBhvr>
                                      <p:to>
                                        <p:strVal val="visible"/>
                                      </p:to>
                                    </p:set>
                                    <p:animEffect filter="fade" transition="in">
                                      <p:cBhvr>
                                        <p:cTn dur="1000"/>
                                        <p:tgtEl>
                                          <p:spTgt spid="153">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0" st="10"/>
                                            </p:txEl>
                                          </p:spTgt>
                                        </p:tgtEl>
                                        <p:attrNameLst>
                                          <p:attrName>style.visibility</p:attrName>
                                        </p:attrNameLst>
                                      </p:cBhvr>
                                      <p:to>
                                        <p:strVal val="visible"/>
                                      </p:to>
                                    </p:set>
                                    <p:animEffect filter="fade" transition="in">
                                      <p:cBhvr>
                                        <p:cTn dur="1000"/>
                                        <p:tgtEl>
                                          <p:spTgt spid="153">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1" st="11"/>
                                            </p:txEl>
                                          </p:spTgt>
                                        </p:tgtEl>
                                        <p:attrNameLst>
                                          <p:attrName>style.visibility</p:attrName>
                                        </p:attrNameLst>
                                      </p:cBhvr>
                                      <p:to>
                                        <p:strVal val="visible"/>
                                      </p:to>
                                    </p:set>
                                    <p:animEffect filter="fade" transition="in">
                                      <p:cBhvr>
                                        <p:cTn dur="1000"/>
                                        <p:tgtEl>
                                          <p:spTgt spid="153">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2" st="12"/>
                                            </p:txEl>
                                          </p:spTgt>
                                        </p:tgtEl>
                                        <p:attrNameLst>
                                          <p:attrName>style.visibility</p:attrName>
                                        </p:attrNameLst>
                                      </p:cBhvr>
                                      <p:to>
                                        <p:strVal val="visible"/>
                                      </p:to>
                                    </p:set>
                                    <p:animEffect filter="fade" transition="in">
                                      <p:cBhvr>
                                        <p:cTn dur="1000"/>
                                        <p:tgtEl>
                                          <p:spTgt spid="153">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3" st="13"/>
                                            </p:txEl>
                                          </p:spTgt>
                                        </p:tgtEl>
                                        <p:attrNameLst>
                                          <p:attrName>style.visibility</p:attrName>
                                        </p:attrNameLst>
                                      </p:cBhvr>
                                      <p:to>
                                        <p:strVal val="visible"/>
                                      </p:to>
                                    </p:set>
                                    <p:animEffect filter="fade" transition="in">
                                      <p:cBhvr>
                                        <p:cTn dur="1000"/>
                                        <p:tgtEl>
                                          <p:spTgt spid="153">
                                            <p:txEl>
                                              <p:pRg end="13" st="1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4" st="14"/>
                                            </p:txEl>
                                          </p:spTgt>
                                        </p:tgtEl>
                                        <p:attrNameLst>
                                          <p:attrName>style.visibility</p:attrName>
                                        </p:attrNameLst>
                                      </p:cBhvr>
                                      <p:to>
                                        <p:strVal val="visible"/>
                                      </p:to>
                                    </p:set>
                                    <p:animEffect filter="fade" transition="in">
                                      <p:cBhvr>
                                        <p:cTn dur="1000"/>
                                        <p:tgtEl>
                                          <p:spTgt spid="153">
                                            <p:txEl>
                                              <p:pRg end="14" st="1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5" st="15"/>
                                            </p:txEl>
                                          </p:spTgt>
                                        </p:tgtEl>
                                        <p:attrNameLst>
                                          <p:attrName>style.visibility</p:attrName>
                                        </p:attrNameLst>
                                      </p:cBhvr>
                                      <p:to>
                                        <p:strVal val="visible"/>
                                      </p:to>
                                    </p:set>
                                    <p:animEffect filter="fade" transition="in">
                                      <p:cBhvr>
                                        <p:cTn dur="1000"/>
                                        <p:tgtEl>
                                          <p:spTgt spid="153">
                                            <p:txEl>
                                              <p:pRg end="15" st="1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6" st="16"/>
                                            </p:txEl>
                                          </p:spTgt>
                                        </p:tgtEl>
                                        <p:attrNameLst>
                                          <p:attrName>style.visibility</p:attrName>
                                        </p:attrNameLst>
                                      </p:cBhvr>
                                      <p:to>
                                        <p:strVal val="visible"/>
                                      </p:to>
                                    </p:set>
                                    <p:animEffect filter="fade" transition="in">
                                      <p:cBhvr>
                                        <p:cTn dur="1000"/>
                                        <p:tgtEl>
                                          <p:spTgt spid="153">
                                            <p:txEl>
                                              <p:pRg end="16" st="1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7" st="17"/>
                                            </p:txEl>
                                          </p:spTgt>
                                        </p:tgtEl>
                                        <p:attrNameLst>
                                          <p:attrName>style.visibility</p:attrName>
                                        </p:attrNameLst>
                                      </p:cBhvr>
                                      <p:to>
                                        <p:strVal val="visible"/>
                                      </p:to>
                                    </p:set>
                                    <p:animEffect filter="fade" transition="in">
                                      <p:cBhvr>
                                        <p:cTn dur="1000"/>
                                        <p:tgtEl>
                                          <p:spTgt spid="153">
                                            <p:txEl>
                                              <p:pRg end="17" st="1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8" st="18"/>
                                            </p:txEl>
                                          </p:spTgt>
                                        </p:tgtEl>
                                        <p:attrNameLst>
                                          <p:attrName>style.visibility</p:attrName>
                                        </p:attrNameLst>
                                      </p:cBhvr>
                                      <p:to>
                                        <p:strVal val="visible"/>
                                      </p:to>
                                    </p:set>
                                    <p:animEffect filter="fade" transition="in">
                                      <p:cBhvr>
                                        <p:cTn dur="1000"/>
                                        <p:tgtEl>
                                          <p:spTgt spid="153">
                                            <p:txEl>
                                              <p:pRg end="18" st="1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19" st="19"/>
                                            </p:txEl>
                                          </p:spTgt>
                                        </p:tgtEl>
                                        <p:attrNameLst>
                                          <p:attrName>style.visibility</p:attrName>
                                        </p:attrNameLst>
                                      </p:cBhvr>
                                      <p:to>
                                        <p:strVal val="visible"/>
                                      </p:to>
                                    </p:set>
                                    <p:animEffect filter="fade" transition="in">
                                      <p:cBhvr>
                                        <p:cTn dur="1000"/>
                                        <p:tgtEl>
                                          <p:spTgt spid="153">
                                            <p:txEl>
                                              <p:pRg end="19" st="1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20" st="20"/>
                                            </p:txEl>
                                          </p:spTgt>
                                        </p:tgtEl>
                                        <p:attrNameLst>
                                          <p:attrName>style.visibility</p:attrName>
                                        </p:attrNameLst>
                                      </p:cBhvr>
                                      <p:to>
                                        <p:strVal val="visible"/>
                                      </p:to>
                                    </p:set>
                                    <p:animEffect filter="fade" transition="in">
                                      <p:cBhvr>
                                        <p:cTn dur="1000"/>
                                        <p:tgtEl>
                                          <p:spTgt spid="153">
                                            <p:txEl>
                                              <p:pRg end="20" st="2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21" st="21"/>
                                            </p:txEl>
                                          </p:spTgt>
                                        </p:tgtEl>
                                        <p:attrNameLst>
                                          <p:attrName>style.visibility</p:attrName>
                                        </p:attrNameLst>
                                      </p:cBhvr>
                                      <p:to>
                                        <p:strVal val="visible"/>
                                      </p:to>
                                    </p:set>
                                    <p:animEffect filter="fade" transition="in">
                                      <p:cBhvr>
                                        <p:cTn dur="1000"/>
                                        <p:tgtEl>
                                          <p:spTgt spid="153">
                                            <p:txEl>
                                              <p:pRg end="21" st="2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22" st="22"/>
                                            </p:txEl>
                                          </p:spTgt>
                                        </p:tgtEl>
                                        <p:attrNameLst>
                                          <p:attrName>style.visibility</p:attrName>
                                        </p:attrNameLst>
                                      </p:cBhvr>
                                      <p:to>
                                        <p:strVal val="visible"/>
                                      </p:to>
                                    </p:set>
                                    <p:animEffect filter="fade" transition="in">
                                      <p:cBhvr>
                                        <p:cTn dur="1000"/>
                                        <p:tgtEl>
                                          <p:spTgt spid="153">
                                            <p:txEl>
                                              <p:pRg end="22" st="2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23" st="23"/>
                                            </p:txEl>
                                          </p:spTgt>
                                        </p:tgtEl>
                                        <p:attrNameLst>
                                          <p:attrName>style.visibility</p:attrName>
                                        </p:attrNameLst>
                                      </p:cBhvr>
                                      <p:to>
                                        <p:strVal val="visible"/>
                                      </p:to>
                                    </p:set>
                                    <p:animEffect filter="fade" transition="in">
                                      <p:cBhvr>
                                        <p:cTn dur="1000"/>
                                        <p:tgtEl>
                                          <p:spTgt spid="153">
                                            <p:txEl>
                                              <p:pRg end="23" st="2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24" st="24"/>
                                            </p:txEl>
                                          </p:spTgt>
                                        </p:tgtEl>
                                        <p:attrNameLst>
                                          <p:attrName>style.visibility</p:attrName>
                                        </p:attrNameLst>
                                      </p:cBhvr>
                                      <p:to>
                                        <p:strVal val="visible"/>
                                      </p:to>
                                    </p:set>
                                    <p:animEffect filter="fade" transition="in">
                                      <p:cBhvr>
                                        <p:cTn dur="1000"/>
                                        <p:tgtEl>
                                          <p:spTgt spid="153">
                                            <p:txEl>
                                              <p:pRg end="24" st="2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25" st="25"/>
                                            </p:txEl>
                                          </p:spTgt>
                                        </p:tgtEl>
                                        <p:attrNameLst>
                                          <p:attrName>style.visibility</p:attrName>
                                        </p:attrNameLst>
                                      </p:cBhvr>
                                      <p:to>
                                        <p:strVal val="visible"/>
                                      </p:to>
                                    </p:set>
                                    <p:animEffect filter="fade" transition="in">
                                      <p:cBhvr>
                                        <p:cTn dur="1000"/>
                                        <p:tgtEl>
                                          <p:spTgt spid="153">
                                            <p:txEl>
                                              <p:pRg end="25" st="2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26" st="26"/>
                                            </p:txEl>
                                          </p:spTgt>
                                        </p:tgtEl>
                                        <p:attrNameLst>
                                          <p:attrName>style.visibility</p:attrName>
                                        </p:attrNameLst>
                                      </p:cBhvr>
                                      <p:to>
                                        <p:strVal val="visible"/>
                                      </p:to>
                                    </p:set>
                                    <p:animEffect filter="fade" transition="in">
                                      <p:cBhvr>
                                        <p:cTn dur="1000"/>
                                        <p:tgtEl>
                                          <p:spTgt spid="153">
                                            <p:txEl>
                                              <p:pRg end="26" st="2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27" st="27"/>
                                            </p:txEl>
                                          </p:spTgt>
                                        </p:tgtEl>
                                        <p:attrNameLst>
                                          <p:attrName>style.visibility</p:attrName>
                                        </p:attrNameLst>
                                      </p:cBhvr>
                                      <p:to>
                                        <p:strVal val="visible"/>
                                      </p:to>
                                    </p:set>
                                    <p:animEffect filter="fade" transition="in">
                                      <p:cBhvr>
                                        <p:cTn dur="1000"/>
                                        <p:tgtEl>
                                          <p:spTgt spid="153">
                                            <p:txEl>
                                              <p:pRg end="27" st="2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28" st="28"/>
                                            </p:txEl>
                                          </p:spTgt>
                                        </p:tgtEl>
                                        <p:attrNameLst>
                                          <p:attrName>style.visibility</p:attrName>
                                        </p:attrNameLst>
                                      </p:cBhvr>
                                      <p:to>
                                        <p:strVal val="visible"/>
                                      </p:to>
                                    </p:set>
                                    <p:animEffect filter="fade" transition="in">
                                      <p:cBhvr>
                                        <p:cTn dur="1000"/>
                                        <p:tgtEl>
                                          <p:spTgt spid="153">
                                            <p:txEl>
                                              <p:pRg end="28" st="2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xEl>
                                              <p:pRg end="29" st="29"/>
                                            </p:txEl>
                                          </p:spTgt>
                                        </p:tgtEl>
                                        <p:attrNameLst>
                                          <p:attrName>style.visibility</p:attrName>
                                        </p:attrNameLst>
                                      </p:cBhvr>
                                      <p:to>
                                        <p:strVal val="visible"/>
                                      </p:to>
                                    </p:set>
                                    <p:animEffect filter="fade" transition="in">
                                      <p:cBhvr>
                                        <p:cTn dur="1000"/>
                                        <p:tgtEl>
                                          <p:spTgt spid="153">
                                            <p:txEl>
                                              <p:pRg end="29" st="2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5" name="Shape 95"/>
        <p:cNvGrpSpPr/>
        <p:nvPr/>
      </p:nvGrpSpPr>
      <p:grpSpPr>
        <a:xfrm>
          <a:off x="0" y="0"/>
          <a:ext cx="0" cy="0"/>
          <a:chOff x="0" y="0"/>
          <a:chExt cx="0" cy="0"/>
        </a:xfrm>
      </p:grpSpPr>
      <p:sp>
        <p:nvSpPr>
          <p:cNvPr id="96" name="Google Shape;96;p16"/>
          <p:cNvSpPr txBox="1"/>
          <p:nvPr>
            <p:ph type="ctrTitle"/>
          </p:nvPr>
        </p:nvSpPr>
        <p:spPr>
          <a:xfrm>
            <a:off x="32650" y="-103875"/>
            <a:ext cx="2507700" cy="5190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solidFill>
                  <a:srgbClr val="38761D"/>
                </a:solidFill>
              </a:rPr>
              <a:t>¿Cuáles fueron las políticas en ciencia y tecnología durante el siglo XX en Uruguay?</a:t>
            </a:r>
            <a:endParaRPr>
              <a:solidFill>
                <a:srgbClr val="38761D"/>
              </a:solidFill>
            </a:endParaRPr>
          </a:p>
        </p:txBody>
      </p:sp>
      <p:sp>
        <p:nvSpPr>
          <p:cNvPr id="97" name="Google Shape;97;p16"/>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8761D"/>
        </a:solidFill>
      </p:bgPr>
    </p:bg>
    <p:spTree>
      <p:nvGrpSpPr>
        <p:cNvPr id="101" name="Shape 101"/>
        <p:cNvGrpSpPr/>
        <p:nvPr/>
      </p:nvGrpSpPr>
      <p:grpSpPr>
        <a:xfrm>
          <a:off x="0" y="0"/>
          <a:ext cx="0" cy="0"/>
          <a:chOff x="0" y="0"/>
          <a:chExt cx="0" cy="0"/>
        </a:xfrm>
      </p:grpSpPr>
      <p:sp>
        <p:nvSpPr>
          <p:cNvPr id="102" name="Google Shape;102;p17"/>
          <p:cNvSpPr txBox="1"/>
          <p:nvPr>
            <p:ph type="title"/>
          </p:nvPr>
        </p:nvSpPr>
        <p:spPr>
          <a:xfrm>
            <a:off x="234450" y="575500"/>
            <a:ext cx="2046300" cy="398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Políticas científicas y tecnológicas en Uruguay</a:t>
            </a:r>
            <a:endParaRPr sz="3600"/>
          </a:p>
          <a:p>
            <a:pPr indent="0" lvl="0" marL="0" rtl="0" algn="l">
              <a:spcBef>
                <a:spcPts val="0"/>
              </a:spcBef>
              <a:spcAft>
                <a:spcPts val="0"/>
              </a:spcAft>
              <a:buNone/>
            </a:pPr>
            <a:r>
              <a:t/>
            </a:r>
            <a:endParaRPr/>
          </a:p>
          <a:p>
            <a:pPr indent="0" lvl="0" marL="0" rtl="0" algn="l">
              <a:spcBef>
                <a:spcPts val="0"/>
              </a:spcBef>
              <a:spcAft>
                <a:spcPts val="0"/>
              </a:spcAft>
              <a:buNone/>
            </a:pPr>
            <a:r>
              <a:rPr i="1" lang="en" sz="1800">
                <a:latin typeface="Georgia"/>
                <a:ea typeface="Georgia"/>
                <a:cs typeface="Georgia"/>
                <a:sym typeface="Georgia"/>
              </a:rPr>
              <a:t>Aunque se pueda sostener que están “ausentes”: siempre existen</a:t>
            </a:r>
            <a:endParaRPr i="1" sz="1800">
              <a:latin typeface="Georgia"/>
              <a:ea typeface="Georgia"/>
              <a:cs typeface="Georgia"/>
              <a:sym typeface="Georgia"/>
            </a:endParaRPr>
          </a:p>
        </p:txBody>
      </p:sp>
      <p:sp>
        <p:nvSpPr>
          <p:cNvPr id="103" name="Google Shape;103;p17"/>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04" name="Google Shape;104;p17"/>
          <p:cNvSpPr txBox="1"/>
          <p:nvPr>
            <p:ph idx="2" type="body"/>
          </p:nvPr>
        </p:nvSpPr>
        <p:spPr>
          <a:xfrm>
            <a:off x="3035850" y="194400"/>
            <a:ext cx="6069600" cy="475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rPr lang="en">
                <a:solidFill>
                  <a:schemeClr val="dk2"/>
                </a:solidFill>
              </a:rPr>
              <a:t>“En nuestro país ha habido y hay una política científico-tecnológica” (Cheroni, 1988)</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rPr lang="en">
                <a:solidFill>
                  <a:schemeClr val="dk2"/>
                </a:solidFill>
              </a:rPr>
              <a:t>Tres grandes etapas: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rPr lang="en">
                <a:solidFill>
                  <a:schemeClr val="dk2"/>
                </a:solidFill>
              </a:rPr>
              <a:t>“El proyecto Eduardo Acevedo” hasta 1930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rPr lang="en">
                <a:solidFill>
                  <a:schemeClr val="dk2"/>
                </a:solidFill>
              </a:rPr>
              <a:t>“Proyecto desarrollista” desde 1930 a 1973</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rPr lang="en">
                <a:solidFill>
                  <a:schemeClr val="dk2"/>
                </a:solidFill>
              </a:rPr>
              <a:t>“El proyecto dictatorial” desde 1973 a 1984</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600"/>
              </a:spcBef>
              <a:spcAft>
                <a:spcPts val="0"/>
              </a:spcAft>
              <a:buClr>
                <a:schemeClr val="dk1"/>
              </a:buClr>
              <a:buSzPts val="1100"/>
              <a:buFont typeface="Arial"/>
              <a:buNone/>
            </a:pPr>
            <a:r>
              <a:t/>
            </a:r>
            <a:endParaRPr>
              <a:solidFill>
                <a:schemeClr val="dk2"/>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0" st="0"/>
                                            </p:txEl>
                                          </p:spTgt>
                                        </p:tgtEl>
                                        <p:attrNameLst>
                                          <p:attrName>style.visibility</p:attrName>
                                        </p:attrNameLst>
                                      </p:cBhvr>
                                      <p:to>
                                        <p:strVal val="visible"/>
                                      </p:to>
                                    </p:set>
                                    <p:animEffect filter="fade" transition="in">
                                      <p:cBhvr>
                                        <p:cTn dur="1000"/>
                                        <p:tgtEl>
                                          <p:spTgt spid="10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1" st="1"/>
                                            </p:txEl>
                                          </p:spTgt>
                                        </p:tgtEl>
                                        <p:attrNameLst>
                                          <p:attrName>style.visibility</p:attrName>
                                        </p:attrNameLst>
                                      </p:cBhvr>
                                      <p:to>
                                        <p:strVal val="visible"/>
                                      </p:to>
                                    </p:set>
                                    <p:animEffect filter="fade" transition="in">
                                      <p:cBhvr>
                                        <p:cTn dur="1000"/>
                                        <p:tgtEl>
                                          <p:spTgt spid="10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2" st="2"/>
                                            </p:txEl>
                                          </p:spTgt>
                                        </p:tgtEl>
                                        <p:attrNameLst>
                                          <p:attrName>style.visibility</p:attrName>
                                        </p:attrNameLst>
                                      </p:cBhvr>
                                      <p:to>
                                        <p:strVal val="visible"/>
                                      </p:to>
                                    </p:set>
                                    <p:animEffect filter="fade" transition="in">
                                      <p:cBhvr>
                                        <p:cTn dur="1000"/>
                                        <p:tgtEl>
                                          <p:spTgt spid="10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3" st="3"/>
                                            </p:txEl>
                                          </p:spTgt>
                                        </p:tgtEl>
                                        <p:attrNameLst>
                                          <p:attrName>style.visibility</p:attrName>
                                        </p:attrNameLst>
                                      </p:cBhvr>
                                      <p:to>
                                        <p:strVal val="visible"/>
                                      </p:to>
                                    </p:set>
                                    <p:animEffect filter="fade" transition="in">
                                      <p:cBhvr>
                                        <p:cTn dur="1000"/>
                                        <p:tgtEl>
                                          <p:spTgt spid="10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4" st="4"/>
                                            </p:txEl>
                                          </p:spTgt>
                                        </p:tgtEl>
                                        <p:attrNameLst>
                                          <p:attrName>style.visibility</p:attrName>
                                        </p:attrNameLst>
                                      </p:cBhvr>
                                      <p:to>
                                        <p:strVal val="visible"/>
                                      </p:to>
                                    </p:set>
                                    <p:animEffect filter="fade" transition="in">
                                      <p:cBhvr>
                                        <p:cTn dur="1000"/>
                                        <p:tgtEl>
                                          <p:spTgt spid="10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5" st="5"/>
                                            </p:txEl>
                                          </p:spTgt>
                                        </p:tgtEl>
                                        <p:attrNameLst>
                                          <p:attrName>style.visibility</p:attrName>
                                        </p:attrNameLst>
                                      </p:cBhvr>
                                      <p:to>
                                        <p:strVal val="visible"/>
                                      </p:to>
                                    </p:set>
                                    <p:animEffect filter="fade" transition="in">
                                      <p:cBhvr>
                                        <p:cTn dur="1000"/>
                                        <p:tgtEl>
                                          <p:spTgt spid="10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6" st="6"/>
                                            </p:txEl>
                                          </p:spTgt>
                                        </p:tgtEl>
                                        <p:attrNameLst>
                                          <p:attrName>style.visibility</p:attrName>
                                        </p:attrNameLst>
                                      </p:cBhvr>
                                      <p:to>
                                        <p:strVal val="visible"/>
                                      </p:to>
                                    </p:set>
                                    <p:animEffect filter="fade" transition="in">
                                      <p:cBhvr>
                                        <p:cTn dur="1000"/>
                                        <p:tgtEl>
                                          <p:spTgt spid="104">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7" st="7"/>
                                            </p:txEl>
                                          </p:spTgt>
                                        </p:tgtEl>
                                        <p:attrNameLst>
                                          <p:attrName>style.visibility</p:attrName>
                                        </p:attrNameLst>
                                      </p:cBhvr>
                                      <p:to>
                                        <p:strVal val="visible"/>
                                      </p:to>
                                    </p:set>
                                    <p:animEffect filter="fade" transition="in">
                                      <p:cBhvr>
                                        <p:cTn dur="1000"/>
                                        <p:tgtEl>
                                          <p:spTgt spid="104">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8" st="8"/>
                                            </p:txEl>
                                          </p:spTgt>
                                        </p:tgtEl>
                                        <p:attrNameLst>
                                          <p:attrName>style.visibility</p:attrName>
                                        </p:attrNameLst>
                                      </p:cBhvr>
                                      <p:to>
                                        <p:strVal val="visible"/>
                                      </p:to>
                                    </p:set>
                                    <p:animEffect filter="fade" transition="in">
                                      <p:cBhvr>
                                        <p:cTn dur="1000"/>
                                        <p:tgtEl>
                                          <p:spTgt spid="104">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9" st="9"/>
                                            </p:txEl>
                                          </p:spTgt>
                                        </p:tgtEl>
                                        <p:attrNameLst>
                                          <p:attrName>style.visibility</p:attrName>
                                        </p:attrNameLst>
                                      </p:cBhvr>
                                      <p:to>
                                        <p:strVal val="visible"/>
                                      </p:to>
                                    </p:set>
                                    <p:animEffect filter="fade" transition="in">
                                      <p:cBhvr>
                                        <p:cTn dur="1000"/>
                                        <p:tgtEl>
                                          <p:spTgt spid="104">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10" st="10"/>
                                            </p:txEl>
                                          </p:spTgt>
                                        </p:tgtEl>
                                        <p:attrNameLst>
                                          <p:attrName>style.visibility</p:attrName>
                                        </p:attrNameLst>
                                      </p:cBhvr>
                                      <p:to>
                                        <p:strVal val="visible"/>
                                      </p:to>
                                    </p:set>
                                    <p:animEffect filter="fade" transition="in">
                                      <p:cBhvr>
                                        <p:cTn dur="1000"/>
                                        <p:tgtEl>
                                          <p:spTgt spid="104">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11" st="11"/>
                                            </p:txEl>
                                          </p:spTgt>
                                        </p:tgtEl>
                                        <p:attrNameLst>
                                          <p:attrName>style.visibility</p:attrName>
                                        </p:attrNameLst>
                                      </p:cBhvr>
                                      <p:to>
                                        <p:strVal val="visible"/>
                                      </p:to>
                                    </p:set>
                                    <p:animEffect filter="fade" transition="in">
                                      <p:cBhvr>
                                        <p:cTn dur="1000"/>
                                        <p:tgtEl>
                                          <p:spTgt spid="104">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12" st="12"/>
                                            </p:txEl>
                                          </p:spTgt>
                                        </p:tgtEl>
                                        <p:attrNameLst>
                                          <p:attrName>style.visibility</p:attrName>
                                        </p:attrNameLst>
                                      </p:cBhvr>
                                      <p:to>
                                        <p:strVal val="visible"/>
                                      </p:to>
                                    </p:set>
                                    <p:animEffect filter="fade" transition="in">
                                      <p:cBhvr>
                                        <p:cTn dur="1000"/>
                                        <p:tgtEl>
                                          <p:spTgt spid="104">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13" st="13"/>
                                            </p:txEl>
                                          </p:spTgt>
                                        </p:tgtEl>
                                        <p:attrNameLst>
                                          <p:attrName>style.visibility</p:attrName>
                                        </p:attrNameLst>
                                      </p:cBhvr>
                                      <p:to>
                                        <p:strVal val="visible"/>
                                      </p:to>
                                    </p:set>
                                    <p:animEffect filter="fade" transition="in">
                                      <p:cBhvr>
                                        <p:cTn dur="1000"/>
                                        <p:tgtEl>
                                          <p:spTgt spid="104">
                                            <p:txEl>
                                              <p:pRg end="13" st="1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14" st="14"/>
                                            </p:txEl>
                                          </p:spTgt>
                                        </p:tgtEl>
                                        <p:attrNameLst>
                                          <p:attrName>style.visibility</p:attrName>
                                        </p:attrNameLst>
                                      </p:cBhvr>
                                      <p:to>
                                        <p:strVal val="visible"/>
                                      </p:to>
                                    </p:set>
                                    <p:animEffect filter="fade" transition="in">
                                      <p:cBhvr>
                                        <p:cTn dur="1000"/>
                                        <p:tgtEl>
                                          <p:spTgt spid="104">
                                            <p:txEl>
                                              <p:pRg end="14" st="1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15" st="15"/>
                                            </p:txEl>
                                          </p:spTgt>
                                        </p:tgtEl>
                                        <p:attrNameLst>
                                          <p:attrName>style.visibility</p:attrName>
                                        </p:attrNameLst>
                                      </p:cBhvr>
                                      <p:to>
                                        <p:strVal val="visible"/>
                                      </p:to>
                                    </p:set>
                                    <p:animEffect filter="fade" transition="in">
                                      <p:cBhvr>
                                        <p:cTn dur="1000"/>
                                        <p:tgtEl>
                                          <p:spTgt spid="104">
                                            <p:txEl>
                                              <p:pRg end="15" st="1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16" st="16"/>
                                            </p:txEl>
                                          </p:spTgt>
                                        </p:tgtEl>
                                        <p:attrNameLst>
                                          <p:attrName>style.visibility</p:attrName>
                                        </p:attrNameLst>
                                      </p:cBhvr>
                                      <p:to>
                                        <p:strVal val="visible"/>
                                      </p:to>
                                    </p:set>
                                    <p:animEffect filter="fade" transition="in">
                                      <p:cBhvr>
                                        <p:cTn dur="1000"/>
                                        <p:tgtEl>
                                          <p:spTgt spid="104">
                                            <p:txEl>
                                              <p:pRg end="16" st="1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17" st="17"/>
                                            </p:txEl>
                                          </p:spTgt>
                                        </p:tgtEl>
                                        <p:attrNameLst>
                                          <p:attrName>style.visibility</p:attrName>
                                        </p:attrNameLst>
                                      </p:cBhvr>
                                      <p:to>
                                        <p:strVal val="visible"/>
                                      </p:to>
                                    </p:set>
                                    <p:animEffect filter="fade" transition="in">
                                      <p:cBhvr>
                                        <p:cTn dur="1000"/>
                                        <p:tgtEl>
                                          <p:spTgt spid="104">
                                            <p:txEl>
                                              <p:pRg end="17" st="1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18" st="18"/>
                                            </p:txEl>
                                          </p:spTgt>
                                        </p:tgtEl>
                                        <p:attrNameLst>
                                          <p:attrName>style.visibility</p:attrName>
                                        </p:attrNameLst>
                                      </p:cBhvr>
                                      <p:to>
                                        <p:strVal val="visible"/>
                                      </p:to>
                                    </p:set>
                                    <p:animEffect filter="fade" transition="in">
                                      <p:cBhvr>
                                        <p:cTn dur="1000"/>
                                        <p:tgtEl>
                                          <p:spTgt spid="104">
                                            <p:txEl>
                                              <p:pRg end="18" st="1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19" st="19"/>
                                            </p:txEl>
                                          </p:spTgt>
                                        </p:tgtEl>
                                        <p:attrNameLst>
                                          <p:attrName>style.visibility</p:attrName>
                                        </p:attrNameLst>
                                      </p:cBhvr>
                                      <p:to>
                                        <p:strVal val="visible"/>
                                      </p:to>
                                    </p:set>
                                    <p:animEffect filter="fade" transition="in">
                                      <p:cBhvr>
                                        <p:cTn dur="1000"/>
                                        <p:tgtEl>
                                          <p:spTgt spid="104">
                                            <p:txEl>
                                              <p:pRg end="19" st="1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20" st="20"/>
                                            </p:txEl>
                                          </p:spTgt>
                                        </p:tgtEl>
                                        <p:attrNameLst>
                                          <p:attrName>style.visibility</p:attrName>
                                        </p:attrNameLst>
                                      </p:cBhvr>
                                      <p:to>
                                        <p:strVal val="visible"/>
                                      </p:to>
                                    </p:set>
                                    <p:animEffect filter="fade" transition="in">
                                      <p:cBhvr>
                                        <p:cTn dur="1000"/>
                                        <p:tgtEl>
                                          <p:spTgt spid="104">
                                            <p:txEl>
                                              <p:pRg end="20" st="2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21" st="21"/>
                                            </p:txEl>
                                          </p:spTgt>
                                        </p:tgtEl>
                                        <p:attrNameLst>
                                          <p:attrName>style.visibility</p:attrName>
                                        </p:attrNameLst>
                                      </p:cBhvr>
                                      <p:to>
                                        <p:strVal val="visible"/>
                                      </p:to>
                                    </p:set>
                                    <p:animEffect filter="fade" transition="in">
                                      <p:cBhvr>
                                        <p:cTn dur="1000"/>
                                        <p:tgtEl>
                                          <p:spTgt spid="104">
                                            <p:txEl>
                                              <p:pRg end="21" st="2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22" st="22"/>
                                            </p:txEl>
                                          </p:spTgt>
                                        </p:tgtEl>
                                        <p:attrNameLst>
                                          <p:attrName>style.visibility</p:attrName>
                                        </p:attrNameLst>
                                      </p:cBhvr>
                                      <p:to>
                                        <p:strVal val="visible"/>
                                      </p:to>
                                    </p:set>
                                    <p:animEffect filter="fade" transition="in">
                                      <p:cBhvr>
                                        <p:cTn dur="1000"/>
                                        <p:tgtEl>
                                          <p:spTgt spid="104">
                                            <p:txEl>
                                              <p:pRg end="22" st="2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8761D"/>
        </a:solidFill>
      </p:bgPr>
    </p:bg>
    <p:spTree>
      <p:nvGrpSpPr>
        <p:cNvPr id="108" name="Shape 108"/>
        <p:cNvGrpSpPr/>
        <p:nvPr/>
      </p:nvGrpSpPr>
      <p:grpSpPr>
        <a:xfrm>
          <a:off x="0" y="0"/>
          <a:ext cx="0" cy="0"/>
          <a:chOff x="0" y="0"/>
          <a:chExt cx="0" cy="0"/>
        </a:xfrm>
      </p:grpSpPr>
      <p:sp>
        <p:nvSpPr>
          <p:cNvPr id="109" name="Google Shape;109;p18"/>
          <p:cNvSpPr txBox="1"/>
          <p:nvPr>
            <p:ph type="title"/>
          </p:nvPr>
        </p:nvSpPr>
        <p:spPr>
          <a:xfrm>
            <a:off x="234450" y="575500"/>
            <a:ext cx="2046300" cy="398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Políticas científicas y tecnológicas en Uruguay del siglo XX</a:t>
            </a:r>
            <a:endParaRPr/>
          </a:p>
          <a:p>
            <a:pPr indent="0" lvl="0" marL="0" rtl="0" algn="l">
              <a:spcBef>
                <a:spcPts val="0"/>
              </a:spcBef>
              <a:spcAft>
                <a:spcPts val="0"/>
              </a:spcAft>
              <a:buNone/>
            </a:pPr>
            <a:r>
              <a:t/>
            </a:r>
            <a:endParaRPr/>
          </a:p>
          <a:p>
            <a:pPr indent="0" lvl="0" marL="0" rtl="0" algn="l">
              <a:spcBef>
                <a:spcPts val="0"/>
              </a:spcBef>
              <a:spcAft>
                <a:spcPts val="0"/>
              </a:spcAft>
              <a:buNone/>
            </a:pPr>
            <a:r>
              <a:rPr lang="en" sz="1900"/>
              <a:t>Breve contexto</a:t>
            </a:r>
            <a:endParaRPr sz="1900"/>
          </a:p>
        </p:txBody>
      </p:sp>
      <p:sp>
        <p:nvSpPr>
          <p:cNvPr id="110" name="Google Shape;110;p18"/>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11" name="Google Shape;111;p18"/>
          <p:cNvSpPr txBox="1"/>
          <p:nvPr>
            <p:ph idx="2" type="body"/>
          </p:nvPr>
        </p:nvSpPr>
        <p:spPr>
          <a:xfrm>
            <a:off x="3035850" y="194400"/>
            <a:ext cx="6069600" cy="475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rPr lang="en">
                <a:solidFill>
                  <a:schemeClr val="dk2"/>
                </a:solidFill>
              </a:rPr>
              <a:t>Una </a:t>
            </a:r>
            <a:r>
              <a:rPr b="1" lang="en">
                <a:solidFill>
                  <a:schemeClr val="dk2"/>
                </a:solidFill>
              </a:rPr>
              <a:t>política </a:t>
            </a:r>
            <a:r>
              <a:rPr lang="en">
                <a:solidFill>
                  <a:schemeClr val="dk2"/>
                </a:solidFill>
              </a:rPr>
              <a:t>en ciencia y tecnología implica </a:t>
            </a:r>
            <a:r>
              <a:rPr b="1" lang="en">
                <a:solidFill>
                  <a:schemeClr val="dk2"/>
                </a:solidFill>
              </a:rPr>
              <a:t>organizar</a:t>
            </a:r>
            <a:r>
              <a:rPr lang="en">
                <a:solidFill>
                  <a:schemeClr val="dk2"/>
                </a:solidFill>
              </a:rPr>
              <a:t> el desarrollo de y la conducta de la comunidad científica con </a:t>
            </a:r>
            <a:r>
              <a:rPr b="1" lang="en">
                <a:solidFill>
                  <a:schemeClr val="dk2"/>
                </a:solidFill>
              </a:rPr>
              <a:t>objetivos precisos</a:t>
            </a:r>
            <a:r>
              <a:rPr lang="en">
                <a:solidFill>
                  <a:schemeClr val="dk2"/>
                </a:solidFill>
              </a:rPr>
              <a:t> que responden a </a:t>
            </a:r>
            <a:r>
              <a:rPr b="1" lang="en">
                <a:solidFill>
                  <a:schemeClr val="dk2"/>
                </a:solidFill>
              </a:rPr>
              <a:t>intereses de clase dominantes </a:t>
            </a:r>
            <a:r>
              <a:rPr lang="en">
                <a:solidFill>
                  <a:schemeClr val="dk2"/>
                </a:solidFill>
              </a:rPr>
              <a:t>en un país determinado</a:t>
            </a:r>
            <a:r>
              <a:rPr b="1" lang="en">
                <a:solidFill>
                  <a:schemeClr val="dk2"/>
                </a:solidFill>
              </a:rPr>
              <a:t>.</a:t>
            </a:r>
            <a:r>
              <a:rPr lang="en">
                <a:solidFill>
                  <a:schemeClr val="dk2"/>
                </a:solidFill>
              </a:rPr>
              <a:t>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rPr lang="en">
                <a:solidFill>
                  <a:schemeClr val="dk2"/>
                </a:solidFill>
              </a:rPr>
              <a:t>¿Quién la impulsa y las impone? ¿En qué contexto comienza el siglo XX?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rPr lang="en">
                <a:solidFill>
                  <a:schemeClr val="dk2"/>
                </a:solidFill>
              </a:rPr>
              <a:t>E</a:t>
            </a:r>
            <a:r>
              <a:rPr lang="en">
                <a:solidFill>
                  <a:schemeClr val="dk2"/>
                </a:solidFill>
              </a:rPr>
              <a:t>ntre 1890 y 1910 : con un partido político fuerte, alianzas y con el dominio del aparato estatal irrumpe la burguesía industrial (tras guerras civiles)</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rPr lang="en">
                <a:solidFill>
                  <a:schemeClr val="dk2"/>
                </a:solidFill>
              </a:rPr>
              <a:t>En las décadas anteriores hubo cambios fundamentales: r</a:t>
            </a:r>
            <a:r>
              <a:rPr b="1" lang="en">
                <a:solidFill>
                  <a:schemeClr val="dk2"/>
                </a:solidFill>
              </a:rPr>
              <a:t>eforma vareliana de la escuela y la de la enseñanza media</a:t>
            </a:r>
            <a:r>
              <a:rPr lang="en">
                <a:solidFill>
                  <a:schemeClr val="dk2"/>
                </a:solidFill>
              </a:rPr>
              <a:t> preparan a la fuerza de trabajo de un nuevo modelo económico: levantar la industria nacional con el apoyo de la ciencia y la tecnología. </a:t>
            </a:r>
            <a:endParaRPr>
              <a:solidFill>
                <a:schemeClr val="dk2"/>
              </a:solidFill>
            </a:endParaRPr>
          </a:p>
          <a:p>
            <a:pPr indent="0" lvl="0" marL="0" rtl="0" algn="l">
              <a:spcBef>
                <a:spcPts val="0"/>
              </a:spcBef>
              <a:spcAft>
                <a:spcPts val="0"/>
              </a:spcAft>
              <a:buClr>
                <a:schemeClr val="dk1"/>
              </a:buClr>
              <a:buSzPts val="1100"/>
              <a:buFont typeface="Arial"/>
              <a:buNone/>
            </a:pPr>
            <a:r>
              <a:rPr lang="en">
                <a:solidFill>
                  <a:schemeClr val="dk2"/>
                </a:solidFill>
              </a:rPr>
              <a:t>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600"/>
              </a:spcBef>
              <a:spcAft>
                <a:spcPts val="0"/>
              </a:spcAft>
              <a:buClr>
                <a:schemeClr val="dk1"/>
              </a:buClr>
              <a:buSzPts val="1100"/>
              <a:buFont typeface="Arial"/>
              <a:buNone/>
            </a:pPr>
            <a:r>
              <a:t/>
            </a:r>
            <a:endParaRPr>
              <a:solidFill>
                <a:schemeClr val="dk2"/>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0" st="0"/>
                                            </p:txEl>
                                          </p:spTgt>
                                        </p:tgtEl>
                                        <p:attrNameLst>
                                          <p:attrName>style.visibility</p:attrName>
                                        </p:attrNameLst>
                                      </p:cBhvr>
                                      <p:to>
                                        <p:strVal val="visible"/>
                                      </p:to>
                                    </p:set>
                                    <p:animEffect filter="fade" transition="in">
                                      <p:cBhvr>
                                        <p:cTn dur="1000"/>
                                        <p:tgtEl>
                                          <p:spTgt spid="11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1" st="1"/>
                                            </p:txEl>
                                          </p:spTgt>
                                        </p:tgtEl>
                                        <p:attrNameLst>
                                          <p:attrName>style.visibility</p:attrName>
                                        </p:attrNameLst>
                                      </p:cBhvr>
                                      <p:to>
                                        <p:strVal val="visible"/>
                                      </p:to>
                                    </p:set>
                                    <p:animEffect filter="fade" transition="in">
                                      <p:cBhvr>
                                        <p:cTn dur="1000"/>
                                        <p:tgtEl>
                                          <p:spTgt spid="11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2" st="2"/>
                                            </p:txEl>
                                          </p:spTgt>
                                        </p:tgtEl>
                                        <p:attrNameLst>
                                          <p:attrName>style.visibility</p:attrName>
                                        </p:attrNameLst>
                                      </p:cBhvr>
                                      <p:to>
                                        <p:strVal val="visible"/>
                                      </p:to>
                                    </p:set>
                                    <p:animEffect filter="fade" transition="in">
                                      <p:cBhvr>
                                        <p:cTn dur="1000"/>
                                        <p:tgtEl>
                                          <p:spTgt spid="11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3" st="3"/>
                                            </p:txEl>
                                          </p:spTgt>
                                        </p:tgtEl>
                                        <p:attrNameLst>
                                          <p:attrName>style.visibility</p:attrName>
                                        </p:attrNameLst>
                                      </p:cBhvr>
                                      <p:to>
                                        <p:strVal val="visible"/>
                                      </p:to>
                                    </p:set>
                                    <p:animEffect filter="fade" transition="in">
                                      <p:cBhvr>
                                        <p:cTn dur="1000"/>
                                        <p:tgtEl>
                                          <p:spTgt spid="11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4" st="4"/>
                                            </p:txEl>
                                          </p:spTgt>
                                        </p:tgtEl>
                                        <p:attrNameLst>
                                          <p:attrName>style.visibility</p:attrName>
                                        </p:attrNameLst>
                                      </p:cBhvr>
                                      <p:to>
                                        <p:strVal val="visible"/>
                                      </p:to>
                                    </p:set>
                                    <p:animEffect filter="fade" transition="in">
                                      <p:cBhvr>
                                        <p:cTn dur="1000"/>
                                        <p:tgtEl>
                                          <p:spTgt spid="11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5" st="5"/>
                                            </p:txEl>
                                          </p:spTgt>
                                        </p:tgtEl>
                                        <p:attrNameLst>
                                          <p:attrName>style.visibility</p:attrName>
                                        </p:attrNameLst>
                                      </p:cBhvr>
                                      <p:to>
                                        <p:strVal val="visible"/>
                                      </p:to>
                                    </p:set>
                                    <p:animEffect filter="fade" transition="in">
                                      <p:cBhvr>
                                        <p:cTn dur="1000"/>
                                        <p:tgtEl>
                                          <p:spTgt spid="11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6" st="6"/>
                                            </p:txEl>
                                          </p:spTgt>
                                        </p:tgtEl>
                                        <p:attrNameLst>
                                          <p:attrName>style.visibility</p:attrName>
                                        </p:attrNameLst>
                                      </p:cBhvr>
                                      <p:to>
                                        <p:strVal val="visible"/>
                                      </p:to>
                                    </p:set>
                                    <p:animEffect filter="fade" transition="in">
                                      <p:cBhvr>
                                        <p:cTn dur="1000"/>
                                        <p:tgtEl>
                                          <p:spTgt spid="11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7" st="7"/>
                                            </p:txEl>
                                          </p:spTgt>
                                        </p:tgtEl>
                                        <p:attrNameLst>
                                          <p:attrName>style.visibility</p:attrName>
                                        </p:attrNameLst>
                                      </p:cBhvr>
                                      <p:to>
                                        <p:strVal val="visible"/>
                                      </p:to>
                                    </p:set>
                                    <p:animEffect filter="fade" transition="in">
                                      <p:cBhvr>
                                        <p:cTn dur="1000"/>
                                        <p:tgtEl>
                                          <p:spTgt spid="111">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8" st="8"/>
                                            </p:txEl>
                                          </p:spTgt>
                                        </p:tgtEl>
                                        <p:attrNameLst>
                                          <p:attrName>style.visibility</p:attrName>
                                        </p:attrNameLst>
                                      </p:cBhvr>
                                      <p:to>
                                        <p:strVal val="visible"/>
                                      </p:to>
                                    </p:set>
                                    <p:animEffect filter="fade" transition="in">
                                      <p:cBhvr>
                                        <p:cTn dur="1000"/>
                                        <p:tgtEl>
                                          <p:spTgt spid="111">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9" st="9"/>
                                            </p:txEl>
                                          </p:spTgt>
                                        </p:tgtEl>
                                        <p:attrNameLst>
                                          <p:attrName>style.visibility</p:attrName>
                                        </p:attrNameLst>
                                      </p:cBhvr>
                                      <p:to>
                                        <p:strVal val="visible"/>
                                      </p:to>
                                    </p:set>
                                    <p:animEffect filter="fade" transition="in">
                                      <p:cBhvr>
                                        <p:cTn dur="1000"/>
                                        <p:tgtEl>
                                          <p:spTgt spid="111">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10" st="10"/>
                                            </p:txEl>
                                          </p:spTgt>
                                        </p:tgtEl>
                                        <p:attrNameLst>
                                          <p:attrName>style.visibility</p:attrName>
                                        </p:attrNameLst>
                                      </p:cBhvr>
                                      <p:to>
                                        <p:strVal val="visible"/>
                                      </p:to>
                                    </p:set>
                                    <p:animEffect filter="fade" transition="in">
                                      <p:cBhvr>
                                        <p:cTn dur="1000"/>
                                        <p:tgtEl>
                                          <p:spTgt spid="111">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11" st="11"/>
                                            </p:txEl>
                                          </p:spTgt>
                                        </p:tgtEl>
                                        <p:attrNameLst>
                                          <p:attrName>style.visibility</p:attrName>
                                        </p:attrNameLst>
                                      </p:cBhvr>
                                      <p:to>
                                        <p:strVal val="visible"/>
                                      </p:to>
                                    </p:set>
                                    <p:animEffect filter="fade" transition="in">
                                      <p:cBhvr>
                                        <p:cTn dur="1000"/>
                                        <p:tgtEl>
                                          <p:spTgt spid="111">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12" st="12"/>
                                            </p:txEl>
                                          </p:spTgt>
                                        </p:tgtEl>
                                        <p:attrNameLst>
                                          <p:attrName>style.visibility</p:attrName>
                                        </p:attrNameLst>
                                      </p:cBhvr>
                                      <p:to>
                                        <p:strVal val="visible"/>
                                      </p:to>
                                    </p:set>
                                    <p:animEffect filter="fade" transition="in">
                                      <p:cBhvr>
                                        <p:cTn dur="1000"/>
                                        <p:tgtEl>
                                          <p:spTgt spid="111">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13" st="13"/>
                                            </p:txEl>
                                          </p:spTgt>
                                        </p:tgtEl>
                                        <p:attrNameLst>
                                          <p:attrName>style.visibility</p:attrName>
                                        </p:attrNameLst>
                                      </p:cBhvr>
                                      <p:to>
                                        <p:strVal val="visible"/>
                                      </p:to>
                                    </p:set>
                                    <p:animEffect filter="fade" transition="in">
                                      <p:cBhvr>
                                        <p:cTn dur="1000"/>
                                        <p:tgtEl>
                                          <p:spTgt spid="111">
                                            <p:txEl>
                                              <p:pRg end="13" st="1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14" st="14"/>
                                            </p:txEl>
                                          </p:spTgt>
                                        </p:tgtEl>
                                        <p:attrNameLst>
                                          <p:attrName>style.visibility</p:attrName>
                                        </p:attrNameLst>
                                      </p:cBhvr>
                                      <p:to>
                                        <p:strVal val="visible"/>
                                      </p:to>
                                    </p:set>
                                    <p:animEffect filter="fade" transition="in">
                                      <p:cBhvr>
                                        <p:cTn dur="1000"/>
                                        <p:tgtEl>
                                          <p:spTgt spid="111">
                                            <p:txEl>
                                              <p:pRg end="14" st="1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15" st="15"/>
                                            </p:txEl>
                                          </p:spTgt>
                                        </p:tgtEl>
                                        <p:attrNameLst>
                                          <p:attrName>style.visibility</p:attrName>
                                        </p:attrNameLst>
                                      </p:cBhvr>
                                      <p:to>
                                        <p:strVal val="visible"/>
                                      </p:to>
                                    </p:set>
                                    <p:animEffect filter="fade" transition="in">
                                      <p:cBhvr>
                                        <p:cTn dur="1000"/>
                                        <p:tgtEl>
                                          <p:spTgt spid="111">
                                            <p:txEl>
                                              <p:pRg end="15" st="1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16" st="16"/>
                                            </p:txEl>
                                          </p:spTgt>
                                        </p:tgtEl>
                                        <p:attrNameLst>
                                          <p:attrName>style.visibility</p:attrName>
                                        </p:attrNameLst>
                                      </p:cBhvr>
                                      <p:to>
                                        <p:strVal val="visible"/>
                                      </p:to>
                                    </p:set>
                                    <p:animEffect filter="fade" transition="in">
                                      <p:cBhvr>
                                        <p:cTn dur="1000"/>
                                        <p:tgtEl>
                                          <p:spTgt spid="111">
                                            <p:txEl>
                                              <p:pRg end="16" st="1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17" st="17"/>
                                            </p:txEl>
                                          </p:spTgt>
                                        </p:tgtEl>
                                        <p:attrNameLst>
                                          <p:attrName>style.visibility</p:attrName>
                                        </p:attrNameLst>
                                      </p:cBhvr>
                                      <p:to>
                                        <p:strVal val="visible"/>
                                      </p:to>
                                    </p:set>
                                    <p:animEffect filter="fade" transition="in">
                                      <p:cBhvr>
                                        <p:cTn dur="1000"/>
                                        <p:tgtEl>
                                          <p:spTgt spid="111">
                                            <p:txEl>
                                              <p:pRg end="17" st="1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18" st="18"/>
                                            </p:txEl>
                                          </p:spTgt>
                                        </p:tgtEl>
                                        <p:attrNameLst>
                                          <p:attrName>style.visibility</p:attrName>
                                        </p:attrNameLst>
                                      </p:cBhvr>
                                      <p:to>
                                        <p:strVal val="visible"/>
                                      </p:to>
                                    </p:set>
                                    <p:animEffect filter="fade" transition="in">
                                      <p:cBhvr>
                                        <p:cTn dur="1000"/>
                                        <p:tgtEl>
                                          <p:spTgt spid="111">
                                            <p:txEl>
                                              <p:pRg end="18" st="1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xEl>
                                              <p:pRg end="19" st="19"/>
                                            </p:txEl>
                                          </p:spTgt>
                                        </p:tgtEl>
                                        <p:attrNameLst>
                                          <p:attrName>style.visibility</p:attrName>
                                        </p:attrNameLst>
                                      </p:cBhvr>
                                      <p:to>
                                        <p:strVal val="visible"/>
                                      </p:to>
                                    </p:set>
                                    <p:animEffect filter="fade" transition="in">
                                      <p:cBhvr>
                                        <p:cTn dur="1000"/>
                                        <p:tgtEl>
                                          <p:spTgt spid="111">
                                            <p:txEl>
                                              <p:pRg end="19" st="1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8761D"/>
        </a:solidFill>
      </p:bgPr>
    </p:bg>
    <p:spTree>
      <p:nvGrpSpPr>
        <p:cNvPr id="115" name="Shape 115"/>
        <p:cNvGrpSpPr/>
        <p:nvPr/>
      </p:nvGrpSpPr>
      <p:grpSpPr>
        <a:xfrm>
          <a:off x="0" y="0"/>
          <a:ext cx="0" cy="0"/>
          <a:chOff x="0" y="0"/>
          <a:chExt cx="0" cy="0"/>
        </a:xfrm>
      </p:grpSpPr>
      <p:sp>
        <p:nvSpPr>
          <p:cNvPr id="116" name="Google Shape;116;p19"/>
          <p:cNvSpPr txBox="1"/>
          <p:nvPr>
            <p:ph type="title"/>
          </p:nvPr>
        </p:nvSpPr>
        <p:spPr>
          <a:xfrm>
            <a:off x="234450" y="575500"/>
            <a:ext cx="2046300" cy="425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Políticas científicas y tecnológicas en Uruguay del siglo XX</a:t>
            </a:r>
            <a:endParaRPr/>
          </a:p>
          <a:p>
            <a:pPr indent="0" lvl="0" marL="0" rtl="0" algn="l">
              <a:spcBef>
                <a:spcPts val="0"/>
              </a:spcBef>
              <a:spcAft>
                <a:spcPts val="0"/>
              </a:spcAft>
              <a:buNone/>
            </a:pPr>
            <a:r>
              <a:t/>
            </a:r>
            <a:endParaRPr/>
          </a:p>
          <a:p>
            <a:pPr indent="0" lvl="0" marL="0" rtl="0" algn="l">
              <a:spcBef>
                <a:spcPts val="0"/>
              </a:spcBef>
              <a:spcAft>
                <a:spcPts val="0"/>
              </a:spcAft>
              <a:buNone/>
            </a:pPr>
            <a:r>
              <a:rPr lang="en" sz="1600"/>
              <a:t>Proyecto Acevedo: surge para industrializar el país</a:t>
            </a:r>
            <a:endParaRPr sz="1600"/>
          </a:p>
        </p:txBody>
      </p:sp>
      <p:sp>
        <p:nvSpPr>
          <p:cNvPr id="117" name="Google Shape;117;p19"/>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18" name="Google Shape;118;p19"/>
          <p:cNvSpPr txBox="1"/>
          <p:nvPr>
            <p:ph idx="2" type="body"/>
          </p:nvPr>
        </p:nvSpPr>
        <p:spPr>
          <a:xfrm>
            <a:off x="3035850" y="90225"/>
            <a:ext cx="6069600" cy="505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200">
                <a:solidFill>
                  <a:schemeClr val="dk2"/>
                </a:solidFill>
              </a:rPr>
              <a:t>El proyecto Eduardo Acevedo</a:t>
            </a:r>
            <a:endParaRPr b="1"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Es en la segunda presidencia de José Batlle y Ordóñez, 1911 - 1915, aparece claro y establecido </a:t>
            </a:r>
            <a:r>
              <a:rPr b="1" lang="en" sz="1200">
                <a:solidFill>
                  <a:schemeClr val="dk2"/>
                </a:solidFill>
              </a:rPr>
              <a:t>el programa científico tecnológico de la burguesía industrial</a:t>
            </a:r>
            <a:r>
              <a:rPr lang="en" sz="1200">
                <a:solidFill>
                  <a:schemeClr val="dk2"/>
                </a:solidFill>
              </a:rPr>
              <a:t> que se identifica con la figura de Eduardo Acevedo.</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Ley de </a:t>
            </a:r>
            <a:r>
              <a:rPr b="1" lang="en" sz="1200">
                <a:solidFill>
                  <a:schemeClr val="dk2"/>
                </a:solidFill>
              </a:rPr>
              <a:t>creación de los Institutos estatales</a:t>
            </a:r>
            <a:r>
              <a:rPr lang="en" sz="1200">
                <a:solidFill>
                  <a:schemeClr val="dk2"/>
                </a:solidFill>
              </a:rPr>
              <a:t> de Investigación y Desarrollo científico-técnico afirman el carácter propulsor, dirigente y administrador de la ciencia por parte del Estado.</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 Instituto Nacional de Pesca → Dependencia de la ganadería</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 Instituto de Geología y Perforaciones → Combustibles, yacimientos minerales</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 Instituto de Química Industrial → Independencia energética, carburante nacional</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rPr b="1" lang="en" sz="1200">
                <a:solidFill>
                  <a:schemeClr val="dk2"/>
                </a:solidFill>
              </a:rPr>
              <a:t>Lucha contra el imperialismo inglés:</a:t>
            </a:r>
            <a:r>
              <a:rPr lang="en" sz="1200">
                <a:solidFill>
                  <a:schemeClr val="dk2"/>
                </a:solidFill>
              </a:rPr>
              <a:t> planteamiento del marco científico tecnológico dirigido a la apropiación del proyecto económico, político e ideológico respecto a los ingleses y sus agentes sociales en el territorio.</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b="1" sz="1200">
              <a:solidFill>
                <a:schemeClr val="dk2"/>
              </a:solidFill>
              <a:latin typeface="Trebuchet MS"/>
              <a:ea typeface="Trebuchet MS"/>
              <a:cs typeface="Trebuchet MS"/>
              <a:sym typeface="Trebuchet MS"/>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600"/>
              </a:spcBef>
              <a:spcAft>
                <a:spcPts val="0"/>
              </a:spcAft>
              <a:buClr>
                <a:schemeClr val="dk1"/>
              </a:buClr>
              <a:buSzPts val="1100"/>
              <a:buFont typeface="Arial"/>
              <a:buNone/>
            </a:pPr>
            <a:r>
              <a:t/>
            </a:r>
            <a:endParaRPr>
              <a:solidFill>
                <a:schemeClr val="dk2"/>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0" st="0"/>
                                            </p:txEl>
                                          </p:spTgt>
                                        </p:tgtEl>
                                        <p:attrNameLst>
                                          <p:attrName>style.visibility</p:attrName>
                                        </p:attrNameLst>
                                      </p:cBhvr>
                                      <p:to>
                                        <p:strVal val="visible"/>
                                      </p:to>
                                    </p:set>
                                    <p:animEffect filter="fade" transition="in">
                                      <p:cBhvr>
                                        <p:cTn dur="1000"/>
                                        <p:tgtEl>
                                          <p:spTgt spid="11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1" st="1"/>
                                            </p:txEl>
                                          </p:spTgt>
                                        </p:tgtEl>
                                        <p:attrNameLst>
                                          <p:attrName>style.visibility</p:attrName>
                                        </p:attrNameLst>
                                      </p:cBhvr>
                                      <p:to>
                                        <p:strVal val="visible"/>
                                      </p:to>
                                    </p:set>
                                    <p:animEffect filter="fade" transition="in">
                                      <p:cBhvr>
                                        <p:cTn dur="1000"/>
                                        <p:tgtEl>
                                          <p:spTgt spid="11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2" st="2"/>
                                            </p:txEl>
                                          </p:spTgt>
                                        </p:tgtEl>
                                        <p:attrNameLst>
                                          <p:attrName>style.visibility</p:attrName>
                                        </p:attrNameLst>
                                      </p:cBhvr>
                                      <p:to>
                                        <p:strVal val="visible"/>
                                      </p:to>
                                    </p:set>
                                    <p:animEffect filter="fade" transition="in">
                                      <p:cBhvr>
                                        <p:cTn dur="1000"/>
                                        <p:tgtEl>
                                          <p:spTgt spid="11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3" st="3"/>
                                            </p:txEl>
                                          </p:spTgt>
                                        </p:tgtEl>
                                        <p:attrNameLst>
                                          <p:attrName>style.visibility</p:attrName>
                                        </p:attrNameLst>
                                      </p:cBhvr>
                                      <p:to>
                                        <p:strVal val="visible"/>
                                      </p:to>
                                    </p:set>
                                    <p:animEffect filter="fade" transition="in">
                                      <p:cBhvr>
                                        <p:cTn dur="1000"/>
                                        <p:tgtEl>
                                          <p:spTgt spid="11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4" st="4"/>
                                            </p:txEl>
                                          </p:spTgt>
                                        </p:tgtEl>
                                        <p:attrNameLst>
                                          <p:attrName>style.visibility</p:attrName>
                                        </p:attrNameLst>
                                      </p:cBhvr>
                                      <p:to>
                                        <p:strVal val="visible"/>
                                      </p:to>
                                    </p:set>
                                    <p:animEffect filter="fade" transition="in">
                                      <p:cBhvr>
                                        <p:cTn dur="1000"/>
                                        <p:tgtEl>
                                          <p:spTgt spid="11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5" st="5"/>
                                            </p:txEl>
                                          </p:spTgt>
                                        </p:tgtEl>
                                        <p:attrNameLst>
                                          <p:attrName>style.visibility</p:attrName>
                                        </p:attrNameLst>
                                      </p:cBhvr>
                                      <p:to>
                                        <p:strVal val="visible"/>
                                      </p:to>
                                    </p:set>
                                    <p:animEffect filter="fade" transition="in">
                                      <p:cBhvr>
                                        <p:cTn dur="1000"/>
                                        <p:tgtEl>
                                          <p:spTgt spid="118">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6" st="6"/>
                                            </p:txEl>
                                          </p:spTgt>
                                        </p:tgtEl>
                                        <p:attrNameLst>
                                          <p:attrName>style.visibility</p:attrName>
                                        </p:attrNameLst>
                                      </p:cBhvr>
                                      <p:to>
                                        <p:strVal val="visible"/>
                                      </p:to>
                                    </p:set>
                                    <p:animEffect filter="fade" transition="in">
                                      <p:cBhvr>
                                        <p:cTn dur="1000"/>
                                        <p:tgtEl>
                                          <p:spTgt spid="118">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7" st="7"/>
                                            </p:txEl>
                                          </p:spTgt>
                                        </p:tgtEl>
                                        <p:attrNameLst>
                                          <p:attrName>style.visibility</p:attrName>
                                        </p:attrNameLst>
                                      </p:cBhvr>
                                      <p:to>
                                        <p:strVal val="visible"/>
                                      </p:to>
                                    </p:set>
                                    <p:animEffect filter="fade" transition="in">
                                      <p:cBhvr>
                                        <p:cTn dur="1000"/>
                                        <p:tgtEl>
                                          <p:spTgt spid="118">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8" st="8"/>
                                            </p:txEl>
                                          </p:spTgt>
                                        </p:tgtEl>
                                        <p:attrNameLst>
                                          <p:attrName>style.visibility</p:attrName>
                                        </p:attrNameLst>
                                      </p:cBhvr>
                                      <p:to>
                                        <p:strVal val="visible"/>
                                      </p:to>
                                    </p:set>
                                    <p:animEffect filter="fade" transition="in">
                                      <p:cBhvr>
                                        <p:cTn dur="1000"/>
                                        <p:tgtEl>
                                          <p:spTgt spid="118">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9" st="9"/>
                                            </p:txEl>
                                          </p:spTgt>
                                        </p:tgtEl>
                                        <p:attrNameLst>
                                          <p:attrName>style.visibility</p:attrName>
                                        </p:attrNameLst>
                                      </p:cBhvr>
                                      <p:to>
                                        <p:strVal val="visible"/>
                                      </p:to>
                                    </p:set>
                                    <p:animEffect filter="fade" transition="in">
                                      <p:cBhvr>
                                        <p:cTn dur="1000"/>
                                        <p:tgtEl>
                                          <p:spTgt spid="118">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10" st="10"/>
                                            </p:txEl>
                                          </p:spTgt>
                                        </p:tgtEl>
                                        <p:attrNameLst>
                                          <p:attrName>style.visibility</p:attrName>
                                        </p:attrNameLst>
                                      </p:cBhvr>
                                      <p:to>
                                        <p:strVal val="visible"/>
                                      </p:to>
                                    </p:set>
                                    <p:animEffect filter="fade" transition="in">
                                      <p:cBhvr>
                                        <p:cTn dur="1000"/>
                                        <p:tgtEl>
                                          <p:spTgt spid="118">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11" st="11"/>
                                            </p:txEl>
                                          </p:spTgt>
                                        </p:tgtEl>
                                        <p:attrNameLst>
                                          <p:attrName>style.visibility</p:attrName>
                                        </p:attrNameLst>
                                      </p:cBhvr>
                                      <p:to>
                                        <p:strVal val="visible"/>
                                      </p:to>
                                    </p:set>
                                    <p:animEffect filter="fade" transition="in">
                                      <p:cBhvr>
                                        <p:cTn dur="1000"/>
                                        <p:tgtEl>
                                          <p:spTgt spid="118">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12" st="12"/>
                                            </p:txEl>
                                          </p:spTgt>
                                        </p:tgtEl>
                                        <p:attrNameLst>
                                          <p:attrName>style.visibility</p:attrName>
                                        </p:attrNameLst>
                                      </p:cBhvr>
                                      <p:to>
                                        <p:strVal val="visible"/>
                                      </p:to>
                                    </p:set>
                                    <p:animEffect filter="fade" transition="in">
                                      <p:cBhvr>
                                        <p:cTn dur="1000"/>
                                        <p:tgtEl>
                                          <p:spTgt spid="118">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13" st="13"/>
                                            </p:txEl>
                                          </p:spTgt>
                                        </p:tgtEl>
                                        <p:attrNameLst>
                                          <p:attrName>style.visibility</p:attrName>
                                        </p:attrNameLst>
                                      </p:cBhvr>
                                      <p:to>
                                        <p:strVal val="visible"/>
                                      </p:to>
                                    </p:set>
                                    <p:animEffect filter="fade" transition="in">
                                      <p:cBhvr>
                                        <p:cTn dur="1000"/>
                                        <p:tgtEl>
                                          <p:spTgt spid="118">
                                            <p:txEl>
                                              <p:pRg end="13" st="1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14" st="14"/>
                                            </p:txEl>
                                          </p:spTgt>
                                        </p:tgtEl>
                                        <p:attrNameLst>
                                          <p:attrName>style.visibility</p:attrName>
                                        </p:attrNameLst>
                                      </p:cBhvr>
                                      <p:to>
                                        <p:strVal val="visible"/>
                                      </p:to>
                                    </p:set>
                                    <p:animEffect filter="fade" transition="in">
                                      <p:cBhvr>
                                        <p:cTn dur="1000"/>
                                        <p:tgtEl>
                                          <p:spTgt spid="118">
                                            <p:txEl>
                                              <p:pRg end="14" st="1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15" st="15"/>
                                            </p:txEl>
                                          </p:spTgt>
                                        </p:tgtEl>
                                        <p:attrNameLst>
                                          <p:attrName>style.visibility</p:attrName>
                                        </p:attrNameLst>
                                      </p:cBhvr>
                                      <p:to>
                                        <p:strVal val="visible"/>
                                      </p:to>
                                    </p:set>
                                    <p:animEffect filter="fade" transition="in">
                                      <p:cBhvr>
                                        <p:cTn dur="1000"/>
                                        <p:tgtEl>
                                          <p:spTgt spid="118">
                                            <p:txEl>
                                              <p:pRg end="15" st="1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16" st="16"/>
                                            </p:txEl>
                                          </p:spTgt>
                                        </p:tgtEl>
                                        <p:attrNameLst>
                                          <p:attrName>style.visibility</p:attrName>
                                        </p:attrNameLst>
                                      </p:cBhvr>
                                      <p:to>
                                        <p:strVal val="visible"/>
                                      </p:to>
                                    </p:set>
                                    <p:animEffect filter="fade" transition="in">
                                      <p:cBhvr>
                                        <p:cTn dur="1000"/>
                                        <p:tgtEl>
                                          <p:spTgt spid="118">
                                            <p:txEl>
                                              <p:pRg end="16" st="1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17" st="17"/>
                                            </p:txEl>
                                          </p:spTgt>
                                        </p:tgtEl>
                                        <p:attrNameLst>
                                          <p:attrName>style.visibility</p:attrName>
                                        </p:attrNameLst>
                                      </p:cBhvr>
                                      <p:to>
                                        <p:strVal val="visible"/>
                                      </p:to>
                                    </p:set>
                                    <p:animEffect filter="fade" transition="in">
                                      <p:cBhvr>
                                        <p:cTn dur="1000"/>
                                        <p:tgtEl>
                                          <p:spTgt spid="118">
                                            <p:txEl>
                                              <p:pRg end="17" st="1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18" st="18"/>
                                            </p:txEl>
                                          </p:spTgt>
                                        </p:tgtEl>
                                        <p:attrNameLst>
                                          <p:attrName>style.visibility</p:attrName>
                                        </p:attrNameLst>
                                      </p:cBhvr>
                                      <p:to>
                                        <p:strVal val="visible"/>
                                      </p:to>
                                    </p:set>
                                    <p:animEffect filter="fade" transition="in">
                                      <p:cBhvr>
                                        <p:cTn dur="1000"/>
                                        <p:tgtEl>
                                          <p:spTgt spid="118">
                                            <p:txEl>
                                              <p:pRg end="18" st="1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19" st="19"/>
                                            </p:txEl>
                                          </p:spTgt>
                                        </p:tgtEl>
                                        <p:attrNameLst>
                                          <p:attrName>style.visibility</p:attrName>
                                        </p:attrNameLst>
                                      </p:cBhvr>
                                      <p:to>
                                        <p:strVal val="visible"/>
                                      </p:to>
                                    </p:set>
                                    <p:animEffect filter="fade" transition="in">
                                      <p:cBhvr>
                                        <p:cTn dur="1000"/>
                                        <p:tgtEl>
                                          <p:spTgt spid="118">
                                            <p:txEl>
                                              <p:pRg end="19" st="1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20" st="20"/>
                                            </p:txEl>
                                          </p:spTgt>
                                        </p:tgtEl>
                                        <p:attrNameLst>
                                          <p:attrName>style.visibility</p:attrName>
                                        </p:attrNameLst>
                                      </p:cBhvr>
                                      <p:to>
                                        <p:strVal val="visible"/>
                                      </p:to>
                                    </p:set>
                                    <p:animEffect filter="fade" transition="in">
                                      <p:cBhvr>
                                        <p:cTn dur="1000"/>
                                        <p:tgtEl>
                                          <p:spTgt spid="118">
                                            <p:txEl>
                                              <p:pRg end="20" st="2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21" st="21"/>
                                            </p:txEl>
                                          </p:spTgt>
                                        </p:tgtEl>
                                        <p:attrNameLst>
                                          <p:attrName>style.visibility</p:attrName>
                                        </p:attrNameLst>
                                      </p:cBhvr>
                                      <p:to>
                                        <p:strVal val="visible"/>
                                      </p:to>
                                    </p:set>
                                    <p:animEffect filter="fade" transition="in">
                                      <p:cBhvr>
                                        <p:cTn dur="1000"/>
                                        <p:tgtEl>
                                          <p:spTgt spid="118">
                                            <p:txEl>
                                              <p:pRg end="21" st="2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22" st="22"/>
                                            </p:txEl>
                                          </p:spTgt>
                                        </p:tgtEl>
                                        <p:attrNameLst>
                                          <p:attrName>style.visibility</p:attrName>
                                        </p:attrNameLst>
                                      </p:cBhvr>
                                      <p:to>
                                        <p:strVal val="visible"/>
                                      </p:to>
                                    </p:set>
                                    <p:animEffect filter="fade" transition="in">
                                      <p:cBhvr>
                                        <p:cTn dur="1000"/>
                                        <p:tgtEl>
                                          <p:spTgt spid="118">
                                            <p:txEl>
                                              <p:pRg end="22" st="2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23" st="23"/>
                                            </p:txEl>
                                          </p:spTgt>
                                        </p:tgtEl>
                                        <p:attrNameLst>
                                          <p:attrName>style.visibility</p:attrName>
                                        </p:attrNameLst>
                                      </p:cBhvr>
                                      <p:to>
                                        <p:strVal val="visible"/>
                                      </p:to>
                                    </p:set>
                                    <p:animEffect filter="fade" transition="in">
                                      <p:cBhvr>
                                        <p:cTn dur="1000"/>
                                        <p:tgtEl>
                                          <p:spTgt spid="118">
                                            <p:txEl>
                                              <p:pRg end="23" st="2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xEl>
                                              <p:pRg end="24" st="24"/>
                                            </p:txEl>
                                          </p:spTgt>
                                        </p:tgtEl>
                                        <p:attrNameLst>
                                          <p:attrName>style.visibility</p:attrName>
                                        </p:attrNameLst>
                                      </p:cBhvr>
                                      <p:to>
                                        <p:strVal val="visible"/>
                                      </p:to>
                                    </p:set>
                                    <p:animEffect filter="fade" transition="in">
                                      <p:cBhvr>
                                        <p:cTn dur="1000"/>
                                        <p:tgtEl>
                                          <p:spTgt spid="118">
                                            <p:txEl>
                                              <p:pRg end="24" st="2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8761D"/>
        </a:solidFill>
      </p:bgPr>
    </p:bg>
    <p:spTree>
      <p:nvGrpSpPr>
        <p:cNvPr id="122" name="Shape 122"/>
        <p:cNvGrpSpPr/>
        <p:nvPr/>
      </p:nvGrpSpPr>
      <p:grpSpPr>
        <a:xfrm>
          <a:off x="0" y="0"/>
          <a:ext cx="0" cy="0"/>
          <a:chOff x="0" y="0"/>
          <a:chExt cx="0" cy="0"/>
        </a:xfrm>
      </p:grpSpPr>
      <p:sp>
        <p:nvSpPr>
          <p:cNvPr id="123" name="Google Shape;123;p20"/>
          <p:cNvSpPr txBox="1"/>
          <p:nvPr>
            <p:ph type="title"/>
          </p:nvPr>
        </p:nvSpPr>
        <p:spPr>
          <a:xfrm>
            <a:off x="234450" y="575500"/>
            <a:ext cx="2046300" cy="398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Políticas científicas y tecnológicas en Uruguay del siglo XX</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sz="1600">
                <a:solidFill>
                  <a:schemeClr val="lt1"/>
                </a:solidFill>
              </a:rPr>
              <a:t>Proyecto Acevedo: comienzan sus frenos</a:t>
            </a:r>
            <a:endParaRPr sz="1600">
              <a:solidFill>
                <a:schemeClr val="lt1"/>
              </a:solidFill>
            </a:endParaRPr>
          </a:p>
          <a:p>
            <a:pPr indent="0" lvl="0" marL="0" rtl="0" algn="l">
              <a:spcBef>
                <a:spcPts val="0"/>
              </a:spcBef>
              <a:spcAft>
                <a:spcPts val="0"/>
              </a:spcAft>
              <a:buNone/>
            </a:pPr>
            <a:r>
              <a:t/>
            </a:r>
            <a:endParaRPr/>
          </a:p>
        </p:txBody>
      </p:sp>
      <p:sp>
        <p:nvSpPr>
          <p:cNvPr id="124" name="Google Shape;124;p20"/>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25" name="Google Shape;125;p20"/>
          <p:cNvSpPr txBox="1"/>
          <p:nvPr>
            <p:ph idx="2" type="body"/>
          </p:nvPr>
        </p:nvSpPr>
        <p:spPr>
          <a:xfrm>
            <a:off x="3035850" y="194400"/>
            <a:ext cx="6069600" cy="475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200">
                <a:solidFill>
                  <a:schemeClr val="dk2"/>
                </a:solidFill>
              </a:rPr>
              <a:t>El proyecto Eduardo Acevedo</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“aquel niño que entró a la escuela vareliana saldrá de la Universidad para actuar consciente en el desarrollo industrial: serán los ministros de Batlle.”</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La ciencia y la tecnoloǵia no se organiza y planifica como un “ornamento cultural” sino que será un instrumento para poner al Estado en condiciones de levantar el país industrial.</a:t>
            </a:r>
            <a:r>
              <a:rPr lang="en" sz="1100">
                <a:solidFill>
                  <a:schemeClr val="dk1"/>
                </a:solidFill>
                <a:latin typeface="Arial"/>
                <a:ea typeface="Arial"/>
                <a:cs typeface="Arial"/>
                <a:sym typeface="Arial"/>
              </a:rPr>
              <a:t> </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200">
                <a:solidFill>
                  <a:schemeClr val="dk2"/>
                </a:solidFill>
              </a:rPr>
              <a:t>El proyecto Acevedo tuvo sus obstáculos: aparece la industria frigorífica que ofrecía mejores ganancias que el proyecto de búsqueda de industria pesada (se cambia pesada por “pesadota”)</a:t>
            </a:r>
            <a:r>
              <a:rPr lang="en" sz="1100">
                <a:solidFill>
                  <a:schemeClr val="dk1"/>
                </a:solidFill>
                <a:latin typeface="Arial"/>
                <a:ea typeface="Arial"/>
                <a:cs typeface="Arial"/>
                <a:sym typeface="Arial"/>
              </a:rPr>
              <a:t> </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1100">
                <a:solidFill>
                  <a:schemeClr val="dk2"/>
                </a:solidFill>
              </a:rPr>
              <a:t>El freno del proyecto emerge dentro del mismo partido de colorado con el “Alto de Viera” en 1916 y  lo expresa Pedro Manini Ríos 1917 en la primera edición “La Mañana”</a:t>
            </a:r>
            <a:endParaRPr sz="1100">
              <a:solidFill>
                <a:schemeClr val="dk2"/>
              </a:solidFill>
            </a:endParaRPr>
          </a:p>
          <a:p>
            <a:pPr indent="0" lvl="0" marL="0" rtl="0" algn="l">
              <a:spcBef>
                <a:spcPts val="0"/>
              </a:spcBef>
              <a:spcAft>
                <a:spcPts val="0"/>
              </a:spcAft>
              <a:buClr>
                <a:schemeClr val="dk1"/>
              </a:buClr>
              <a:buSzPts val="1100"/>
              <a:buFont typeface="Arial"/>
              <a:buNone/>
            </a:pPr>
            <a:r>
              <a:t/>
            </a:r>
            <a:endParaRPr sz="1100">
              <a:solidFill>
                <a:schemeClr val="dk2"/>
              </a:solidFill>
            </a:endParaRPr>
          </a:p>
          <a:p>
            <a:pPr indent="0" lvl="0" marL="0" rtl="0" algn="l">
              <a:spcBef>
                <a:spcPts val="0"/>
              </a:spcBef>
              <a:spcAft>
                <a:spcPts val="0"/>
              </a:spcAft>
              <a:buClr>
                <a:schemeClr val="dk1"/>
              </a:buClr>
              <a:buSzPts val="1100"/>
              <a:buFont typeface="Arial"/>
              <a:buNone/>
            </a:pPr>
            <a:r>
              <a:t/>
            </a:r>
            <a:endParaRPr sz="1100">
              <a:solidFill>
                <a:schemeClr val="dk2"/>
              </a:solidFill>
            </a:endParaRPr>
          </a:p>
          <a:p>
            <a:pPr indent="0" lvl="0" marL="0" rtl="0" algn="l">
              <a:spcBef>
                <a:spcPts val="0"/>
              </a:spcBef>
              <a:spcAft>
                <a:spcPts val="0"/>
              </a:spcAft>
              <a:buClr>
                <a:schemeClr val="dk1"/>
              </a:buClr>
              <a:buSzPts val="1100"/>
              <a:buFont typeface="Arial"/>
              <a:buNone/>
            </a:pPr>
            <a:r>
              <a:rPr lang="en" sz="1100">
                <a:solidFill>
                  <a:schemeClr val="dk2"/>
                </a:solidFill>
              </a:rPr>
              <a:t>“El espíritu de novelería y el afán de captarse votos entre las clases desheredadas de fortuna, por ser las más numerosas, llevó a los próceres del situacionismo a pretender transformar el partido en lo que entonces llegó adenominarse por ellos mismos ‘socialismo sin bandera’, fórmula que concretaba un plan amorfo de reformismo a todo trance de nuestra legislación social y económica, de violencia de las costumbres, ataque a las tradiciones y agresión a todos los intereses”.</a:t>
            </a:r>
            <a:endParaRPr sz="1100">
              <a:solidFill>
                <a:schemeClr val="dk2"/>
              </a:solidFill>
            </a:endParaRPr>
          </a:p>
          <a:p>
            <a:pPr indent="0" lvl="0" marL="0" rtl="0" algn="l">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 sz="1600">
                <a:solidFill>
                  <a:schemeClr val="lt1"/>
                </a:solidFill>
              </a:rPr>
              <a:t>Proyecto Acevedo: surge para industrializar el país</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600"/>
              </a:spcBef>
              <a:spcAft>
                <a:spcPts val="0"/>
              </a:spcAft>
              <a:buClr>
                <a:schemeClr val="dk1"/>
              </a:buClr>
              <a:buSzPts val="1100"/>
              <a:buFont typeface="Arial"/>
              <a:buNone/>
            </a:pPr>
            <a:r>
              <a:t/>
            </a:r>
            <a:endParaRPr>
              <a:solidFill>
                <a:schemeClr val="dk2"/>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0" st="0"/>
                                            </p:txEl>
                                          </p:spTgt>
                                        </p:tgtEl>
                                        <p:attrNameLst>
                                          <p:attrName>style.visibility</p:attrName>
                                        </p:attrNameLst>
                                      </p:cBhvr>
                                      <p:to>
                                        <p:strVal val="visible"/>
                                      </p:to>
                                    </p:set>
                                    <p:animEffect filter="fade" transition="in">
                                      <p:cBhvr>
                                        <p:cTn dur="1000"/>
                                        <p:tgtEl>
                                          <p:spTgt spid="12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1" st="1"/>
                                            </p:txEl>
                                          </p:spTgt>
                                        </p:tgtEl>
                                        <p:attrNameLst>
                                          <p:attrName>style.visibility</p:attrName>
                                        </p:attrNameLst>
                                      </p:cBhvr>
                                      <p:to>
                                        <p:strVal val="visible"/>
                                      </p:to>
                                    </p:set>
                                    <p:animEffect filter="fade" transition="in">
                                      <p:cBhvr>
                                        <p:cTn dur="1000"/>
                                        <p:tgtEl>
                                          <p:spTgt spid="12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2" st="2"/>
                                            </p:txEl>
                                          </p:spTgt>
                                        </p:tgtEl>
                                        <p:attrNameLst>
                                          <p:attrName>style.visibility</p:attrName>
                                        </p:attrNameLst>
                                      </p:cBhvr>
                                      <p:to>
                                        <p:strVal val="visible"/>
                                      </p:to>
                                    </p:set>
                                    <p:animEffect filter="fade" transition="in">
                                      <p:cBhvr>
                                        <p:cTn dur="1000"/>
                                        <p:tgtEl>
                                          <p:spTgt spid="12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3" st="3"/>
                                            </p:txEl>
                                          </p:spTgt>
                                        </p:tgtEl>
                                        <p:attrNameLst>
                                          <p:attrName>style.visibility</p:attrName>
                                        </p:attrNameLst>
                                      </p:cBhvr>
                                      <p:to>
                                        <p:strVal val="visible"/>
                                      </p:to>
                                    </p:set>
                                    <p:animEffect filter="fade" transition="in">
                                      <p:cBhvr>
                                        <p:cTn dur="1000"/>
                                        <p:tgtEl>
                                          <p:spTgt spid="12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4" st="4"/>
                                            </p:txEl>
                                          </p:spTgt>
                                        </p:tgtEl>
                                        <p:attrNameLst>
                                          <p:attrName>style.visibility</p:attrName>
                                        </p:attrNameLst>
                                      </p:cBhvr>
                                      <p:to>
                                        <p:strVal val="visible"/>
                                      </p:to>
                                    </p:set>
                                    <p:animEffect filter="fade" transition="in">
                                      <p:cBhvr>
                                        <p:cTn dur="1000"/>
                                        <p:tgtEl>
                                          <p:spTgt spid="12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5" st="5"/>
                                            </p:txEl>
                                          </p:spTgt>
                                        </p:tgtEl>
                                        <p:attrNameLst>
                                          <p:attrName>style.visibility</p:attrName>
                                        </p:attrNameLst>
                                      </p:cBhvr>
                                      <p:to>
                                        <p:strVal val="visible"/>
                                      </p:to>
                                    </p:set>
                                    <p:animEffect filter="fade" transition="in">
                                      <p:cBhvr>
                                        <p:cTn dur="1000"/>
                                        <p:tgtEl>
                                          <p:spTgt spid="12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6" st="6"/>
                                            </p:txEl>
                                          </p:spTgt>
                                        </p:tgtEl>
                                        <p:attrNameLst>
                                          <p:attrName>style.visibility</p:attrName>
                                        </p:attrNameLst>
                                      </p:cBhvr>
                                      <p:to>
                                        <p:strVal val="visible"/>
                                      </p:to>
                                    </p:set>
                                    <p:animEffect filter="fade" transition="in">
                                      <p:cBhvr>
                                        <p:cTn dur="1000"/>
                                        <p:tgtEl>
                                          <p:spTgt spid="12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7" st="7"/>
                                            </p:txEl>
                                          </p:spTgt>
                                        </p:tgtEl>
                                        <p:attrNameLst>
                                          <p:attrName>style.visibility</p:attrName>
                                        </p:attrNameLst>
                                      </p:cBhvr>
                                      <p:to>
                                        <p:strVal val="visible"/>
                                      </p:to>
                                    </p:set>
                                    <p:animEffect filter="fade" transition="in">
                                      <p:cBhvr>
                                        <p:cTn dur="1000"/>
                                        <p:tgtEl>
                                          <p:spTgt spid="125">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8" st="8"/>
                                            </p:txEl>
                                          </p:spTgt>
                                        </p:tgtEl>
                                        <p:attrNameLst>
                                          <p:attrName>style.visibility</p:attrName>
                                        </p:attrNameLst>
                                      </p:cBhvr>
                                      <p:to>
                                        <p:strVal val="visible"/>
                                      </p:to>
                                    </p:set>
                                    <p:animEffect filter="fade" transition="in">
                                      <p:cBhvr>
                                        <p:cTn dur="1000"/>
                                        <p:tgtEl>
                                          <p:spTgt spid="125">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9" st="9"/>
                                            </p:txEl>
                                          </p:spTgt>
                                        </p:tgtEl>
                                        <p:attrNameLst>
                                          <p:attrName>style.visibility</p:attrName>
                                        </p:attrNameLst>
                                      </p:cBhvr>
                                      <p:to>
                                        <p:strVal val="visible"/>
                                      </p:to>
                                    </p:set>
                                    <p:animEffect filter="fade" transition="in">
                                      <p:cBhvr>
                                        <p:cTn dur="1000"/>
                                        <p:tgtEl>
                                          <p:spTgt spid="125">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10" st="10"/>
                                            </p:txEl>
                                          </p:spTgt>
                                        </p:tgtEl>
                                        <p:attrNameLst>
                                          <p:attrName>style.visibility</p:attrName>
                                        </p:attrNameLst>
                                      </p:cBhvr>
                                      <p:to>
                                        <p:strVal val="visible"/>
                                      </p:to>
                                    </p:set>
                                    <p:animEffect filter="fade" transition="in">
                                      <p:cBhvr>
                                        <p:cTn dur="1000"/>
                                        <p:tgtEl>
                                          <p:spTgt spid="125">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11" st="11"/>
                                            </p:txEl>
                                          </p:spTgt>
                                        </p:tgtEl>
                                        <p:attrNameLst>
                                          <p:attrName>style.visibility</p:attrName>
                                        </p:attrNameLst>
                                      </p:cBhvr>
                                      <p:to>
                                        <p:strVal val="visible"/>
                                      </p:to>
                                    </p:set>
                                    <p:animEffect filter="fade" transition="in">
                                      <p:cBhvr>
                                        <p:cTn dur="1000"/>
                                        <p:tgtEl>
                                          <p:spTgt spid="125">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12" st="12"/>
                                            </p:txEl>
                                          </p:spTgt>
                                        </p:tgtEl>
                                        <p:attrNameLst>
                                          <p:attrName>style.visibility</p:attrName>
                                        </p:attrNameLst>
                                      </p:cBhvr>
                                      <p:to>
                                        <p:strVal val="visible"/>
                                      </p:to>
                                    </p:set>
                                    <p:animEffect filter="fade" transition="in">
                                      <p:cBhvr>
                                        <p:cTn dur="1000"/>
                                        <p:tgtEl>
                                          <p:spTgt spid="125">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13" st="13"/>
                                            </p:txEl>
                                          </p:spTgt>
                                        </p:tgtEl>
                                        <p:attrNameLst>
                                          <p:attrName>style.visibility</p:attrName>
                                        </p:attrNameLst>
                                      </p:cBhvr>
                                      <p:to>
                                        <p:strVal val="visible"/>
                                      </p:to>
                                    </p:set>
                                    <p:animEffect filter="fade" transition="in">
                                      <p:cBhvr>
                                        <p:cTn dur="1000"/>
                                        <p:tgtEl>
                                          <p:spTgt spid="125">
                                            <p:txEl>
                                              <p:pRg end="13" st="1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14" st="14"/>
                                            </p:txEl>
                                          </p:spTgt>
                                        </p:tgtEl>
                                        <p:attrNameLst>
                                          <p:attrName>style.visibility</p:attrName>
                                        </p:attrNameLst>
                                      </p:cBhvr>
                                      <p:to>
                                        <p:strVal val="visible"/>
                                      </p:to>
                                    </p:set>
                                    <p:animEffect filter="fade" transition="in">
                                      <p:cBhvr>
                                        <p:cTn dur="1000"/>
                                        <p:tgtEl>
                                          <p:spTgt spid="125">
                                            <p:txEl>
                                              <p:pRg end="14" st="1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15" st="15"/>
                                            </p:txEl>
                                          </p:spTgt>
                                        </p:tgtEl>
                                        <p:attrNameLst>
                                          <p:attrName>style.visibility</p:attrName>
                                        </p:attrNameLst>
                                      </p:cBhvr>
                                      <p:to>
                                        <p:strVal val="visible"/>
                                      </p:to>
                                    </p:set>
                                    <p:animEffect filter="fade" transition="in">
                                      <p:cBhvr>
                                        <p:cTn dur="1000"/>
                                        <p:tgtEl>
                                          <p:spTgt spid="125">
                                            <p:txEl>
                                              <p:pRg end="15" st="1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16" st="16"/>
                                            </p:txEl>
                                          </p:spTgt>
                                        </p:tgtEl>
                                        <p:attrNameLst>
                                          <p:attrName>style.visibility</p:attrName>
                                        </p:attrNameLst>
                                      </p:cBhvr>
                                      <p:to>
                                        <p:strVal val="visible"/>
                                      </p:to>
                                    </p:set>
                                    <p:animEffect filter="fade" transition="in">
                                      <p:cBhvr>
                                        <p:cTn dur="1000"/>
                                        <p:tgtEl>
                                          <p:spTgt spid="125">
                                            <p:txEl>
                                              <p:pRg end="16" st="1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17" st="17"/>
                                            </p:txEl>
                                          </p:spTgt>
                                        </p:tgtEl>
                                        <p:attrNameLst>
                                          <p:attrName>style.visibility</p:attrName>
                                        </p:attrNameLst>
                                      </p:cBhvr>
                                      <p:to>
                                        <p:strVal val="visible"/>
                                      </p:to>
                                    </p:set>
                                    <p:animEffect filter="fade" transition="in">
                                      <p:cBhvr>
                                        <p:cTn dur="1000"/>
                                        <p:tgtEl>
                                          <p:spTgt spid="125">
                                            <p:txEl>
                                              <p:pRg end="17" st="1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18" st="18"/>
                                            </p:txEl>
                                          </p:spTgt>
                                        </p:tgtEl>
                                        <p:attrNameLst>
                                          <p:attrName>style.visibility</p:attrName>
                                        </p:attrNameLst>
                                      </p:cBhvr>
                                      <p:to>
                                        <p:strVal val="visible"/>
                                      </p:to>
                                    </p:set>
                                    <p:animEffect filter="fade" transition="in">
                                      <p:cBhvr>
                                        <p:cTn dur="1000"/>
                                        <p:tgtEl>
                                          <p:spTgt spid="125">
                                            <p:txEl>
                                              <p:pRg end="18" st="1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19" st="19"/>
                                            </p:txEl>
                                          </p:spTgt>
                                        </p:tgtEl>
                                        <p:attrNameLst>
                                          <p:attrName>style.visibility</p:attrName>
                                        </p:attrNameLst>
                                      </p:cBhvr>
                                      <p:to>
                                        <p:strVal val="visible"/>
                                      </p:to>
                                    </p:set>
                                    <p:animEffect filter="fade" transition="in">
                                      <p:cBhvr>
                                        <p:cTn dur="1000"/>
                                        <p:tgtEl>
                                          <p:spTgt spid="125">
                                            <p:txEl>
                                              <p:pRg end="19" st="1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20" st="20"/>
                                            </p:txEl>
                                          </p:spTgt>
                                        </p:tgtEl>
                                        <p:attrNameLst>
                                          <p:attrName>style.visibility</p:attrName>
                                        </p:attrNameLst>
                                      </p:cBhvr>
                                      <p:to>
                                        <p:strVal val="visible"/>
                                      </p:to>
                                    </p:set>
                                    <p:animEffect filter="fade" transition="in">
                                      <p:cBhvr>
                                        <p:cTn dur="1000"/>
                                        <p:tgtEl>
                                          <p:spTgt spid="125">
                                            <p:txEl>
                                              <p:pRg end="20" st="2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21" st="21"/>
                                            </p:txEl>
                                          </p:spTgt>
                                        </p:tgtEl>
                                        <p:attrNameLst>
                                          <p:attrName>style.visibility</p:attrName>
                                        </p:attrNameLst>
                                      </p:cBhvr>
                                      <p:to>
                                        <p:strVal val="visible"/>
                                      </p:to>
                                    </p:set>
                                    <p:animEffect filter="fade" transition="in">
                                      <p:cBhvr>
                                        <p:cTn dur="1000"/>
                                        <p:tgtEl>
                                          <p:spTgt spid="125">
                                            <p:txEl>
                                              <p:pRg end="21" st="2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22" st="22"/>
                                            </p:txEl>
                                          </p:spTgt>
                                        </p:tgtEl>
                                        <p:attrNameLst>
                                          <p:attrName>style.visibility</p:attrName>
                                        </p:attrNameLst>
                                      </p:cBhvr>
                                      <p:to>
                                        <p:strVal val="visible"/>
                                      </p:to>
                                    </p:set>
                                    <p:animEffect filter="fade" transition="in">
                                      <p:cBhvr>
                                        <p:cTn dur="1000"/>
                                        <p:tgtEl>
                                          <p:spTgt spid="125">
                                            <p:txEl>
                                              <p:pRg end="22" st="2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23" st="23"/>
                                            </p:txEl>
                                          </p:spTgt>
                                        </p:tgtEl>
                                        <p:attrNameLst>
                                          <p:attrName>style.visibility</p:attrName>
                                        </p:attrNameLst>
                                      </p:cBhvr>
                                      <p:to>
                                        <p:strVal val="visible"/>
                                      </p:to>
                                    </p:set>
                                    <p:animEffect filter="fade" transition="in">
                                      <p:cBhvr>
                                        <p:cTn dur="1000"/>
                                        <p:tgtEl>
                                          <p:spTgt spid="125">
                                            <p:txEl>
                                              <p:pRg end="23" st="2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24" st="24"/>
                                            </p:txEl>
                                          </p:spTgt>
                                        </p:tgtEl>
                                        <p:attrNameLst>
                                          <p:attrName>style.visibility</p:attrName>
                                        </p:attrNameLst>
                                      </p:cBhvr>
                                      <p:to>
                                        <p:strVal val="visible"/>
                                      </p:to>
                                    </p:set>
                                    <p:animEffect filter="fade" transition="in">
                                      <p:cBhvr>
                                        <p:cTn dur="1000"/>
                                        <p:tgtEl>
                                          <p:spTgt spid="125">
                                            <p:txEl>
                                              <p:pRg end="24" st="2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25" st="25"/>
                                            </p:txEl>
                                          </p:spTgt>
                                        </p:tgtEl>
                                        <p:attrNameLst>
                                          <p:attrName>style.visibility</p:attrName>
                                        </p:attrNameLst>
                                      </p:cBhvr>
                                      <p:to>
                                        <p:strVal val="visible"/>
                                      </p:to>
                                    </p:set>
                                    <p:animEffect filter="fade" transition="in">
                                      <p:cBhvr>
                                        <p:cTn dur="1000"/>
                                        <p:tgtEl>
                                          <p:spTgt spid="125">
                                            <p:txEl>
                                              <p:pRg end="25" st="2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xEl>
                                              <p:pRg end="26" st="26"/>
                                            </p:txEl>
                                          </p:spTgt>
                                        </p:tgtEl>
                                        <p:attrNameLst>
                                          <p:attrName>style.visibility</p:attrName>
                                        </p:attrNameLst>
                                      </p:cBhvr>
                                      <p:to>
                                        <p:strVal val="visible"/>
                                      </p:to>
                                    </p:set>
                                    <p:animEffect filter="fade" transition="in">
                                      <p:cBhvr>
                                        <p:cTn dur="1000"/>
                                        <p:tgtEl>
                                          <p:spTgt spid="125">
                                            <p:txEl>
                                              <p:pRg end="26" st="2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8761D"/>
        </a:solidFill>
      </p:bgPr>
    </p:bg>
    <p:spTree>
      <p:nvGrpSpPr>
        <p:cNvPr id="129" name="Shape 129"/>
        <p:cNvGrpSpPr/>
        <p:nvPr/>
      </p:nvGrpSpPr>
      <p:grpSpPr>
        <a:xfrm>
          <a:off x="0" y="0"/>
          <a:ext cx="0" cy="0"/>
          <a:chOff x="0" y="0"/>
          <a:chExt cx="0" cy="0"/>
        </a:xfrm>
      </p:grpSpPr>
      <p:sp>
        <p:nvSpPr>
          <p:cNvPr id="130" name="Google Shape;130;p21"/>
          <p:cNvSpPr txBox="1"/>
          <p:nvPr>
            <p:ph type="title"/>
          </p:nvPr>
        </p:nvSpPr>
        <p:spPr>
          <a:xfrm>
            <a:off x="234450" y="575500"/>
            <a:ext cx="2046300" cy="398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Políticas científicas y tecnológicas en Uruguay del siglo XX</a:t>
            </a:r>
            <a:endParaRPr/>
          </a:p>
          <a:p>
            <a:pPr indent="0" lvl="0" marL="0" rtl="0" algn="l">
              <a:spcBef>
                <a:spcPts val="0"/>
              </a:spcBef>
              <a:spcAft>
                <a:spcPts val="0"/>
              </a:spcAft>
              <a:buNone/>
            </a:pPr>
            <a:r>
              <a:t/>
            </a:r>
            <a:endParaRPr/>
          </a:p>
          <a:p>
            <a:pPr indent="0" lvl="0" marL="0" rtl="0" algn="l">
              <a:spcBef>
                <a:spcPts val="0"/>
              </a:spcBef>
              <a:spcAft>
                <a:spcPts val="0"/>
              </a:spcAft>
              <a:buNone/>
            </a:pPr>
            <a:r>
              <a:rPr lang="en" sz="1600">
                <a:solidFill>
                  <a:schemeClr val="lt1"/>
                </a:solidFill>
              </a:rPr>
              <a:t>El viraje al proyecto desarrollista </a:t>
            </a:r>
            <a:endParaRPr sz="1600">
              <a:solidFill>
                <a:schemeClr val="lt1"/>
              </a:solidFill>
            </a:endParaRPr>
          </a:p>
          <a:p>
            <a:pPr indent="0" lvl="0" marL="0" rtl="0" algn="l">
              <a:spcBef>
                <a:spcPts val="0"/>
              </a:spcBef>
              <a:spcAft>
                <a:spcPts val="0"/>
              </a:spcAft>
              <a:buNone/>
            </a:pPr>
            <a:r>
              <a:t/>
            </a:r>
            <a:endParaRPr/>
          </a:p>
        </p:txBody>
      </p:sp>
      <p:sp>
        <p:nvSpPr>
          <p:cNvPr id="131" name="Google Shape;131;p21"/>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32" name="Google Shape;132;p21"/>
          <p:cNvSpPr txBox="1"/>
          <p:nvPr>
            <p:ph idx="2" type="body"/>
          </p:nvPr>
        </p:nvSpPr>
        <p:spPr>
          <a:xfrm>
            <a:off x="3035850" y="194400"/>
            <a:ext cx="6069600" cy="475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200">
                <a:solidFill>
                  <a:schemeClr val="dk2"/>
                </a:solidFill>
              </a:rPr>
              <a:t>El proyecto desarrollista (1930-1973)</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Es un proyecto que comienza a pensarse a partir de las profundas </a:t>
            </a:r>
            <a:r>
              <a:rPr b="1" lang="en" sz="1200">
                <a:solidFill>
                  <a:schemeClr val="dk2"/>
                </a:solidFill>
              </a:rPr>
              <a:t>crisis del sistema capitalista</a:t>
            </a:r>
            <a:r>
              <a:rPr lang="en" sz="1200">
                <a:solidFill>
                  <a:schemeClr val="dk2"/>
                </a:solidFill>
              </a:rPr>
              <a:t> sucedidas en la década del 30. El sistema científico constituido en el período anterior se descompone a raíz de los cambios políticos acontecidos: institutos devastados, objetivos orientados por la actividad agropecuaria.</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Se basa en un objetivo económico y político que no tiende al desarrollo autonómico de la industria nacional, sino de lo que se trata es de </a:t>
            </a:r>
            <a:r>
              <a:rPr b="1" lang="en" sz="1200">
                <a:solidFill>
                  <a:schemeClr val="dk2"/>
                </a:solidFill>
              </a:rPr>
              <a:t>copiar modelos de desarrollo económico capitalista adaptables al país</a:t>
            </a:r>
            <a:r>
              <a:rPr lang="en" sz="1200">
                <a:solidFill>
                  <a:schemeClr val="dk2"/>
                </a:solidFill>
              </a:rPr>
              <a:t> para así alcanzar un grado mayor de desarrollo. (Subdesarrollo → Desarrollo)</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Se formaliza y concreta uno de los objetivos de la ideología cientificista: </a:t>
            </a:r>
            <a:r>
              <a:rPr b="1" lang="en" sz="1200">
                <a:solidFill>
                  <a:schemeClr val="dk2"/>
                </a:solidFill>
              </a:rPr>
              <a:t>la neutralidad de la ciencia y la investigación desinteresada.</a:t>
            </a:r>
            <a:r>
              <a:rPr lang="en" sz="1200">
                <a:solidFill>
                  <a:schemeClr val="dk2"/>
                </a:solidFill>
              </a:rPr>
              <a:t> Se vuelve al esquema de separación del sistema científico del productivo, generando </a:t>
            </a:r>
            <a:r>
              <a:rPr b="1" lang="en" sz="1200">
                <a:solidFill>
                  <a:schemeClr val="dk2"/>
                </a:solidFill>
              </a:rPr>
              <a:t>consecuencias que se acarrean aún hoy: formación profesional o industrial.</a:t>
            </a:r>
            <a:endParaRPr b="1" sz="1200">
              <a:solidFill>
                <a:schemeClr val="dk2"/>
              </a:solidFill>
            </a:endParaRPr>
          </a:p>
          <a:p>
            <a:pPr indent="0" lvl="0" marL="0" rtl="0" algn="l">
              <a:spcBef>
                <a:spcPts val="0"/>
              </a:spcBef>
              <a:spcAft>
                <a:spcPts val="0"/>
              </a:spcAft>
              <a:buClr>
                <a:schemeClr val="dk1"/>
              </a:buClr>
              <a:buSzPts val="1100"/>
              <a:buFont typeface="Arial"/>
              <a:buNone/>
            </a:pPr>
            <a:r>
              <a:t/>
            </a:r>
            <a:endParaRPr b="1"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 sz="1600">
                <a:solidFill>
                  <a:schemeClr val="lt1"/>
                </a:solidFill>
              </a:rPr>
              <a:t>Proyecto Acevedo: surge para industrializar el país</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600"/>
              </a:spcBef>
              <a:spcAft>
                <a:spcPts val="0"/>
              </a:spcAft>
              <a:buClr>
                <a:schemeClr val="dk1"/>
              </a:buClr>
              <a:buSzPts val="1100"/>
              <a:buFont typeface="Arial"/>
              <a:buNone/>
            </a:pPr>
            <a:r>
              <a:t/>
            </a:r>
            <a:endParaRPr>
              <a:solidFill>
                <a:schemeClr val="dk2"/>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0" st="0"/>
                                            </p:txEl>
                                          </p:spTgt>
                                        </p:tgtEl>
                                        <p:attrNameLst>
                                          <p:attrName>style.visibility</p:attrName>
                                        </p:attrNameLst>
                                      </p:cBhvr>
                                      <p:to>
                                        <p:strVal val="visible"/>
                                      </p:to>
                                    </p:set>
                                    <p:animEffect filter="fade" transition="in">
                                      <p:cBhvr>
                                        <p:cTn dur="1000"/>
                                        <p:tgtEl>
                                          <p:spTgt spid="13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1" st="1"/>
                                            </p:txEl>
                                          </p:spTgt>
                                        </p:tgtEl>
                                        <p:attrNameLst>
                                          <p:attrName>style.visibility</p:attrName>
                                        </p:attrNameLst>
                                      </p:cBhvr>
                                      <p:to>
                                        <p:strVal val="visible"/>
                                      </p:to>
                                    </p:set>
                                    <p:animEffect filter="fade" transition="in">
                                      <p:cBhvr>
                                        <p:cTn dur="1000"/>
                                        <p:tgtEl>
                                          <p:spTgt spid="13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2" st="2"/>
                                            </p:txEl>
                                          </p:spTgt>
                                        </p:tgtEl>
                                        <p:attrNameLst>
                                          <p:attrName>style.visibility</p:attrName>
                                        </p:attrNameLst>
                                      </p:cBhvr>
                                      <p:to>
                                        <p:strVal val="visible"/>
                                      </p:to>
                                    </p:set>
                                    <p:animEffect filter="fade" transition="in">
                                      <p:cBhvr>
                                        <p:cTn dur="1000"/>
                                        <p:tgtEl>
                                          <p:spTgt spid="13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3" st="3"/>
                                            </p:txEl>
                                          </p:spTgt>
                                        </p:tgtEl>
                                        <p:attrNameLst>
                                          <p:attrName>style.visibility</p:attrName>
                                        </p:attrNameLst>
                                      </p:cBhvr>
                                      <p:to>
                                        <p:strVal val="visible"/>
                                      </p:to>
                                    </p:set>
                                    <p:animEffect filter="fade" transition="in">
                                      <p:cBhvr>
                                        <p:cTn dur="1000"/>
                                        <p:tgtEl>
                                          <p:spTgt spid="13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4" st="4"/>
                                            </p:txEl>
                                          </p:spTgt>
                                        </p:tgtEl>
                                        <p:attrNameLst>
                                          <p:attrName>style.visibility</p:attrName>
                                        </p:attrNameLst>
                                      </p:cBhvr>
                                      <p:to>
                                        <p:strVal val="visible"/>
                                      </p:to>
                                    </p:set>
                                    <p:animEffect filter="fade" transition="in">
                                      <p:cBhvr>
                                        <p:cTn dur="1000"/>
                                        <p:tgtEl>
                                          <p:spTgt spid="13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5" st="5"/>
                                            </p:txEl>
                                          </p:spTgt>
                                        </p:tgtEl>
                                        <p:attrNameLst>
                                          <p:attrName>style.visibility</p:attrName>
                                        </p:attrNameLst>
                                      </p:cBhvr>
                                      <p:to>
                                        <p:strVal val="visible"/>
                                      </p:to>
                                    </p:set>
                                    <p:animEffect filter="fade" transition="in">
                                      <p:cBhvr>
                                        <p:cTn dur="1000"/>
                                        <p:tgtEl>
                                          <p:spTgt spid="13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6" st="6"/>
                                            </p:txEl>
                                          </p:spTgt>
                                        </p:tgtEl>
                                        <p:attrNameLst>
                                          <p:attrName>style.visibility</p:attrName>
                                        </p:attrNameLst>
                                      </p:cBhvr>
                                      <p:to>
                                        <p:strVal val="visible"/>
                                      </p:to>
                                    </p:set>
                                    <p:animEffect filter="fade" transition="in">
                                      <p:cBhvr>
                                        <p:cTn dur="1000"/>
                                        <p:tgtEl>
                                          <p:spTgt spid="132">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7" st="7"/>
                                            </p:txEl>
                                          </p:spTgt>
                                        </p:tgtEl>
                                        <p:attrNameLst>
                                          <p:attrName>style.visibility</p:attrName>
                                        </p:attrNameLst>
                                      </p:cBhvr>
                                      <p:to>
                                        <p:strVal val="visible"/>
                                      </p:to>
                                    </p:set>
                                    <p:animEffect filter="fade" transition="in">
                                      <p:cBhvr>
                                        <p:cTn dur="1000"/>
                                        <p:tgtEl>
                                          <p:spTgt spid="132">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8" st="8"/>
                                            </p:txEl>
                                          </p:spTgt>
                                        </p:tgtEl>
                                        <p:attrNameLst>
                                          <p:attrName>style.visibility</p:attrName>
                                        </p:attrNameLst>
                                      </p:cBhvr>
                                      <p:to>
                                        <p:strVal val="visible"/>
                                      </p:to>
                                    </p:set>
                                    <p:animEffect filter="fade" transition="in">
                                      <p:cBhvr>
                                        <p:cTn dur="1000"/>
                                        <p:tgtEl>
                                          <p:spTgt spid="132">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9" st="9"/>
                                            </p:txEl>
                                          </p:spTgt>
                                        </p:tgtEl>
                                        <p:attrNameLst>
                                          <p:attrName>style.visibility</p:attrName>
                                        </p:attrNameLst>
                                      </p:cBhvr>
                                      <p:to>
                                        <p:strVal val="visible"/>
                                      </p:to>
                                    </p:set>
                                    <p:animEffect filter="fade" transition="in">
                                      <p:cBhvr>
                                        <p:cTn dur="1000"/>
                                        <p:tgtEl>
                                          <p:spTgt spid="132">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10" st="10"/>
                                            </p:txEl>
                                          </p:spTgt>
                                        </p:tgtEl>
                                        <p:attrNameLst>
                                          <p:attrName>style.visibility</p:attrName>
                                        </p:attrNameLst>
                                      </p:cBhvr>
                                      <p:to>
                                        <p:strVal val="visible"/>
                                      </p:to>
                                    </p:set>
                                    <p:animEffect filter="fade" transition="in">
                                      <p:cBhvr>
                                        <p:cTn dur="1000"/>
                                        <p:tgtEl>
                                          <p:spTgt spid="132">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11" st="11"/>
                                            </p:txEl>
                                          </p:spTgt>
                                        </p:tgtEl>
                                        <p:attrNameLst>
                                          <p:attrName>style.visibility</p:attrName>
                                        </p:attrNameLst>
                                      </p:cBhvr>
                                      <p:to>
                                        <p:strVal val="visible"/>
                                      </p:to>
                                    </p:set>
                                    <p:animEffect filter="fade" transition="in">
                                      <p:cBhvr>
                                        <p:cTn dur="1000"/>
                                        <p:tgtEl>
                                          <p:spTgt spid="132">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12" st="12"/>
                                            </p:txEl>
                                          </p:spTgt>
                                        </p:tgtEl>
                                        <p:attrNameLst>
                                          <p:attrName>style.visibility</p:attrName>
                                        </p:attrNameLst>
                                      </p:cBhvr>
                                      <p:to>
                                        <p:strVal val="visible"/>
                                      </p:to>
                                    </p:set>
                                    <p:animEffect filter="fade" transition="in">
                                      <p:cBhvr>
                                        <p:cTn dur="1000"/>
                                        <p:tgtEl>
                                          <p:spTgt spid="132">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13" st="13"/>
                                            </p:txEl>
                                          </p:spTgt>
                                        </p:tgtEl>
                                        <p:attrNameLst>
                                          <p:attrName>style.visibility</p:attrName>
                                        </p:attrNameLst>
                                      </p:cBhvr>
                                      <p:to>
                                        <p:strVal val="visible"/>
                                      </p:to>
                                    </p:set>
                                    <p:animEffect filter="fade" transition="in">
                                      <p:cBhvr>
                                        <p:cTn dur="1000"/>
                                        <p:tgtEl>
                                          <p:spTgt spid="132">
                                            <p:txEl>
                                              <p:pRg end="13" st="1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14" st="14"/>
                                            </p:txEl>
                                          </p:spTgt>
                                        </p:tgtEl>
                                        <p:attrNameLst>
                                          <p:attrName>style.visibility</p:attrName>
                                        </p:attrNameLst>
                                      </p:cBhvr>
                                      <p:to>
                                        <p:strVal val="visible"/>
                                      </p:to>
                                    </p:set>
                                    <p:animEffect filter="fade" transition="in">
                                      <p:cBhvr>
                                        <p:cTn dur="1000"/>
                                        <p:tgtEl>
                                          <p:spTgt spid="132">
                                            <p:txEl>
                                              <p:pRg end="14" st="1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15" st="15"/>
                                            </p:txEl>
                                          </p:spTgt>
                                        </p:tgtEl>
                                        <p:attrNameLst>
                                          <p:attrName>style.visibility</p:attrName>
                                        </p:attrNameLst>
                                      </p:cBhvr>
                                      <p:to>
                                        <p:strVal val="visible"/>
                                      </p:to>
                                    </p:set>
                                    <p:animEffect filter="fade" transition="in">
                                      <p:cBhvr>
                                        <p:cTn dur="1000"/>
                                        <p:tgtEl>
                                          <p:spTgt spid="132">
                                            <p:txEl>
                                              <p:pRg end="15" st="1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16" st="16"/>
                                            </p:txEl>
                                          </p:spTgt>
                                        </p:tgtEl>
                                        <p:attrNameLst>
                                          <p:attrName>style.visibility</p:attrName>
                                        </p:attrNameLst>
                                      </p:cBhvr>
                                      <p:to>
                                        <p:strVal val="visible"/>
                                      </p:to>
                                    </p:set>
                                    <p:animEffect filter="fade" transition="in">
                                      <p:cBhvr>
                                        <p:cTn dur="1000"/>
                                        <p:tgtEl>
                                          <p:spTgt spid="132">
                                            <p:txEl>
                                              <p:pRg end="16" st="1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17" st="17"/>
                                            </p:txEl>
                                          </p:spTgt>
                                        </p:tgtEl>
                                        <p:attrNameLst>
                                          <p:attrName>style.visibility</p:attrName>
                                        </p:attrNameLst>
                                      </p:cBhvr>
                                      <p:to>
                                        <p:strVal val="visible"/>
                                      </p:to>
                                    </p:set>
                                    <p:animEffect filter="fade" transition="in">
                                      <p:cBhvr>
                                        <p:cTn dur="1000"/>
                                        <p:tgtEl>
                                          <p:spTgt spid="132">
                                            <p:txEl>
                                              <p:pRg end="17" st="1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18" st="18"/>
                                            </p:txEl>
                                          </p:spTgt>
                                        </p:tgtEl>
                                        <p:attrNameLst>
                                          <p:attrName>style.visibility</p:attrName>
                                        </p:attrNameLst>
                                      </p:cBhvr>
                                      <p:to>
                                        <p:strVal val="visible"/>
                                      </p:to>
                                    </p:set>
                                    <p:animEffect filter="fade" transition="in">
                                      <p:cBhvr>
                                        <p:cTn dur="1000"/>
                                        <p:tgtEl>
                                          <p:spTgt spid="132">
                                            <p:txEl>
                                              <p:pRg end="18" st="1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19" st="19"/>
                                            </p:txEl>
                                          </p:spTgt>
                                        </p:tgtEl>
                                        <p:attrNameLst>
                                          <p:attrName>style.visibility</p:attrName>
                                        </p:attrNameLst>
                                      </p:cBhvr>
                                      <p:to>
                                        <p:strVal val="visible"/>
                                      </p:to>
                                    </p:set>
                                    <p:animEffect filter="fade" transition="in">
                                      <p:cBhvr>
                                        <p:cTn dur="1000"/>
                                        <p:tgtEl>
                                          <p:spTgt spid="132">
                                            <p:txEl>
                                              <p:pRg end="19" st="1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20" st="20"/>
                                            </p:txEl>
                                          </p:spTgt>
                                        </p:tgtEl>
                                        <p:attrNameLst>
                                          <p:attrName>style.visibility</p:attrName>
                                        </p:attrNameLst>
                                      </p:cBhvr>
                                      <p:to>
                                        <p:strVal val="visible"/>
                                      </p:to>
                                    </p:set>
                                    <p:animEffect filter="fade" transition="in">
                                      <p:cBhvr>
                                        <p:cTn dur="1000"/>
                                        <p:tgtEl>
                                          <p:spTgt spid="132">
                                            <p:txEl>
                                              <p:pRg end="20" st="2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21" st="21"/>
                                            </p:txEl>
                                          </p:spTgt>
                                        </p:tgtEl>
                                        <p:attrNameLst>
                                          <p:attrName>style.visibility</p:attrName>
                                        </p:attrNameLst>
                                      </p:cBhvr>
                                      <p:to>
                                        <p:strVal val="visible"/>
                                      </p:to>
                                    </p:set>
                                    <p:animEffect filter="fade" transition="in">
                                      <p:cBhvr>
                                        <p:cTn dur="1000"/>
                                        <p:tgtEl>
                                          <p:spTgt spid="132">
                                            <p:txEl>
                                              <p:pRg end="21" st="2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22" st="22"/>
                                            </p:txEl>
                                          </p:spTgt>
                                        </p:tgtEl>
                                        <p:attrNameLst>
                                          <p:attrName>style.visibility</p:attrName>
                                        </p:attrNameLst>
                                      </p:cBhvr>
                                      <p:to>
                                        <p:strVal val="visible"/>
                                      </p:to>
                                    </p:set>
                                    <p:animEffect filter="fade" transition="in">
                                      <p:cBhvr>
                                        <p:cTn dur="1000"/>
                                        <p:tgtEl>
                                          <p:spTgt spid="132">
                                            <p:txEl>
                                              <p:pRg end="22" st="2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xEl>
                                              <p:pRg end="23" st="23"/>
                                            </p:txEl>
                                          </p:spTgt>
                                        </p:tgtEl>
                                        <p:attrNameLst>
                                          <p:attrName>style.visibility</p:attrName>
                                        </p:attrNameLst>
                                      </p:cBhvr>
                                      <p:to>
                                        <p:strVal val="visible"/>
                                      </p:to>
                                    </p:set>
                                    <p:animEffect filter="fade" transition="in">
                                      <p:cBhvr>
                                        <p:cTn dur="1000"/>
                                        <p:tgtEl>
                                          <p:spTgt spid="132">
                                            <p:txEl>
                                              <p:pRg end="23" st="2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8761D"/>
        </a:solidFill>
      </p:bgPr>
    </p:bg>
    <p:spTree>
      <p:nvGrpSpPr>
        <p:cNvPr id="136" name="Shape 136"/>
        <p:cNvGrpSpPr/>
        <p:nvPr/>
      </p:nvGrpSpPr>
      <p:grpSpPr>
        <a:xfrm>
          <a:off x="0" y="0"/>
          <a:ext cx="0" cy="0"/>
          <a:chOff x="0" y="0"/>
          <a:chExt cx="0" cy="0"/>
        </a:xfrm>
      </p:grpSpPr>
      <p:sp>
        <p:nvSpPr>
          <p:cNvPr id="137" name="Google Shape;137;p22"/>
          <p:cNvSpPr txBox="1"/>
          <p:nvPr>
            <p:ph type="title"/>
          </p:nvPr>
        </p:nvSpPr>
        <p:spPr>
          <a:xfrm>
            <a:off x="234450" y="575500"/>
            <a:ext cx="2046300" cy="398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Políticas científicas y tecnológicas en Uruguay del siglo XX</a:t>
            </a:r>
            <a:endParaRPr/>
          </a:p>
          <a:p>
            <a:pPr indent="0" lvl="0" marL="0" rtl="0" algn="l">
              <a:spcBef>
                <a:spcPts val="0"/>
              </a:spcBef>
              <a:spcAft>
                <a:spcPts val="0"/>
              </a:spcAft>
              <a:buNone/>
            </a:pPr>
            <a:r>
              <a:t/>
            </a:r>
            <a:endParaRPr/>
          </a:p>
          <a:p>
            <a:pPr indent="0" lvl="0" marL="0" rtl="0" algn="l">
              <a:spcBef>
                <a:spcPts val="0"/>
              </a:spcBef>
              <a:spcAft>
                <a:spcPts val="0"/>
              </a:spcAft>
              <a:buNone/>
            </a:pPr>
            <a:r>
              <a:rPr lang="en" sz="1600">
                <a:solidFill>
                  <a:schemeClr val="lt1"/>
                </a:solidFill>
              </a:rPr>
              <a:t>El viraje al proyecto desarrollista </a:t>
            </a:r>
            <a:endParaRPr sz="1600">
              <a:solidFill>
                <a:schemeClr val="lt1"/>
              </a:solidFill>
            </a:endParaRPr>
          </a:p>
          <a:p>
            <a:pPr indent="0" lvl="0" marL="0" rtl="0" algn="l">
              <a:spcBef>
                <a:spcPts val="0"/>
              </a:spcBef>
              <a:spcAft>
                <a:spcPts val="0"/>
              </a:spcAft>
              <a:buNone/>
            </a:pPr>
            <a:r>
              <a:t/>
            </a:r>
            <a:endParaRPr/>
          </a:p>
        </p:txBody>
      </p:sp>
      <p:sp>
        <p:nvSpPr>
          <p:cNvPr id="138" name="Google Shape;138;p22"/>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39" name="Google Shape;139;p22"/>
          <p:cNvSpPr txBox="1"/>
          <p:nvPr>
            <p:ph idx="2" type="body"/>
          </p:nvPr>
        </p:nvSpPr>
        <p:spPr>
          <a:xfrm>
            <a:off x="3035850" y="194400"/>
            <a:ext cx="6069600" cy="475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200">
                <a:solidFill>
                  <a:schemeClr val="dk2"/>
                </a:solidFill>
              </a:rPr>
              <a:t>El proyecto desarrollista (1930-1973)</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Algunos aspectos a destacar: </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Uno de los principales aportes del proyecto, al acentuar la necesidad de reproducir las condiciones y estructura del sistema científico internacional, es el haber promovido el </a:t>
            </a:r>
            <a:r>
              <a:rPr b="1" lang="en" sz="1200">
                <a:solidFill>
                  <a:schemeClr val="dk2"/>
                </a:solidFill>
              </a:rPr>
              <a:t>desarrollo de la profesionalización del científico.</a:t>
            </a:r>
            <a:endParaRPr b="1"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Como consecuencia del debate “practicismo profesional” y “estudios desinteresados”, surgió y se avanzó en la </a:t>
            </a:r>
            <a:r>
              <a:rPr b="1" lang="en" sz="1200">
                <a:solidFill>
                  <a:schemeClr val="dk2"/>
                </a:solidFill>
              </a:rPr>
              <a:t>construcción institucional de la investigación básica </a:t>
            </a:r>
            <a:r>
              <a:rPr lang="en" sz="1200">
                <a:solidFill>
                  <a:schemeClr val="dk2"/>
                </a:solidFill>
              </a:rPr>
              <a:t>principalmente en matemáticas y biología.</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b="1"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“José Pedro Varela imaginó fábricas en cada esquina, ahora habrá bancos” y también se profundizará el olvido al proyecto de país industrial con el proyecto de la dictadura de 1973</a:t>
            </a:r>
            <a:endParaRPr b="1"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 sz="1600">
                <a:solidFill>
                  <a:schemeClr val="lt1"/>
                </a:solidFill>
              </a:rPr>
              <a:t>Proyecto Acevedo: surge para industrializar el país</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600"/>
              </a:spcBef>
              <a:spcAft>
                <a:spcPts val="0"/>
              </a:spcAft>
              <a:buClr>
                <a:schemeClr val="dk1"/>
              </a:buClr>
              <a:buSzPts val="1100"/>
              <a:buFont typeface="Arial"/>
              <a:buNone/>
            </a:pPr>
            <a:r>
              <a:t/>
            </a:r>
            <a:endParaRPr>
              <a:solidFill>
                <a:schemeClr val="dk2"/>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0" st="0"/>
                                            </p:txEl>
                                          </p:spTgt>
                                        </p:tgtEl>
                                        <p:attrNameLst>
                                          <p:attrName>style.visibility</p:attrName>
                                        </p:attrNameLst>
                                      </p:cBhvr>
                                      <p:to>
                                        <p:strVal val="visible"/>
                                      </p:to>
                                    </p:set>
                                    <p:animEffect filter="fade" transition="in">
                                      <p:cBhvr>
                                        <p:cTn dur="1000"/>
                                        <p:tgtEl>
                                          <p:spTgt spid="13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 st="1"/>
                                            </p:txEl>
                                          </p:spTgt>
                                        </p:tgtEl>
                                        <p:attrNameLst>
                                          <p:attrName>style.visibility</p:attrName>
                                        </p:attrNameLst>
                                      </p:cBhvr>
                                      <p:to>
                                        <p:strVal val="visible"/>
                                      </p:to>
                                    </p:set>
                                    <p:animEffect filter="fade" transition="in">
                                      <p:cBhvr>
                                        <p:cTn dur="1000"/>
                                        <p:tgtEl>
                                          <p:spTgt spid="13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2" st="2"/>
                                            </p:txEl>
                                          </p:spTgt>
                                        </p:tgtEl>
                                        <p:attrNameLst>
                                          <p:attrName>style.visibility</p:attrName>
                                        </p:attrNameLst>
                                      </p:cBhvr>
                                      <p:to>
                                        <p:strVal val="visible"/>
                                      </p:to>
                                    </p:set>
                                    <p:animEffect filter="fade" transition="in">
                                      <p:cBhvr>
                                        <p:cTn dur="1000"/>
                                        <p:tgtEl>
                                          <p:spTgt spid="13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3" st="3"/>
                                            </p:txEl>
                                          </p:spTgt>
                                        </p:tgtEl>
                                        <p:attrNameLst>
                                          <p:attrName>style.visibility</p:attrName>
                                        </p:attrNameLst>
                                      </p:cBhvr>
                                      <p:to>
                                        <p:strVal val="visible"/>
                                      </p:to>
                                    </p:set>
                                    <p:animEffect filter="fade" transition="in">
                                      <p:cBhvr>
                                        <p:cTn dur="1000"/>
                                        <p:tgtEl>
                                          <p:spTgt spid="13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4" st="4"/>
                                            </p:txEl>
                                          </p:spTgt>
                                        </p:tgtEl>
                                        <p:attrNameLst>
                                          <p:attrName>style.visibility</p:attrName>
                                        </p:attrNameLst>
                                      </p:cBhvr>
                                      <p:to>
                                        <p:strVal val="visible"/>
                                      </p:to>
                                    </p:set>
                                    <p:animEffect filter="fade" transition="in">
                                      <p:cBhvr>
                                        <p:cTn dur="1000"/>
                                        <p:tgtEl>
                                          <p:spTgt spid="13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5" st="5"/>
                                            </p:txEl>
                                          </p:spTgt>
                                        </p:tgtEl>
                                        <p:attrNameLst>
                                          <p:attrName>style.visibility</p:attrName>
                                        </p:attrNameLst>
                                      </p:cBhvr>
                                      <p:to>
                                        <p:strVal val="visible"/>
                                      </p:to>
                                    </p:set>
                                    <p:animEffect filter="fade" transition="in">
                                      <p:cBhvr>
                                        <p:cTn dur="1000"/>
                                        <p:tgtEl>
                                          <p:spTgt spid="13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6" st="6"/>
                                            </p:txEl>
                                          </p:spTgt>
                                        </p:tgtEl>
                                        <p:attrNameLst>
                                          <p:attrName>style.visibility</p:attrName>
                                        </p:attrNameLst>
                                      </p:cBhvr>
                                      <p:to>
                                        <p:strVal val="visible"/>
                                      </p:to>
                                    </p:set>
                                    <p:animEffect filter="fade" transition="in">
                                      <p:cBhvr>
                                        <p:cTn dur="1000"/>
                                        <p:tgtEl>
                                          <p:spTgt spid="13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7" st="7"/>
                                            </p:txEl>
                                          </p:spTgt>
                                        </p:tgtEl>
                                        <p:attrNameLst>
                                          <p:attrName>style.visibility</p:attrName>
                                        </p:attrNameLst>
                                      </p:cBhvr>
                                      <p:to>
                                        <p:strVal val="visible"/>
                                      </p:to>
                                    </p:set>
                                    <p:animEffect filter="fade" transition="in">
                                      <p:cBhvr>
                                        <p:cTn dur="1000"/>
                                        <p:tgtEl>
                                          <p:spTgt spid="13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8" st="8"/>
                                            </p:txEl>
                                          </p:spTgt>
                                        </p:tgtEl>
                                        <p:attrNameLst>
                                          <p:attrName>style.visibility</p:attrName>
                                        </p:attrNameLst>
                                      </p:cBhvr>
                                      <p:to>
                                        <p:strVal val="visible"/>
                                      </p:to>
                                    </p:set>
                                    <p:animEffect filter="fade" transition="in">
                                      <p:cBhvr>
                                        <p:cTn dur="1000"/>
                                        <p:tgtEl>
                                          <p:spTgt spid="139">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9" st="9"/>
                                            </p:txEl>
                                          </p:spTgt>
                                        </p:tgtEl>
                                        <p:attrNameLst>
                                          <p:attrName>style.visibility</p:attrName>
                                        </p:attrNameLst>
                                      </p:cBhvr>
                                      <p:to>
                                        <p:strVal val="visible"/>
                                      </p:to>
                                    </p:set>
                                    <p:animEffect filter="fade" transition="in">
                                      <p:cBhvr>
                                        <p:cTn dur="1000"/>
                                        <p:tgtEl>
                                          <p:spTgt spid="139">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0" st="10"/>
                                            </p:txEl>
                                          </p:spTgt>
                                        </p:tgtEl>
                                        <p:attrNameLst>
                                          <p:attrName>style.visibility</p:attrName>
                                        </p:attrNameLst>
                                      </p:cBhvr>
                                      <p:to>
                                        <p:strVal val="visible"/>
                                      </p:to>
                                    </p:set>
                                    <p:animEffect filter="fade" transition="in">
                                      <p:cBhvr>
                                        <p:cTn dur="1000"/>
                                        <p:tgtEl>
                                          <p:spTgt spid="139">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1" st="11"/>
                                            </p:txEl>
                                          </p:spTgt>
                                        </p:tgtEl>
                                        <p:attrNameLst>
                                          <p:attrName>style.visibility</p:attrName>
                                        </p:attrNameLst>
                                      </p:cBhvr>
                                      <p:to>
                                        <p:strVal val="visible"/>
                                      </p:to>
                                    </p:set>
                                    <p:animEffect filter="fade" transition="in">
                                      <p:cBhvr>
                                        <p:cTn dur="1000"/>
                                        <p:tgtEl>
                                          <p:spTgt spid="139">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2" st="12"/>
                                            </p:txEl>
                                          </p:spTgt>
                                        </p:tgtEl>
                                        <p:attrNameLst>
                                          <p:attrName>style.visibility</p:attrName>
                                        </p:attrNameLst>
                                      </p:cBhvr>
                                      <p:to>
                                        <p:strVal val="visible"/>
                                      </p:to>
                                    </p:set>
                                    <p:animEffect filter="fade" transition="in">
                                      <p:cBhvr>
                                        <p:cTn dur="1000"/>
                                        <p:tgtEl>
                                          <p:spTgt spid="139">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3" st="13"/>
                                            </p:txEl>
                                          </p:spTgt>
                                        </p:tgtEl>
                                        <p:attrNameLst>
                                          <p:attrName>style.visibility</p:attrName>
                                        </p:attrNameLst>
                                      </p:cBhvr>
                                      <p:to>
                                        <p:strVal val="visible"/>
                                      </p:to>
                                    </p:set>
                                    <p:animEffect filter="fade" transition="in">
                                      <p:cBhvr>
                                        <p:cTn dur="1000"/>
                                        <p:tgtEl>
                                          <p:spTgt spid="139">
                                            <p:txEl>
                                              <p:pRg end="13" st="1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4" st="14"/>
                                            </p:txEl>
                                          </p:spTgt>
                                        </p:tgtEl>
                                        <p:attrNameLst>
                                          <p:attrName>style.visibility</p:attrName>
                                        </p:attrNameLst>
                                      </p:cBhvr>
                                      <p:to>
                                        <p:strVal val="visible"/>
                                      </p:to>
                                    </p:set>
                                    <p:animEffect filter="fade" transition="in">
                                      <p:cBhvr>
                                        <p:cTn dur="1000"/>
                                        <p:tgtEl>
                                          <p:spTgt spid="139">
                                            <p:txEl>
                                              <p:pRg end="14" st="1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5" st="15"/>
                                            </p:txEl>
                                          </p:spTgt>
                                        </p:tgtEl>
                                        <p:attrNameLst>
                                          <p:attrName>style.visibility</p:attrName>
                                        </p:attrNameLst>
                                      </p:cBhvr>
                                      <p:to>
                                        <p:strVal val="visible"/>
                                      </p:to>
                                    </p:set>
                                    <p:animEffect filter="fade" transition="in">
                                      <p:cBhvr>
                                        <p:cTn dur="1000"/>
                                        <p:tgtEl>
                                          <p:spTgt spid="139">
                                            <p:txEl>
                                              <p:pRg end="15" st="1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6" st="16"/>
                                            </p:txEl>
                                          </p:spTgt>
                                        </p:tgtEl>
                                        <p:attrNameLst>
                                          <p:attrName>style.visibility</p:attrName>
                                        </p:attrNameLst>
                                      </p:cBhvr>
                                      <p:to>
                                        <p:strVal val="visible"/>
                                      </p:to>
                                    </p:set>
                                    <p:animEffect filter="fade" transition="in">
                                      <p:cBhvr>
                                        <p:cTn dur="1000"/>
                                        <p:tgtEl>
                                          <p:spTgt spid="139">
                                            <p:txEl>
                                              <p:pRg end="16" st="1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7" st="17"/>
                                            </p:txEl>
                                          </p:spTgt>
                                        </p:tgtEl>
                                        <p:attrNameLst>
                                          <p:attrName>style.visibility</p:attrName>
                                        </p:attrNameLst>
                                      </p:cBhvr>
                                      <p:to>
                                        <p:strVal val="visible"/>
                                      </p:to>
                                    </p:set>
                                    <p:animEffect filter="fade" transition="in">
                                      <p:cBhvr>
                                        <p:cTn dur="1000"/>
                                        <p:tgtEl>
                                          <p:spTgt spid="139">
                                            <p:txEl>
                                              <p:pRg end="17" st="1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8" st="18"/>
                                            </p:txEl>
                                          </p:spTgt>
                                        </p:tgtEl>
                                        <p:attrNameLst>
                                          <p:attrName>style.visibility</p:attrName>
                                        </p:attrNameLst>
                                      </p:cBhvr>
                                      <p:to>
                                        <p:strVal val="visible"/>
                                      </p:to>
                                    </p:set>
                                    <p:animEffect filter="fade" transition="in">
                                      <p:cBhvr>
                                        <p:cTn dur="1000"/>
                                        <p:tgtEl>
                                          <p:spTgt spid="139">
                                            <p:txEl>
                                              <p:pRg end="18" st="1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9" st="19"/>
                                            </p:txEl>
                                          </p:spTgt>
                                        </p:tgtEl>
                                        <p:attrNameLst>
                                          <p:attrName>style.visibility</p:attrName>
                                        </p:attrNameLst>
                                      </p:cBhvr>
                                      <p:to>
                                        <p:strVal val="visible"/>
                                      </p:to>
                                    </p:set>
                                    <p:animEffect filter="fade" transition="in">
                                      <p:cBhvr>
                                        <p:cTn dur="1000"/>
                                        <p:tgtEl>
                                          <p:spTgt spid="139">
                                            <p:txEl>
                                              <p:pRg end="19" st="1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20" st="20"/>
                                            </p:txEl>
                                          </p:spTgt>
                                        </p:tgtEl>
                                        <p:attrNameLst>
                                          <p:attrName>style.visibility</p:attrName>
                                        </p:attrNameLst>
                                      </p:cBhvr>
                                      <p:to>
                                        <p:strVal val="visible"/>
                                      </p:to>
                                    </p:set>
                                    <p:animEffect filter="fade" transition="in">
                                      <p:cBhvr>
                                        <p:cTn dur="1000"/>
                                        <p:tgtEl>
                                          <p:spTgt spid="139">
                                            <p:txEl>
                                              <p:pRg end="20" st="2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21" st="21"/>
                                            </p:txEl>
                                          </p:spTgt>
                                        </p:tgtEl>
                                        <p:attrNameLst>
                                          <p:attrName>style.visibility</p:attrName>
                                        </p:attrNameLst>
                                      </p:cBhvr>
                                      <p:to>
                                        <p:strVal val="visible"/>
                                      </p:to>
                                    </p:set>
                                    <p:animEffect filter="fade" transition="in">
                                      <p:cBhvr>
                                        <p:cTn dur="1000"/>
                                        <p:tgtEl>
                                          <p:spTgt spid="139">
                                            <p:txEl>
                                              <p:pRg end="21" st="2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22" st="22"/>
                                            </p:txEl>
                                          </p:spTgt>
                                        </p:tgtEl>
                                        <p:attrNameLst>
                                          <p:attrName>style.visibility</p:attrName>
                                        </p:attrNameLst>
                                      </p:cBhvr>
                                      <p:to>
                                        <p:strVal val="visible"/>
                                      </p:to>
                                    </p:set>
                                    <p:animEffect filter="fade" transition="in">
                                      <p:cBhvr>
                                        <p:cTn dur="1000"/>
                                        <p:tgtEl>
                                          <p:spTgt spid="139">
                                            <p:txEl>
                                              <p:pRg end="22" st="2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23" st="23"/>
                                            </p:txEl>
                                          </p:spTgt>
                                        </p:tgtEl>
                                        <p:attrNameLst>
                                          <p:attrName>style.visibility</p:attrName>
                                        </p:attrNameLst>
                                      </p:cBhvr>
                                      <p:to>
                                        <p:strVal val="visible"/>
                                      </p:to>
                                    </p:set>
                                    <p:animEffect filter="fade" transition="in">
                                      <p:cBhvr>
                                        <p:cTn dur="1000"/>
                                        <p:tgtEl>
                                          <p:spTgt spid="139">
                                            <p:txEl>
                                              <p:pRg end="23" st="2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24" st="24"/>
                                            </p:txEl>
                                          </p:spTgt>
                                        </p:tgtEl>
                                        <p:attrNameLst>
                                          <p:attrName>style.visibility</p:attrName>
                                        </p:attrNameLst>
                                      </p:cBhvr>
                                      <p:to>
                                        <p:strVal val="visible"/>
                                      </p:to>
                                    </p:set>
                                    <p:animEffect filter="fade" transition="in">
                                      <p:cBhvr>
                                        <p:cTn dur="1000"/>
                                        <p:tgtEl>
                                          <p:spTgt spid="139">
                                            <p:txEl>
                                              <p:pRg end="24" st="2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8761D"/>
        </a:solidFill>
      </p:bgPr>
    </p:bg>
    <p:spTree>
      <p:nvGrpSpPr>
        <p:cNvPr id="143" name="Shape 143"/>
        <p:cNvGrpSpPr/>
        <p:nvPr/>
      </p:nvGrpSpPr>
      <p:grpSpPr>
        <a:xfrm>
          <a:off x="0" y="0"/>
          <a:ext cx="0" cy="0"/>
          <a:chOff x="0" y="0"/>
          <a:chExt cx="0" cy="0"/>
        </a:xfrm>
      </p:grpSpPr>
      <p:sp>
        <p:nvSpPr>
          <p:cNvPr id="144" name="Google Shape;144;p23"/>
          <p:cNvSpPr txBox="1"/>
          <p:nvPr>
            <p:ph type="title"/>
          </p:nvPr>
        </p:nvSpPr>
        <p:spPr>
          <a:xfrm>
            <a:off x="234450" y="575500"/>
            <a:ext cx="2046300" cy="398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Políticas científicas y tecnológicas en Uruguay del siglo XX</a:t>
            </a:r>
            <a:endParaRPr/>
          </a:p>
          <a:p>
            <a:pPr indent="0" lvl="0" marL="0" rtl="0" algn="l">
              <a:spcBef>
                <a:spcPts val="0"/>
              </a:spcBef>
              <a:spcAft>
                <a:spcPts val="0"/>
              </a:spcAft>
              <a:buNone/>
            </a:pPr>
            <a:r>
              <a:t/>
            </a:r>
            <a:endParaRPr/>
          </a:p>
          <a:p>
            <a:pPr indent="0" lvl="0" marL="0" rtl="0" algn="l">
              <a:spcBef>
                <a:spcPts val="0"/>
              </a:spcBef>
              <a:spcAft>
                <a:spcPts val="0"/>
              </a:spcAft>
              <a:buNone/>
            </a:pPr>
            <a:r>
              <a:rPr lang="en" sz="1600">
                <a:solidFill>
                  <a:schemeClr val="lt1"/>
                </a:solidFill>
              </a:rPr>
              <a:t>La dictadura profundiza el modelo desarrollista</a:t>
            </a:r>
            <a:endParaRPr sz="1600">
              <a:solidFill>
                <a:schemeClr val="lt1"/>
              </a:solidFill>
            </a:endParaRPr>
          </a:p>
          <a:p>
            <a:pPr indent="0" lvl="0" marL="0" rtl="0" algn="l">
              <a:spcBef>
                <a:spcPts val="0"/>
              </a:spcBef>
              <a:spcAft>
                <a:spcPts val="0"/>
              </a:spcAft>
              <a:buNone/>
            </a:pPr>
            <a:r>
              <a:t/>
            </a:r>
            <a:endParaRPr/>
          </a:p>
        </p:txBody>
      </p:sp>
      <p:sp>
        <p:nvSpPr>
          <p:cNvPr id="145" name="Google Shape;145;p23"/>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46" name="Google Shape;146;p23"/>
          <p:cNvSpPr txBox="1"/>
          <p:nvPr>
            <p:ph idx="2" type="body"/>
          </p:nvPr>
        </p:nvSpPr>
        <p:spPr>
          <a:xfrm>
            <a:off x="3035850" y="194400"/>
            <a:ext cx="6069600" cy="475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200">
                <a:solidFill>
                  <a:schemeClr val="dk2"/>
                </a:solidFill>
              </a:rPr>
              <a:t>El proyecto dictatorial (1973-1984)</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El plan económico de la dictadura se termina de despegar de aquellos gobiernos batllistas de principio de siglo y resulta la </a:t>
            </a:r>
            <a:r>
              <a:rPr b="1" lang="en" sz="1200">
                <a:solidFill>
                  <a:schemeClr val="dk2"/>
                </a:solidFill>
              </a:rPr>
              <a:t>embestida final contra el modelo industrial</a:t>
            </a:r>
            <a:r>
              <a:rPr lang="en" sz="1200">
                <a:solidFill>
                  <a:schemeClr val="dk2"/>
                </a:solidFill>
              </a:rPr>
              <a:t> que ya había comenzado con el desarrollismo. </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El desarrollismo ya había comenzado a corromper toda la estructura estatal que contaba con técnicos idóneos y con la dictadura pasarán a ser </a:t>
            </a:r>
            <a:r>
              <a:rPr b="1" lang="en" sz="1200">
                <a:solidFill>
                  <a:schemeClr val="dk2"/>
                </a:solidFill>
              </a:rPr>
              <a:t>meros administradores y controladores de tecnoloǵias ajenas. </a:t>
            </a:r>
            <a:endParaRPr b="1"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El proyecto es Uruguay como plaza financiera. Irrumpen las clases sociales asociadas al capital financiero para destruir el capitalismo de Estado construido durante el siglo XX.</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rPr lang="en" sz="1200">
                <a:solidFill>
                  <a:schemeClr val="dk2"/>
                </a:solidFill>
              </a:rPr>
              <a:t>Aparece la búsqueda de la </a:t>
            </a:r>
            <a:r>
              <a:rPr b="1" lang="en" sz="1200">
                <a:solidFill>
                  <a:schemeClr val="dk2"/>
                </a:solidFill>
              </a:rPr>
              <a:t>“eficiencia”.</a:t>
            </a:r>
            <a:r>
              <a:rPr lang="en" sz="1200">
                <a:solidFill>
                  <a:schemeClr val="dk2"/>
                </a:solidFill>
              </a:rPr>
              <a:t> ¿Qué es poner a la ciencia y tecnología para que las fuerzas productivas sean eficientes? ¿Eficientes frente a qué? ¿Frente al competidor extranjero? </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200">
              <a:solidFill>
                <a:schemeClr val="dk2"/>
              </a:solidFill>
            </a:endParaRPr>
          </a:p>
          <a:p>
            <a:pPr indent="0" lvl="0" marL="0" rtl="0" algn="l">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 sz="1600">
                <a:solidFill>
                  <a:schemeClr val="lt1"/>
                </a:solidFill>
              </a:rPr>
              <a:t>Proyecto Acevedo: surge para industrializar el país</a:t>
            </a:r>
            <a:endParaRPr sz="1100">
              <a:solidFill>
                <a:schemeClr val="dk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0"/>
              </a:spcBef>
              <a:spcAft>
                <a:spcPts val="0"/>
              </a:spcAft>
              <a:buClr>
                <a:schemeClr val="dk1"/>
              </a:buClr>
              <a:buSzPts val="1100"/>
              <a:buFont typeface="Arial"/>
              <a:buNone/>
            </a:pPr>
            <a:r>
              <a:t/>
            </a:r>
            <a:endParaRPr>
              <a:solidFill>
                <a:schemeClr val="dk2"/>
              </a:solidFill>
            </a:endParaRPr>
          </a:p>
          <a:p>
            <a:pPr indent="0" lvl="0" marL="0" rtl="0" algn="l">
              <a:spcBef>
                <a:spcPts val="600"/>
              </a:spcBef>
              <a:spcAft>
                <a:spcPts val="0"/>
              </a:spcAft>
              <a:buClr>
                <a:schemeClr val="dk1"/>
              </a:buClr>
              <a:buSzPts val="1100"/>
              <a:buFont typeface="Arial"/>
              <a:buNone/>
            </a:pPr>
            <a:r>
              <a:t/>
            </a:r>
            <a:endParaRPr>
              <a:solidFill>
                <a:schemeClr val="dk2"/>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0" st="0"/>
                                            </p:txEl>
                                          </p:spTgt>
                                        </p:tgtEl>
                                        <p:attrNameLst>
                                          <p:attrName>style.visibility</p:attrName>
                                        </p:attrNameLst>
                                      </p:cBhvr>
                                      <p:to>
                                        <p:strVal val="visible"/>
                                      </p:to>
                                    </p:set>
                                    <p:animEffect filter="fade" transition="in">
                                      <p:cBhvr>
                                        <p:cTn dur="1000"/>
                                        <p:tgtEl>
                                          <p:spTgt spid="14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1" st="1"/>
                                            </p:txEl>
                                          </p:spTgt>
                                        </p:tgtEl>
                                        <p:attrNameLst>
                                          <p:attrName>style.visibility</p:attrName>
                                        </p:attrNameLst>
                                      </p:cBhvr>
                                      <p:to>
                                        <p:strVal val="visible"/>
                                      </p:to>
                                    </p:set>
                                    <p:animEffect filter="fade" transition="in">
                                      <p:cBhvr>
                                        <p:cTn dur="1000"/>
                                        <p:tgtEl>
                                          <p:spTgt spid="14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2" st="2"/>
                                            </p:txEl>
                                          </p:spTgt>
                                        </p:tgtEl>
                                        <p:attrNameLst>
                                          <p:attrName>style.visibility</p:attrName>
                                        </p:attrNameLst>
                                      </p:cBhvr>
                                      <p:to>
                                        <p:strVal val="visible"/>
                                      </p:to>
                                    </p:set>
                                    <p:animEffect filter="fade" transition="in">
                                      <p:cBhvr>
                                        <p:cTn dur="1000"/>
                                        <p:tgtEl>
                                          <p:spTgt spid="14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3" st="3"/>
                                            </p:txEl>
                                          </p:spTgt>
                                        </p:tgtEl>
                                        <p:attrNameLst>
                                          <p:attrName>style.visibility</p:attrName>
                                        </p:attrNameLst>
                                      </p:cBhvr>
                                      <p:to>
                                        <p:strVal val="visible"/>
                                      </p:to>
                                    </p:set>
                                    <p:animEffect filter="fade" transition="in">
                                      <p:cBhvr>
                                        <p:cTn dur="1000"/>
                                        <p:tgtEl>
                                          <p:spTgt spid="14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4" st="4"/>
                                            </p:txEl>
                                          </p:spTgt>
                                        </p:tgtEl>
                                        <p:attrNameLst>
                                          <p:attrName>style.visibility</p:attrName>
                                        </p:attrNameLst>
                                      </p:cBhvr>
                                      <p:to>
                                        <p:strVal val="visible"/>
                                      </p:to>
                                    </p:set>
                                    <p:animEffect filter="fade" transition="in">
                                      <p:cBhvr>
                                        <p:cTn dur="1000"/>
                                        <p:tgtEl>
                                          <p:spTgt spid="14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5" st="5"/>
                                            </p:txEl>
                                          </p:spTgt>
                                        </p:tgtEl>
                                        <p:attrNameLst>
                                          <p:attrName>style.visibility</p:attrName>
                                        </p:attrNameLst>
                                      </p:cBhvr>
                                      <p:to>
                                        <p:strVal val="visible"/>
                                      </p:to>
                                    </p:set>
                                    <p:animEffect filter="fade" transition="in">
                                      <p:cBhvr>
                                        <p:cTn dur="1000"/>
                                        <p:tgtEl>
                                          <p:spTgt spid="14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6" st="6"/>
                                            </p:txEl>
                                          </p:spTgt>
                                        </p:tgtEl>
                                        <p:attrNameLst>
                                          <p:attrName>style.visibility</p:attrName>
                                        </p:attrNameLst>
                                      </p:cBhvr>
                                      <p:to>
                                        <p:strVal val="visible"/>
                                      </p:to>
                                    </p:set>
                                    <p:animEffect filter="fade" transition="in">
                                      <p:cBhvr>
                                        <p:cTn dur="1000"/>
                                        <p:tgtEl>
                                          <p:spTgt spid="14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7" st="7"/>
                                            </p:txEl>
                                          </p:spTgt>
                                        </p:tgtEl>
                                        <p:attrNameLst>
                                          <p:attrName>style.visibility</p:attrName>
                                        </p:attrNameLst>
                                      </p:cBhvr>
                                      <p:to>
                                        <p:strVal val="visible"/>
                                      </p:to>
                                    </p:set>
                                    <p:animEffect filter="fade" transition="in">
                                      <p:cBhvr>
                                        <p:cTn dur="1000"/>
                                        <p:tgtEl>
                                          <p:spTgt spid="146">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8" st="8"/>
                                            </p:txEl>
                                          </p:spTgt>
                                        </p:tgtEl>
                                        <p:attrNameLst>
                                          <p:attrName>style.visibility</p:attrName>
                                        </p:attrNameLst>
                                      </p:cBhvr>
                                      <p:to>
                                        <p:strVal val="visible"/>
                                      </p:to>
                                    </p:set>
                                    <p:animEffect filter="fade" transition="in">
                                      <p:cBhvr>
                                        <p:cTn dur="1000"/>
                                        <p:tgtEl>
                                          <p:spTgt spid="146">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9" st="9"/>
                                            </p:txEl>
                                          </p:spTgt>
                                        </p:tgtEl>
                                        <p:attrNameLst>
                                          <p:attrName>style.visibility</p:attrName>
                                        </p:attrNameLst>
                                      </p:cBhvr>
                                      <p:to>
                                        <p:strVal val="visible"/>
                                      </p:to>
                                    </p:set>
                                    <p:animEffect filter="fade" transition="in">
                                      <p:cBhvr>
                                        <p:cTn dur="1000"/>
                                        <p:tgtEl>
                                          <p:spTgt spid="146">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10" st="10"/>
                                            </p:txEl>
                                          </p:spTgt>
                                        </p:tgtEl>
                                        <p:attrNameLst>
                                          <p:attrName>style.visibility</p:attrName>
                                        </p:attrNameLst>
                                      </p:cBhvr>
                                      <p:to>
                                        <p:strVal val="visible"/>
                                      </p:to>
                                    </p:set>
                                    <p:animEffect filter="fade" transition="in">
                                      <p:cBhvr>
                                        <p:cTn dur="1000"/>
                                        <p:tgtEl>
                                          <p:spTgt spid="146">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11" st="11"/>
                                            </p:txEl>
                                          </p:spTgt>
                                        </p:tgtEl>
                                        <p:attrNameLst>
                                          <p:attrName>style.visibility</p:attrName>
                                        </p:attrNameLst>
                                      </p:cBhvr>
                                      <p:to>
                                        <p:strVal val="visible"/>
                                      </p:to>
                                    </p:set>
                                    <p:animEffect filter="fade" transition="in">
                                      <p:cBhvr>
                                        <p:cTn dur="1000"/>
                                        <p:tgtEl>
                                          <p:spTgt spid="146">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12" st="12"/>
                                            </p:txEl>
                                          </p:spTgt>
                                        </p:tgtEl>
                                        <p:attrNameLst>
                                          <p:attrName>style.visibility</p:attrName>
                                        </p:attrNameLst>
                                      </p:cBhvr>
                                      <p:to>
                                        <p:strVal val="visible"/>
                                      </p:to>
                                    </p:set>
                                    <p:animEffect filter="fade" transition="in">
                                      <p:cBhvr>
                                        <p:cTn dur="1000"/>
                                        <p:tgtEl>
                                          <p:spTgt spid="146">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13" st="13"/>
                                            </p:txEl>
                                          </p:spTgt>
                                        </p:tgtEl>
                                        <p:attrNameLst>
                                          <p:attrName>style.visibility</p:attrName>
                                        </p:attrNameLst>
                                      </p:cBhvr>
                                      <p:to>
                                        <p:strVal val="visible"/>
                                      </p:to>
                                    </p:set>
                                    <p:animEffect filter="fade" transition="in">
                                      <p:cBhvr>
                                        <p:cTn dur="1000"/>
                                        <p:tgtEl>
                                          <p:spTgt spid="146">
                                            <p:txEl>
                                              <p:pRg end="13" st="1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14" st="14"/>
                                            </p:txEl>
                                          </p:spTgt>
                                        </p:tgtEl>
                                        <p:attrNameLst>
                                          <p:attrName>style.visibility</p:attrName>
                                        </p:attrNameLst>
                                      </p:cBhvr>
                                      <p:to>
                                        <p:strVal val="visible"/>
                                      </p:to>
                                    </p:set>
                                    <p:animEffect filter="fade" transition="in">
                                      <p:cBhvr>
                                        <p:cTn dur="1000"/>
                                        <p:tgtEl>
                                          <p:spTgt spid="146">
                                            <p:txEl>
                                              <p:pRg end="14" st="1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15" st="15"/>
                                            </p:txEl>
                                          </p:spTgt>
                                        </p:tgtEl>
                                        <p:attrNameLst>
                                          <p:attrName>style.visibility</p:attrName>
                                        </p:attrNameLst>
                                      </p:cBhvr>
                                      <p:to>
                                        <p:strVal val="visible"/>
                                      </p:to>
                                    </p:set>
                                    <p:animEffect filter="fade" transition="in">
                                      <p:cBhvr>
                                        <p:cTn dur="1000"/>
                                        <p:tgtEl>
                                          <p:spTgt spid="146">
                                            <p:txEl>
                                              <p:pRg end="15" st="1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16" st="16"/>
                                            </p:txEl>
                                          </p:spTgt>
                                        </p:tgtEl>
                                        <p:attrNameLst>
                                          <p:attrName>style.visibility</p:attrName>
                                        </p:attrNameLst>
                                      </p:cBhvr>
                                      <p:to>
                                        <p:strVal val="visible"/>
                                      </p:to>
                                    </p:set>
                                    <p:animEffect filter="fade" transition="in">
                                      <p:cBhvr>
                                        <p:cTn dur="1000"/>
                                        <p:tgtEl>
                                          <p:spTgt spid="146">
                                            <p:txEl>
                                              <p:pRg end="16" st="1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17" st="17"/>
                                            </p:txEl>
                                          </p:spTgt>
                                        </p:tgtEl>
                                        <p:attrNameLst>
                                          <p:attrName>style.visibility</p:attrName>
                                        </p:attrNameLst>
                                      </p:cBhvr>
                                      <p:to>
                                        <p:strVal val="visible"/>
                                      </p:to>
                                    </p:set>
                                    <p:animEffect filter="fade" transition="in">
                                      <p:cBhvr>
                                        <p:cTn dur="1000"/>
                                        <p:tgtEl>
                                          <p:spTgt spid="146">
                                            <p:txEl>
                                              <p:pRg end="17" st="1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18" st="18"/>
                                            </p:txEl>
                                          </p:spTgt>
                                        </p:tgtEl>
                                        <p:attrNameLst>
                                          <p:attrName>style.visibility</p:attrName>
                                        </p:attrNameLst>
                                      </p:cBhvr>
                                      <p:to>
                                        <p:strVal val="visible"/>
                                      </p:to>
                                    </p:set>
                                    <p:animEffect filter="fade" transition="in">
                                      <p:cBhvr>
                                        <p:cTn dur="1000"/>
                                        <p:tgtEl>
                                          <p:spTgt spid="146">
                                            <p:txEl>
                                              <p:pRg end="18" st="1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19" st="19"/>
                                            </p:txEl>
                                          </p:spTgt>
                                        </p:tgtEl>
                                        <p:attrNameLst>
                                          <p:attrName>style.visibility</p:attrName>
                                        </p:attrNameLst>
                                      </p:cBhvr>
                                      <p:to>
                                        <p:strVal val="visible"/>
                                      </p:to>
                                    </p:set>
                                    <p:animEffect filter="fade" transition="in">
                                      <p:cBhvr>
                                        <p:cTn dur="1000"/>
                                        <p:tgtEl>
                                          <p:spTgt spid="146">
                                            <p:txEl>
                                              <p:pRg end="19" st="1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20" st="20"/>
                                            </p:txEl>
                                          </p:spTgt>
                                        </p:tgtEl>
                                        <p:attrNameLst>
                                          <p:attrName>style.visibility</p:attrName>
                                        </p:attrNameLst>
                                      </p:cBhvr>
                                      <p:to>
                                        <p:strVal val="visible"/>
                                      </p:to>
                                    </p:set>
                                    <p:animEffect filter="fade" transition="in">
                                      <p:cBhvr>
                                        <p:cTn dur="1000"/>
                                        <p:tgtEl>
                                          <p:spTgt spid="146">
                                            <p:txEl>
                                              <p:pRg end="20" st="2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21" st="21"/>
                                            </p:txEl>
                                          </p:spTgt>
                                        </p:tgtEl>
                                        <p:attrNameLst>
                                          <p:attrName>style.visibility</p:attrName>
                                        </p:attrNameLst>
                                      </p:cBhvr>
                                      <p:to>
                                        <p:strVal val="visible"/>
                                      </p:to>
                                    </p:set>
                                    <p:animEffect filter="fade" transition="in">
                                      <p:cBhvr>
                                        <p:cTn dur="1000"/>
                                        <p:tgtEl>
                                          <p:spTgt spid="146">
                                            <p:txEl>
                                              <p:pRg end="21" st="2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22" st="22"/>
                                            </p:txEl>
                                          </p:spTgt>
                                        </p:tgtEl>
                                        <p:attrNameLst>
                                          <p:attrName>style.visibility</p:attrName>
                                        </p:attrNameLst>
                                      </p:cBhvr>
                                      <p:to>
                                        <p:strVal val="visible"/>
                                      </p:to>
                                    </p:set>
                                    <p:animEffect filter="fade" transition="in">
                                      <p:cBhvr>
                                        <p:cTn dur="1000"/>
                                        <p:tgtEl>
                                          <p:spTgt spid="146">
                                            <p:txEl>
                                              <p:pRg end="22" st="2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23" st="23"/>
                                            </p:txEl>
                                          </p:spTgt>
                                        </p:tgtEl>
                                        <p:attrNameLst>
                                          <p:attrName>style.visibility</p:attrName>
                                        </p:attrNameLst>
                                      </p:cBhvr>
                                      <p:to>
                                        <p:strVal val="visible"/>
                                      </p:to>
                                    </p:set>
                                    <p:animEffect filter="fade" transition="in">
                                      <p:cBhvr>
                                        <p:cTn dur="1000"/>
                                        <p:tgtEl>
                                          <p:spTgt spid="146">
                                            <p:txEl>
                                              <p:pRg end="23" st="2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24" st="24"/>
                                            </p:txEl>
                                          </p:spTgt>
                                        </p:tgtEl>
                                        <p:attrNameLst>
                                          <p:attrName>style.visibility</p:attrName>
                                        </p:attrNameLst>
                                      </p:cBhvr>
                                      <p:to>
                                        <p:strVal val="visible"/>
                                      </p:to>
                                    </p:set>
                                    <p:animEffect filter="fade" transition="in">
                                      <p:cBhvr>
                                        <p:cTn dur="1000"/>
                                        <p:tgtEl>
                                          <p:spTgt spid="146">
                                            <p:txEl>
                                              <p:pRg end="24" st="2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25" st="25"/>
                                            </p:txEl>
                                          </p:spTgt>
                                        </p:tgtEl>
                                        <p:attrNameLst>
                                          <p:attrName>style.visibility</p:attrName>
                                        </p:attrNameLst>
                                      </p:cBhvr>
                                      <p:to>
                                        <p:strVal val="visible"/>
                                      </p:to>
                                    </p:set>
                                    <p:animEffect filter="fade" transition="in">
                                      <p:cBhvr>
                                        <p:cTn dur="1000"/>
                                        <p:tgtEl>
                                          <p:spTgt spid="146">
                                            <p:txEl>
                                              <p:pRg end="25" st="2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Ulysses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