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VII – Ejercicios parcial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3F36C3-F96B-4AC9-B066-44BDECF1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Primer parcial 2020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62A54643-2FEF-4554-B79E-978474D555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18374" y="1266653"/>
            <a:ext cx="6282919" cy="356555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2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E1E30-53B4-4855-B68B-55B5A669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Parte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0BD8E44-D8E9-4FF3-91BF-71B1B1E8B8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Por simetría, el campo eléctrico apunta hacia abajo. </a:t>
                </a:r>
              </a:p>
              <a:p>
                <a:pPr marL="0" indent="0">
                  <a:buNone/>
                </a:pPr>
                <a:r>
                  <a:rPr lang="es-US" dirty="0"/>
                  <a:t>Las componentes horizontales se anulan.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𝑑𝑙</m:t>
                      </m:r>
                      <m:r>
                        <a:rPr lang="es-US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0BD8E44-D8E9-4FF3-91BF-71B1B1E8B8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724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6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ECA04E-A34B-430E-8C46-149CEF1A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Parte</a:t>
            </a:r>
            <a:r>
              <a:rPr lang="en-US" dirty="0"/>
              <a:t> b</a:t>
            </a:r>
            <a:endParaRPr lang="es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846163B-2596-484D-86A5-007399E3EF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𝑑𝑙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846163B-2596-484D-86A5-007399E3EF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84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5A064-E20A-46BE-93F8-FF90B6720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Parte</a:t>
            </a:r>
            <a:r>
              <a:rPr lang="en-US" dirty="0"/>
              <a:t> c</a:t>
            </a:r>
            <a:endParaRPr lang="es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EE6B74E-5089-46DE-BDD8-C82B9E710F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𝑞𝑘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𝐸𝑀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𝑞𝑘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l-G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EE6B74E-5089-46DE-BDD8-C82B9E710F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223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98D594-C343-439C-B916-6258ECF85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/>
              <a:t>Primer </a:t>
            </a:r>
            <a:r>
              <a:rPr lang="en-US" sz="3600" dirty="0" err="1"/>
              <a:t>parcial</a:t>
            </a:r>
            <a:r>
              <a:rPr lang="en-US" sz="3600" dirty="0"/>
              <a:t> 2019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78C89D5-8BA7-4F56-A134-42091915E0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18374" y="1863530"/>
            <a:ext cx="6282919" cy="237180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99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CB73D-0DF1-4E79-B75A-C5025668B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Parte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F25A0EA-A042-436E-A04C-3E1D3B1919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Aplicando la Ley de Gauss para una línea de carga: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=1000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=500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F25A0EA-A042-436E-A04C-3E1D3B1919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53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DFCE1-818F-44AA-A8AE-6CE31A36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Parte 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32E1A2A-483D-43B5-921F-50459A3008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Vínculo E-V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4"/>
                                </m:r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brk m:alnAt="24"/>
                                </m:r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𝑑𝑟</m:t>
                      </m:r>
                    </m:oMath>
                  </m:oMathPara>
                </a14:m>
                <a:endParaRPr lang="es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32E1A2A-483D-43B5-921F-50459A3008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86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C7042-8998-4AFB-AB46-6370C663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Parte 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63C1A9E-D859-454D-8479-47F2A3DEA1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=2.</m:t>
                      </m:r>
                      <m:f>
                        <m:fPr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=1,81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63C1A9E-D859-454D-8479-47F2A3DEA1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15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203</Words>
  <Application>Microsoft Office PowerPoint</Application>
  <PresentationFormat>Panorámica</PresentationFormat>
  <Paragraphs>39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Gill Sans MT</vt:lpstr>
      <vt:lpstr>Galería</vt:lpstr>
      <vt:lpstr>Clase  VII – Ejercicios parcial </vt:lpstr>
      <vt:lpstr>Primer parcial 2020</vt:lpstr>
      <vt:lpstr>Parte a</vt:lpstr>
      <vt:lpstr>Parte b</vt:lpstr>
      <vt:lpstr>Parte c</vt:lpstr>
      <vt:lpstr>Primer parcial 2019</vt:lpstr>
      <vt:lpstr>Parte a</vt:lpstr>
      <vt:lpstr>Parte b</vt:lpstr>
      <vt:lpstr>Parte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113</cp:revision>
  <dcterms:created xsi:type="dcterms:W3CDTF">2020-08-26T17:45:42Z</dcterms:created>
  <dcterms:modified xsi:type="dcterms:W3CDTF">2021-04-14T22:47:47Z</dcterms:modified>
</cp:coreProperties>
</file>