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38" autoAdjust="0"/>
    <p:restoredTop sz="94660"/>
  </p:normalViewPr>
  <p:slideViewPr>
    <p:cSldViewPr snapToGrid="0">
      <p:cViewPr varScale="1">
        <p:scale>
          <a:sx n="86" d="100"/>
          <a:sy n="86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07-Jun-23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</a:t>
            </a:r>
            <a:r>
              <a:rPr lang="es-US" sz="4800" dirty="0" err="1"/>
              <a:t>XViII</a:t>
            </a:r>
            <a:r>
              <a:rPr lang="es-US" sz="4800" dirty="0"/>
              <a:t> – </a:t>
            </a:r>
            <a:r>
              <a:rPr lang="es-US" sz="4800" dirty="0" err="1"/>
              <a:t>EjemploS</a:t>
            </a:r>
            <a:r>
              <a:rPr lang="es-US" sz="4800" dirty="0"/>
              <a:t> CA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1 – Examen 7/2/23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832448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b="0" i="0" dirty="0">
                    <a:effectLst/>
                  </a:rPr>
                  <a:t>En el circuito de la figura la fuente oscila con una frecuencia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</a:rPr>
                      <m:t>𝑓</m:t>
                    </m:r>
                    <m:r>
                      <a:rPr lang="es-ES" b="0" i="1" dirty="0" smtClean="0">
                        <a:effectLst/>
                      </a:rPr>
                      <m:t> = </m:t>
                    </m:r>
                    <m:r>
                      <a:rPr lang="es-ES" b="0" i="1" dirty="0" smtClean="0">
                        <a:effectLst/>
                      </a:rPr>
                      <m:t>50</m:t>
                    </m:r>
                    <m:r>
                      <a:rPr lang="es-ES" b="0" i="1" dirty="0" smtClean="0">
                        <a:effectLst/>
                      </a:rPr>
                      <m:t> </m:t>
                    </m:r>
                    <m:r>
                      <a:rPr lang="es-ES" b="0" i="1" dirty="0" smtClean="0">
                        <a:effectLst/>
                      </a:rPr>
                      <m:t>𝐻𝑧</m:t>
                    </m:r>
                  </m:oMath>
                </a14:m>
                <a:r>
                  <a:rPr lang="es-ES" b="0" i="0" dirty="0">
                    <a:effectLst/>
                  </a:rPr>
                  <a:t> y tiene un voltaje máximo</a:t>
                </a:r>
                <a:br>
                  <a:rPr lang="es-E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220</m:t>
                    </m:r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ES" b="0" i="0" dirty="0">
                    <a:effectLst/>
                  </a:rPr>
                  <a:t> . La misma est</a:t>
                </a:r>
                <a:r>
                  <a:rPr lang="es-ES" dirty="0"/>
                  <a:t>á</a:t>
                </a:r>
                <a:r>
                  <a:rPr lang="es-ES" b="0" i="0" dirty="0">
                    <a:effectLst/>
                  </a:rPr>
                  <a:t> conectada en serie con un capacitor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b="0" i="0" dirty="0">
                    <a:effectLst/>
                  </a:rPr>
                  <a:t> y una resistencia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𝑅</m:t>
                    </m:r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110</m:t>
                    </m:r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s-ES" b="0" i="0" dirty="0">
                    <a:effectLst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es-ES" b="0" i="0" dirty="0">
                    <a:effectLst/>
                  </a:rPr>
                  <a:t>Se sabe que el desfasaje entre la corriente y el voltaje de la fuente 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d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53</m:t>
                    </m:r>
                    <m:r>
                      <a:rPr lang="es-UY" b="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s-ES" b="0" i="0" dirty="0">
                    <a:effectLst/>
                  </a:rPr>
                  <a:t>.</a:t>
                </a:r>
                <a:endParaRPr lang="es-ES" dirty="0"/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b="0" i="0" dirty="0">
                    <a:effectLst/>
                  </a:rPr>
                  <a:t>Determine el valor de la capacitancia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b="0" i="0" dirty="0">
                    <a:effectLst/>
                  </a:rPr>
                  <a:t>.</a:t>
                </a:r>
                <a:endParaRPr lang="es-ES" dirty="0"/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b="0" i="0" dirty="0">
                    <a:effectLst/>
                  </a:rPr>
                  <a:t>Calcule el valor del inductor que conectado en paralelo, lleva el desfasaje a cero.</a:t>
                </a: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832448" cy="3450613"/>
              </a:xfrm>
              <a:blipFill>
                <a:blip r:embed="rId2"/>
                <a:stretch>
                  <a:fillRect l="-1045" t="-177" r="-2299" b="-11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197A7011-D6E7-0248-AFA0-5E8DCDE23B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3915" y="2808179"/>
            <a:ext cx="3470939" cy="21960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207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95B85-297B-AE79-B1C4-FEA1B9C9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 – examen 21/12/22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D53080C-8DBF-7FEC-B06A-CEDDC5C4BA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6164957" cy="345061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Al circuito de la figura se aplica un voltaje alterno de la forma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) = </m:t>
                    </m:r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s-ES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s-ES" i="1" dirty="0" err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ES" i="1" dirty="0" err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Calcule la impedancia equivalente del circuito y el Factor de Potencia.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Calcule la frecuencia de resonancia y la corriente que pasa por la resistencia en función del tiempo</a:t>
                </a: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D53080C-8DBF-7FEC-B06A-CEDDC5C4BA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6164957" cy="3450613"/>
              </a:xfrm>
              <a:blipFill>
                <a:blip r:embed="rId2"/>
                <a:stretch>
                  <a:fillRect l="-989" t="-177" r="-2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C55EEA53-5567-6DB9-A0AD-23DDEF08E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254" y="2555175"/>
            <a:ext cx="3276600" cy="2371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951628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3737</TotalTime>
  <Words>161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Gill Sans MT</vt:lpstr>
      <vt:lpstr>Galería</vt:lpstr>
      <vt:lpstr>Clase  XViII – EjemploS CA </vt:lpstr>
      <vt:lpstr>Ejemplo 1 – Examen 7/2/23</vt:lpstr>
      <vt:lpstr>Ejemplo 2 – examen 21/12/22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214</cp:revision>
  <dcterms:created xsi:type="dcterms:W3CDTF">2020-08-26T17:45:42Z</dcterms:created>
  <dcterms:modified xsi:type="dcterms:W3CDTF">2023-06-07T19:10:05Z</dcterms:modified>
</cp:coreProperties>
</file>