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embeddedFontLst>
    <p:embeddedFont>
      <p:font typeface="Gill Sans"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jYQEcE42SuyyifMcr8FFjkx23gy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4"/>
        <p:cNvGrpSpPr/>
        <p:nvPr/>
      </p:nvGrpSpPr>
      <p:grpSpPr>
        <a:xfrm>
          <a:off x="0" y="0"/>
          <a:ext cx="0" cy="0"/>
          <a:chOff x="0" y="0"/>
          <a:chExt cx="0" cy="0"/>
        </a:xfrm>
      </p:grpSpPr>
      <p:sp>
        <p:nvSpPr>
          <p:cNvPr id="15" name="Google Shape;15;p20"/>
          <p:cNvSpPr txBox="1">
            <a:spLocks noGrp="1"/>
          </p:cNvSpPr>
          <p:nvPr>
            <p:ph type="ctrTitle"/>
          </p:nvPr>
        </p:nvSpPr>
        <p:spPr>
          <a:xfrm>
            <a:off x="2417779" y="802298"/>
            <a:ext cx="8637073" cy="2541431"/>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lt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0"/>
          <p:cNvSpPr txBox="1">
            <a:spLocks noGrp="1"/>
          </p:cNvSpPr>
          <p:nvPr>
            <p:ph type="subTitle" idx="1"/>
          </p:nvPr>
        </p:nvSpPr>
        <p:spPr>
          <a:xfrm>
            <a:off x="2417780" y="3531204"/>
            <a:ext cx="8637072"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1000"/>
              </a:spcBef>
              <a:spcAft>
                <a:spcPts val="0"/>
              </a:spcAft>
              <a:buSzPts val="1800"/>
              <a:buNone/>
              <a:defRPr sz="1800" b="0" cap="none">
                <a:solidFill>
                  <a:schemeClr val="lt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a:endParaRPr/>
          </a:p>
        </p:txBody>
      </p:sp>
      <p:sp>
        <p:nvSpPr>
          <p:cNvPr id="17" name="Google Shape;17;p20"/>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0"/>
          <p:cNvSpPr txBox="1">
            <a:spLocks noGrp="1"/>
          </p:cNvSpPr>
          <p:nvPr>
            <p:ph type="ftr" idx="11"/>
          </p:nvPr>
        </p:nvSpPr>
        <p:spPr>
          <a:xfrm>
            <a:off x="2416500" y="329307"/>
            <a:ext cx="4973915"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0"/>
          <p:cNvSpPr txBox="1">
            <a:spLocks noGrp="1"/>
          </p:cNvSpPr>
          <p:nvPr>
            <p:ph type="sldNum" idx="12"/>
          </p:nvPr>
        </p:nvSpPr>
        <p:spPr>
          <a:xfrm>
            <a:off x="1437664"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20" name="Google Shape;20;p20"/>
          <p:cNvCxnSpPr/>
          <p:nvPr/>
        </p:nvCxnSpPr>
        <p:spPr>
          <a:xfrm>
            <a:off x="2417780" y="3528542"/>
            <a:ext cx="863707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87"/>
        <p:cNvGrpSpPr/>
        <p:nvPr/>
      </p:nvGrpSpPr>
      <p:grpSpPr>
        <a:xfrm>
          <a:off x="0" y="0"/>
          <a:ext cx="0" cy="0"/>
          <a:chOff x="0" y="0"/>
          <a:chExt cx="0" cy="0"/>
        </a:xfrm>
      </p:grpSpPr>
      <p:grpSp>
        <p:nvGrpSpPr>
          <p:cNvPr id="88" name="Google Shape;88;p28"/>
          <p:cNvGrpSpPr/>
          <p:nvPr/>
        </p:nvGrpSpPr>
        <p:grpSpPr>
          <a:xfrm>
            <a:off x="7477387" y="482170"/>
            <a:ext cx="4074533" cy="5149101"/>
            <a:chOff x="7477387" y="482170"/>
            <a:chExt cx="4074533" cy="5149101"/>
          </a:xfrm>
        </p:grpSpPr>
        <p:sp>
          <p:nvSpPr>
            <p:cNvPr id="89" name="Google Shape;89;p28"/>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dist="228600" dir="4740000" sx="98000" sy="98000" algn="tl" rotWithShape="0">
                <a:srgbClr val="000000">
                  <a:alpha val="3372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8"/>
            <p:cNvSpPr/>
            <p:nvPr/>
          </p:nvSpPr>
          <p:spPr>
            <a:xfrm>
              <a:off x="7790446" y="812506"/>
              <a:ext cx="3450289" cy="4466452"/>
            </a:xfrm>
            <a:prstGeom prst="rect">
              <a:avLst/>
            </a:prstGeom>
            <a:gradFill>
              <a:gsLst>
                <a:gs pos="0">
                  <a:srgbClr val="DADADA"/>
                </a:gs>
                <a:gs pos="100000">
                  <a:srgbClr val="FFFFFE"/>
                </a:gs>
              </a:gsLst>
              <a:lin ang="16200000" scaled="0"/>
            </a:gradFill>
            <a:ln w="50800" cap="flat" cmpd="sng">
              <a:solidFill>
                <a:srgbClr val="19191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 name="Google Shape;91;p28"/>
          <p:cNvSpPr txBox="1">
            <a:spLocks noGrp="1"/>
          </p:cNvSpPr>
          <p:nvPr>
            <p:ph type="title"/>
          </p:nvPr>
        </p:nvSpPr>
        <p:spPr>
          <a:xfrm>
            <a:off x="1451206" y="1129513"/>
            <a:ext cx="5532328"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28"/>
          <p:cNvSpPr>
            <a:spLocks noGrp="1"/>
          </p:cNvSpPr>
          <p:nvPr>
            <p:ph type="pic" idx="2"/>
          </p:nvPr>
        </p:nvSpPr>
        <p:spPr>
          <a:xfrm>
            <a:off x="8124389" y="1122542"/>
            <a:ext cx="2791171" cy="3866327"/>
          </a:xfrm>
          <a:prstGeom prst="rect">
            <a:avLst/>
          </a:prstGeom>
          <a:solidFill>
            <a:srgbClr val="D8D8D8"/>
          </a:solidFill>
          <a:ln>
            <a:noFill/>
          </a:ln>
        </p:spPr>
      </p:sp>
      <p:sp>
        <p:nvSpPr>
          <p:cNvPr id="93" name="Google Shape;93;p28"/>
          <p:cNvSpPr txBox="1">
            <a:spLocks noGrp="1"/>
          </p:cNvSpPr>
          <p:nvPr>
            <p:ph type="body" idx="1"/>
          </p:nvPr>
        </p:nvSpPr>
        <p:spPr>
          <a:xfrm>
            <a:off x="1450329" y="3145992"/>
            <a:ext cx="5524404" cy="2003742"/>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800"/>
              <a:buNone/>
              <a:defRPr sz="18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94" name="Google Shape;94;p28"/>
          <p:cNvSpPr txBox="1">
            <a:spLocks noGrp="1"/>
          </p:cNvSpPr>
          <p:nvPr>
            <p:ph type="dt" idx="10"/>
          </p:nvPr>
        </p:nvSpPr>
        <p:spPr>
          <a:xfrm>
            <a:off x="1447382" y="5469856"/>
            <a:ext cx="5527351" cy="32012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8"/>
          <p:cNvSpPr txBox="1">
            <a:spLocks noGrp="1"/>
          </p:cNvSpPr>
          <p:nvPr>
            <p:ph type="ftr" idx="11"/>
          </p:nvPr>
        </p:nvSpPr>
        <p:spPr>
          <a:xfrm>
            <a:off x="1447382" y="318640"/>
            <a:ext cx="5541004" cy="3209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8"/>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97" name="Google Shape;97;p28"/>
          <p:cNvCxnSpPr/>
          <p:nvPr/>
        </p:nvCxnSpPr>
        <p:spPr>
          <a:xfrm>
            <a:off x="1447382" y="3143605"/>
            <a:ext cx="5527351"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98"/>
        <p:cNvGrpSpPr/>
        <p:nvPr/>
      </p:nvGrpSpPr>
      <p:grpSpPr>
        <a:xfrm>
          <a:off x="0" y="0"/>
          <a:ext cx="0" cy="0"/>
          <a:chOff x="0" y="0"/>
          <a:chExt cx="0" cy="0"/>
        </a:xfrm>
      </p:grpSpPr>
      <p:sp>
        <p:nvSpPr>
          <p:cNvPr id="99" name="Google Shape;99;p29"/>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29"/>
          <p:cNvSpPr txBox="1">
            <a:spLocks noGrp="1"/>
          </p:cNvSpPr>
          <p:nvPr>
            <p:ph type="body" idx="1"/>
          </p:nvPr>
        </p:nvSpPr>
        <p:spPr>
          <a:xfrm rot="5400000">
            <a:off x="4527910" y="-1060599"/>
            <a:ext cx="3450613" cy="960327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101" name="Google Shape;101;p29"/>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9"/>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9"/>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104" name="Google Shape;104;p29"/>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05"/>
        <p:cNvGrpSpPr/>
        <p:nvPr/>
      </p:nvGrpSpPr>
      <p:grpSpPr>
        <a:xfrm>
          <a:off x="0" y="0"/>
          <a:ext cx="0" cy="0"/>
          <a:chOff x="0" y="0"/>
          <a:chExt cx="0" cy="0"/>
        </a:xfrm>
      </p:grpSpPr>
      <p:sp>
        <p:nvSpPr>
          <p:cNvPr id="106" name="Google Shape;106;p30"/>
          <p:cNvSpPr txBox="1">
            <a:spLocks noGrp="1"/>
          </p:cNvSpPr>
          <p:nvPr>
            <p:ph type="title"/>
          </p:nvPr>
        </p:nvSpPr>
        <p:spPr>
          <a:xfrm rot="5400000">
            <a:off x="7917038" y="2321047"/>
            <a:ext cx="4659889" cy="161574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30"/>
          <p:cNvSpPr txBox="1">
            <a:spLocks noGrp="1"/>
          </p:cNvSpPr>
          <p:nvPr>
            <p:ph type="body" idx="1"/>
          </p:nvPr>
        </p:nvSpPr>
        <p:spPr>
          <a:xfrm rot="5400000">
            <a:off x="3029143" y="-785498"/>
            <a:ext cx="4659889" cy="782883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108" name="Google Shape;108;p30"/>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0"/>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0"/>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111" name="Google Shape;111;p30"/>
          <p:cNvCxnSpPr/>
          <p:nvPr/>
        </p:nvCxnSpPr>
        <p:spPr>
          <a:xfrm>
            <a:off x="9439111" y="798973"/>
            <a:ext cx="0" cy="4659889"/>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30"/>
        <p:cNvGrpSpPr/>
        <p:nvPr/>
      </p:nvGrpSpPr>
      <p:grpSpPr>
        <a:xfrm>
          <a:off x="0" y="0"/>
          <a:ext cx="0" cy="0"/>
          <a:chOff x="0" y="0"/>
          <a:chExt cx="0" cy="0"/>
        </a:xfrm>
      </p:grpSpPr>
      <p:sp>
        <p:nvSpPr>
          <p:cNvPr id="31" name="Google Shape;31;p21"/>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21"/>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33" name="Google Shape;33;p21"/>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1"/>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36" name="Google Shape;36;p21"/>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37"/>
        <p:cNvGrpSpPr/>
        <p:nvPr/>
      </p:nvGrpSpPr>
      <p:grpSpPr>
        <a:xfrm>
          <a:off x="0" y="0"/>
          <a:ext cx="0" cy="0"/>
          <a:chOff x="0" y="0"/>
          <a:chExt cx="0" cy="0"/>
        </a:xfrm>
      </p:grpSpPr>
      <p:sp>
        <p:nvSpPr>
          <p:cNvPr id="38" name="Google Shape;38;p19"/>
          <p:cNvSpPr txBox="1">
            <a:spLocks noGrp="1"/>
          </p:cNvSpPr>
          <p:nvPr>
            <p:ph type="ctrTitle"/>
          </p:nvPr>
        </p:nvSpPr>
        <p:spPr>
          <a:xfrm>
            <a:off x="2417779" y="802298"/>
            <a:ext cx="8637073" cy="2541431"/>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dk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subTitle" idx="1"/>
          </p:nvPr>
        </p:nvSpPr>
        <p:spPr>
          <a:xfrm>
            <a:off x="2417780" y="3531204"/>
            <a:ext cx="8637072"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1000"/>
              </a:spcBef>
              <a:spcAft>
                <a:spcPts val="0"/>
              </a:spcAft>
              <a:buSzPts val="1800"/>
              <a:buNone/>
              <a:defRPr sz="1800" b="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a:endParaRPr/>
          </a:p>
        </p:txBody>
      </p:sp>
      <p:sp>
        <p:nvSpPr>
          <p:cNvPr id="40" name="Google Shape;40;p19"/>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9"/>
          <p:cNvSpPr txBox="1">
            <a:spLocks noGrp="1"/>
          </p:cNvSpPr>
          <p:nvPr>
            <p:ph type="ftr" idx="11"/>
          </p:nvPr>
        </p:nvSpPr>
        <p:spPr>
          <a:xfrm>
            <a:off x="2416500" y="329307"/>
            <a:ext cx="4973915"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sldNum" idx="12"/>
          </p:nvPr>
        </p:nvSpPr>
        <p:spPr>
          <a:xfrm>
            <a:off x="1437664"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43" name="Google Shape;43;p19"/>
          <p:cNvCxnSpPr/>
          <p:nvPr/>
        </p:nvCxnSpPr>
        <p:spPr>
          <a:xfrm>
            <a:off x="2417780" y="3528542"/>
            <a:ext cx="863707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44"/>
        <p:cNvGrpSpPr/>
        <p:nvPr/>
      </p:nvGrpSpPr>
      <p:grpSpPr>
        <a:xfrm>
          <a:off x="0" y="0"/>
          <a:ext cx="0" cy="0"/>
          <a:chOff x="0" y="0"/>
          <a:chExt cx="0" cy="0"/>
        </a:xfrm>
      </p:grpSpPr>
      <p:sp>
        <p:nvSpPr>
          <p:cNvPr id="45" name="Google Shape;45;p22"/>
          <p:cNvSpPr txBox="1">
            <a:spLocks noGrp="1"/>
          </p:cNvSpPr>
          <p:nvPr>
            <p:ph type="title"/>
          </p:nvPr>
        </p:nvSpPr>
        <p:spPr>
          <a:xfrm>
            <a:off x="1454239" y="1756130"/>
            <a:ext cx="8643154" cy="18879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2"/>
          <p:cNvSpPr txBox="1">
            <a:spLocks noGrp="1"/>
          </p:cNvSpPr>
          <p:nvPr>
            <p:ph type="body" idx="1"/>
          </p:nvPr>
        </p:nvSpPr>
        <p:spPr>
          <a:xfrm>
            <a:off x="1454239" y="3806195"/>
            <a:ext cx="8630446" cy="1012929"/>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1000"/>
              </a:spcBef>
              <a:spcAft>
                <a:spcPts val="0"/>
              </a:spcAft>
              <a:buSzPts val="1800"/>
              <a:buNone/>
              <a:defRPr sz="1800">
                <a:solidFill>
                  <a:schemeClr val="dk1"/>
                </a:solidFill>
              </a:defRPr>
            </a:lvl1pPr>
            <a:lvl2pPr marL="914400" lvl="1" indent="-228600" algn="l">
              <a:lnSpc>
                <a:spcPct val="120000"/>
              </a:lnSpc>
              <a:spcBef>
                <a:spcPts val="500"/>
              </a:spcBef>
              <a:spcAft>
                <a:spcPts val="0"/>
              </a:spcAft>
              <a:buSzPts val="1800"/>
              <a:buNone/>
              <a:defRPr sz="1800">
                <a:solidFill>
                  <a:srgbClr val="888888"/>
                </a:solidFill>
              </a:defRPr>
            </a:lvl2pPr>
            <a:lvl3pPr marL="1371600" lvl="2" indent="-228600" algn="l">
              <a:lnSpc>
                <a:spcPct val="120000"/>
              </a:lnSpc>
              <a:spcBef>
                <a:spcPts val="500"/>
              </a:spcBef>
              <a:spcAft>
                <a:spcPts val="0"/>
              </a:spcAft>
              <a:buSzPts val="1800"/>
              <a:buNone/>
              <a:defRPr sz="1800">
                <a:solidFill>
                  <a:srgbClr val="888888"/>
                </a:solidFill>
              </a:defRPr>
            </a:lvl3pPr>
            <a:lvl4pPr marL="1828800" lvl="3" indent="-228600" algn="l">
              <a:lnSpc>
                <a:spcPct val="120000"/>
              </a:lnSpc>
              <a:spcBef>
                <a:spcPts val="500"/>
              </a:spcBef>
              <a:spcAft>
                <a:spcPts val="0"/>
              </a:spcAft>
              <a:buSzPts val="1600"/>
              <a:buNone/>
              <a:defRPr sz="1600">
                <a:solidFill>
                  <a:srgbClr val="888888"/>
                </a:solidFill>
              </a:defRPr>
            </a:lvl4pPr>
            <a:lvl5pPr marL="2286000" lvl="4" indent="-228600" algn="l">
              <a:lnSpc>
                <a:spcPct val="120000"/>
              </a:lnSpc>
              <a:spcBef>
                <a:spcPts val="500"/>
              </a:spcBef>
              <a:spcAft>
                <a:spcPts val="0"/>
              </a:spcAft>
              <a:buSzPts val="1600"/>
              <a:buNone/>
              <a:defRPr sz="1600">
                <a:solidFill>
                  <a:srgbClr val="888888"/>
                </a:solidFill>
              </a:defRPr>
            </a:lvl5pPr>
            <a:lvl6pPr marL="2743200" lvl="5" indent="-228600" algn="l">
              <a:lnSpc>
                <a:spcPct val="120000"/>
              </a:lnSpc>
              <a:spcBef>
                <a:spcPts val="500"/>
              </a:spcBef>
              <a:spcAft>
                <a:spcPts val="0"/>
              </a:spcAft>
              <a:buSzPts val="1600"/>
              <a:buNone/>
              <a:defRPr sz="1600">
                <a:solidFill>
                  <a:srgbClr val="888888"/>
                </a:solidFill>
              </a:defRPr>
            </a:lvl6pPr>
            <a:lvl7pPr marL="3200400" lvl="6" indent="-228600" algn="l">
              <a:lnSpc>
                <a:spcPct val="120000"/>
              </a:lnSpc>
              <a:spcBef>
                <a:spcPts val="500"/>
              </a:spcBef>
              <a:spcAft>
                <a:spcPts val="0"/>
              </a:spcAft>
              <a:buSzPts val="1600"/>
              <a:buNone/>
              <a:defRPr sz="1600">
                <a:solidFill>
                  <a:srgbClr val="888888"/>
                </a:solidFill>
              </a:defRPr>
            </a:lvl7pPr>
            <a:lvl8pPr marL="3657600" lvl="7" indent="-228600" algn="l">
              <a:lnSpc>
                <a:spcPct val="120000"/>
              </a:lnSpc>
              <a:spcBef>
                <a:spcPts val="500"/>
              </a:spcBef>
              <a:spcAft>
                <a:spcPts val="0"/>
              </a:spcAft>
              <a:buSzPts val="1600"/>
              <a:buNone/>
              <a:defRPr sz="1600">
                <a:solidFill>
                  <a:srgbClr val="888888"/>
                </a:solidFill>
              </a:defRPr>
            </a:lvl8pPr>
            <a:lvl9pPr marL="4114800" lvl="8" indent="-228600" algn="l">
              <a:lnSpc>
                <a:spcPct val="120000"/>
              </a:lnSpc>
              <a:spcBef>
                <a:spcPts val="500"/>
              </a:spcBef>
              <a:spcAft>
                <a:spcPts val="0"/>
              </a:spcAft>
              <a:buSzPts val="1600"/>
              <a:buNone/>
              <a:defRPr sz="1600">
                <a:solidFill>
                  <a:srgbClr val="888888"/>
                </a:solidFill>
              </a:defRPr>
            </a:lvl9pPr>
          </a:lstStyle>
          <a:p>
            <a:endParaRPr/>
          </a:p>
        </p:txBody>
      </p:sp>
      <p:sp>
        <p:nvSpPr>
          <p:cNvPr id="47" name="Google Shape;47;p22"/>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2"/>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2"/>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50" name="Google Shape;50;p22"/>
          <p:cNvCxnSpPr/>
          <p:nvPr/>
        </p:nvCxnSpPr>
        <p:spPr>
          <a:xfrm>
            <a:off x="1454239" y="3804985"/>
            <a:ext cx="863044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51"/>
        <p:cNvGrpSpPr/>
        <p:nvPr/>
      </p:nvGrpSpPr>
      <p:grpSpPr>
        <a:xfrm>
          <a:off x="0" y="0"/>
          <a:ext cx="0" cy="0"/>
          <a:chOff x="0" y="0"/>
          <a:chExt cx="0" cy="0"/>
        </a:xfrm>
      </p:grpSpPr>
      <p:sp>
        <p:nvSpPr>
          <p:cNvPr id="52" name="Google Shape;52;p23"/>
          <p:cNvSpPr txBox="1">
            <a:spLocks noGrp="1"/>
          </p:cNvSpPr>
          <p:nvPr>
            <p:ph type="title"/>
          </p:nvPr>
        </p:nvSpPr>
        <p:spPr>
          <a:xfrm>
            <a:off x="1449217" y="804889"/>
            <a:ext cx="9605635" cy="105930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3"/>
          <p:cNvSpPr txBox="1">
            <a:spLocks noGrp="1"/>
          </p:cNvSpPr>
          <p:nvPr>
            <p:ph type="body" idx="1"/>
          </p:nvPr>
        </p:nvSpPr>
        <p:spPr>
          <a:xfrm>
            <a:off x="1447331" y="2010878"/>
            <a:ext cx="4645152" cy="344859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54" name="Google Shape;54;p23"/>
          <p:cNvSpPr txBox="1">
            <a:spLocks noGrp="1"/>
          </p:cNvSpPr>
          <p:nvPr>
            <p:ph type="body" idx="2"/>
          </p:nvPr>
        </p:nvSpPr>
        <p:spPr>
          <a:xfrm>
            <a:off x="6413771" y="2017343"/>
            <a:ext cx="4645152" cy="344152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55" name="Google Shape;55;p23"/>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3"/>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58" name="Google Shape;58;p23"/>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59"/>
        <p:cNvGrpSpPr/>
        <p:nvPr/>
      </p:nvGrpSpPr>
      <p:grpSpPr>
        <a:xfrm>
          <a:off x="0" y="0"/>
          <a:ext cx="0" cy="0"/>
          <a:chOff x="0" y="0"/>
          <a:chExt cx="0" cy="0"/>
        </a:xfrm>
      </p:grpSpPr>
      <p:sp>
        <p:nvSpPr>
          <p:cNvPr id="60" name="Google Shape;60;p24"/>
          <p:cNvSpPr txBox="1">
            <a:spLocks noGrp="1"/>
          </p:cNvSpPr>
          <p:nvPr>
            <p:ph type="title"/>
          </p:nvPr>
        </p:nvSpPr>
        <p:spPr>
          <a:xfrm>
            <a:off x="1447191" y="804163"/>
            <a:ext cx="9607661" cy="1056319"/>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4"/>
          <p:cNvSpPr txBox="1">
            <a:spLocks noGrp="1"/>
          </p:cNvSpPr>
          <p:nvPr>
            <p:ph type="body" idx="1"/>
          </p:nvPr>
        </p:nvSpPr>
        <p:spPr>
          <a:xfrm>
            <a:off x="1447191" y="2019549"/>
            <a:ext cx="4645152"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2200"/>
              <a:buNone/>
              <a:defRPr sz="2200" b="0" cap="none">
                <a:solidFill>
                  <a:schemeClr val="accent1"/>
                </a:solidFill>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120000"/>
              </a:lnSpc>
              <a:spcBef>
                <a:spcPts val="500"/>
              </a:spcBef>
              <a:spcAft>
                <a:spcPts val="0"/>
              </a:spcAft>
              <a:buSzPts val="1600"/>
              <a:buNone/>
              <a:defRPr sz="1600" b="1"/>
            </a:lvl6pPr>
            <a:lvl7pPr marL="3200400" lvl="6" indent="-228600" algn="l">
              <a:lnSpc>
                <a:spcPct val="120000"/>
              </a:lnSpc>
              <a:spcBef>
                <a:spcPts val="500"/>
              </a:spcBef>
              <a:spcAft>
                <a:spcPts val="0"/>
              </a:spcAft>
              <a:buSzPts val="1600"/>
              <a:buNone/>
              <a:defRPr sz="1600" b="1"/>
            </a:lvl7pPr>
            <a:lvl8pPr marL="3657600" lvl="7" indent="-228600" algn="l">
              <a:lnSpc>
                <a:spcPct val="120000"/>
              </a:lnSpc>
              <a:spcBef>
                <a:spcPts val="500"/>
              </a:spcBef>
              <a:spcAft>
                <a:spcPts val="0"/>
              </a:spcAft>
              <a:buSzPts val="1600"/>
              <a:buNone/>
              <a:defRPr sz="1600" b="1"/>
            </a:lvl8pPr>
            <a:lvl9pPr marL="4114800" lvl="8" indent="-228600" algn="l">
              <a:lnSpc>
                <a:spcPct val="120000"/>
              </a:lnSpc>
              <a:spcBef>
                <a:spcPts val="500"/>
              </a:spcBef>
              <a:spcAft>
                <a:spcPts val="0"/>
              </a:spcAft>
              <a:buSzPts val="1600"/>
              <a:buNone/>
              <a:defRPr sz="1600" b="1"/>
            </a:lvl9pPr>
          </a:lstStyle>
          <a:p>
            <a:endParaRPr/>
          </a:p>
        </p:txBody>
      </p:sp>
      <p:sp>
        <p:nvSpPr>
          <p:cNvPr id="62" name="Google Shape;62;p24"/>
          <p:cNvSpPr txBox="1">
            <a:spLocks noGrp="1"/>
          </p:cNvSpPr>
          <p:nvPr>
            <p:ph type="body" idx="2"/>
          </p:nvPr>
        </p:nvSpPr>
        <p:spPr>
          <a:xfrm>
            <a:off x="1447191" y="2824269"/>
            <a:ext cx="4645152" cy="2644457"/>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63" name="Google Shape;63;p24"/>
          <p:cNvSpPr txBox="1">
            <a:spLocks noGrp="1"/>
          </p:cNvSpPr>
          <p:nvPr>
            <p:ph type="body" idx="3"/>
          </p:nvPr>
        </p:nvSpPr>
        <p:spPr>
          <a:xfrm>
            <a:off x="6412362" y="2023003"/>
            <a:ext cx="4645152"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2200"/>
              <a:buNone/>
              <a:defRPr sz="2200" b="0" cap="none">
                <a:solidFill>
                  <a:schemeClr val="accent1"/>
                </a:solidFill>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120000"/>
              </a:lnSpc>
              <a:spcBef>
                <a:spcPts val="500"/>
              </a:spcBef>
              <a:spcAft>
                <a:spcPts val="0"/>
              </a:spcAft>
              <a:buSzPts val="1600"/>
              <a:buNone/>
              <a:defRPr sz="1600" b="1"/>
            </a:lvl6pPr>
            <a:lvl7pPr marL="3200400" lvl="6" indent="-228600" algn="l">
              <a:lnSpc>
                <a:spcPct val="120000"/>
              </a:lnSpc>
              <a:spcBef>
                <a:spcPts val="500"/>
              </a:spcBef>
              <a:spcAft>
                <a:spcPts val="0"/>
              </a:spcAft>
              <a:buSzPts val="1600"/>
              <a:buNone/>
              <a:defRPr sz="1600" b="1"/>
            </a:lvl7pPr>
            <a:lvl8pPr marL="3657600" lvl="7" indent="-228600" algn="l">
              <a:lnSpc>
                <a:spcPct val="120000"/>
              </a:lnSpc>
              <a:spcBef>
                <a:spcPts val="500"/>
              </a:spcBef>
              <a:spcAft>
                <a:spcPts val="0"/>
              </a:spcAft>
              <a:buSzPts val="1600"/>
              <a:buNone/>
              <a:defRPr sz="1600" b="1"/>
            </a:lvl8pPr>
            <a:lvl9pPr marL="4114800" lvl="8" indent="-228600" algn="l">
              <a:lnSpc>
                <a:spcPct val="120000"/>
              </a:lnSpc>
              <a:spcBef>
                <a:spcPts val="500"/>
              </a:spcBef>
              <a:spcAft>
                <a:spcPts val="0"/>
              </a:spcAft>
              <a:buSzPts val="1600"/>
              <a:buNone/>
              <a:defRPr sz="1600" b="1"/>
            </a:lvl9pPr>
          </a:lstStyle>
          <a:p>
            <a:endParaRPr/>
          </a:p>
        </p:txBody>
      </p:sp>
      <p:sp>
        <p:nvSpPr>
          <p:cNvPr id="64" name="Google Shape;64;p24"/>
          <p:cNvSpPr txBox="1">
            <a:spLocks noGrp="1"/>
          </p:cNvSpPr>
          <p:nvPr>
            <p:ph type="body" idx="4"/>
          </p:nvPr>
        </p:nvSpPr>
        <p:spPr>
          <a:xfrm>
            <a:off x="6412362" y="2821491"/>
            <a:ext cx="4645152" cy="2637371"/>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65" name="Google Shape;65;p24"/>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68" name="Google Shape;68;p24"/>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69"/>
        <p:cNvGrpSpPr/>
        <p:nvPr/>
      </p:nvGrpSpPr>
      <p:grpSpPr>
        <a:xfrm>
          <a:off x="0" y="0"/>
          <a:ext cx="0" cy="0"/>
          <a:chOff x="0" y="0"/>
          <a:chExt cx="0" cy="0"/>
        </a:xfrm>
      </p:grpSpPr>
      <p:sp>
        <p:nvSpPr>
          <p:cNvPr id="70" name="Google Shape;70;p25"/>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5"/>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74" name="Google Shape;74;p25"/>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75"/>
        <p:cNvGrpSpPr/>
        <p:nvPr/>
      </p:nvGrpSpPr>
      <p:grpSpPr>
        <a:xfrm>
          <a:off x="0" y="0"/>
          <a:ext cx="0" cy="0"/>
          <a:chOff x="0" y="0"/>
          <a:chExt cx="0" cy="0"/>
        </a:xfrm>
      </p:grpSpPr>
      <p:sp>
        <p:nvSpPr>
          <p:cNvPr id="76" name="Google Shape;76;p26"/>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6"/>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79"/>
        <p:cNvGrpSpPr/>
        <p:nvPr/>
      </p:nvGrpSpPr>
      <p:grpSpPr>
        <a:xfrm>
          <a:off x="0" y="0"/>
          <a:ext cx="0" cy="0"/>
          <a:chOff x="0" y="0"/>
          <a:chExt cx="0" cy="0"/>
        </a:xfrm>
      </p:grpSpPr>
      <p:sp>
        <p:nvSpPr>
          <p:cNvPr id="80" name="Google Shape;80;p27"/>
          <p:cNvSpPr txBox="1">
            <a:spLocks noGrp="1"/>
          </p:cNvSpPr>
          <p:nvPr>
            <p:ph type="title"/>
          </p:nvPr>
        </p:nvSpPr>
        <p:spPr>
          <a:xfrm>
            <a:off x="1444671" y="798973"/>
            <a:ext cx="3273099"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27"/>
          <p:cNvSpPr txBox="1">
            <a:spLocks noGrp="1"/>
          </p:cNvSpPr>
          <p:nvPr>
            <p:ph type="body" idx="1"/>
          </p:nvPr>
        </p:nvSpPr>
        <p:spPr>
          <a:xfrm>
            <a:off x="5043714" y="798974"/>
            <a:ext cx="6012470" cy="4658826"/>
          </a:xfrm>
          <a:prstGeom prst="rect">
            <a:avLst/>
          </a:prstGeom>
          <a:noFill/>
          <a:ln>
            <a:noFill/>
          </a:ln>
        </p:spPr>
        <p:txBody>
          <a:bodyPr spcFirstLastPara="1" wrap="square" lIns="91425" tIns="45700" rIns="91425" bIns="45700" anchor="ctr"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82" name="Google Shape;82;p27"/>
          <p:cNvSpPr txBox="1">
            <a:spLocks noGrp="1"/>
          </p:cNvSpPr>
          <p:nvPr>
            <p:ph type="body" idx="2"/>
          </p:nvPr>
        </p:nvSpPr>
        <p:spPr>
          <a:xfrm>
            <a:off x="1444671" y="3205491"/>
            <a:ext cx="3275013" cy="224818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600"/>
              <a:buNone/>
              <a:defRPr sz="16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83" name="Google Shape;83;p27"/>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7"/>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7"/>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‹Nº›</a:t>
            </a:fld>
            <a:endParaRPr/>
          </a:p>
        </p:txBody>
      </p:sp>
      <p:cxnSp>
        <p:nvCxnSpPr>
          <p:cNvPr id="86" name="Google Shape;86;p27"/>
          <p:cNvCxnSpPr/>
          <p:nvPr/>
        </p:nvCxnSpPr>
        <p:spPr>
          <a:xfrm>
            <a:off x="1448280" y="3205491"/>
            <a:ext cx="326949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jp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646464"/>
            </a:gs>
            <a:gs pos="100000">
              <a:srgbClr val="3E3E3E"/>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8"/>
          <p:cNvSpPr/>
          <p:nvPr/>
        </p:nvSpPr>
        <p:spPr>
          <a:xfrm>
            <a:off x="0" y="2019476"/>
            <a:ext cx="12192000" cy="4105941"/>
          </a:xfrm>
          <a:prstGeom prst="rect">
            <a:avLst/>
          </a:prstGeom>
          <a:gradFill>
            <a:gsLst>
              <a:gs pos="0">
                <a:srgbClr val="454545">
                  <a:alpha val="0"/>
                </a:srgbClr>
              </a:gs>
              <a:gs pos="100000">
                <a:schemeClr val="dk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 name="Google Shape;7;p18"/>
          <p:cNvPicPr preferRelativeResize="0"/>
          <p:nvPr/>
        </p:nvPicPr>
        <p:blipFill rotWithShape="1">
          <a:blip r:embed="rId3">
            <a:alphaModFix/>
          </a:blip>
          <a:srcRect t="1538" b="-1538"/>
          <a:stretch/>
        </p:blipFill>
        <p:spPr>
          <a:xfrm>
            <a:off x="0" y="6126480"/>
            <a:ext cx="12192000" cy="742950"/>
          </a:xfrm>
          <a:prstGeom prst="rect">
            <a:avLst/>
          </a:prstGeom>
          <a:noFill/>
          <a:ln>
            <a:noFill/>
          </a:ln>
        </p:spPr>
      </p:pic>
      <p:sp>
        <p:nvSpPr>
          <p:cNvPr id="8" name="Google Shape;8;p18"/>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lt1"/>
              </a:buClr>
              <a:buSzPts val="3200"/>
              <a:buFont typeface="Gill Sans"/>
              <a:buNone/>
              <a:defRPr sz="3200" b="0" i="0" u="none" strike="noStrike" cap="none">
                <a:solidFill>
                  <a:schemeClr val="lt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8"/>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lt1"/>
                </a:solidFill>
                <a:latin typeface="Gill Sans"/>
                <a:ea typeface="Gill Sans"/>
                <a:cs typeface="Gill Sans"/>
                <a:sym typeface="Gill Sans"/>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lt1"/>
                </a:solidFill>
                <a:latin typeface="Gill Sans"/>
                <a:ea typeface="Gill Sans"/>
                <a:cs typeface="Gill Sans"/>
                <a:sym typeface="Gill Sans"/>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lt1"/>
                </a:solidFill>
                <a:latin typeface="Gill Sans"/>
                <a:ea typeface="Gill Sans"/>
                <a:cs typeface="Gill Sans"/>
                <a:sym typeface="Gill Sans"/>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lt1"/>
                </a:solidFill>
                <a:latin typeface="Gill Sans"/>
                <a:ea typeface="Gill Sans"/>
                <a:cs typeface="Gill Sans"/>
                <a:sym typeface="Gill Sans"/>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lt1"/>
                </a:solidFill>
                <a:latin typeface="Gill Sans"/>
                <a:ea typeface="Gill Sans"/>
                <a:cs typeface="Gill Sans"/>
                <a:sym typeface="Gill Sans"/>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lt1"/>
                </a:solidFill>
                <a:latin typeface="Gill Sans"/>
                <a:ea typeface="Gill Sans"/>
                <a:cs typeface="Gill Sans"/>
                <a:sym typeface="Gill Sans"/>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lt1"/>
                </a:solidFill>
                <a:latin typeface="Gill Sans"/>
                <a:ea typeface="Gill Sans"/>
                <a:cs typeface="Gill Sans"/>
                <a:sym typeface="Gill Sans"/>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lt1"/>
                </a:solidFill>
                <a:latin typeface="Gill Sans"/>
                <a:ea typeface="Gill Sans"/>
                <a:cs typeface="Gill Sans"/>
                <a:sym typeface="Gill Sans"/>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lt1"/>
                </a:solidFill>
                <a:latin typeface="Gill Sans"/>
                <a:ea typeface="Gill Sans"/>
                <a:cs typeface="Gill Sans"/>
                <a:sym typeface="Gill Sans"/>
              </a:defRPr>
            </a:lvl9pPr>
          </a:lstStyle>
          <a:p>
            <a:endParaRPr/>
          </a:p>
        </p:txBody>
      </p:sp>
      <p:sp>
        <p:nvSpPr>
          <p:cNvPr id="10" name="Google Shape;10;p18"/>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1" name="Google Shape;11;p18"/>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2" name="Google Shape;12;p18"/>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b="0" i="0" u="none" strike="noStrike" cap="none">
                <a:solidFill>
                  <a:schemeClr val="accent1"/>
                </a:solidFill>
                <a:latin typeface="Gill Sans"/>
                <a:ea typeface="Gill Sans"/>
                <a:cs typeface="Gill Sans"/>
                <a:sym typeface="Gill Sans"/>
              </a:defRPr>
            </a:lvl1pPr>
            <a:lvl2pPr marL="0" marR="0" lvl="1" indent="0" algn="r" rtl="0">
              <a:spcBef>
                <a:spcPts val="0"/>
              </a:spcBef>
              <a:buNone/>
              <a:defRPr sz="2800" b="0" i="0" u="none" strike="noStrike" cap="none">
                <a:solidFill>
                  <a:schemeClr val="accent1"/>
                </a:solidFill>
                <a:latin typeface="Gill Sans"/>
                <a:ea typeface="Gill Sans"/>
                <a:cs typeface="Gill Sans"/>
                <a:sym typeface="Gill Sans"/>
              </a:defRPr>
            </a:lvl2pPr>
            <a:lvl3pPr marL="0" marR="0" lvl="2" indent="0" algn="r" rtl="0">
              <a:spcBef>
                <a:spcPts val="0"/>
              </a:spcBef>
              <a:buNone/>
              <a:defRPr sz="2800" b="0" i="0" u="none" strike="noStrike" cap="none">
                <a:solidFill>
                  <a:schemeClr val="accent1"/>
                </a:solidFill>
                <a:latin typeface="Gill Sans"/>
                <a:ea typeface="Gill Sans"/>
                <a:cs typeface="Gill Sans"/>
                <a:sym typeface="Gill Sans"/>
              </a:defRPr>
            </a:lvl3pPr>
            <a:lvl4pPr marL="0" marR="0" lvl="3" indent="0" algn="r" rtl="0">
              <a:spcBef>
                <a:spcPts val="0"/>
              </a:spcBef>
              <a:buNone/>
              <a:defRPr sz="2800" b="0" i="0" u="none" strike="noStrike" cap="none">
                <a:solidFill>
                  <a:schemeClr val="accent1"/>
                </a:solidFill>
                <a:latin typeface="Gill Sans"/>
                <a:ea typeface="Gill Sans"/>
                <a:cs typeface="Gill Sans"/>
                <a:sym typeface="Gill Sans"/>
              </a:defRPr>
            </a:lvl4pPr>
            <a:lvl5pPr marL="0" marR="0" lvl="4" indent="0" algn="r" rtl="0">
              <a:spcBef>
                <a:spcPts val="0"/>
              </a:spcBef>
              <a:buNone/>
              <a:defRPr sz="2800" b="0" i="0" u="none" strike="noStrike" cap="none">
                <a:solidFill>
                  <a:schemeClr val="accent1"/>
                </a:solidFill>
                <a:latin typeface="Gill Sans"/>
                <a:ea typeface="Gill Sans"/>
                <a:cs typeface="Gill Sans"/>
                <a:sym typeface="Gill Sans"/>
              </a:defRPr>
            </a:lvl5pPr>
            <a:lvl6pPr marL="0" marR="0" lvl="5" indent="0" algn="r" rtl="0">
              <a:spcBef>
                <a:spcPts val="0"/>
              </a:spcBef>
              <a:buNone/>
              <a:defRPr sz="2800" b="0" i="0" u="none" strike="noStrike" cap="none">
                <a:solidFill>
                  <a:schemeClr val="accent1"/>
                </a:solidFill>
                <a:latin typeface="Gill Sans"/>
                <a:ea typeface="Gill Sans"/>
                <a:cs typeface="Gill Sans"/>
                <a:sym typeface="Gill Sans"/>
              </a:defRPr>
            </a:lvl6pPr>
            <a:lvl7pPr marL="0" marR="0" lvl="6" indent="0" algn="r" rtl="0">
              <a:spcBef>
                <a:spcPts val="0"/>
              </a:spcBef>
              <a:buNone/>
              <a:defRPr sz="2800" b="0" i="0" u="none" strike="noStrike" cap="none">
                <a:solidFill>
                  <a:schemeClr val="accent1"/>
                </a:solidFill>
                <a:latin typeface="Gill Sans"/>
                <a:ea typeface="Gill Sans"/>
                <a:cs typeface="Gill Sans"/>
                <a:sym typeface="Gill Sans"/>
              </a:defRPr>
            </a:lvl7pPr>
            <a:lvl8pPr marL="0" marR="0" lvl="7" indent="0" algn="r" rtl="0">
              <a:spcBef>
                <a:spcPts val="0"/>
              </a:spcBef>
              <a:buNone/>
              <a:defRPr sz="2800" b="0" i="0" u="none" strike="noStrike" cap="none">
                <a:solidFill>
                  <a:schemeClr val="accent1"/>
                </a:solidFill>
                <a:latin typeface="Gill Sans"/>
                <a:ea typeface="Gill Sans"/>
                <a:cs typeface="Gill Sans"/>
                <a:sym typeface="Gill Sans"/>
              </a:defRPr>
            </a:lvl8pPr>
            <a:lvl9pPr marL="0" marR="0" lvl="8" indent="0" algn="r" rtl="0">
              <a:spcBef>
                <a:spcPts val="0"/>
              </a:spcBef>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s-US"/>
              <a:t>‹Nº›</a:t>
            </a:fld>
            <a:endParaRPr/>
          </a:p>
        </p:txBody>
      </p:sp>
      <p:cxnSp>
        <p:nvCxnSpPr>
          <p:cNvPr id="13" name="Google Shape;13;p18"/>
          <p:cNvCxnSpPr/>
          <p:nvPr/>
        </p:nvCxnSpPr>
        <p:spPr>
          <a:xfrm>
            <a:off x="0" y="6128413"/>
            <a:ext cx="12192000" cy="0"/>
          </a:xfrm>
          <a:prstGeom prst="straightConnector1">
            <a:avLst/>
          </a:prstGeom>
          <a:noFill/>
          <a:ln w="12700" cap="flat" cmpd="sng">
            <a:solidFill>
              <a:srgbClr val="000001">
                <a:alpha val="20000"/>
              </a:srgbClr>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21"/>
        <p:cNvGrpSpPr/>
        <p:nvPr/>
      </p:nvGrpSpPr>
      <p:grpSpPr>
        <a:xfrm>
          <a:off x="0" y="0"/>
          <a:ext cx="0" cy="0"/>
          <a:chOff x="0" y="0"/>
          <a:chExt cx="0" cy="0"/>
        </a:xfrm>
      </p:grpSpPr>
      <p:sp>
        <p:nvSpPr>
          <p:cNvPr id="22" name="Google Shape;22;p17"/>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 name="Google Shape;23;p17"/>
          <p:cNvPicPr preferRelativeResize="0"/>
          <p:nvPr/>
        </p:nvPicPr>
        <p:blipFill rotWithShape="1">
          <a:blip r:embed="rId13">
            <a:alphaModFix/>
          </a:blip>
          <a:srcRect t="1538" b="-1538"/>
          <a:stretch/>
        </p:blipFill>
        <p:spPr>
          <a:xfrm>
            <a:off x="0" y="6126480"/>
            <a:ext cx="12192000" cy="742950"/>
          </a:xfrm>
          <a:prstGeom prst="rect">
            <a:avLst/>
          </a:prstGeom>
          <a:noFill/>
          <a:ln>
            <a:noFill/>
          </a:ln>
        </p:spPr>
      </p:pic>
      <p:sp>
        <p:nvSpPr>
          <p:cNvPr id="24" name="Google Shape;24;p17"/>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3200"/>
              <a:buFont typeface="Gill Sans"/>
              <a:buNone/>
              <a:defRPr sz="3200" b="0" i="0" u="none" strike="noStrike" cap="non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17"/>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9pPr>
          </a:lstStyle>
          <a:p>
            <a:endParaRPr/>
          </a:p>
        </p:txBody>
      </p:sp>
      <p:sp>
        <p:nvSpPr>
          <p:cNvPr id="26" name="Google Shape;26;p17"/>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7" name="Google Shape;27;p17"/>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8" name="Google Shape;28;p17"/>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b="0" i="0" u="none" strike="noStrike" cap="none">
                <a:solidFill>
                  <a:schemeClr val="accent1"/>
                </a:solidFill>
                <a:latin typeface="Gill Sans"/>
                <a:ea typeface="Gill Sans"/>
                <a:cs typeface="Gill Sans"/>
                <a:sym typeface="Gill Sans"/>
              </a:defRPr>
            </a:lvl1pPr>
            <a:lvl2pPr marL="0" marR="0" lvl="1" indent="0" algn="r" rtl="0">
              <a:spcBef>
                <a:spcPts val="0"/>
              </a:spcBef>
              <a:buNone/>
              <a:defRPr sz="2800" b="0" i="0" u="none" strike="noStrike" cap="none">
                <a:solidFill>
                  <a:schemeClr val="accent1"/>
                </a:solidFill>
                <a:latin typeface="Gill Sans"/>
                <a:ea typeface="Gill Sans"/>
                <a:cs typeface="Gill Sans"/>
                <a:sym typeface="Gill Sans"/>
              </a:defRPr>
            </a:lvl2pPr>
            <a:lvl3pPr marL="0" marR="0" lvl="2" indent="0" algn="r" rtl="0">
              <a:spcBef>
                <a:spcPts val="0"/>
              </a:spcBef>
              <a:buNone/>
              <a:defRPr sz="2800" b="0" i="0" u="none" strike="noStrike" cap="none">
                <a:solidFill>
                  <a:schemeClr val="accent1"/>
                </a:solidFill>
                <a:latin typeface="Gill Sans"/>
                <a:ea typeface="Gill Sans"/>
                <a:cs typeface="Gill Sans"/>
                <a:sym typeface="Gill Sans"/>
              </a:defRPr>
            </a:lvl3pPr>
            <a:lvl4pPr marL="0" marR="0" lvl="3" indent="0" algn="r" rtl="0">
              <a:spcBef>
                <a:spcPts val="0"/>
              </a:spcBef>
              <a:buNone/>
              <a:defRPr sz="2800" b="0" i="0" u="none" strike="noStrike" cap="none">
                <a:solidFill>
                  <a:schemeClr val="accent1"/>
                </a:solidFill>
                <a:latin typeface="Gill Sans"/>
                <a:ea typeface="Gill Sans"/>
                <a:cs typeface="Gill Sans"/>
                <a:sym typeface="Gill Sans"/>
              </a:defRPr>
            </a:lvl4pPr>
            <a:lvl5pPr marL="0" marR="0" lvl="4" indent="0" algn="r" rtl="0">
              <a:spcBef>
                <a:spcPts val="0"/>
              </a:spcBef>
              <a:buNone/>
              <a:defRPr sz="2800" b="0" i="0" u="none" strike="noStrike" cap="none">
                <a:solidFill>
                  <a:schemeClr val="accent1"/>
                </a:solidFill>
                <a:latin typeface="Gill Sans"/>
                <a:ea typeface="Gill Sans"/>
                <a:cs typeface="Gill Sans"/>
                <a:sym typeface="Gill Sans"/>
              </a:defRPr>
            </a:lvl5pPr>
            <a:lvl6pPr marL="0" marR="0" lvl="5" indent="0" algn="r" rtl="0">
              <a:spcBef>
                <a:spcPts val="0"/>
              </a:spcBef>
              <a:buNone/>
              <a:defRPr sz="2800" b="0" i="0" u="none" strike="noStrike" cap="none">
                <a:solidFill>
                  <a:schemeClr val="accent1"/>
                </a:solidFill>
                <a:latin typeface="Gill Sans"/>
                <a:ea typeface="Gill Sans"/>
                <a:cs typeface="Gill Sans"/>
                <a:sym typeface="Gill Sans"/>
              </a:defRPr>
            </a:lvl6pPr>
            <a:lvl7pPr marL="0" marR="0" lvl="6" indent="0" algn="r" rtl="0">
              <a:spcBef>
                <a:spcPts val="0"/>
              </a:spcBef>
              <a:buNone/>
              <a:defRPr sz="2800" b="0" i="0" u="none" strike="noStrike" cap="none">
                <a:solidFill>
                  <a:schemeClr val="accent1"/>
                </a:solidFill>
                <a:latin typeface="Gill Sans"/>
                <a:ea typeface="Gill Sans"/>
                <a:cs typeface="Gill Sans"/>
                <a:sym typeface="Gill Sans"/>
              </a:defRPr>
            </a:lvl7pPr>
            <a:lvl8pPr marL="0" marR="0" lvl="7" indent="0" algn="r" rtl="0">
              <a:spcBef>
                <a:spcPts val="0"/>
              </a:spcBef>
              <a:buNone/>
              <a:defRPr sz="2800" b="0" i="0" u="none" strike="noStrike" cap="none">
                <a:solidFill>
                  <a:schemeClr val="accent1"/>
                </a:solidFill>
                <a:latin typeface="Gill Sans"/>
                <a:ea typeface="Gill Sans"/>
                <a:cs typeface="Gill Sans"/>
                <a:sym typeface="Gill Sans"/>
              </a:defRPr>
            </a:lvl8pPr>
            <a:lvl9pPr marL="0" marR="0" lvl="8" indent="0" algn="r" rtl="0">
              <a:spcBef>
                <a:spcPts val="0"/>
              </a:spcBef>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s-US"/>
              <a:t>‹Nº›</a:t>
            </a:fld>
            <a:endParaRPr/>
          </a:p>
        </p:txBody>
      </p:sp>
      <p:cxnSp>
        <p:nvCxnSpPr>
          <p:cNvPr id="29" name="Google Shape;29;p17"/>
          <p:cNvCxnSpPr/>
          <p:nvPr/>
        </p:nvCxnSpPr>
        <p:spPr>
          <a:xfrm>
            <a:off x="0" y="6128413"/>
            <a:ext cx="12192000" cy="0"/>
          </a:xfrm>
          <a:prstGeom prst="straightConnector1">
            <a:avLst/>
          </a:prstGeom>
          <a:noFill/>
          <a:ln w="12700" cap="flat" cmpd="sng">
            <a:solidFill>
              <a:srgbClr val="000001">
                <a:alpha val="20000"/>
              </a:srgbClr>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5"/>
        <p:cNvGrpSpPr/>
        <p:nvPr/>
      </p:nvGrpSpPr>
      <p:grpSpPr>
        <a:xfrm>
          <a:off x="0" y="0"/>
          <a:ext cx="0" cy="0"/>
          <a:chOff x="0" y="0"/>
          <a:chExt cx="0" cy="0"/>
        </a:xfrm>
      </p:grpSpPr>
      <p:sp>
        <p:nvSpPr>
          <p:cNvPr id="116" name="Google Shape;116;p1"/>
          <p:cNvSpPr txBox="1">
            <a:spLocks noGrp="1"/>
          </p:cNvSpPr>
          <p:nvPr>
            <p:ph type="ctrTitle"/>
          </p:nvPr>
        </p:nvSpPr>
        <p:spPr>
          <a:xfrm>
            <a:off x="2421079" y="1055688"/>
            <a:ext cx="9066625" cy="3204134"/>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4800"/>
              <a:buFont typeface="Gill Sans"/>
              <a:buNone/>
            </a:pPr>
            <a:r>
              <a:rPr lang="es-US" sz="4800" dirty="0"/>
              <a:t>CLASE  XV – INDUCTANCIAS</a:t>
            </a:r>
            <a:br>
              <a:rPr lang="es-US" sz="4800" dirty="0"/>
            </a:br>
            <a:endParaRPr sz="4800" dirty="0"/>
          </a:p>
        </p:txBody>
      </p:sp>
      <p:sp>
        <p:nvSpPr>
          <p:cNvPr id="117" name="Google Shape;117;p1"/>
          <p:cNvSpPr txBox="1">
            <a:spLocks noGrp="1"/>
          </p:cNvSpPr>
          <p:nvPr>
            <p:ph type="subTitle" idx="1"/>
          </p:nvPr>
        </p:nvSpPr>
        <p:spPr>
          <a:xfrm>
            <a:off x="2421080" y="3655751"/>
            <a:ext cx="4023359" cy="1208141"/>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2000"/>
              <a:buNone/>
            </a:pPr>
            <a:r>
              <a:rPr lang="es-US" sz="2000"/>
              <a:t>FÍSICA 2</a:t>
            </a: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76"/>
        <p:cNvGrpSpPr/>
        <p:nvPr/>
      </p:nvGrpSpPr>
      <p:grpSpPr>
        <a:xfrm>
          <a:off x="0" y="0"/>
          <a:ext cx="0" cy="0"/>
          <a:chOff x="0" y="0"/>
          <a:chExt cx="0" cy="0"/>
        </a:xfrm>
      </p:grpSpPr>
      <p:sp>
        <p:nvSpPr>
          <p:cNvPr id="177" name="Google Shape;177;p10"/>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TRANSFORMADORES</a:t>
            </a:r>
            <a:endParaRPr/>
          </a:p>
        </p:txBody>
      </p:sp>
      <p:sp>
        <p:nvSpPr>
          <p:cNvPr id="178" name="Google Shape;178;p10"/>
          <p:cNvSpPr txBox="1">
            <a:spLocks noGrp="1"/>
          </p:cNvSpPr>
          <p:nvPr>
            <p:ph type="body" idx="1"/>
          </p:nvPr>
        </p:nvSpPr>
        <p:spPr>
          <a:xfrm>
            <a:off x="1451579" y="2015734"/>
            <a:ext cx="4162555" cy="3450613"/>
          </a:xfrm>
          <a:prstGeom prst="rect">
            <a:avLst/>
          </a:prstGeom>
          <a:blipFill rotWithShape="1">
            <a:blip r:embed="rId3">
              <a:alphaModFix/>
            </a:blip>
            <a:stretch>
              <a:fillRect/>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pic>
        <p:nvPicPr>
          <p:cNvPr id="179" name="Google Shape;179;p10"/>
          <p:cNvPicPr preferRelativeResize="0"/>
          <p:nvPr/>
        </p:nvPicPr>
        <p:blipFill rotWithShape="1">
          <a:blip r:embed="rId4">
            <a:alphaModFix/>
          </a:blip>
          <a:srcRect/>
          <a:stretch/>
        </p:blipFill>
        <p:spPr>
          <a:xfrm>
            <a:off x="6094411" y="2519531"/>
            <a:ext cx="4960443" cy="2443018"/>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83"/>
        <p:cNvGrpSpPr/>
        <p:nvPr/>
      </p:nvGrpSpPr>
      <p:grpSpPr>
        <a:xfrm>
          <a:off x="0" y="0"/>
          <a:ext cx="0" cy="0"/>
          <a:chOff x="0" y="0"/>
          <a:chExt cx="0" cy="0"/>
        </a:xfrm>
      </p:grpSpPr>
      <p:sp>
        <p:nvSpPr>
          <p:cNvPr id="184" name="Google Shape;184;p11"/>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INDUCTANCIA</a:t>
            </a:r>
            <a:endParaRPr/>
          </a:p>
        </p:txBody>
      </p:sp>
      <p:sp>
        <p:nvSpPr>
          <p:cNvPr id="185" name="Google Shape;185;p11"/>
          <p:cNvSpPr txBox="1">
            <a:spLocks noGrp="1"/>
          </p:cNvSpPr>
          <p:nvPr>
            <p:ph type="body" idx="1"/>
          </p:nvPr>
        </p:nvSpPr>
        <p:spPr>
          <a:xfrm>
            <a:off x="1451579" y="2015734"/>
            <a:ext cx="5622284" cy="3450613"/>
          </a:xfrm>
          <a:prstGeom prst="rect">
            <a:avLst/>
          </a:prstGeom>
          <a:blipFill rotWithShape="1">
            <a:blip r:embed="rId3">
              <a:alphaModFix/>
            </a:blip>
            <a:stretch>
              <a:fillRect l="-1084" t="-176" r="-1191"/>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pic>
        <p:nvPicPr>
          <p:cNvPr id="186" name="Google Shape;186;p11"/>
          <p:cNvPicPr preferRelativeResize="0"/>
          <p:nvPr/>
        </p:nvPicPr>
        <p:blipFill rotWithShape="1">
          <a:blip r:embed="rId4">
            <a:alphaModFix/>
          </a:blip>
          <a:srcRect/>
          <a:stretch/>
        </p:blipFill>
        <p:spPr>
          <a:xfrm>
            <a:off x="7554139" y="2071088"/>
            <a:ext cx="3500715" cy="3339904"/>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90"/>
        <p:cNvGrpSpPr/>
        <p:nvPr/>
      </p:nvGrpSpPr>
      <p:grpSpPr>
        <a:xfrm>
          <a:off x="0" y="0"/>
          <a:ext cx="0" cy="0"/>
          <a:chOff x="0" y="0"/>
          <a:chExt cx="0" cy="0"/>
        </a:xfrm>
      </p:grpSpPr>
      <p:sp>
        <p:nvSpPr>
          <p:cNvPr id="191" name="Google Shape;191;p12"/>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INDUCTANCIA</a:t>
            </a:r>
            <a:endParaRPr/>
          </a:p>
        </p:txBody>
      </p:sp>
      <p:sp>
        <p:nvSpPr>
          <p:cNvPr id="192" name="Google Shape;192;p12"/>
          <p:cNvSpPr txBox="1">
            <a:spLocks noGrp="1"/>
          </p:cNvSpPr>
          <p:nvPr>
            <p:ph type="body" idx="1"/>
          </p:nvPr>
        </p:nvSpPr>
        <p:spPr>
          <a:xfrm>
            <a:off x="1451579" y="2015734"/>
            <a:ext cx="5622284" cy="3450613"/>
          </a:xfrm>
          <a:prstGeom prst="rect">
            <a:avLst/>
          </a:prstGeom>
          <a:blipFill rotWithShape="1">
            <a:blip r:embed="rId3">
              <a:alphaModFix/>
            </a:blip>
            <a:stretch>
              <a:fillRect l="-1084" t="-176" r="-1191" b="-18372"/>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pic>
        <p:nvPicPr>
          <p:cNvPr id="193" name="Google Shape;193;p12"/>
          <p:cNvPicPr preferRelativeResize="0"/>
          <p:nvPr/>
        </p:nvPicPr>
        <p:blipFill rotWithShape="1">
          <a:blip r:embed="rId4">
            <a:alphaModFix/>
          </a:blip>
          <a:srcRect/>
          <a:stretch/>
        </p:blipFill>
        <p:spPr>
          <a:xfrm>
            <a:off x="7554139" y="2071088"/>
            <a:ext cx="3500715" cy="3339904"/>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3"/>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INDUCTANCIA</a:t>
            </a:r>
            <a:endParaRPr/>
          </a:p>
        </p:txBody>
      </p:sp>
      <p:sp>
        <p:nvSpPr>
          <p:cNvPr id="199" name="Google Shape;199;p13"/>
          <p:cNvSpPr txBox="1">
            <a:spLocks noGrp="1"/>
          </p:cNvSpPr>
          <p:nvPr>
            <p:ph type="body" idx="1"/>
          </p:nvPr>
        </p:nvSpPr>
        <p:spPr>
          <a:xfrm>
            <a:off x="1451579" y="2015732"/>
            <a:ext cx="9603275" cy="3450613"/>
          </a:xfrm>
          <a:prstGeom prst="rect">
            <a:avLst/>
          </a:prstGeom>
          <a:blipFill rotWithShape="1">
            <a:blip r:embed="rId3">
              <a:alphaModFix/>
            </a:blip>
            <a:stretch>
              <a:fillRect l="-634" t="-176" r="-696" b="-12013"/>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4"/>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AUTOINDUCCIÓN</a:t>
            </a:r>
            <a:endParaRPr/>
          </a:p>
        </p:txBody>
      </p:sp>
      <p:sp>
        <p:nvSpPr>
          <p:cNvPr id="205" name="Google Shape;205;p14"/>
          <p:cNvSpPr txBox="1">
            <a:spLocks noGrp="1"/>
          </p:cNvSpPr>
          <p:nvPr>
            <p:ph type="body" idx="1"/>
          </p:nvPr>
        </p:nvSpPr>
        <p:spPr>
          <a:xfrm>
            <a:off x="1451579" y="2015732"/>
            <a:ext cx="9603275" cy="3450613"/>
          </a:xfrm>
          <a:prstGeom prst="rect">
            <a:avLst/>
          </a:prstGeom>
          <a:blipFill rotWithShape="1">
            <a:blip r:embed="rId3">
              <a:alphaModFix/>
            </a:blip>
            <a:stretch>
              <a:fillRect l="-634" t="-175" r="-1459" b="-3003"/>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5"/>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AUTOINDUCCIÓN</a:t>
            </a:r>
            <a:endParaRPr/>
          </a:p>
        </p:txBody>
      </p:sp>
      <p:sp>
        <p:nvSpPr>
          <p:cNvPr id="211" name="Google Shape;211;p15"/>
          <p:cNvSpPr txBox="1">
            <a:spLocks noGrp="1"/>
          </p:cNvSpPr>
          <p:nvPr>
            <p:ph type="body" idx="1"/>
          </p:nvPr>
        </p:nvSpPr>
        <p:spPr>
          <a:xfrm>
            <a:off x="1451579" y="2015732"/>
            <a:ext cx="9603275" cy="3450613"/>
          </a:xfrm>
          <a:prstGeom prst="rect">
            <a:avLst/>
          </a:prstGeom>
          <a:blipFill rotWithShape="1">
            <a:blip r:embed="rId3">
              <a:alphaModFix/>
            </a:blip>
            <a:stretch>
              <a:fillRect l="-633" t="-176" r="-1141"/>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6"/>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AUTOINDUCCIÓN</a:t>
            </a:r>
            <a:endParaRPr/>
          </a:p>
        </p:txBody>
      </p:sp>
      <p:sp>
        <p:nvSpPr>
          <p:cNvPr id="217" name="Google Shape;217;p16"/>
          <p:cNvSpPr txBox="1">
            <a:spLocks noGrp="1"/>
          </p:cNvSpPr>
          <p:nvPr>
            <p:ph type="body" idx="1"/>
          </p:nvPr>
        </p:nvSpPr>
        <p:spPr>
          <a:xfrm>
            <a:off x="1451579" y="2015732"/>
            <a:ext cx="9603275" cy="3450613"/>
          </a:xfrm>
          <a:prstGeom prst="rect">
            <a:avLst/>
          </a:prstGeom>
          <a:blipFill rotWithShape="1">
            <a:blip r:embed="rId3">
              <a:alphaModFix/>
            </a:blip>
            <a:stretch>
              <a:fillRect l="-633" t="-175" b="-1236"/>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21"/>
        <p:cNvGrpSpPr/>
        <p:nvPr/>
      </p:nvGrpSpPr>
      <p:grpSpPr>
        <a:xfrm>
          <a:off x="0" y="0"/>
          <a:ext cx="0" cy="0"/>
          <a:chOff x="0" y="0"/>
          <a:chExt cx="0" cy="0"/>
        </a:xfrm>
      </p:grpSpPr>
      <p:sp>
        <p:nvSpPr>
          <p:cNvPr id="122" name="Google Shape;122;p2"/>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CORRIENTE DE FOUCAULT</a:t>
            </a:r>
            <a:endParaRPr/>
          </a:p>
        </p:txBody>
      </p:sp>
      <p:sp>
        <p:nvSpPr>
          <p:cNvPr id="123" name="Google Shape;123;p2"/>
          <p:cNvSpPr txBox="1">
            <a:spLocks noGrp="1"/>
          </p:cNvSpPr>
          <p:nvPr>
            <p:ph type="body" idx="1"/>
          </p:nvPr>
        </p:nvSpPr>
        <p:spPr>
          <a:xfrm>
            <a:off x="1451579" y="2015734"/>
            <a:ext cx="5622284" cy="3450613"/>
          </a:xfrm>
          <a:prstGeom prst="rect">
            <a:avLst/>
          </a:prstGeom>
          <a:noFill/>
          <a:ln>
            <a:noFill/>
          </a:ln>
        </p:spPr>
        <p:txBody>
          <a:bodyPr spcFirstLastPara="1" wrap="square" lIns="91425" tIns="45700" rIns="91425" bIns="45700" anchor="t" anchorCtr="0">
            <a:noAutofit/>
          </a:bodyPr>
          <a:lstStyle/>
          <a:p>
            <a:pPr marL="0" lvl="0" indent="0" algn="just" rtl="0">
              <a:lnSpc>
                <a:spcPct val="120000"/>
              </a:lnSpc>
              <a:spcBef>
                <a:spcPts val="0"/>
              </a:spcBef>
              <a:spcAft>
                <a:spcPts val="0"/>
              </a:spcAft>
              <a:buSzPts val="2000"/>
              <a:buNone/>
            </a:pPr>
            <a:r>
              <a:rPr lang="es-US"/>
              <a:t>Si se encuentra una placa conductora en un campo magnético variable en el tiempo, o si se desplaza dicha placa dentro de un campo magnético no uniforme, se inducen en ella corrientes eléctricas usualmente llamadas de Foucault, o parásitas. </a:t>
            </a:r>
            <a:endParaRPr/>
          </a:p>
          <a:p>
            <a:pPr marL="0" lvl="0" indent="0" algn="just" rtl="0">
              <a:lnSpc>
                <a:spcPct val="120000"/>
              </a:lnSpc>
              <a:spcBef>
                <a:spcPts val="1000"/>
              </a:spcBef>
              <a:spcAft>
                <a:spcPts val="0"/>
              </a:spcAft>
              <a:buSzPts val="2000"/>
              <a:buNone/>
            </a:pPr>
            <a:r>
              <a:rPr lang="es-US"/>
              <a:t>Estas corrientes son causadas por el campo eléctrico que se induce en la placa como consecuencia de una variación de flujo de campo magnético a través de la misma.</a:t>
            </a:r>
            <a:endParaRPr/>
          </a:p>
        </p:txBody>
      </p:sp>
      <p:pic>
        <p:nvPicPr>
          <p:cNvPr id="124" name="Google Shape;124;p2"/>
          <p:cNvPicPr preferRelativeResize="0"/>
          <p:nvPr/>
        </p:nvPicPr>
        <p:blipFill rotWithShape="1">
          <a:blip r:embed="rId3">
            <a:alphaModFix/>
          </a:blip>
          <a:srcRect/>
          <a:stretch/>
        </p:blipFill>
        <p:spPr>
          <a:xfrm>
            <a:off x="7584720" y="2015734"/>
            <a:ext cx="3439552" cy="3450613"/>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28"/>
        <p:cNvGrpSpPr/>
        <p:nvPr/>
      </p:nvGrpSpPr>
      <p:grpSpPr>
        <a:xfrm>
          <a:off x="0" y="0"/>
          <a:ext cx="0" cy="0"/>
          <a:chOff x="0" y="0"/>
          <a:chExt cx="0" cy="0"/>
        </a:xfrm>
      </p:grpSpPr>
      <p:sp>
        <p:nvSpPr>
          <p:cNvPr id="129" name="Google Shape;129;p3"/>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CORRIENTE DE FOUCAULT</a:t>
            </a:r>
            <a:endParaRPr/>
          </a:p>
        </p:txBody>
      </p:sp>
      <p:sp>
        <p:nvSpPr>
          <p:cNvPr id="130" name="Google Shape;130;p3"/>
          <p:cNvSpPr txBox="1">
            <a:spLocks noGrp="1"/>
          </p:cNvSpPr>
          <p:nvPr>
            <p:ph type="body" idx="1"/>
          </p:nvPr>
        </p:nvSpPr>
        <p:spPr>
          <a:xfrm>
            <a:off x="1451579" y="2015734"/>
            <a:ext cx="6195784" cy="3450613"/>
          </a:xfrm>
          <a:prstGeom prst="rect">
            <a:avLst/>
          </a:prstGeom>
          <a:noFill/>
          <a:ln>
            <a:noFill/>
          </a:ln>
        </p:spPr>
        <p:txBody>
          <a:bodyPr spcFirstLastPara="1" wrap="square" lIns="91425" tIns="45700" rIns="91425" bIns="45700" anchor="ctr" anchorCtr="0">
            <a:normAutofit/>
          </a:bodyPr>
          <a:lstStyle/>
          <a:p>
            <a:pPr marL="0" lvl="0" indent="0" algn="just" rtl="0">
              <a:lnSpc>
                <a:spcPct val="120000"/>
              </a:lnSpc>
              <a:spcBef>
                <a:spcPts val="0"/>
              </a:spcBef>
              <a:spcAft>
                <a:spcPts val="0"/>
              </a:spcAft>
              <a:buSzPts val="2000"/>
              <a:buNone/>
            </a:pPr>
            <a:r>
              <a:rPr lang="es-US"/>
              <a:t>En el ejemplo de la figura, el flujo magnético a través de la placa aumenta cuando ésta se desplaza hacia la derecha. De acuerdo a la regla de Lenz, la corriente inducida genera un campo magnético que debe oponerse a este aumento de flujo, por lo tanto la corriente que se induce en la placa tiene sentido antihorario.</a:t>
            </a:r>
            <a:endParaRPr/>
          </a:p>
        </p:txBody>
      </p:sp>
      <p:pic>
        <p:nvPicPr>
          <p:cNvPr id="131" name="Google Shape;131;p3"/>
          <p:cNvPicPr preferRelativeResize="0"/>
          <p:nvPr/>
        </p:nvPicPr>
        <p:blipFill rotWithShape="1">
          <a:blip r:embed="rId3">
            <a:alphaModFix/>
          </a:blip>
          <a:srcRect/>
          <a:stretch/>
        </p:blipFill>
        <p:spPr>
          <a:xfrm>
            <a:off x="8128756" y="2710033"/>
            <a:ext cx="2926098" cy="2062015"/>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35"/>
        <p:cNvGrpSpPr/>
        <p:nvPr/>
      </p:nvGrpSpPr>
      <p:grpSpPr>
        <a:xfrm>
          <a:off x="0" y="0"/>
          <a:ext cx="0" cy="0"/>
          <a:chOff x="0" y="0"/>
          <a:chExt cx="0" cy="0"/>
        </a:xfrm>
      </p:grpSpPr>
      <p:sp>
        <p:nvSpPr>
          <p:cNvPr id="136" name="Google Shape;136;p4"/>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CORRIENTE DE FOUCAULT</a:t>
            </a:r>
            <a:endParaRPr/>
          </a:p>
        </p:txBody>
      </p:sp>
      <p:sp>
        <p:nvSpPr>
          <p:cNvPr id="137" name="Google Shape;137;p4"/>
          <p:cNvSpPr txBox="1">
            <a:spLocks noGrp="1"/>
          </p:cNvSpPr>
          <p:nvPr>
            <p:ph type="body" idx="1"/>
          </p:nvPr>
        </p:nvSpPr>
        <p:spPr>
          <a:xfrm>
            <a:off x="1451579" y="2015734"/>
            <a:ext cx="5622284" cy="3450613"/>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SzPts val="2000"/>
              <a:buNone/>
            </a:pPr>
            <a:r>
              <a:rPr lang="es-US"/>
              <a:t>Las partículas cargadas en movimiento dentro de la placa, en presencia del campo magnético externo, reciben una fuerza magnética.</a:t>
            </a:r>
            <a:endParaRPr/>
          </a:p>
          <a:p>
            <a:pPr marL="0" lvl="0" indent="0" algn="just" rtl="0">
              <a:lnSpc>
                <a:spcPct val="120000"/>
              </a:lnSpc>
              <a:spcBef>
                <a:spcPts val="1000"/>
              </a:spcBef>
              <a:spcAft>
                <a:spcPts val="0"/>
              </a:spcAft>
              <a:buSzPts val="2000"/>
              <a:buNone/>
            </a:pPr>
            <a:r>
              <a:rPr lang="es-US"/>
              <a:t>Como el campo magnético es mayor hacia la derecha, vemos que la fuerza magnética sobre los portadores que se mueven en la parte derecha de la placa es mayor, por lo tanto sobre la placa actúa una fuerza resultante hacia la izquierda que tiende a frenarla. Los frenos magnéticos se basan en este efecto.</a:t>
            </a:r>
            <a:endParaRPr/>
          </a:p>
        </p:txBody>
      </p:sp>
      <p:pic>
        <p:nvPicPr>
          <p:cNvPr id="138" name="Google Shape;138;p4"/>
          <p:cNvPicPr preferRelativeResize="0"/>
          <p:nvPr/>
        </p:nvPicPr>
        <p:blipFill rotWithShape="1">
          <a:blip r:embed="rId3">
            <a:alphaModFix/>
          </a:blip>
          <a:srcRect/>
          <a:stretch/>
        </p:blipFill>
        <p:spPr>
          <a:xfrm>
            <a:off x="7554139" y="2534095"/>
            <a:ext cx="3500715" cy="2413891"/>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5"/>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TRANSFORMADORES</a:t>
            </a:r>
            <a:endParaRPr/>
          </a:p>
        </p:txBody>
      </p:sp>
      <p:sp>
        <p:nvSpPr>
          <p:cNvPr id="144" name="Google Shape;144;p5"/>
          <p:cNvSpPr txBox="1">
            <a:spLocks noGrp="1"/>
          </p:cNvSpPr>
          <p:nvPr>
            <p:ph type="body" idx="1"/>
          </p:nvPr>
        </p:nvSpPr>
        <p:spPr>
          <a:xfrm>
            <a:off x="1451579" y="2015732"/>
            <a:ext cx="9603275" cy="3450613"/>
          </a:xfrm>
          <a:prstGeom prst="rect">
            <a:avLst/>
          </a:prstGeom>
          <a:blipFill rotWithShape="1">
            <a:blip r:embed="rId3">
              <a:alphaModFix/>
            </a:blip>
            <a:stretch>
              <a:fillRect l="-634" r="-696"/>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48"/>
        <p:cNvGrpSpPr/>
        <p:nvPr/>
      </p:nvGrpSpPr>
      <p:grpSpPr>
        <a:xfrm>
          <a:off x="0" y="0"/>
          <a:ext cx="0" cy="0"/>
          <a:chOff x="0" y="0"/>
          <a:chExt cx="0" cy="0"/>
        </a:xfrm>
      </p:grpSpPr>
      <p:sp>
        <p:nvSpPr>
          <p:cNvPr id="149" name="Google Shape;149;p6"/>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TRANSFORMADORES</a:t>
            </a:r>
            <a:endParaRPr/>
          </a:p>
        </p:txBody>
      </p:sp>
      <p:sp>
        <p:nvSpPr>
          <p:cNvPr id="150" name="Google Shape;150;p6"/>
          <p:cNvSpPr txBox="1">
            <a:spLocks noGrp="1"/>
          </p:cNvSpPr>
          <p:nvPr>
            <p:ph type="body" idx="1"/>
          </p:nvPr>
        </p:nvSpPr>
        <p:spPr>
          <a:xfrm>
            <a:off x="1451579" y="2015734"/>
            <a:ext cx="4162555" cy="3450613"/>
          </a:xfrm>
          <a:prstGeom prst="rect">
            <a:avLst/>
          </a:prstGeom>
          <a:noFill/>
          <a:ln>
            <a:noFill/>
          </a:ln>
        </p:spPr>
        <p:txBody>
          <a:bodyPr spcFirstLastPara="1" wrap="square" lIns="91425" tIns="45700" rIns="91425" bIns="45700" anchor="t" anchorCtr="0">
            <a:noAutofit/>
          </a:bodyPr>
          <a:lstStyle/>
          <a:p>
            <a:pPr marL="0" lvl="0" indent="0" algn="just" rtl="0">
              <a:lnSpc>
                <a:spcPct val="120000"/>
              </a:lnSpc>
              <a:spcBef>
                <a:spcPts val="0"/>
              </a:spcBef>
              <a:spcAft>
                <a:spcPts val="0"/>
              </a:spcAft>
              <a:buSzPts val="2000"/>
              <a:buNone/>
            </a:pPr>
            <a:r>
              <a:rPr lang="es-US"/>
              <a:t>Un transformador está compuesto por dos bobinas (primaria y secundaria) unidas como se indica en la figura a través de un núcleo de hierro.</a:t>
            </a:r>
            <a:endParaRPr/>
          </a:p>
          <a:p>
            <a:pPr marL="0" lvl="0" indent="0" algn="l" rtl="0">
              <a:lnSpc>
                <a:spcPct val="120000"/>
              </a:lnSpc>
              <a:spcBef>
                <a:spcPts val="1000"/>
              </a:spcBef>
              <a:spcAft>
                <a:spcPts val="0"/>
              </a:spcAft>
              <a:buSzPts val="2000"/>
              <a:buNone/>
            </a:pPr>
            <a:r>
              <a:rPr lang="es-US"/>
              <a:t>La bobina primaria se conecta a una fem alterna que genera en la bobina una corriente cuya dirección y sentido varía periódicamente.</a:t>
            </a:r>
            <a:endParaRPr/>
          </a:p>
        </p:txBody>
      </p:sp>
      <p:pic>
        <p:nvPicPr>
          <p:cNvPr id="151" name="Google Shape;151;p6"/>
          <p:cNvPicPr preferRelativeResize="0"/>
          <p:nvPr/>
        </p:nvPicPr>
        <p:blipFill rotWithShape="1">
          <a:blip r:embed="rId3">
            <a:alphaModFix/>
          </a:blip>
          <a:srcRect/>
          <a:stretch/>
        </p:blipFill>
        <p:spPr>
          <a:xfrm>
            <a:off x="6094411" y="2519531"/>
            <a:ext cx="4960443" cy="2443018"/>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55"/>
        <p:cNvGrpSpPr/>
        <p:nvPr/>
      </p:nvGrpSpPr>
      <p:grpSpPr>
        <a:xfrm>
          <a:off x="0" y="0"/>
          <a:ext cx="0" cy="0"/>
          <a:chOff x="0" y="0"/>
          <a:chExt cx="0" cy="0"/>
        </a:xfrm>
      </p:grpSpPr>
      <p:sp>
        <p:nvSpPr>
          <p:cNvPr id="156" name="Google Shape;156;p7"/>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TRANSFORMADORES</a:t>
            </a:r>
            <a:endParaRPr/>
          </a:p>
        </p:txBody>
      </p:sp>
      <p:sp>
        <p:nvSpPr>
          <p:cNvPr id="157" name="Google Shape;157;p7"/>
          <p:cNvSpPr txBox="1">
            <a:spLocks noGrp="1"/>
          </p:cNvSpPr>
          <p:nvPr>
            <p:ph type="body" idx="1"/>
          </p:nvPr>
        </p:nvSpPr>
        <p:spPr>
          <a:xfrm>
            <a:off x="1451579" y="2015734"/>
            <a:ext cx="4162555" cy="3450613"/>
          </a:xfrm>
          <a:prstGeom prst="rect">
            <a:avLst/>
          </a:prstGeom>
          <a:noFill/>
          <a:ln>
            <a:noFill/>
          </a:ln>
        </p:spPr>
        <p:txBody>
          <a:bodyPr spcFirstLastPara="1" wrap="square" lIns="91425" tIns="45700" rIns="91425" bIns="45700" anchor="t" anchorCtr="0">
            <a:noAutofit/>
          </a:bodyPr>
          <a:lstStyle/>
          <a:p>
            <a:pPr marL="0" lvl="0" indent="0" algn="just" rtl="0">
              <a:lnSpc>
                <a:spcPct val="120000"/>
              </a:lnSpc>
              <a:spcBef>
                <a:spcPts val="0"/>
              </a:spcBef>
              <a:spcAft>
                <a:spcPts val="0"/>
              </a:spcAft>
              <a:buSzPts val="2000"/>
              <a:buNone/>
            </a:pPr>
            <a:r>
              <a:rPr lang="es-US"/>
              <a:t>El campo magnético en la bobina primaria es directamente proporcional a la intensidad de la corriente que circula por ella y por lo tanto varía de la misma forma. </a:t>
            </a:r>
            <a:endParaRPr/>
          </a:p>
          <a:p>
            <a:pPr marL="0" lvl="0" indent="0" algn="just" rtl="0">
              <a:lnSpc>
                <a:spcPct val="120000"/>
              </a:lnSpc>
              <a:spcBef>
                <a:spcPts val="1000"/>
              </a:spcBef>
              <a:spcAft>
                <a:spcPts val="0"/>
              </a:spcAft>
              <a:buSzPts val="2000"/>
              <a:buNone/>
            </a:pPr>
            <a:r>
              <a:rPr lang="es-US"/>
              <a:t>El núcleo de hierro actúa como “guía” de las líneas de campo magnético, de manera que todas las líneas del campo magnético creado por la bobina primaria atraviesan la secundaria.</a:t>
            </a:r>
            <a:endParaRPr/>
          </a:p>
        </p:txBody>
      </p:sp>
      <p:pic>
        <p:nvPicPr>
          <p:cNvPr id="158" name="Google Shape;158;p7"/>
          <p:cNvPicPr preferRelativeResize="0"/>
          <p:nvPr/>
        </p:nvPicPr>
        <p:blipFill rotWithShape="1">
          <a:blip r:embed="rId3">
            <a:alphaModFix/>
          </a:blip>
          <a:srcRect/>
          <a:stretch/>
        </p:blipFill>
        <p:spPr>
          <a:xfrm>
            <a:off x="6094411" y="2519531"/>
            <a:ext cx="4960443" cy="2443018"/>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62"/>
        <p:cNvGrpSpPr/>
        <p:nvPr/>
      </p:nvGrpSpPr>
      <p:grpSpPr>
        <a:xfrm>
          <a:off x="0" y="0"/>
          <a:ext cx="0" cy="0"/>
          <a:chOff x="0" y="0"/>
          <a:chExt cx="0" cy="0"/>
        </a:xfrm>
      </p:grpSpPr>
      <p:sp>
        <p:nvSpPr>
          <p:cNvPr id="163" name="Google Shape;163;p8"/>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TRANSFORMADORES</a:t>
            </a:r>
            <a:endParaRPr/>
          </a:p>
        </p:txBody>
      </p:sp>
      <p:sp>
        <p:nvSpPr>
          <p:cNvPr id="164" name="Google Shape;164;p8"/>
          <p:cNvSpPr txBox="1">
            <a:spLocks noGrp="1"/>
          </p:cNvSpPr>
          <p:nvPr>
            <p:ph type="body" idx="1"/>
          </p:nvPr>
        </p:nvSpPr>
        <p:spPr>
          <a:xfrm>
            <a:off x="1451579" y="2015734"/>
            <a:ext cx="4162555" cy="3450613"/>
          </a:xfrm>
          <a:prstGeom prst="rect">
            <a:avLst/>
          </a:prstGeom>
          <a:blipFill rotWithShape="1">
            <a:blip r:embed="rId3">
              <a:alphaModFix/>
            </a:blip>
            <a:stretch>
              <a:fillRect l="-1463" t="-176" r="-1608"/>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pic>
        <p:nvPicPr>
          <p:cNvPr id="165" name="Google Shape;165;p8"/>
          <p:cNvPicPr preferRelativeResize="0"/>
          <p:nvPr/>
        </p:nvPicPr>
        <p:blipFill rotWithShape="1">
          <a:blip r:embed="rId4">
            <a:alphaModFix/>
          </a:blip>
          <a:srcRect/>
          <a:stretch/>
        </p:blipFill>
        <p:spPr>
          <a:xfrm>
            <a:off x="6094411" y="2519531"/>
            <a:ext cx="4960443" cy="2443018"/>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69"/>
        <p:cNvGrpSpPr/>
        <p:nvPr/>
      </p:nvGrpSpPr>
      <p:grpSpPr>
        <a:xfrm>
          <a:off x="0" y="0"/>
          <a:ext cx="0" cy="0"/>
          <a:chOff x="0" y="0"/>
          <a:chExt cx="0" cy="0"/>
        </a:xfrm>
      </p:grpSpPr>
      <p:sp>
        <p:nvSpPr>
          <p:cNvPr id="170" name="Google Shape;170;p9"/>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s-US"/>
              <a:t>TRANSFORMADORES</a:t>
            </a:r>
            <a:endParaRPr/>
          </a:p>
        </p:txBody>
      </p:sp>
      <p:sp>
        <p:nvSpPr>
          <p:cNvPr id="171" name="Google Shape;171;p9"/>
          <p:cNvSpPr txBox="1">
            <a:spLocks noGrp="1"/>
          </p:cNvSpPr>
          <p:nvPr>
            <p:ph type="body" idx="1"/>
          </p:nvPr>
        </p:nvSpPr>
        <p:spPr>
          <a:xfrm>
            <a:off x="1451579" y="2015734"/>
            <a:ext cx="4162555" cy="3450613"/>
          </a:xfrm>
          <a:prstGeom prst="rect">
            <a:avLst/>
          </a:prstGeom>
          <a:blipFill rotWithShape="1">
            <a:blip r:embed="rId3">
              <a:alphaModFix/>
            </a:blip>
            <a:stretch>
              <a:fillRect l="-1463" t="-176" r="-1608"/>
            </a:stretch>
          </a:blip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s-US"/>
              <a:t> </a:t>
            </a:r>
            <a:endParaRPr/>
          </a:p>
        </p:txBody>
      </p:sp>
      <p:pic>
        <p:nvPicPr>
          <p:cNvPr id="172" name="Google Shape;172;p9"/>
          <p:cNvPicPr preferRelativeResize="0"/>
          <p:nvPr/>
        </p:nvPicPr>
        <p:blipFill rotWithShape="1">
          <a:blip r:embed="rId4">
            <a:alphaModFix/>
          </a:blip>
          <a:srcRect/>
          <a:stretch/>
        </p:blipFill>
        <p:spPr>
          <a:xfrm>
            <a:off x="6475411" y="2481431"/>
            <a:ext cx="4960443" cy="2443018"/>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ería">
  <a:themeElements>
    <a:clrScheme name="Galería">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alería">
  <a:themeElements>
    <a:clrScheme name="Galería">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Panorámica</PresentationFormat>
  <Paragraphs>36</Paragraphs>
  <Slides>16</Slides>
  <Notes>16</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16</vt:i4>
      </vt:variant>
    </vt:vector>
  </HeadingPairs>
  <TitlesOfParts>
    <vt:vector size="20" baseType="lpstr">
      <vt:lpstr>Gill Sans</vt:lpstr>
      <vt:lpstr>Arial</vt:lpstr>
      <vt:lpstr>Galería</vt:lpstr>
      <vt:lpstr>Galería</vt:lpstr>
      <vt:lpstr>CLASE  XV – INDUCTANCIAS </vt:lpstr>
      <vt:lpstr>CORRIENTE DE FOUCAULT</vt:lpstr>
      <vt:lpstr>CORRIENTE DE FOUCAULT</vt:lpstr>
      <vt:lpstr>CORRIENTE DE FOUCAULT</vt:lpstr>
      <vt:lpstr>TRANSFORMADORES</vt:lpstr>
      <vt:lpstr>TRANSFORMADORES</vt:lpstr>
      <vt:lpstr>TRANSFORMADORES</vt:lpstr>
      <vt:lpstr>TRANSFORMADORES</vt:lpstr>
      <vt:lpstr>TRANSFORMADORES</vt:lpstr>
      <vt:lpstr>TRANSFORMADORES</vt:lpstr>
      <vt:lpstr>INDUCTANCIA</vt:lpstr>
      <vt:lpstr>INDUCTANCIA</vt:lpstr>
      <vt:lpstr>INDUCTANCIA</vt:lpstr>
      <vt:lpstr>AUTOINDUCCIÓN</vt:lpstr>
      <vt:lpstr>AUTOINDUCCIÓN</vt:lpstr>
      <vt:lpstr>AUTOINDUCCIÓN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XV – INDUCTANCIAS </dc:title>
  <dc:creator>Telmo Canabarro</dc:creator>
  <cp:lastModifiedBy>Telmo Canabarro</cp:lastModifiedBy>
  <cp:revision>1</cp:revision>
  <dcterms:created xsi:type="dcterms:W3CDTF">2020-08-26T17:45:42Z</dcterms:created>
  <dcterms:modified xsi:type="dcterms:W3CDTF">2023-06-02T18:43:53Z</dcterms:modified>
</cp:coreProperties>
</file>