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59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26-Aug-22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26-Aug-22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26-Aug-22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26-Aug-22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26-Aug-22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26-Aug-22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26-Aug-22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26-Aug-22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26-Aug-22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26-Aug-22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26-Aug-22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26-Aug-22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VI</a:t>
            </a:r>
            <a:br>
              <a:rPr lang="es-US" sz="4800" dirty="0"/>
            </a:br>
            <a:r>
              <a:rPr lang="es-US" sz="4800" dirty="0"/>
              <a:t>Poleas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467992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1 – segundo semestre 2022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6366F-5A80-4156-AF6F-16D2B5C46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 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B68ED6-1F08-4BDE-A341-782C81FBD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 anchor="t">
            <a:noAutofit/>
          </a:bodyPr>
          <a:lstStyle/>
          <a:p>
            <a:pPr marL="0" indent="0" algn="just">
              <a:buNone/>
            </a:pPr>
            <a:r>
              <a:rPr lang="es-ES" dirty="0"/>
              <a:t>Dos objetos están conectados por una cuerda de masa despreciable como se muestra en la figura. </a:t>
            </a:r>
          </a:p>
          <a:p>
            <a:pPr marL="0" indent="0" algn="just">
              <a:buNone/>
            </a:pPr>
            <a:r>
              <a:rPr lang="es-ES" dirty="0"/>
              <a:t>El plano inclinado y la polea no ejercen rozamiento. </a:t>
            </a:r>
          </a:p>
          <a:p>
            <a:pPr marL="0" indent="0" algn="just">
              <a:buNone/>
            </a:pPr>
            <a:r>
              <a:rPr lang="es-ES" dirty="0"/>
              <a:t>Determine la aceleración de los objetos y la tensión de la cuerda en función de los parámetros del problema. </a:t>
            </a:r>
            <a:endParaRPr lang="es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395D1FC-B470-434C-883F-85F49C44E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2277710"/>
            <a:ext cx="4960443" cy="29266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16697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550C3-5759-47B5-811A-38F115E12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 1I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77F54685-E613-4621-9A8E-CFF574374B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396896" cy="3450613"/>
              </a:xfrm>
            </p:spPr>
            <p:txBody>
              <a:bodyPr anchor="ctr">
                <a:norm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Si una de las masas de la máquina de Atwood vale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1,2 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, ¿cuál debe ser el valor de la otra masa para que el desplazamiento de cualquiera de ellas durante el primer segundo después de comenzar el movimiento sea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0,3 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?</a:t>
                </a:r>
                <a:endParaRPr lang="es-US" dirty="0"/>
              </a:p>
            </p:txBody>
          </p:sp>
        </mc:Choice>
        <mc:Fallback xmlns="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77F54685-E613-4621-9A8E-CFF574374B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396896" cy="3450613"/>
              </a:xfrm>
              <a:blipFill>
                <a:blip r:embed="rId2"/>
                <a:stretch>
                  <a:fillRect l="-1130" r="-124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>
            <a:extLst>
              <a:ext uri="{FF2B5EF4-FFF2-40B4-BE49-F238E27FC236}">
                <a16:creationId xmlns:a16="http://schemas.microsoft.com/office/drawing/2014/main" id="{D5AD15E5-A1EF-4C54-AACA-7324C3E4D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7540" y="2015734"/>
            <a:ext cx="1937796" cy="38372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029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901B8-4B79-4B60-87B4-B977CB5CD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5D1A46F-801A-41B6-A4F1-AF1BFD20FB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277695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En el sistema que se muestra en la figura,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s-ES" dirty="0"/>
                  <a:t> y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s-ES" dirty="0"/>
                  <a:t> son dos poleas sin fricción y sin masa.</a:t>
                </a:r>
              </a:p>
              <a:p>
                <a:pPr marL="0" indent="0" algn="just">
                  <a:buNone/>
                </a:pPr>
                <a:r>
                  <a:rPr lang="es-ES" dirty="0"/>
                  <a:t>Alrededor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s-ES" dirty="0"/>
                  <a:t>, pasa una cuerda que está unida a un objeto de masa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ES" dirty="0"/>
                  <a:t> en uno de sus extremos y a la polea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s-ES" dirty="0"/>
                  <a:t> en el otro. La cuerda que pasa alrededor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s-ES" dirty="0"/>
                  <a:t> tiene unida a sus extremos dos objetos de masa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ES" i="1" dirty="0" smtClean="0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ES" dirty="0"/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ES" i="1" dirty="0" smtClean="0">
                        <a:latin typeface="Cambria Math" panose="02040503050406030204" pitchFamily="18" charset="0"/>
                      </a:rPr>
                      <m:t>=3</m:t>
                    </m:r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ES" dirty="0"/>
                  <a:t>.</a:t>
                </a:r>
              </a:p>
              <a:p>
                <a:pPr marL="0" indent="0" algn="just">
                  <a:buNone/>
                </a:pPr>
                <a:r>
                  <a:rPr lang="es-ES" dirty="0"/>
                  <a:t>Ambas cuerdas son inextensibles y de masa despreciable. Calcule el módulo de la aceleración del objeto de masa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ES" dirty="0"/>
                  <a:t>.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5D1A46F-801A-41B6-A4F1-AF1BFD20FB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277695" cy="3450613"/>
              </a:xfrm>
              <a:blipFill>
                <a:blip r:embed="rId2"/>
                <a:stretch>
                  <a:fillRect l="-1155" t="-177" r="-1270" b="-18375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C73B0222-5A31-401B-B737-F4CA2FAA9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5352" y="2015734"/>
            <a:ext cx="2458561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0017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73191-48A5-4351-AE7B-6582B613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Ejercicio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36F9235-F397-4ADB-88CD-4EC56C4EB6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6195784" cy="3450613"/>
              </a:xfrm>
            </p:spPr>
            <p:txBody>
              <a:bodyPr anchor="ctr">
                <a:norm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La figura muestra tres bloques de masas diferentes unidos por cuerdas sin masa que pasan por poleas ideales también sin masa. </a:t>
                </a:r>
              </a:p>
              <a:p>
                <a:pPr marL="0" indent="0" algn="just">
                  <a:buNone/>
                </a:pPr>
                <a:r>
                  <a:rPr lang="es-ES" dirty="0"/>
                  <a:t>Calcule el módulo de la aceleración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.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den>
                      </m:f>
                    </m:oMath>
                  </m:oMathPara>
                </a14:m>
                <a:endParaRPr lang="es-US" b="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36F9235-F397-4ADB-88CD-4EC56C4EB6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6195784" cy="3450613"/>
              </a:xfrm>
              <a:blipFill>
                <a:blip r:embed="rId2"/>
                <a:stretch>
                  <a:fillRect l="-984" r="-108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9F1F652F-5F2A-4D72-98B8-FC1BB50C8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756" y="2038070"/>
            <a:ext cx="2926098" cy="34059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622995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248</Words>
  <Application>Microsoft Office PowerPoint</Application>
  <PresentationFormat>Panorámica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Gill Sans MT</vt:lpstr>
      <vt:lpstr>Galería</vt:lpstr>
      <vt:lpstr>Clase  VI Poleas </vt:lpstr>
      <vt:lpstr>Ejemplo i</vt:lpstr>
      <vt:lpstr>Ejemplo 1I</vt:lpstr>
      <vt:lpstr>Ejemplo 3</vt:lpstr>
      <vt:lpstr>Ejercicio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175</cp:revision>
  <dcterms:created xsi:type="dcterms:W3CDTF">2020-08-26T17:45:42Z</dcterms:created>
  <dcterms:modified xsi:type="dcterms:W3CDTF">2022-08-27T00:49:00Z</dcterms:modified>
</cp:coreProperties>
</file>