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1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lmo Canabarro" initials="TC" lastIdx="1" clrIdx="0">
    <p:extLst>
      <p:ext uri="{19B8F6BF-5375-455C-9EA6-DF929625EA0E}">
        <p15:presenceInfo xmlns:p15="http://schemas.microsoft.com/office/powerpoint/2012/main" userId="a39cc4eaf593238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17-Aug-22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5263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17-Aug-22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8196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17-Aug-22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2334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17-Aug-22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9371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17-Aug-22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1906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17-Aug-22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0445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17-Aug-22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7733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17-Aug-22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3122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17-Aug-22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964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17-Aug-22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3668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02AC24A9-CCB6-4F8D-B8DB-C2F3692CFA5A}" type="datetimeFigureOut">
              <a:rPr lang="en-US" smtClean="0"/>
              <a:t>17-Aug-22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801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17-Aug-22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9925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  <p:sldLayoutId id="2147484106" r:id="rId5"/>
    <p:sldLayoutId id="2147484107" r:id="rId6"/>
    <p:sldLayoutId id="2147484108" r:id="rId7"/>
    <p:sldLayoutId id="2147484109" r:id="rId8"/>
    <p:sldLayoutId id="2147484110" r:id="rId9"/>
    <p:sldLayoutId id="2147484111" r:id="rId10"/>
    <p:sldLayoutId id="214748411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B0014E-824A-4E0D-92AE-90D8873809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21079" y="1055688"/>
            <a:ext cx="9066625" cy="3204134"/>
          </a:xfrm>
        </p:spPr>
        <p:txBody>
          <a:bodyPr anchor="b">
            <a:normAutofit/>
          </a:bodyPr>
          <a:lstStyle/>
          <a:p>
            <a:r>
              <a:rPr lang="es-US" sz="4800" dirty="0"/>
              <a:t>Clase  V</a:t>
            </a:r>
            <a:br>
              <a:rPr lang="es-US" sz="4800" dirty="0"/>
            </a:br>
            <a:r>
              <a:rPr lang="es-US" sz="4800" dirty="0"/>
              <a:t>Leyes de Newton</a:t>
            </a:r>
            <a:br>
              <a:rPr lang="es-US" sz="4800" dirty="0"/>
            </a:br>
            <a:endParaRPr lang="en-US" sz="48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1DA16B0-68BE-45AF-ACEA-B67BB4691D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21080" y="3655751"/>
            <a:ext cx="4467992" cy="1208141"/>
          </a:xfrm>
        </p:spPr>
        <p:txBody>
          <a:bodyPr>
            <a:normAutofit/>
          </a:bodyPr>
          <a:lstStyle/>
          <a:p>
            <a:r>
              <a:rPr lang="es-US" sz="2000" dirty="0"/>
              <a:t>Física 1 – segundo semestre 2022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549961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47B41D-867D-4B7E-8FCA-A2B74328A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Introducción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5FF8894-637D-47FE-8DD1-2F0E9ED560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US" dirty="0"/>
              <a:t>En las clases pasadas hemos hecho una descripción del movimiento de diferentes cuerpos.</a:t>
            </a:r>
          </a:p>
          <a:p>
            <a:pPr marL="0" indent="0" algn="just">
              <a:buNone/>
            </a:pPr>
            <a:r>
              <a:rPr lang="es-US" dirty="0"/>
              <a:t>Nos detuvimos especialmente en los movimientos con aceleración constante (caída libre, proyectiles) y en los movimientos cuya trayectoria es un circulo (movimiento circular uniforme).</a:t>
            </a:r>
          </a:p>
          <a:p>
            <a:pPr marL="0" indent="0" algn="just">
              <a:buNone/>
            </a:pPr>
            <a:r>
              <a:rPr lang="es-US" dirty="0"/>
              <a:t>A partir de ahora incorporaremos el concepto de fuerza. Cuando sobre un cuerpo actúa una fuerza, este podrá variar su movimiento.</a:t>
            </a:r>
          </a:p>
          <a:p>
            <a:pPr marL="0" indent="0" algn="just">
              <a:buNone/>
            </a:pPr>
            <a:r>
              <a:rPr lang="es-US" dirty="0"/>
              <a:t>Para poder analizar las fuerzas que actúan sobre un cuerpo realizaremos un diagrama de cuerpo libre (DCL).</a:t>
            </a:r>
          </a:p>
        </p:txBody>
      </p:sp>
    </p:spTree>
    <p:extLst>
      <p:ext uri="{BB962C8B-B14F-4D97-AF65-F5344CB8AC3E}">
        <p14:creationId xmlns:p14="http://schemas.microsoft.com/office/powerpoint/2010/main" val="1103540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241201-E526-459F-B97E-92CCDD97B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Diagrama de cuerpo libre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B0E8888-07F6-4795-A89E-58E51704A6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US" dirty="0"/>
              <a:t>Realizaremos tantos diagramas como cuerpos queramos analizar.</a:t>
            </a:r>
          </a:p>
          <a:p>
            <a:pPr marL="0" indent="0">
              <a:buNone/>
            </a:pPr>
            <a:r>
              <a:rPr lang="es-US" dirty="0"/>
              <a:t>Aislamos el cuerpo del resto del universo y representamos las diferentes interacciones con fuerzas.</a:t>
            </a:r>
          </a:p>
          <a:p>
            <a:pPr marL="0" indent="0">
              <a:buNone/>
            </a:pPr>
            <a:r>
              <a:rPr lang="es-US" dirty="0"/>
              <a:t>Por ejemplo:</a:t>
            </a:r>
          </a:p>
          <a:p>
            <a:r>
              <a:rPr lang="es-US" dirty="0"/>
              <a:t>Al quitar la Tierra representamos el peso sobre el cuerpo</a:t>
            </a:r>
          </a:p>
          <a:p>
            <a:r>
              <a:rPr lang="es-US" dirty="0"/>
              <a:t>Si es un objeto que está apoyado sobre otro, un libro sobre una mesa, representamos esta interacción con una fuerza normal</a:t>
            </a:r>
          </a:p>
          <a:p>
            <a:pPr marL="0" indent="0">
              <a:buNone/>
            </a:pPr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1316181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3E1517-5497-4C36-8F8F-0E333F01D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Leyes de newton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8571BFE6-F4FB-4A25-9C31-9BBCFE3EB46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s-US" dirty="0"/>
                  <a:t>Primera Ley: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sub>
                          </m:sSub>
                        </m:e>
                      </m:acc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acc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↔</m:t>
                      </m:r>
                      <m:acc>
                        <m:accPr>
                          <m:chr m:val="⃗"/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acc>
                    </m:oMath>
                  </m:oMathPara>
                </a14:m>
                <a:endParaRPr lang="es-US" dirty="0"/>
              </a:p>
              <a:p>
                <a:r>
                  <a:rPr lang="es-US" dirty="0"/>
                  <a:t>Segunda Ley: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sub>
                          </m:sSub>
                        </m:e>
                      </m:acc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.</m:t>
                      </m:r>
                      <m:acc>
                        <m:accPr>
                          <m:chr m:val="⃗"/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  <a:endParaRPr lang="es-US" dirty="0"/>
              </a:p>
              <a:p>
                <a:r>
                  <a:rPr lang="es-US" dirty="0"/>
                  <a:t>Tercera Ley: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e>
                      </m:acc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=−</m:t>
                      </m:r>
                      <m:acc>
                        <m:accPr>
                          <m:chr m:val="⃗"/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s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s-US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8571BFE6-F4FB-4A25-9C31-9BBCFE3EB46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71" t="-177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79120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7">
            <a:extLst>
              <a:ext uri="{FF2B5EF4-FFF2-40B4-BE49-F238E27FC236}">
                <a16:creationId xmlns:a16="http://schemas.microsoft.com/office/drawing/2014/main" id="{62C9703D-C8F9-44AD-A7C0-C2F3871F8C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16016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Imagen 2" descr="Texto&#10;&#10;Descripción generada automáticamente">
            <a:extLst>
              <a:ext uri="{FF2B5EF4-FFF2-40B4-BE49-F238E27FC236}">
                <a16:creationId xmlns:a16="http://schemas.microsoft.com/office/drawing/2014/main" id="{E4631102-B342-4061-85ED-90321BB759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580637"/>
            <a:ext cx="10905066" cy="299889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85620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BD3BB6-E803-4A5A-B23D-199AB5F55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Ejemplo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BD5D17AB-3C69-439F-B822-C6E5FD0EFB5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80" y="2015732"/>
                <a:ext cx="5020242" cy="3450613"/>
              </a:xfrm>
            </p:spPr>
            <p:txBody>
              <a:bodyPr anchor="ctr"/>
              <a:lstStyle/>
              <a:p>
                <a:pPr marL="0" indent="0" algn="just">
                  <a:buNone/>
                </a:pPr>
                <a:r>
                  <a:rPr lang="es-ES" dirty="0"/>
                  <a:t>Se colocan dos masas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i="1" dirty="0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s-ES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s-ES" i="1" dirty="0" smtClean="0">
                        <a:latin typeface="Cambria Math" panose="02040503050406030204" pitchFamily="18" charset="0"/>
                      </a:rPr>
                      <m:t>=1 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s-E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i="1" dirty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s-ES" i="1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s-ES" i="1" dirty="0">
                        <a:latin typeface="Cambria Math" panose="02040503050406030204" pitchFamily="18" charset="0"/>
                      </a:rPr>
                      <m:t>=2 </m:t>
                    </m:r>
                    <m:r>
                      <a:rPr lang="es-ES" i="1" dirty="0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s-ES" dirty="0"/>
                  <a:t> atadas por una cuerda tensa en un plano liso inclinado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30°</m:t>
                    </m:r>
                  </m:oMath>
                </a14:m>
                <a:r>
                  <a:rPr lang="es-ES" dirty="0"/>
                  <a:t> con respecto a la horizontal. </a:t>
                </a:r>
              </a:p>
              <a:p>
                <a:pPr marL="0" indent="0" algn="just">
                  <a:buNone/>
                </a:pPr>
                <a:r>
                  <a:rPr lang="es-ES" dirty="0"/>
                  <a:t>Cuando a la masa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i="1" dirty="0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s-ES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s-ES" dirty="0"/>
                  <a:t> se le aplica una fuerza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s-ES" dirty="0"/>
                  <a:t> como se muestra en la figura, el sistema se mueve a velocidad constante. Si ahora se aplica una fuerza de valor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s-ES" dirty="0"/>
                  <a:t> , determina el valor de la aceleración y la tensión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s-ES" dirty="0"/>
                  <a:t> de la cuerda. </a:t>
                </a:r>
                <a:endParaRPr lang="es-US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BD5D17AB-3C69-439F-B822-C6E5FD0EFB5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80" y="2015732"/>
                <a:ext cx="5020242" cy="3450613"/>
              </a:xfrm>
              <a:blipFill>
                <a:blip r:embed="rId2"/>
                <a:stretch>
                  <a:fillRect l="-1214" r="-1214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magen 4" descr="Diagrama&#10;&#10;Descripción generada automáticamente">
            <a:extLst>
              <a:ext uri="{FF2B5EF4-FFF2-40B4-BE49-F238E27FC236}">
                <a16:creationId xmlns:a16="http://schemas.microsoft.com/office/drawing/2014/main" id="{8F1FC696-5243-4A37-9BAE-3F566B045E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19630" y="2015732"/>
            <a:ext cx="4435224" cy="355122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95048492"/>
      </p:ext>
    </p:extLst>
  </p:cSld>
  <p:clrMapOvr>
    <a:masterClrMapping/>
  </p:clrMapOvr>
</p:sld>
</file>

<file path=ppt/theme/theme1.xml><?xml version="1.0" encoding="utf-8"?>
<a:theme xmlns:a="http://schemas.openxmlformats.org/drawingml/2006/main" name="Galería">
  <a:themeElements>
    <a:clrScheme name="Galerí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í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í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3880</TotalTime>
  <Words>274</Words>
  <Application>Microsoft Office PowerPoint</Application>
  <PresentationFormat>Panorámica</PresentationFormat>
  <Paragraphs>23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Cambria Math</vt:lpstr>
      <vt:lpstr>Gill Sans MT</vt:lpstr>
      <vt:lpstr>Galería</vt:lpstr>
      <vt:lpstr>Clase  V Leyes de Newton </vt:lpstr>
      <vt:lpstr>Introducción</vt:lpstr>
      <vt:lpstr>Diagrama de cuerpo libre</vt:lpstr>
      <vt:lpstr>Leyes de newton</vt:lpstr>
      <vt:lpstr>Presentación de PowerPoint</vt:lpstr>
      <vt:lpstr>Ejemplo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Práctico 1 – Hidrostática </dc:title>
  <dc:creator>Telmo Canabarro</dc:creator>
  <cp:lastModifiedBy>Telmo Canabarro</cp:lastModifiedBy>
  <cp:revision>174</cp:revision>
  <dcterms:created xsi:type="dcterms:W3CDTF">2020-08-26T17:45:42Z</dcterms:created>
  <dcterms:modified xsi:type="dcterms:W3CDTF">2022-08-17T16:59:33Z</dcterms:modified>
</cp:coreProperties>
</file>