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5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</a:t>
            </a:r>
            <a:r>
              <a:rPr lang="es-US" sz="4800" dirty="0" err="1"/>
              <a:t>ii</a:t>
            </a:r>
            <a:br>
              <a:rPr lang="es-US" sz="4800" dirty="0"/>
            </a:br>
            <a:r>
              <a:rPr lang="es-US" sz="4800" dirty="0"/>
              <a:t>Cinemática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E8398-B4AB-4A3F-8DA0-90CD5A48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00C6845-9A6F-464B-B4AD-6B0C086D2B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ES" dirty="0"/>
                  <a:t>Una motocicleta se encuentra en reposo en el origen de coordenadas. El módulo de su aceleración está dada por: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Con</a:t>
                </a:r>
                <a:r>
                  <a:rPr lang="es-US" dirty="0"/>
                  <a:t>:</a:t>
                </a:r>
                <a:r>
                  <a:rPr lang="es-ES" dirty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=1,50 </m:t>
                    </m:r>
                    <m:f>
                      <m:f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S" dirty="0"/>
                  <a:t> ,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=0,12</m:t>
                    </m:r>
                    <m:f>
                      <m:f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S" dirty="0"/>
                  <a:t> </a:t>
                </a:r>
              </a:p>
              <a:p>
                <a:pPr marL="0" indent="0" algn="just">
                  <a:buNone/>
                </a:pPr>
                <a:r>
                  <a:rPr lang="es-ES" dirty="0"/>
                  <a:t>Obtener la rapidez y posición en función del tiempo y calcular la máxima velocidad que alcanza la moto en su recorrido antes de frenar.</a:t>
                </a: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00C6845-9A6F-464B-B4AD-6B0C086D2B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60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528C61-26BF-4D64-BD79-7AC1CB42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s-UY" dirty="0"/>
              <a:t>Repaso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Podemos escribir el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Y" dirty="0"/>
                  <a:t> de la siguiente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Si la partícula se ubica luego en un punto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Y" dirty="0"/>
                  <a:t>, su posición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Y" dirty="0"/>
                  <a:t> será: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  <a:blipFill>
                <a:blip r:embed="rId2"/>
                <a:stretch>
                  <a:fillRect l="-1727" r="-172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9524EA-9D15-4E55-8537-18AAFE115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 bwMode="auto">
          <a:xfrm>
            <a:off x="6194578" y="1338418"/>
            <a:ext cx="4622895" cy="343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08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528C61-26BF-4D64-BD79-7AC1CB42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697365" cy="1049235"/>
          </a:xfrm>
        </p:spPr>
        <p:txBody>
          <a:bodyPr>
            <a:normAutofit/>
          </a:bodyPr>
          <a:lstStyle/>
          <a:p>
            <a:r>
              <a:rPr lang="es-UY" dirty="0"/>
              <a:t>Desplazamiento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El vector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Y" dirty="0"/>
                  <a:t>se denomina desplazamiento.</a:t>
                </a:r>
              </a:p>
              <a:p>
                <a:pPr marL="0" indent="0" algn="just">
                  <a:buNone/>
                </a:pPr>
                <a:r>
                  <a:rPr lang="es-UY" dirty="0"/>
                  <a:t>El camino que sigue la partícula para ir de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Y" dirty="0"/>
                  <a:t> hasta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Y" dirty="0"/>
                  <a:t> es la trayectoria.</a:t>
                </a:r>
              </a:p>
            </p:txBody>
          </p:sp>
        </mc:Choice>
        <mc:Fallback xmlns="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  <a:blipFill>
                <a:blip r:embed="rId2"/>
                <a:stretch>
                  <a:fillRect l="-1727" r="-172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9524EA-9D15-4E55-8537-18AAFE115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 bwMode="auto">
          <a:xfrm>
            <a:off x="6194578" y="1338418"/>
            <a:ext cx="4622895" cy="343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058B-C40D-4E99-B906-12A5F70E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velocidad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917D39-CEA2-4D20-801A-44DA68D590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Consideremos un intervalo de tiempo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S" dirty="0"/>
                  <a:t> en el cual la partícula se desplaza una cantidad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Definimos el vector velocidad media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como el cociente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es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Observar que la velocidad media es una magnitud vectorial, ya que se define como el cociente entre una magnitud vectorial (el desplazamiento) y un escalar (el tiempo transcurrido).</a:t>
                </a:r>
              </a:p>
              <a:p>
                <a:pPr marL="0" indent="0">
                  <a:buNone/>
                </a:pPr>
                <a:r>
                  <a:rPr lang="es-US" dirty="0"/>
                  <a:t>Definimos la velocidad instantánea, como la velocidad media desarrollada por la partícula en un intervalo de tiempo infinitesimal.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917D39-CEA2-4D20-801A-44DA68D590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1397" b="-181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0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058B-C40D-4E99-B906-12A5F70E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velocidad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917D39-CEA2-4D20-801A-44DA68D590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Si anotamos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US" dirty="0"/>
                  <a:t> vemos que la función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US" dirty="0"/>
                  <a:t> es la derivada de la función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Resulta importante recordar el cálculo de derivadas.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917D39-CEA2-4D20-801A-44DA68D590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6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CE5C7-65A6-4FC2-953D-C4E5B412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Ejercicios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8F06E81-DA2F-469D-A666-8BE2F2E069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Calcular la derivada respecto al tiempo de las siguientes funciones: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s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+8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8F06E81-DA2F-469D-A666-8BE2F2E069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3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ED695-CD79-4A92-904B-5C28591B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Aceleraci</a:t>
            </a:r>
            <a:r>
              <a:rPr lang="es-US" dirty="0" err="1"/>
              <a:t>ón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A46BCDE-3BF5-4D33-AED3-050D91F945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De la misma forma que definimos la velocidad como la tasa de cambio de posición en el tiempo, definiremos la aceleración como la tasa de cambio de la velocidad en el tiempo.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Cuando una partícula esté sometida únicamente a la acción del campo gravitatorio, su aceleración será la aceleración gravitatoria: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s-US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S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Este caso será uno de los más comunes en el curso de Física 1 y para obtener la expresión de la velocidad y la posición debemos realizar el proceso inverso a la derivación, es decir, integrar.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A46BCDE-3BF5-4D33-AED3-050D91F945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381" b="-1802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5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6ADED-CA32-49AB-82E4-B7473494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FB6D70-7A37-414B-82F0-C2D71BE822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s-ES" dirty="0"/>
                  <a:t>El vector posición de una partícula viene dado por la expresión</a:t>
                </a:r>
                <a:r>
                  <a:rPr lang="es-US" dirty="0"/>
                  <a:t>:</a:t>
                </a:r>
                <a:r>
                  <a:rPr lang="es-ES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d>
                        <m:d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s-E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s-ES" dirty="0"/>
                  <a:t>Donde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ES" dirty="0"/>
                  <a:t> se expresa en metros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ES" dirty="0"/>
                  <a:t> en segundos. </a:t>
                </a:r>
              </a:p>
              <a:p>
                <a:pPr marL="0" indent="0" algn="just">
                  <a:buNone/>
                </a:pPr>
                <a:r>
                  <a:rPr lang="es-ES" dirty="0"/>
                  <a:t>Determinar los vectores velocidad y aceleración en función del tiempo.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7FB6D70-7A37-414B-82F0-C2D71BE822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9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E8398-B4AB-4A3F-8DA0-90CD5A48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00C6845-9A6F-464B-B4AD-6B0C086D2B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ES" dirty="0"/>
                  <a:t>La rapidez de un objeto en movimiento rectilíneo se define en términos de las lecturas del cronómetro mediante la expresión: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Determinar su aceleración en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=0,50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0" indent="0">
                  <a:buNone/>
                </a:pPr>
                <a:r>
                  <a:rPr lang="es-ES" dirty="0"/>
                  <a:t>Si el objeto estaba en el origen en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=0,00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, calcular su posición en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=0,50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.</a:t>
                </a: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00C6845-9A6F-464B-B4AD-6B0C086D2B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3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520</Words>
  <Application>Microsoft Office PowerPoint</Application>
  <PresentationFormat>Panorámica</PresentationFormat>
  <Paragraphs>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Gill Sans MT</vt:lpstr>
      <vt:lpstr>Galería</vt:lpstr>
      <vt:lpstr>Clase  ii Cinemática </vt:lpstr>
      <vt:lpstr>Repaso</vt:lpstr>
      <vt:lpstr>Desplazamiento</vt:lpstr>
      <vt:lpstr>velocidad</vt:lpstr>
      <vt:lpstr>velocidad</vt:lpstr>
      <vt:lpstr>Ejercicios</vt:lpstr>
      <vt:lpstr>Aceleración</vt:lpstr>
      <vt:lpstr>Ejemplo 1</vt:lpstr>
      <vt:lpstr>Ejemplo 2</vt:lpstr>
      <vt:lpstr>Ejemplo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171</cp:revision>
  <dcterms:created xsi:type="dcterms:W3CDTF">2020-08-26T17:45:42Z</dcterms:created>
  <dcterms:modified xsi:type="dcterms:W3CDTF">2022-08-15T01:30:47Z</dcterms:modified>
</cp:coreProperties>
</file>