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04-Nov-22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XVII</a:t>
            </a:r>
            <a:br>
              <a:rPr lang="es-US" sz="4800" dirty="0"/>
            </a:br>
            <a:r>
              <a:rPr lang="es-US" sz="4800" dirty="0"/>
              <a:t>Sistema masa - resorte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E4A0C-7256-BEDA-9709-57B448B6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ecuaciones</a:t>
            </a:r>
            <a:r>
              <a:rPr lang="en-US" dirty="0"/>
              <a:t> </a:t>
            </a:r>
            <a:r>
              <a:rPr lang="en-US" dirty="0" err="1"/>
              <a:t>diferenciales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física</a:t>
            </a:r>
            <a:endParaRPr lang="es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5E84E-E419-7464-456E-27FE89831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/>
              <a:t>En su origen, son ecuaciones íntimamente ligadas a la resolución de cuestiones relacionadas con la física y con la geometría: las leyes del movimiento planetario (en el que intervienen distancias, velocidades y aceleraciones; o lo que es lo mismo, leyes de posición y sus derivadas primeras y segundas en función del tiempo); problemas relacionados con el equilibrio de un cable en suspensión (catenaria); la trayectoria de caída en el menor tiempo posible entre dos puntos dados (</a:t>
            </a:r>
            <a:r>
              <a:rPr lang="es-ES" dirty="0" err="1"/>
              <a:t>braquistocrona</a:t>
            </a:r>
            <a:r>
              <a:rPr lang="es-ES" dirty="0"/>
              <a:t>); o las leyes de difusión del calor.</a:t>
            </a:r>
          </a:p>
          <a:p>
            <a:pPr marL="0" indent="0" algn="just">
              <a:buNone/>
            </a:pPr>
            <a:r>
              <a:rPr lang="es-ES" dirty="0"/>
              <a:t>La fascinación de matemáticos y físicos por este tipo de ecuaciones fue debida tanto a su utilidad práctica, como a la dificultad de encontrar soluciones analíticas en la inmensa mayoría de los casos: cada nuevo problema resoluble analíticamente descubierto, adquiría carta de naturaleza propia y notoriedad inmediata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2646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1FC5B-F7F5-017A-D145-6CDBF360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Sistema masa resorte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464C1A8-8A4B-6459-C3A6-5130AD88D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El primer caso que estudiaremos en este curso será el del sistema masa-resorte.</a:t>
                </a:r>
              </a:p>
              <a:p>
                <a:pPr marL="0" indent="0">
                  <a:buNone/>
                </a:pPr>
                <a:r>
                  <a:rPr lang="es-US" dirty="0"/>
                  <a:t>Consideremos una masa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unida a un resorte de constante elástica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s-US" dirty="0"/>
                  <a:t> y apoyada sobre una superficie horizontal sin fricción.</a:t>
                </a:r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464C1A8-8A4B-6459-C3A6-5130AD88D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02 sistema masa resorte sin fricción - YouTube">
            <a:extLst>
              <a:ext uri="{FF2B5EF4-FFF2-40B4-BE49-F238E27FC236}">
                <a16:creationId xmlns:a16="http://schemas.microsoft.com/office/drawing/2014/main" id="{503F50E5-ADE5-DDD6-7A58-BD89041A8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1" b="4871"/>
          <a:stretch/>
        </p:blipFill>
        <p:spPr bwMode="auto">
          <a:xfrm>
            <a:off x="3436170" y="3343274"/>
            <a:ext cx="5319659" cy="26265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95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C19BD-CDDA-FCAC-0481-617D0274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Sistema masa resorte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71A54B0-88B4-726F-4592-F630365387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Del diagrama de cuerpo libre se desprende: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Recordando que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̈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s-US" dirty="0"/>
                  <a:t> tenemos formulada una ecuación diferencial de segundo orden: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Con condiciones iniciales: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71A54B0-88B4-726F-4592-F630365387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176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67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F5C43-CDE5-25CF-435A-BB8567CB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260287-C424-2597-6792-85993FDE6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bloque de masa desconocida se une a un resorte de constante igual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y experimenta un movimiento armónico simple con una amplitud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. Cuando la masa está a la mitad de camino entre su posición de equilibrio y el punto extremo, se mide su rapidez y se encuentra un valor igual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0" indent="0">
                  <a:buNone/>
                </a:pPr>
                <a:r>
                  <a:rPr lang="es-ES" dirty="0"/>
                  <a:t>Calcule: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La masa del bloque.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El período del movimiento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La aceleración máxima del bloque.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260287-C424-2597-6792-85993FDE6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441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81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44168-2C98-B57A-7652-534DFDCC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Ecuaciones diferenciales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57AC444-24AD-8E74-17C1-94CF38A252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Definición: una ecuación diferencial es una ecuación que relaciona una función con sus derivadas.</a:t>
                </a:r>
              </a:p>
              <a:p>
                <a:pPr marL="0" indent="0" algn="just">
                  <a:buNone/>
                </a:pPr>
                <a:r>
                  <a:rPr lang="es-ES" dirty="0"/>
                  <a:t>Consideremos la función posición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S" dirty="0"/>
                  <a:t> y sus derivadas: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57AC444-24AD-8E74-17C1-94CF38A252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139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77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C76AE-60E8-1209-A512-2F4EC9A9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Variables separables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C55470E-84A1-2201-9576-9EB72E064B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Una ecuación diferencial de primer orden de variables separables tiene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Se resuelve separando a cada lado del igual lo que depende de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S" dirty="0"/>
                  <a:t> y lo que depende de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Integrando a ambos lados del igual y realizando el cambio de variable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C55470E-84A1-2201-9576-9EB72E064B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05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0DCA0-C7D6-80B6-0612-6111C294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7EBCCAD-B6DA-7053-0103-9A638FD735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s-US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7EBCCAD-B6DA-7053-0103-9A638FD735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29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A6DB3-D720-7DAD-F0A4-53962E81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Ecuaciones lineales de primer orden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0C68EE0-564F-3BA5-5143-7A8DAEEB07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s-US" dirty="0"/>
                  <a:t>Se le llama ecuación diferencial lineal de primer orden a una ecuación de la forma: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s-US" dirty="0"/>
                  <a:t>La función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US" dirty="0"/>
                  <a:t> depende explícitamente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 y no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s-US" dirty="0"/>
                  <a:t>Método:</a:t>
                </a:r>
              </a:p>
              <a:p>
                <a:pPr marL="457200" indent="-457200">
                  <a:lnSpc>
                    <a:spcPct val="100000"/>
                  </a:lnSpc>
                  <a:buAutoNum type="arabicPeriod"/>
                </a:pPr>
                <a:r>
                  <a:rPr lang="es-US" dirty="0"/>
                  <a:t>Resolvemos la ecuación homogénea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US" dirty="0"/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US" dirty="0"/>
              </a:p>
              <a:p>
                <a:pPr marL="457200" indent="-457200">
                  <a:lnSpc>
                    <a:spcPct val="100000"/>
                  </a:lnSpc>
                  <a:buAutoNum type="arabicPeriod"/>
                </a:pPr>
                <a:r>
                  <a:rPr lang="es-US" dirty="0"/>
                  <a:t>Encontramos una solución particular: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US" dirty="0"/>
              </a:p>
              <a:p>
                <a:pPr marL="457200" indent="-457200">
                  <a:lnSpc>
                    <a:spcPct val="100000"/>
                  </a:lnSpc>
                  <a:buAutoNum type="arabicPeriod"/>
                </a:pPr>
                <a:r>
                  <a:rPr lang="es-US" dirty="0"/>
                  <a:t>La solución general será la suma de las soluciones homogénea y particular: 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 startAt="4"/>
                </a:pPr>
                <a:r>
                  <a:rPr lang="es-US" dirty="0"/>
                  <a:t>Imponemos condiciones iniciales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0C68EE0-564F-3BA5-5143-7A8DAEEB07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3180" b="-530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63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2AC79-B060-6369-2AB0-6E85C2C6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50603A-DF41-BF5D-3148-9A756328F4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s-US" dirty="0"/>
              </a:p>
              <a:p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acc>
                      <m:accPr>
                        <m:chr m:val="̇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50603A-DF41-BF5D-3148-9A756328F4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16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68AD1-C208-FF9F-5365-23697422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Ecuación diferencial de segundo orden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2C60D5-50F5-0203-3992-808E890ECD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Se le llama ecuación diferencial lineal de primer orden a una ecuación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Se define el polinomio característico de la ecuación como: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2C60D5-50F5-0203-3992-808E890ECD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A18DE8B8-7F89-110E-D562-571D5B7ED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51275"/>
            <a:ext cx="10363200" cy="1380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081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68AD1-C208-FF9F-5365-23697422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Ecuación diferencial de segundo orden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2C60D5-50F5-0203-3992-808E890E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/>
              <a:t>Para hallar la solución particular resulta conveniente considerar:</a:t>
            </a:r>
          </a:p>
          <a:p>
            <a:pPr marL="0" indent="0">
              <a:buNone/>
            </a:pPr>
            <a:endParaRPr lang="es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D88CD0-068C-6E54-5471-EFF297144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2750435"/>
            <a:ext cx="8958263" cy="3016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681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5C59E-66E7-247B-3091-E500759A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924F530-0E0A-091B-E7F8-8E4434B0E5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−5</m:t>
                    </m:r>
                    <m:acc>
                      <m:accPr>
                        <m:chr m:val="̇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S" dirty="0"/>
                  <a:t> con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=3.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US" dirty="0"/>
              </a:p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+2</m:t>
                    </m:r>
                    <m:acc>
                      <m:accPr>
                        <m:chr m:val="̇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s-US" dirty="0"/>
                  <a:t> con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S" dirty="0"/>
              </a:p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S" dirty="0"/>
                  <a:t> con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924F530-0E0A-091B-E7F8-8E4434B0E5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0170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692</Words>
  <Application>Microsoft Office PowerPoint</Application>
  <PresentationFormat>Panorámica</PresentationFormat>
  <Paragraphs>62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Gill Sans MT</vt:lpstr>
      <vt:lpstr>Galería</vt:lpstr>
      <vt:lpstr>Clase  XVII Sistema masa - resorte </vt:lpstr>
      <vt:lpstr>Ecuaciones diferenciales</vt:lpstr>
      <vt:lpstr>Variables separables</vt:lpstr>
      <vt:lpstr>Ejemplos</vt:lpstr>
      <vt:lpstr>Ecuaciones lineales de primer orden</vt:lpstr>
      <vt:lpstr>Ejemplos</vt:lpstr>
      <vt:lpstr>Ecuación diferencial de segundo orden</vt:lpstr>
      <vt:lpstr>Ecuación diferencial de segundo orden</vt:lpstr>
      <vt:lpstr>Ejemplos</vt:lpstr>
      <vt:lpstr>Las ecuaciones diferenciales en física</vt:lpstr>
      <vt:lpstr>Sistema masa resorte</vt:lpstr>
      <vt:lpstr>Sistema masa resorte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192</cp:revision>
  <dcterms:created xsi:type="dcterms:W3CDTF">2020-08-26T17:45:42Z</dcterms:created>
  <dcterms:modified xsi:type="dcterms:W3CDTF">2022-11-04T15:20:46Z</dcterms:modified>
</cp:coreProperties>
</file>