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78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27-Oct-21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XIV</a:t>
            </a:r>
            <a:br>
              <a:rPr lang="es-US" sz="4800"/>
            </a:br>
            <a:r>
              <a:rPr lang="es-US" sz="4800"/>
              <a:t>Ejemplos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65BB6-1F7A-43CA-BF30-8B963484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pasada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193A92B-3D2E-4EA1-AC07-58338E4FF1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Una piedra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tiene una velocidad horizontal con magnitud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12,0 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cuando está en el punto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" dirty="0"/>
                  <a:t> como se muestra en la figura: ¿qué momento angular tiene la piedra con respecto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ES" dirty="0"/>
                  <a:t> en ese instante?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193A92B-3D2E-4EA1-AC07-58338E4FF1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r="-161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93401815-9C3D-43EE-B4E4-2504090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C52205-72B7-41BE-99DF-6B24F25E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98BFFC9-C8B3-41FE-B9CC-C492B079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EE6DBD97-F836-4CAD-A7BD-B6D5E836F2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14556"/>
          <a:stretch/>
        </p:blipFill>
        <p:spPr>
          <a:xfrm>
            <a:off x="6277257" y="2174242"/>
            <a:ext cx="46138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3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0D7-7C1D-47AC-BC43-9E9E8A5FB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AE4AC1D-D972-40BF-A6BC-EBAD544526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82621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Un aro </a:t>
                </a:r>
                <a:r>
                  <a:rPr lang="es-ES" b="0" i="0" dirty="0">
                    <a:effectLst/>
                    <a:latin typeface="CambriaMath"/>
                  </a:rPr>
                  <a:t>(𝐴)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, un disco </a:t>
                </a:r>
                <a:r>
                  <a:rPr lang="es-ES" b="0" i="0" dirty="0">
                    <a:effectLst/>
                    <a:latin typeface="CambriaMath"/>
                  </a:rPr>
                  <a:t>(𝐷)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y una esfera </a:t>
                </a:r>
                <a:r>
                  <a:rPr lang="es-ES" b="0" i="0" dirty="0">
                    <a:effectLst/>
                    <a:latin typeface="CambriaMath"/>
                  </a:rPr>
                  <a:t>(𝐸)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de igual masa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y radio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se encuentran en reposo sobre una superficie horizontal rugosa. Si reciben un impulso de la misma magnitud, justo a la altura de su centro de masas, comienzan a deslizar y a rodar. </a:t>
                </a:r>
              </a:p>
              <a:p>
                <a:pPr marL="0" indent="0" algn="just">
                  <a:buNone/>
                </a:pP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Cuando dejan de deslizar, ¿cómo se comparan las velocidades de sus centros de masa?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AE4AC1D-D972-40BF-A6BC-EBAD544526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82621" cy="3450613"/>
              </a:xfrm>
              <a:blipFill>
                <a:blip r:embed="rId2"/>
                <a:stretch>
                  <a:fillRect l="-1111" r="-111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E857995B-0F36-407F-A595-9354CFA2C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425" y="2284962"/>
            <a:ext cx="3844429" cy="29121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855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33BF2-6930-4912-A15C-C1883267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A5CF2D-2D83-4926-B883-3A474BE03A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Un cilindro uniforme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90 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y radio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0,4 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está dispuesto de modo que gira sin rozamiento alrededor de su eje de simetría, gracias a una correa de transmisión que se enrolla sobre su perímetro y ejerce un torque constante. Inicialmente el cilindro tiene velocidad angular cero y a los 23 segundos, su velocidad angular es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500 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𝑟𝑒𝑣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s-ES" i="0" dirty="0" smtClean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s-ES" i="0" dirty="0" smtClean="0">
                        <a:latin typeface="Cambria Math" panose="02040503050406030204" pitchFamily="18" charset="0"/>
                      </a:rPr>
                      <m:t>⁡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s-ES" dirty="0"/>
                  <a:t>¿Cuál es su momento angular en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=23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?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s-ES" dirty="0"/>
                  <a:t>¿Cuánto vale el torque que actúa sobre el cilindro?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s-ES" dirty="0"/>
                  <a:t>¿Cuánto vale el módulo de la fuerza de rozamiento que actúa sobre la periferia del cilindro?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A5CF2D-2D83-4926-B883-3A474BE03A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88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008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1A8BE-656D-431E-85A3-26879C9C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4BDE4CF-1692-4E6B-B7D3-4162069349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Un bicho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s-ES" dirty="0"/>
                  <a:t> está parado en el extremo de una barra delgada uniforme que inicialmente está en reposo en una mesa horizontal lisa. El otro extremo de la barra pivotea en torno a un clavo incrustado en la mesa, y puede girar libremente sin fricción. La masa de la barra es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50,0 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s-ES" dirty="0"/>
                  <a:t> y su longitud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ES" dirty="0"/>
                  <a:t>. El bicho salta en dirección horizontal, perpendicular a la barra, con rapidez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20,0 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relativa a la mesa.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Calcula la rapidez angular de la barra inmediatamente después del salto del bicho.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Calcula la energía cinética total del sistema inmediatamente después del salto.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¿De dónde proviene la energía?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4BDE4CF-1692-4E6B-B7D3-4162069349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88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66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77302-FBC6-4B9A-9D36-7335C2B6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08AE05-7CB5-4FEC-94B4-D3BE996FF8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En la figura se muestra una barra uniforme de longitud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 y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que cuelga de un pivote en la parte superior. La barra, inicialmente en reposo, recibe el choque de una partícula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/10</m:t>
                    </m:r>
                  </m:oMath>
                </a14:m>
                <a:r>
                  <a:rPr lang="es-ES" dirty="0"/>
                  <a:t> en un punto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=0,8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 por debajo del pivote. La masa se pega a la barra.</a:t>
                </a:r>
              </a:p>
              <a:p>
                <a:pPr marL="0" indent="0" algn="just">
                  <a:buNone/>
                </a:pPr>
                <a:r>
                  <a:rPr lang="es-ES" dirty="0"/>
                  <a:t>¿Cuál debe ser el módulo de la velocidad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s-ES" dirty="0"/>
                  <a:t> de la partícula para que el ángulo máximo entre la barra y la vertical sea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s-ES" dirty="0"/>
                  <a:t>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408AE05-7CB5-4FEC-94B4-D3BE996FF8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  <a:blipFill>
                <a:blip r:embed="rId2"/>
                <a:stretch>
                  <a:fillRect l="-984" r="-108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Diagrama, Dibujo de ingeniería&#10;&#10;Descripción generada automáticamente">
            <a:extLst>
              <a:ext uri="{FF2B5EF4-FFF2-40B4-BE49-F238E27FC236}">
                <a16:creationId xmlns:a16="http://schemas.microsoft.com/office/drawing/2014/main" id="{347F7339-0264-4C8B-B386-317A64995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174" y="2015734"/>
            <a:ext cx="288126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54362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5127</TotalTime>
  <Words>466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CambriaMath</vt:lpstr>
      <vt:lpstr>Gill Sans MT</vt:lpstr>
      <vt:lpstr>Galería</vt:lpstr>
      <vt:lpstr>Clase  XIV Ejemplos </vt:lpstr>
      <vt:lpstr>Ejemplo Clase pasada</vt:lpstr>
      <vt:lpstr>Ejemplo 1</vt:lpstr>
      <vt:lpstr>Ejemplo 2</vt:lpstr>
      <vt:lpstr>Ejemplo 3</vt:lpstr>
      <vt:lpstr>Ejemplo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187</cp:revision>
  <dcterms:created xsi:type="dcterms:W3CDTF">2020-08-26T17:45:42Z</dcterms:created>
  <dcterms:modified xsi:type="dcterms:W3CDTF">2021-10-27T20:53:04Z</dcterms:modified>
</cp:coreProperties>
</file>