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75" r:id="rId3"/>
    <p:sldId id="276" r:id="rId4"/>
    <p:sldId id="277" r:id="rId5"/>
    <p:sldId id="274" r:id="rId6"/>
    <p:sldId id="273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19-Oct-22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XIII</a:t>
            </a:r>
            <a:br>
              <a:rPr lang="es-US" sz="4800" dirty="0"/>
            </a:br>
            <a:r>
              <a:rPr lang="es-US" sz="4800" dirty="0"/>
              <a:t>Energía cinética</a:t>
            </a:r>
            <a:br>
              <a:rPr lang="es-US" sz="4800" dirty="0"/>
            </a:br>
            <a:r>
              <a:rPr lang="es-US" sz="4800" dirty="0"/>
              <a:t>Momento angular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959A-145D-4852-B2B6-7BCED5D5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cinética de rotación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38708CE-8C5A-4A77-AC20-C651E5EF17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S" dirty="0"/>
                  <a:t>Un disco puede rodar respecto a su eje, manteniendo su centro de masa en reposo. La energía cinética tal como la conocemos es nula, pero esta idea resulta contradictoria ya que existen masas en movimiento por la rotación. </a:t>
                </a:r>
              </a:p>
              <a:p>
                <a:pPr marL="0" indent="0" algn="just">
                  <a:buNone/>
                </a:pPr>
                <a:r>
                  <a:rPr lang="es-US" dirty="0"/>
                  <a:t>Si consideramos la energía cinética de una partícula que se encuentra a una distancia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US" dirty="0"/>
                  <a:t> del eje de rotación de un rígido que gira con velocidad angular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S" dirty="0"/>
                  <a:t>, esta vale: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La energía cinética de rotación de todo el rígido resulta: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38708CE-8C5A-4A77-AC20-C651E5EF17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16431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84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8C45E-C327-42AF-8508-5E5DF998D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Ejemplo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184EA43-AE3D-4D2C-85BB-1404254F37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01982" cy="4127614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El disco 1 de la figura, homogéneo de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y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rueda sin deslizar sobre una superficie horizontal. Sobre él está enrollada una cuerda ideal que pasa sin deslizar sobre el disco 2, idéntico al primero.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En el extremo sin enrollar de la cuerda se encuentra un bloque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, inicialmente a una altura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por encima del suelo. </a:t>
                </a:r>
              </a:p>
              <a:p>
                <a:pPr marL="0" indent="0" algn="just">
                  <a:buNone/>
                </a:pPr>
                <a:r>
                  <a:rPr lang="es-ES" dirty="0"/>
                  <a:t>Si el sistema parte del reposo, calcula la velocidad angular del disco 1 cuando el bloque toca el piso.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184EA43-AE3D-4D2C-85BB-1404254F37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01982" cy="4127614"/>
              </a:xfrm>
              <a:blipFill>
                <a:blip r:embed="rId2"/>
                <a:stretch>
                  <a:fillRect l="-1129" t="-148" r="-124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B7C65A2F-ED86-4ADB-90EA-42DAD0A50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341" y="2972081"/>
            <a:ext cx="4045513" cy="22149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440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383FB-4784-468C-9E09-BCFDD980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Ejemplo</a:t>
            </a:r>
            <a:r>
              <a:rPr lang="en-US" dirty="0"/>
              <a:t> 2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C000AB6-2150-424C-BB57-7E5E1340EF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800" dirty="0"/>
                  <a:t>Un carrete de alambre de masa </a:t>
                </a:r>
                <a14:m>
                  <m:oMath xmlns:m="http://schemas.openxmlformats.org/officeDocument/2006/math">
                    <m:r>
                      <a:rPr lang="es-ES" sz="18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sz="1800" dirty="0"/>
                  <a:t> y radio </a:t>
                </a:r>
                <a14:m>
                  <m:oMath xmlns:m="http://schemas.openxmlformats.org/officeDocument/2006/math">
                    <m:r>
                      <a:rPr lang="es-ES" sz="18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sz="1800" dirty="0"/>
                  <a:t> se desenrolla con una fuerza constante </a:t>
                </a:r>
                <a14:m>
                  <m:oMath xmlns:m="http://schemas.openxmlformats.org/officeDocument/2006/math">
                    <m:r>
                      <a:rPr lang="es-ES" sz="18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ES" sz="1800" dirty="0"/>
                  <a:t>. Suponiendo que el carrete es un cilindro sólido uniforme que no desliza, calcula: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eriod"/>
                </a:pPr>
                <a:r>
                  <a:rPr lang="es-ES" sz="1800" dirty="0"/>
                  <a:t>la aceleración del centro de masa,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eriod"/>
                </a:pPr>
                <a:r>
                  <a:rPr lang="es-ES" sz="1800" dirty="0"/>
                  <a:t>la fuerza de fricción que ejerce el piso.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eriod"/>
                </a:pPr>
                <a:r>
                  <a:rPr lang="es-ES" sz="1800" dirty="0"/>
                  <a:t>Si el cilindro parte del reposo, ¿cuál es la rapidez de su centro de masa después de que éste se desplazó una distancia 𝑑?</a:t>
                </a:r>
              </a:p>
              <a:p>
                <a:pPr>
                  <a:lnSpc>
                    <a:spcPct val="110000"/>
                  </a:lnSpc>
                </a:pPr>
                <a:endParaRPr lang="es-US" sz="17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C000AB6-2150-424C-BB57-7E5E1340EF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173" t="-883" r="-1320" b="-2084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650E06-2AD8-4C9F-9A81-A4A8ACE4C1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7" r="-2" b="-2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C166F-8E34-4232-9CE8-FA6967F7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Momento angular de una partícula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08ED4F9-1BB3-4046-BB43-0DFADC8954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S" dirty="0"/>
                  <a:t>Se define el momento angular de una partícula respecto a un punto como el producto vectorial entre el vector posición y el vector cantidad de movimiento de la partícula.</a:t>
                </a:r>
              </a:p>
              <a:p>
                <a:pPr marL="0" indent="0" algn="just">
                  <a:buNone/>
                </a:pPr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08ED4F9-1BB3-4046-BB43-0DFADC8954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2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BFD0A-4AC4-4A44-96E1-544D6346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Momento angular de un Rígido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B835966-A91E-4684-9B6C-129EB4A6BB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El momento angular de un rígido desde un punto se va a conservar cuando no exista torque respecto al mismo punto actuante sobre el rígido.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B835966-A91E-4684-9B6C-129EB4A6BB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1413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1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65BB6-1F7A-43CA-BF30-8B963484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 err="1"/>
              <a:t>Ejemplo</a:t>
            </a:r>
            <a:r>
              <a:rPr lang="en-US" dirty="0"/>
              <a:t> 3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93A92B-3D2E-4EA1-AC07-58338E4FF1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Una piedra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tiene una velocidad horizontal con magnitud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12,0 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cuando está en el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" dirty="0"/>
                  <a:t> como se muestra en la figura: ¿qué momento angular tiene la piedra con respecto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dirty="0"/>
                  <a:t> en ese instante?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193A92B-3D2E-4EA1-AC07-58338E4FF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r="-161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EE6DBD97-F836-4CAD-A7BD-B6D5E836F2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14556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427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Galería</vt:lpstr>
      <vt:lpstr>Clase  XIII Energía cinética Momento angular </vt:lpstr>
      <vt:lpstr>Energía cinética de rotación</vt:lpstr>
      <vt:lpstr>Ejemplo</vt:lpstr>
      <vt:lpstr>Ejemplo 2</vt:lpstr>
      <vt:lpstr>Momento angular de una partícula</vt:lpstr>
      <vt:lpstr>Momento angular de un Rígido</vt:lpstr>
      <vt:lpstr>Ejemplo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186</cp:revision>
  <dcterms:created xsi:type="dcterms:W3CDTF">2020-08-26T17:45:42Z</dcterms:created>
  <dcterms:modified xsi:type="dcterms:W3CDTF">2022-10-19T23:02:13Z</dcterms:modified>
</cp:coreProperties>
</file>