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12-Sep-22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</a:t>
            </a:r>
            <a:br>
              <a:rPr lang="es-US" sz="4800" dirty="0"/>
            </a:br>
            <a:r>
              <a:rPr lang="es-US" sz="4800" dirty="0"/>
              <a:t>Energía mecánica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</a:t>
            </a:r>
            <a:r>
              <a:rPr lang="es-US" sz="2000"/>
              <a:t>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1C45B-C3D1-4602-ACC7-09B5EB67D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807C814-B47E-4516-B0AB-FF64963E31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 bloque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parte del reposo en una pista lisa tal como muestra la figura. El cuerpo desliza y llega finalmente a un resorte de constante elástica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=1.000</m:t>
                    </m:r>
                    <m:f>
                      <m:fPr>
                        <m:type m:val="skw"/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s-ES" dirty="0"/>
                  <a:t>y longitud natural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s-ES" dirty="0"/>
              </a:p>
              <a:p>
                <a:pPr marL="0" indent="0" algn="just">
                  <a:buNone/>
                </a:pPr>
                <a:r>
                  <a:rPr lang="es-ES" dirty="0"/>
                  <a:t>¿Cuál es la velocidad del bloque cuando el resorte se encuentra comprimido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ES" dirty="0"/>
                  <a:t>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807C814-B47E-4516-B0AB-FF64963E31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t="-177" r="-8358" b="-40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255EB66C-E6C8-4CB1-B74E-9005383B1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257" y="2842480"/>
            <a:ext cx="4613872" cy="178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1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D04CE-8DAD-4D89-87E5-492EAE9C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BA029BC-B3B7-4A33-A49D-DC9C798500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Una cuenta se desliza sin fricción dando un giro completo en el rizo. Si la cuenta se suelta desde una altura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=3,5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desde la base del rizo: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s-ES" dirty="0"/>
                  <a:t>¿Cuál es su rapidez en el punto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/>
                  <a:t>?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s-ES" dirty="0"/>
                  <a:t>¿Qué tan grande es la fuerza normal sobre ella si su masa es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5,0 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s-ES" dirty="0"/>
                  <a:t>?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BA029BC-B3B7-4A33-A49D-DC9C798500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t="-177" r="-293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84AC6483-7F08-44EA-BBC4-58A2F631C1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47"/>
          <a:stretch/>
        </p:blipFill>
        <p:spPr>
          <a:xfrm>
            <a:off x="6564237" y="2228850"/>
            <a:ext cx="4039912" cy="306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2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30C10-A875-4571-A83C-73ECF8C4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Fuerzas conservativas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6702C23-F52C-4457-BEC7-AD6DCB6858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Existen algunas fuerzas cuyo trabajo no depende de la trayectoria. A estas fuerzas les llamaremos conservativas.</a:t>
                </a:r>
              </a:p>
              <a:p>
                <a:pPr marL="0" indent="0">
                  <a:buNone/>
                </a:pPr>
                <a:r>
                  <a:rPr lang="es-US" dirty="0"/>
                  <a:t>Su trabajo depende únicamente del punto inicial y el punto final.</a:t>
                </a:r>
              </a:p>
              <a:p>
                <a:pPr marL="0" indent="0">
                  <a:buNone/>
                </a:pPr>
                <a:r>
                  <a:rPr lang="es-US" dirty="0"/>
                  <a:t>Otra forma de definir una fuerza conservativa es que el trabajo realizado al recorrer una trayectoria cerrada es cero.</a:t>
                </a:r>
              </a:p>
              <a:p>
                <a:pPr marL="0" indent="0">
                  <a:buNone/>
                </a:pPr>
                <a:r>
                  <a:rPr lang="es-US" dirty="0"/>
                  <a:t>El peso es una fuerza conservativa.</a:t>
                </a:r>
              </a:p>
              <a:p>
                <a:pPr marL="0" indent="0">
                  <a:buNone/>
                </a:pPr>
                <a:r>
                  <a:rPr lang="es-US" dirty="0"/>
                  <a:t>Matemáticamente diremos que una fuerza es conservativa cuando proviene de un potencial de la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6702C23-F52C-4457-BEC7-AD6DCB6858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952" b="-989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50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8FB57-78C6-43EC-9394-327DBB93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</a:t>
            </a:r>
            <a:r>
              <a:rPr lang="es-US" dirty="0" err="1"/>
              <a:t>GravitatoriA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F97E15-636D-493E-BD56-D602B84E53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Buscamos un potencial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s-US" dirty="0"/>
                  <a:t> de la forma: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F97E15-636D-493E-BD56-D602B84E5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b="-494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62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9EECA-0588-42CB-B5C2-655AA023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Gravitatoria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887A2EA-88A7-42D8-A81B-428201F89E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𝑚𝑔𝑦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US" dirty="0"/>
                  <a:t>La energía potencial gravitatoria estará definida a menos de una constante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𝑃𝐺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𝑚𝑔h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887A2EA-88A7-42D8-A81B-428201F89E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b="-901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61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FA7CB-1E4D-4940-8C1E-F9FB68CC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elástica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A7A493C-1422-48A3-B78B-13DBEBCFD5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En el caso de un resorte, la fuerza elástica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Y su dirección estará determinada por la dirección del resorte. Asumiremos, sin pérdida de generalidad, que el resorte está orientado según el eje de las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A7A493C-1422-48A3-B78B-13DBEBCFD5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50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8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2A0FF-CB35-45C5-8599-3A6449B0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elástica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47C99FF-C01F-489E-84D5-F601F675AF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.∆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47C99FF-C01F-489E-84D5-F601F675AF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8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85EF-DB3B-4A2B-8FD0-E2BD77E8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mecánica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488ABC5-03BB-49AD-A108-DB232B38E0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US" dirty="0"/>
                  <a:t>Definiremos la energía mecánica como la suma de:</a:t>
                </a:r>
              </a:p>
              <a:p>
                <a:r>
                  <a:rPr lang="es-US" dirty="0"/>
                  <a:t>Energía cinética</a:t>
                </a:r>
              </a:p>
              <a:p>
                <a:r>
                  <a:rPr lang="es-US" dirty="0"/>
                  <a:t>Energía potencial gravitatoria</a:t>
                </a:r>
              </a:p>
              <a:p>
                <a:r>
                  <a:rPr lang="es-US" dirty="0"/>
                  <a:t>Energía potencial elástica</a:t>
                </a:r>
              </a:p>
              <a:p>
                <a:r>
                  <a:rPr lang="es-US" dirty="0"/>
                  <a:t>Otras energías potenciales (si existieran)</a:t>
                </a:r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𝐸𝑀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𝑃𝐺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488ABC5-03BB-49AD-A108-DB232B38E0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5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D0BDA-7806-4388-90AC-78093D77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Teorema del trabajo y la energía mecánica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E6A3EA-A648-4753-A5EB-E195530EF0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La variación de energía mecánica será igual al trabajo de las fuerzas no conservativas que actúen sobre una partícula.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𝑐𝑜𝑛𝑠𝑒𝑟𝑣𝑎𝑡𝑖𝑣𝑎𝑠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9E6A3EA-A648-4753-A5EB-E195530EF0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86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998F3-320F-4AB1-85DC-C803595A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595853D-AF65-4E6B-BF76-47C0F1B0E4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sz="1700" dirty="0"/>
                  <a:t>Una partícula de masa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=5,0 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sz="1700" dirty="0"/>
                  <a:t> se suelta desde el punto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sz="1700" dirty="0"/>
                  <a:t> y desliza sobre la pista sin fricción como se muestra en la figura. 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sz="1700" dirty="0"/>
                  <a:t>Determine:</a:t>
                </a:r>
              </a:p>
              <a:p>
                <a:pPr marL="457200" indent="-457200" algn="just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ES" sz="1700" dirty="0"/>
                  <a:t>La rapidez de la partícula en los puntos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ES" sz="1700" dirty="0"/>
                  <a:t> y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sz="1700" dirty="0"/>
                  <a:t>.</a:t>
                </a:r>
              </a:p>
              <a:p>
                <a:pPr marL="457200" indent="-457200" algn="just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ES" sz="1700" dirty="0"/>
                  <a:t>El trabajo neto realizado por la fuerza de gravedad al mover la partícula de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sz="1700" dirty="0"/>
                  <a:t> a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sz="1700" dirty="0"/>
                  <a:t>.</a:t>
                </a:r>
                <a:endParaRPr lang="es-US" sz="17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595853D-AF65-4E6B-BF76-47C0F1B0E4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880" t="-530" r="-1026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DC826EF9-5039-4074-A5AB-5C1CC2B0E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257" y="2531043"/>
            <a:ext cx="4613872" cy="24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5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499</Words>
  <Application>Microsoft Office PowerPoint</Application>
  <PresentationFormat>Panorámica</PresentationFormat>
  <Paragraphs>57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Gill Sans MT</vt:lpstr>
      <vt:lpstr>Galería</vt:lpstr>
      <vt:lpstr>Clase  X Energía mecánica </vt:lpstr>
      <vt:lpstr>Fuerzas conservativas</vt:lpstr>
      <vt:lpstr>Energía Potencial GravitatoriA</vt:lpstr>
      <vt:lpstr>Energía potencial Gravitatoria</vt:lpstr>
      <vt:lpstr>Energía potencial elástica</vt:lpstr>
      <vt:lpstr>Energía potencial elástica</vt:lpstr>
      <vt:lpstr>Energía mecánica</vt:lpstr>
      <vt:lpstr>Teorema del trabajo y la energía mecánica</vt:lpstr>
      <vt:lpstr>Ejemplo 1</vt:lpstr>
      <vt:lpstr>Ejemplo 2</vt:lpstr>
      <vt:lpstr>Ejemplo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182</cp:revision>
  <dcterms:created xsi:type="dcterms:W3CDTF">2020-08-26T17:45:42Z</dcterms:created>
  <dcterms:modified xsi:type="dcterms:W3CDTF">2022-09-12T14:39:21Z</dcterms:modified>
</cp:coreProperties>
</file>