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05-Aug-22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1</a:t>
            </a:r>
            <a:br>
              <a:rPr lang="es-US" sz="4800" dirty="0"/>
            </a:br>
            <a:r>
              <a:rPr lang="es-US" sz="4800" dirty="0"/>
              <a:t>introducción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A528C61-26BF-4D64-BD79-7AC1CB42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s-UY"/>
              <a:t>Sistemas de coordenadas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Podemos definir un punto en el espacio a través de sus componentes en cada uno de los ejes.</a:t>
                </a:r>
              </a:p>
              <a:p>
                <a:pPr marL="0" indent="0" algn="just">
                  <a:buNone/>
                </a:pPr>
                <a:r>
                  <a:rPr lang="es-UY" dirty="0"/>
                  <a:t>Definimos la posición del punto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Y" dirty="0"/>
                  <a:t> como el vector que va desde el origen de coordenadas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s-UY" dirty="0"/>
                  <a:t> hasta el punto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Y" dirty="0"/>
                  <a:t>.</a:t>
                </a:r>
              </a:p>
            </p:txBody>
          </p:sp>
        </mc:Choice>
        <mc:Fallback xmlns="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  <a:blipFill>
                <a:blip r:embed="rId2"/>
                <a:stretch>
                  <a:fillRect l="-1727" t="-177" r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9524EA-9D15-4E55-8537-18AAFE115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 bwMode="auto">
          <a:xfrm>
            <a:off x="6194578" y="1338418"/>
            <a:ext cx="4622895" cy="343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A528C61-26BF-4D64-BD79-7AC1CB42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s-UY"/>
              <a:t>Sistemas de coordenadas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Para poder describir correctamente el vector posición de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Y" dirty="0"/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Y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s-UY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Y" dirty="0"/>
                  <a:t>) tendremos que definirnos los </a:t>
                </a:r>
                <a:r>
                  <a:rPr lang="es-UY" dirty="0" err="1"/>
                  <a:t>versores</a:t>
                </a:r>
                <a:r>
                  <a:rPr lang="es-UY" dirty="0"/>
                  <a:t> (vectores unitarios)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s-UY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s-UY" dirty="0"/>
                  <a:t>.</a:t>
                </a:r>
              </a:p>
              <a:p>
                <a:pPr marL="0" indent="0" algn="just">
                  <a:buNone/>
                </a:pPr>
                <a:r>
                  <a:rPr lang="es-UY" dirty="0"/>
                  <a:t>El </a:t>
                </a:r>
                <a:r>
                  <a:rPr lang="es-UY" dirty="0" err="1"/>
                  <a:t>versor</a:t>
                </a:r>
                <a:r>
                  <a:rPr lang="es-UY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s-UY" dirty="0"/>
                  <a:t> es un vector que toma la dirección del eje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Y" dirty="0"/>
                  <a:t> y tiene módulo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UY" dirty="0"/>
                  <a:t>. </a:t>
                </a:r>
              </a:p>
            </p:txBody>
          </p:sp>
        </mc:Choice>
        <mc:Fallback xmlns="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  <a:blipFill>
                <a:blip r:embed="rId2"/>
                <a:stretch>
                  <a:fillRect l="-1727" t="-177" r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9524EA-9D15-4E55-8537-18AAFE115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 bwMode="auto">
          <a:xfrm>
            <a:off x="6194578" y="1338418"/>
            <a:ext cx="4622895" cy="343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66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A528C61-26BF-4D64-BD79-7AC1CB42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s-UY"/>
              <a:t>Sistemas de coordenadas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De esa forma podemos escribir el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Y" dirty="0"/>
                  <a:t> de la siguiente forma: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35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1" y="2015732"/>
                <a:ext cx="3526523" cy="3450613"/>
              </a:xfrm>
              <a:blipFill>
                <a:blip r:embed="rId2"/>
                <a:stretch>
                  <a:fillRect l="-1727" r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9524EA-9D15-4E55-8537-18AAFE115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 bwMode="auto">
          <a:xfrm>
            <a:off x="6194578" y="1338418"/>
            <a:ext cx="4622895" cy="343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08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DB8E-B35F-48F1-940D-8B951B0F8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85EB93-0DB6-40CB-9DDA-CC452BB9C0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ES" dirty="0"/>
                  <a:t>La posición de un avión que vuela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5,0 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de altura, la situamos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1,5 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s-ES" dirty="0"/>
                  <a:t> Norte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2,5 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s-ES" dirty="0"/>
                  <a:t> Este.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ES" dirty="0"/>
                  <a:t>¿Qué distancia hay desde el punto de observación hasta el avión?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ES" dirty="0"/>
                  <a:t>¿Con qué ángulo (respecto del Norte en el plano horizontal) lo vemos?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ES" dirty="0"/>
                  <a:t>Expresa el vector posición del avión desde nuestra posición en función de los </a:t>
                </a:r>
                <a:r>
                  <a:rPr lang="es-ES" dirty="0" err="1"/>
                  <a:t>versores</a:t>
                </a:r>
                <a:r>
                  <a:rPr lang="es-E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s-E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s-ES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ES" dirty="0"/>
                  <a:t>¿Con qué ángulo de elevación (por encima del plano horizontal de nuestra posición) vemos el avión?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85EB93-0DB6-40CB-9DDA-CC452BB9C0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1079" b="-5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1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A580-B079-4814-B9BB-1445C73C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Sistemas de unidades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771C9-E1E4-4892-A09E-8A2183C76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/>
              <a:t>Cada campo de la Física tiene su conjunto de magnitudes fundamentales.</a:t>
            </a:r>
          </a:p>
          <a:p>
            <a:pPr marL="0" indent="0">
              <a:buNone/>
            </a:pPr>
            <a:r>
              <a:rPr lang="es-UY" dirty="0"/>
              <a:t>En el caso de la Mecánica, estas magnitudes son:</a:t>
            </a:r>
          </a:p>
          <a:p>
            <a:r>
              <a:rPr lang="es-UY" dirty="0"/>
              <a:t>Longitud</a:t>
            </a:r>
          </a:p>
          <a:p>
            <a:r>
              <a:rPr lang="es-UY" dirty="0"/>
              <a:t>Masa</a:t>
            </a:r>
          </a:p>
          <a:p>
            <a:r>
              <a:rPr lang="es-UY" dirty="0"/>
              <a:t>Tiempo</a:t>
            </a:r>
          </a:p>
          <a:p>
            <a:pPr marL="0" indent="0">
              <a:buNone/>
            </a:pPr>
            <a:r>
              <a:rPr lang="es-UY" dirty="0"/>
              <a:t>En el SI se definen el metro, el kilogramo y el segundo como las unidades para dichas magnitudes.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8CE5-26F5-4CE0-9964-958E0151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¿Cómo se definen: el metro, el kilogramo y el segundo?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FCFFF-887A-4DB5-BDA3-59BF7F6444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/>
              <a:t>Tiempo para investigar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6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30FB-0D56-4FEF-88A3-8204E7696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Análisis dimensional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2AAC81-6E1C-437F-8FD3-0F16200EB3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Todas las ecuaciones que veamos en este curso están obligadas a ser coherentes con sus respectivas dimensiones.</a:t>
                </a:r>
              </a:p>
              <a:p>
                <a:pPr marL="0" indent="0">
                  <a:buNone/>
                </a:pPr>
                <a:r>
                  <a:rPr lang="es-UY" dirty="0"/>
                  <a:t>Por ejemplo: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UY" dirty="0"/>
              </a:p>
              <a:p>
                <a:pPr marL="0" indent="0">
                  <a:buNone/>
                </a:pPr>
                <a:r>
                  <a:rPr lang="es-UY" dirty="0"/>
                  <a:t>Esta ecuación es incorrecta ya que ambos términos no son sumables.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2AAC81-6E1C-437F-8FD3-0F16200EB3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1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59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30FB-0D56-4FEF-88A3-8204E7696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Análisis dimensional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2AAC81-6E1C-437F-8FD3-0F16200EB3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Esta herramienta será muy útil para:</a:t>
                </a:r>
              </a:p>
              <a:p>
                <a:pPr algn="just"/>
                <a:r>
                  <a:rPr lang="es-UY" dirty="0"/>
                  <a:t>Corregir alguna ecuación cuando tengamos alguna duda de su estructura</a:t>
                </a:r>
              </a:p>
              <a:p>
                <a:pPr algn="just"/>
                <a:r>
                  <a:rPr lang="es-UY" dirty="0"/>
                  <a:t>Verificar que las expresiones a las que lleguemos en los ejercicios sean coherentes</a:t>
                </a:r>
              </a:p>
              <a:p>
                <a:pPr algn="just"/>
                <a:endParaRPr lang="es-UY" dirty="0"/>
              </a:p>
              <a:p>
                <a:pPr marL="0" indent="0" algn="just">
                  <a:buNone/>
                </a:pPr>
                <a:r>
                  <a:rPr lang="es-UY" dirty="0"/>
                  <a:t>En general diremos que toda ley de la Mecánica podrá ser escrita como producto de la longitud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, la masa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y el tiempo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UY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, es decir: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2AAC81-6E1C-437F-8FD3-0F16200EB3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96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0A677-3201-4CDF-90E2-25193489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0A7D2B-1520-404E-8065-B0DD95AB7B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s-ES" dirty="0"/>
                  <a:t>El volumen de cierto objeto como función del tiempo se calcula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E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𝐵𝑡</m:t>
                    </m:r>
                  </m:oMath>
                </a14:m>
                <a:r>
                  <a:rPr lang="es-ES" dirty="0"/>
                  <a:t>, donde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ES" dirty="0"/>
                  <a:t> es el tiempo medido en segundos 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ES" dirty="0"/>
                  <a:t> está en metros cúbicos. </a:t>
                </a:r>
                <a:br>
                  <a:rPr lang="es-ES" dirty="0"/>
                </a:br>
                <a:r>
                  <a:rPr lang="es-ES" dirty="0"/>
                  <a:t>Determinar las dimensiones de las constantes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s-ES" dirty="0"/>
                  <a:t>En el Sistema Internacional (SI), la unidad de fuerza es el Newton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s-ES" dirty="0"/>
                  <a:t>). Halla las dimensiones y unidades SI de la constante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s-ES" dirty="0"/>
                  <a:t> en la Ley de Gravitación Universal de Newton </a:t>
                </a:r>
                <a:br>
                  <a:rPr lang="es-ES" dirty="0"/>
                </a:br>
                <a:r>
                  <a:rPr lang="es-ES" dirty="0"/>
                  <a:t>La fuerza de atracción gravitatoria mutua entre dos cuerpos de masas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dirty="0"/>
                  <a:t> , separadas una distancia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ES" dirty="0"/>
                  <a:t>, vale: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𝐺</m:t>
                      </m:r>
                      <m:f>
                        <m:fPr>
                          <m:ctrlPr>
                            <a:rPr lang="es-UY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 dirty="0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UY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 dirty="0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UY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dirty="0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 ;</m:t>
                      </m:r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s-ES" i="1" dirty="0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E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0A7D2B-1520-404E-8065-B0DD95AB7B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254" b="-7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58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FDBA-B356-4505-B045-F42CAEC6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Magnitudes escalares vs vectoriales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89DA7-8BC2-476B-AE5E-77CEBCE06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s-UY" dirty="0"/>
              <a:t>Existen dos tipos de magnitudes: aquellas que son completamente definidas por un número y una unidad, y aquellas en las que además necesitamos definir una dirección y sentido.</a:t>
            </a:r>
          </a:p>
          <a:p>
            <a:pPr marL="0" indent="0">
              <a:buNone/>
            </a:pPr>
            <a:r>
              <a:rPr lang="es-UY" dirty="0"/>
              <a:t>Las primeras reciben el nombre de escalares, y ejemplos de ellas son la longitud, la masa, el tiempo, la temperatura, etc.</a:t>
            </a:r>
          </a:p>
          <a:p>
            <a:pPr marL="0" indent="0">
              <a:buNone/>
            </a:pPr>
            <a:r>
              <a:rPr lang="es-UY" dirty="0"/>
              <a:t>Las segundas reciben el nombre de vectoriales, y ejemplos de ellas son la velocidad, el desplazamiento, las fuerzas,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08514-7D89-41B1-AAF4-3A37B231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Métodos para sumar vectores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AFCB1-87EF-4BB7-825B-56097A5FD3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/>
              <a:t>Método del paralelogramo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79A2DF-0625-4542-A9BD-C15C54082D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/>
              <a:t>Método del polígono</a:t>
            </a:r>
            <a:endParaRPr lang="en-US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F3978A0-A094-4706-9B19-5A3DE4F58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425" y="2882316"/>
            <a:ext cx="2921843" cy="221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ómo se suman dos vectores con la regla del paralelgramo">
            <a:extLst>
              <a:ext uri="{FF2B5EF4-FFF2-40B4-BE49-F238E27FC236}">
                <a16:creationId xmlns:a16="http://schemas.microsoft.com/office/drawing/2014/main" id="{D1C2A91F-F80D-434A-B6A2-F7FD6BB91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99" y="3071674"/>
            <a:ext cx="3328816" cy="202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39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8C61-26BF-4D64-BD79-7AC1CB42E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Sistemas de coordenadas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Y" dirty="0"/>
                  <a:t>En estas primeras clases estaremos hablando sobre Cinemática, es decir, la descripción del movimiento de los cuerpos.</a:t>
                </a:r>
              </a:p>
              <a:p>
                <a:pPr marL="0" indent="0" algn="just">
                  <a:buNone/>
                </a:pPr>
                <a:r>
                  <a:rPr lang="es-UY" dirty="0"/>
                  <a:t>Para poder describir efectivamente cómo se mueve un cuerpo, necesitamos definir un sistema de coordenadas.</a:t>
                </a:r>
              </a:p>
              <a:p>
                <a:pPr marL="0" indent="0" algn="just">
                  <a:buNone/>
                </a:pPr>
                <a:r>
                  <a:rPr lang="es-UY" dirty="0"/>
                  <a:t>Habitualmente trabajamos en el espacio con tres ejes, a los que llamamos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Y" dirty="0"/>
                  <a:t>,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UY" dirty="0"/>
                  <a:t> </a:t>
                </a:r>
                <a:r>
                  <a:rPr lang="es-UY" dirty="0" err="1"/>
                  <a:t>y</a:t>
                </a:r>
                <a:r>
                  <a:rPr lang="es-UY" dirty="0"/>
                  <a:t>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.</a:t>
                </a:r>
                <a:endParaRPr lang="es-UY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99EC44-78D0-4FF6-A072-BD46501835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85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685</Words>
  <Application>Microsoft Office PowerPoint</Application>
  <PresentationFormat>Panorámica</PresentationFormat>
  <Paragraphs>56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Gill Sans MT</vt:lpstr>
      <vt:lpstr>Galería</vt:lpstr>
      <vt:lpstr>Clase  1 introducción </vt:lpstr>
      <vt:lpstr>Sistemas de unidades</vt:lpstr>
      <vt:lpstr>¿Cómo se definen: el metro, el kilogramo y el segundo?</vt:lpstr>
      <vt:lpstr>Análisis dimensional</vt:lpstr>
      <vt:lpstr>Análisis dimensional</vt:lpstr>
      <vt:lpstr>Ejemplos</vt:lpstr>
      <vt:lpstr>Magnitudes escalares vs vectoriales</vt:lpstr>
      <vt:lpstr>Métodos para sumar vectores</vt:lpstr>
      <vt:lpstr>Sistemas de coordenadas</vt:lpstr>
      <vt:lpstr>Sistemas de coordenadas</vt:lpstr>
      <vt:lpstr>Sistemas de coordenadas</vt:lpstr>
      <vt:lpstr>Sistemas de coordenadas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170</cp:revision>
  <dcterms:created xsi:type="dcterms:W3CDTF">2020-08-26T17:45:42Z</dcterms:created>
  <dcterms:modified xsi:type="dcterms:W3CDTF">2022-08-05T19:52:29Z</dcterms:modified>
</cp:coreProperties>
</file>