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21599525" cy="3239928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581">
          <p15:clr>
            <a:srgbClr val="A4A3A4"/>
          </p15:clr>
        </p15:guide>
        <p15:guide id="2" pos="68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7" d="100"/>
          <a:sy n="17" d="100"/>
        </p:scale>
        <p:origin x="2693" y="62"/>
      </p:cViewPr>
      <p:guideLst>
        <p:guide orient="horz" pos="9581"/>
        <p:guide pos="68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86323" y="685800"/>
            <a:ext cx="228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286000" y="685800"/>
            <a:ext cx="228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736319" y="4690236"/>
            <a:ext cx="20127300" cy="12929700"/>
          </a:xfrm>
          <a:prstGeom prst="rect">
            <a:avLst/>
          </a:prstGeom>
        </p:spPr>
        <p:txBody>
          <a:bodyPr spcFirstLastPara="1" wrap="square" lIns="335950" tIns="335950" rIns="335950" bIns="335950" anchor="b" anchorCtr="0">
            <a:normAutofit/>
          </a:bodyPr>
          <a:lstStyle>
            <a:lvl1pPr lvl="0" algn="ctr">
              <a:spcBef>
                <a:spcPts val="0"/>
              </a:spcBef>
              <a:spcAft>
                <a:spcPts val="0"/>
              </a:spcAft>
              <a:buSzPts val="19100"/>
              <a:buNone/>
              <a:defRPr sz="19100"/>
            </a:lvl1pPr>
            <a:lvl2pPr lvl="1" algn="ctr">
              <a:spcBef>
                <a:spcPts val="0"/>
              </a:spcBef>
              <a:spcAft>
                <a:spcPts val="0"/>
              </a:spcAft>
              <a:buSzPts val="19100"/>
              <a:buNone/>
              <a:defRPr sz="19100"/>
            </a:lvl2pPr>
            <a:lvl3pPr lvl="2" algn="ctr">
              <a:spcBef>
                <a:spcPts val="0"/>
              </a:spcBef>
              <a:spcAft>
                <a:spcPts val="0"/>
              </a:spcAft>
              <a:buSzPts val="19100"/>
              <a:buNone/>
              <a:defRPr sz="19100"/>
            </a:lvl3pPr>
            <a:lvl4pPr lvl="3" algn="ctr">
              <a:spcBef>
                <a:spcPts val="0"/>
              </a:spcBef>
              <a:spcAft>
                <a:spcPts val="0"/>
              </a:spcAft>
              <a:buSzPts val="19100"/>
              <a:buNone/>
              <a:defRPr sz="19100"/>
            </a:lvl4pPr>
            <a:lvl5pPr lvl="4" algn="ctr">
              <a:spcBef>
                <a:spcPts val="0"/>
              </a:spcBef>
              <a:spcAft>
                <a:spcPts val="0"/>
              </a:spcAft>
              <a:buSzPts val="19100"/>
              <a:buNone/>
              <a:defRPr sz="19100"/>
            </a:lvl5pPr>
            <a:lvl6pPr lvl="5" algn="ctr">
              <a:spcBef>
                <a:spcPts val="0"/>
              </a:spcBef>
              <a:spcAft>
                <a:spcPts val="0"/>
              </a:spcAft>
              <a:buSzPts val="19100"/>
              <a:buNone/>
              <a:defRPr sz="19100"/>
            </a:lvl6pPr>
            <a:lvl7pPr lvl="6" algn="ctr">
              <a:spcBef>
                <a:spcPts val="0"/>
              </a:spcBef>
              <a:spcAft>
                <a:spcPts val="0"/>
              </a:spcAft>
              <a:buSzPts val="19100"/>
              <a:buNone/>
              <a:defRPr sz="19100"/>
            </a:lvl7pPr>
            <a:lvl8pPr lvl="7" algn="ctr">
              <a:spcBef>
                <a:spcPts val="0"/>
              </a:spcBef>
              <a:spcAft>
                <a:spcPts val="0"/>
              </a:spcAft>
              <a:buSzPts val="19100"/>
              <a:buNone/>
              <a:defRPr sz="19100"/>
            </a:lvl8pPr>
            <a:lvl9pPr lvl="8" algn="ctr">
              <a:spcBef>
                <a:spcPts val="0"/>
              </a:spcBef>
              <a:spcAft>
                <a:spcPts val="0"/>
              </a:spcAft>
              <a:buSzPts val="19100"/>
              <a:buNone/>
              <a:defRPr sz="19100"/>
            </a:lvl9pPr>
          </a:lstStyle>
          <a:p>
            <a:endParaRPr/>
          </a:p>
        </p:txBody>
      </p:sp>
      <p:sp>
        <p:nvSpPr>
          <p:cNvPr id="11" name="Google Shape;11;p2"/>
          <p:cNvSpPr txBox="1">
            <a:spLocks noGrp="1"/>
          </p:cNvSpPr>
          <p:nvPr>
            <p:ph type="subTitle" idx="1"/>
          </p:nvPr>
        </p:nvSpPr>
        <p:spPr>
          <a:xfrm>
            <a:off x="736299" y="17852756"/>
            <a:ext cx="20127300" cy="4992900"/>
          </a:xfrm>
          <a:prstGeom prst="rect">
            <a:avLst/>
          </a:prstGeom>
        </p:spPr>
        <p:txBody>
          <a:bodyPr spcFirstLastPara="1" wrap="square" lIns="335950" tIns="335950" rIns="335950" bIns="335950" anchor="t" anchorCtr="0">
            <a:normAutofit/>
          </a:bodyPr>
          <a:lstStyle>
            <a:lvl1pPr lvl="0" algn="ctr">
              <a:lnSpc>
                <a:spcPct val="100000"/>
              </a:lnSpc>
              <a:spcBef>
                <a:spcPts val="0"/>
              </a:spcBef>
              <a:spcAft>
                <a:spcPts val="0"/>
              </a:spcAft>
              <a:buSzPts val="10300"/>
              <a:buNone/>
              <a:defRPr sz="10300"/>
            </a:lvl1pPr>
            <a:lvl2pPr lvl="1" algn="ctr">
              <a:lnSpc>
                <a:spcPct val="100000"/>
              </a:lnSpc>
              <a:spcBef>
                <a:spcPts val="0"/>
              </a:spcBef>
              <a:spcAft>
                <a:spcPts val="0"/>
              </a:spcAft>
              <a:buSzPts val="10300"/>
              <a:buNone/>
              <a:defRPr sz="10300"/>
            </a:lvl2pPr>
            <a:lvl3pPr lvl="2" algn="ctr">
              <a:lnSpc>
                <a:spcPct val="100000"/>
              </a:lnSpc>
              <a:spcBef>
                <a:spcPts val="0"/>
              </a:spcBef>
              <a:spcAft>
                <a:spcPts val="0"/>
              </a:spcAft>
              <a:buSzPts val="10300"/>
              <a:buNone/>
              <a:defRPr sz="10300"/>
            </a:lvl3pPr>
            <a:lvl4pPr lvl="3" algn="ctr">
              <a:lnSpc>
                <a:spcPct val="100000"/>
              </a:lnSpc>
              <a:spcBef>
                <a:spcPts val="0"/>
              </a:spcBef>
              <a:spcAft>
                <a:spcPts val="0"/>
              </a:spcAft>
              <a:buSzPts val="10300"/>
              <a:buNone/>
              <a:defRPr sz="10300"/>
            </a:lvl4pPr>
            <a:lvl5pPr lvl="4" algn="ctr">
              <a:lnSpc>
                <a:spcPct val="100000"/>
              </a:lnSpc>
              <a:spcBef>
                <a:spcPts val="0"/>
              </a:spcBef>
              <a:spcAft>
                <a:spcPts val="0"/>
              </a:spcAft>
              <a:buSzPts val="10300"/>
              <a:buNone/>
              <a:defRPr sz="10300"/>
            </a:lvl5pPr>
            <a:lvl6pPr lvl="5" algn="ctr">
              <a:lnSpc>
                <a:spcPct val="100000"/>
              </a:lnSpc>
              <a:spcBef>
                <a:spcPts val="0"/>
              </a:spcBef>
              <a:spcAft>
                <a:spcPts val="0"/>
              </a:spcAft>
              <a:buSzPts val="10300"/>
              <a:buNone/>
              <a:defRPr sz="10300"/>
            </a:lvl6pPr>
            <a:lvl7pPr lvl="6" algn="ctr">
              <a:lnSpc>
                <a:spcPct val="100000"/>
              </a:lnSpc>
              <a:spcBef>
                <a:spcPts val="0"/>
              </a:spcBef>
              <a:spcAft>
                <a:spcPts val="0"/>
              </a:spcAft>
              <a:buSzPts val="10300"/>
              <a:buNone/>
              <a:defRPr sz="10300"/>
            </a:lvl7pPr>
            <a:lvl8pPr lvl="7" algn="ctr">
              <a:lnSpc>
                <a:spcPct val="100000"/>
              </a:lnSpc>
              <a:spcBef>
                <a:spcPts val="0"/>
              </a:spcBef>
              <a:spcAft>
                <a:spcPts val="0"/>
              </a:spcAft>
              <a:buSzPts val="10300"/>
              <a:buNone/>
              <a:defRPr sz="10300"/>
            </a:lvl8pPr>
            <a:lvl9pPr lvl="8" algn="ctr">
              <a:lnSpc>
                <a:spcPct val="100000"/>
              </a:lnSpc>
              <a:spcBef>
                <a:spcPts val="0"/>
              </a:spcBef>
              <a:spcAft>
                <a:spcPts val="0"/>
              </a:spcAft>
              <a:buSzPts val="10300"/>
              <a:buNone/>
              <a:defRPr sz="10300"/>
            </a:lvl9pPr>
          </a:lstStyle>
          <a:p>
            <a:endParaRPr/>
          </a:p>
        </p:txBody>
      </p:sp>
      <p:sp>
        <p:nvSpPr>
          <p:cNvPr id="12" name="Google Shape;12;p2"/>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736299" y="13548661"/>
            <a:ext cx="20127300" cy="5302800"/>
          </a:xfrm>
          <a:prstGeom prst="rect">
            <a:avLst/>
          </a:prstGeom>
        </p:spPr>
        <p:txBody>
          <a:bodyPr spcFirstLastPara="1" wrap="square" lIns="335950" tIns="335950" rIns="335950" bIns="335950" anchor="ctr" anchorCtr="0">
            <a:normAutofit/>
          </a:bodyPr>
          <a:lstStyle>
            <a:lvl1pPr lvl="0" algn="ctr">
              <a:spcBef>
                <a:spcPts val="0"/>
              </a:spcBef>
              <a:spcAft>
                <a:spcPts val="0"/>
              </a:spcAft>
              <a:buSzPts val="13200"/>
              <a:buNone/>
              <a:defRPr sz="13200"/>
            </a:lvl1pPr>
            <a:lvl2pPr lvl="1" algn="ctr">
              <a:spcBef>
                <a:spcPts val="0"/>
              </a:spcBef>
              <a:spcAft>
                <a:spcPts val="0"/>
              </a:spcAft>
              <a:buSzPts val="13200"/>
              <a:buNone/>
              <a:defRPr sz="13200"/>
            </a:lvl2pPr>
            <a:lvl3pPr lvl="2" algn="ctr">
              <a:spcBef>
                <a:spcPts val="0"/>
              </a:spcBef>
              <a:spcAft>
                <a:spcPts val="0"/>
              </a:spcAft>
              <a:buSzPts val="13200"/>
              <a:buNone/>
              <a:defRPr sz="13200"/>
            </a:lvl3pPr>
            <a:lvl4pPr lvl="3" algn="ctr">
              <a:spcBef>
                <a:spcPts val="0"/>
              </a:spcBef>
              <a:spcAft>
                <a:spcPts val="0"/>
              </a:spcAft>
              <a:buSzPts val="13200"/>
              <a:buNone/>
              <a:defRPr sz="13200"/>
            </a:lvl4pPr>
            <a:lvl5pPr lvl="4" algn="ctr">
              <a:spcBef>
                <a:spcPts val="0"/>
              </a:spcBef>
              <a:spcAft>
                <a:spcPts val="0"/>
              </a:spcAft>
              <a:buSzPts val="13200"/>
              <a:buNone/>
              <a:defRPr sz="13200"/>
            </a:lvl5pPr>
            <a:lvl6pPr lvl="5" algn="ctr">
              <a:spcBef>
                <a:spcPts val="0"/>
              </a:spcBef>
              <a:spcAft>
                <a:spcPts val="0"/>
              </a:spcAft>
              <a:buSzPts val="13200"/>
              <a:buNone/>
              <a:defRPr sz="13200"/>
            </a:lvl6pPr>
            <a:lvl7pPr lvl="6" algn="ctr">
              <a:spcBef>
                <a:spcPts val="0"/>
              </a:spcBef>
              <a:spcAft>
                <a:spcPts val="0"/>
              </a:spcAft>
              <a:buSzPts val="13200"/>
              <a:buNone/>
              <a:defRPr sz="13200"/>
            </a:lvl7pPr>
            <a:lvl8pPr lvl="7" algn="ctr">
              <a:spcBef>
                <a:spcPts val="0"/>
              </a:spcBef>
              <a:spcAft>
                <a:spcPts val="0"/>
              </a:spcAft>
              <a:buSzPts val="13200"/>
              <a:buNone/>
              <a:defRPr sz="13200"/>
            </a:lvl8pPr>
            <a:lvl9pPr lvl="8" algn="ctr">
              <a:spcBef>
                <a:spcPts val="0"/>
              </a:spcBef>
              <a:spcAft>
                <a:spcPts val="0"/>
              </a:spcAft>
              <a:buSzPts val="13200"/>
              <a:buNone/>
              <a:defRPr sz="13200"/>
            </a:lvl9pPr>
          </a:lstStyle>
          <a:p>
            <a:endParaRPr/>
          </a:p>
        </p:txBody>
      </p:sp>
      <p:sp>
        <p:nvSpPr>
          <p:cNvPr id="15" name="Google Shape;15;p3"/>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736299" y="2803307"/>
            <a:ext cx="20127300" cy="3607500"/>
          </a:xfrm>
          <a:prstGeom prst="rect">
            <a:avLst/>
          </a:prstGeom>
        </p:spPr>
        <p:txBody>
          <a:bodyPr spcFirstLastPara="1" wrap="square" lIns="335950" tIns="335950" rIns="335950" bIns="335950" anchor="t" anchorCtr="0">
            <a:normAutofit/>
          </a:bodyPr>
          <a:lstStyle>
            <a:lvl1pPr lvl="0">
              <a:spcBef>
                <a:spcPts val="0"/>
              </a:spcBef>
              <a:spcAft>
                <a:spcPts val="0"/>
              </a:spcAft>
              <a:buSzPts val="10300"/>
              <a:buNone/>
              <a:defRPr/>
            </a:lvl1pPr>
            <a:lvl2pPr lvl="1">
              <a:spcBef>
                <a:spcPts val="0"/>
              </a:spcBef>
              <a:spcAft>
                <a:spcPts val="0"/>
              </a:spcAft>
              <a:buSzPts val="10300"/>
              <a:buNone/>
              <a:defRPr/>
            </a:lvl2pPr>
            <a:lvl3pPr lvl="2">
              <a:spcBef>
                <a:spcPts val="0"/>
              </a:spcBef>
              <a:spcAft>
                <a:spcPts val="0"/>
              </a:spcAft>
              <a:buSzPts val="10300"/>
              <a:buNone/>
              <a:defRPr/>
            </a:lvl3pPr>
            <a:lvl4pPr lvl="3">
              <a:spcBef>
                <a:spcPts val="0"/>
              </a:spcBef>
              <a:spcAft>
                <a:spcPts val="0"/>
              </a:spcAft>
              <a:buSzPts val="10300"/>
              <a:buNone/>
              <a:defRPr/>
            </a:lvl4pPr>
            <a:lvl5pPr lvl="4">
              <a:spcBef>
                <a:spcPts val="0"/>
              </a:spcBef>
              <a:spcAft>
                <a:spcPts val="0"/>
              </a:spcAft>
              <a:buSzPts val="10300"/>
              <a:buNone/>
              <a:defRPr/>
            </a:lvl5pPr>
            <a:lvl6pPr lvl="5">
              <a:spcBef>
                <a:spcPts val="0"/>
              </a:spcBef>
              <a:spcAft>
                <a:spcPts val="0"/>
              </a:spcAft>
              <a:buSzPts val="10300"/>
              <a:buNone/>
              <a:defRPr/>
            </a:lvl6pPr>
            <a:lvl7pPr lvl="6">
              <a:spcBef>
                <a:spcPts val="0"/>
              </a:spcBef>
              <a:spcAft>
                <a:spcPts val="0"/>
              </a:spcAft>
              <a:buSzPts val="10300"/>
              <a:buNone/>
              <a:defRPr/>
            </a:lvl7pPr>
            <a:lvl8pPr lvl="7">
              <a:spcBef>
                <a:spcPts val="0"/>
              </a:spcBef>
              <a:spcAft>
                <a:spcPts val="0"/>
              </a:spcAft>
              <a:buSzPts val="10300"/>
              <a:buNone/>
              <a:defRPr/>
            </a:lvl8pPr>
            <a:lvl9pPr lvl="8">
              <a:spcBef>
                <a:spcPts val="0"/>
              </a:spcBef>
              <a:spcAft>
                <a:spcPts val="0"/>
              </a:spcAft>
              <a:buSzPts val="10300"/>
              <a:buNone/>
              <a:defRPr/>
            </a:lvl9pPr>
          </a:lstStyle>
          <a:p>
            <a:endParaRPr/>
          </a:p>
        </p:txBody>
      </p:sp>
      <p:sp>
        <p:nvSpPr>
          <p:cNvPr id="22" name="Google Shape;22;p5"/>
          <p:cNvSpPr txBox="1">
            <a:spLocks noGrp="1"/>
          </p:cNvSpPr>
          <p:nvPr>
            <p:ph type="body" idx="1"/>
          </p:nvPr>
        </p:nvSpPr>
        <p:spPr>
          <a:xfrm>
            <a:off x="736299" y="7259685"/>
            <a:ext cx="9448500" cy="21520500"/>
          </a:xfrm>
          <a:prstGeom prst="rect">
            <a:avLst/>
          </a:prstGeom>
        </p:spPr>
        <p:txBody>
          <a:bodyPr spcFirstLastPara="1" wrap="square" lIns="335950" tIns="335950" rIns="335950" bIns="335950" anchor="t" anchorCtr="0">
            <a:normAutofit/>
          </a:bodyPr>
          <a:lstStyle>
            <a:lvl1pPr marL="457200" lvl="0" indent="-552450">
              <a:spcBef>
                <a:spcPts val="0"/>
              </a:spcBef>
              <a:spcAft>
                <a:spcPts val="0"/>
              </a:spcAft>
              <a:buSzPts val="5100"/>
              <a:buChar char="●"/>
              <a:defRPr sz="5100"/>
            </a:lvl1pPr>
            <a:lvl2pPr marL="914400" lvl="1" indent="-508000">
              <a:spcBef>
                <a:spcPts val="0"/>
              </a:spcBef>
              <a:spcAft>
                <a:spcPts val="0"/>
              </a:spcAft>
              <a:buSzPts val="4400"/>
              <a:buChar char="○"/>
              <a:defRPr sz="4400"/>
            </a:lvl2pPr>
            <a:lvl3pPr marL="1371600" lvl="2" indent="-508000">
              <a:spcBef>
                <a:spcPts val="0"/>
              </a:spcBef>
              <a:spcAft>
                <a:spcPts val="0"/>
              </a:spcAft>
              <a:buSzPts val="4400"/>
              <a:buChar char="■"/>
              <a:defRPr sz="4400"/>
            </a:lvl3pPr>
            <a:lvl4pPr marL="1828800" lvl="3" indent="-508000">
              <a:spcBef>
                <a:spcPts val="0"/>
              </a:spcBef>
              <a:spcAft>
                <a:spcPts val="0"/>
              </a:spcAft>
              <a:buSzPts val="4400"/>
              <a:buChar char="●"/>
              <a:defRPr sz="4400"/>
            </a:lvl4pPr>
            <a:lvl5pPr marL="2286000" lvl="4" indent="-508000">
              <a:spcBef>
                <a:spcPts val="0"/>
              </a:spcBef>
              <a:spcAft>
                <a:spcPts val="0"/>
              </a:spcAft>
              <a:buSzPts val="4400"/>
              <a:buChar char="○"/>
              <a:defRPr sz="4400"/>
            </a:lvl5pPr>
            <a:lvl6pPr marL="2743200" lvl="5" indent="-508000">
              <a:spcBef>
                <a:spcPts val="0"/>
              </a:spcBef>
              <a:spcAft>
                <a:spcPts val="0"/>
              </a:spcAft>
              <a:buSzPts val="4400"/>
              <a:buChar char="■"/>
              <a:defRPr sz="4400"/>
            </a:lvl6pPr>
            <a:lvl7pPr marL="3200400" lvl="6" indent="-508000">
              <a:spcBef>
                <a:spcPts val="0"/>
              </a:spcBef>
              <a:spcAft>
                <a:spcPts val="0"/>
              </a:spcAft>
              <a:buSzPts val="4400"/>
              <a:buChar char="●"/>
              <a:defRPr sz="4400"/>
            </a:lvl7pPr>
            <a:lvl8pPr marL="3657600" lvl="7" indent="-508000">
              <a:spcBef>
                <a:spcPts val="0"/>
              </a:spcBef>
              <a:spcAft>
                <a:spcPts val="0"/>
              </a:spcAft>
              <a:buSzPts val="4400"/>
              <a:buChar char="○"/>
              <a:defRPr sz="4400"/>
            </a:lvl8pPr>
            <a:lvl9pPr marL="4114800" lvl="8" indent="-508000">
              <a:spcBef>
                <a:spcPts val="0"/>
              </a:spcBef>
              <a:spcAft>
                <a:spcPts val="0"/>
              </a:spcAft>
              <a:buSzPts val="4400"/>
              <a:buChar char="■"/>
              <a:defRPr sz="4400"/>
            </a:lvl9pPr>
          </a:lstStyle>
          <a:p>
            <a:endParaRPr/>
          </a:p>
        </p:txBody>
      </p:sp>
      <p:sp>
        <p:nvSpPr>
          <p:cNvPr id="23" name="Google Shape;23;p5"/>
          <p:cNvSpPr txBox="1">
            <a:spLocks noGrp="1"/>
          </p:cNvSpPr>
          <p:nvPr>
            <p:ph type="body" idx="2"/>
          </p:nvPr>
        </p:nvSpPr>
        <p:spPr>
          <a:xfrm>
            <a:off x="11415118" y="7259685"/>
            <a:ext cx="9448500" cy="21520500"/>
          </a:xfrm>
          <a:prstGeom prst="rect">
            <a:avLst/>
          </a:prstGeom>
        </p:spPr>
        <p:txBody>
          <a:bodyPr spcFirstLastPara="1" wrap="square" lIns="335950" tIns="335950" rIns="335950" bIns="335950" anchor="t" anchorCtr="0">
            <a:normAutofit/>
          </a:bodyPr>
          <a:lstStyle>
            <a:lvl1pPr marL="457200" lvl="0" indent="-552450">
              <a:spcBef>
                <a:spcPts val="0"/>
              </a:spcBef>
              <a:spcAft>
                <a:spcPts val="0"/>
              </a:spcAft>
              <a:buSzPts val="5100"/>
              <a:buChar char="●"/>
              <a:defRPr sz="5100"/>
            </a:lvl1pPr>
            <a:lvl2pPr marL="914400" lvl="1" indent="-508000">
              <a:spcBef>
                <a:spcPts val="0"/>
              </a:spcBef>
              <a:spcAft>
                <a:spcPts val="0"/>
              </a:spcAft>
              <a:buSzPts val="4400"/>
              <a:buChar char="○"/>
              <a:defRPr sz="4400"/>
            </a:lvl2pPr>
            <a:lvl3pPr marL="1371600" lvl="2" indent="-508000">
              <a:spcBef>
                <a:spcPts val="0"/>
              </a:spcBef>
              <a:spcAft>
                <a:spcPts val="0"/>
              </a:spcAft>
              <a:buSzPts val="4400"/>
              <a:buChar char="■"/>
              <a:defRPr sz="4400"/>
            </a:lvl3pPr>
            <a:lvl4pPr marL="1828800" lvl="3" indent="-508000">
              <a:spcBef>
                <a:spcPts val="0"/>
              </a:spcBef>
              <a:spcAft>
                <a:spcPts val="0"/>
              </a:spcAft>
              <a:buSzPts val="4400"/>
              <a:buChar char="●"/>
              <a:defRPr sz="4400"/>
            </a:lvl4pPr>
            <a:lvl5pPr marL="2286000" lvl="4" indent="-508000">
              <a:spcBef>
                <a:spcPts val="0"/>
              </a:spcBef>
              <a:spcAft>
                <a:spcPts val="0"/>
              </a:spcAft>
              <a:buSzPts val="4400"/>
              <a:buChar char="○"/>
              <a:defRPr sz="4400"/>
            </a:lvl5pPr>
            <a:lvl6pPr marL="2743200" lvl="5" indent="-508000">
              <a:spcBef>
                <a:spcPts val="0"/>
              </a:spcBef>
              <a:spcAft>
                <a:spcPts val="0"/>
              </a:spcAft>
              <a:buSzPts val="4400"/>
              <a:buChar char="■"/>
              <a:defRPr sz="4400"/>
            </a:lvl6pPr>
            <a:lvl7pPr marL="3200400" lvl="6" indent="-508000">
              <a:spcBef>
                <a:spcPts val="0"/>
              </a:spcBef>
              <a:spcAft>
                <a:spcPts val="0"/>
              </a:spcAft>
              <a:buSzPts val="4400"/>
              <a:buChar char="●"/>
              <a:defRPr sz="4400"/>
            </a:lvl7pPr>
            <a:lvl8pPr marL="3657600" lvl="7" indent="-508000">
              <a:spcBef>
                <a:spcPts val="0"/>
              </a:spcBef>
              <a:spcAft>
                <a:spcPts val="0"/>
              </a:spcAft>
              <a:buSzPts val="4400"/>
              <a:buChar char="○"/>
              <a:defRPr sz="4400"/>
            </a:lvl8pPr>
            <a:lvl9pPr marL="4114800" lvl="8" indent="-508000">
              <a:spcBef>
                <a:spcPts val="0"/>
              </a:spcBef>
              <a:spcAft>
                <a:spcPts val="0"/>
              </a:spcAft>
              <a:buSzPts val="4400"/>
              <a:buChar char="■"/>
              <a:defRPr sz="4400"/>
            </a:lvl9pPr>
          </a:lstStyle>
          <a:p>
            <a:endParaRPr/>
          </a:p>
        </p:txBody>
      </p:sp>
      <p:sp>
        <p:nvSpPr>
          <p:cNvPr id="24" name="Google Shape;24;p5"/>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736299" y="2803307"/>
            <a:ext cx="20127300" cy="3607500"/>
          </a:xfrm>
          <a:prstGeom prst="rect">
            <a:avLst/>
          </a:prstGeom>
        </p:spPr>
        <p:txBody>
          <a:bodyPr spcFirstLastPara="1" wrap="square" lIns="335950" tIns="335950" rIns="335950" bIns="335950" anchor="t" anchorCtr="0">
            <a:normAutofit/>
          </a:bodyPr>
          <a:lstStyle>
            <a:lvl1pPr lvl="0">
              <a:spcBef>
                <a:spcPts val="0"/>
              </a:spcBef>
              <a:spcAft>
                <a:spcPts val="0"/>
              </a:spcAft>
              <a:buSzPts val="10300"/>
              <a:buNone/>
              <a:defRPr/>
            </a:lvl1pPr>
            <a:lvl2pPr lvl="1">
              <a:spcBef>
                <a:spcPts val="0"/>
              </a:spcBef>
              <a:spcAft>
                <a:spcPts val="0"/>
              </a:spcAft>
              <a:buSzPts val="10300"/>
              <a:buNone/>
              <a:defRPr/>
            </a:lvl2pPr>
            <a:lvl3pPr lvl="2">
              <a:spcBef>
                <a:spcPts val="0"/>
              </a:spcBef>
              <a:spcAft>
                <a:spcPts val="0"/>
              </a:spcAft>
              <a:buSzPts val="10300"/>
              <a:buNone/>
              <a:defRPr/>
            </a:lvl3pPr>
            <a:lvl4pPr lvl="3">
              <a:spcBef>
                <a:spcPts val="0"/>
              </a:spcBef>
              <a:spcAft>
                <a:spcPts val="0"/>
              </a:spcAft>
              <a:buSzPts val="10300"/>
              <a:buNone/>
              <a:defRPr/>
            </a:lvl4pPr>
            <a:lvl5pPr lvl="4">
              <a:spcBef>
                <a:spcPts val="0"/>
              </a:spcBef>
              <a:spcAft>
                <a:spcPts val="0"/>
              </a:spcAft>
              <a:buSzPts val="10300"/>
              <a:buNone/>
              <a:defRPr/>
            </a:lvl5pPr>
            <a:lvl6pPr lvl="5">
              <a:spcBef>
                <a:spcPts val="0"/>
              </a:spcBef>
              <a:spcAft>
                <a:spcPts val="0"/>
              </a:spcAft>
              <a:buSzPts val="10300"/>
              <a:buNone/>
              <a:defRPr/>
            </a:lvl6pPr>
            <a:lvl7pPr lvl="6">
              <a:spcBef>
                <a:spcPts val="0"/>
              </a:spcBef>
              <a:spcAft>
                <a:spcPts val="0"/>
              </a:spcAft>
              <a:buSzPts val="10300"/>
              <a:buNone/>
              <a:defRPr/>
            </a:lvl7pPr>
            <a:lvl8pPr lvl="7">
              <a:spcBef>
                <a:spcPts val="0"/>
              </a:spcBef>
              <a:spcAft>
                <a:spcPts val="0"/>
              </a:spcAft>
              <a:buSzPts val="10300"/>
              <a:buNone/>
              <a:defRPr/>
            </a:lvl8pPr>
            <a:lvl9pPr lvl="8">
              <a:spcBef>
                <a:spcPts val="0"/>
              </a:spcBef>
              <a:spcAft>
                <a:spcPts val="0"/>
              </a:spcAft>
              <a:buSzPts val="10300"/>
              <a:buNone/>
              <a:defRPr/>
            </a:lvl9pPr>
          </a:lstStyle>
          <a:p>
            <a:endParaRPr/>
          </a:p>
        </p:txBody>
      </p:sp>
      <p:sp>
        <p:nvSpPr>
          <p:cNvPr id="27" name="Google Shape;27;p6"/>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736299" y="3499843"/>
            <a:ext cx="6633000" cy="4760400"/>
          </a:xfrm>
          <a:prstGeom prst="rect">
            <a:avLst/>
          </a:prstGeom>
        </p:spPr>
        <p:txBody>
          <a:bodyPr spcFirstLastPara="1" wrap="square" lIns="335950" tIns="335950" rIns="335950" bIns="335950" anchor="b" anchorCtr="0">
            <a:normAutofit/>
          </a:bodyPr>
          <a:lstStyle>
            <a:lvl1pPr lvl="0">
              <a:spcBef>
                <a:spcPts val="0"/>
              </a:spcBef>
              <a:spcAft>
                <a:spcPts val="0"/>
              </a:spcAft>
              <a:buSzPts val="8800"/>
              <a:buNone/>
              <a:defRPr sz="8800"/>
            </a:lvl1pPr>
            <a:lvl2pPr lvl="1">
              <a:spcBef>
                <a:spcPts val="0"/>
              </a:spcBef>
              <a:spcAft>
                <a:spcPts val="0"/>
              </a:spcAft>
              <a:buSzPts val="8800"/>
              <a:buNone/>
              <a:defRPr sz="8800"/>
            </a:lvl2pPr>
            <a:lvl3pPr lvl="2">
              <a:spcBef>
                <a:spcPts val="0"/>
              </a:spcBef>
              <a:spcAft>
                <a:spcPts val="0"/>
              </a:spcAft>
              <a:buSzPts val="8800"/>
              <a:buNone/>
              <a:defRPr sz="8800"/>
            </a:lvl3pPr>
            <a:lvl4pPr lvl="3">
              <a:spcBef>
                <a:spcPts val="0"/>
              </a:spcBef>
              <a:spcAft>
                <a:spcPts val="0"/>
              </a:spcAft>
              <a:buSzPts val="8800"/>
              <a:buNone/>
              <a:defRPr sz="8800"/>
            </a:lvl4pPr>
            <a:lvl5pPr lvl="4">
              <a:spcBef>
                <a:spcPts val="0"/>
              </a:spcBef>
              <a:spcAft>
                <a:spcPts val="0"/>
              </a:spcAft>
              <a:buSzPts val="8800"/>
              <a:buNone/>
              <a:defRPr sz="8800"/>
            </a:lvl5pPr>
            <a:lvl6pPr lvl="5">
              <a:spcBef>
                <a:spcPts val="0"/>
              </a:spcBef>
              <a:spcAft>
                <a:spcPts val="0"/>
              </a:spcAft>
              <a:buSzPts val="8800"/>
              <a:buNone/>
              <a:defRPr sz="8800"/>
            </a:lvl6pPr>
            <a:lvl7pPr lvl="6">
              <a:spcBef>
                <a:spcPts val="0"/>
              </a:spcBef>
              <a:spcAft>
                <a:spcPts val="0"/>
              </a:spcAft>
              <a:buSzPts val="8800"/>
              <a:buNone/>
              <a:defRPr sz="8800"/>
            </a:lvl7pPr>
            <a:lvl8pPr lvl="7">
              <a:spcBef>
                <a:spcPts val="0"/>
              </a:spcBef>
              <a:spcAft>
                <a:spcPts val="0"/>
              </a:spcAft>
              <a:buSzPts val="8800"/>
              <a:buNone/>
              <a:defRPr sz="8800"/>
            </a:lvl8pPr>
            <a:lvl9pPr lvl="8">
              <a:spcBef>
                <a:spcPts val="0"/>
              </a:spcBef>
              <a:spcAft>
                <a:spcPts val="0"/>
              </a:spcAft>
              <a:buSzPts val="8800"/>
              <a:buNone/>
              <a:defRPr sz="8800"/>
            </a:lvl9pPr>
          </a:lstStyle>
          <a:p>
            <a:endParaRPr/>
          </a:p>
        </p:txBody>
      </p:sp>
      <p:sp>
        <p:nvSpPr>
          <p:cNvPr id="30" name="Google Shape;30;p7"/>
          <p:cNvSpPr txBox="1">
            <a:spLocks noGrp="1"/>
          </p:cNvSpPr>
          <p:nvPr>
            <p:ph type="body" idx="1"/>
          </p:nvPr>
        </p:nvSpPr>
        <p:spPr>
          <a:xfrm>
            <a:off x="736299" y="8753386"/>
            <a:ext cx="6633000" cy="20027700"/>
          </a:xfrm>
          <a:prstGeom prst="rect">
            <a:avLst/>
          </a:prstGeom>
        </p:spPr>
        <p:txBody>
          <a:bodyPr spcFirstLastPara="1" wrap="square" lIns="335950" tIns="335950" rIns="335950" bIns="335950" anchor="t" anchorCtr="0">
            <a:normAutofit/>
          </a:bodyPr>
          <a:lstStyle>
            <a:lvl1pPr marL="457200" lvl="0" indent="-508000">
              <a:spcBef>
                <a:spcPts val="0"/>
              </a:spcBef>
              <a:spcAft>
                <a:spcPts val="0"/>
              </a:spcAft>
              <a:buSzPts val="4400"/>
              <a:buChar char="●"/>
              <a:defRPr sz="4400"/>
            </a:lvl1pPr>
            <a:lvl2pPr marL="914400" lvl="1" indent="-508000">
              <a:spcBef>
                <a:spcPts val="0"/>
              </a:spcBef>
              <a:spcAft>
                <a:spcPts val="0"/>
              </a:spcAft>
              <a:buSzPts val="4400"/>
              <a:buChar char="○"/>
              <a:defRPr sz="4400"/>
            </a:lvl2pPr>
            <a:lvl3pPr marL="1371600" lvl="2" indent="-508000">
              <a:spcBef>
                <a:spcPts val="0"/>
              </a:spcBef>
              <a:spcAft>
                <a:spcPts val="0"/>
              </a:spcAft>
              <a:buSzPts val="4400"/>
              <a:buChar char="■"/>
              <a:defRPr sz="4400"/>
            </a:lvl3pPr>
            <a:lvl4pPr marL="1828800" lvl="3" indent="-508000">
              <a:spcBef>
                <a:spcPts val="0"/>
              </a:spcBef>
              <a:spcAft>
                <a:spcPts val="0"/>
              </a:spcAft>
              <a:buSzPts val="4400"/>
              <a:buChar char="●"/>
              <a:defRPr sz="4400"/>
            </a:lvl4pPr>
            <a:lvl5pPr marL="2286000" lvl="4" indent="-508000">
              <a:spcBef>
                <a:spcPts val="0"/>
              </a:spcBef>
              <a:spcAft>
                <a:spcPts val="0"/>
              </a:spcAft>
              <a:buSzPts val="4400"/>
              <a:buChar char="○"/>
              <a:defRPr sz="4400"/>
            </a:lvl5pPr>
            <a:lvl6pPr marL="2743200" lvl="5" indent="-508000">
              <a:spcBef>
                <a:spcPts val="0"/>
              </a:spcBef>
              <a:spcAft>
                <a:spcPts val="0"/>
              </a:spcAft>
              <a:buSzPts val="4400"/>
              <a:buChar char="■"/>
              <a:defRPr sz="4400"/>
            </a:lvl6pPr>
            <a:lvl7pPr marL="3200400" lvl="6" indent="-508000">
              <a:spcBef>
                <a:spcPts val="0"/>
              </a:spcBef>
              <a:spcAft>
                <a:spcPts val="0"/>
              </a:spcAft>
              <a:buSzPts val="4400"/>
              <a:buChar char="●"/>
              <a:defRPr sz="4400"/>
            </a:lvl7pPr>
            <a:lvl8pPr marL="3657600" lvl="7" indent="-508000">
              <a:spcBef>
                <a:spcPts val="0"/>
              </a:spcBef>
              <a:spcAft>
                <a:spcPts val="0"/>
              </a:spcAft>
              <a:buSzPts val="4400"/>
              <a:buChar char="○"/>
              <a:defRPr sz="4400"/>
            </a:lvl8pPr>
            <a:lvl9pPr marL="4114800" lvl="8" indent="-508000">
              <a:spcBef>
                <a:spcPts val="0"/>
              </a:spcBef>
              <a:spcAft>
                <a:spcPts val="0"/>
              </a:spcAft>
              <a:buSzPts val="4400"/>
              <a:buChar char="■"/>
              <a:defRPr sz="4400"/>
            </a:lvl9pPr>
          </a:lstStyle>
          <a:p>
            <a:endParaRPr/>
          </a:p>
        </p:txBody>
      </p:sp>
      <p:sp>
        <p:nvSpPr>
          <p:cNvPr id="31" name="Google Shape;31;p7"/>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158071" y="2835591"/>
            <a:ext cx="15042000" cy="25768800"/>
          </a:xfrm>
          <a:prstGeom prst="rect">
            <a:avLst/>
          </a:prstGeom>
        </p:spPr>
        <p:txBody>
          <a:bodyPr spcFirstLastPara="1" wrap="square" lIns="335950" tIns="335950" rIns="335950" bIns="335950" anchor="ctr" anchorCtr="0">
            <a:normAutofit/>
          </a:bodyPr>
          <a:lstStyle>
            <a:lvl1pPr lvl="0">
              <a:spcBef>
                <a:spcPts val="0"/>
              </a:spcBef>
              <a:spcAft>
                <a:spcPts val="0"/>
              </a:spcAft>
              <a:buSzPts val="17600"/>
              <a:buNone/>
              <a:defRPr sz="17600"/>
            </a:lvl1pPr>
            <a:lvl2pPr lvl="1">
              <a:spcBef>
                <a:spcPts val="0"/>
              </a:spcBef>
              <a:spcAft>
                <a:spcPts val="0"/>
              </a:spcAft>
              <a:buSzPts val="17600"/>
              <a:buNone/>
              <a:defRPr sz="17600"/>
            </a:lvl2pPr>
            <a:lvl3pPr lvl="2">
              <a:spcBef>
                <a:spcPts val="0"/>
              </a:spcBef>
              <a:spcAft>
                <a:spcPts val="0"/>
              </a:spcAft>
              <a:buSzPts val="17600"/>
              <a:buNone/>
              <a:defRPr sz="17600"/>
            </a:lvl3pPr>
            <a:lvl4pPr lvl="3">
              <a:spcBef>
                <a:spcPts val="0"/>
              </a:spcBef>
              <a:spcAft>
                <a:spcPts val="0"/>
              </a:spcAft>
              <a:buSzPts val="17600"/>
              <a:buNone/>
              <a:defRPr sz="17600"/>
            </a:lvl4pPr>
            <a:lvl5pPr lvl="4">
              <a:spcBef>
                <a:spcPts val="0"/>
              </a:spcBef>
              <a:spcAft>
                <a:spcPts val="0"/>
              </a:spcAft>
              <a:buSzPts val="17600"/>
              <a:buNone/>
              <a:defRPr sz="17600"/>
            </a:lvl5pPr>
            <a:lvl6pPr lvl="5">
              <a:spcBef>
                <a:spcPts val="0"/>
              </a:spcBef>
              <a:spcAft>
                <a:spcPts val="0"/>
              </a:spcAft>
              <a:buSzPts val="17600"/>
              <a:buNone/>
              <a:defRPr sz="17600"/>
            </a:lvl6pPr>
            <a:lvl7pPr lvl="6">
              <a:spcBef>
                <a:spcPts val="0"/>
              </a:spcBef>
              <a:spcAft>
                <a:spcPts val="0"/>
              </a:spcAft>
              <a:buSzPts val="17600"/>
              <a:buNone/>
              <a:defRPr sz="17600"/>
            </a:lvl7pPr>
            <a:lvl8pPr lvl="7">
              <a:spcBef>
                <a:spcPts val="0"/>
              </a:spcBef>
              <a:spcAft>
                <a:spcPts val="0"/>
              </a:spcAft>
              <a:buSzPts val="17600"/>
              <a:buNone/>
              <a:defRPr sz="17600"/>
            </a:lvl8pPr>
            <a:lvl9pPr lvl="8">
              <a:spcBef>
                <a:spcPts val="0"/>
              </a:spcBef>
              <a:spcAft>
                <a:spcPts val="0"/>
              </a:spcAft>
              <a:buSzPts val="17600"/>
              <a:buNone/>
              <a:defRPr sz="17600"/>
            </a:lvl9pPr>
          </a:lstStyle>
          <a:p>
            <a:endParaRPr/>
          </a:p>
        </p:txBody>
      </p:sp>
      <p:sp>
        <p:nvSpPr>
          <p:cNvPr id="34" name="Google Shape;34;p8"/>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0800000" y="-787"/>
            <a:ext cx="10800000" cy="32400000"/>
          </a:xfrm>
          <a:prstGeom prst="rect">
            <a:avLst/>
          </a:prstGeom>
          <a:solidFill>
            <a:schemeClr val="lt2"/>
          </a:solidFill>
          <a:ln>
            <a:noFill/>
          </a:ln>
        </p:spPr>
        <p:txBody>
          <a:bodyPr spcFirstLastPara="1" wrap="square" lIns="335950" tIns="335950" rIns="335950" bIns="33595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627165" y="7768031"/>
            <a:ext cx="9555600" cy="9337200"/>
          </a:xfrm>
          <a:prstGeom prst="rect">
            <a:avLst/>
          </a:prstGeom>
        </p:spPr>
        <p:txBody>
          <a:bodyPr spcFirstLastPara="1" wrap="square" lIns="335950" tIns="335950" rIns="335950" bIns="335950" anchor="b" anchorCtr="0">
            <a:normAutofit/>
          </a:bodyPr>
          <a:lstStyle>
            <a:lvl1pPr lvl="0" algn="ctr">
              <a:spcBef>
                <a:spcPts val="0"/>
              </a:spcBef>
              <a:spcAft>
                <a:spcPts val="0"/>
              </a:spcAft>
              <a:buSzPts val="15400"/>
              <a:buNone/>
              <a:defRPr sz="15400"/>
            </a:lvl1pPr>
            <a:lvl2pPr lvl="1" algn="ctr">
              <a:spcBef>
                <a:spcPts val="0"/>
              </a:spcBef>
              <a:spcAft>
                <a:spcPts val="0"/>
              </a:spcAft>
              <a:buSzPts val="15400"/>
              <a:buNone/>
              <a:defRPr sz="15400"/>
            </a:lvl2pPr>
            <a:lvl3pPr lvl="2" algn="ctr">
              <a:spcBef>
                <a:spcPts val="0"/>
              </a:spcBef>
              <a:spcAft>
                <a:spcPts val="0"/>
              </a:spcAft>
              <a:buSzPts val="15400"/>
              <a:buNone/>
              <a:defRPr sz="15400"/>
            </a:lvl3pPr>
            <a:lvl4pPr lvl="3" algn="ctr">
              <a:spcBef>
                <a:spcPts val="0"/>
              </a:spcBef>
              <a:spcAft>
                <a:spcPts val="0"/>
              </a:spcAft>
              <a:buSzPts val="15400"/>
              <a:buNone/>
              <a:defRPr sz="15400"/>
            </a:lvl4pPr>
            <a:lvl5pPr lvl="4" algn="ctr">
              <a:spcBef>
                <a:spcPts val="0"/>
              </a:spcBef>
              <a:spcAft>
                <a:spcPts val="0"/>
              </a:spcAft>
              <a:buSzPts val="15400"/>
              <a:buNone/>
              <a:defRPr sz="15400"/>
            </a:lvl5pPr>
            <a:lvl6pPr lvl="5" algn="ctr">
              <a:spcBef>
                <a:spcPts val="0"/>
              </a:spcBef>
              <a:spcAft>
                <a:spcPts val="0"/>
              </a:spcAft>
              <a:buSzPts val="15400"/>
              <a:buNone/>
              <a:defRPr sz="15400"/>
            </a:lvl6pPr>
            <a:lvl7pPr lvl="6" algn="ctr">
              <a:spcBef>
                <a:spcPts val="0"/>
              </a:spcBef>
              <a:spcAft>
                <a:spcPts val="0"/>
              </a:spcAft>
              <a:buSzPts val="15400"/>
              <a:buNone/>
              <a:defRPr sz="15400"/>
            </a:lvl7pPr>
            <a:lvl8pPr lvl="7" algn="ctr">
              <a:spcBef>
                <a:spcPts val="0"/>
              </a:spcBef>
              <a:spcAft>
                <a:spcPts val="0"/>
              </a:spcAft>
              <a:buSzPts val="15400"/>
              <a:buNone/>
              <a:defRPr sz="15400"/>
            </a:lvl8pPr>
            <a:lvl9pPr lvl="8" algn="ctr">
              <a:spcBef>
                <a:spcPts val="0"/>
              </a:spcBef>
              <a:spcAft>
                <a:spcPts val="0"/>
              </a:spcAft>
              <a:buSzPts val="15400"/>
              <a:buNone/>
              <a:defRPr sz="15400"/>
            </a:lvl9pPr>
          </a:lstStyle>
          <a:p>
            <a:endParaRPr/>
          </a:p>
        </p:txBody>
      </p:sp>
      <p:sp>
        <p:nvSpPr>
          <p:cNvPr id="38" name="Google Shape;38;p9"/>
          <p:cNvSpPr txBox="1">
            <a:spLocks noGrp="1"/>
          </p:cNvSpPr>
          <p:nvPr>
            <p:ph type="subTitle" idx="1"/>
          </p:nvPr>
        </p:nvSpPr>
        <p:spPr>
          <a:xfrm>
            <a:off x="627165" y="17657165"/>
            <a:ext cx="9555600" cy="7780200"/>
          </a:xfrm>
          <a:prstGeom prst="rect">
            <a:avLst/>
          </a:prstGeom>
        </p:spPr>
        <p:txBody>
          <a:bodyPr spcFirstLastPara="1" wrap="square" lIns="335950" tIns="335950" rIns="335950" bIns="335950" anchor="t" anchorCtr="0">
            <a:normAutofit/>
          </a:bodyPr>
          <a:lstStyle>
            <a:lvl1pPr lvl="0" algn="ctr">
              <a:lnSpc>
                <a:spcPct val="100000"/>
              </a:lnSpc>
              <a:spcBef>
                <a:spcPts val="0"/>
              </a:spcBef>
              <a:spcAft>
                <a:spcPts val="0"/>
              </a:spcAft>
              <a:buSzPts val="7700"/>
              <a:buNone/>
              <a:defRPr sz="7700"/>
            </a:lvl1pPr>
            <a:lvl2pPr lvl="1" algn="ctr">
              <a:lnSpc>
                <a:spcPct val="100000"/>
              </a:lnSpc>
              <a:spcBef>
                <a:spcPts val="0"/>
              </a:spcBef>
              <a:spcAft>
                <a:spcPts val="0"/>
              </a:spcAft>
              <a:buSzPts val="7700"/>
              <a:buNone/>
              <a:defRPr sz="7700"/>
            </a:lvl2pPr>
            <a:lvl3pPr lvl="2" algn="ctr">
              <a:lnSpc>
                <a:spcPct val="100000"/>
              </a:lnSpc>
              <a:spcBef>
                <a:spcPts val="0"/>
              </a:spcBef>
              <a:spcAft>
                <a:spcPts val="0"/>
              </a:spcAft>
              <a:buSzPts val="7700"/>
              <a:buNone/>
              <a:defRPr sz="7700"/>
            </a:lvl3pPr>
            <a:lvl4pPr lvl="3" algn="ctr">
              <a:lnSpc>
                <a:spcPct val="100000"/>
              </a:lnSpc>
              <a:spcBef>
                <a:spcPts val="0"/>
              </a:spcBef>
              <a:spcAft>
                <a:spcPts val="0"/>
              </a:spcAft>
              <a:buSzPts val="7700"/>
              <a:buNone/>
              <a:defRPr sz="7700"/>
            </a:lvl4pPr>
            <a:lvl5pPr lvl="4" algn="ctr">
              <a:lnSpc>
                <a:spcPct val="100000"/>
              </a:lnSpc>
              <a:spcBef>
                <a:spcPts val="0"/>
              </a:spcBef>
              <a:spcAft>
                <a:spcPts val="0"/>
              </a:spcAft>
              <a:buSzPts val="7700"/>
              <a:buNone/>
              <a:defRPr sz="7700"/>
            </a:lvl5pPr>
            <a:lvl6pPr lvl="5" algn="ctr">
              <a:lnSpc>
                <a:spcPct val="100000"/>
              </a:lnSpc>
              <a:spcBef>
                <a:spcPts val="0"/>
              </a:spcBef>
              <a:spcAft>
                <a:spcPts val="0"/>
              </a:spcAft>
              <a:buSzPts val="7700"/>
              <a:buNone/>
              <a:defRPr sz="7700"/>
            </a:lvl6pPr>
            <a:lvl7pPr lvl="6" algn="ctr">
              <a:lnSpc>
                <a:spcPct val="100000"/>
              </a:lnSpc>
              <a:spcBef>
                <a:spcPts val="0"/>
              </a:spcBef>
              <a:spcAft>
                <a:spcPts val="0"/>
              </a:spcAft>
              <a:buSzPts val="7700"/>
              <a:buNone/>
              <a:defRPr sz="7700"/>
            </a:lvl7pPr>
            <a:lvl8pPr lvl="7" algn="ctr">
              <a:lnSpc>
                <a:spcPct val="100000"/>
              </a:lnSpc>
              <a:spcBef>
                <a:spcPts val="0"/>
              </a:spcBef>
              <a:spcAft>
                <a:spcPts val="0"/>
              </a:spcAft>
              <a:buSzPts val="7700"/>
              <a:buNone/>
              <a:defRPr sz="7700"/>
            </a:lvl8pPr>
            <a:lvl9pPr lvl="8" algn="ctr">
              <a:lnSpc>
                <a:spcPct val="100000"/>
              </a:lnSpc>
              <a:spcBef>
                <a:spcPts val="0"/>
              </a:spcBef>
              <a:spcAft>
                <a:spcPts val="0"/>
              </a:spcAft>
              <a:buSzPts val="7700"/>
              <a:buNone/>
              <a:defRPr sz="7700"/>
            </a:lvl9pPr>
          </a:lstStyle>
          <a:p>
            <a:endParaRPr/>
          </a:p>
        </p:txBody>
      </p:sp>
      <p:sp>
        <p:nvSpPr>
          <p:cNvPr id="39" name="Google Shape;39;p9"/>
          <p:cNvSpPr txBox="1">
            <a:spLocks noGrp="1"/>
          </p:cNvSpPr>
          <p:nvPr>
            <p:ph type="body" idx="2"/>
          </p:nvPr>
        </p:nvSpPr>
        <p:spPr>
          <a:xfrm>
            <a:off x="11668110" y="4561102"/>
            <a:ext cx="9063900" cy="23276100"/>
          </a:xfrm>
          <a:prstGeom prst="rect">
            <a:avLst/>
          </a:prstGeom>
        </p:spPr>
        <p:txBody>
          <a:bodyPr spcFirstLastPara="1" wrap="square" lIns="335950" tIns="335950" rIns="335950" bIns="335950" anchor="ctr" anchorCtr="0">
            <a:normAutofit/>
          </a:bodyPr>
          <a:lstStyle>
            <a:lvl1pPr marL="457200" lvl="0" indent="-647700">
              <a:spcBef>
                <a:spcPts val="0"/>
              </a:spcBef>
              <a:spcAft>
                <a:spcPts val="0"/>
              </a:spcAft>
              <a:buSzPts val="6600"/>
              <a:buChar char="●"/>
              <a:defRPr/>
            </a:lvl1pPr>
            <a:lvl2pPr marL="914400" lvl="1" indent="-552450">
              <a:spcBef>
                <a:spcPts val="0"/>
              </a:spcBef>
              <a:spcAft>
                <a:spcPts val="0"/>
              </a:spcAft>
              <a:buSzPts val="5100"/>
              <a:buChar char="○"/>
              <a:defRPr/>
            </a:lvl2pPr>
            <a:lvl3pPr marL="1371600" lvl="2" indent="-552450">
              <a:spcBef>
                <a:spcPts val="0"/>
              </a:spcBef>
              <a:spcAft>
                <a:spcPts val="0"/>
              </a:spcAft>
              <a:buSzPts val="5100"/>
              <a:buChar char="■"/>
              <a:defRPr/>
            </a:lvl3pPr>
            <a:lvl4pPr marL="1828800" lvl="3" indent="-552450">
              <a:spcBef>
                <a:spcPts val="0"/>
              </a:spcBef>
              <a:spcAft>
                <a:spcPts val="0"/>
              </a:spcAft>
              <a:buSzPts val="5100"/>
              <a:buChar char="●"/>
              <a:defRPr/>
            </a:lvl4pPr>
            <a:lvl5pPr marL="2286000" lvl="4" indent="-552450">
              <a:spcBef>
                <a:spcPts val="0"/>
              </a:spcBef>
              <a:spcAft>
                <a:spcPts val="0"/>
              </a:spcAft>
              <a:buSzPts val="5100"/>
              <a:buChar char="○"/>
              <a:defRPr/>
            </a:lvl5pPr>
            <a:lvl6pPr marL="2743200" lvl="5" indent="-552450">
              <a:spcBef>
                <a:spcPts val="0"/>
              </a:spcBef>
              <a:spcAft>
                <a:spcPts val="0"/>
              </a:spcAft>
              <a:buSzPts val="5100"/>
              <a:buChar char="■"/>
              <a:defRPr/>
            </a:lvl6pPr>
            <a:lvl7pPr marL="3200400" lvl="6" indent="-552450">
              <a:spcBef>
                <a:spcPts val="0"/>
              </a:spcBef>
              <a:spcAft>
                <a:spcPts val="0"/>
              </a:spcAft>
              <a:buSzPts val="5100"/>
              <a:buChar char="●"/>
              <a:defRPr/>
            </a:lvl7pPr>
            <a:lvl8pPr marL="3657600" lvl="7" indent="-552450">
              <a:spcBef>
                <a:spcPts val="0"/>
              </a:spcBef>
              <a:spcAft>
                <a:spcPts val="0"/>
              </a:spcAft>
              <a:buSzPts val="5100"/>
              <a:buChar char="○"/>
              <a:defRPr/>
            </a:lvl8pPr>
            <a:lvl9pPr marL="4114800" lvl="8" indent="-552450">
              <a:spcBef>
                <a:spcPts val="0"/>
              </a:spcBef>
              <a:spcAft>
                <a:spcPts val="0"/>
              </a:spcAft>
              <a:buSzPts val="5100"/>
              <a:buChar char="■"/>
              <a:defRPr/>
            </a:lvl9pPr>
          </a:lstStyle>
          <a:p>
            <a:endParaRPr/>
          </a:p>
        </p:txBody>
      </p:sp>
      <p:sp>
        <p:nvSpPr>
          <p:cNvPr id="40" name="Google Shape;40;p9"/>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736299" y="26649291"/>
            <a:ext cx="14170500" cy="3811800"/>
          </a:xfrm>
          <a:prstGeom prst="rect">
            <a:avLst/>
          </a:prstGeom>
        </p:spPr>
        <p:txBody>
          <a:bodyPr spcFirstLastPara="1" wrap="square" lIns="335950" tIns="335950" rIns="335950" bIns="335950" anchor="ctr" anchorCtr="0">
            <a:normAutofit/>
          </a:bodyPr>
          <a:lstStyle>
            <a:lvl1pPr marL="457200" lvl="0" indent="-228600">
              <a:lnSpc>
                <a:spcPct val="100000"/>
              </a:lnSpc>
              <a:spcBef>
                <a:spcPts val="0"/>
              </a:spcBef>
              <a:spcAft>
                <a:spcPts val="0"/>
              </a:spcAft>
              <a:buSzPts val="6600"/>
              <a:buNone/>
              <a:defRPr/>
            </a:lvl1pPr>
          </a:lstStyle>
          <a:p>
            <a:endParaRPr/>
          </a:p>
        </p:txBody>
      </p:sp>
      <p:sp>
        <p:nvSpPr>
          <p:cNvPr id="43" name="Google Shape;43;p10"/>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736299" y="6967717"/>
            <a:ext cx="20127300" cy="12368400"/>
          </a:xfrm>
          <a:prstGeom prst="rect">
            <a:avLst/>
          </a:prstGeom>
        </p:spPr>
        <p:txBody>
          <a:bodyPr spcFirstLastPara="1" wrap="square" lIns="335950" tIns="335950" rIns="335950" bIns="335950" anchor="b" anchorCtr="0">
            <a:normAutofit/>
          </a:bodyPr>
          <a:lstStyle>
            <a:lvl1pPr lvl="0" algn="ctr">
              <a:spcBef>
                <a:spcPts val="0"/>
              </a:spcBef>
              <a:spcAft>
                <a:spcPts val="0"/>
              </a:spcAft>
              <a:buSzPts val="44100"/>
              <a:buNone/>
              <a:defRPr sz="44100"/>
            </a:lvl1pPr>
            <a:lvl2pPr lvl="1" algn="ctr">
              <a:spcBef>
                <a:spcPts val="0"/>
              </a:spcBef>
              <a:spcAft>
                <a:spcPts val="0"/>
              </a:spcAft>
              <a:buSzPts val="44100"/>
              <a:buNone/>
              <a:defRPr sz="44100"/>
            </a:lvl2pPr>
            <a:lvl3pPr lvl="2" algn="ctr">
              <a:spcBef>
                <a:spcPts val="0"/>
              </a:spcBef>
              <a:spcAft>
                <a:spcPts val="0"/>
              </a:spcAft>
              <a:buSzPts val="44100"/>
              <a:buNone/>
              <a:defRPr sz="44100"/>
            </a:lvl3pPr>
            <a:lvl4pPr lvl="3" algn="ctr">
              <a:spcBef>
                <a:spcPts val="0"/>
              </a:spcBef>
              <a:spcAft>
                <a:spcPts val="0"/>
              </a:spcAft>
              <a:buSzPts val="44100"/>
              <a:buNone/>
              <a:defRPr sz="44100"/>
            </a:lvl4pPr>
            <a:lvl5pPr lvl="4" algn="ctr">
              <a:spcBef>
                <a:spcPts val="0"/>
              </a:spcBef>
              <a:spcAft>
                <a:spcPts val="0"/>
              </a:spcAft>
              <a:buSzPts val="44100"/>
              <a:buNone/>
              <a:defRPr sz="44100"/>
            </a:lvl5pPr>
            <a:lvl6pPr lvl="5" algn="ctr">
              <a:spcBef>
                <a:spcPts val="0"/>
              </a:spcBef>
              <a:spcAft>
                <a:spcPts val="0"/>
              </a:spcAft>
              <a:buSzPts val="44100"/>
              <a:buNone/>
              <a:defRPr sz="44100"/>
            </a:lvl6pPr>
            <a:lvl7pPr lvl="6" algn="ctr">
              <a:spcBef>
                <a:spcPts val="0"/>
              </a:spcBef>
              <a:spcAft>
                <a:spcPts val="0"/>
              </a:spcAft>
              <a:buSzPts val="44100"/>
              <a:buNone/>
              <a:defRPr sz="44100"/>
            </a:lvl7pPr>
            <a:lvl8pPr lvl="7" algn="ctr">
              <a:spcBef>
                <a:spcPts val="0"/>
              </a:spcBef>
              <a:spcAft>
                <a:spcPts val="0"/>
              </a:spcAft>
              <a:buSzPts val="44100"/>
              <a:buNone/>
              <a:defRPr sz="44100"/>
            </a:lvl8pPr>
            <a:lvl9pPr lvl="8" algn="ctr">
              <a:spcBef>
                <a:spcPts val="0"/>
              </a:spcBef>
              <a:spcAft>
                <a:spcPts val="0"/>
              </a:spcAft>
              <a:buSzPts val="44100"/>
              <a:buNone/>
              <a:defRPr sz="44100"/>
            </a:lvl9pPr>
          </a:lstStyle>
          <a:p>
            <a:r>
              <a:t>xx%</a:t>
            </a:r>
          </a:p>
        </p:txBody>
      </p:sp>
      <p:sp>
        <p:nvSpPr>
          <p:cNvPr id="46" name="Google Shape;46;p11"/>
          <p:cNvSpPr txBox="1">
            <a:spLocks noGrp="1"/>
          </p:cNvSpPr>
          <p:nvPr>
            <p:ph type="body" idx="1"/>
          </p:nvPr>
        </p:nvSpPr>
        <p:spPr>
          <a:xfrm>
            <a:off x="736299" y="19856535"/>
            <a:ext cx="20127300" cy="8193900"/>
          </a:xfrm>
          <a:prstGeom prst="rect">
            <a:avLst/>
          </a:prstGeom>
        </p:spPr>
        <p:txBody>
          <a:bodyPr spcFirstLastPara="1" wrap="square" lIns="335950" tIns="335950" rIns="335950" bIns="335950" anchor="t" anchorCtr="0">
            <a:normAutofit/>
          </a:bodyPr>
          <a:lstStyle>
            <a:lvl1pPr marL="457200" lvl="0" indent="-647700" algn="ctr">
              <a:spcBef>
                <a:spcPts val="0"/>
              </a:spcBef>
              <a:spcAft>
                <a:spcPts val="0"/>
              </a:spcAft>
              <a:buSzPts val="6600"/>
              <a:buChar char="●"/>
              <a:defRPr/>
            </a:lvl1pPr>
            <a:lvl2pPr marL="914400" lvl="1" indent="-552450" algn="ctr">
              <a:spcBef>
                <a:spcPts val="0"/>
              </a:spcBef>
              <a:spcAft>
                <a:spcPts val="0"/>
              </a:spcAft>
              <a:buSzPts val="5100"/>
              <a:buChar char="○"/>
              <a:defRPr/>
            </a:lvl2pPr>
            <a:lvl3pPr marL="1371600" lvl="2" indent="-552450" algn="ctr">
              <a:spcBef>
                <a:spcPts val="0"/>
              </a:spcBef>
              <a:spcAft>
                <a:spcPts val="0"/>
              </a:spcAft>
              <a:buSzPts val="5100"/>
              <a:buChar char="■"/>
              <a:defRPr/>
            </a:lvl3pPr>
            <a:lvl4pPr marL="1828800" lvl="3" indent="-552450" algn="ctr">
              <a:spcBef>
                <a:spcPts val="0"/>
              </a:spcBef>
              <a:spcAft>
                <a:spcPts val="0"/>
              </a:spcAft>
              <a:buSzPts val="5100"/>
              <a:buChar char="●"/>
              <a:defRPr/>
            </a:lvl4pPr>
            <a:lvl5pPr marL="2286000" lvl="4" indent="-552450" algn="ctr">
              <a:spcBef>
                <a:spcPts val="0"/>
              </a:spcBef>
              <a:spcAft>
                <a:spcPts val="0"/>
              </a:spcAft>
              <a:buSzPts val="5100"/>
              <a:buChar char="○"/>
              <a:defRPr/>
            </a:lvl5pPr>
            <a:lvl6pPr marL="2743200" lvl="5" indent="-552450" algn="ctr">
              <a:spcBef>
                <a:spcPts val="0"/>
              </a:spcBef>
              <a:spcAft>
                <a:spcPts val="0"/>
              </a:spcAft>
              <a:buSzPts val="5100"/>
              <a:buChar char="■"/>
              <a:defRPr/>
            </a:lvl6pPr>
            <a:lvl7pPr marL="3200400" lvl="6" indent="-552450" algn="ctr">
              <a:spcBef>
                <a:spcPts val="0"/>
              </a:spcBef>
              <a:spcAft>
                <a:spcPts val="0"/>
              </a:spcAft>
              <a:buSzPts val="5100"/>
              <a:buChar char="●"/>
              <a:defRPr/>
            </a:lvl7pPr>
            <a:lvl8pPr marL="3657600" lvl="7" indent="-552450" algn="ctr">
              <a:spcBef>
                <a:spcPts val="0"/>
              </a:spcBef>
              <a:spcAft>
                <a:spcPts val="0"/>
              </a:spcAft>
              <a:buSzPts val="5100"/>
              <a:buChar char="○"/>
              <a:defRPr/>
            </a:lvl8pPr>
            <a:lvl9pPr marL="4114800" lvl="8" indent="-552450" algn="ctr">
              <a:spcBef>
                <a:spcPts val="0"/>
              </a:spcBef>
              <a:spcAft>
                <a:spcPts val="0"/>
              </a:spcAft>
              <a:buSzPts val="5100"/>
              <a:buChar char="■"/>
              <a:defRPr/>
            </a:lvl9pPr>
          </a:lstStyle>
          <a:p>
            <a:endParaRPr/>
          </a:p>
        </p:txBody>
      </p:sp>
      <p:sp>
        <p:nvSpPr>
          <p:cNvPr id="47" name="Google Shape;47;p11"/>
          <p:cNvSpPr txBox="1">
            <a:spLocks noGrp="1"/>
          </p:cNvSpPr>
          <p:nvPr>
            <p:ph type="sldNum" idx="12"/>
          </p:nvPr>
        </p:nvSpPr>
        <p:spPr>
          <a:xfrm>
            <a:off x="20013680" y="29374594"/>
            <a:ext cx="1296000" cy="2479500"/>
          </a:xfrm>
          <a:prstGeom prst="rect">
            <a:avLst/>
          </a:prstGeom>
        </p:spPr>
        <p:txBody>
          <a:bodyPr spcFirstLastPara="1" wrap="square" lIns="335950" tIns="335950" rIns="335950" bIns="33595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36299" y="2803307"/>
            <a:ext cx="20127300" cy="3607500"/>
          </a:xfrm>
          <a:prstGeom prst="rect">
            <a:avLst/>
          </a:prstGeom>
          <a:noFill/>
          <a:ln>
            <a:noFill/>
          </a:ln>
        </p:spPr>
        <p:txBody>
          <a:bodyPr spcFirstLastPara="1" wrap="square" lIns="335950" tIns="335950" rIns="335950" bIns="335950" anchor="t" anchorCtr="0">
            <a:normAutofit/>
          </a:bodyPr>
          <a:lstStyle>
            <a:lvl1pPr lvl="0">
              <a:spcBef>
                <a:spcPts val="0"/>
              </a:spcBef>
              <a:spcAft>
                <a:spcPts val="0"/>
              </a:spcAft>
              <a:buClr>
                <a:schemeClr val="dk1"/>
              </a:buClr>
              <a:buSzPts val="10300"/>
              <a:buNone/>
              <a:defRPr sz="10300">
                <a:solidFill>
                  <a:schemeClr val="dk1"/>
                </a:solidFill>
              </a:defRPr>
            </a:lvl1pPr>
            <a:lvl2pPr lvl="1">
              <a:spcBef>
                <a:spcPts val="0"/>
              </a:spcBef>
              <a:spcAft>
                <a:spcPts val="0"/>
              </a:spcAft>
              <a:buClr>
                <a:schemeClr val="dk1"/>
              </a:buClr>
              <a:buSzPts val="10300"/>
              <a:buNone/>
              <a:defRPr sz="10300">
                <a:solidFill>
                  <a:schemeClr val="dk1"/>
                </a:solidFill>
              </a:defRPr>
            </a:lvl2pPr>
            <a:lvl3pPr lvl="2">
              <a:spcBef>
                <a:spcPts val="0"/>
              </a:spcBef>
              <a:spcAft>
                <a:spcPts val="0"/>
              </a:spcAft>
              <a:buClr>
                <a:schemeClr val="dk1"/>
              </a:buClr>
              <a:buSzPts val="10300"/>
              <a:buNone/>
              <a:defRPr sz="10300">
                <a:solidFill>
                  <a:schemeClr val="dk1"/>
                </a:solidFill>
              </a:defRPr>
            </a:lvl3pPr>
            <a:lvl4pPr lvl="3">
              <a:spcBef>
                <a:spcPts val="0"/>
              </a:spcBef>
              <a:spcAft>
                <a:spcPts val="0"/>
              </a:spcAft>
              <a:buClr>
                <a:schemeClr val="dk1"/>
              </a:buClr>
              <a:buSzPts val="10300"/>
              <a:buNone/>
              <a:defRPr sz="10300">
                <a:solidFill>
                  <a:schemeClr val="dk1"/>
                </a:solidFill>
              </a:defRPr>
            </a:lvl4pPr>
            <a:lvl5pPr lvl="4">
              <a:spcBef>
                <a:spcPts val="0"/>
              </a:spcBef>
              <a:spcAft>
                <a:spcPts val="0"/>
              </a:spcAft>
              <a:buClr>
                <a:schemeClr val="dk1"/>
              </a:buClr>
              <a:buSzPts val="10300"/>
              <a:buNone/>
              <a:defRPr sz="10300">
                <a:solidFill>
                  <a:schemeClr val="dk1"/>
                </a:solidFill>
              </a:defRPr>
            </a:lvl5pPr>
            <a:lvl6pPr lvl="5">
              <a:spcBef>
                <a:spcPts val="0"/>
              </a:spcBef>
              <a:spcAft>
                <a:spcPts val="0"/>
              </a:spcAft>
              <a:buClr>
                <a:schemeClr val="dk1"/>
              </a:buClr>
              <a:buSzPts val="10300"/>
              <a:buNone/>
              <a:defRPr sz="10300">
                <a:solidFill>
                  <a:schemeClr val="dk1"/>
                </a:solidFill>
              </a:defRPr>
            </a:lvl6pPr>
            <a:lvl7pPr lvl="6">
              <a:spcBef>
                <a:spcPts val="0"/>
              </a:spcBef>
              <a:spcAft>
                <a:spcPts val="0"/>
              </a:spcAft>
              <a:buClr>
                <a:schemeClr val="dk1"/>
              </a:buClr>
              <a:buSzPts val="10300"/>
              <a:buNone/>
              <a:defRPr sz="10300">
                <a:solidFill>
                  <a:schemeClr val="dk1"/>
                </a:solidFill>
              </a:defRPr>
            </a:lvl7pPr>
            <a:lvl8pPr lvl="7">
              <a:spcBef>
                <a:spcPts val="0"/>
              </a:spcBef>
              <a:spcAft>
                <a:spcPts val="0"/>
              </a:spcAft>
              <a:buClr>
                <a:schemeClr val="dk1"/>
              </a:buClr>
              <a:buSzPts val="10300"/>
              <a:buNone/>
              <a:defRPr sz="10300">
                <a:solidFill>
                  <a:schemeClr val="dk1"/>
                </a:solidFill>
              </a:defRPr>
            </a:lvl8pPr>
            <a:lvl9pPr lvl="8">
              <a:spcBef>
                <a:spcPts val="0"/>
              </a:spcBef>
              <a:spcAft>
                <a:spcPts val="0"/>
              </a:spcAft>
              <a:buClr>
                <a:schemeClr val="dk1"/>
              </a:buClr>
              <a:buSzPts val="10300"/>
              <a:buNone/>
              <a:defRPr sz="10300">
                <a:solidFill>
                  <a:schemeClr val="dk1"/>
                </a:solidFill>
              </a:defRPr>
            </a:lvl9pPr>
          </a:lstStyle>
          <a:p>
            <a:endParaRPr/>
          </a:p>
        </p:txBody>
      </p:sp>
      <p:sp>
        <p:nvSpPr>
          <p:cNvPr id="7" name="Google Shape;7;p1"/>
          <p:cNvSpPr txBox="1">
            <a:spLocks noGrp="1"/>
          </p:cNvSpPr>
          <p:nvPr>
            <p:ph type="body" idx="1"/>
          </p:nvPr>
        </p:nvSpPr>
        <p:spPr>
          <a:xfrm>
            <a:off x="736299" y="7259685"/>
            <a:ext cx="20127300" cy="21520500"/>
          </a:xfrm>
          <a:prstGeom prst="rect">
            <a:avLst/>
          </a:prstGeom>
          <a:noFill/>
          <a:ln>
            <a:noFill/>
          </a:ln>
        </p:spPr>
        <p:txBody>
          <a:bodyPr spcFirstLastPara="1" wrap="square" lIns="335950" tIns="335950" rIns="335950" bIns="335950" anchor="t" anchorCtr="0">
            <a:normAutofit/>
          </a:bodyPr>
          <a:lstStyle>
            <a:lvl1pPr marL="457200" lvl="0" indent="-647700">
              <a:lnSpc>
                <a:spcPct val="115000"/>
              </a:lnSpc>
              <a:spcBef>
                <a:spcPts val="0"/>
              </a:spcBef>
              <a:spcAft>
                <a:spcPts val="0"/>
              </a:spcAft>
              <a:buClr>
                <a:schemeClr val="dk2"/>
              </a:buClr>
              <a:buSzPts val="6600"/>
              <a:buChar char="●"/>
              <a:defRPr sz="6600">
                <a:solidFill>
                  <a:schemeClr val="dk2"/>
                </a:solidFill>
              </a:defRPr>
            </a:lvl1pPr>
            <a:lvl2pPr marL="914400" lvl="1" indent="-552450">
              <a:lnSpc>
                <a:spcPct val="115000"/>
              </a:lnSpc>
              <a:spcBef>
                <a:spcPts val="0"/>
              </a:spcBef>
              <a:spcAft>
                <a:spcPts val="0"/>
              </a:spcAft>
              <a:buClr>
                <a:schemeClr val="dk2"/>
              </a:buClr>
              <a:buSzPts val="5100"/>
              <a:buChar char="○"/>
              <a:defRPr sz="5100">
                <a:solidFill>
                  <a:schemeClr val="dk2"/>
                </a:solidFill>
              </a:defRPr>
            </a:lvl2pPr>
            <a:lvl3pPr marL="1371600" lvl="2" indent="-552450">
              <a:lnSpc>
                <a:spcPct val="115000"/>
              </a:lnSpc>
              <a:spcBef>
                <a:spcPts val="0"/>
              </a:spcBef>
              <a:spcAft>
                <a:spcPts val="0"/>
              </a:spcAft>
              <a:buClr>
                <a:schemeClr val="dk2"/>
              </a:buClr>
              <a:buSzPts val="5100"/>
              <a:buChar char="■"/>
              <a:defRPr sz="5100">
                <a:solidFill>
                  <a:schemeClr val="dk2"/>
                </a:solidFill>
              </a:defRPr>
            </a:lvl3pPr>
            <a:lvl4pPr marL="1828800" lvl="3" indent="-552450">
              <a:lnSpc>
                <a:spcPct val="115000"/>
              </a:lnSpc>
              <a:spcBef>
                <a:spcPts val="0"/>
              </a:spcBef>
              <a:spcAft>
                <a:spcPts val="0"/>
              </a:spcAft>
              <a:buClr>
                <a:schemeClr val="dk2"/>
              </a:buClr>
              <a:buSzPts val="5100"/>
              <a:buChar char="●"/>
              <a:defRPr sz="5100">
                <a:solidFill>
                  <a:schemeClr val="dk2"/>
                </a:solidFill>
              </a:defRPr>
            </a:lvl4pPr>
            <a:lvl5pPr marL="2286000" lvl="4" indent="-552450">
              <a:lnSpc>
                <a:spcPct val="115000"/>
              </a:lnSpc>
              <a:spcBef>
                <a:spcPts val="0"/>
              </a:spcBef>
              <a:spcAft>
                <a:spcPts val="0"/>
              </a:spcAft>
              <a:buClr>
                <a:schemeClr val="dk2"/>
              </a:buClr>
              <a:buSzPts val="5100"/>
              <a:buChar char="○"/>
              <a:defRPr sz="5100">
                <a:solidFill>
                  <a:schemeClr val="dk2"/>
                </a:solidFill>
              </a:defRPr>
            </a:lvl5pPr>
            <a:lvl6pPr marL="2743200" lvl="5" indent="-552450">
              <a:lnSpc>
                <a:spcPct val="115000"/>
              </a:lnSpc>
              <a:spcBef>
                <a:spcPts val="0"/>
              </a:spcBef>
              <a:spcAft>
                <a:spcPts val="0"/>
              </a:spcAft>
              <a:buClr>
                <a:schemeClr val="dk2"/>
              </a:buClr>
              <a:buSzPts val="5100"/>
              <a:buChar char="■"/>
              <a:defRPr sz="5100">
                <a:solidFill>
                  <a:schemeClr val="dk2"/>
                </a:solidFill>
              </a:defRPr>
            </a:lvl6pPr>
            <a:lvl7pPr marL="3200400" lvl="6" indent="-552450">
              <a:lnSpc>
                <a:spcPct val="115000"/>
              </a:lnSpc>
              <a:spcBef>
                <a:spcPts val="0"/>
              </a:spcBef>
              <a:spcAft>
                <a:spcPts val="0"/>
              </a:spcAft>
              <a:buClr>
                <a:schemeClr val="dk2"/>
              </a:buClr>
              <a:buSzPts val="5100"/>
              <a:buChar char="●"/>
              <a:defRPr sz="5100">
                <a:solidFill>
                  <a:schemeClr val="dk2"/>
                </a:solidFill>
              </a:defRPr>
            </a:lvl7pPr>
            <a:lvl8pPr marL="3657600" lvl="7" indent="-552450">
              <a:lnSpc>
                <a:spcPct val="115000"/>
              </a:lnSpc>
              <a:spcBef>
                <a:spcPts val="0"/>
              </a:spcBef>
              <a:spcAft>
                <a:spcPts val="0"/>
              </a:spcAft>
              <a:buClr>
                <a:schemeClr val="dk2"/>
              </a:buClr>
              <a:buSzPts val="5100"/>
              <a:buChar char="○"/>
              <a:defRPr sz="5100">
                <a:solidFill>
                  <a:schemeClr val="dk2"/>
                </a:solidFill>
              </a:defRPr>
            </a:lvl8pPr>
            <a:lvl9pPr marL="4114800" lvl="8" indent="-552450">
              <a:lnSpc>
                <a:spcPct val="115000"/>
              </a:lnSpc>
              <a:spcBef>
                <a:spcPts val="0"/>
              </a:spcBef>
              <a:spcAft>
                <a:spcPts val="0"/>
              </a:spcAft>
              <a:buClr>
                <a:schemeClr val="dk2"/>
              </a:buClr>
              <a:buSzPts val="5100"/>
              <a:buChar char="■"/>
              <a:defRPr sz="5100">
                <a:solidFill>
                  <a:schemeClr val="dk2"/>
                </a:solidFill>
              </a:defRPr>
            </a:lvl9pPr>
          </a:lstStyle>
          <a:p>
            <a:endParaRPr/>
          </a:p>
        </p:txBody>
      </p:sp>
      <p:sp>
        <p:nvSpPr>
          <p:cNvPr id="8" name="Google Shape;8;p1"/>
          <p:cNvSpPr txBox="1">
            <a:spLocks noGrp="1"/>
          </p:cNvSpPr>
          <p:nvPr>
            <p:ph type="sldNum" idx="12"/>
          </p:nvPr>
        </p:nvSpPr>
        <p:spPr>
          <a:xfrm>
            <a:off x="20013680" y="29374594"/>
            <a:ext cx="1296000" cy="2479500"/>
          </a:xfrm>
          <a:prstGeom prst="rect">
            <a:avLst/>
          </a:prstGeom>
          <a:noFill/>
          <a:ln>
            <a:noFill/>
          </a:ln>
        </p:spPr>
        <p:txBody>
          <a:bodyPr spcFirstLastPara="1" wrap="square" lIns="335950" tIns="335950" rIns="335950" bIns="335950" anchor="ctr" anchorCtr="0">
            <a:norm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52400" y="-76256"/>
            <a:ext cx="21752401" cy="32636580"/>
          </a:xfrm>
          <a:prstGeom prst="rect">
            <a:avLst/>
          </a:prstGeom>
          <a:noFill/>
          <a:ln>
            <a:noFill/>
          </a:ln>
        </p:spPr>
      </p:pic>
      <p:sp>
        <p:nvSpPr>
          <p:cNvPr id="55" name="Google Shape;55;p13"/>
          <p:cNvSpPr txBox="1"/>
          <p:nvPr/>
        </p:nvSpPr>
        <p:spPr>
          <a:xfrm>
            <a:off x="1119250" y="1779900"/>
            <a:ext cx="162240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7000">
                <a:solidFill>
                  <a:srgbClr val="F1E7CA"/>
                </a:solidFill>
                <a:latin typeface="Source Sans Pro"/>
                <a:ea typeface="Source Sans Pro"/>
                <a:cs typeface="Source Sans Pro"/>
                <a:sym typeface="Source Sans Pro"/>
              </a:rPr>
              <a:t>Nombre del Proyecto</a:t>
            </a:r>
            <a:endParaRPr sz="7000">
              <a:solidFill>
                <a:srgbClr val="F1E7CA"/>
              </a:solidFill>
              <a:latin typeface="Source Sans Pro"/>
              <a:ea typeface="Source Sans Pro"/>
              <a:cs typeface="Source Sans Pro"/>
              <a:sym typeface="Source Sans Pro"/>
            </a:endParaRPr>
          </a:p>
        </p:txBody>
      </p:sp>
      <p:sp>
        <p:nvSpPr>
          <p:cNvPr id="56" name="Google Shape;56;p13"/>
          <p:cNvSpPr txBox="1"/>
          <p:nvPr/>
        </p:nvSpPr>
        <p:spPr>
          <a:xfrm>
            <a:off x="1119250" y="3311100"/>
            <a:ext cx="16224000" cy="1723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5000">
                <a:solidFill>
                  <a:srgbClr val="F1E7CA"/>
                </a:solidFill>
                <a:latin typeface="Source Sans Pro"/>
                <a:ea typeface="Source Sans Pro"/>
                <a:cs typeface="Source Sans Pro"/>
                <a:sym typeface="Source Sans Pro"/>
              </a:rPr>
              <a:t>Nombre y apellido</a:t>
            </a:r>
            <a:endParaRPr sz="5000">
              <a:solidFill>
                <a:srgbClr val="F1E7CA"/>
              </a:solidFill>
              <a:latin typeface="Source Sans Pro"/>
              <a:ea typeface="Source Sans Pro"/>
              <a:cs typeface="Source Sans Pro"/>
              <a:sym typeface="Source Sans Pro"/>
            </a:endParaRPr>
          </a:p>
          <a:p>
            <a:pPr marL="0" lvl="0" indent="0" algn="l" rtl="0">
              <a:spcBef>
                <a:spcPts val="0"/>
              </a:spcBef>
              <a:spcAft>
                <a:spcPts val="0"/>
              </a:spcAft>
              <a:buNone/>
            </a:pPr>
            <a:r>
              <a:rPr lang="es" sz="5000">
                <a:solidFill>
                  <a:srgbClr val="F1E7CA"/>
                </a:solidFill>
                <a:latin typeface="Source Sans Pro"/>
                <a:ea typeface="Source Sans Pro"/>
                <a:cs typeface="Source Sans Pro"/>
                <a:sym typeface="Source Sans Pro"/>
              </a:rPr>
              <a:t>Instituto</a:t>
            </a:r>
            <a:endParaRPr sz="5000">
              <a:solidFill>
                <a:srgbClr val="F1E7CA"/>
              </a:solidFill>
              <a:latin typeface="Source Sans Pro"/>
              <a:ea typeface="Source Sans Pro"/>
              <a:cs typeface="Source Sans Pro"/>
              <a:sym typeface="Source Sans Pro"/>
            </a:endParaRPr>
          </a:p>
        </p:txBody>
      </p:sp>
      <p:sp>
        <p:nvSpPr>
          <p:cNvPr id="57" name="Google Shape;57;p13"/>
          <p:cNvSpPr txBox="1"/>
          <p:nvPr/>
        </p:nvSpPr>
        <p:spPr>
          <a:xfrm>
            <a:off x="10266700" y="9540400"/>
            <a:ext cx="8713800" cy="4248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400">
                <a:solidFill>
                  <a:srgbClr val="434343"/>
                </a:solidFill>
              </a:rPr>
              <a:t>125 PALABRAS: Sed ut perspiciatis unde omnis iste natus error sit voluptatem accusantium doloremque laudantium, totam rem aperiam, eaque ipsa quae ab illo inventore veritatis et quasi architecto beatae vitae dicta sunt explicabo. Nemo enim ipsam voluptatem quia voluptas sit aspernatur</a:t>
            </a:r>
            <a:endParaRPr sz="2400">
              <a:solidFill>
                <a:srgbClr val="434343"/>
              </a:solidFill>
            </a:endParaRPr>
          </a:p>
          <a:p>
            <a:pPr marL="0" lvl="0" indent="0" algn="l" rtl="0">
              <a:spcBef>
                <a:spcPts val="0"/>
              </a:spcBef>
              <a:spcAft>
                <a:spcPts val="0"/>
              </a:spcAft>
              <a:buClr>
                <a:schemeClr val="dk1"/>
              </a:buClr>
              <a:buSzPts val="1100"/>
              <a:buFont typeface="Arial"/>
              <a:buNone/>
            </a:pPr>
            <a:endParaRPr sz="2400">
              <a:solidFill>
                <a:srgbClr val="434343"/>
              </a:solidFill>
            </a:endParaRPr>
          </a:p>
          <a:p>
            <a:pPr marL="0" lvl="0" indent="0" algn="l" rtl="0">
              <a:spcBef>
                <a:spcPts val="0"/>
              </a:spcBef>
              <a:spcAft>
                <a:spcPts val="0"/>
              </a:spcAft>
              <a:buNone/>
            </a:pPr>
            <a:r>
              <a:rPr lang="es" sz="2400">
                <a:solidFill>
                  <a:srgbClr val="434343"/>
                </a:solidFill>
              </a:rPr>
              <a:t> aut odit aut fugit, sed quia consequuntur magni dolores eos qui ratione voluptatem sequi nesciunt. Neque porro quisquam est, qui dolorem ipsum quia dolor sit amet, consectetur, adipisci velit, sed quia non numquam eius modi tempora incidunt ut.</a:t>
            </a:r>
            <a:endParaRPr sz="2400">
              <a:solidFill>
                <a:srgbClr val="434343"/>
              </a:solidFill>
            </a:endParaRPr>
          </a:p>
        </p:txBody>
      </p:sp>
      <p:pic>
        <p:nvPicPr>
          <p:cNvPr id="58" name="Google Shape;58;p13"/>
          <p:cNvPicPr preferRelativeResize="0"/>
          <p:nvPr/>
        </p:nvPicPr>
        <p:blipFill>
          <a:blip r:embed="rId4">
            <a:alphaModFix/>
          </a:blip>
          <a:stretch>
            <a:fillRect/>
          </a:stretch>
        </p:blipFill>
        <p:spPr>
          <a:xfrm>
            <a:off x="2303349" y="8948973"/>
            <a:ext cx="7153300" cy="4767675"/>
          </a:xfrm>
          <a:prstGeom prst="rect">
            <a:avLst/>
          </a:prstGeom>
          <a:noFill/>
          <a:ln>
            <a:noFill/>
          </a:ln>
        </p:spPr>
      </p:pic>
      <p:sp>
        <p:nvSpPr>
          <p:cNvPr id="59" name="Google Shape;59;p13"/>
          <p:cNvSpPr txBox="1"/>
          <p:nvPr/>
        </p:nvSpPr>
        <p:spPr>
          <a:xfrm>
            <a:off x="10266700" y="8721850"/>
            <a:ext cx="53403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500">
                <a:solidFill>
                  <a:srgbClr val="2CB4AE"/>
                </a:solidFill>
                <a:latin typeface="Source Sans Pro"/>
                <a:ea typeface="Source Sans Pro"/>
                <a:cs typeface="Source Sans Pro"/>
                <a:sym typeface="Source Sans Pro"/>
              </a:rPr>
              <a:t>Características generales</a:t>
            </a:r>
            <a:endParaRPr sz="3500">
              <a:solidFill>
                <a:srgbClr val="2CB4AE"/>
              </a:solidFill>
              <a:latin typeface="Source Sans Pro"/>
              <a:ea typeface="Source Sans Pro"/>
              <a:cs typeface="Source Sans Pro"/>
              <a:sym typeface="Source Sans Pro"/>
            </a:endParaRPr>
          </a:p>
        </p:txBody>
      </p:sp>
      <p:pic>
        <p:nvPicPr>
          <p:cNvPr id="60" name="Google Shape;60;p13"/>
          <p:cNvPicPr preferRelativeResize="0"/>
          <p:nvPr/>
        </p:nvPicPr>
        <p:blipFill>
          <a:blip r:embed="rId4">
            <a:alphaModFix/>
          </a:blip>
          <a:stretch>
            <a:fillRect/>
          </a:stretch>
        </p:blipFill>
        <p:spPr>
          <a:xfrm>
            <a:off x="2303350" y="15053747"/>
            <a:ext cx="5340298" cy="3559302"/>
          </a:xfrm>
          <a:prstGeom prst="rect">
            <a:avLst/>
          </a:prstGeom>
          <a:noFill/>
          <a:ln>
            <a:noFill/>
          </a:ln>
        </p:spPr>
      </p:pic>
      <p:pic>
        <p:nvPicPr>
          <p:cNvPr id="61" name="Google Shape;61;p13"/>
          <p:cNvPicPr preferRelativeResize="0"/>
          <p:nvPr/>
        </p:nvPicPr>
        <p:blipFill>
          <a:blip r:embed="rId4">
            <a:alphaModFix/>
          </a:blip>
          <a:stretch>
            <a:fillRect/>
          </a:stretch>
        </p:blipFill>
        <p:spPr>
          <a:xfrm>
            <a:off x="14554604" y="15053750"/>
            <a:ext cx="5340298" cy="3559299"/>
          </a:xfrm>
          <a:prstGeom prst="rect">
            <a:avLst/>
          </a:prstGeom>
          <a:noFill/>
          <a:ln>
            <a:noFill/>
          </a:ln>
        </p:spPr>
      </p:pic>
      <p:sp>
        <p:nvSpPr>
          <p:cNvPr id="62" name="Google Shape;62;p13"/>
          <p:cNvSpPr txBox="1"/>
          <p:nvPr/>
        </p:nvSpPr>
        <p:spPr>
          <a:xfrm>
            <a:off x="8083550" y="15625388"/>
            <a:ext cx="6096000" cy="3140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400">
                <a:solidFill>
                  <a:srgbClr val="434343"/>
                </a:solidFill>
              </a:rPr>
              <a:t>80 PALABRAS: 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a:t>
            </a:r>
            <a:endParaRPr>
              <a:solidFill>
                <a:srgbClr val="434343"/>
              </a:solidFill>
            </a:endParaRPr>
          </a:p>
        </p:txBody>
      </p:sp>
      <p:sp>
        <p:nvSpPr>
          <p:cNvPr id="63" name="Google Shape;63;p13"/>
          <p:cNvSpPr txBox="1"/>
          <p:nvPr/>
        </p:nvSpPr>
        <p:spPr>
          <a:xfrm>
            <a:off x="8083550" y="14848350"/>
            <a:ext cx="53403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500">
                <a:solidFill>
                  <a:srgbClr val="2CB4AE"/>
                </a:solidFill>
                <a:latin typeface="Source Sans Pro"/>
                <a:ea typeface="Source Sans Pro"/>
                <a:cs typeface="Source Sans Pro"/>
                <a:sym typeface="Source Sans Pro"/>
              </a:rPr>
              <a:t>Subtítulo 1</a:t>
            </a:r>
            <a:endParaRPr sz="3500">
              <a:solidFill>
                <a:srgbClr val="2CB4AE"/>
              </a:solidFill>
              <a:latin typeface="Source Sans Pro"/>
              <a:ea typeface="Source Sans Pro"/>
              <a:cs typeface="Source Sans Pro"/>
              <a:sym typeface="Source Sans Pro"/>
            </a:endParaRPr>
          </a:p>
        </p:txBody>
      </p:sp>
      <p:sp>
        <p:nvSpPr>
          <p:cNvPr id="64" name="Google Shape;64;p13"/>
          <p:cNvSpPr txBox="1"/>
          <p:nvPr/>
        </p:nvSpPr>
        <p:spPr>
          <a:xfrm>
            <a:off x="2912950" y="20505925"/>
            <a:ext cx="10968000" cy="203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400">
                <a:solidFill>
                  <a:srgbClr val="434343"/>
                </a:solidFill>
              </a:rPr>
              <a:t>80 PALABRAS: 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a:t>
            </a:r>
            <a:endParaRPr>
              <a:solidFill>
                <a:srgbClr val="434343"/>
              </a:solidFill>
            </a:endParaRPr>
          </a:p>
        </p:txBody>
      </p:sp>
      <p:sp>
        <p:nvSpPr>
          <p:cNvPr id="65" name="Google Shape;65;p13"/>
          <p:cNvSpPr txBox="1"/>
          <p:nvPr/>
        </p:nvSpPr>
        <p:spPr>
          <a:xfrm>
            <a:off x="2912950" y="19728875"/>
            <a:ext cx="53403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500">
                <a:solidFill>
                  <a:srgbClr val="2CB4AE"/>
                </a:solidFill>
                <a:latin typeface="Source Sans Pro"/>
                <a:ea typeface="Source Sans Pro"/>
                <a:cs typeface="Source Sans Pro"/>
                <a:sym typeface="Source Sans Pro"/>
              </a:rPr>
              <a:t>Subtítulo 2</a:t>
            </a:r>
            <a:endParaRPr sz="3500">
              <a:solidFill>
                <a:srgbClr val="2CB4AE"/>
              </a:solidFill>
              <a:latin typeface="Source Sans Pro"/>
              <a:ea typeface="Source Sans Pro"/>
              <a:cs typeface="Source Sans Pro"/>
              <a:sym typeface="Source Sans Pro"/>
            </a:endParaRPr>
          </a:p>
        </p:txBody>
      </p:sp>
      <p:pic>
        <p:nvPicPr>
          <p:cNvPr id="66" name="Google Shape;66;p13"/>
          <p:cNvPicPr preferRelativeResize="0"/>
          <p:nvPr/>
        </p:nvPicPr>
        <p:blipFill>
          <a:blip r:embed="rId4">
            <a:alphaModFix/>
          </a:blip>
          <a:stretch>
            <a:fillRect/>
          </a:stretch>
        </p:blipFill>
        <p:spPr>
          <a:xfrm>
            <a:off x="14554604" y="19878100"/>
            <a:ext cx="5340298" cy="3559299"/>
          </a:xfrm>
          <a:prstGeom prst="rect">
            <a:avLst/>
          </a:prstGeom>
          <a:noFill/>
          <a:ln>
            <a:noFill/>
          </a:ln>
        </p:spPr>
      </p:pic>
      <p:sp>
        <p:nvSpPr>
          <p:cNvPr id="67" name="Google Shape;67;p13"/>
          <p:cNvSpPr txBox="1"/>
          <p:nvPr/>
        </p:nvSpPr>
        <p:spPr>
          <a:xfrm>
            <a:off x="8393500" y="25174700"/>
            <a:ext cx="10968000" cy="2031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2400">
                <a:solidFill>
                  <a:srgbClr val="434343"/>
                </a:solidFill>
              </a:rPr>
              <a:t>80 PALABRAS: 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a:t>
            </a:r>
            <a:endParaRPr>
              <a:solidFill>
                <a:srgbClr val="434343"/>
              </a:solidFill>
            </a:endParaRPr>
          </a:p>
        </p:txBody>
      </p:sp>
      <p:sp>
        <p:nvSpPr>
          <p:cNvPr id="68" name="Google Shape;68;p13"/>
          <p:cNvSpPr txBox="1"/>
          <p:nvPr/>
        </p:nvSpPr>
        <p:spPr>
          <a:xfrm>
            <a:off x="8393500" y="24397650"/>
            <a:ext cx="5340300" cy="723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 sz="3500">
                <a:solidFill>
                  <a:srgbClr val="2CB4AE"/>
                </a:solidFill>
                <a:latin typeface="Source Sans Pro"/>
                <a:ea typeface="Source Sans Pro"/>
                <a:cs typeface="Source Sans Pro"/>
                <a:sym typeface="Source Sans Pro"/>
              </a:rPr>
              <a:t>Subtítulo 3</a:t>
            </a:r>
            <a:endParaRPr sz="3500">
              <a:solidFill>
                <a:srgbClr val="2CB4AE"/>
              </a:solidFill>
              <a:latin typeface="Source Sans Pro"/>
              <a:ea typeface="Source Sans Pro"/>
              <a:cs typeface="Source Sans Pro"/>
              <a:sym typeface="Source Sans Pro"/>
            </a:endParaRPr>
          </a:p>
        </p:txBody>
      </p:sp>
      <p:pic>
        <p:nvPicPr>
          <p:cNvPr id="69" name="Google Shape;69;p13"/>
          <p:cNvPicPr preferRelativeResize="0"/>
          <p:nvPr/>
        </p:nvPicPr>
        <p:blipFill>
          <a:blip r:embed="rId4">
            <a:alphaModFix/>
          </a:blip>
          <a:stretch>
            <a:fillRect/>
          </a:stretch>
        </p:blipFill>
        <p:spPr>
          <a:xfrm>
            <a:off x="2303354" y="24392950"/>
            <a:ext cx="5340298" cy="3559299"/>
          </a:xfrm>
          <a:prstGeom prst="rect">
            <a:avLst/>
          </a:prstGeom>
          <a:noFill/>
          <a:ln>
            <a:noFill/>
          </a:ln>
        </p:spPr>
      </p:pic>
      <p:sp>
        <p:nvSpPr>
          <p:cNvPr id="70" name="Google Shape;70;p13"/>
          <p:cNvSpPr txBox="1"/>
          <p:nvPr/>
        </p:nvSpPr>
        <p:spPr>
          <a:xfrm>
            <a:off x="3833400" y="10908275"/>
            <a:ext cx="40932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5000" b="1">
                <a:solidFill>
                  <a:srgbClr val="FF0000"/>
                </a:solidFill>
              </a:rPr>
              <a:t>FOTO 1</a:t>
            </a:r>
            <a:endParaRPr sz="5000" b="1">
              <a:solidFill>
                <a:srgbClr val="FF0000"/>
              </a:solidFill>
            </a:endParaRPr>
          </a:p>
        </p:txBody>
      </p:sp>
      <p:sp>
        <p:nvSpPr>
          <p:cNvPr id="71" name="Google Shape;71;p13"/>
          <p:cNvSpPr txBox="1"/>
          <p:nvPr/>
        </p:nvSpPr>
        <p:spPr>
          <a:xfrm>
            <a:off x="2926900" y="16245613"/>
            <a:ext cx="40932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5000" b="1">
                <a:solidFill>
                  <a:srgbClr val="FF0000"/>
                </a:solidFill>
              </a:rPr>
              <a:t>FOTO 2</a:t>
            </a:r>
            <a:endParaRPr sz="5000" b="1">
              <a:solidFill>
                <a:srgbClr val="FF0000"/>
              </a:solidFill>
            </a:endParaRPr>
          </a:p>
        </p:txBody>
      </p:sp>
      <p:sp>
        <p:nvSpPr>
          <p:cNvPr id="72" name="Google Shape;72;p13"/>
          <p:cNvSpPr txBox="1"/>
          <p:nvPr/>
        </p:nvSpPr>
        <p:spPr>
          <a:xfrm>
            <a:off x="15243000" y="16356238"/>
            <a:ext cx="40932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5000" b="1">
                <a:solidFill>
                  <a:srgbClr val="FF0000"/>
                </a:solidFill>
              </a:rPr>
              <a:t>FOTO 3</a:t>
            </a:r>
            <a:endParaRPr sz="5000" b="1">
              <a:solidFill>
                <a:srgbClr val="FF0000"/>
              </a:solidFill>
            </a:endParaRPr>
          </a:p>
        </p:txBody>
      </p:sp>
      <p:sp>
        <p:nvSpPr>
          <p:cNvPr id="73" name="Google Shape;73;p13"/>
          <p:cNvSpPr txBox="1"/>
          <p:nvPr/>
        </p:nvSpPr>
        <p:spPr>
          <a:xfrm>
            <a:off x="15243000" y="21180588"/>
            <a:ext cx="40932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5000" b="1">
                <a:solidFill>
                  <a:srgbClr val="FF0000"/>
                </a:solidFill>
              </a:rPr>
              <a:t>FOTO 4</a:t>
            </a:r>
            <a:endParaRPr sz="5000" b="1">
              <a:solidFill>
                <a:srgbClr val="FF0000"/>
              </a:solidFill>
            </a:endParaRPr>
          </a:p>
        </p:txBody>
      </p:sp>
      <p:sp>
        <p:nvSpPr>
          <p:cNvPr id="74" name="Google Shape;74;p13"/>
          <p:cNvSpPr txBox="1"/>
          <p:nvPr/>
        </p:nvSpPr>
        <p:spPr>
          <a:xfrm>
            <a:off x="3121125" y="25843813"/>
            <a:ext cx="4093200" cy="954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 sz="5000" b="1">
                <a:solidFill>
                  <a:srgbClr val="FF0000"/>
                </a:solidFill>
              </a:rPr>
              <a:t>FOTO 5</a:t>
            </a:r>
            <a:endParaRPr sz="5000" b="1">
              <a:solidFill>
                <a:srgbClr val="FF0000"/>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275</Words>
  <Application>Microsoft Office PowerPoint</Application>
  <PresentationFormat>Personalizado</PresentationFormat>
  <Paragraphs>18</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Source Sans Pro</vt:lpstr>
      <vt:lpstr>Simple Light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Gastón García</cp:lastModifiedBy>
  <cp:revision>1</cp:revision>
  <dcterms:modified xsi:type="dcterms:W3CDTF">2023-09-14T17:51:18Z</dcterms:modified>
</cp:coreProperties>
</file>