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606386d94_0_6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e606386d94_0_6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b84523931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b84523931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e606386d94_0_6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e606386d94_0_6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e606386d94_0_6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e606386d94_0_6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e474e777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e474e777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606386d94_0_6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e606386d94_0_6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e56ab6db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e56ab6db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b84523931c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b84523931c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Relationship Id="rId4" Type="http://schemas.openxmlformats.org/officeDocument/2006/relationships/image" Target="../media/image1.png"/><Relationship Id="rId5" Type="http://schemas.openxmlformats.org/officeDocument/2006/relationships/image" Target="../media/image9.png"/><Relationship Id="rId6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11.png"/><Relationship Id="rId6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Aplicando diferentes metodologías al diseño de bases de datos de documentos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3630349"/>
            <a:ext cx="8222100" cy="9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Grupo 5 - J</a:t>
            </a:r>
            <a:r>
              <a:rPr lang="es"/>
              <a:t>uan Ignacio Betarte y Daniela Andrade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311700" y="1364075"/>
            <a:ext cx="7981800" cy="271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" sz="1600"/>
              <a:t>El rendimiento depende mucho del diseño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" sz="1600"/>
              <a:t>Investigar diferentes metodologías de diseño para bases de datos de documentos: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s" sz="1600"/>
              <a:t>Heurísticas de Hoberman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s" sz="1600"/>
              <a:t>Documentación de MongoDB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" sz="1600"/>
              <a:t>Comparar el rendimiento de ambos diseños para determinar cuál es mejor</a:t>
            </a:r>
            <a:endParaRPr sz="1600"/>
          </a:p>
        </p:txBody>
      </p:sp>
      <p:sp>
        <p:nvSpPr>
          <p:cNvPr id="92" name="Google Shape;92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Introducción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311700" y="983075"/>
            <a:ext cx="4640700" cy="387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Seleccionamos </a:t>
            </a:r>
            <a:r>
              <a:rPr lang="es" sz="1500"/>
              <a:t>un conjunto de datos</a:t>
            </a:r>
            <a:endParaRPr sz="1500"/>
          </a:p>
        </p:txBody>
      </p:sp>
      <p:pic>
        <p:nvPicPr>
          <p:cNvPr id="98" name="Google Shape;9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500" y="1646425"/>
            <a:ext cx="3458949" cy="278272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Solución</a:t>
            </a:r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808321" y="3730300"/>
            <a:ext cx="916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Aplicación</a:t>
            </a:r>
            <a:endParaRPr sz="6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35750" y="58300"/>
            <a:ext cx="4263825" cy="488772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 txBox="1"/>
          <p:nvPr/>
        </p:nvSpPr>
        <p:spPr>
          <a:xfrm>
            <a:off x="4335753" y="467600"/>
            <a:ext cx="1474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rPr>
              <a:t>Esquema del conjunto de datos</a:t>
            </a:r>
            <a:endParaRPr sz="600">
              <a:solidFill>
                <a:schemeClr val="accen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8775" y="300"/>
            <a:ext cx="1895800" cy="117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Solución</a:t>
            </a:r>
            <a:endParaRPr/>
          </a:p>
        </p:txBody>
      </p:sp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311700" y="1382275"/>
            <a:ext cx="82734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" sz="1600"/>
              <a:t>Seleccionamos un conjunto de consultas y sus frecuencias, sobre las que luego se realizaron las pruebas de rendimiento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" sz="1600"/>
              <a:t>Realizamos el diseño en base a ambas metodologías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" sz="1600"/>
              <a:t>Adaptamos el conjunto de datos a ambos diseños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" sz="1600"/>
              <a:t>Ejecutamos pruebas con JMeter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" sz="1600"/>
              <a:t>Analizamos los resultados</a:t>
            </a:r>
            <a:endParaRPr sz="1600"/>
          </a:p>
        </p:txBody>
      </p:sp>
      <p:pic>
        <p:nvPicPr>
          <p:cNvPr id="110" name="Google Shape;11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50225" y="292368"/>
            <a:ext cx="1450825" cy="72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13963" y="152701"/>
            <a:ext cx="2051086" cy="107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Resultados obtenidos</a:t>
            </a:r>
            <a:endParaRPr/>
          </a:p>
        </p:txBody>
      </p:sp>
      <p:pic>
        <p:nvPicPr>
          <p:cNvPr id="117" name="Google Shape;11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550" y="1010313"/>
            <a:ext cx="3666777" cy="174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50270" y="1010325"/>
            <a:ext cx="3666731" cy="174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9575" y="2722453"/>
            <a:ext cx="3666725" cy="17418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50274" y="2722451"/>
            <a:ext cx="3666725" cy="174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Resultados obtenidos</a:t>
            </a:r>
            <a:endParaRPr/>
          </a:p>
        </p:txBody>
      </p:sp>
      <p:pic>
        <p:nvPicPr>
          <p:cNvPr id="126" name="Google Shape;12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500" y="1017800"/>
            <a:ext cx="3705810" cy="1760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32775" y="947853"/>
            <a:ext cx="3630600" cy="1724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0225" y="2778175"/>
            <a:ext cx="3698349" cy="175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05362" y="2828750"/>
            <a:ext cx="3485425" cy="165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Conclusiones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P</a:t>
            </a:r>
            <a:r>
              <a:rPr lang="es"/>
              <a:t>ara la realidad planteada, los diseños alcanzados usando ambas metodologías son muy similares, por lo tanto tampoco presentaron grandes diferencias de rendimiento.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Estudiando las dos </a:t>
            </a:r>
            <a:r>
              <a:rPr lang="es"/>
              <a:t>metodologías</a:t>
            </a:r>
            <a:r>
              <a:rPr lang="es"/>
              <a:t> observamos que Hoberman propone herramientas para lograr entender los distintos componentes de la realidad. Mientras que mongo se enfoca </a:t>
            </a:r>
            <a:r>
              <a:rPr lang="es"/>
              <a:t>más</a:t>
            </a:r>
            <a:r>
              <a:rPr lang="es"/>
              <a:t> en el modelado en </a:t>
            </a:r>
            <a:r>
              <a:rPr lang="es"/>
              <a:t>sí</a:t>
            </a:r>
            <a:r>
              <a:rPr lang="es"/>
              <a:t>, logrando en este aspecto mayor profundidad.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Trabajo a futuro</a:t>
            </a:r>
            <a:endParaRPr/>
          </a:p>
        </p:txBody>
      </p:sp>
      <p:sp>
        <p:nvSpPr>
          <p:cNvPr id="141" name="Google Shape;141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Comparar la diferencia de rendimiento entre ambos diseños con las sugerencias que proponen tanto Mongo como Hoberman sobre la utilización de índices.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Probar con otra realidad más compleja.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Lograr entender bajo qué contextos puede ser preferible una metodología u otra.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title"/>
          </p:nvPr>
        </p:nvSpPr>
        <p:spPr>
          <a:xfrm>
            <a:off x="5510250" y="842525"/>
            <a:ext cx="3046500" cy="11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4500"/>
              <a:t>Gracias</a:t>
            </a:r>
            <a:endParaRPr sz="4500"/>
          </a:p>
        </p:txBody>
      </p:sp>
      <p:pic>
        <p:nvPicPr>
          <p:cNvPr id="147" name="Google Shape;14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4400" y="137700"/>
            <a:ext cx="3801500" cy="462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