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0"/>
  </p:notesMasterIdLst>
  <p:handoutMasterIdLst>
    <p:handoutMasterId r:id="rId21"/>
  </p:handoutMasterIdLst>
  <p:sldIdLst>
    <p:sldId id="258" r:id="rId2"/>
    <p:sldId id="371" r:id="rId3"/>
    <p:sldId id="329" r:id="rId4"/>
    <p:sldId id="330" r:id="rId5"/>
    <p:sldId id="331" r:id="rId6"/>
    <p:sldId id="377" r:id="rId7"/>
    <p:sldId id="378" r:id="rId8"/>
    <p:sldId id="332" r:id="rId9"/>
    <p:sldId id="348" r:id="rId10"/>
    <p:sldId id="333" r:id="rId11"/>
    <p:sldId id="334" r:id="rId12"/>
    <p:sldId id="349" r:id="rId13"/>
    <p:sldId id="350" r:id="rId14"/>
    <p:sldId id="379" r:id="rId15"/>
    <p:sldId id="380" r:id="rId16"/>
    <p:sldId id="340" r:id="rId17"/>
    <p:sldId id="341" r:id="rId18"/>
    <p:sldId id="382" r:id="rId1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003399"/>
    <a:srgbClr val="0099CC"/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A689B9-769C-4A0A-A8AD-1CF4643CC6F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UY"/>
        </a:p>
      </dgm:t>
    </dgm:pt>
    <dgm:pt modelId="{0E3BE8CC-864E-42C4-BCFE-FFC4AF10279E}">
      <dgm:prSet phldrT="[Texto]"/>
      <dgm:spPr/>
      <dgm:t>
        <a:bodyPr/>
        <a:lstStyle/>
        <a:p>
          <a:r>
            <a:rPr lang="es-UY" dirty="0" smtClean="0"/>
            <a:t>Conceptos generales</a:t>
          </a:r>
          <a:endParaRPr lang="es-UY" dirty="0"/>
        </a:p>
      </dgm:t>
    </dgm:pt>
    <dgm:pt modelId="{D1D7964B-2833-4DF1-9E35-07767FBAD9E7}" type="parTrans" cxnId="{FF6E17F2-4178-4841-ADCC-A7193C00D132}">
      <dgm:prSet/>
      <dgm:spPr/>
      <dgm:t>
        <a:bodyPr/>
        <a:lstStyle/>
        <a:p>
          <a:endParaRPr lang="es-UY"/>
        </a:p>
      </dgm:t>
    </dgm:pt>
    <dgm:pt modelId="{E8174F44-6370-4516-8586-176342C85EA4}" type="sibTrans" cxnId="{FF6E17F2-4178-4841-ADCC-A7193C00D132}">
      <dgm:prSet/>
      <dgm:spPr/>
      <dgm:t>
        <a:bodyPr/>
        <a:lstStyle/>
        <a:p>
          <a:endParaRPr lang="es-UY"/>
        </a:p>
      </dgm:t>
    </dgm:pt>
    <dgm:pt modelId="{6EE784BA-3E17-4FC8-B832-E496509193CF}">
      <dgm:prSet phldrT="[Texto]"/>
      <dgm:spPr/>
      <dgm:t>
        <a:bodyPr/>
        <a:lstStyle/>
        <a:p>
          <a:r>
            <a:rPr lang="es-UY" dirty="0" smtClean="0"/>
            <a:t>Tipos de planificación</a:t>
          </a:r>
          <a:endParaRPr lang="es-UY" dirty="0"/>
        </a:p>
      </dgm:t>
    </dgm:pt>
    <dgm:pt modelId="{2203288C-CC7A-48F2-AA85-5FCD020C8334}" type="parTrans" cxnId="{2374CE2E-DB32-42B1-821B-3B4749561E90}">
      <dgm:prSet/>
      <dgm:spPr/>
      <dgm:t>
        <a:bodyPr/>
        <a:lstStyle/>
        <a:p>
          <a:endParaRPr lang="es-UY"/>
        </a:p>
      </dgm:t>
    </dgm:pt>
    <dgm:pt modelId="{F00247E9-E127-417D-8F84-2F4CDE05056F}" type="sibTrans" cxnId="{2374CE2E-DB32-42B1-821B-3B4749561E90}">
      <dgm:prSet/>
      <dgm:spPr/>
      <dgm:t>
        <a:bodyPr/>
        <a:lstStyle/>
        <a:p>
          <a:endParaRPr lang="es-UY"/>
        </a:p>
      </dgm:t>
    </dgm:pt>
    <dgm:pt modelId="{DF6F0C53-7D63-4859-9AE6-E013C0BBB6DB}">
      <dgm:prSet phldrT="[Texto]"/>
      <dgm:spPr/>
      <dgm:t>
        <a:bodyPr/>
        <a:lstStyle/>
        <a:p>
          <a:r>
            <a:rPr lang="es-UY" dirty="0" smtClean="0"/>
            <a:t>Las estrategias</a:t>
          </a:r>
          <a:endParaRPr lang="es-UY" dirty="0"/>
        </a:p>
      </dgm:t>
    </dgm:pt>
    <dgm:pt modelId="{9CB14052-A7CF-4426-9016-843CD69A9939}" type="parTrans" cxnId="{6DC35539-C0EA-4859-B0E3-03F23E6A5665}">
      <dgm:prSet/>
      <dgm:spPr/>
      <dgm:t>
        <a:bodyPr/>
        <a:lstStyle/>
        <a:p>
          <a:endParaRPr lang="es-UY"/>
        </a:p>
      </dgm:t>
    </dgm:pt>
    <dgm:pt modelId="{1ED50E03-B237-4A48-A9B7-143528FE03EA}" type="sibTrans" cxnId="{6DC35539-C0EA-4859-B0E3-03F23E6A5665}">
      <dgm:prSet/>
      <dgm:spPr/>
      <dgm:t>
        <a:bodyPr/>
        <a:lstStyle/>
        <a:p>
          <a:endParaRPr lang="es-UY"/>
        </a:p>
      </dgm:t>
    </dgm:pt>
    <dgm:pt modelId="{49F03E09-FC1F-4A95-954A-B5FCEC2844C4}">
      <dgm:prSet/>
      <dgm:spPr/>
      <dgm:t>
        <a:bodyPr/>
        <a:lstStyle/>
        <a:p>
          <a:r>
            <a:rPr lang="es-UY" dirty="0" smtClean="0"/>
            <a:t>La matriz FODA</a:t>
          </a:r>
          <a:endParaRPr lang="es-UY" dirty="0"/>
        </a:p>
      </dgm:t>
    </dgm:pt>
    <dgm:pt modelId="{6FA7268B-31AA-4309-B693-C85A5E3BB2F4}" type="parTrans" cxnId="{A21F1620-2A7F-4573-A5AE-07F84A9FA2C7}">
      <dgm:prSet/>
      <dgm:spPr/>
      <dgm:t>
        <a:bodyPr/>
        <a:lstStyle/>
        <a:p>
          <a:endParaRPr lang="es-UY"/>
        </a:p>
      </dgm:t>
    </dgm:pt>
    <dgm:pt modelId="{C2FCDE21-5961-4E5F-B172-1837900B5E16}" type="sibTrans" cxnId="{A21F1620-2A7F-4573-A5AE-07F84A9FA2C7}">
      <dgm:prSet/>
      <dgm:spPr/>
      <dgm:t>
        <a:bodyPr/>
        <a:lstStyle/>
        <a:p>
          <a:endParaRPr lang="es-UY"/>
        </a:p>
      </dgm:t>
    </dgm:pt>
    <dgm:pt modelId="{F2FA9852-EF39-4055-816F-2B0A17ED7734}">
      <dgm:prSet/>
      <dgm:spPr/>
      <dgm:t>
        <a:bodyPr/>
        <a:lstStyle/>
        <a:p>
          <a:r>
            <a:rPr lang="es-UY" dirty="0" smtClean="0"/>
            <a:t>El proceso de planificación estratégica y operativa</a:t>
          </a:r>
          <a:endParaRPr lang="es-UY" dirty="0"/>
        </a:p>
      </dgm:t>
    </dgm:pt>
    <dgm:pt modelId="{D7322B79-A26B-43E0-B312-E98B0BA07081}" type="parTrans" cxnId="{EFDA94D9-F84A-4EC2-9E23-FAFEE661FED6}">
      <dgm:prSet/>
      <dgm:spPr/>
      <dgm:t>
        <a:bodyPr/>
        <a:lstStyle/>
        <a:p>
          <a:endParaRPr lang="es-UY"/>
        </a:p>
      </dgm:t>
    </dgm:pt>
    <dgm:pt modelId="{1ED56AFE-8658-4443-8F3B-B87B52070DF0}" type="sibTrans" cxnId="{EFDA94D9-F84A-4EC2-9E23-FAFEE661FED6}">
      <dgm:prSet/>
      <dgm:spPr/>
      <dgm:t>
        <a:bodyPr/>
        <a:lstStyle/>
        <a:p>
          <a:endParaRPr lang="es-UY"/>
        </a:p>
      </dgm:t>
    </dgm:pt>
    <dgm:pt modelId="{9E7D0F95-F687-485F-8FCB-D2B85DA7EA5A}">
      <dgm:prSet/>
      <dgm:spPr/>
      <dgm:t>
        <a:bodyPr/>
        <a:lstStyle/>
        <a:p>
          <a:r>
            <a:rPr lang="es-UY" dirty="0" smtClean="0"/>
            <a:t>El planeamiento en los modelos de gestión</a:t>
          </a:r>
          <a:endParaRPr lang="es-UY" dirty="0"/>
        </a:p>
      </dgm:t>
    </dgm:pt>
    <dgm:pt modelId="{F60B0826-CF30-425C-A1F0-83777DA6EA4E}" type="parTrans" cxnId="{26859CAF-7652-453E-8F54-0938CBAFDB2D}">
      <dgm:prSet/>
      <dgm:spPr/>
      <dgm:t>
        <a:bodyPr/>
        <a:lstStyle/>
        <a:p>
          <a:endParaRPr lang="es-UY"/>
        </a:p>
      </dgm:t>
    </dgm:pt>
    <dgm:pt modelId="{B07DB8E5-9A8A-4A5E-9F67-841619CB3B83}" type="sibTrans" cxnId="{26859CAF-7652-453E-8F54-0938CBAFDB2D}">
      <dgm:prSet/>
      <dgm:spPr/>
      <dgm:t>
        <a:bodyPr/>
        <a:lstStyle/>
        <a:p>
          <a:endParaRPr lang="es-UY"/>
        </a:p>
      </dgm:t>
    </dgm:pt>
    <dgm:pt modelId="{D2430587-71EB-4091-BE41-6684F7B7D0D5}">
      <dgm:prSet/>
      <dgm:spPr/>
      <dgm:t>
        <a:bodyPr/>
        <a:lstStyle/>
        <a:p>
          <a:r>
            <a:rPr lang="es-UY" dirty="0" smtClean="0"/>
            <a:t>Repaso de conceptos</a:t>
          </a:r>
          <a:endParaRPr lang="es-UY" dirty="0"/>
        </a:p>
      </dgm:t>
    </dgm:pt>
    <dgm:pt modelId="{13035429-6266-43E8-B4D0-B20104F90539}" type="parTrans" cxnId="{79673630-B458-412D-8324-71AB3B7A5391}">
      <dgm:prSet/>
      <dgm:spPr/>
      <dgm:t>
        <a:bodyPr/>
        <a:lstStyle/>
        <a:p>
          <a:endParaRPr lang="es-UY"/>
        </a:p>
      </dgm:t>
    </dgm:pt>
    <dgm:pt modelId="{7C13633D-AD16-4DD6-A964-91607A9B7FF1}" type="sibTrans" cxnId="{79673630-B458-412D-8324-71AB3B7A5391}">
      <dgm:prSet/>
      <dgm:spPr/>
      <dgm:t>
        <a:bodyPr/>
        <a:lstStyle/>
        <a:p>
          <a:endParaRPr lang="es-UY"/>
        </a:p>
      </dgm:t>
    </dgm:pt>
    <dgm:pt modelId="{81EFC3B4-9140-42CF-9B59-2F5183FF40FE}" type="pres">
      <dgm:prSet presAssocID="{EDA689B9-769C-4A0A-A8AD-1CF4643CC6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1FC39E4D-04FA-43E7-881F-77F1E9461D89}" type="pres">
      <dgm:prSet presAssocID="{0E3BE8CC-864E-42C4-BCFE-FFC4AF10279E}" presName="parentLin" presStyleCnt="0"/>
      <dgm:spPr/>
    </dgm:pt>
    <dgm:pt modelId="{DE01012E-B902-43B8-9073-3DC5C43790E6}" type="pres">
      <dgm:prSet presAssocID="{0E3BE8CC-864E-42C4-BCFE-FFC4AF10279E}" presName="parentLeftMargin" presStyleLbl="node1" presStyleIdx="0" presStyleCnt="7"/>
      <dgm:spPr/>
      <dgm:t>
        <a:bodyPr/>
        <a:lstStyle/>
        <a:p>
          <a:endParaRPr lang="es-UY"/>
        </a:p>
      </dgm:t>
    </dgm:pt>
    <dgm:pt modelId="{58D2FBAA-47DC-4CEE-B52B-00D99ED1DF52}" type="pres">
      <dgm:prSet presAssocID="{0E3BE8CC-864E-42C4-BCFE-FFC4AF10279E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9C608A4-02D3-4EDD-8577-FF059551790F}" type="pres">
      <dgm:prSet presAssocID="{0E3BE8CC-864E-42C4-BCFE-FFC4AF10279E}" presName="negativeSpace" presStyleCnt="0"/>
      <dgm:spPr/>
    </dgm:pt>
    <dgm:pt modelId="{7BBBFE88-B6A3-4794-AD19-39D91D1A76CE}" type="pres">
      <dgm:prSet presAssocID="{0E3BE8CC-864E-42C4-BCFE-FFC4AF10279E}" presName="childText" presStyleLbl="conFgAcc1" presStyleIdx="0" presStyleCnt="7">
        <dgm:presLayoutVars>
          <dgm:bulletEnabled val="1"/>
        </dgm:presLayoutVars>
      </dgm:prSet>
      <dgm:spPr/>
    </dgm:pt>
    <dgm:pt modelId="{60269BD0-3100-4429-9A15-393A89D2563D}" type="pres">
      <dgm:prSet presAssocID="{E8174F44-6370-4516-8586-176342C85EA4}" presName="spaceBetweenRectangles" presStyleCnt="0"/>
      <dgm:spPr/>
    </dgm:pt>
    <dgm:pt modelId="{EB93D291-ACA6-4060-B688-CA9862D10E85}" type="pres">
      <dgm:prSet presAssocID="{6EE784BA-3E17-4FC8-B832-E496509193CF}" presName="parentLin" presStyleCnt="0"/>
      <dgm:spPr/>
    </dgm:pt>
    <dgm:pt modelId="{DF9AA74D-F36B-4113-86C4-9049D5A0FE91}" type="pres">
      <dgm:prSet presAssocID="{6EE784BA-3E17-4FC8-B832-E496509193CF}" presName="parentLeftMargin" presStyleLbl="node1" presStyleIdx="0" presStyleCnt="7"/>
      <dgm:spPr/>
      <dgm:t>
        <a:bodyPr/>
        <a:lstStyle/>
        <a:p>
          <a:endParaRPr lang="es-UY"/>
        </a:p>
      </dgm:t>
    </dgm:pt>
    <dgm:pt modelId="{56619079-4564-4951-ABD9-E9338FC53012}" type="pres">
      <dgm:prSet presAssocID="{6EE784BA-3E17-4FC8-B832-E496509193CF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8B7BF79-E8F7-4C12-BA32-4F972D5E0F24}" type="pres">
      <dgm:prSet presAssocID="{6EE784BA-3E17-4FC8-B832-E496509193CF}" presName="negativeSpace" presStyleCnt="0"/>
      <dgm:spPr/>
    </dgm:pt>
    <dgm:pt modelId="{0CD4C44F-6D16-4C32-B4EC-4B7AA07F70B2}" type="pres">
      <dgm:prSet presAssocID="{6EE784BA-3E17-4FC8-B832-E496509193CF}" presName="childText" presStyleLbl="conFgAcc1" presStyleIdx="1" presStyleCnt="7">
        <dgm:presLayoutVars>
          <dgm:bulletEnabled val="1"/>
        </dgm:presLayoutVars>
      </dgm:prSet>
      <dgm:spPr/>
    </dgm:pt>
    <dgm:pt modelId="{97660651-C6B3-440D-BA5B-160F9DE830D8}" type="pres">
      <dgm:prSet presAssocID="{F00247E9-E127-417D-8F84-2F4CDE05056F}" presName="spaceBetweenRectangles" presStyleCnt="0"/>
      <dgm:spPr/>
    </dgm:pt>
    <dgm:pt modelId="{62128F97-B36F-4351-A95E-0520F861D43A}" type="pres">
      <dgm:prSet presAssocID="{D2430587-71EB-4091-BE41-6684F7B7D0D5}" presName="parentLin" presStyleCnt="0"/>
      <dgm:spPr/>
    </dgm:pt>
    <dgm:pt modelId="{6CED3EE3-6E2C-4A9E-B8BE-90D453683C05}" type="pres">
      <dgm:prSet presAssocID="{D2430587-71EB-4091-BE41-6684F7B7D0D5}" presName="parentLeftMargin" presStyleLbl="node1" presStyleIdx="1" presStyleCnt="7"/>
      <dgm:spPr/>
      <dgm:t>
        <a:bodyPr/>
        <a:lstStyle/>
        <a:p>
          <a:endParaRPr lang="es-ES"/>
        </a:p>
      </dgm:t>
    </dgm:pt>
    <dgm:pt modelId="{5C445E81-A114-4C79-A41A-CAECC7C5190C}" type="pres">
      <dgm:prSet presAssocID="{D2430587-71EB-4091-BE41-6684F7B7D0D5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FBEB5F-B124-4A70-A982-4BBE1C2B24BD}" type="pres">
      <dgm:prSet presAssocID="{D2430587-71EB-4091-BE41-6684F7B7D0D5}" presName="negativeSpace" presStyleCnt="0"/>
      <dgm:spPr/>
    </dgm:pt>
    <dgm:pt modelId="{FD9099D1-7A28-46A4-84D3-94FF0EB3B9A7}" type="pres">
      <dgm:prSet presAssocID="{D2430587-71EB-4091-BE41-6684F7B7D0D5}" presName="childText" presStyleLbl="conFgAcc1" presStyleIdx="2" presStyleCnt="7">
        <dgm:presLayoutVars>
          <dgm:bulletEnabled val="1"/>
        </dgm:presLayoutVars>
      </dgm:prSet>
      <dgm:spPr/>
    </dgm:pt>
    <dgm:pt modelId="{907DB382-09E1-478C-B64D-20054FE83E44}" type="pres">
      <dgm:prSet presAssocID="{7C13633D-AD16-4DD6-A964-91607A9B7FF1}" presName="spaceBetweenRectangles" presStyleCnt="0"/>
      <dgm:spPr/>
    </dgm:pt>
    <dgm:pt modelId="{0EE19A1A-18CA-4B67-8FC6-9987E6677C1D}" type="pres">
      <dgm:prSet presAssocID="{9E7D0F95-F687-485F-8FCB-D2B85DA7EA5A}" presName="parentLin" presStyleCnt="0"/>
      <dgm:spPr/>
    </dgm:pt>
    <dgm:pt modelId="{845D5150-C021-4CB6-8C0B-8AB6B1A0DE96}" type="pres">
      <dgm:prSet presAssocID="{9E7D0F95-F687-485F-8FCB-D2B85DA7EA5A}" presName="parentLeftMargin" presStyleLbl="node1" presStyleIdx="2" presStyleCnt="7"/>
      <dgm:spPr/>
      <dgm:t>
        <a:bodyPr/>
        <a:lstStyle/>
        <a:p>
          <a:endParaRPr lang="es-UY"/>
        </a:p>
      </dgm:t>
    </dgm:pt>
    <dgm:pt modelId="{0E22A625-AE9B-4FF6-89FF-298F8A5983F3}" type="pres">
      <dgm:prSet presAssocID="{9E7D0F95-F687-485F-8FCB-D2B85DA7EA5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8F535B5-53A7-4664-81D3-402530A5DACA}" type="pres">
      <dgm:prSet presAssocID="{9E7D0F95-F687-485F-8FCB-D2B85DA7EA5A}" presName="negativeSpace" presStyleCnt="0"/>
      <dgm:spPr/>
    </dgm:pt>
    <dgm:pt modelId="{2354AEE2-84C3-4D02-9CF2-6068ED118964}" type="pres">
      <dgm:prSet presAssocID="{9E7D0F95-F687-485F-8FCB-D2B85DA7EA5A}" presName="childText" presStyleLbl="conFgAcc1" presStyleIdx="3" presStyleCnt="7">
        <dgm:presLayoutVars>
          <dgm:bulletEnabled val="1"/>
        </dgm:presLayoutVars>
      </dgm:prSet>
      <dgm:spPr/>
    </dgm:pt>
    <dgm:pt modelId="{5BEACE41-65CE-4BBA-B430-B06DF5FDDD81}" type="pres">
      <dgm:prSet presAssocID="{B07DB8E5-9A8A-4A5E-9F67-841619CB3B83}" presName="spaceBetweenRectangles" presStyleCnt="0"/>
      <dgm:spPr/>
    </dgm:pt>
    <dgm:pt modelId="{BD319AD7-5F3B-4C1F-AF8D-5E1B9B944CCA}" type="pres">
      <dgm:prSet presAssocID="{F2FA9852-EF39-4055-816F-2B0A17ED7734}" presName="parentLin" presStyleCnt="0"/>
      <dgm:spPr/>
    </dgm:pt>
    <dgm:pt modelId="{38238BAC-C01D-41E5-AFA3-6CC199911882}" type="pres">
      <dgm:prSet presAssocID="{F2FA9852-EF39-4055-816F-2B0A17ED7734}" presName="parentLeftMargin" presStyleLbl="node1" presStyleIdx="3" presStyleCnt="7"/>
      <dgm:spPr/>
      <dgm:t>
        <a:bodyPr/>
        <a:lstStyle/>
        <a:p>
          <a:endParaRPr lang="es-UY"/>
        </a:p>
      </dgm:t>
    </dgm:pt>
    <dgm:pt modelId="{441E990B-2D91-477A-963E-FA16FFDD11C4}" type="pres">
      <dgm:prSet presAssocID="{F2FA9852-EF39-4055-816F-2B0A17ED773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A97109CF-198F-4A98-BD36-96CBD052DA93}" type="pres">
      <dgm:prSet presAssocID="{F2FA9852-EF39-4055-816F-2B0A17ED7734}" presName="negativeSpace" presStyleCnt="0"/>
      <dgm:spPr/>
    </dgm:pt>
    <dgm:pt modelId="{C80A07A5-8CC5-4512-8FE4-F631CCD78B2E}" type="pres">
      <dgm:prSet presAssocID="{F2FA9852-EF39-4055-816F-2B0A17ED7734}" presName="childText" presStyleLbl="conFgAcc1" presStyleIdx="4" presStyleCnt="7">
        <dgm:presLayoutVars>
          <dgm:bulletEnabled val="1"/>
        </dgm:presLayoutVars>
      </dgm:prSet>
      <dgm:spPr/>
    </dgm:pt>
    <dgm:pt modelId="{DA7C31D0-BD49-476B-9C21-3E5D20ED97A0}" type="pres">
      <dgm:prSet presAssocID="{1ED56AFE-8658-4443-8F3B-B87B52070DF0}" presName="spaceBetweenRectangles" presStyleCnt="0"/>
      <dgm:spPr/>
    </dgm:pt>
    <dgm:pt modelId="{0F79DFAF-3566-4FCE-BCB4-EF4BD8447901}" type="pres">
      <dgm:prSet presAssocID="{49F03E09-FC1F-4A95-954A-B5FCEC2844C4}" presName="parentLin" presStyleCnt="0"/>
      <dgm:spPr/>
    </dgm:pt>
    <dgm:pt modelId="{A49AAE1B-B5F5-4CC4-BD7C-586E9E886203}" type="pres">
      <dgm:prSet presAssocID="{49F03E09-FC1F-4A95-954A-B5FCEC2844C4}" presName="parentLeftMargin" presStyleLbl="node1" presStyleIdx="4" presStyleCnt="7"/>
      <dgm:spPr/>
      <dgm:t>
        <a:bodyPr/>
        <a:lstStyle/>
        <a:p>
          <a:endParaRPr lang="es-UY"/>
        </a:p>
      </dgm:t>
    </dgm:pt>
    <dgm:pt modelId="{67962BEC-F4F4-4EA3-A41D-2E49F9A74168}" type="pres">
      <dgm:prSet presAssocID="{49F03E09-FC1F-4A95-954A-B5FCEC2844C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238A6688-65A5-4980-B4DC-843CA118605F}" type="pres">
      <dgm:prSet presAssocID="{49F03E09-FC1F-4A95-954A-B5FCEC2844C4}" presName="negativeSpace" presStyleCnt="0"/>
      <dgm:spPr/>
    </dgm:pt>
    <dgm:pt modelId="{9CB55CDC-E08B-40D3-B3D5-734E3CF5C151}" type="pres">
      <dgm:prSet presAssocID="{49F03E09-FC1F-4A95-954A-B5FCEC2844C4}" presName="childText" presStyleLbl="conFgAcc1" presStyleIdx="5" presStyleCnt="7">
        <dgm:presLayoutVars>
          <dgm:bulletEnabled val="1"/>
        </dgm:presLayoutVars>
      </dgm:prSet>
      <dgm:spPr/>
    </dgm:pt>
    <dgm:pt modelId="{37B37874-23C4-49D2-BE5C-CCD592FBD818}" type="pres">
      <dgm:prSet presAssocID="{C2FCDE21-5961-4E5F-B172-1837900B5E16}" presName="spaceBetweenRectangles" presStyleCnt="0"/>
      <dgm:spPr/>
    </dgm:pt>
    <dgm:pt modelId="{DEEC89B1-A653-4566-A38D-EF93C480D4F0}" type="pres">
      <dgm:prSet presAssocID="{DF6F0C53-7D63-4859-9AE6-E013C0BBB6DB}" presName="parentLin" presStyleCnt="0"/>
      <dgm:spPr/>
    </dgm:pt>
    <dgm:pt modelId="{A284EA6D-E854-43CA-852D-7E1AD7B64498}" type="pres">
      <dgm:prSet presAssocID="{DF6F0C53-7D63-4859-9AE6-E013C0BBB6DB}" presName="parentLeftMargin" presStyleLbl="node1" presStyleIdx="5" presStyleCnt="7"/>
      <dgm:spPr/>
      <dgm:t>
        <a:bodyPr/>
        <a:lstStyle/>
        <a:p>
          <a:endParaRPr lang="es-UY"/>
        </a:p>
      </dgm:t>
    </dgm:pt>
    <dgm:pt modelId="{35DE7A91-3519-442F-92E9-F950390DFB1C}" type="pres">
      <dgm:prSet presAssocID="{DF6F0C53-7D63-4859-9AE6-E013C0BBB6DB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98188D5-9123-4772-83B6-9889F6818462}" type="pres">
      <dgm:prSet presAssocID="{DF6F0C53-7D63-4859-9AE6-E013C0BBB6DB}" presName="negativeSpace" presStyleCnt="0"/>
      <dgm:spPr/>
    </dgm:pt>
    <dgm:pt modelId="{81F55A4A-830C-4A29-B885-CE820A74EB72}" type="pres">
      <dgm:prSet presAssocID="{DF6F0C53-7D63-4859-9AE6-E013C0BBB6DB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ABFEE3DC-035B-46AE-98A2-283E625FD5B0}" type="presOf" srcId="{0E3BE8CC-864E-42C4-BCFE-FFC4AF10279E}" destId="{58D2FBAA-47DC-4CEE-B52B-00D99ED1DF52}" srcOrd="1" destOrd="0" presId="urn:microsoft.com/office/officeart/2005/8/layout/list1"/>
    <dgm:cxn modelId="{E125D07D-396C-4195-A2A4-607AEA5E670A}" type="presOf" srcId="{9E7D0F95-F687-485F-8FCB-D2B85DA7EA5A}" destId="{845D5150-C021-4CB6-8C0B-8AB6B1A0DE96}" srcOrd="0" destOrd="0" presId="urn:microsoft.com/office/officeart/2005/8/layout/list1"/>
    <dgm:cxn modelId="{9F16E2AC-F10B-498E-8281-FB63535D884D}" type="presOf" srcId="{49F03E09-FC1F-4A95-954A-B5FCEC2844C4}" destId="{A49AAE1B-B5F5-4CC4-BD7C-586E9E886203}" srcOrd="0" destOrd="0" presId="urn:microsoft.com/office/officeart/2005/8/layout/list1"/>
    <dgm:cxn modelId="{FF23F4FE-083C-4C1E-853C-8CAE63BF4DEB}" type="presOf" srcId="{DF6F0C53-7D63-4859-9AE6-E013C0BBB6DB}" destId="{A284EA6D-E854-43CA-852D-7E1AD7B64498}" srcOrd="0" destOrd="0" presId="urn:microsoft.com/office/officeart/2005/8/layout/list1"/>
    <dgm:cxn modelId="{EFDA94D9-F84A-4EC2-9E23-FAFEE661FED6}" srcId="{EDA689B9-769C-4A0A-A8AD-1CF4643CC6F9}" destId="{F2FA9852-EF39-4055-816F-2B0A17ED7734}" srcOrd="4" destOrd="0" parTransId="{D7322B79-A26B-43E0-B312-E98B0BA07081}" sibTransId="{1ED56AFE-8658-4443-8F3B-B87B52070DF0}"/>
    <dgm:cxn modelId="{43DC3812-B490-4360-B894-1C9174576DC1}" type="presOf" srcId="{F2FA9852-EF39-4055-816F-2B0A17ED7734}" destId="{38238BAC-C01D-41E5-AFA3-6CC199911882}" srcOrd="0" destOrd="0" presId="urn:microsoft.com/office/officeart/2005/8/layout/list1"/>
    <dgm:cxn modelId="{66A70EAA-5595-41B3-9940-47B37666FF1B}" type="presOf" srcId="{D2430587-71EB-4091-BE41-6684F7B7D0D5}" destId="{6CED3EE3-6E2C-4A9E-B8BE-90D453683C05}" srcOrd="0" destOrd="0" presId="urn:microsoft.com/office/officeart/2005/8/layout/list1"/>
    <dgm:cxn modelId="{F532D9B8-1A5A-4829-BBFC-BEC1AE5193CF}" type="presOf" srcId="{6EE784BA-3E17-4FC8-B832-E496509193CF}" destId="{DF9AA74D-F36B-4113-86C4-9049D5A0FE91}" srcOrd="0" destOrd="0" presId="urn:microsoft.com/office/officeart/2005/8/layout/list1"/>
    <dgm:cxn modelId="{FF6E17F2-4178-4841-ADCC-A7193C00D132}" srcId="{EDA689B9-769C-4A0A-A8AD-1CF4643CC6F9}" destId="{0E3BE8CC-864E-42C4-BCFE-FFC4AF10279E}" srcOrd="0" destOrd="0" parTransId="{D1D7964B-2833-4DF1-9E35-07767FBAD9E7}" sibTransId="{E8174F44-6370-4516-8586-176342C85EA4}"/>
    <dgm:cxn modelId="{A1C91570-2AFE-4343-80B1-7D17AA6F587F}" type="presOf" srcId="{D2430587-71EB-4091-BE41-6684F7B7D0D5}" destId="{5C445E81-A114-4C79-A41A-CAECC7C5190C}" srcOrd="1" destOrd="0" presId="urn:microsoft.com/office/officeart/2005/8/layout/list1"/>
    <dgm:cxn modelId="{D6D209E6-78E4-4F17-BCAB-E8A30FE33AB7}" type="presOf" srcId="{49F03E09-FC1F-4A95-954A-B5FCEC2844C4}" destId="{67962BEC-F4F4-4EA3-A41D-2E49F9A74168}" srcOrd="1" destOrd="0" presId="urn:microsoft.com/office/officeart/2005/8/layout/list1"/>
    <dgm:cxn modelId="{A21F1620-2A7F-4573-A5AE-07F84A9FA2C7}" srcId="{EDA689B9-769C-4A0A-A8AD-1CF4643CC6F9}" destId="{49F03E09-FC1F-4A95-954A-B5FCEC2844C4}" srcOrd="5" destOrd="0" parTransId="{6FA7268B-31AA-4309-B693-C85A5E3BB2F4}" sibTransId="{C2FCDE21-5961-4E5F-B172-1837900B5E16}"/>
    <dgm:cxn modelId="{6DC35539-C0EA-4859-B0E3-03F23E6A5665}" srcId="{EDA689B9-769C-4A0A-A8AD-1CF4643CC6F9}" destId="{DF6F0C53-7D63-4859-9AE6-E013C0BBB6DB}" srcOrd="6" destOrd="0" parTransId="{9CB14052-A7CF-4426-9016-843CD69A9939}" sibTransId="{1ED50E03-B237-4A48-A9B7-143528FE03EA}"/>
    <dgm:cxn modelId="{79673630-B458-412D-8324-71AB3B7A5391}" srcId="{EDA689B9-769C-4A0A-A8AD-1CF4643CC6F9}" destId="{D2430587-71EB-4091-BE41-6684F7B7D0D5}" srcOrd="2" destOrd="0" parTransId="{13035429-6266-43E8-B4D0-B20104F90539}" sibTransId="{7C13633D-AD16-4DD6-A964-91607A9B7FF1}"/>
    <dgm:cxn modelId="{5FCB001D-2560-4272-A8C8-D7B70636E8D0}" type="presOf" srcId="{6EE784BA-3E17-4FC8-B832-E496509193CF}" destId="{56619079-4564-4951-ABD9-E9338FC53012}" srcOrd="1" destOrd="0" presId="urn:microsoft.com/office/officeart/2005/8/layout/list1"/>
    <dgm:cxn modelId="{26859CAF-7652-453E-8F54-0938CBAFDB2D}" srcId="{EDA689B9-769C-4A0A-A8AD-1CF4643CC6F9}" destId="{9E7D0F95-F687-485F-8FCB-D2B85DA7EA5A}" srcOrd="3" destOrd="0" parTransId="{F60B0826-CF30-425C-A1F0-83777DA6EA4E}" sibTransId="{B07DB8E5-9A8A-4A5E-9F67-841619CB3B83}"/>
    <dgm:cxn modelId="{83B0B2A9-0674-4AF6-A3D5-92B77079B3EF}" type="presOf" srcId="{9E7D0F95-F687-485F-8FCB-D2B85DA7EA5A}" destId="{0E22A625-AE9B-4FF6-89FF-298F8A5983F3}" srcOrd="1" destOrd="0" presId="urn:microsoft.com/office/officeart/2005/8/layout/list1"/>
    <dgm:cxn modelId="{35208D2C-2C7A-40EB-B4E2-836323F4AFB2}" type="presOf" srcId="{F2FA9852-EF39-4055-816F-2B0A17ED7734}" destId="{441E990B-2D91-477A-963E-FA16FFDD11C4}" srcOrd="1" destOrd="0" presId="urn:microsoft.com/office/officeart/2005/8/layout/list1"/>
    <dgm:cxn modelId="{09DD6A81-70DC-4BC5-B103-5BA230E7B8C1}" type="presOf" srcId="{EDA689B9-769C-4A0A-A8AD-1CF4643CC6F9}" destId="{81EFC3B4-9140-42CF-9B59-2F5183FF40FE}" srcOrd="0" destOrd="0" presId="urn:microsoft.com/office/officeart/2005/8/layout/list1"/>
    <dgm:cxn modelId="{E9810F88-E047-4A9A-8079-D7C603CC0D9C}" type="presOf" srcId="{0E3BE8CC-864E-42C4-BCFE-FFC4AF10279E}" destId="{DE01012E-B902-43B8-9073-3DC5C43790E6}" srcOrd="0" destOrd="0" presId="urn:microsoft.com/office/officeart/2005/8/layout/list1"/>
    <dgm:cxn modelId="{A5AB1243-3064-4B81-970B-7D6517703E6E}" type="presOf" srcId="{DF6F0C53-7D63-4859-9AE6-E013C0BBB6DB}" destId="{35DE7A91-3519-442F-92E9-F950390DFB1C}" srcOrd="1" destOrd="0" presId="urn:microsoft.com/office/officeart/2005/8/layout/list1"/>
    <dgm:cxn modelId="{2374CE2E-DB32-42B1-821B-3B4749561E90}" srcId="{EDA689B9-769C-4A0A-A8AD-1CF4643CC6F9}" destId="{6EE784BA-3E17-4FC8-B832-E496509193CF}" srcOrd="1" destOrd="0" parTransId="{2203288C-CC7A-48F2-AA85-5FCD020C8334}" sibTransId="{F00247E9-E127-417D-8F84-2F4CDE05056F}"/>
    <dgm:cxn modelId="{80202596-303B-4893-840B-977D31018AC9}" type="presParOf" srcId="{81EFC3B4-9140-42CF-9B59-2F5183FF40FE}" destId="{1FC39E4D-04FA-43E7-881F-77F1E9461D89}" srcOrd="0" destOrd="0" presId="urn:microsoft.com/office/officeart/2005/8/layout/list1"/>
    <dgm:cxn modelId="{9721C153-6A97-43D7-81AA-5CF8E5AE2F9A}" type="presParOf" srcId="{1FC39E4D-04FA-43E7-881F-77F1E9461D89}" destId="{DE01012E-B902-43B8-9073-3DC5C43790E6}" srcOrd="0" destOrd="0" presId="urn:microsoft.com/office/officeart/2005/8/layout/list1"/>
    <dgm:cxn modelId="{B4EAE27A-4A3A-49C7-BA39-55177047DEFB}" type="presParOf" srcId="{1FC39E4D-04FA-43E7-881F-77F1E9461D89}" destId="{58D2FBAA-47DC-4CEE-B52B-00D99ED1DF52}" srcOrd="1" destOrd="0" presId="urn:microsoft.com/office/officeart/2005/8/layout/list1"/>
    <dgm:cxn modelId="{F96B2407-3AF2-4236-82CA-1689B28B84AA}" type="presParOf" srcId="{81EFC3B4-9140-42CF-9B59-2F5183FF40FE}" destId="{09C608A4-02D3-4EDD-8577-FF059551790F}" srcOrd="1" destOrd="0" presId="urn:microsoft.com/office/officeart/2005/8/layout/list1"/>
    <dgm:cxn modelId="{17B50148-9571-4551-88AB-9DA75FC6BE7E}" type="presParOf" srcId="{81EFC3B4-9140-42CF-9B59-2F5183FF40FE}" destId="{7BBBFE88-B6A3-4794-AD19-39D91D1A76CE}" srcOrd="2" destOrd="0" presId="urn:microsoft.com/office/officeart/2005/8/layout/list1"/>
    <dgm:cxn modelId="{C3541979-743C-4BDC-9422-AE4F558B99AB}" type="presParOf" srcId="{81EFC3B4-9140-42CF-9B59-2F5183FF40FE}" destId="{60269BD0-3100-4429-9A15-393A89D2563D}" srcOrd="3" destOrd="0" presId="urn:microsoft.com/office/officeart/2005/8/layout/list1"/>
    <dgm:cxn modelId="{4D9AC0FE-B0E8-4C45-8AC4-48310F9005AA}" type="presParOf" srcId="{81EFC3B4-9140-42CF-9B59-2F5183FF40FE}" destId="{EB93D291-ACA6-4060-B688-CA9862D10E85}" srcOrd="4" destOrd="0" presId="urn:microsoft.com/office/officeart/2005/8/layout/list1"/>
    <dgm:cxn modelId="{D054C230-6197-4229-94B5-C2707173C32A}" type="presParOf" srcId="{EB93D291-ACA6-4060-B688-CA9862D10E85}" destId="{DF9AA74D-F36B-4113-86C4-9049D5A0FE91}" srcOrd="0" destOrd="0" presId="urn:microsoft.com/office/officeart/2005/8/layout/list1"/>
    <dgm:cxn modelId="{D1022223-11E1-4337-8044-9399E781F279}" type="presParOf" srcId="{EB93D291-ACA6-4060-B688-CA9862D10E85}" destId="{56619079-4564-4951-ABD9-E9338FC53012}" srcOrd="1" destOrd="0" presId="urn:microsoft.com/office/officeart/2005/8/layout/list1"/>
    <dgm:cxn modelId="{796B8204-595F-4C1F-A653-66297D1A45C9}" type="presParOf" srcId="{81EFC3B4-9140-42CF-9B59-2F5183FF40FE}" destId="{08B7BF79-E8F7-4C12-BA32-4F972D5E0F24}" srcOrd="5" destOrd="0" presId="urn:microsoft.com/office/officeart/2005/8/layout/list1"/>
    <dgm:cxn modelId="{9252D372-604F-4A46-86F1-FCBF254D1842}" type="presParOf" srcId="{81EFC3B4-9140-42CF-9B59-2F5183FF40FE}" destId="{0CD4C44F-6D16-4C32-B4EC-4B7AA07F70B2}" srcOrd="6" destOrd="0" presId="urn:microsoft.com/office/officeart/2005/8/layout/list1"/>
    <dgm:cxn modelId="{F21BD38B-0453-4720-9B1A-94A16CB9BA5A}" type="presParOf" srcId="{81EFC3B4-9140-42CF-9B59-2F5183FF40FE}" destId="{97660651-C6B3-440D-BA5B-160F9DE830D8}" srcOrd="7" destOrd="0" presId="urn:microsoft.com/office/officeart/2005/8/layout/list1"/>
    <dgm:cxn modelId="{8F14FC11-DA94-4F26-A2B6-D529CFA11EC8}" type="presParOf" srcId="{81EFC3B4-9140-42CF-9B59-2F5183FF40FE}" destId="{62128F97-B36F-4351-A95E-0520F861D43A}" srcOrd="8" destOrd="0" presId="urn:microsoft.com/office/officeart/2005/8/layout/list1"/>
    <dgm:cxn modelId="{AF204658-6FC5-49EC-8293-548E05E47141}" type="presParOf" srcId="{62128F97-B36F-4351-A95E-0520F861D43A}" destId="{6CED3EE3-6E2C-4A9E-B8BE-90D453683C05}" srcOrd="0" destOrd="0" presId="urn:microsoft.com/office/officeart/2005/8/layout/list1"/>
    <dgm:cxn modelId="{2DCF352A-690C-4D5F-B10C-F041F70F1D9C}" type="presParOf" srcId="{62128F97-B36F-4351-A95E-0520F861D43A}" destId="{5C445E81-A114-4C79-A41A-CAECC7C5190C}" srcOrd="1" destOrd="0" presId="urn:microsoft.com/office/officeart/2005/8/layout/list1"/>
    <dgm:cxn modelId="{8C2129D3-A6E1-4059-A8CF-4686E496CAD7}" type="presParOf" srcId="{81EFC3B4-9140-42CF-9B59-2F5183FF40FE}" destId="{BBFBEB5F-B124-4A70-A982-4BBE1C2B24BD}" srcOrd="9" destOrd="0" presId="urn:microsoft.com/office/officeart/2005/8/layout/list1"/>
    <dgm:cxn modelId="{17D245AF-8F53-40D9-8C24-79B86F299F2E}" type="presParOf" srcId="{81EFC3B4-9140-42CF-9B59-2F5183FF40FE}" destId="{FD9099D1-7A28-46A4-84D3-94FF0EB3B9A7}" srcOrd="10" destOrd="0" presId="urn:microsoft.com/office/officeart/2005/8/layout/list1"/>
    <dgm:cxn modelId="{36249946-A79D-4277-AE39-8475D6A0E0F9}" type="presParOf" srcId="{81EFC3B4-9140-42CF-9B59-2F5183FF40FE}" destId="{907DB382-09E1-478C-B64D-20054FE83E44}" srcOrd="11" destOrd="0" presId="urn:microsoft.com/office/officeart/2005/8/layout/list1"/>
    <dgm:cxn modelId="{7659DF05-7841-4A67-813C-2982ADAD1515}" type="presParOf" srcId="{81EFC3B4-9140-42CF-9B59-2F5183FF40FE}" destId="{0EE19A1A-18CA-4B67-8FC6-9987E6677C1D}" srcOrd="12" destOrd="0" presId="urn:microsoft.com/office/officeart/2005/8/layout/list1"/>
    <dgm:cxn modelId="{FFBFD1CB-D58B-4B62-AF1E-2B1699DB204E}" type="presParOf" srcId="{0EE19A1A-18CA-4B67-8FC6-9987E6677C1D}" destId="{845D5150-C021-4CB6-8C0B-8AB6B1A0DE96}" srcOrd="0" destOrd="0" presId="urn:microsoft.com/office/officeart/2005/8/layout/list1"/>
    <dgm:cxn modelId="{5B2F4BA5-A8A1-4068-B743-909086C41225}" type="presParOf" srcId="{0EE19A1A-18CA-4B67-8FC6-9987E6677C1D}" destId="{0E22A625-AE9B-4FF6-89FF-298F8A5983F3}" srcOrd="1" destOrd="0" presId="urn:microsoft.com/office/officeart/2005/8/layout/list1"/>
    <dgm:cxn modelId="{CD3C97C6-0E16-4867-A3C5-7CD8DAAE7225}" type="presParOf" srcId="{81EFC3B4-9140-42CF-9B59-2F5183FF40FE}" destId="{98F535B5-53A7-4664-81D3-402530A5DACA}" srcOrd="13" destOrd="0" presId="urn:microsoft.com/office/officeart/2005/8/layout/list1"/>
    <dgm:cxn modelId="{6BF73E06-83CB-44BE-A822-AFC5E44FA149}" type="presParOf" srcId="{81EFC3B4-9140-42CF-9B59-2F5183FF40FE}" destId="{2354AEE2-84C3-4D02-9CF2-6068ED118964}" srcOrd="14" destOrd="0" presId="urn:microsoft.com/office/officeart/2005/8/layout/list1"/>
    <dgm:cxn modelId="{6E4FB667-5787-49D7-995A-4406EC1C857E}" type="presParOf" srcId="{81EFC3B4-9140-42CF-9B59-2F5183FF40FE}" destId="{5BEACE41-65CE-4BBA-B430-B06DF5FDDD81}" srcOrd="15" destOrd="0" presId="urn:microsoft.com/office/officeart/2005/8/layout/list1"/>
    <dgm:cxn modelId="{0E4BF366-B53E-40B7-BCFC-3D0A79FEBFEB}" type="presParOf" srcId="{81EFC3B4-9140-42CF-9B59-2F5183FF40FE}" destId="{BD319AD7-5F3B-4C1F-AF8D-5E1B9B944CCA}" srcOrd="16" destOrd="0" presId="urn:microsoft.com/office/officeart/2005/8/layout/list1"/>
    <dgm:cxn modelId="{98890AAF-973B-4DDC-9759-3ADAC19D7757}" type="presParOf" srcId="{BD319AD7-5F3B-4C1F-AF8D-5E1B9B944CCA}" destId="{38238BAC-C01D-41E5-AFA3-6CC199911882}" srcOrd="0" destOrd="0" presId="urn:microsoft.com/office/officeart/2005/8/layout/list1"/>
    <dgm:cxn modelId="{95B2625B-B8C0-4AFB-8AB0-3E362E71969D}" type="presParOf" srcId="{BD319AD7-5F3B-4C1F-AF8D-5E1B9B944CCA}" destId="{441E990B-2D91-477A-963E-FA16FFDD11C4}" srcOrd="1" destOrd="0" presId="urn:microsoft.com/office/officeart/2005/8/layout/list1"/>
    <dgm:cxn modelId="{6926F596-11E7-41D0-A159-779BC6720D00}" type="presParOf" srcId="{81EFC3B4-9140-42CF-9B59-2F5183FF40FE}" destId="{A97109CF-198F-4A98-BD36-96CBD052DA93}" srcOrd="17" destOrd="0" presId="urn:microsoft.com/office/officeart/2005/8/layout/list1"/>
    <dgm:cxn modelId="{357F5EB0-AB8A-4EFB-87BE-09451220439B}" type="presParOf" srcId="{81EFC3B4-9140-42CF-9B59-2F5183FF40FE}" destId="{C80A07A5-8CC5-4512-8FE4-F631CCD78B2E}" srcOrd="18" destOrd="0" presId="urn:microsoft.com/office/officeart/2005/8/layout/list1"/>
    <dgm:cxn modelId="{7A6318D5-9FBD-4A0D-9A1B-6C70BAB88F04}" type="presParOf" srcId="{81EFC3B4-9140-42CF-9B59-2F5183FF40FE}" destId="{DA7C31D0-BD49-476B-9C21-3E5D20ED97A0}" srcOrd="19" destOrd="0" presId="urn:microsoft.com/office/officeart/2005/8/layout/list1"/>
    <dgm:cxn modelId="{B9AE2647-83A1-462A-97B8-BA90D24F364B}" type="presParOf" srcId="{81EFC3B4-9140-42CF-9B59-2F5183FF40FE}" destId="{0F79DFAF-3566-4FCE-BCB4-EF4BD8447901}" srcOrd="20" destOrd="0" presId="urn:microsoft.com/office/officeart/2005/8/layout/list1"/>
    <dgm:cxn modelId="{E2E65F35-E998-4919-AACE-6D696E223B88}" type="presParOf" srcId="{0F79DFAF-3566-4FCE-BCB4-EF4BD8447901}" destId="{A49AAE1B-B5F5-4CC4-BD7C-586E9E886203}" srcOrd="0" destOrd="0" presId="urn:microsoft.com/office/officeart/2005/8/layout/list1"/>
    <dgm:cxn modelId="{23AEF0F6-B904-4088-892C-529627D2ECE1}" type="presParOf" srcId="{0F79DFAF-3566-4FCE-BCB4-EF4BD8447901}" destId="{67962BEC-F4F4-4EA3-A41D-2E49F9A74168}" srcOrd="1" destOrd="0" presId="urn:microsoft.com/office/officeart/2005/8/layout/list1"/>
    <dgm:cxn modelId="{D579FB52-8E38-4B45-86FB-FAF8DEB58A19}" type="presParOf" srcId="{81EFC3B4-9140-42CF-9B59-2F5183FF40FE}" destId="{238A6688-65A5-4980-B4DC-843CA118605F}" srcOrd="21" destOrd="0" presId="urn:microsoft.com/office/officeart/2005/8/layout/list1"/>
    <dgm:cxn modelId="{2B73A39E-6BB8-42BE-847A-895E7E66C24A}" type="presParOf" srcId="{81EFC3B4-9140-42CF-9B59-2F5183FF40FE}" destId="{9CB55CDC-E08B-40D3-B3D5-734E3CF5C151}" srcOrd="22" destOrd="0" presId="urn:microsoft.com/office/officeart/2005/8/layout/list1"/>
    <dgm:cxn modelId="{D004A756-6B40-4975-9D31-875D6F0F81E8}" type="presParOf" srcId="{81EFC3B4-9140-42CF-9B59-2F5183FF40FE}" destId="{37B37874-23C4-49D2-BE5C-CCD592FBD818}" srcOrd="23" destOrd="0" presId="urn:microsoft.com/office/officeart/2005/8/layout/list1"/>
    <dgm:cxn modelId="{D44FC83B-8E40-48EC-A9B2-C4B27321FC95}" type="presParOf" srcId="{81EFC3B4-9140-42CF-9B59-2F5183FF40FE}" destId="{DEEC89B1-A653-4566-A38D-EF93C480D4F0}" srcOrd="24" destOrd="0" presId="urn:microsoft.com/office/officeart/2005/8/layout/list1"/>
    <dgm:cxn modelId="{F906AF7B-D741-4248-A246-E6874031289E}" type="presParOf" srcId="{DEEC89B1-A653-4566-A38D-EF93C480D4F0}" destId="{A284EA6D-E854-43CA-852D-7E1AD7B64498}" srcOrd="0" destOrd="0" presId="urn:microsoft.com/office/officeart/2005/8/layout/list1"/>
    <dgm:cxn modelId="{27ADDDFE-B6A4-45FC-B46C-72E088E2B127}" type="presParOf" srcId="{DEEC89B1-A653-4566-A38D-EF93C480D4F0}" destId="{35DE7A91-3519-442F-92E9-F950390DFB1C}" srcOrd="1" destOrd="0" presId="urn:microsoft.com/office/officeart/2005/8/layout/list1"/>
    <dgm:cxn modelId="{623DD766-0FD9-48EF-A24D-89A2EBA49DD4}" type="presParOf" srcId="{81EFC3B4-9140-42CF-9B59-2F5183FF40FE}" destId="{998188D5-9123-4772-83B6-9889F6818462}" srcOrd="25" destOrd="0" presId="urn:microsoft.com/office/officeart/2005/8/layout/list1"/>
    <dgm:cxn modelId="{89B20313-502F-4AF8-84CD-AEF6AAF5716B}" type="presParOf" srcId="{81EFC3B4-9140-42CF-9B59-2F5183FF40FE}" destId="{81F55A4A-830C-4A29-B885-CE820A74EB72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5D7B50-1F49-4CC0-876C-CB0CBC6E2153}" type="doc">
      <dgm:prSet loTypeId="urn:microsoft.com/office/officeart/2008/layout/IncreasingCircleProcess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F3FFBB0-1933-4CE2-A517-CD247B76C519}">
      <dgm:prSet phldrT="[Texto]"/>
      <dgm:spPr/>
      <dgm:t>
        <a:bodyPr/>
        <a:lstStyle/>
        <a:p>
          <a:r>
            <a:rPr lang="es-419" u="sng" dirty="0" smtClean="0"/>
            <a:t>Conford</a:t>
          </a:r>
          <a:endParaRPr lang="es-ES" u="sng" dirty="0"/>
        </a:p>
      </dgm:t>
    </dgm:pt>
    <dgm:pt modelId="{4C96CB4C-66B0-4854-A139-483827C4EE7A}" type="parTrans" cxnId="{F134D9A0-C317-40F5-8621-058BCB0D622E}">
      <dgm:prSet/>
      <dgm:spPr/>
      <dgm:t>
        <a:bodyPr/>
        <a:lstStyle/>
        <a:p>
          <a:endParaRPr lang="es-ES"/>
        </a:p>
      </dgm:t>
    </dgm:pt>
    <dgm:pt modelId="{BC45EE58-B1BA-4D98-A872-9873387508E2}" type="sibTrans" cxnId="{F134D9A0-C317-40F5-8621-058BCB0D622E}">
      <dgm:prSet/>
      <dgm:spPr/>
      <dgm:t>
        <a:bodyPr/>
        <a:lstStyle/>
        <a:p>
          <a:endParaRPr lang="es-ES"/>
        </a:p>
      </dgm:t>
    </dgm:pt>
    <dgm:pt modelId="{C68A5145-40F2-4971-A267-A1BA5E4A3571}">
      <dgm:prSet phldrT="[Texto]"/>
      <dgm:spPr/>
      <dgm:t>
        <a:bodyPr/>
        <a:lstStyle/>
        <a:p>
          <a:r>
            <a:rPr lang="es-419" dirty="0" smtClean="0"/>
            <a:t>El individuo conoce y domina</a:t>
          </a:r>
          <a:endParaRPr lang="es-ES" dirty="0"/>
        </a:p>
      </dgm:t>
    </dgm:pt>
    <dgm:pt modelId="{0C4848C6-9554-454F-B01A-C1237AC08E38}" type="parTrans" cxnId="{7D4C387C-08F2-47B2-B218-24F231708996}">
      <dgm:prSet/>
      <dgm:spPr/>
      <dgm:t>
        <a:bodyPr/>
        <a:lstStyle/>
        <a:p>
          <a:endParaRPr lang="es-ES"/>
        </a:p>
      </dgm:t>
    </dgm:pt>
    <dgm:pt modelId="{7DC4AAEE-77D6-4442-935A-86DCE5CBDC42}" type="sibTrans" cxnId="{7D4C387C-08F2-47B2-B218-24F231708996}">
      <dgm:prSet/>
      <dgm:spPr/>
      <dgm:t>
        <a:bodyPr/>
        <a:lstStyle/>
        <a:p>
          <a:endParaRPr lang="es-ES"/>
        </a:p>
      </dgm:t>
    </dgm:pt>
    <dgm:pt modelId="{FA3DF940-B715-464F-A1B7-21CFB8717341}">
      <dgm:prSet phldrT="[Texto]"/>
      <dgm:spPr/>
      <dgm:t>
        <a:bodyPr/>
        <a:lstStyle/>
        <a:p>
          <a:r>
            <a:rPr lang="es-419" u="sng" dirty="0" smtClean="0"/>
            <a:t>Aprendizaje</a:t>
          </a:r>
          <a:endParaRPr lang="es-ES" u="sng" dirty="0"/>
        </a:p>
      </dgm:t>
    </dgm:pt>
    <dgm:pt modelId="{69155DD1-B5C5-4DE7-A872-C4C161B6BB3E}" type="parTrans" cxnId="{40BC5E5A-9A8B-4F7B-BDB8-E5153DBF1A16}">
      <dgm:prSet/>
      <dgm:spPr/>
      <dgm:t>
        <a:bodyPr/>
        <a:lstStyle/>
        <a:p>
          <a:endParaRPr lang="es-ES"/>
        </a:p>
      </dgm:t>
    </dgm:pt>
    <dgm:pt modelId="{0EE1A283-E096-4C9F-A756-3E18F99ABCAD}" type="sibTrans" cxnId="{40BC5E5A-9A8B-4F7B-BDB8-E5153DBF1A16}">
      <dgm:prSet/>
      <dgm:spPr/>
      <dgm:t>
        <a:bodyPr/>
        <a:lstStyle/>
        <a:p>
          <a:endParaRPr lang="es-ES"/>
        </a:p>
      </dgm:t>
    </dgm:pt>
    <dgm:pt modelId="{FE202CF8-7732-4CB7-912F-A83122B8A8AC}">
      <dgm:prSet phldrT="[Texto]"/>
      <dgm:spPr/>
      <dgm:t>
        <a:bodyPr/>
        <a:lstStyle/>
        <a:p>
          <a:r>
            <a:rPr lang="es-419" dirty="0" smtClean="0"/>
            <a:t>el individuo está en</a:t>
          </a:r>
          <a:r>
            <a:rPr lang="es-UY" dirty="0" smtClean="0"/>
            <a:t> situaciones que no cono</a:t>
          </a:r>
          <a:r>
            <a:rPr lang="es-419" dirty="0" smtClean="0"/>
            <a:t>ce</a:t>
          </a:r>
          <a:r>
            <a:rPr lang="es-UY" dirty="0" smtClean="0"/>
            <a:t> demasiado</a:t>
          </a:r>
          <a:endParaRPr lang="es-ES" dirty="0"/>
        </a:p>
      </dgm:t>
    </dgm:pt>
    <dgm:pt modelId="{A8595DA5-E402-499E-9751-A7D1CB7FE40E}" type="parTrans" cxnId="{32EEC14A-D677-4FBE-BE4A-6C06FE458EDB}">
      <dgm:prSet/>
      <dgm:spPr/>
      <dgm:t>
        <a:bodyPr/>
        <a:lstStyle/>
        <a:p>
          <a:endParaRPr lang="es-ES"/>
        </a:p>
      </dgm:t>
    </dgm:pt>
    <dgm:pt modelId="{14C68B4A-36E8-4E8C-9E0C-118D9B16245D}" type="sibTrans" cxnId="{32EEC14A-D677-4FBE-BE4A-6C06FE458EDB}">
      <dgm:prSet/>
      <dgm:spPr/>
      <dgm:t>
        <a:bodyPr/>
        <a:lstStyle/>
        <a:p>
          <a:endParaRPr lang="es-ES"/>
        </a:p>
      </dgm:t>
    </dgm:pt>
    <dgm:pt modelId="{12E600B4-635E-46CA-9A47-775FC5DE23F5}">
      <dgm:prSet phldrT="[Texto]"/>
      <dgm:spPr/>
      <dgm:t>
        <a:bodyPr/>
        <a:lstStyle/>
        <a:p>
          <a:r>
            <a:rPr lang="es-419" u="sng" dirty="0" smtClean="0"/>
            <a:t>Pánico</a:t>
          </a:r>
          <a:endParaRPr lang="es-ES" u="sng" dirty="0"/>
        </a:p>
      </dgm:t>
    </dgm:pt>
    <dgm:pt modelId="{689B6C34-C6A6-4F7B-9AD6-1BEE5D7DC4BA}" type="parTrans" cxnId="{A41382BA-38C1-43B8-B4E9-0285F26ECD9E}">
      <dgm:prSet/>
      <dgm:spPr/>
      <dgm:t>
        <a:bodyPr/>
        <a:lstStyle/>
        <a:p>
          <a:endParaRPr lang="es-ES"/>
        </a:p>
      </dgm:t>
    </dgm:pt>
    <dgm:pt modelId="{0406B14C-44F0-4B15-81D7-F39CF305588A}" type="sibTrans" cxnId="{A41382BA-38C1-43B8-B4E9-0285F26ECD9E}">
      <dgm:prSet/>
      <dgm:spPr/>
      <dgm:t>
        <a:bodyPr/>
        <a:lstStyle/>
        <a:p>
          <a:endParaRPr lang="es-ES"/>
        </a:p>
      </dgm:t>
    </dgm:pt>
    <dgm:pt modelId="{08CF70B0-D16F-4602-8538-FC0666B2982F}">
      <dgm:prSet phldrT="[Texto]"/>
      <dgm:spPr/>
      <dgm:t>
        <a:bodyPr/>
        <a:lstStyle/>
        <a:p>
          <a:r>
            <a:rPr lang="es-419" dirty="0" smtClean="0"/>
            <a:t>el individuo desconoce</a:t>
          </a:r>
          <a:r>
            <a:rPr lang="es-UY" dirty="0" smtClean="0"/>
            <a:t> y donde </a:t>
          </a:r>
          <a:r>
            <a:rPr lang="es-419" dirty="0" smtClean="0"/>
            <a:t>siente que </a:t>
          </a:r>
          <a:r>
            <a:rPr lang="es-UY" dirty="0" smtClean="0"/>
            <a:t>es muy aventurero penetrar</a:t>
          </a:r>
          <a:endParaRPr lang="es-ES" dirty="0"/>
        </a:p>
      </dgm:t>
    </dgm:pt>
    <dgm:pt modelId="{F3518CA4-0E9D-4FF9-A550-05282C62ADC1}" type="parTrans" cxnId="{E74A1A05-F37D-4752-AA6E-FACE36202835}">
      <dgm:prSet/>
      <dgm:spPr/>
      <dgm:t>
        <a:bodyPr/>
        <a:lstStyle/>
        <a:p>
          <a:endParaRPr lang="es-ES"/>
        </a:p>
      </dgm:t>
    </dgm:pt>
    <dgm:pt modelId="{3BCC840D-DC01-4C74-A8EC-A34C16EAC77E}" type="sibTrans" cxnId="{E74A1A05-F37D-4752-AA6E-FACE36202835}">
      <dgm:prSet/>
      <dgm:spPr/>
      <dgm:t>
        <a:bodyPr/>
        <a:lstStyle/>
        <a:p>
          <a:endParaRPr lang="es-ES"/>
        </a:p>
      </dgm:t>
    </dgm:pt>
    <dgm:pt modelId="{AE7D4BAB-1168-4732-B1A3-4D77CE018FBB}" type="pres">
      <dgm:prSet presAssocID="{C05D7B50-1F49-4CC0-876C-CB0CBC6E2153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UY"/>
        </a:p>
      </dgm:t>
    </dgm:pt>
    <dgm:pt modelId="{EA6D79FE-A462-4833-BD4D-D77752A12E1A}" type="pres">
      <dgm:prSet presAssocID="{EF3FFBB0-1933-4CE2-A517-CD247B76C519}" presName="composite" presStyleCnt="0"/>
      <dgm:spPr/>
    </dgm:pt>
    <dgm:pt modelId="{B1F725F5-1AEA-4A4E-8080-FC2493E9B627}" type="pres">
      <dgm:prSet presAssocID="{EF3FFBB0-1933-4CE2-A517-CD247B76C519}" presName="BackAccent" presStyleLbl="bgShp" presStyleIdx="0" presStyleCnt="3"/>
      <dgm:spPr/>
    </dgm:pt>
    <dgm:pt modelId="{31510967-0505-46C1-AAD0-4F33927C954A}" type="pres">
      <dgm:prSet presAssocID="{EF3FFBB0-1933-4CE2-A517-CD247B76C519}" presName="Accent" presStyleLbl="alignNode1" presStyleIdx="0" presStyleCnt="3"/>
      <dgm:spPr/>
    </dgm:pt>
    <dgm:pt modelId="{03CFA6C9-EB16-49C4-8F74-195A0329045F}" type="pres">
      <dgm:prSet presAssocID="{EF3FFBB0-1933-4CE2-A517-CD247B76C519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AFD8E4D-3466-4BDC-A416-A707A6C592BC}" type="pres">
      <dgm:prSet presAssocID="{EF3FFBB0-1933-4CE2-A517-CD247B76C519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1DB2A52B-81BC-4006-B985-8963F9DBDFD5}" type="pres">
      <dgm:prSet presAssocID="{BC45EE58-B1BA-4D98-A872-9873387508E2}" presName="sibTrans" presStyleCnt="0"/>
      <dgm:spPr/>
    </dgm:pt>
    <dgm:pt modelId="{B06836EA-DF64-4E5D-A50A-5DE9A7A55747}" type="pres">
      <dgm:prSet presAssocID="{FA3DF940-B715-464F-A1B7-21CFB8717341}" presName="composite" presStyleCnt="0"/>
      <dgm:spPr/>
    </dgm:pt>
    <dgm:pt modelId="{FEA61C89-9D50-4582-B883-FE697E5EC7A5}" type="pres">
      <dgm:prSet presAssocID="{FA3DF940-B715-464F-A1B7-21CFB8717341}" presName="BackAccent" presStyleLbl="bgShp" presStyleIdx="1" presStyleCnt="3"/>
      <dgm:spPr/>
    </dgm:pt>
    <dgm:pt modelId="{424CD805-E7D8-4F0F-81A6-223CF4EBABDA}" type="pres">
      <dgm:prSet presAssocID="{FA3DF940-B715-464F-A1B7-21CFB8717341}" presName="Accent" presStyleLbl="alignNode1" presStyleIdx="1" presStyleCnt="3"/>
      <dgm:spPr/>
    </dgm:pt>
    <dgm:pt modelId="{0ED694E7-1756-498F-8586-15C1EEAC57F3}" type="pres">
      <dgm:prSet presAssocID="{FA3DF940-B715-464F-A1B7-21CFB8717341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26FDF2-EFA5-497B-98FA-27B9640D17B8}" type="pres">
      <dgm:prSet presAssocID="{FA3DF940-B715-464F-A1B7-21CFB8717341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98693EA-79D4-466A-B46E-DA8A4E51D468}" type="pres">
      <dgm:prSet presAssocID="{0EE1A283-E096-4C9F-A756-3E18F99ABCAD}" presName="sibTrans" presStyleCnt="0"/>
      <dgm:spPr/>
    </dgm:pt>
    <dgm:pt modelId="{DCBF8AB1-2898-4787-800A-15420E5FD445}" type="pres">
      <dgm:prSet presAssocID="{12E600B4-635E-46CA-9A47-775FC5DE23F5}" presName="composite" presStyleCnt="0"/>
      <dgm:spPr/>
    </dgm:pt>
    <dgm:pt modelId="{741A9183-FA9A-4EC5-96C7-CD54F6931E74}" type="pres">
      <dgm:prSet presAssocID="{12E600B4-635E-46CA-9A47-775FC5DE23F5}" presName="BackAccent" presStyleLbl="bgShp" presStyleIdx="2" presStyleCnt="3"/>
      <dgm:spPr/>
    </dgm:pt>
    <dgm:pt modelId="{B75CD996-2EE4-4CBB-A115-932AC9123DC9}" type="pres">
      <dgm:prSet presAssocID="{12E600B4-635E-46CA-9A47-775FC5DE23F5}" presName="Accent" presStyleLbl="alignNode1" presStyleIdx="2" presStyleCnt="3"/>
      <dgm:spPr/>
    </dgm:pt>
    <dgm:pt modelId="{71FA8B1C-35C2-4494-A06D-5A6D72F60138}" type="pres">
      <dgm:prSet presAssocID="{12E600B4-635E-46CA-9A47-775FC5DE23F5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FBB08C-970E-4B47-B1D1-1EEBA61C4B92}" type="pres">
      <dgm:prSet presAssocID="{12E600B4-635E-46CA-9A47-775FC5DE23F5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9ED2F93E-FD48-411E-98ED-3C36B35E9AAF}" type="presOf" srcId="{EF3FFBB0-1933-4CE2-A517-CD247B76C519}" destId="{7AFD8E4D-3466-4BDC-A416-A707A6C592BC}" srcOrd="0" destOrd="0" presId="urn:microsoft.com/office/officeart/2008/layout/IncreasingCircleProcess"/>
    <dgm:cxn modelId="{7D4C387C-08F2-47B2-B218-24F231708996}" srcId="{EF3FFBB0-1933-4CE2-A517-CD247B76C519}" destId="{C68A5145-40F2-4971-A267-A1BA5E4A3571}" srcOrd="0" destOrd="0" parTransId="{0C4848C6-9554-454F-B01A-C1237AC08E38}" sibTransId="{7DC4AAEE-77D6-4442-935A-86DCE5CBDC42}"/>
    <dgm:cxn modelId="{2BCFE8F4-1A78-464F-B136-4754009B640D}" type="presOf" srcId="{08CF70B0-D16F-4602-8538-FC0666B2982F}" destId="{71FA8B1C-35C2-4494-A06D-5A6D72F60138}" srcOrd="0" destOrd="0" presId="urn:microsoft.com/office/officeart/2008/layout/IncreasingCircleProcess"/>
    <dgm:cxn modelId="{26666FD4-E24C-4D40-A471-6F11029A8CC8}" type="presOf" srcId="{12E600B4-635E-46CA-9A47-775FC5DE23F5}" destId="{31FBB08C-970E-4B47-B1D1-1EEBA61C4B92}" srcOrd="0" destOrd="0" presId="urn:microsoft.com/office/officeart/2008/layout/IncreasingCircleProcess"/>
    <dgm:cxn modelId="{40BC5E5A-9A8B-4F7B-BDB8-E5153DBF1A16}" srcId="{C05D7B50-1F49-4CC0-876C-CB0CBC6E2153}" destId="{FA3DF940-B715-464F-A1B7-21CFB8717341}" srcOrd="1" destOrd="0" parTransId="{69155DD1-B5C5-4DE7-A872-C4C161B6BB3E}" sibTransId="{0EE1A283-E096-4C9F-A756-3E18F99ABCAD}"/>
    <dgm:cxn modelId="{528B1EDA-9C8C-4329-9068-B8359395ADCE}" type="presOf" srcId="{FA3DF940-B715-464F-A1B7-21CFB8717341}" destId="{0526FDF2-EFA5-497B-98FA-27B9640D17B8}" srcOrd="0" destOrd="0" presId="urn:microsoft.com/office/officeart/2008/layout/IncreasingCircleProcess"/>
    <dgm:cxn modelId="{A41382BA-38C1-43B8-B4E9-0285F26ECD9E}" srcId="{C05D7B50-1F49-4CC0-876C-CB0CBC6E2153}" destId="{12E600B4-635E-46CA-9A47-775FC5DE23F5}" srcOrd="2" destOrd="0" parTransId="{689B6C34-C6A6-4F7B-9AD6-1BEE5D7DC4BA}" sibTransId="{0406B14C-44F0-4B15-81D7-F39CF305588A}"/>
    <dgm:cxn modelId="{32EEC14A-D677-4FBE-BE4A-6C06FE458EDB}" srcId="{FA3DF940-B715-464F-A1B7-21CFB8717341}" destId="{FE202CF8-7732-4CB7-912F-A83122B8A8AC}" srcOrd="0" destOrd="0" parTransId="{A8595DA5-E402-499E-9751-A7D1CB7FE40E}" sibTransId="{14C68B4A-36E8-4E8C-9E0C-118D9B16245D}"/>
    <dgm:cxn modelId="{F134D9A0-C317-40F5-8621-058BCB0D622E}" srcId="{C05D7B50-1F49-4CC0-876C-CB0CBC6E2153}" destId="{EF3FFBB0-1933-4CE2-A517-CD247B76C519}" srcOrd="0" destOrd="0" parTransId="{4C96CB4C-66B0-4854-A139-483827C4EE7A}" sibTransId="{BC45EE58-B1BA-4D98-A872-9873387508E2}"/>
    <dgm:cxn modelId="{30490352-87B5-4599-B87F-FFAE95EDF6F3}" type="presOf" srcId="{C68A5145-40F2-4971-A267-A1BA5E4A3571}" destId="{03CFA6C9-EB16-49C4-8F74-195A0329045F}" srcOrd="0" destOrd="0" presId="urn:microsoft.com/office/officeart/2008/layout/IncreasingCircleProcess"/>
    <dgm:cxn modelId="{AD584702-05E3-453E-ABA9-646398DB11C3}" type="presOf" srcId="{C05D7B50-1F49-4CC0-876C-CB0CBC6E2153}" destId="{AE7D4BAB-1168-4732-B1A3-4D77CE018FBB}" srcOrd="0" destOrd="0" presId="urn:microsoft.com/office/officeart/2008/layout/IncreasingCircleProcess"/>
    <dgm:cxn modelId="{F9E5281B-BB2E-4711-A89A-9A84FFE2B5D8}" type="presOf" srcId="{FE202CF8-7732-4CB7-912F-A83122B8A8AC}" destId="{0ED694E7-1756-498F-8586-15C1EEAC57F3}" srcOrd="0" destOrd="0" presId="urn:microsoft.com/office/officeart/2008/layout/IncreasingCircleProcess"/>
    <dgm:cxn modelId="{E74A1A05-F37D-4752-AA6E-FACE36202835}" srcId="{12E600B4-635E-46CA-9A47-775FC5DE23F5}" destId="{08CF70B0-D16F-4602-8538-FC0666B2982F}" srcOrd="0" destOrd="0" parTransId="{F3518CA4-0E9D-4FF9-A550-05282C62ADC1}" sibTransId="{3BCC840D-DC01-4C74-A8EC-A34C16EAC77E}"/>
    <dgm:cxn modelId="{696CB3D2-5ED5-48F5-A99B-2FC36777CB95}" type="presParOf" srcId="{AE7D4BAB-1168-4732-B1A3-4D77CE018FBB}" destId="{EA6D79FE-A462-4833-BD4D-D77752A12E1A}" srcOrd="0" destOrd="0" presId="urn:microsoft.com/office/officeart/2008/layout/IncreasingCircleProcess"/>
    <dgm:cxn modelId="{072D8E2F-77FF-4C7B-B506-4BDA43E3D064}" type="presParOf" srcId="{EA6D79FE-A462-4833-BD4D-D77752A12E1A}" destId="{B1F725F5-1AEA-4A4E-8080-FC2493E9B627}" srcOrd="0" destOrd="0" presId="urn:microsoft.com/office/officeart/2008/layout/IncreasingCircleProcess"/>
    <dgm:cxn modelId="{B3C19388-C3DC-492B-976E-6EC8A5DCE43E}" type="presParOf" srcId="{EA6D79FE-A462-4833-BD4D-D77752A12E1A}" destId="{31510967-0505-46C1-AAD0-4F33927C954A}" srcOrd="1" destOrd="0" presId="urn:microsoft.com/office/officeart/2008/layout/IncreasingCircleProcess"/>
    <dgm:cxn modelId="{B021692E-D864-432B-8E03-49A46B81D09F}" type="presParOf" srcId="{EA6D79FE-A462-4833-BD4D-D77752A12E1A}" destId="{03CFA6C9-EB16-49C4-8F74-195A0329045F}" srcOrd="2" destOrd="0" presId="urn:microsoft.com/office/officeart/2008/layout/IncreasingCircleProcess"/>
    <dgm:cxn modelId="{24B5A973-DDB0-406E-8616-D8945FBD65DF}" type="presParOf" srcId="{EA6D79FE-A462-4833-BD4D-D77752A12E1A}" destId="{7AFD8E4D-3466-4BDC-A416-A707A6C592BC}" srcOrd="3" destOrd="0" presId="urn:microsoft.com/office/officeart/2008/layout/IncreasingCircleProcess"/>
    <dgm:cxn modelId="{2026F280-58CC-47CB-85EE-32F7363D8DB1}" type="presParOf" srcId="{AE7D4BAB-1168-4732-B1A3-4D77CE018FBB}" destId="{1DB2A52B-81BC-4006-B985-8963F9DBDFD5}" srcOrd="1" destOrd="0" presId="urn:microsoft.com/office/officeart/2008/layout/IncreasingCircleProcess"/>
    <dgm:cxn modelId="{3C9C5248-E441-414E-8B03-2B9C09230AB4}" type="presParOf" srcId="{AE7D4BAB-1168-4732-B1A3-4D77CE018FBB}" destId="{B06836EA-DF64-4E5D-A50A-5DE9A7A55747}" srcOrd="2" destOrd="0" presId="urn:microsoft.com/office/officeart/2008/layout/IncreasingCircleProcess"/>
    <dgm:cxn modelId="{73147E1D-D915-4936-9B3C-D2BCFEFF4E33}" type="presParOf" srcId="{B06836EA-DF64-4E5D-A50A-5DE9A7A55747}" destId="{FEA61C89-9D50-4582-B883-FE697E5EC7A5}" srcOrd="0" destOrd="0" presId="urn:microsoft.com/office/officeart/2008/layout/IncreasingCircleProcess"/>
    <dgm:cxn modelId="{E183557A-4C86-449F-BD2D-69900B4555DE}" type="presParOf" srcId="{B06836EA-DF64-4E5D-A50A-5DE9A7A55747}" destId="{424CD805-E7D8-4F0F-81A6-223CF4EBABDA}" srcOrd="1" destOrd="0" presId="urn:microsoft.com/office/officeart/2008/layout/IncreasingCircleProcess"/>
    <dgm:cxn modelId="{289A1478-9B9F-4893-9A03-F377584539F5}" type="presParOf" srcId="{B06836EA-DF64-4E5D-A50A-5DE9A7A55747}" destId="{0ED694E7-1756-498F-8586-15C1EEAC57F3}" srcOrd="2" destOrd="0" presId="urn:microsoft.com/office/officeart/2008/layout/IncreasingCircleProcess"/>
    <dgm:cxn modelId="{6EAE1F2F-3A60-47DB-ABDD-07E7B771A527}" type="presParOf" srcId="{B06836EA-DF64-4E5D-A50A-5DE9A7A55747}" destId="{0526FDF2-EFA5-497B-98FA-27B9640D17B8}" srcOrd="3" destOrd="0" presId="urn:microsoft.com/office/officeart/2008/layout/IncreasingCircleProcess"/>
    <dgm:cxn modelId="{27E9A8BD-C466-4ECA-A488-2D2334357674}" type="presParOf" srcId="{AE7D4BAB-1168-4732-B1A3-4D77CE018FBB}" destId="{798693EA-79D4-466A-B46E-DA8A4E51D468}" srcOrd="3" destOrd="0" presId="urn:microsoft.com/office/officeart/2008/layout/IncreasingCircleProcess"/>
    <dgm:cxn modelId="{0A221F3D-1060-4E4E-9F08-3E3B396D7941}" type="presParOf" srcId="{AE7D4BAB-1168-4732-B1A3-4D77CE018FBB}" destId="{DCBF8AB1-2898-4787-800A-15420E5FD445}" srcOrd="4" destOrd="0" presId="urn:microsoft.com/office/officeart/2008/layout/IncreasingCircleProcess"/>
    <dgm:cxn modelId="{9AF846A7-A36E-4DA1-95BE-05F1A3F5F384}" type="presParOf" srcId="{DCBF8AB1-2898-4787-800A-15420E5FD445}" destId="{741A9183-FA9A-4EC5-96C7-CD54F6931E74}" srcOrd="0" destOrd="0" presId="urn:microsoft.com/office/officeart/2008/layout/IncreasingCircleProcess"/>
    <dgm:cxn modelId="{A29388B2-22AB-4D57-BCCC-67F6AE5C0C4E}" type="presParOf" srcId="{DCBF8AB1-2898-4787-800A-15420E5FD445}" destId="{B75CD996-2EE4-4CBB-A115-932AC9123DC9}" srcOrd="1" destOrd="0" presId="urn:microsoft.com/office/officeart/2008/layout/IncreasingCircleProcess"/>
    <dgm:cxn modelId="{CDCFBDDC-8D40-4C68-95D7-E7C83FCB6183}" type="presParOf" srcId="{DCBF8AB1-2898-4787-800A-15420E5FD445}" destId="{71FA8B1C-35C2-4494-A06D-5A6D72F60138}" srcOrd="2" destOrd="0" presId="urn:microsoft.com/office/officeart/2008/layout/IncreasingCircleProcess"/>
    <dgm:cxn modelId="{D22D5A23-D1E3-46CF-A628-A2EC494455FC}" type="presParOf" srcId="{DCBF8AB1-2898-4787-800A-15420E5FD445}" destId="{31FBB08C-970E-4B47-B1D1-1EEBA61C4B92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1D7AEB-71B3-416E-8A06-E89064ECD80D}" type="doc">
      <dgm:prSet loTypeId="urn:microsoft.com/office/officeart/2005/8/layout/cycle7" loCatId="cycle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20D59A6-76F4-4640-B4AA-8DA6B00E11A9}">
      <dgm:prSet phldrT="[Texto]"/>
      <dgm:spPr/>
      <dgm:t>
        <a:bodyPr/>
        <a:lstStyle/>
        <a:p>
          <a:r>
            <a:rPr lang="es-419" dirty="0" smtClean="0"/>
            <a:t>Participativo</a:t>
          </a:r>
          <a:endParaRPr lang="es-ES" dirty="0"/>
        </a:p>
      </dgm:t>
    </dgm:pt>
    <dgm:pt modelId="{6D412312-BCB1-4D6C-80E9-BADFA14C38EA}" type="parTrans" cxnId="{D9EDBD7D-7FFC-4725-9214-32BB1758D6DF}">
      <dgm:prSet/>
      <dgm:spPr/>
      <dgm:t>
        <a:bodyPr/>
        <a:lstStyle/>
        <a:p>
          <a:endParaRPr lang="es-ES"/>
        </a:p>
      </dgm:t>
    </dgm:pt>
    <dgm:pt modelId="{FCE64193-54A1-4D0F-9766-8613E15FBE72}" type="sibTrans" cxnId="{D9EDBD7D-7FFC-4725-9214-32BB1758D6DF}">
      <dgm:prSet/>
      <dgm:spPr/>
      <dgm:t>
        <a:bodyPr/>
        <a:lstStyle/>
        <a:p>
          <a:endParaRPr lang="es-ES"/>
        </a:p>
      </dgm:t>
    </dgm:pt>
    <dgm:pt modelId="{B00B5B21-F060-4784-913C-BBE76B63F1AC}">
      <dgm:prSet phldrT="[Texto]"/>
      <dgm:spPr/>
      <dgm:t>
        <a:bodyPr/>
        <a:lstStyle/>
        <a:p>
          <a:r>
            <a:rPr lang="es-419" dirty="0" smtClean="0"/>
            <a:t>Operativo</a:t>
          </a:r>
          <a:endParaRPr lang="es-ES" dirty="0"/>
        </a:p>
      </dgm:t>
    </dgm:pt>
    <dgm:pt modelId="{4629A56D-DB02-46C4-99AE-33A12B71A08F}" type="parTrans" cxnId="{EDC3922F-E954-47EF-A7F8-39249DD134FF}">
      <dgm:prSet/>
      <dgm:spPr/>
      <dgm:t>
        <a:bodyPr/>
        <a:lstStyle/>
        <a:p>
          <a:endParaRPr lang="es-ES"/>
        </a:p>
      </dgm:t>
    </dgm:pt>
    <dgm:pt modelId="{7F68D51B-97EB-4FF4-89E7-71E0DC151A70}" type="sibTrans" cxnId="{EDC3922F-E954-47EF-A7F8-39249DD134FF}">
      <dgm:prSet/>
      <dgm:spPr/>
      <dgm:t>
        <a:bodyPr/>
        <a:lstStyle/>
        <a:p>
          <a:endParaRPr lang="es-ES"/>
        </a:p>
      </dgm:t>
    </dgm:pt>
    <dgm:pt modelId="{19D0B64B-7C3A-4F57-AA62-0690AF00EEDC}">
      <dgm:prSet phldrT="[Texto]"/>
      <dgm:spPr/>
      <dgm:t>
        <a:bodyPr/>
        <a:lstStyle/>
        <a:p>
          <a:r>
            <a:rPr lang="es-419" dirty="0" smtClean="0"/>
            <a:t>Estratégico</a:t>
          </a:r>
          <a:endParaRPr lang="es-ES" dirty="0"/>
        </a:p>
      </dgm:t>
    </dgm:pt>
    <dgm:pt modelId="{DA150E42-B6D2-47AF-AC53-C3E5B202D858}" type="parTrans" cxnId="{F724061F-B932-488B-A4A7-8E6DB7A942EF}">
      <dgm:prSet/>
      <dgm:spPr/>
      <dgm:t>
        <a:bodyPr/>
        <a:lstStyle/>
        <a:p>
          <a:endParaRPr lang="es-ES"/>
        </a:p>
      </dgm:t>
    </dgm:pt>
    <dgm:pt modelId="{495341BA-8568-4E6B-96E9-87CCBCFD0D1A}" type="sibTrans" cxnId="{F724061F-B932-488B-A4A7-8E6DB7A942EF}">
      <dgm:prSet/>
      <dgm:spPr/>
      <dgm:t>
        <a:bodyPr/>
        <a:lstStyle/>
        <a:p>
          <a:endParaRPr lang="es-ES"/>
        </a:p>
      </dgm:t>
    </dgm:pt>
    <dgm:pt modelId="{DF805910-4E78-4E35-8A06-93BFB56CB1FE}" type="pres">
      <dgm:prSet presAssocID="{FF1D7AEB-71B3-416E-8A06-E89064ECD8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889547A9-07ED-4B16-BD36-559AD6842FE9}" type="pres">
      <dgm:prSet presAssocID="{320D59A6-76F4-4640-B4AA-8DA6B00E11A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E7EA648B-A89F-4E06-9F51-5076FF7CA43C}" type="pres">
      <dgm:prSet presAssocID="{FCE64193-54A1-4D0F-9766-8613E15FBE72}" presName="sibTrans" presStyleLbl="sibTrans2D1" presStyleIdx="0" presStyleCnt="3"/>
      <dgm:spPr/>
      <dgm:t>
        <a:bodyPr/>
        <a:lstStyle/>
        <a:p>
          <a:endParaRPr lang="es-UY"/>
        </a:p>
      </dgm:t>
    </dgm:pt>
    <dgm:pt modelId="{6D47ED33-E956-4473-BE27-1BB470DA5893}" type="pres">
      <dgm:prSet presAssocID="{FCE64193-54A1-4D0F-9766-8613E15FBE72}" presName="connectorText" presStyleLbl="sibTrans2D1" presStyleIdx="0" presStyleCnt="3"/>
      <dgm:spPr/>
      <dgm:t>
        <a:bodyPr/>
        <a:lstStyle/>
        <a:p>
          <a:endParaRPr lang="es-UY"/>
        </a:p>
      </dgm:t>
    </dgm:pt>
    <dgm:pt modelId="{DE13313E-075F-4EF3-A4FE-CB3386190D67}" type="pres">
      <dgm:prSet presAssocID="{B00B5B21-F060-4784-913C-BBE76B63F1A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56A91A9D-D3C4-4EA1-8DE2-2D593EC96838}" type="pres">
      <dgm:prSet presAssocID="{7F68D51B-97EB-4FF4-89E7-71E0DC151A70}" presName="sibTrans" presStyleLbl="sibTrans2D1" presStyleIdx="1" presStyleCnt="3"/>
      <dgm:spPr/>
      <dgm:t>
        <a:bodyPr/>
        <a:lstStyle/>
        <a:p>
          <a:endParaRPr lang="es-UY"/>
        </a:p>
      </dgm:t>
    </dgm:pt>
    <dgm:pt modelId="{D50632E5-1772-4311-AE0A-497EBD62ED2B}" type="pres">
      <dgm:prSet presAssocID="{7F68D51B-97EB-4FF4-89E7-71E0DC151A70}" presName="connectorText" presStyleLbl="sibTrans2D1" presStyleIdx="1" presStyleCnt="3"/>
      <dgm:spPr/>
      <dgm:t>
        <a:bodyPr/>
        <a:lstStyle/>
        <a:p>
          <a:endParaRPr lang="es-UY"/>
        </a:p>
      </dgm:t>
    </dgm:pt>
    <dgm:pt modelId="{396ED012-4670-4E35-BD9A-8D76A887B4BB}" type="pres">
      <dgm:prSet presAssocID="{19D0B64B-7C3A-4F57-AA62-0690AF00EED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A5458A7-6A31-444F-961B-73E41AA14860}" type="pres">
      <dgm:prSet presAssocID="{495341BA-8568-4E6B-96E9-87CCBCFD0D1A}" presName="sibTrans" presStyleLbl="sibTrans2D1" presStyleIdx="2" presStyleCnt="3"/>
      <dgm:spPr/>
      <dgm:t>
        <a:bodyPr/>
        <a:lstStyle/>
        <a:p>
          <a:endParaRPr lang="es-UY"/>
        </a:p>
      </dgm:t>
    </dgm:pt>
    <dgm:pt modelId="{D77DEADD-467E-4EEE-990F-606D2EF9B43D}" type="pres">
      <dgm:prSet presAssocID="{495341BA-8568-4E6B-96E9-87CCBCFD0D1A}" presName="connectorText" presStyleLbl="sibTrans2D1" presStyleIdx="2" presStyleCnt="3"/>
      <dgm:spPr/>
      <dgm:t>
        <a:bodyPr/>
        <a:lstStyle/>
        <a:p>
          <a:endParaRPr lang="es-UY"/>
        </a:p>
      </dgm:t>
    </dgm:pt>
  </dgm:ptLst>
  <dgm:cxnLst>
    <dgm:cxn modelId="{77DED81A-DDEA-4FAD-8B40-F907DD5D199F}" type="presOf" srcId="{495341BA-8568-4E6B-96E9-87CCBCFD0D1A}" destId="{D77DEADD-467E-4EEE-990F-606D2EF9B43D}" srcOrd="1" destOrd="0" presId="urn:microsoft.com/office/officeart/2005/8/layout/cycle7"/>
    <dgm:cxn modelId="{0A497DDC-8B1C-4802-83A9-96304BD8053D}" type="presOf" srcId="{7F68D51B-97EB-4FF4-89E7-71E0DC151A70}" destId="{D50632E5-1772-4311-AE0A-497EBD62ED2B}" srcOrd="1" destOrd="0" presId="urn:microsoft.com/office/officeart/2005/8/layout/cycle7"/>
    <dgm:cxn modelId="{6B339CCB-0AD1-4B0B-B0D7-0D8639CA26DF}" type="presOf" srcId="{7F68D51B-97EB-4FF4-89E7-71E0DC151A70}" destId="{56A91A9D-D3C4-4EA1-8DE2-2D593EC96838}" srcOrd="0" destOrd="0" presId="urn:microsoft.com/office/officeart/2005/8/layout/cycle7"/>
    <dgm:cxn modelId="{EDC3922F-E954-47EF-A7F8-39249DD134FF}" srcId="{FF1D7AEB-71B3-416E-8A06-E89064ECD80D}" destId="{B00B5B21-F060-4784-913C-BBE76B63F1AC}" srcOrd="1" destOrd="0" parTransId="{4629A56D-DB02-46C4-99AE-33A12B71A08F}" sibTransId="{7F68D51B-97EB-4FF4-89E7-71E0DC151A70}"/>
    <dgm:cxn modelId="{9EAB5325-BE53-433A-8CBD-1A76329D6438}" type="presOf" srcId="{FCE64193-54A1-4D0F-9766-8613E15FBE72}" destId="{E7EA648B-A89F-4E06-9F51-5076FF7CA43C}" srcOrd="0" destOrd="0" presId="urn:microsoft.com/office/officeart/2005/8/layout/cycle7"/>
    <dgm:cxn modelId="{7D586AC3-F699-4F0D-AB70-F8153EFA74E4}" type="presOf" srcId="{B00B5B21-F060-4784-913C-BBE76B63F1AC}" destId="{DE13313E-075F-4EF3-A4FE-CB3386190D67}" srcOrd="0" destOrd="0" presId="urn:microsoft.com/office/officeart/2005/8/layout/cycle7"/>
    <dgm:cxn modelId="{469ADCF1-B2C2-42E5-99B6-01B676A8658B}" type="presOf" srcId="{19D0B64B-7C3A-4F57-AA62-0690AF00EEDC}" destId="{396ED012-4670-4E35-BD9A-8D76A887B4BB}" srcOrd="0" destOrd="0" presId="urn:microsoft.com/office/officeart/2005/8/layout/cycle7"/>
    <dgm:cxn modelId="{CACD4A9C-A093-4277-B44B-722D94342EEC}" type="presOf" srcId="{320D59A6-76F4-4640-B4AA-8DA6B00E11A9}" destId="{889547A9-07ED-4B16-BD36-559AD6842FE9}" srcOrd="0" destOrd="0" presId="urn:microsoft.com/office/officeart/2005/8/layout/cycle7"/>
    <dgm:cxn modelId="{9E61B84A-30FD-45EF-8989-05D17B0ADB90}" type="presOf" srcId="{495341BA-8568-4E6B-96E9-87CCBCFD0D1A}" destId="{7A5458A7-6A31-444F-961B-73E41AA14860}" srcOrd="0" destOrd="0" presId="urn:microsoft.com/office/officeart/2005/8/layout/cycle7"/>
    <dgm:cxn modelId="{D9EDBD7D-7FFC-4725-9214-32BB1758D6DF}" srcId="{FF1D7AEB-71B3-416E-8A06-E89064ECD80D}" destId="{320D59A6-76F4-4640-B4AA-8DA6B00E11A9}" srcOrd="0" destOrd="0" parTransId="{6D412312-BCB1-4D6C-80E9-BADFA14C38EA}" sibTransId="{FCE64193-54A1-4D0F-9766-8613E15FBE72}"/>
    <dgm:cxn modelId="{F724061F-B932-488B-A4A7-8E6DB7A942EF}" srcId="{FF1D7AEB-71B3-416E-8A06-E89064ECD80D}" destId="{19D0B64B-7C3A-4F57-AA62-0690AF00EEDC}" srcOrd="2" destOrd="0" parTransId="{DA150E42-B6D2-47AF-AC53-C3E5B202D858}" sibTransId="{495341BA-8568-4E6B-96E9-87CCBCFD0D1A}"/>
    <dgm:cxn modelId="{AA753457-F051-47CA-BB2F-03C1DCAB9D64}" type="presOf" srcId="{FF1D7AEB-71B3-416E-8A06-E89064ECD80D}" destId="{DF805910-4E78-4E35-8A06-93BFB56CB1FE}" srcOrd="0" destOrd="0" presId="urn:microsoft.com/office/officeart/2005/8/layout/cycle7"/>
    <dgm:cxn modelId="{643A78F8-DEB6-4AC4-ACF8-F8E9F0B9EC84}" type="presOf" srcId="{FCE64193-54A1-4D0F-9766-8613E15FBE72}" destId="{6D47ED33-E956-4473-BE27-1BB470DA5893}" srcOrd="1" destOrd="0" presId="urn:microsoft.com/office/officeart/2005/8/layout/cycle7"/>
    <dgm:cxn modelId="{E9FEB891-E428-44C5-8E85-9A62E8F34BBE}" type="presParOf" srcId="{DF805910-4E78-4E35-8A06-93BFB56CB1FE}" destId="{889547A9-07ED-4B16-BD36-559AD6842FE9}" srcOrd="0" destOrd="0" presId="urn:microsoft.com/office/officeart/2005/8/layout/cycle7"/>
    <dgm:cxn modelId="{AD2232D8-E68E-463A-B37B-C8BCC03CF11D}" type="presParOf" srcId="{DF805910-4E78-4E35-8A06-93BFB56CB1FE}" destId="{E7EA648B-A89F-4E06-9F51-5076FF7CA43C}" srcOrd="1" destOrd="0" presId="urn:microsoft.com/office/officeart/2005/8/layout/cycle7"/>
    <dgm:cxn modelId="{99E4E8E1-3C5E-40C2-8CD6-DD4FE9B45161}" type="presParOf" srcId="{E7EA648B-A89F-4E06-9F51-5076FF7CA43C}" destId="{6D47ED33-E956-4473-BE27-1BB470DA5893}" srcOrd="0" destOrd="0" presId="urn:microsoft.com/office/officeart/2005/8/layout/cycle7"/>
    <dgm:cxn modelId="{FE70ADF4-FB37-439E-9D2F-363E1E5ADFF9}" type="presParOf" srcId="{DF805910-4E78-4E35-8A06-93BFB56CB1FE}" destId="{DE13313E-075F-4EF3-A4FE-CB3386190D67}" srcOrd="2" destOrd="0" presId="urn:microsoft.com/office/officeart/2005/8/layout/cycle7"/>
    <dgm:cxn modelId="{3B68B6E4-DA3F-44DE-B20F-2CDA8C19C769}" type="presParOf" srcId="{DF805910-4E78-4E35-8A06-93BFB56CB1FE}" destId="{56A91A9D-D3C4-4EA1-8DE2-2D593EC96838}" srcOrd="3" destOrd="0" presId="urn:microsoft.com/office/officeart/2005/8/layout/cycle7"/>
    <dgm:cxn modelId="{FAB223CD-AC47-4355-AA04-6F42CB792A91}" type="presParOf" srcId="{56A91A9D-D3C4-4EA1-8DE2-2D593EC96838}" destId="{D50632E5-1772-4311-AE0A-497EBD62ED2B}" srcOrd="0" destOrd="0" presId="urn:microsoft.com/office/officeart/2005/8/layout/cycle7"/>
    <dgm:cxn modelId="{6DDD8C5C-3F08-4C15-B7F0-824C853E5F28}" type="presParOf" srcId="{DF805910-4E78-4E35-8A06-93BFB56CB1FE}" destId="{396ED012-4670-4E35-BD9A-8D76A887B4BB}" srcOrd="4" destOrd="0" presId="urn:microsoft.com/office/officeart/2005/8/layout/cycle7"/>
    <dgm:cxn modelId="{87F26751-FFFE-45D7-BB33-2EBEFAEFEC11}" type="presParOf" srcId="{DF805910-4E78-4E35-8A06-93BFB56CB1FE}" destId="{7A5458A7-6A31-444F-961B-73E41AA14860}" srcOrd="5" destOrd="0" presId="urn:microsoft.com/office/officeart/2005/8/layout/cycle7"/>
    <dgm:cxn modelId="{CDC74086-A270-4B97-BA46-CA9AB997E716}" type="presParOf" srcId="{7A5458A7-6A31-444F-961B-73E41AA14860}" destId="{D77DEADD-467E-4EEE-990F-606D2EF9B43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BFE88-B6A3-4794-AD19-39D91D1A76CE}">
      <dsp:nvSpPr>
        <dsp:cNvPr id="0" name=""/>
        <dsp:cNvSpPr/>
      </dsp:nvSpPr>
      <dsp:spPr>
        <a:xfrm>
          <a:off x="0" y="326055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D2FBAA-47DC-4CEE-B52B-00D99ED1DF52}">
      <dsp:nvSpPr>
        <dsp:cNvPr id="0" name=""/>
        <dsp:cNvSpPr/>
      </dsp:nvSpPr>
      <dsp:spPr>
        <a:xfrm>
          <a:off x="360040" y="119415"/>
          <a:ext cx="5040560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Conceptos generales</a:t>
          </a:r>
          <a:endParaRPr lang="es-UY" sz="1400" kern="1200" dirty="0"/>
        </a:p>
      </dsp:txBody>
      <dsp:txXfrm>
        <a:off x="380215" y="139590"/>
        <a:ext cx="5000210" cy="372930"/>
      </dsp:txXfrm>
    </dsp:sp>
    <dsp:sp modelId="{0CD4C44F-6D16-4C32-B4EC-4B7AA07F70B2}">
      <dsp:nvSpPr>
        <dsp:cNvPr id="0" name=""/>
        <dsp:cNvSpPr/>
      </dsp:nvSpPr>
      <dsp:spPr>
        <a:xfrm>
          <a:off x="0" y="96109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619079-4564-4951-ABD9-E9338FC53012}">
      <dsp:nvSpPr>
        <dsp:cNvPr id="0" name=""/>
        <dsp:cNvSpPr/>
      </dsp:nvSpPr>
      <dsp:spPr>
        <a:xfrm>
          <a:off x="360040" y="754456"/>
          <a:ext cx="504056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Tipos de planificación</a:t>
          </a:r>
          <a:endParaRPr lang="es-UY" sz="1400" kern="1200" dirty="0"/>
        </a:p>
      </dsp:txBody>
      <dsp:txXfrm>
        <a:off x="380215" y="774631"/>
        <a:ext cx="5000210" cy="372930"/>
      </dsp:txXfrm>
    </dsp:sp>
    <dsp:sp modelId="{FD9099D1-7A28-46A4-84D3-94FF0EB3B9A7}">
      <dsp:nvSpPr>
        <dsp:cNvPr id="0" name=""/>
        <dsp:cNvSpPr/>
      </dsp:nvSpPr>
      <dsp:spPr>
        <a:xfrm>
          <a:off x="0" y="159613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445E81-A114-4C79-A41A-CAECC7C5190C}">
      <dsp:nvSpPr>
        <dsp:cNvPr id="0" name=""/>
        <dsp:cNvSpPr/>
      </dsp:nvSpPr>
      <dsp:spPr>
        <a:xfrm>
          <a:off x="360040" y="1389496"/>
          <a:ext cx="5040560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Repaso de conceptos</a:t>
          </a:r>
          <a:endParaRPr lang="es-UY" sz="1400" kern="1200" dirty="0"/>
        </a:p>
      </dsp:txBody>
      <dsp:txXfrm>
        <a:off x="380215" y="1409671"/>
        <a:ext cx="5000210" cy="372930"/>
      </dsp:txXfrm>
    </dsp:sp>
    <dsp:sp modelId="{2354AEE2-84C3-4D02-9CF2-6068ED118964}">
      <dsp:nvSpPr>
        <dsp:cNvPr id="0" name=""/>
        <dsp:cNvSpPr/>
      </dsp:nvSpPr>
      <dsp:spPr>
        <a:xfrm>
          <a:off x="0" y="223117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22A625-AE9B-4FF6-89FF-298F8A5983F3}">
      <dsp:nvSpPr>
        <dsp:cNvPr id="0" name=""/>
        <dsp:cNvSpPr/>
      </dsp:nvSpPr>
      <dsp:spPr>
        <a:xfrm>
          <a:off x="360040" y="2024536"/>
          <a:ext cx="5040560" cy="413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El planeamiento en los modelos de gestión</a:t>
          </a:r>
          <a:endParaRPr lang="es-UY" sz="1400" kern="1200" dirty="0"/>
        </a:p>
      </dsp:txBody>
      <dsp:txXfrm>
        <a:off x="380215" y="2044711"/>
        <a:ext cx="5000210" cy="372930"/>
      </dsp:txXfrm>
    </dsp:sp>
    <dsp:sp modelId="{C80A07A5-8CC5-4512-8FE4-F631CCD78B2E}">
      <dsp:nvSpPr>
        <dsp:cNvPr id="0" name=""/>
        <dsp:cNvSpPr/>
      </dsp:nvSpPr>
      <dsp:spPr>
        <a:xfrm>
          <a:off x="0" y="286621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1E990B-2D91-477A-963E-FA16FFDD11C4}">
      <dsp:nvSpPr>
        <dsp:cNvPr id="0" name=""/>
        <dsp:cNvSpPr/>
      </dsp:nvSpPr>
      <dsp:spPr>
        <a:xfrm>
          <a:off x="360040" y="2659575"/>
          <a:ext cx="5040560" cy="4132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El proceso de planificación estratégica y operativa</a:t>
          </a:r>
          <a:endParaRPr lang="es-UY" sz="1400" kern="1200" dirty="0"/>
        </a:p>
      </dsp:txBody>
      <dsp:txXfrm>
        <a:off x="380215" y="2679750"/>
        <a:ext cx="5000210" cy="372930"/>
      </dsp:txXfrm>
    </dsp:sp>
    <dsp:sp modelId="{9CB55CDC-E08B-40D3-B3D5-734E3CF5C151}">
      <dsp:nvSpPr>
        <dsp:cNvPr id="0" name=""/>
        <dsp:cNvSpPr/>
      </dsp:nvSpPr>
      <dsp:spPr>
        <a:xfrm>
          <a:off x="0" y="350125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962BEC-F4F4-4EA3-A41D-2E49F9A74168}">
      <dsp:nvSpPr>
        <dsp:cNvPr id="0" name=""/>
        <dsp:cNvSpPr/>
      </dsp:nvSpPr>
      <dsp:spPr>
        <a:xfrm>
          <a:off x="360040" y="3294616"/>
          <a:ext cx="5040560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La matriz FODA</a:t>
          </a:r>
          <a:endParaRPr lang="es-UY" sz="1400" kern="1200" dirty="0"/>
        </a:p>
      </dsp:txBody>
      <dsp:txXfrm>
        <a:off x="380215" y="3314791"/>
        <a:ext cx="5000210" cy="372930"/>
      </dsp:txXfrm>
    </dsp:sp>
    <dsp:sp modelId="{81F55A4A-830C-4A29-B885-CE820A74EB72}">
      <dsp:nvSpPr>
        <dsp:cNvPr id="0" name=""/>
        <dsp:cNvSpPr/>
      </dsp:nvSpPr>
      <dsp:spPr>
        <a:xfrm>
          <a:off x="0" y="413629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DE7A91-3519-442F-92E9-F950390DFB1C}">
      <dsp:nvSpPr>
        <dsp:cNvPr id="0" name=""/>
        <dsp:cNvSpPr/>
      </dsp:nvSpPr>
      <dsp:spPr>
        <a:xfrm>
          <a:off x="360040" y="3929656"/>
          <a:ext cx="504056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Las estrategias</a:t>
          </a:r>
          <a:endParaRPr lang="es-UY" sz="1400" kern="1200" dirty="0"/>
        </a:p>
      </dsp:txBody>
      <dsp:txXfrm>
        <a:off x="380215" y="3949831"/>
        <a:ext cx="5000210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725F5-1AEA-4A4E-8080-FC2493E9B627}">
      <dsp:nvSpPr>
        <dsp:cNvPr id="0" name=""/>
        <dsp:cNvSpPr/>
      </dsp:nvSpPr>
      <dsp:spPr>
        <a:xfrm>
          <a:off x="2199" y="0"/>
          <a:ext cx="607314" cy="607314"/>
        </a:xfrm>
        <a:prstGeom prst="ellipse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1510967-0505-46C1-AAD0-4F33927C954A}">
      <dsp:nvSpPr>
        <dsp:cNvPr id="0" name=""/>
        <dsp:cNvSpPr/>
      </dsp:nvSpPr>
      <dsp:spPr>
        <a:xfrm>
          <a:off x="62931" y="60731"/>
          <a:ext cx="485851" cy="485851"/>
        </a:xfrm>
        <a:prstGeom prst="chord">
          <a:avLst>
            <a:gd name="adj1" fmla="val 1168272"/>
            <a:gd name="adj2" fmla="val 963172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CFA6C9-EB16-49C4-8F74-195A0329045F}">
      <dsp:nvSpPr>
        <dsp:cNvPr id="0" name=""/>
        <dsp:cNvSpPr/>
      </dsp:nvSpPr>
      <dsp:spPr>
        <a:xfrm>
          <a:off x="736037" y="607313"/>
          <a:ext cx="1796637" cy="2555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400" kern="1200" dirty="0" smtClean="0"/>
            <a:t>El individuo conoce y domina</a:t>
          </a:r>
          <a:endParaRPr lang="es-ES" sz="2400" kern="1200" dirty="0"/>
        </a:p>
      </dsp:txBody>
      <dsp:txXfrm>
        <a:off x="736037" y="607313"/>
        <a:ext cx="1796637" cy="2555779"/>
      </dsp:txXfrm>
    </dsp:sp>
    <dsp:sp modelId="{7AFD8E4D-3466-4BDC-A416-A707A6C592BC}">
      <dsp:nvSpPr>
        <dsp:cNvPr id="0" name=""/>
        <dsp:cNvSpPr/>
      </dsp:nvSpPr>
      <dsp:spPr>
        <a:xfrm>
          <a:off x="736037" y="0"/>
          <a:ext cx="1796637" cy="60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u="sng" kern="1200" dirty="0" smtClean="0"/>
            <a:t>Conford</a:t>
          </a:r>
          <a:endParaRPr lang="es-ES" sz="2500" u="sng" kern="1200" dirty="0"/>
        </a:p>
      </dsp:txBody>
      <dsp:txXfrm>
        <a:off x="736037" y="0"/>
        <a:ext cx="1796637" cy="607314"/>
      </dsp:txXfrm>
    </dsp:sp>
    <dsp:sp modelId="{FEA61C89-9D50-4582-B883-FE697E5EC7A5}">
      <dsp:nvSpPr>
        <dsp:cNvPr id="0" name=""/>
        <dsp:cNvSpPr/>
      </dsp:nvSpPr>
      <dsp:spPr>
        <a:xfrm>
          <a:off x="2659198" y="0"/>
          <a:ext cx="607314" cy="607313"/>
        </a:xfrm>
        <a:prstGeom prst="ellipse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24CD805-E7D8-4F0F-81A6-223CF4EBABDA}">
      <dsp:nvSpPr>
        <dsp:cNvPr id="0" name=""/>
        <dsp:cNvSpPr/>
      </dsp:nvSpPr>
      <dsp:spPr>
        <a:xfrm>
          <a:off x="2719929" y="60731"/>
          <a:ext cx="485851" cy="485851"/>
        </a:xfrm>
        <a:prstGeom prst="chord">
          <a:avLst>
            <a:gd name="adj1" fmla="val 20431728"/>
            <a:gd name="adj2" fmla="val 1196827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D694E7-1756-498F-8586-15C1EEAC57F3}">
      <dsp:nvSpPr>
        <dsp:cNvPr id="0" name=""/>
        <dsp:cNvSpPr/>
      </dsp:nvSpPr>
      <dsp:spPr>
        <a:xfrm>
          <a:off x="3393036" y="607314"/>
          <a:ext cx="1796637" cy="2555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400" kern="1200" dirty="0" smtClean="0"/>
            <a:t>el individuo está en</a:t>
          </a:r>
          <a:r>
            <a:rPr lang="es-UY" sz="2400" kern="1200" dirty="0" smtClean="0"/>
            <a:t> situaciones que no cono</a:t>
          </a:r>
          <a:r>
            <a:rPr lang="es-419" sz="2400" kern="1200" dirty="0" smtClean="0"/>
            <a:t>ce</a:t>
          </a:r>
          <a:r>
            <a:rPr lang="es-UY" sz="2400" kern="1200" dirty="0" smtClean="0"/>
            <a:t> demasiado</a:t>
          </a:r>
          <a:endParaRPr lang="es-ES" sz="2400" kern="1200" dirty="0"/>
        </a:p>
      </dsp:txBody>
      <dsp:txXfrm>
        <a:off x="3393036" y="607314"/>
        <a:ext cx="1796637" cy="2555779"/>
      </dsp:txXfrm>
    </dsp:sp>
    <dsp:sp modelId="{0526FDF2-EFA5-497B-98FA-27B9640D17B8}">
      <dsp:nvSpPr>
        <dsp:cNvPr id="0" name=""/>
        <dsp:cNvSpPr/>
      </dsp:nvSpPr>
      <dsp:spPr>
        <a:xfrm>
          <a:off x="3393036" y="0"/>
          <a:ext cx="1796637" cy="607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u="sng" kern="1200" dirty="0" smtClean="0"/>
            <a:t>Aprendizaje</a:t>
          </a:r>
          <a:endParaRPr lang="es-ES" sz="2500" u="sng" kern="1200" dirty="0"/>
        </a:p>
      </dsp:txBody>
      <dsp:txXfrm>
        <a:off x="3393036" y="0"/>
        <a:ext cx="1796637" cy="607313"/>
      </dsp:txXfrm>
    </dsp:sp>
    <dsp:sp modelId="{741A9183-FA9A-4EC5-96C7-CD54F6931E74}">
      <dsp:nvSpPr>
        <dsp:cNvPr id="0" name=""/>
        <dsp:cNvSpPr/>
      </dsp:nvSpPr>
      <dsp:spPr>
        <a:xfrm>
          <a:off x="5316197" y="0"/>
          <a:ext cx="607313" cy="607313"/>
        </a:xfrm>
        <a:prstGeom prst="ellipse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75CD996-2EE4-4CBB-A115-932AC9123DC9}">
      <dsp:nvSpPr>
        <dsp:cNvPr id="0" name=""/>
        <dsp:cNvSpPr/>
      </dsp:nvSpPr>
      <dsp:spPr>
        <a:xfrm>
          <a:off x="5376928" y="60731"/>
          <a:ext cx="485851" cy="485851"/>
        </a:xfrm>
        <a:prstGeom prst="chord">
          <a:avLst>
            <a:gd name="adj1" fmla="val 162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FA8B1C-35C2-4494-A06D-5A6D72F60138}">
      <dsp:nvSpPr>
        <dsp:cNvPr id="0" name=""/>
        <dsp:cNvSpPr/>
      </dsp:nvSpPr>
      <dsp:spPr>
        <a:xfrm>
          <a:off x="6050035" y="607314"/>
          <a:ext cx="1796637" cy="2555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400" kern="1200" dirty="0" smtClean="0"/>
            <a:t>el individuo desconoce</a:t>
          </a:r>
          <a:r>
            <a:rPr lang="es-UY" sz="2400" kern="1200" dirty="0" smtClean="0"/>
            <a:t> y donde </a:t>
          </a:r>
          <a:r>
            <a:rPr lang="es-419" sz="2400" kern="1200" dirty="0" smtClean="0"/>
            <a:t>siente que </a:t>
          </a:r>
          <a:r>
            <a:rPr lang="es-UY" sz="2400" kern="1200" dirty="0" smtClean="0"/>
            <a:t>es muy aventurero penetrar</a:t>
          </a:r>
          <a:endParaRPr lang="es-ES" sz="2400" kern="1200" dirty="0"/>
        </a:p>
      </dsp:txBody>
      <dsp:txXfrm>
        <a:off x="6050035" y="607314"/>
        <a:ext cx="1796637" cy="2555779"/>
      </dsp:txXfrm>
    </dsp:sp>
    <dsp:sp modelId="{31FBB08C-970E-4B47-B1D1-1EEBA61C4B92}">
      <dsp:nvSpPr>
        <dsp:cNvPr id="0" name=""/>
        <dsp:cNvSpPr/>
      </dsp:nvSpPr>
      <dsp:spPr>
        <a:xfrm>
          <a:off x="6050035" y="0"/>
          <a:ext cx="1796637" cy="607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u="sng" kern="1200" dirty="0" smtClean="0"/>
            <a:t>Pánico</a:t>
          </a:r>
          <a:endParaRPr lang="es-ES" sz="2500" u="sng" kern="1200" dirty="0"/>
        </a:p>
      </dsp:txBody>
      <dsp:txXfrm>
        <a:off x="6050035" y="0"/>
        <a:ext cx="1796637" cy="6073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547A9-07ED-4B16-BD36-559AD6842FE9}">
      <dsp:nvSpPr>
        <dsp:cNvPr id="0" name=""/>
        <dsp:cNvSpPr/>
      </dsp:nvSpPr>
      <dsp:spPr>
        <a:xfrm>
          <a:off x="2126327" y="1020"/>
          <a:ext cx="2179721" cy="10898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700" kern="1200" dirty="0" smtClean="0"/>
            <a:t>Participativo</a:t>
          </a:r>
          <a:endParaRPr lang="es-ES" sz="2700" kern="1200" dirty="0"/>
        </a:p>
      </dsp:txBody>
      <dsp:txXfrm>
        <a:off x="2158248" y="32941"/>
        <a:ext cx="2115879" cy="1026018"/>
      </dsp:txXfrm>
    </dsp:sp>
    <dsp:sp modelId="{E7EA648B-A89F-4E06-9F51-5076FF7CA43C}">
      <dsp:nvSpPr>
        <dsp:cNvPr id="0" name=""/>
        <dsp:cNvSpPr/>
      </dsp:nvSpPr>
      <dsp:spPr>
        <a:xfrm rot="3600000">
          <a:off x="3548349" y="1913282"/>
          <a:ext cx="1134765" cy="3814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3662784" y="1989572"/>
        <a:ext cx="905895" cy="228871"/>
      </dsp:txXfrm>
    </dsp:sp>
    <dsp:sp modelId="{DE13313E-075F-4EF3-A4FE-CB3386190D67}">
      <dsp:nvSpPr>
        <dsp:cNvPr id="0" name=""/>
        <dsp:cNvSpPr/>
      </dsp:nvSpPr>
      <dsp:spPr>
        <a:xfrm>
          <a:off x="3925416" y="3117134"/>
          <a:ext cx="2179721" cy="1089860"/>
        </a:xfrm>
        <a:prstGeom prst="roundRect">
          <a:avLst>
            <a:gd name="adj" fmla="val 10000"/>
          </a:avLst>
        </a:prstGeom>
        <a:solidFill>
          <a:schemeClr val="accent2">
            <a:hueOff val="-10081593"/>
            <a:satOff val="4384"/>
            <a:lumOff val="1275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700" kern="1200" dirty="0" smtClean="0"/>
            <a:t>Operativo</a:t>
          </a:r>
          <a:endParaRPr lang="es-ES" sz="2700" kern="1200" dirty="0"/>
        </a:p>
      </dsp:txBody>
      <dsp:txXfrm>
        <a:off x="3957337" y="3149055"/>
        <a:ext cx="2115879" cy="1026018"/>
      </dsp:txXfrm>
    </dsp:sp>
    <dsp:sp modelId="{56A91A9D-D3C4-4EA1-8DE2-2D593EC96838}">
      <dsp:nvSpPr>
        <dsp:cNvPr id="0" name=""/>
        <dsp:cNvSpPr/>
      </dsp:nvSpPr>
      <dsp:spPr>
        <a:xfrm rot="10800000">
          <a:off x="2648805" y="3471339"/>
          <a:ext cx="1134765" cy="3814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10081593"/>
            <a:satOff val="4384"/>
            <a:lumOff val="1275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 rot="10800000">
        <a:off x="2763240" y="3547629"/>
        <a:ext cx="905895" cy="228871"/>
      </dsp:txXfrm>
    </dsp:sp>
    <dsp:sp modelId="{396ED012-4670-4E35-BD9A-8D76A887B4BB}">
      <dsp:nvSpPr>
        <dsp:cNvPr id="0" name=""/>
        <dsp:cNvSpPr/>
      </dsp:nvSpPr>
      <dsp:spPr>
        <a:xfrm>
          <a:off x="327238" y="3117134"/>
          <a:ext cx="2179721" cy="1089860"/>
        </a:xfrm>
        <a:prstGeom prst="roundRect">
          <a:avLst>
            <a:gd name="adj" fmla="val 10000"/>
          </a:avLst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700" kern="1200" dirty="0" smtClean="0"/>
            <a:t>Estratégico</a:t>
          </a:r>
          <a:endParaRPr lang="es-ES" sz="2700" kern="1200" dirty="0"/>
        </a:p>
      </dsp:txBody>
      <dsp:txXfrm>
        <a:off x="359159" y="3149055"/>
        <a:ext cx="2115879" cy="1026018"/>
      </dsp:txXfrm>
    </dsp:sp>
    <dsp:sp modelId="{7A5458A7-6A31-444F-961B-73E41AA14860}">
      <dsp:nvSpPr>
        <dsp:cNvPr id="0" name=""/>
        <dsp:cNvSpPr/>
      </dsp:nvSpPr>
      <dsp:spPr>
        <a:xfrm rot="18000000">
          <a:off x="1749260" y="1913282"/>
          <a:ext cx="1134765" cy="3814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1863695" y="1989572"/>
        <a:ext cx="905895" cy="228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B5D5F47-1E3E-499F-851F-5D17EBF83753}" type="datetimeFigureOut">
              <a:rPr lang="es-ES"/>
              <a:pPr>
                <a:defRPr/>
              </a:pPr>
              <a:t>26/05/2021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13464DD-2705-4785-8A3D-097504BD0B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176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4492834-06DC-4719-B13A-B18F73719875}" type="datetimeFigureOut">
              <a:rPr lang="es-ES"/>
              <a:pPr>
                <a:defRPr/>
              </a:pPr>
              <a:t>26/05/2021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8210CF7-DE45-45E9-9302-4381ABCC146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478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044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196099-8CD3-4C28-ABD4-BEBA356F223A}" type="slidenum">
              <a:rPr lang="es-ES" smtClean="0"/>
              <a:pPr eaLnBrk="1" hangingPunct="1"/>
              <a:t>1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937138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853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A5DFCC-0972-4BC0-9749-CC82DB74F740}" type="slidenum">
              <a:rPr lang="es-ES" smtClean="0"/>
              <a:pPr eaLnBrk="1" hangingPunct="1"/>
              <a:t>12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509244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863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72F4A9-E8C5-4177-B1AC-54174CE88432}" type="slidenum">
              <a:rPr lang="es-ES" smtClean="0"/>
              <a:pPr eaLnBrk="1" hangingPunct="1"/>
              <a:t>13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4039865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873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7D7224-2D9E-4149-8E24-148B1A3D82C8}" type="slidenum">
              <a:rPr lang="es-ES" smtClean="0"/>
              <a:pPr eaLnBrk="1" hangingPunct="1"/>
              <a:t>16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649887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884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3AAADA-D185-49E3-A068-D5EDD5333305}" type="slidenum">
              <a:rPr lang="es-ES" smtClean="0"/>
              <a:pPr eaLnBrk="1" hangingPunct="1"/>
              <a:t>17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864624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771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4DC26F-3482-4167-96FD-FFCE2571FE02}" type="slidenum">
              <a:rPr lang="es-ES" smtClean="0"/>
              <a:pPr eaLnBrk="1" hangingPunct="1"/>
              <a:t>2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070794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892081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792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FE77BC-A654-4151-89B3-7866D3574B86}" type="slidenum">
              <a:rPr lang="es-ES" smtClean="0"/>
              <a:pPr eaLnBrk="1" hangingPunct="1"/>
              <a:t>4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05689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802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411A8F-1AB1-47AF-A30E-80637F1D65EE}" type="slidenum">
              <a:rPr lang="es-ES" smtClean="0"/>
              <a:pPr eaLnBrk="1" hangingPunct="1"/>
              <a:t>5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60450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812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FF3CB8-6510-4DED-830C-C4A4C7A71119}" type="slidenum">
              <a:rPr lang="es-ES" smtClean="0"/>
              <a:pPr eaLnBrk="1" hangingPunct="1"/>
              <a:t>8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255317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822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4A3D43-3FAB-4193-9565-8B604D2DA256}" type="slidenum">
              <a:rPr lang="es-ES" smtClean="0"/>
              <a:pPr eaLnBrk="1" hangingPunct="1"/>
              <a:t>9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34251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833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AFFCC6-B0D0-46B6-9457-E3962955B495}" type="slidenum">
              <a:rPr lang="es-ES" smtClean="0"/>
              <a:pPr eaLnBrk="1" hangingPunct="1"/>
              <a:t>10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870560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843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5C5474-3AE8-47E8-91BB-BF219327451D}" type="slidenum">
              <a:rPr lang="es-ES" smtClean="0"/>
              <a:pPr eaLnBrk="1" hangingPunct="1"/>
              <a:t>11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964038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15 Grupo"/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17 Forma libre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9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34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91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91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4425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53987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315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743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00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0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148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629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45691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20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6" name="5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heurón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53780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8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30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5" name="4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48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4" name="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35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2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heurón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31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43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11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033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36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0.m4a"/><Relationship Id="rId7" Type="http://schemas.openxmlformats.org/officeDocument/2006/relationships/image" Target="../media/image17.emf"/><Relationship Id="rId2" Type="http://schemas.microsoft.com/office/2007/relationships/media" Target="../media/media10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microsoft.com/office/2007/relationships/media" Target="../media/media15.m4a"/><Relationship Id="rId7" Type="http://schemas.openxmlformats.org/officeDocument/2006/relationships/oleObject" Target="../embeddings/oleObject5.bin"/><Relationship Id="rId2" Type="http://schemas.openxmlformats.org/officeDocument/2006/relationships/tags" Target="../tags/tag1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5.m4a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microsoft.com/office/2007/relationships/media" Target="../media/media16.m4a"/><Relationship Id="rId7" Type="http://schemas.openxmlformats.org/officeDocument/2006/relationships/oleObject" Target="../embeddings/oleObject6.bin"/><Relationship Id="rId2" Type="http://schemas.openxmlformats.org/officeDocument/2006/relationships/tags" Target="../tags/tag2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2.m4a"/><Relationship Id="rId7" Type="http://schemas.openxmlformats.org/officeDocument/2006/relationships/image" Target="../media/image11.w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13.emf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7.m4a"/><Relationship Id="rId7" Type="http://schemas.openxmlformats.org/officeDocument/2006/relationships/image" Target="../media/image15.emf"/><Relationship Id="rId2" Type="http://schemas.microsoft.com/office/2007/relationships/media" Target="../media/media7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4 Subtítulo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r>
              <a:rPr lang="es-ES" sz="2400" dirty="0" smtClean="0">
                <a:solidFill>
                  <a:srgbClr val="2B4A76"/>
                </a:solidFill>
              </a:rPr>
              <a:t>GESTIÓN DE CALIDAD</a:t>
            </a:r>
          </a:p>
        </p:txBody>
      </p:sp>
      <p:sp>
        <p:nvSpPr>
          <p:cNvPr id="9219" name="7 CuadroTexto"/>
          <p:cNvSpPr txBox="1">
            <a:spLocks noChangeArrowheads="1"/>
          </p:cNvSpPr>
          <p:nvPr/>
        </p:nvSpPr>
        <p:spPr bwMode="auto">
          <a:xfrm>
            <a:off x="6429375" y="6521450"/>
            <a:ext cx="271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b="1">
                <a:latin typeface="Constantia" pitchFamily="18" charset="0"/>
              </a:rPr>
              <a:t>Docente:</a:t>
            </a:r>
            <a:r>
              <a:rPr lang="es-ES" sz="1600" b="1" i="1">
                <a:latin typeface="Constantia" pitchFamily="18" charset="0"/>
              </a:rPr>
              <a:t>  </a:t>
            </a:r>
            <a:r>
              <a:rPr lang="es-ES" sz="1600" i="1">
                <a:latin typeface="Constantia" pitchFamily="18" charset="0"/>
              </a:rPr>
              <a:t>Gerardo Gazzano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692275" y="1700213"/>
            <a:ext cx="66960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UY" sz="4400" b="1">
                <a:solidFill>
                  <a:srgbClr val="003399"/>
                </a:solidFill>
                <a:latin typeface="Constantia" pitchFamily="18" charset="0"/>
              </a:rPr>
              <a:t>Planificación Estratégica y Operativa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latin typeface="Constantia" pitchFamily="18" charset="0"/>
              </a:rPr>
              <a:t>FACULTAD DE INGENIERÍA – I.I.M.P.I.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5"/>
    </mc:Choice>
    <mc:Fallback xmlns="">
      <p:transition spd="slow" advTm="741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mtClean="0">
                <a:effectLst/>
              </a:rPr>
              <a:t>Tipos de diversificación</a:t>
            </a:r>
          </a:p>
        </p:txBody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>
          <a:xfrm>
            <a:off x="612775" y="1628775"/>
            <a:ext cx="5867400" cy="4114800"/>
          </a:xfrm>
        </p:spPr>
        <p:txBody>
          <a:bodyPr/>
          <a:lstStyle/>
          <a:p>
            <a:pPr marL="342900" indent="-342900">
              <a:spcAft>
                <a:spcPct val="70000"/>
              </a:spcAft>
            </a:pPr>
            <a:r>
              <a:rPr lang="es-ES_tradnl" u="sng" smtClean="0"/>
              <a:t>Diversificación horizontal</a:t>
            </a:r>
            <a:r>
              <a:rPr lang="es-ES_tradnl" smtClean="0"/>
              <a:t>: con productos afines (Ej. Cajita Feliz)</a:t>
            </a:r>
          </a:p>
          <a:p>
            <a:pPr marL="342900" indent="-342900">
              <a:spcAft>
                <a:spcPct val="70000"/>
              </a:spcAft>
            </a:pPr>
            <a:r>
              <a:rPr lang="es-ES_tradnl" u="sng" smtClean="0"/>
              <a:t>Diversificación vertical</a:t>
            </a:r>
            <a:r>
              <a:rPr lang="es-ES_tradnl" smtClean="0"/>
              <a:t>:</a:t>
            </a:r>
          </a:p>
          <a:p>
            <a:pPr marL="742950" lvl="1" indent="-285750">
              <a:spcAft>
                <a:spcPct val="70000"/>
              </a:spcAft>
            </a:pPr>
            <a:r>
              <a:rPr lang="es-ES_tradnl" smtClean="0"/>
              <a:t>hacia atrás</a:t>
            </a:r>
          </a:p>
          <a:p>
            <a:pPr marL="742950" lvl="1" indent="-285750">
              <a:spcAft>
                <a:spcPct val="70000"/>
              </a:spcAft>
            </a:pPr>
            <a:r>
              <a:rPr lang="es-ES_tradnl" smtClean="0"/>
              <a:t>hacia adelante</a:t>
            </a:r>
          </a:p>
          <a:p>
            <a:pPr marL="342900" indent="-342900">
              <a:spcAft>
                <a:spcPct val="70000"/>
              </a:spcAft>
            </a:pPr>
            <a:endParaRPr lang="es-ES_tradnl" smtClean="0"/>
          </a:p>
        </p:txBody>
      </p:sp>
      <p:pic>
        <p:nvPicPr>
          <p:cNvPr id="95236" name="Picture 6" descr="ansoff-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375"/>
            <a:ext cx="381635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4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/>
          </p:cNvSpPr>
          <p:nvPr>
            <p:ph type="title"/>
          </p:nvPr>
        </p:nvSpPr>
        <p:spPr bwMode="auto">
          <a:xfrm>
            <a:off x="323528" y="116633"/>
            <a:ext cx="8604448" cy="7920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_tradnl" sz="3600" dirty="0" smtClean="0">
                <a:effectLst/>
              </a:rPr>
              <a:t>Matriz: crecimiento – participación (BCG*)</a:t>
            </a:r>
          </a:p>
        </p:txBody>
      </p:sp>
      <p:graphicFrame>
        <p:nvGraphicFramePr>
          <p:cNvPr id="96259" name="Object 3"/>
          <p:cNvGraphicFramePr>
            <a:graphicFrameLocks noGrp="1" noChangeAspect="1"/>
          </p:cNvGraphicFramePr>
          <p:nvPr>
            <p:ph type="tbl" idx="1"/>
          </p:nvPr>
        </p:nvGraphicFramePr>
        <p:xfrm>
          <a:off x="1096963" y="914400"/>
          <a:ext cx="7299325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5" name="Document" r:id="rId6" imgW="7628085" imgH="5493708" progId="Word.Document.8">
                  <p:embed/>
                </p:oleObj>
              </mc:Choice>
              <mc:Fallback>
                <p:oleObj name="Document" r:id="rId6" imgW="7628085" imgH="5493708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6963" y="914400"/>
                        <a:ext cx="7299325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0" name="1 CuadroTexto"/>
          <p:cNvSpPr txBox="1">
            <a:spLocks noChangeArrowheads="1"/>
          </p:cNvSpPr>
          <p:nvPr/>
        </p:nvSpPr>
        <p:spPr bwMode="auto">
          <a:xfrm>
            <a:off x="4643438" y="6381750"/>
            <a:ext cx="298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UY"/>
              <a:t> * Boston Consulting Group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8229600" cy="762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z="3300" b="0" dirty="0" smtClean="0">
                <a:effectLst/>
              </a:rPr>
              <a:t>Características y estrategias</a:t>
            </a:r>
          </a:p>
        </p:txBody>
      </p:sp>
      <p:pic>
        <p:nvPicPr>
          <p:cNvPr id="97283" name="Picture 5" descr="Matriz_BC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208588"/>
            <a:ext cx="2160587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Marcador de tabla"/>
          <p:cNvGraphicFramePr>
            <a:graphicFrameLocks noGrp="1"/>
          </p:cNvGraphicFramePr>
          <p:nvPr>
            <p:ph type="tbl" idx="1"/>
          </p:nvPr>
        </p:nvGraphicFramePr>
        <p:xfrm>
          <a:off x="107950" y="765175"/>
          <a:ext cx="8712201" cy="4464048"/>
        </p:xfrm>
        <a:graphic>
          <a:graphicData uri="http://schemas.openxmlformats.org/drawingml/2006/table">
            <a:tbl>
              <a:tblPr/>
              <a:tblGrid>
                <a:gridCol w="2425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2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4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5070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Características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Estrella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Incógnita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Vaca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905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Cuota de mercado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baja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baja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905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Crecimiento del mercado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bajo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bajo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618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Estrategia en función participación en mercado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crecer o mantenerse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crecer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mantenerse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cosechar o desinvertir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905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Inversión requerida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muy alta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baja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baja, desinvertir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905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Rentabilidad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baja o negativa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muy baja, negativa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2740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DECISIÓN ESTRATÉGICA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POTENCIAR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EVALUAR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MANTENER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REESTRUCTURAR O DESINVERTIR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1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8229600" cy="762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z="3300" b="0" dirty="0" smtClean="0">
                <a:effectLst/>
              </a:rPr>
              <a:t>Descripción de las estrategias</a:t>
            </a:r>
          </a:p>
        </p:txBody>
      </p:sp>
      <p:graphicFrame>
        <p:nvGraphicFramePr>
          <p:cNvPr id="3" name="2 Marcador de tabla"/>
          <p:cNvGraphicFramePr>
            <a:graphicFrameLocks noGrp="1"/>
          </p:cNvGraphicFramePr>
          <p:nvPr>
            <p:ph type="tbl" idx="1"/>
          </p:nvPr>
        </p:nvGraphicFramePr>
        <p:xfrm>
          <a:off x="179388" y="1052513"/>
          <a:ext cx="8785225" cy="4608513"/>
        </p:xfrm>
        <a:graphic>
          <a:graphicData uri="http://schemas.openxmlformats.org/drawingml/2006/table">
            <a:tbl>
              <a:tblPr/>
              <a:tblGrid>
                <a:gridCol w="122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36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525"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Productos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Estrategia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Descripción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997"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Estrellas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Potenciar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Asignar recursos hasta que el mercado se vuelva maduro (y lleguen a convertirse en vaca lechera)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997"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Incógnita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Evaluar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Invertir en ellos (para convertirlos en estrella)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8997"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Vacas lecheras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Mantener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Seguir "ordeñando" para desarrollar estrellas con la rentabilidad obtenida con ellos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8997"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Perros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Desinvertir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UY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Retirarlos del mercado si no es posible reestructurarlos para crecer en ventas (si se han convertido en "perros </a:t>
                      </a:r>
                      <a:r>
                        <a:rPr lang="es-UY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rabiosos")</a:t>
                      </a:r>
                      <a:endParaRPr lang="es-UY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1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419" dirty="0" smtClean="0"/>
              <a:t>El proceso mental de selección de la estrategia</a:t>
            </a:r>
            <a:endParaRPr lang="es-ES" dirty="0"/>
          </a:p>
        </p:txBody>
      </p:sp>
      <p:graphicFrame>
        <p:nvGraphicFramePr>
          <p:cNvPr id="3" name="2 Diagrama"/>
          <p:cNvGraphicFramePr/>
          <p:nvPr/>
        </p:nvGraphicFramePr>
        <p:xfrm>
          <a:off x="611560" y="1628800"/>
          <a:ext cx="7848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6"/>
    </mc:Choice>
    <mc:Fallback xmlns="">
      <p:transition spd="slow" advTm="2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419" dirty="0" smtClean="0"/>
              <a:t>Planificación orientada a resultados</a:t>
            </a:r>
            <a:endParaRPr lang="es-ES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1187624" y="980728"/>
          <a:ext cx="6432376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0356" name="4 CuadroTexto"/>
          <p:cNvSpPr txBox="1">
            <a:spLocks noChangeArrowheads="1"/>
          </p:cNvSpPr>
          <p:nvPr/>
        </p:nvSpPr>
        <p:spPr bwMode="auto">
          <a:xfrm>
            <a:off x="3530600" y="5516563"/>
            <a:ext cx="4570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419"/>
              <a:t>Los impactos de la ejecución de los planes</a:t>
            </a:r>
            <a:endParaRPr lang="es-E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8"/>
    </mc:Choice>
    <mc:Fallback xmlns="">
      <p:transition spd="slow" advTm="3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>
            <a:hlinkClick r:id="" action="ppaction://ole?verb=0"/>
          </p:cNvPr>
          <p:cNvGraphicFramePr>
            <a:graphicFrameLocks noGrp="1"/>
          </p:cNvGraphicFramePr>
          <p:nvPr>
            <p:ph type="clipArt" sz="half" idx="2"/>
          </p:nvPr>
        </p:nvGraphicFramePr>
        <p:xfrm>
          <a:off x="755650" y="846138"/>
          <a:ext cx="7908925" cy="503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5" name="Imagen" r:id="rId7" imgW="5400737" imgH="2552737" progId="MS_ClipArt_Gallery.2">
                  <p:embed/>
                </p:oleObj>
              </mc:Choice>
              <mc:Fallback>
                <p:oleObj name="Imagen" r:id="rId7" imgW="5400737" imgH="2552737" progId="MS_ClipArt_Gallery.2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846138"/>
                        <a:ext cx="7908925" cy="503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79" name="Rectangle 3"/>
          <p:cNvSpPr>
            <a:spLocks noGrp="1"/>
          </p:cNvSpPr>
          <p:nvPr>
            <p:ph type="body" sz="half" idx="1"/>
          </p:nvPr>
        </p:nvSpPr>
        <p:spPr>
          <a:xfrm>
            <a:off x="3838575" y="1752600"/>
            <a:ext cx="4033838" cy="3629025"/>
          </a:xfrm>
          <a:noFill/>
        </p:spPr>
        <p:txBody>
          <a:bodyPr lIns="90488" tIns="44450" rIns="90488" bIns="44450"/>
          <a:lstStyle/>
          <a:p>
            <a:pPr marL="342900" indent="-342900"/>
            <a:r>
              <a:rPr lang="es-ES_tradnl" sz="3200" b="1" smtClean="0">
                <a:solidFill>
                  <a:srgbClr val="06010B"/>
                </a:solidFill>
              </a:rPr>
              <a:t>La mejor manera de predecir el futuro es crearlo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6308725" y="5908675"/>
            <a:ext cx="2065338" cy="469900"/>
          </a:xfrm>
          <a:prstGeom prst="rect">
            <a:avLst/>
          </a:prstGeom>
          <a:solidFill>
            <a:srgbClr val="CEF3C3"/>
          </a:solidFill>
          <a:ln w="12700">
            <a:solidFill>
              <a:srgbClr val="050507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6010B"/>
                </a:solidFill>
                <a:latin typeface="Times New Roman" pitchFamily="18" charset="0"/>
              </a:rPr>
              <a:t>Peter Drucker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11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257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/>
          </p:cNvSpPr>
          <p:nvPr>
            <p:ph type="title"/>
          </p:nvPr>
        </p:nvSpPr>
        <p:spPr bwMode="auto">
          <a:xfrm>
            <a:off x="500063" y="558800"/>
            <a:ext cx="4598987" cy="506413"/>
          </a:xfrm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_tradnl" smtClean="0">
                <a:effectLst/>
              </a:rPr>
              <a:t>EL FUTURO</a:t>
            </a:r>
          </a:p>
        </p:txBody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>
          <a:xfrm>
            <a:off x="500063" y="1835150"/>
            <a:ext cx="7858125" cy="3101975"/>
          </a:xfrm>
          <a:noFill/>
        </p:spPr>
        <p:txBody>
          <a:bodyPr lIns="90488" tIns="44450" rIns="90488" bIns="44450"/>
          <a:lstStyle/>
          <a:p>
            <a:pPr marL="342900" indent="-342900">
              <a:spcAft>
                <a:spcPct val="45000"/>
              </a:spcAft>
            </a:pPr>
            <a:r>
              <a:rPr lang="es-ES_tradnl" b="1" smtClean="0">
                <a:solidFill>
                  <a:srgbClr val="06010B"/>
                </a:solidFill>
              </a:rPr>
              <a:t>No es lo acontecerá</a:t>
            </a:r>
          </a:p>
          <a:p>
            <a:pPr marL="342900" indent="-342900">
              <a:spcAft>
                <a:spcPct val="45000"/>
              </a:spcAft>
            </a:pPr>
            <a:r>
              <a:rPr lang="es-ES_tradnl" b="1" smtClean="0">
                <a:solidFill>
                  <a:srgbClr val="06010B"/>
                </a:solidFill>
              </a:rPr>
              <a:t>No es lo que pasará</a:t>
            </a:r>
          </a:p>
          <a:p>
            <a:pPr marL="342900" indent="-342900">
              <a:spcAft>
                <a:spcPct val="45000"/>
              </a:spcAft>
            </a:pPr>
            <a:r>
              <a:rPr lang="es-ES_tradnl" b="1" smtClean="0">
                <a:solidFill>
                  <a:srgbClr val="06010B"/>
                </a:solidFill>
              </a:rPr>
              <a:t>Es lo que nosotros construimos con nuestras diarias decisiones </a:t>
            </a: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1258888" y="4365625"/>
            <a:ext cx="7231062" cy="1079500"/>
          </a:xfrm>
          <a:prstGeom prst="rect">
            <a:avLst/>
          </a:prstGeom>
          <a:solidFill>
            <a:srgbClr val="CEF3C3"/>
          </a:solidFill>
          <a:ln w="12700">
            <a:solidFill>
              <a:srgbClr val="050507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>
                <a:solidFill>
                  <a:srgbClr val="06010B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 la planificación</a:t>
            </a:r>
          </a:p>
          <a:p>
            <a:pPr algn="ctr">
              <a:defRPr/>
            </a:pPr>
            <a:r>
              <a:rPr lang="es-ES_tradnl" sz="3200">
                <a:solidFill>
                  <a:srgbClr val="06010B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trabajamos en favor de nuestro destino</a:t>
            </a:r>
          </a:p>
        </p:txBody>
      </p:sp>
      <p:graphicFrame>
        <p:nvGraphicFramePr>
          <p:cNvPr id="102405" name="Object 5"/>
          <p:cNvGraphicFramePr>
            <a:graphicFrameLocks noChangeAspect="1"/>
          </p:cNvGraphicFramePr>
          <p:nvPr/>
        </p:nvGraphicFramePr>
        <p:xfrm>
          <a:off x="6096000" y="685800"/>
          <a:ext cx="2505075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0" name="Imagen" r:id="rId7" imgW="2505075" imgH="2371725" progId="MS_ClipArt_Gallery.2">
                  <p:embed/>
                </p:oleObj>
              </mc:Choice>
              <mc:Fallback>
                <p:oleObj name="Imagen" r:id="rId7" imgW="2505075" imgH="2371725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685800"/>
                        <a:ext cx="2505075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164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6010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6010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6010B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03" grpId="0" build="p" autoUpdateAnimBg="0"/>
      <p:bldP spid="153604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400" dirty="0" smtClean="0"/>
              <a:t>Fin de esta presentación</a:t>
            </a:r>
            <a:endParaRPr lang="es-UY" sz="24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979712" y="2472523"/>
            <a:ext cx="50405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s-UY" sz="4400" b="1" dirty="0" smtClean="0">
                <a:latin typeface="Vivaldi" pitchFamily="66" charset="0"/>
              </a:rPr>
              <a:t>Muchas gracias</a:t>
            </a:r>
            <a:endParaRPr lang="es-UY" sz="4400" b="1" dirty="0">
              <a:latin typeface="Vivaldi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6021288"/>
            <a:ext cx="1451429" cy="511299"/>
          </a:xfrm>
          <a:prstGeom prst="rect">
            <a:avLst/>
          </a:prstGeom>
        </p:spPr>
      </p:pic>
      <p:sp>
        <p:nvSpPr>
          <p:cNvPr id="6" name="Pentágono 5">
            <a:hlinkClick r:id="rId3" action="ppaction://hlinksldjump"/>
          </p:cNvPr>
          <p:cNvSpPr/>
          <p:nvPr/>
        </p:nvSpPr>
        <p:spPr>
          <a:xfrm flipH="1">
            <a:off x="1115616" y="4456587"/>
            <a:ext cx="2376264" cy="792088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Volver al </a:t>
            </a:r>
            <a:r>
              <a:rPr lang="es-MX" dirty="0" smtClean="0">
                <a:hlinkClick r:id="rId3" action="ppaction://hlinksldjump"/>
              </a:rPr>
              <a:t>inicio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6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"/>
    </mc:Choice>
    <mc:Fallback xmlns="">
      <p:transition spd="slow" advTm="347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 bwMode="auto">
          <a:xfrm>
            <a:off x="899592" y="116632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z="2900" b="0" smtClean="0">
                <a:effectLst/>
              </a:rPr>
              <a:t>Contenido de la presentación:</a:t>
            </a:r>
            <a:endParaRPr lang="es-ES_tradnl" sz="2100" smtClean="0">
              <a:effectLst/>
            </a:endParaRPr>
          </a:p>
        </p:txBody>
      </p:sp>
      <p:graphicFrame>
        <p:nvGraphicFramePr>
          <p:cNvPr id="2" name="1 Diagrama"/>
          <p:cNvGraphicFramePr/>
          <p:nvPr/>
        </p:nvGraphicFramePr>
        <p:xfrm>
          <a:off x="467544" y="980728"/>
          <a:ext cx="72008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3 Flecha izquierda"/>
          <p:cNvSpPr/>
          <p:nvPr/>
        </p:nvSpPr>
        <p:spPr>
          <a:xfrm>
            <a:off x="6350000" y="4868863"/>
            <a:ext cx="1871663" cy="57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UY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s-UY" b="0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Estrategia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4076700"/>
            <a:ext cx="5976938" cy="1728788"/>
          </a:xfrm>
          <a:noFill/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</a:pPr>
            <a:r>
              <a:rPr lang="es-UY" sz="2300" smtClean="0"/>
              <a:t>Es un patrón de movimientos diseñados por la dirección para producir una actuación exitosa en la Organización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8305800" y="5476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UY" sz="2400">
              <a:latin typeface="Times New Roman" pitchFamily="18" charset="0"/>
            </a:endParaRPr>
          </a:p>
        </p:txBody>
      </p:sp>
      <p:sp>
        <p:nvSpPr>
          <p:cNvPr id="88069" name="Rectangle 6"/>
          <p:cNvSpPr>
            <a:spLocks noChangeArrowheads="1"/>
          </p:cNvSpPr>
          <p:nvPr/>
        </p:nvSpPr>
        <p:spPr bwMode="auto">
          <a:xfrm>
            <a:off x="684213" y="28527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4100" b="1">
                <a:solidFill>
                  <a:schemeClr val="tx2"/>
                </a:solidFill>
                <a:latin typeface="Constantia" pitchFamily="18" charset="0"/>
              </a:rPr>
              <a:t>ESTRATEGIA: una definición</a:t>
            </a:r>
          </a:p>
        </p:txBody>
      </p:sp>
      <p:graphicFrame>
        <p:nvGraphicFramePr>
          <p:cNvPr id="88070" name="Object 7"/>
          <p:cNvGraphicFramePr>
            <a:graphicFrameLocks noChangeAspect="1"/>
          </p:cNvGraphicFramePr>
          <p:nvPr/>
        </p:nvGraphicFramePr>
        <p:xfrm>
          <a:off x="6732588" y="4662488"/>
          <a:ext cx="225583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6" name="Imagen" r:id="rId6" imgW="4832350" imgH="2254250" progId="MS_ClipArt_Gallery.2">
                  <p:embed/>
                </p:oleObj>
              </mc:Choice>
              <mc:Fallback>
                <p:oleObj name="Imagen" r:id="rId6" imgW="4832350" imgH="2254250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662488"/>
                        <a:ext cx="2255837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071" name="Picture 9" descr="Conceptos-estrategia-empresari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53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10191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dirty="0" smtClean="0">
                <a:effectLst/>
              </a:rPr>
              <a:t>3 ESTRATEGIAS </a:t>
            </a:r>
            <a:r>
              <a:rPr lang="es-419" dirty="0" smtClean="0">
                <a:effectLst/>
              </a:rPr>
              <a:t>BAS</a:t>
            </a:r>
            <a:r>
              <a:rPr lang="es-ES_tradnl" dirty="0" smtClean="0">
                <a:effectLst/>
              </a:rPr>
              <a:t>ICAS</a:t>
            </a:r>
          </a:p>
        </p:txBody>
      </p:sp>
      <p:graphicFrame>
        <p:nvGraphicFramePr>
          <p:cNvPr id="89091" name="Object 3"/>
          <p:cNvGraphicFramePr>
            <a:graphicFrameLocks noGrp="1" noChangeAspect="1"/>
          </p:cNvGraphicFramePr>
          <p:nvPr>
            <p:ph type="tbl" idx="1"/>
          </p:nvPr>
        </p:nvGraphicFramePr>
        <p:xfrm>
          <a:off x="771525" y="1628775"/>
          <a:ext cx="7740650" cy="403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6" name="Document" r:id="rId6" imgW="7908558" imgH="4121363" progId="Word.Document.8">
                  <p:embed/>
                </p:oleObj>
              </mc:Choice>
              <mc:Fallback>
                <p:oleObj name="Document" r:id="rId6" imgW="7908558" imgH="4121363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5" y="1628775"/>
                        <a:ext cx="7740650" cy="403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8747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mtClean="0">
                <a:effectLst/>
              </a:rPr>
              <a:t>3 Estrategias básicas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>
          <a:xfrm>
            <a:off x="468313" y="1341438"/>
            <a:ext cx="8382000" cy="4114800"/>
          </a:xfrm>
        </p:spPr>
        <p:txBody>
          <a:bodyPr/>
          <a:lstStyle/>
          <a:p>
            <a:pPr marL="342900" indent="-342900">
              <a:spcAft>
                <a:spcPct val="60000"/>
              </a:spcAft>
            </a:pPr>
            <a:r>
              <a:rPr lang="es-ES_tradnl" b="1" smtClean="0">
                <a:solidFill>
                  <a:srgbClr val="3046E6"/>
                </a:solidFill>
              </a:rPr>
              <a:t>Liderazgo en costos</a:t>
            </a:r>
            <a:r>
              <a:rPr lang="es-ES_tradnl" smtClean="0"/>
              <a:t>: basado en penetrar en el mercado por precio</a:t>
            </a:r>
          </a:p>
          <a:p>
            <a:pPr marL="342900" indent="-342900">
              <a:spcAft>
                <a:spcPct val="60000"/>
              </a:spcAft>
            </a:pPr>
            <a:r>
              <a:rPr lang="es-ES_tradnl" b="1" smtClean="0">
                <a:solidFill>
                  <a:srgbClr val="3046E6"/>
                </a:solidFill>
              </a:rPr>
              <a:t>Diferenciación</a:t>
            </a:r>
            <a:r>
              <a:rPr lang="es-ES_tradnl" smtClean="0"/>
              <a:t>: crear algo en el mercado percibido como único</a:t>
            </a:r>
            <a:r>
              <a:rPr lang="es-419" smtClean="0"/>
              <a:t>, a nivel de: producto, personal, imagen o canal</a:t>
            </a:r>
            <a:endParaRPr lang="es-ES_tradnl" smtClean="0"/>
          </a:p>
          <a:p>
            <a:pPr marL="342900" indent="-342900">
              <a:spcAft>
                <a:spcPct val="60000"/>
              </a:spcAft>
            </a:pPr>
            <a:r>
              <a:rPr lang="es-ES_tradnl" b="1" smtClean="0">
                <a:solidFill>
                  <a:srgbClr val="3046E6"/>
                </a:solidFill>
              </a:rPr>
              <a:t>Segmentación</a:t>
            </a:r>
            <a:r>
              <a:rPr lang="es-ES_tradnl" smtClean="0"/>
              <a:t>: enfocarse en un grupo de compradores, en segmentos de productos o en mercados geográficos.  Si, a la vez, se dispone de liderazgo en costos, los beneficios son mayores.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539750" y="2205038"/>
          <a:ext cx="8229600" cy="259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46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 b="1">
                          <a:effectLst/>
                          <a:latin typeface="Arial"/>
                          <a:ea typeface="Times New Roman"/>
                        </a:rPr>
                        <a:t>Estrategias de diferenciación</a:t>
                      </a:r>
                      <a:endParaRPr lang="es-ES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 b="1">
                          <a:effectLst/>
                          <a:latin typeface="Arial"/>
                          <a:ea typeface="Times New Roman"/>
                        </a:rPr>
                        <a:t>Capacidades indiferenciadas</a:t>
                      </a:r>
                      <a:endParaRPr lang="es-ES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 b="1">
                          <a:effectLst/>
                          <a:latin typeface="Arial"/>
                          <a:ea typeface="Times New Roman"/>
                        </a:rPr>
                        <a:t>Capacidades diferenciadas</a:t>
                      </a:r>
                      <a:endParaRPr lang="es-ES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913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 b="1">
                          <a:effectLst/>
                          <a:latin typeface="Arial"/>
                          <a:ea typeface="Times New Roman"/>
                        </a:rPr>
                        <a:t>Infraestructura indiferenciada</a:t>
                      </a:r>
                      <a:endParaRPr lang="es-ES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 b="1">
                          <a:effectLst/>
                          <a:latin typeface="Arial"/>
                          <a:ea typeface="Times New Roman"/>
                        </a:rPr>
                        <a:t>Commodity </a:t>
                      </a:r>
                      <a:endParaRPr lang="es-ES" sz="2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>
                          <a:effectLst/>
                          <a:latin typeface="Arial"/>
                          <a:ea typeface="Times New Roman"/>
                        </a:rPr>
                        <a:t>Cualquiera lo puede hacer</a:t>
                      </a:r>
                      <a:endParaRPr lang="es-ES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 b="1">
                          <a:effectLst/>
                          <a:latin typeface="Arial"/>
                          <a:ea typeface="Times New Roman"/>
                        </a:rPr>
                        <a:t>Servicio</a:t>
                      </a:r>
                      <a:endParaRPr lang="es-ES" sz="2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>
                          <a:effectLst/>
                          <a:latin typeface="Arial"/>
                          <a:ea typeface="Times New Roman"/>
                        </a:rPr>
                        <a:t>Identifico mi perfil</a:t>
                      </a:r>
                      <a:endParaRPr lang="es-ES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913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 b="1">
                          <a:effectLst/>
                          <a:latin typeface="Arial"/>
                          <a:ea typeface="Times New Roman"/>
                        </a:rPr>
                        <a:t>Infraestructura diferenciadas</a:t>
                      </a:r>
                      <a:endParaRPr lang="es-ES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 b="1">
                          <a:effectLst/>
                          <a:latin typeface="Arial"/>
                          <a:ea typeface="Times New Roman"/>
                        </a:rPr>
                        <a:t>Producto</a:t>
                      </a:r>
                      <a:endParaRPr lang="es-ES" sz="2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>
                          <a:effectLst/>
                          <a:latin typeface="Arial"/>
                          <a:ea typeface="Times New Roman"/>
                        </a:rPr>
                        <a:t>Soy el único que lo elabora</a:t>
                      </a:r>
                      <a:endParaRPr lang="es-ES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 b="1" dirty="0">
                          <a:effectLst/>
                          <a:latin typeface="Arial"/>
                          <a:ea typeface="Times New Roman"/>
                        </a:rPr>
                        <a:t>Sistema</a:t>
                      </a:r>
                      <a:endParaRPr lang="es-ES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UY" sz="1800" dirty="0">
                          <a:effectLst/>
                          <a:latin typeface="Arial"/>
                          <a:ea typeface="Times New Roman"/>
                        </a:rPr>
                        <a:t>Mejor producto y mejor servicio</a:t>
                      </a:r>
                      <a:endParaRPr lang="es-E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s-419" sz="2800" dirty="0" smtClean="0">
                <a:effectLst/>
              </a:rPr>
              <a:t>Estrategias </a:t>
            </a:r>
            <a:r>
              <a:rPr lang="es-419" sz="2800" dirty="0">
                <a:effectLst/>
              </a:rPr>
              <a:t>de diferenciación en función de las características de la infraestructura y las capacidades organizacionales</a:t>
            </a:r>
            <a:endParaRPr lang="es-E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11"/>
    </mc:Choice>
    <mc:Fallback xmlns="">
      <p:transition spd="slow" advTm="39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s-419" sz="2800" dirty="0" smtClean="0"/>
              <a:t>Elección de la estrategia según rentabilidad y participación en el mercado</a:t>
            </a:r>
            <a:endParaRPr lang="es-ES" sz="2800" dirty="0"/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1525588"/>
            <a:ext cx="5538787" cy="456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0"/>
    </mc:Choice>
    <mc:Fallback xmlns="">
      <p:transition spd="slow" advTm="3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/>
          </p:cNvSpPr>
          <p:nvPr>
            <p:ph type="title"/>
          </p:nvPr>
        </p:nvSpPr>
        <p:spPr bwMode="auto">
          <a:xfrm>
            <a:off x="468313" y="620713"/>
            <a:ext cx="83058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mtClean="0">
                <a:effectLst/>
              </a:rPr>
              <a:t>ESTRATEGIAS DE CRECIMIENTO</a:t>
            </a:r>
          </a:p>
        </p:txBody>
      </p:sp>
      <p:graphicFrame>
        <p:nvGraphicFramePr>
          <p:cNvPr id="93187" name="Object 3"/>
          <p:cNvGraphicFramePr>
            <a:graphicFrameLocks noGrp="1" noChangeAspect="1"/>
          </p:cNvGraphicFramePr>
          <p:nvPr>
            <p:ph type="tbl" idx="1"/>
          </p:nvPr>
        </p:nvGraphicFramePr>
        <p:xfrm>
          <a:off x="914400" y="1997075"/>
          <a:ext cx="7407275" cy="333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2" name="Document" r:id="rId6" imgW="7963863" imgH="3609347" progId="Word.Document.8">
                  <p:embed/>
                </p:oleObj>
              </mc:Choice>
              <mc:Fallback>
                <p:oleObj name="Document" r:id="rId6" imgW="7963863" imgH="3609347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997075"/>
                        <a:ext cx="7407275" cy="333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8747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dirty="0" smtClean="0">
                <a:effectLst/>
              </a:rPr>
              <a:t>Efectividad de las estrategias</a:t>
            </a:r>
          </a:p>
        </p:txBody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>
          <a:xfrm>
            <a:off x="468313" y="1341438"/>
            <a:ext cx="8382000" cy="2951162"/>
          </a:xfrm>
        </p:spPr>
        <p:txBody>
          <a:bodyPr/>
          <a:lstStyle/>
          <a:p>
            <a:pPr marL="109537" indent="0">
              <a:buFont typeface="Wingdings 3" pitchFamily="18" charset="2"/>
              <a:buNone/>
              <a:defRPr/>
            </a:pPr>
            <a:r>
              <a:rPr lang="es-UY" b="1" dirty="0" smtClean="0"/>
              <a:t>Posibilidades </a:t>
            </a:r>
            <a:r>
              <a:rPr lang="es-UY" b="1" dirty="0"/>
              <a:t>de </a:t>
            </a:r>
            <a:r>
              <a:rPr lang="es-UY" b="1" dirty="0" smtClean="0"/>
              <a:t>éxito de las estrategias de crecimiento</a:t>
            </a:r>
            <a:r>
              <a:rPr lang="es-UY" dirty="0" smtClean="0"/>
              <a:t>:</a:t>
            </a:r>
            <a:endParaRPr lang="es-UY" dirty="0"/>
          </a:p>
          <a:p>
            <a:pPr>
              <a:defRPr/>
            </a:pPr>
            <a:r>
              <a:rPr lang="es-UY" dirty="0"/>
              <a:t>Penetración del mercado: 75 %.</a:t>
            </a:r>
          </a:p>
          <a:p>
            <a:pPr>
              <a:defRPr/>
            </a:pPr>
            <a:r>
              <a:rPr lang="es-UY" dirty="0" smtClean="0"/>
              <a:t>Ampliación de mercados: </a:t>
            </a:r>
            <a:r>
              <a:rPr lang="es-UY" dirty="0"/>
              <a:t>45 %.</a:t>
            </a:r>
          </a:p>
          <a:p>
            <a:pPr>
              <a:defRPr/>
            </a:pPr>
            <a:r>
              <a:rPr lang="es-UY" dirty="0" smtClean="0"/>
              <a:t>Desarrollo </a:t>
            </a:r>
            <a:r>
              <a:rPr lang="es-UY" dirty="0"/>
              <a:t>de nuevos productos: 35 %.</a:t>
            </a:r>
          </a:p>
          <a:p>
            <a:pPr>
              <a:defRPr/>
            </a:pPr>
            <a:r>
              <a:rPr lang="es-UY" dirty="0"/>
              <a:t>Diversificación: 25-35 </a:t>
            </a:r>
            <a:r>
              <a:rPr lang="es-UY" dirty="0" smtClean="0"/>
              <a:t>%.</a:t>
            </a:r>
          </a:p>
          <a:p>
            <a:pPr>
              <a:defRPr/>
            </a:pPr>
            <a:r>
              <a:rPr lang="es-UY" dirty="0" smtClean="0"/>
              <a:t>Las estrategias de penetración en el mercado incluyen la </a:t>
            </a:r>
            <a:r>
              <a:rPr lang="es-UY" u="sng" dirty="0" smtClean="0"/>
              <a:t>integración  horizontal </a:t>
            </a:r>
            <a:r>
              <a:rPr lang="es-UY" dirty="0" smtClean="0"/>
              <a:t>(comprar una empresa competidora)</a:t>
            </a:r>
            <a:endParaRPr lang="es-UY" dirty="0"/>
          </a:p>
          <a:p>
            <a:pPr marL="342900" indent="-342900">
              <a:spcAft>
                <a:spcPct val="60000"/>
              </a:spcAft>
              <a:defRPr/>
            </a:pPr>
            <a:endParaRPr lang="es-ES_tradnl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2.3|4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813</TotalTime>
  <Words>553</Words>
  <Application>Microsoft Office PowerPoint</Application>
  <PresentationFormat>Presentación en pantalla (4:3)</PresentationFormat>
  <Paragraphs>137</Paragraphs>
  <Slides>18</Slides>
  <Notes>13</Notes>
  <HiddenSlides>0</HiddenSlides>
  <MMClips>16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Arial</vt:lpstr>
      <vt:lpstr>Calibri</vt:lpstr>
      <vt:lpstr>Constantia</vt:lpstr>
      <vt:lpstr>Times New Roman</vt:lpstr>
      <vt:lpstr>Verdana</vt:lpstr>
      <vt:lpstr>Vivaldi</vt:lpstr>
      <vt:lpstr>Wingdings 2</vt:lpstr>
      <vt:lpstr>Wingdings 3</vt:lpstr>
      <vt:lpstr>Concurrencia</vt:lpstr>
      <vt:lpstr>Imagen</vt:lpstr>
      <vt:lpstr>Document</vt:lpstr>
      <vt:lpstr>Presentación de PowerPoint</vt:lpstr>
      <vt:lpstr>Contenido de la presentación:</vt:lpstr>
      <vt:lpstr>La Estrategia</vt:lpstr>
      <vt:lpstr>3 ESTRATEGIAS BASICAS</vt:lpstr>
      <vt:lpstr>3 Estrategias básicas</vt:lpstr>
      <vt:lpstr>Estrategias de diferenciación en función de las características de la infraestructura y las capacidades organizacionales</vt:lpstr>
      <vt:lpstr>Elección de la estrategia según rentabilidad y participación en el mercado</vt:lpstr>
      <vt:lpstr>ESTRATEGIAS DE CRECIMIENTO</vt:lpstr>
      <vt:lpstr>Efectividad de las estrategias</vt:lpstr>
      <vt:lpstr>Tipos de diversificación</vt:lpstr>
      <vt:lpstr>Matriz: crecimiento – participación (BCG*)</vt:lpstr>
      <vt:lpstr>Características y estrategias</vt:lpstr>
      <vt:lpstr>Descripción de las estrategias</vt:lpstr>
      <vt:lpstr>El proceso mental de selección de la estrategia</vt:lpstr>
      <vt:lpstr>Planificación orientada a resultados</vt:lpstr>
      <vt:lpstr>Presentación de PowerPoint</vt:lpstr>
      <vt:lpstr>EL FUTURO</vt:lpstr>
      <vt:lpstr>Fin de esta presentación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Gerardo</cp:lastModifiedBy>
  <cp:revision>100</cp:revision>
  <dcterms:created xsi:type="dcterms:W3CDTF">2009-08-04T14:11:33Z</dcterms:created>
  <dcterms:modified xsi:type="dcterms:W3CDTF">2021-05-26T22:10:39Z</dcterms:modified>
</cp:coreProperties>
</file>