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4"/>
  </p:notesMasterIdLst>
  <p:handoutMasterIdLst>
    <p:handoutMasterId r:id="rId25"/>
  </p:handoutMasterIdLst>
  <p:sldIdLst>
    <p:sldId id="258" r:id="rId2"/>
    <p:sldId id="370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42" r:id="rId22"/>
    <p:sldId id="382" r:id="rId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003399"/>
    <a:srgbClr val="0099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689B9-769C-4A0A-A8AD-1CF4643CC6F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UY"/>
        </a:p>
      </dgm:t>
    </dgm:pt>
    <dgm:pt modelId="{0E3BE8CC-864E-42C4-BCFE-FFC4AF10279E}">
      <dgm:prSet phldrT="[Texto]"/>
      <dgm:spPr/>
      <dgm:t>
        <a:bodyPr/>
        <a:lstStyle/>
        <a:p>
          <a:r>
            <a:rPr lang="es-UY" dirty="0" smtClean="0"/>
            <a:t>Conceptos generales</a:t>
          </a:r>
          <a:endParaRPr lang="es-UY" dirty="0"/>
        </a:p>
      </dgm:t>
    </dgm:pt>
    <dgm:pt modelId="{D1D7964B-2833-4DF1-9E35-07767FBAD9E7}" type="parTrans" cxnId="{FF6E17F2-4178-4841-ADCC-A7193C00D132}">
      <dgm:prSet/>
      <dgm:spPr/>
      <dgm:t>
        <a:bodyPr/>
        <a:lstStyle/>
        <a:p>
          <a:endParaRPr lang="es-UY"/>
        </a:p>
      </dgm:t>
    </dgm:pt>
    <dgm:pt modelId="{E8174F44-6370-4516-8586-176342C85EA4}" type="sibTrans" cxnId="{FF6E17F2-4178-4841-ADCC-A7193C00D132}">
      <dgm:prSet/>
      <dgm:spPr/>
      <dgm:t>
        <a:bodyPr/>
        <a:lstStyle/>
        <a:p>
          <a:endParaRPr lang="es-UY"/>
        </a:p>
      </dgm:t>
    </dgm:pt>
    <dgm:pt modelId="{6EE784BA-3E17-4FC8-B832-E496509193CF}">
      <dgm:prSet phldrT="[Texto]"/>
      <dgm:spPr/>
      <dgm:t>
        <a:bodyPr/>
        <a:lstStyle/>
        <a:p>
          <a:r>
            <a:rPr lang="es-UY" dirty="0" smtClean="0"/>
            <a:t>Tipos de planificación</a:t>
          </a:r>
          <a:endParaRPr lang="es-UY" dirty="0"/>
        </a:p>
      </dgm:t>
    </dgm:pt>
    <dgm:pt modelId="{2203288C-CC7A-48F2-AA85-5FCD020C8334}" type="parTrans" cxnId="{2374CE2E-DB32-42B1-821B-3B4749561E90}">
      <dgm:prSet/>
      <dgm:spPr/>
      <dgm:t>
        <a:bodyPr/>
        <a:lstStyle/>
        <a:p>
          <a:endParaRPr lang="es-UY"/>
        </a:p>
      </dgm:t>
    </dgm:pt>
    <dgm:pt modelId="{F00247E9-E127-417D-8F84-2F4CDE05056F}" type="sibTrans" cxnId="{2374CE2E-DB32-42B1-821B-3B4749561E90}">
      <dgm:prSet/>
      <dgm:spPr/>
      <dgm:t>
        <a:bodyPr/>
        <a:lstStyle/>
        <a:p>
          <a:endParaRPr lang="es-UY"/>
        </a:p>
      </dgm:t>
    </dgm:pt>
    <dgm:pt modelId="{DF6F0C53-7D63-4859-9AE6-E013C0BBB6DB}">
      <dgm:prSet phldrT="[Texto]"/>
      <dgm:spPr/>
      <dgm:t>
        <a:bodyPr/>
        <a:lstStyle/>
        <a:p>
          <a:r>
            <a:rPr lang="es-UY" dirty="0" smtClean="0"/>
            <a:t>Las estrategias</a:t>
          </a:r>
          <a:endParaRPr lang="es-UY" dirty="0"/>
        </a:p>
      </dgm:t>
    </dgm:pt>
    <dgm:pt modelId="{9CB14052-A7CF-4426-9016-843CD69A9939}" type="parTrans" cxnId="{6DC35539-C0EA-4859-B0E3-03F23E6A5665}">
      <dgm:prSet/>
      <dgm:spPr/>
      <dgm:t>
        <a:bodyPr/>
        <a:lstStyle/>
        <a:p>
          <a:endParaRPr lang="es-UY"/>
        </a:p>
      </dgm:t>
    </dgm:pt>
    <dgm:pt modelId="{1ED50E03-B237-4A48-A9B7-143528FE03EA}" type="sibTrans" cxnId="{6DC35539-C0EA-4859-B0E3-03F23E6A5665}">
      <dgm:prSet/>
      <dgm:spPr/>
      <dgm:t>
        <a:bodyPr/>
        <a:lstStyle/>
        <a:p>
          <a:endParaRPr lang="es-UY"/>
        </a:p>
      </dgm:t>
    </dgm:pt>
    <dgm:pt modelId="{49F03E09-FC1F-4A95-954A-B5FCEC2844C4}">
      <dgm:prSet/>
      <dgm:spPr/>
      <dgm:t>
        <a:bodyPr/>
        <a:lstStyle/>
        <a:p>
          <a:r>
            <a:rPr lang="es-UY" dirty="0" smtClean="0"/>
            <a:t>La matriz FODA</a:t>
          </a:r>
          <a:endParaRPr lang="es-UY" dirty="0"/>
        </a:p>
      </dgm:t>
    </dgm:pt>
    <dgm:pt modelId="{6FA7268B-31AA-4309-B693-C85A5E3BB2F4}" type="parTrans" cxnId="{A21F1620-2A7F-4573-A5AE-07F84A9FA2C7}">
      <dgm:prSet/>
      <dgm:spPr/>
      <dgm:t>
        <a:bodyPr/>
        <a:lstStyle/>
        <a:p>
          <a:endParaRPr lang="es-UY"/>
        </a:p>
      </dgm:t>
    </dgm:pt>
    <dgm:pt modelId="{C2FCDE21-5961-4E5F-B172-1837900B5E16}" type="sibTrans" cxnId="{A21F1620-2A7F-4573-A5AE-07F84A9FA2C7}">
      <dgm:prSet/>
      <dgm:spPr/>
      <dgm:t>
        <a:bodyPr/>
        <a:lstStyle/>
        <a:p>
          <a:endParaRPr lang="es-UY"/>
        </a:p>
      </dgm:t>
    </dgm:pt>
    <dgm:pt modelId="{F2FA9852-EF39-4055-816F-2B0A17ED7734}">
      <dgm:prSet/>
      <dgm:spPr/>
      <dgm:t>
        <a:bodyPr/>
        <a:lstStyle/>
        <a:p>
          <a:r>
            <a:rPr lang="es-UY" dirty="0" smtClean="0"/>
            <a:t>El proceso de planificación estratégica y operativa</a:t>
          </a:r>
          <a:endParaRPr lang="es-UY" dirty="0"/>
        </a:p>
      </dgm:t>
    </dgm:pt>
    <dgm:pt modelId="{D7322B79-A26B-43E0-B312-E98B0BA07081}" type="parTrans" cxnId="{EFDA94D9-F84A-4EC2-9E23-FAFEE661FED6}">
      <dgm:prSet/>
      <dgm:spPr/>
      <dgm:t>
        <a:bodyPr/>
        <a:lstStyle/>
        <a:p>
          <a:endParaRPr lang="es-UY"/>
        </a:p>
      </dgm:t>
    </dgm:pt>
    <dgm:pt modelId="{1ED56AFE-8658-4443-8F3B-B87B52070DF0}" type="sibTrans" cxnId="{EFDA94D9-F84A-4EC2-9E23-FAFEE661FED6}">
      <dgm:prSet/>
      <dgm:spPr/>
      <dgm:t>
        <a:bodyPr/>
        <a:lstStyle/>
        <a:p>
          <a:endParaRPr lang="es-UY"/>
        </a:p>
      </dgm:t>
    </dgm:pt>
    <dgm:pt modelId="{9E7D0F95-F687-485F-8FCB-D2B85DA7EA5A}">
      <dgm:prSet/>
      <dgm:spPr/>
      <dgm:t>
        <a:bodyPr/>
        <a:lstStyle/>
        <a:p>
          <a:r>
            <a:rPr lang="es-UY" dirty="0" smtClean="0"/>
            <a:t>El planeamiento en los modelos de gestión</a:t>
          </a:r>
          <a:endParaRPr lang="es-UY" dirty="0"/>
        </a:p>
      </dgm:t>
    </dgm:pt>
    <dgm:pt modelId="{F60B0826-CF30-425C-A1F0-83777DA6EA4E}" type="parTrans" cxnId="{26859CAF-7652-453E-8F54-0938CBAFDB2D}">
      <dgm:prSet/>
      <dgm:spPr/>
      <dgm:t>
        <a:bodyPr/>
        <a:lstStyle/>
        <a:p>
          <a:endParaRPr lang="es-UY"/>
        </a:p>
      </dgm:t>
    </dgm:pt>
    <dgm:pt modelId="{B07DB8E5-9A8A-4A5E-9F67-841619CB3B83}" type="sibTrans" cxnId="{26859CAF-7652-453E-8F54-0938CBAFDB2D}">
      <dgm:prSet/>
      <dgm:spPr/>
      <dgm:t>
        <a:bodyPr/>
        <a:lstStyle/>
        <a:p>
          <a:endParaRPr lang="es-UY"/>
        </a:p>
      </dgm:t>
    </dgm:pt>
    <dgm:pt modelId="{D2430587-71EB-4091-BE41-6684F7B7D0D5}">
      <dgm:prSet/>
      <dgm:spPr/>
      <dgm:t>
        <a:bodyPr/>
        <a:lstStyle/>
        <a:p>
          <a:r>
            <a:rPr lang="es-UY" dirty="0" smtClean="0"/>
            <a:t>Repaso de conceptos</a:t>
          </a:r>
          <a:endParaRPr lang="es-UY" dirty="0"/>
        </a:p>
      </dgm:t>
    </dgm:pt>
    <dgm:pt modelId="{13035429-6266-43E8-B4D0-B20104F90539}" type="parTrans" cxnId="{79673630-B458-412D-8324-71AB3B7A5391}">
      <dgm:prSet/>
      <dgm:spPr/>
      <dgm:t>
        <a:bodyPr/>
        <a:lstStyle/>
        <a:p>
          <a:endParaRPr lang="es-UY"/>
        </a:p>
      </dgm:t>
    </dgm:pt>
    <dgm:pt modelId="{7C13633D-AD16-4DD6-A964-91607A9B7FF1}" type="sibTrans" cxnId="{79673630-B458-412D-8324-71AB3B7A5391}">
      <dgm:prSet/>
      <dgm:spPr/>
      <dgm:t>
        <a:bodyPr/>
        <a:lstStyle/>
        <a:p>
          <a:endParaRPr lang="es-UY"/>
        </a:p>
      </dgm:t>
    </dgm:pt>
    <dgm:pt modelId="{81EFC3B4-9140-42CF-9B59-2F5183FF40FE}" type="pres">
      <dgm:prSet presAssocID="{EDA689B9-769C-4A0A-A8AD-1CF4643CC6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1FC39E4D-04FA-43E7-881F-77F1E9461D89}" type="pres">
      <dgm:prSet presAssocID="{0E3BE8CC-864E-42C4-BCFE-FFC4AF10279E}" presName="parentLin" presStyleCnt="0"/>
      <dgm:spPr/>
    </dgm:pt>
    <dgm:pt modelId="{DE01012E-B902-43B8-9073-3DC5C43790E6}" type="pres">
      <dgm:prSet presAssocID="{0E3BE8CC-864E-42C4-BCFE-FFC4AF10279E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8D2FBAA-47DC-4CEE-B52B-00D99ED1DF52}" type="pres">
      <dgm:prSet presAssocID="{0E3BE8CC-864E-42C4-BCFE-FFC4AF10279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9C608A4-02D3-4EDD-8577-FF059551790F}" type="pres">
      <dgm:prSet presAssocID="{0E3BE8CC-864E-42C4-BCFE-FFC4AF10279E}" presName="negativeSpace" presStyleCnt="0"/>
      <dgm:spPr/>
    </dgm:pt>
    <dgm:pt modelId="{7BBBFE88-B6A3-4794-AD19-39D91D1A76CE}" type="pres">
      <dgm:prSet presAssocID="{0E3BE8CC-864E-42C4-BCFE-FFC4AF10279E}" presName="childText" presStyleLbl="conFgAcc1" presStyleIdx="0" presStyleCnt="7">
        <dgm:presLayoutVars>
          <dgm:bulletEnabled val="1"/>
        </dgm:presLayoutVars>
      </dgm:prSet>
      <dgm:spPr/>
    </dgm:pt>
    <dgm:pt modelId="{60269BD0-3100-4429-9A15-393A89D2563D}" type="pres">
      <dgm:prSet presAssocID="{E8174F44-6370-4516-8586-176342C85EA4}" presName="spaceBetweenRectangles" presStyleCnt="0"/>
      <dgm:spPr/>
    </dgm:pt>
    <dgm:pt modelId="{EB93D291-ACA6-4060-B688-CA9862D10E85}" type="pres">
      <dgm:prSet presAssocID="{6EE784BA-3E17-4FC8-B832-E496509193CF}" presName="parentLin" presStyleCnt="0"/>
      <dgm:spPr/>
    </dgm:pt>
    <dgm:pt modelId="{DF9AA74D-F36B-4113-86C4-9049D5A0FE91}" type="pres">
      <dgm:prSet presAssocID="{6EE784BA-3E17-4FC8-B832-E496509193CF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6619079-4564-4951-ABD9-E9338FC53012}" type="pres">
      <dgm:prSet presAssocID="{6EE784BA-3E17-4FC8-B832-E496509193C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8B7BF79-E8F7-4C12-BA32-4F972D5E0F24}" type="pres">
      <dgm:prSet presAssocID="{6EE784BA-3E17-4FC8-B832-E496509193CF}" presName="negativeSpace" presStyleCnt="0"/>
      <dgm:spPr/>
    </dgm:pt>
    <dgm:pt modelId="{0CD4C44F-6D16-4C32-B4EC-4B7AA07F70B2}" type="pres">
      <dgm:prSet presAssocID="{6EE784BA-3E17-4FC8-B832-E496509193CF}" presName="childText" presStyleLbl="conFgAcc1" presStyleIdx="1" presStyleCnt="7">
        <dgm:presLayoutVars>
          <dgm:bulletEnabled val="1"/>
        </dgm:presLayoutVars>
      </dgm:prSet>
      <dgm:spPr/>
    </dgm:pt>
    <dgm:pt modelId="{97660651-C6B3-440D-BA5B-160F9DE830D8}" type="pres">
      <dgm:prSet presAssocID="{F00247E9-E127-417D-8F84-2F4CDE05056F}" presName="spaceBetweenRectangles" presStyleCnt="0"/>
      <dgm:spPr/>
    </dgm:pt>
    <dgm:pt modelId="{62128F97-B36F-4351-A95E-0520F861D43A}" type="pres">
      <dgm:prSet presAssocID="{D2430587-71EB-4091-BE41-6684F7B7D0D5}" presName="parentLin" presStyleCnt="0"/>
      <dgm:spPr/>
    </dgm:pt>
    <dgm:pt modelId="{6CED3EE3-6E2C-4A9E-B8BE-90D453683C05}" type="pres">
      <dgm:prSet presAssocID="{D2430587-71EB-4091-BE41-6684F7B7D0D5}" presName="parentLeftMargin" presStyleLbl="node1" presStyleIdx="1" presStyleCnt="7"/>
      <dgm:spPr/>
      <dgm:t>
        <a:bodyPr/>
        <a:lstStyle/>
        <a:p>
          <a:endParaRPr lang="es-ES"/>
        </a:p>
      </dgm:t>
    </dgm:pt>
    <dgm:pt modelId="{5C445E81-A114-4C79-A41A-CAECC7C5190C}" type="pres">
      <dgm:prSet presAssocID="{D2430587-71EB-4091-BE41-6684F7B7D0D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BEB5F-B124-4A70-A982-4BBE1C2B24BD}" type="pres">
      <dgm:prSet presAssocID="{D2430587-71EB-4091-BE41-6684F7B7D0D5}" presName="negativeSpace" presStyleCnt="0"/>
      <dgm:spPr/>
    </dgm:pt>
    <dgm:pt modelId="{FD9099D1-7A28-46A4-84D3-94FF0EB3B9A7}" type="pres">
      <dgm:prSet presAssocID="{D2430587-71EB-4091-BE41-6684F7B7D0D5}" presName="childText" presStyleLbl="conFgAcc1" presStyleIdx="2" presStyleCnt="7">
        <dgm:presLayoutVars>
          <dgm:bulletEnabled val="1"/>
        </dgm:presLayoutVars>
      </dgm:prSet>
      <dgm:spPr/>
    </dgm:pt>
    <dgm:pt modelId="{907DB382-09E1-478C-B64D-20054FE83E44}" type="pres">
      <dgm:prSet presAssocID="{7C13633D-AD16-4DD6-A964-91607A9B7FF1}" presName="spaceBetweenRectangles" presStyleCnt="0"/>
      <dgm:spPr/>
    </dgm:pt>
    <dgm:pt modelId="{0EE19A1A-18CA-4B67-8FC6-9987E6677C1D}" type="pres">
      <dgm:prSet presAssocID="{9E7D0F95-F687-485F-8FCB-D2B85DA7EA5A}" presName="parentLin" presStyleCnt="0"/>
      <dgm:spPr/>
    </dgm:pt>
    <dgm:pt modelId="{845D5150-C021-4CB6-8C0B-8AB6B1A0DE96}" type="pres">
      <dgm:prSet presAssocID="{9E7D0F95-F687-485F-8FCB-D2B85DA7EA5A}" presName="parentLeftMargin" presStyleLbl="node1" presStyleIdx="2" presStyleCnt="7"/>
      <dgm:spPr/>
      <dgm:t>
        <a:bodyPr/>
        <a:lstStyle/>
        <a:p>
          <a:endParaRPr lang="es-UY"/>
        </a:p>
      </dgm:t>
    </dgm:pt>
    <dgm:pt modelId="{0E22A625-AE9B-4FF6-89FF-298F8A5983F3}" type="pres">
      <dgm:prSet presAssocID="{9E7D0F95-F687-485F-8FCB-D2B85DA7EA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8F535B5-53A7-4664-81D3-402530A5DACA}" type="pres">
      <dgm:prSet presAssocID="{9E7D0F95-F687-485F-8FCB-D2B85DA7EA5A}" presName="negativeSpace" presStyleCnt="0"/>
      <dgm:spPr/>
    </dgm:pt>
    <dgm:pt modelId="{2354AEE2-84C3-4D02-9CF2-6068ED118964}" type="pres">
      <dgm:prSet presAssocID="{9E7D0F95-F687-485F-8FCB-D2B85DA7EA5A}" presName="childText" presStyleLbl="conFgAcc1" presStyleIdx="3" presStyleCnt="7">
        <dgm:presLayoutVars>
          <dgm:bulletEnabled val="1"/>
        </dgm:presLayoutVars>
      </dgm:prSet>
      <dgm:spPr/>
    </dgm:pt>
    <dgm:pt modelId="{5BEACE41-65CE-4BBA-B430-B06DF5FDDD81}" type="pres">
      <dgm:prSet presAssocID="{B07DB8E5-9A8A-4A5E-9F67-841619CB3B83}" presName="spaceBetweenRectangles" presStyleCnt="0"/>
      <dgm:spPr/>
    </dgm:pt>
    <dgm:pt modelId="{BD319AD7-5F3B-4C1F-AF8D-5E1B9B944CCA}" type="pres">
      <dgm:prSet presAssocID="{F2FA9852-EF39-4055-816F-2B0A17ED7734}" presName="parentLin" presStyleCnt="0"/>
      <dgm:spPr/>
    </dgm:pt>
    <dgm:pt modelId="{38238BAC-C01D-41E5-AFA3-6CC199911882}" type="pres">
      <dgm:prSet presAssocID="{F2FA9852-EF39-4055-816F-2B0A17ED7734}" presName="parentLeftMargin" presStyleLbl="node1" presStyleIdx="3" presStyleCnt="7"/>
      <dgm:spPr/>
      <dgm:t>
        <a:bodyPr/>
        <a:lstStyle/>
        <a:p>
          <a:endParaRPr lang="es-UY"/>
        </a:p>
      </dgm:t>
    </dgm:pt>
    <dgm:pt modelId="{441E990B-2D91-477A-963E-FA16FFDD11C4}" type="pres">
      <dgm:prSet presAssocID="{F2FA9852-EF39-4055-816F-2B0A17ED773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97109CF-198F-4A98-BD36-96CBD052DA93}" type="pres">
      <dgm:prSet presAssocID="{F2FA9852-EF39-4055-816F-2B0A17ED7734}" presName="negativeSpace" presStyleCnt="0"/>
      <dgm:spPr/>
    </dgm:pt>
    <dgm:pt modelId="{C80A07A5-8CC5-4512-8FE4-F631CCD78B2E}" type="pres">
      <dgm:prSet presAssocID="{F2FA9852-EF39-4055-816F-2B0A17ED7734}" presName="childText" presStyleLbl="conFgAcc1" presStyleIdx="4" presStyleCnt="7">
        <dgm:presLayoutVars>
          <dgm:bulletEnabled val="1"/>
        </dgm:presLayoutVars>
      </dgm:prSet>
      <dgm:spPr/>
    </dgm:pt>
    <dgm:pt modelId="{DA7C31D0-BD49-476B-9C21-3E5D20ED97A0}" type="pres">
      <dgm:prSet presAssocID="{1ED56AFE-8658-4443-8F3B-B87B52070DF0}" presName="spaceBetweenRectangles" presStyleCnt="0"/>
      <dgm:spPr/>
    </dgm:pt>
    <dgm:pt modelId="{0F79DFAF-3566-4FCE-BCB4-EF4BD8447901}" type="pres">
      <dgm:prSet presAssocID="{49F03E09-FC1F-4A95-954A-B5FCEC2844C4}" presName="parentLin" presStyleCnt="0"/>
      <dgm:spPr/>
    </dgm:pt>
    <dgm:pt modelId="{A49AAE1B-B5F5-4CC4-BD7C-586E9E886203}" type="pres">
      <dgm:prSet presAssocID="{49F03E09-FC1F-4A95-954A-B5FCEC2844C4}" presName="parentLeftMargin" presStyleLbl="node1" presStyleIdx="4" presStyleCnt="7"/>
      <dgm:spPr/>
      <dgm:t>
        <a:bodyPr/>
        <a:lstStyle/>
        <a:p>
          <a:endParaRPr lang="es-UY"/>
        </a:p>
      </dgm:t>
    </dgm:pt>
    <dgm:pt modelId="{67962BEC-F4F4-4EA3-A41D-2E49F9A74168}" type="pres">
      <dgm:prSet presAssocID="{49F03E09-FC1F-4A95-954A-B5FCEC2844C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38A6688-65A5-4980-B4DC-843CA118605F}" type="pres">
      <dgm:prSet presAssocID="{49F03E09-FC1F-4A95-954A-B5FCEC2844C4}" presName="negativeSpace" presStyleCnt="0"/>
      <dgm:spPr/>
    </dgm:pt>
    <dgm:pt modelId="{9CB55CDC-E08B-40D3-B3D5-734E3CF5C151}" type="pres">
      <dgm:prSet presAssocID="{49F03E09-FC1F-4A95-954A-B5FCEC2844C4}" presName="childText" presStyleLbl="conFgAcc1" presStyleIdx="5" presStyleCnt="7">
        <dgm:presLayoutVars>
          <dgm:bulletEnabled val="1"/>
        </dgm:presLayoutVars>
      </dgm:prSet>
      <dgm:spPr/>
    </dgm:pt>
    <dgm:pt modelId="{37B37874-23C4-49D2-BE5C-CCD592FBD818}" type="pres">
      <dgm:prSet presAssocID="{C2FCDE21-5961-4E5F-B172-1837900B5E16}" presName="spaceBetweenRectangles" presStyleCnt="0"/>
      <dgm:spPr/>
    </dgm:pt>
    <dgm:pt modelId="{DEEC89B1-A653-4566-A38D-EF93C480D4F0}" type="pres">
      <dgm:prSet presAssocID="{DF6F0C53-7D63-4859-9AE6-E013C0BBB6DB}" presName="parentLin" presStyleCnt="0"/>
      <dgm:spPr/>
    </dgm:pt>
    <dgm:pt modelId="{A284EA6D-E854-43CA-852D-7E1AD7B64498}" type="pres">
      <dgm:prSet presAssocID="{DF6F0C53-7D63-4859-9AE6-E013C0BBB6DB}" presName="parentLeftMargin" presStyleLbl="node1" presStyleIdx="5" presStyleCnt="7"/>
      <dgm:spPr/>
      <dgm:t>
        <a:bodyPr/>
        <a:lstStyle/>
        <a:p>
          <a:endParaRPr lang="es-UY"/>
        </a:p>
      </dgm:t>
    </dgm:pt>
    <dgm:pt modelId="{35DE7A91-3519-442F-92E9-F950390DFB1C}" type="pres">
      <dgm:prSet presAssocID="{DF6F0C53-7D63-4859-9AE6-E013C0BBB6D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98188D5-9123-4772-83B6-9889F6818462}" type="pres">
      <dgm:prSet presAssocID="{DF6F0C53-7D63-4859-9AE6-E013C0BBB6DB}" presName="negativeSpace" presStyleCnt="0"/>
      <dgm:spPr/>
    </dgm:pt>
    <dgm:pt modelId="{81F55A4A-830C-4A29-B885-CE820A74EB72}" type="pres">
      <dgm:prSet presAssocID="{DF6F0C53-7D63-4859-9AE6-E013C0BBB6D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FBD78A8-3134-4F43-90EC-7720AD5564BE}" type="presOf" srcId="{9E7D0F95-F687-485F-8FCB-D2B85DA7EA5A}" destId="{0E22A625-AE9B-4FF6-89FF-298F8A5983F3}" srcOrd="1" destOrd="0" presId="urn:microsoft.com/office/officeart/2005/8/layout/list1"/>
    <dgm:cxn modelId="{092C7785-A71A-4F5A-95B5-C2296B787755}" type="presOf" srcId="{F2FA9852-EF39-4055-816F-2B0A17ED7734}" destId="{38238BAC-C01D-41E5-AFA3-6CC199911882}" srcOrd="0" destOrd="0" presId="urn:microsoft.com/office/officeart/2005/8/layout/list1"/>
    <dgm:cxn modelId="{2374CE2E-DB32-42B1-821B-3B4749561E90}" srcId="{EDA689B9-769C-4A0A-A8AD-1CF4643CC6F9}" destId="{6EE784BA-3E17-4FC8-B832-E496509193CF}" srcOrd="1" destOrd="0" parTransId="{2203288C-CC7A-48F2-AA85-5FCD020C8334}" sibTransId="{F00247E9-E127-417D-8F84-2F4CDE05056F}"/>
    <dgm:cxn modelId="{C9829AC0-4549-4CD4-954D-16628CC5BAA4}" type="presOf" srcId="{DF6F0C53-7D63-4859-9AE6-E013C0BBB6DB}" destId="{A284EA6D-E854-43CA-852D-7E1AD7B64498}" srcOrd="0" destOrd="0" presId="urn:microsoft.com/office/officeart/2005/8/layout/list1"/>
    <dgm:cxn modelId="{B411A860-6380-4AA8-8519-EB33A12C42F2}" type="presOf" srcId="{49F03E09-FC1F-4A95-954A-B5FCEC2844C4}" destId="{67962BEC-F4F4-4EA3-A41D-2E49F9A74168}" srcOrd="1" destOrd="0" presId="urn:microsoft.com/office/officeart/2005/8/layout/list1"/>
    <dgm:cxn modelId="{26859CAF-7652-453E-8F54-0938CBAFDB2D}" srcId="{EDA689B9-769C-4A0A-A8AD-1CF4643CC6F9}" destId="{9E7D0F95-F687-485F-8FCB-D2B85DA7EA5A}" srcOrd="3" destOrd="0" parTransId="{F60B0826-CF30-425C-A1F0-83777DA6EA4E}" sibTransId="{B07DB8E5-9A8A-4A5E-9F67-841619CB3B83}"/>
    <dgm:cxn modelId="{96746EDC-B777-42BF-838B-2CF5C0088DC7}" type="presOf" srcId="{0E3BE8CC-864E-42C4-BCFE-FFC4AF10279E}" destId="{DE01012E-B902-43B8-9073-3DC5C43790E6}" srcOrd="0" destOrd="0" presId="urn:microsoft.com/office/officeart/2005/8/layout/list1"/>
    <dgm:cxn modelId="{AC3D7E9E-8B60-4C12-AFA0-2948BBD5B603}" type="presOf" srcId="{9E7D0F95-F687-485F-8FCB-D2B85DA7EA5A}" destId="{845D5150-C021-4CB6-8C0B-8AB6B1A0DE96}" srcOrd="0" destOrd="0" presId="urn:microsoft.com/office/officeart/2005/8/layout/list1"/>
    <dgm:cxn modelId="{E35B49DF-EB53-49EF-B515-D9D8C972C75E}" type="presOf" srcId="{6EE784BA-3E17-4FC8-B832-E496509193CF}" destId="{DF9AA74D-F36B-4113-86C4-9049D5A0FE91}" srcOrd="0" destOrd="0" presId="urn:microsoft.com/office/officeart/2005/8/layout/list1"/>
    <dgm:cxn modelId="{EFDA94D9-F84A-4EC2-9E23-FAFEE661FED6}" srcId="{EDA689B9-769C-4A0A-A8AD-1CF4643CC6F9}" destId="{F2FA9852-EF39-4055-816F-2B0A17ED7734}" srcOrd="4" destOrd="0" parTransId="{D7322B79-A26B-43E0-B312-E98B0BA07081}" sibTransId="{1ED56AFE-8658-4443-8F3B-B87B52070DF0}"/>
    <dgm:cxn modelId="{21EA76BB-83F9-4443-9CA1-324A0EA31514}" type="presOf" srcId="{D2430587-71EB-4091-BE41-6684F7B7D0D5}" destId="{6CED3EE3-6E2C-4A9E-B8BE-90D453683C05}" srcOrd="0" destOrd="0" presId="urn:microsoft.com/office/officeart/2005/8/layout/list1"/>
    <dgm:cxn modelId="{F59F09C2-B65E-464B-97A3-33E9DB614196}" type="presOf" srcId="{EDA689B9-769C-4A0A-A8AD-1CF4643CC6F9}" destId="{81EFC3B4-9140-42CF-9B59-2F5183FF40FE}" srcOrd="0" destOrd="0" presId="urn:microsoft.com/office/officeart/2005/8/layout/list1"/>
    <dgm:cxn modelId="{79673630-B458-412D-8324-71AB3B7A5391}" srcId="{EDA689B9-769C-4A0A-A8AD-1CF4643CC6F9}" destId="{D2430587-71EB-4091-BE41-6684F7B7D0D5}" srcOrd="2" destOrd="0" parTransId="{13035429-6266-43E8-B4D0-B20104F90539}" sibTransId="{7C13633D-AD16-4DD6-A964-91607A9B7FF1}"/>
    <dgm:cxn modelId="{6DC35539-C0EA-4859-B0E3-03F23E6A5665}" srcId="{EDA689B9-769C-4A0A-A8AD-1CF4643CC6F9}" destId="{DF6F0C53-7D63-4859-9AE6-E013C0BBB6DB}" srcOrd="6" destOrd="0" parTransId="{9CB14052-A7CF-4426-9016-843CD69A9939}" sibTransId="{1ED50E03-B237-4A48-A9B7-143528FE03EA}"/>
    <dgm:cxn modelId="{20BD318A-33F4-49E3-B651-E74861A35B61}" type="presOf" srcId="{F2FA9852-EF39-4055-816F-2B0A17ED7734}" destId="{441E990B-2D91-477A-963E-FA16FFDD11C4}" srcOrd="1" destOrd="0" presId="urn:microsoft.com/office/officeart/2005/8/layout/list1"/>
    <dgm:cxn modelId="{FF6E17F2-4178-4841-ADCC-A7193C00D132}" srcId="{EDA689B9-769C-4A0A-A8AD-1CF4643CC6F9}" destId="{0E3BE8CC-864E-42C4-BCFE-FFC4AF10279E}" srcOrd="0" destOrd="0" parTransId="{D1D7964B-2833-4DF1-9E35-07767FBAD9E7}" sibTransId="{E8174F44-6370-4516-8586-176342C85EA4}"/>
    <dgm:cxn modelId="{A21F1620-2A7F-4573-A5AE-07F84A9FA2C7}" srcId="{EDA689B9-769C-4A0A-A8AD-1CF4643CC6F9}" destId="{49F03E09-FC1F-4A95-954A-B5FCEC2844C4}" srcOrd="5" destOrd="0" parTransId="{6FA7268B-31AA-4309-B693-C85A5E3BB2F4}" sibTransId="{C2FCDE21-5961-4E5F-B172-1837900B5E16}"/>
    <dgm:cxn modelId="{6C79E685-3423-4192-8285-0B0D060FE9F7}" type="presOf" srcId="{D2430587-71EB-4091-BE41-6684F7B7D0D5}" destId="{5C445E81-A114-4C79-A41A-CAECC7C5190C}" srcOrd="1" destOrd="0" presId="urn:microsoft.com/office/officeart/2005/8/layout/list1"/>
    <dgm:cxn modelId="{82953942-0857-4A44-B621-949C247E917D}" type="presOf" srcId="{6EE784BA-3E17-4FC8-B832-E496509193CF}" destId="{56619079-4564-4951-ABD9-E9338FC53012}" srcOrd="1" destOrd="0" presId="urn:microsoft.com/office/officeart/2005/8/layout/list1"/>
    <dgm:cxn modelId="{5ADA5E06-26F5-477C-AAB8-CE6EDC377F0D}" type="presOf" srcId="{DF6F0C53-7D63-4859-9AE6-E013C0BBB6DB}" destId="{35DE7A91-3519-442F-92E9-F950390DFB1C}" srcOrd="1" destOrd="0" presId="urn:microsoft.com/office/officeart/2005/8/layout/list1"/>
    <dgm:cxn modelId="{9E36DC28-E631-4EAD-A90C-2AEFA2851C60}" type="presOf" srcId="{0E3BE8CC-864E-42C4-BCFE-FFC4AF10279E}" destId="{58D2FBAA-47DC-4CEE-B52B-00D99ED1DF52}" srcOrd="1" destOrd="0" presId="urn:microsoft.com/office/officeart/2005/8/layout/list1"/>
    <dgm:cxn modelId="{E3D27D9F-BA9A-4605-9715-97E868311BF8}" type="presOf" srcId="{49F03E09-FC1F-4A95-954A-B5FCEC2844C4}" destId="{A49AAE1B-B5F5-4CC4-BD7C-586E9E886203}" srcOrd="0" destOrd="0" presId="urn:microsoft.com/office/officeart/2005/8/layout/list1"/>
    <dgm:cxn modelId="{020D6775-E648-4981-A63A-028F2DBA7BB4}" type="presParOf" srcId="{81EFC3B4-9140-42CF-9B59-2F5183FF40FE}" destId="{1FC39E4D-04FA-43E7-881F-77F1E9461D89}" srcOrd="0" destOrd="0" presId="urn:microsoft.com/office/officeart/2005/8/layout/list1"/>
    <dgm:cxn modelId="{0CA1F769-0EBF-44E1-A385-9D0BDCF4E501}" type="presParOf" srcId="{1FC39E4D-04FA-43E7-881F-77F1E9461D89}" destId="{DE01012E-B902-43B8-9073-3DC5C43790E6}" srcOrd="0" destOrd="0" presId="urn:microsoft.com/office/officeart/2005/8/layout/list1"/>
    <dgm:cxn modelId="{2A8CA50F-F231-4D49-B92F-89FBCFD65C95}" type="presParOf" srcId="{1FC39E4D-04FA-43E7-881F-77F1E9461D89}" destId="{58D2FBAA-47DC-4CEE-B52B-00D99ED1DF52}" srcOrd="1" destOrd="0" presId="urn:microsoft.com/office/officeart/2005/8/layout/list1"/>
    <dgm:cxn modelId="{069ACF43-5CAC-4F8B-9B5B-8477985D2FEF}" type="presParOf" srcId="{81EFC3B4-9140-42CF-9B59-2F5183FF40FE}" destId="{09C608A4-02D3-4EDD-8577-FF059551790F}" srcOrd="1" destOrd="0" presId="urn:microsoft.com/office/officeart/2005/8/layout/list1"/>
    <dgm:cxn modelId="{F1A1777B-CB2A-4FAA-AE37-24AD26E075B0}" type="presParOf" srcId="{81EFC3B4-9140-42CF-9B59-2F5183FF40FE}" destId="{7BBBFE88-B6A3-4794-AD19-39D91D1A76CE}" srcOrd="2" destOrd="0" presId="urn:microsoft.com/office/officeart/2005/8/layout/list1"/>
    <dgm:cxn modelId="{2665196F-9BD1-4592-ACC0-84D174DC0DEC}" type="presParOf" srcId="{81EFC3B4-9140-42CF-9B59-2F5183FF40FE}" destId="{60269BD0-3100-4429-9A15-393A89D2563D}" srcOrd="3" destOrd="0" presId="urn:microsoft.com/office/officeart/2005/8/layout/list1"/>
    <dgm:cxn modelId="{7F22F827-2EB2-4210-B1CF-0D0D83295CA6}" type="presParOf" srcId="{81EFC3B4-9140-42CF-9B59-2F5183FF40FE}" destId="{EB93D291-ACA6-4060-B688-CA9862D10E85}" srcOrd="4" destOrd="0" presId="urn:microsoft.com/office/officeart/2005/8/layout/list1"/>
    <dgm:cxn modelId="{968FF73A-9137-4067-885B-1E7E4043F4E9}" type="presParOf" srcId="{EB93D291-ACA6-4060-B688-CA9862D10E85}" destId="{DF9AA74D-F36B-4113-86C4-9049D5A0FE91}" srcOrd="0" destOrd="0" presId="urn:microsoft.com/office/officeart/2005/8/layout/list1"/>
    <dgm:cxn modelId="{831FA411-B65B-4114-A9B4-30D1C97C5E42}" type="presParOf" srcId="{EB93D291-ACA6-4060-B688-CA9862D10E85}" destId="{56619079-4564-4951-ABD9-E9338FC53012}" srcOrd="1" destOrd="0" presId="urn:microsoft.com/office/officeart/2005/8/layout/list1"/>
    <dgm:cxn modelId="{3F4E5AF9-3FDF-46D6-9526-206F59DB5B66}" type="presParOf" srcId="{81EFC3B4-9140-42CF-9B59-2F5183FF40FE}" destId="{08B7BF79-E8F7-4C12-BA32-4F972D5E0F24}" srcOrd="5" destOrd="0" presId="urn:microsoft.com/office/officeart/2005/8/layout/list1"/>
    <dgm:cxn modelId="{D60D3B29-32B5-4AC3-A607-D9FEED459E61}" type="presParOf" srcId="{81EFC3B4-9140-42CF-9B59-2F5183FF40FE}" destId="{0CD4C44F-6D16-4C32-B4EC-4B7AA07F70B2}" srcOrd="6" destOrd="0" presId="urn:microsoft.com/office/officeart/2005/8/layout/list1"/>
    <dgm:cxn modelId="{5468AC13-58DF-4F54-8013-33D7A2118047}" type="presParOf" srcId="{81EFC3B4-9140-42CF-9B59-2F5183FF40FE}" destId="{97660651-C6B3-440D-BA5B-160F9DE830D8}" srcOrd="7" destOrd="0" presId="urn:microsoft.com/office/officeart/2005/8/layout/list1"/>
    <dgm:cxn modelId="{D0E39EA2-69EB-4A07-8375-2A0CEA196E49}" type="presParOf" srcId="{81EFC3B4-9140-42CF-9B59-2F5183FF40FE}" destId="{62128F97-B36F-4351-A95E-0520F861D43A}" srcOrd="8" destOrd="0" presId="urn:microsoft.com/office/officeart/2005/8/layout/list1"/>
    <dgm:cxn modelId="{00B4B296-87BE-4959-9FF0-B5F640712183}" type="presParOf" srcId="{62128F97-B36F-4351-A95E-0520F861D43A}" destId="{6CED3EE3-6E2C-4A9E-B8BE-90D453683C05}" srcOrd="0" destOrd="0" presId="urn:microsoft.com/office/officeart/2005/8/layout/list1"/>
    <dgm:cxn modelId="{D56AD7F9-8198-4E09-AFEF-B4F5DED600A4}" type="presParOf" srcId="{62128F97-B36F-4351-A95E-0520F861D43A}" destId="{5C445E81-A114-4C79-A41A-CAECC7C5190C}" srcOrd="1" destOrd="0" presId="urn:microsoft.com/office/officeart/2005/8/layout/list1"/>
    <dgm:cxn modelId="{376F7B5D-A8AF-4D5D-9171-D1DC03DC9F5B}" type="presParOf" srcId="{81EFC3B4-9140-42CF-9B59-2F5183FF40FE}" destId="{BBFBEB5F-B124-4A70-A982-4BBE1C2B24BD}" srcOrd="9" destOrd="0" presId="urn:microsoft.com/office/officeart/2005/8/layout/list1"/>
    <dgm:cxn modelId="{26DE8082-019A-40C8-8A16-A74E5E913ADD}" type="presParOf" srcId="{81EFC3B4-9140-42CF-9B59-2F5183FF40FE}" destId="{FD9099D1-7A28-46A4-84D3-94FF0EB3B9A7}" srcOrd="10" destOrd="0" presId="urn:microsoft.com/office/officeart/2005/8/layout/list1"/>
    <dgm:cxn modelId="{33F92477-7500-4C78-8E2E-BB7E9CAAFA74}" type="presParOf" srcId="{81EFC3B4-9140-42CF-9B59-2F5183FF40FE}" destId="{907DB382-09E1-478C-B64D-20054FE83E44}" srcOrd="11" destOrd="0" presId="urn:microsoft.com/office/officeart/2005/8/layout/list1"/>
    <dgm:cxn modelId="{B8A5A7DB-992B-4299-9083-675C5AB3087D}" type="presParOf" srcId="{81EFC3B4-9140-42CF-9B59-2F5183FF40FE}" destId="{0EE19A1A-18CA-4B67-8FC6-9987E6677C1D}" srcOrd="12" destOrd="0" presId="urn:microsoft.com/office/officeart/2005/8/layout/list1"/>
    <dgm:cxn modelId="{797A21C5-C271-4C2C-8653-919CE275F5C8}" type="presParOf" srcId="{0EE19A1A-18CA-4B67-8FC6-9987E6677C1D}" destId="{845D5150-C021-4CB6-8C0B-8AB6B1A0DE96}" srcOrd="0" destOrd="0" presId="urn:microsoft.com/office/officeart/2005/8/layout/list1"/>
    <dgm:cxn modelId="{E82A09AE-7DFD-4CDE-8498-E6F320FB9EBC}" type="presParOf" srcId="{0EE19A1A-18CA-4B67-8FC6-9987E6677C1D}" destId="{0E22A625-AE9B-4FF6-89FF-298F8A5983F3}" srcOrd="1" destOrd="0" presId="urn:microsoft.com/office/officeart/2005/8/layout/list1"/>
    <dgm:cxn modelId="{E65F7C0F-EA52-4966-9665-7A5132046789}" type="presParOf" srcId="{81EFC3B4-9140-42CF-9B59-2F5183FF40FE}" destId="{98F535B5-53A7-4664-81D3-402530A5DACA}" srcOrd="13" destOrd="0" presId="urn:microsoft.com/office/officeart/2005/8/layout/list1"/>
    <dgm:cxn modelId="{8A85D352-2FDD-43A3-A8E6-EE5834EA3CDD}" type="presParOf" srcId="{81EFC3B4-9140-42CF-9B59-2F5183FF40FE}" destId="{2354AEE2-84C3-4D02-9CF2-6068ED118964}" srcOrd="14" destOrd="0" presId="urn:microsoft.com/office/officeart/2005/8/layout/list1"/>
    <dgm:cxn modelId="{6ABDA7B5-61CD-49D0-A2AE-BEE3DBB54E7C}" type="presParOf" srcId="{81EFC3B4-9140-42CF-9B59-2F5183FF40FE}" destId="{5BEACE41-65CE-4BBA-B430-B06DF5FDDD81}" srcOrd="15" destOrd="0" presId="urn:microsoft.com/office/officeart/2005/8/layout/list1"/>
    <dgm:cxn modelId="{5333E16F-875E-493D-AAAB-34C7FDD3F9D1}" type="presParOf" srcId="{81EFC3B4-9140-42CF-9B59-2F5183FF40FE}" destId="{BD319AD7-5F3B-4C1F-AF8D-5E1B9B944CCA}" srcOrd="16" destOrd="0" presId="urn:microsoft.com/office/officeart/2005/8/layout/list1"/>
    <dgm:cxn modelId="{8CDC4AA1-71EF-46FA-97A9-4C194F25B10A}" type="presParOf" srcId="{BD319AD7-5F3B-4C1F-AF8D-5E1B9B944CCA}" destId="{38238BAC-C01D-41E5-AFA3-6CC199911882}" srcOrd="0" destOrd="0" presId="urn:microsoft.com/office/officeart/2005/8/layout/list1"/>
    <dgm:cxn modelId="{84276E1B-B085-493B-812F-9AB849158297}" type="presParOf" srcId="{BD319AD7-5F3B-4C1F-AF8D-5E1B9B944CCA}" destId="{441E990B-2D91-477A-963E-FA16FFDD11C4}" srcOrd="1" destOrd="0" presId="urn:microsoft.com/office/officeart/2005/8/layout/list1"/>
    <dgm:cxn modelId="{6F66EFBF-A42A-4101-9E2B-4897ED562433}" type="presParOf" srcId="{81EFC3B4-9140-42CF-9B59-2F5183FF40FE}" destId="{A97109CF-198F-4A98-BD36-96CBD052DA93}" srcOrd="17" destOrd="0" presId="urn:microsoft.com/office/officeart/2005/8/layout/list1"/>
    <dgm:cxn modelId="{A36CA143-0042-41A1-932F-1D02209DFDD9}" type="presParOf" srcId="{81EFC3B4-9140-42CF-9B59-2F5183FF40FE}" destId="{C80A07A5-8CC5-4512-8FE4-F631CCD78B2E}" srcOrd="18" destOrd="0" presId="urn:microsoft.com/office/officeart/2005/8/layout/list1"/>
    <dgm:cxn modelId="{8F448D83-C94E-46F1-A8DC-329309B81265}" type="presParOf" srcId="{81EFC3B4-9140-42CF-9B59-2F5183FF40FE}" destId="{DA7C31D0-BD49-476B-9C21-3E5D20ED97A0}" srcOrd="19" destOrd="0" presId="urn:microsoft.com/office/officeart/2005/8/layout/list1"/>
    <dgm:cxn modelId="{4D1C8510-030C-45DA-A226-85C3DD7AB010}" type="presParOf" srcId="{81EFC3B4-9140-42CF-9B59-2F5183FF40FE}" destId="{0F79DFAF-3566-4FCE-BCB4-EF4BD8447901}" srcOrd="20" destOrd="0" presId="urn:microsoft.com/office/officeart/2005/8/layout/list1"/>
    <dgm:cxn modelId="{4E0D0FD0-77C3-46C5-90CA-3953DF3640E1}" type="presParOf" srcId="{0F79DFAF-3566-4FCE-BCB4-EF4BD8447901}" destId="{A49AAE1B-B5F5-4CC4-BD7C-586E9E886203}" srcOrd="0" destOrd="0" presId="urn:microsoft.com/office/officeart/2005/8/layout/list1"/>
    <dgm:cxn modelId="{24BB2D2E-7698-4EDA-9F13-A5279A2D4D98}" type="presParOf" srcId="{0F79DFAF-3566-4FCE-BCB4-EF4BD8447901}" destId="{67962BEC-F4F4-4EA3-A41D-2E49F9A74168}" srcOrd="1" destOrd="0" presId="urn:microsoft.com/office/officeart/2005/8/layout/list1"/>
    <dgm:cxn modelId="{24C4A4CF-DA38-491A-8B12-1E8C1A3ACF2E}" type="presParOf" srcId="{81EFC3B4-9140-42CF-9B59-2F5183FF40FE}" destId="{238A6688-65A5-4980-B4DC-843CA118605F}" srcOrd="21" destOrd="0" presId="urn:microsoft.com/office/officeart/2005/8/layout/list1"/>
    <dgm:cxn modelId="{B039D54B-082A-42E5-94E4-CABB759A5410}" type="presParOf" srcId="{81EFC3B4-9140-42CF-9B59-2F5183FF40FE}" destId="{9CB55CDC-E08B-40D3-B3D5-734E3CF5C151}" srcOrd="22" destOrd="0" presId="urn:microsoft.com/office/officeart/2005/8/layout/list1"/>
    <dgm:cxn modelId="{6688C97E-7D4A-45D6-86ED-77813F0A065E}" type="presParOf" srcId="{81EFC3B4-9140-42CF-9B59-2F5183FF40FE}" destId="{37B37874-23C4-49D2-BE5C-CCD592FBD818}" srcOrd="23" destOrd="0" presId="urn:microsoft.com/office/officeart/2005/8/layout/list1"/>
    <dgm:cxn modelId="{C1D3B5BA-7903-4ADA-85A9-014A7018F37A}" type="presParOf" srcId="{81EFC3B4-9140-42CF-9B59-2F5183FF40FE}" destId="{DEEC89B1-A653-4566-A38D-EF93C480D4F0}" srcOrd="24" destOrd="0" presId="urn:microsoft.com/office/officeart/2005/8/layout/list1"/>
    <dgm:cxn modelId="{18080831-BDB4-44D2-BD09-A53234EC52D8}" type="presParOf" srcId="{DEEC89B1-A653-4566-A38D-EF93C480D4F0}" destId="{A284EA6D-E854-43CA-852D-7E1AD7B64498}" srcOrd="0" destOrd="0" presId="urn:microsoft.com/office/officeart/2005/8/layout/list1"/>
    <dgm:cxn modelId="{5D8A3D0C-958F-4AD0-B25C-AA0BDE8944CB}" type="presParOf" srcId="{DEEC89B1-A653-4566-A38D-EF93C480D4F0}" destId="{35DE7A91-3519-442F-92E9-F950390DFB1C}" srcOrd="1" destOrd="0" presId="urn:microsoft.com/office/officeart/2005/8/layout/list1"/>
    <dgm:cxn modelId="{5EC3053E-B15C-48F6-B751-73B0553C322D}" type="presParOf" srcId="{81EFC3B4-9140-42CF-9B59-2F5183FF40FE}" destId="{998188D5-9123-4772-83B6-9889F6818462}" srcOrd="25" destOrd="0" presId="urn:microsoft.com/office/officeart/2005/8/layout/list1"/>
    <dgm:cxn modelId="{4D842124-2783-4A7B-AD57-8F5EA66F5452}" type="presParOf" srcId="{81EFC3B4-9140-42CF-9B59-2F5183FF40FE}" destId="{81F55A4A-830C-4A29-B885-CE820A74EB7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74DD4A-42C5-4DCD-AC2B-F46B4AD8EBAA}" type="doc">
      <dgm:prSet loTypeId="urn:microsoft.com/office/officeart/2005/8/layout/lProcess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960CDC8F-3704-4220-AE08-CA7E757CC5AB}">
      <dgm:prSet phldrT="[Texto]"/>
      <dgm:spPr/>
      <dgm:t>
        <a:bodyPr/>
        <a:lstStyle/>
        <a:p>
          <a:r>
            <a:rPr lang="es-419" dirty="0" smtClean="0"/>
            <a:t>Externos</a:t>
          </a:r>
          <a:endParaRPr lang="es-ES" dirty="0"/>
        </a:p>
      </dgm:t>
    </dgm:pt>
    <dgm:pt modelId="{A093B7C9-400A-4F50-96F8-B704D0367898}" type="parTrans" cxnId="{CB38E9BF-1466-4141-9056-7AC6AA7A9986}">
      <dgm:prSet/>
      <dgm:spPr/>
      <dgm:t>
        <a:bodyPr/>
        <a:lstStyle/>
        <a:p>
          <a:endParaRPr lang="es-ES"/>
        </a:p>
      </dgm:t>
    </dgm:pt>
    <dgm:pt modelId="{00AB6A08-F64C-421B-9581-D2E56B85942B}" type="sibTrans" cxnId="{CB38E9BF-1466-4141-9056-7AC6AA7A9986}">
      <dgm:prSet/>
      <dgm:spPr/>
      <dgm:t>
        <a:bodyPr/>
        <a:lstStyle/>
        <a:p>
          <a:endParaRPr lang="es-ES"/>
        </a:p>
      </dgm:t>
    </dgm:pt>
    <dgm:pt modelId="{BE6ED869-E8AE-41C5-AF03-EC4040CAADAD}">
      <dgm:prSet phldrT="[Texto]"/>
      <dgm:spPr/>
      <dgm:t>
        <a:bodyPr/>
        <a:lstStyle/>
        <a:p>
          <a:r>
            <a:rPr lang="es-419" dirty="0" smtClean="0"/>
            <a:t>Sociedad</a:t>
          </a:r>
          <a:endParaRPr lang="es-ES" dirty="0"/>
        </a:p>
      </dgm:t>
    </dgm:pt>
    <dgm:pt modelId="{BE1914B7-5248-4C9B-8131-1BF63BEC014F}" type="parTrans" cxnId="{C8C5DD70-8879-477E-BEC1-3F761493DD4D}">
      <dgm:prSet/>
      <dgm:spPr/>
      <dgm:t>
        <a:bodyPr/>
        <a:lstStyle/>
        <a:p>
          <a:endParaRPr lang="es-ES"/>
        </a:p>
      </dgm:t>
    </dgm:pt>
    <dgm:pt modelId="{5A383E38-6837-4A16-91F2-16AD5BC86336}" type="sibTrans" cxnId="{C8C5DD70-8879-477E-BEC1-3F761493DD4D}">
      <dgm:prSet/>
      <dgm:spPr/>
      <dgm:t>
        <a:bodyPr/>
        <a:lstStyle/>
        <a:p>
          <a:endParaRPr lang="es-ES"/>
        </a:p>
      </dgm:t>
    </dgm:pt>
    <dgm:pt modelId="{04532D70-A6DF-4E04-97AD-99EB47928F46}">
      <dgm:prSet phldrT="[Texto]"/>
      <dgm:spPr/>
      <dgm:t>
        <a:bodyPr/>
        <a:lstStyle/>
        <a:p>
          <a:r>
            <a:rPr lang="es-419" dirty="0" smtClean="0"/>
            <a:t>Competencia</a:t>
          </a:r>
          <a:endParaRPr lang="es-ES" dirty="0"/>
        </a:p>
      </dgm:t>
    </dgm:pt>
    <dgm:pt modelId="{E374C347-58D1-4615-9BF4-5035954B35EE}" type="parTrans" cxnId="{663095D8-8989-442F-98D9-1A7BEE176F4D}">
      <dgm:prSet/>
      <dgm:spPr/>
      <dgm:t>
        <a:bodyPr/>
        <a:lstStyle/>
        <a:p>
          <a:endParaRPr lang="es-ES"/>
        </a:p>
      </dgm:t>
    </dgm:pt>
    <dgm:pt modelId="{6E98B4A9-F8A7-464D-A92E-B61A32D3E82E}" type="sibTrans" cxnId="{663095D8-8989-442F-98D9-1A7BEE176F4D}">
      <dgm:prSet/>
      <dgm:spPr/>
      <dgm:t>
        <a:bodyPr/>
        <a:lstStyle/>
        <a:p>
          <a:endParaRPr lang="es-ES"/>
        </a:p>
      </dgm:t>
    </dgm:pt>
    <dgm:pt modelId="{4387BBD6-7BBB-4825-A727-44339B469E68}">
      <dgm:prSet phldrT="[Texto]"/>
      <dgm:spPr/>
      <dgm:t>
        <a:bodyPr/>
        <a:lstStyle/>
        <a:p>
          <a:r>
            <a:rPr lang="es-419" dirty="0" smtClean="0"/>
            <a:t>Internos</a:t>
          </a:r>
          <a:endParaRPr lang="es-ES" dirty="0"/>
        </a:p>
      </dgm:t>
    </dgm:pt>
    <dgm:pt modelId="{4EF62E5B-56DA-4807-B434-DB71F1077A66}" type="parTrans" cxnId="{100A1FA7-F7BF-48E5-AB41-15C282A0EDB4}">
      <dgm:prSet/>
      <dgm:spPr/>
      <dgm:t>
        <a:bodyPr/>
        <a:lstStyle/>
        <a:p>
          <a:endParaRPr lang="es-ES"/>
        </a:p>
      </dgm:t>
    </dgm:pt>
    <dgm:pt modelId="{F3FB6F8D-6000-44CE-97B3-29B1B364EFC3}" type="sibTrans" cxnId="{100A1FA7-F7BF-48E5-AB41-15C282A0EDB4}">
      <dgm:prSet/>
      <dgm:spPr/>
      <dgm:t>
        <a:bodyPr/>
        <a:lstStyle/>
        <a:p>
          <a:endParaRPr lang="es-ES"/>
        </a:p>
      </dgm:t>
    </dgm:pt>
    <dgm:pt modelId="{FDBF3107-B109-4F86-A129-215709962C72}">
      <dgm:prSet phldrT="[Texto]"/>
      <dgm:spPr/>
      <dgm:t>
        <a:bodyPr/>
        <a:lstStyle/>
        <a:p>
          <a:r>
            <a:rPr lang="es-419" dirty="0" smtClean="0"/>
            <a:t>Areas</a:t>
          </a:r>
          <a:endParaRPr lang="es-ES" dirty="0"/>
        </a:p>
      </dgm:t>
    </dgm:pt>
    <dgm:pt modelId="{FF356992-A195-4AA3-BE70-4CB5E1C901F5}" type="parTrans" cxnId="{10224B2F-8944-40FE-A256-6A88521357BB}">
      <dgm:prSet/>
      <dgm:spPr/>
      <dgm:t>
        <a:bodyPr/>
        <a:lstStyle/>
        <a:p>
          <a:endParaRPr lang="es-ES"/>
        </a:p>
      </dgm:t>
    </dgm:pt>
    <dgm:pt modelId="{6351AF9F-6B6A-45B4-8AF1-E2788779F715}" type="sibTrans" cxnId="{10224B2F-8944-40FE-A256-6A88521357BB}">
      <dgm:prSet/>
      <dgm:spPr/>
      <dgm:t>
        <a:bodyPr/>
        <a:lstStyle/>
        <a:p>
          <a:endParaRPr lang="es-ES"/>
        </a:p>
      </dgm:t>
    </dgm:pt>
    <dgm:pt modelId="{25E44F09-50D3-42A3-894D-5F4A362FD06B}">
      <dgm:prSet phldrT="[Texto]"/>
      <dgm:spPr/>
      <dgm:t>
        <a:bodyPr/>
        <a:lstStyle/>
        <a:p>
          <a:r>
            <a:rPr lang="es-419" dirty="0" smtClean="0"/>
            <a:t>Accionistas</a:t>
          </a:r>
          <a:endParaRPr lang="es-ES" dirty="0"/>
        </a:p>
      </dgm:t>
    </dgm:pt>
    <dgm:pt modelId="{FB1B4897-EE6C-4760-BAB9-2C0EE396DBFA}" type="parTrans" cxnId="{579591B6-7071-4EBD-89DF-F3E620DD2156}">
      <dgm:prSet/>
      <dgm:spPr/>
      <dgm:t>
        <a:bodyPr/>
        <a:lstStyle/>
        <a:p>
          <a:endParaRPr lang="es-ES"/>
        </a:p>
      </dgm:t>
    </dgm:pt>
    <dgm:pt modelId="{7573C8CC-2058-4D06-8D69-FF40D3273B24}" type="sibTrans" cxnId="{579591B6-7071-4EBD-89DF-F3E620DD2156}">
      <dgm:prSet/>
      <dgm:spPr/>
      <dgm:t>
        <a:bodyPr/>
        <a:lstStyle/>
        <a:p>
          <a:endParaRPr lang="es-ES"/>
        </a:p>
      </dgm:t>
    </dgm:pt>
    <dgm:pt modelId="{B544CA3E-7150-4CE1-83E4-39EEE9F9B06A}">
      <dgm:prSet phldrT="[Texto]"/>
      <dgm:spPr/>
      <dgm:t>
        <a:bodyPr/>
        <a:lstStyle/>
        <a:p>
          <a:r>
            <a:rPr lang="es-419" dirty="0" smtClean="0"/>
            <a:t>Mercado y clientes</a:t>
          </a:r>
          <a:endParaRPr lang="es-ES" dirty="0"/>
        </a:p>
      </dgm:t>
    </dgm:pt>
    <dgm:pt modelId="{5423D417-0209-4211-BB06-690CB9683CCF}" type="parTrans" cxnId="{58CFB7F1-F03F-4E96-8540-D8CFF6855AAC}">
      <dgm:prSet/>
      <dgm:spPr/>
      <dgm:t>
        <a:bodyPr/>
        <a:lstStyle/>
        <a:p>
          <a:endParaRPr lang="es-ES"/>
        </a:p>
      </dgm:t>
    </dgm:pt>
    <dgm:pt modelId="{35EE5B28-A5D9-46C0-B90E-357247D0C180}" type="sibTrans" cxnId="{58CFB7F1-F03F-4E96-8540-D8CFF6855AAC}">
      <dgm:prSet/>
      <dgm:spPr/>
      <dgm:t>
        <a:bodyPr/>
        <a:lstStyle/>
        <a:p>
          <a:endParaRPr lang="es-ES"/>
        </a:p>
      </dgm:t>
    </dgm:pt>
    <dgm:pt modelId="{D44CDEB2-D653-47DE-8FD5-A5FAC8C75840}">
      <dgm:prSet phldrT="[Texto]"/>
      <dgm:spPr/>
      <dgm:t>
        <a:bodyPr/>
        <a:lstStyle/>
        <a:p>
          <a:r>
            <a:rPr lang="es-419" dirty="0" smtClean="0"/>
            <a:t>Personal y sindicato</a:t>
          </a:r>
          <a:endParaRPr lang="es-ES" dirty="0"/>
        </a:p>
      </dgm:t>
    </dgm:pt>
    <dgm:pt modelId="{E8AFE4B3-3513-4721-8697-9E071F9518E5}" type="parTrans" cxnId="{5C24D845-374E-4AF3-A3B8-88072C4B3C6F}">
      <dgm:prSet/>
      <dgm:spPr/>
      <dgm:t>
        <a:bodyPr/>
        <a:lstStyle/>
        <a:p>
          <a:endParaRPr lang="es-ES"/>
        </a:p>
      </dgm:t>
    </dgm:pt>
    <dgm:pt modelId="{72BB7C14-EDA8-43C7-A76A-9F2DCA62E6A4}" type="sibTrans" cxnId="{5C24D845-374E-4AF3-A3B8-88072C4B3C6F}">
      <dgm:prSet/>
      <dgm:spPr/>
      <dgm:t>
        <a:bodyPr/>
        <a:lstStyle/>
        <a:p>
          <a:endParaRPr lang="es-ES"/>
        </a:p>
      </dgm:t>
    </dgm:pt>
    <dgm:pt modelId="{97A80711-1449-4A29-9379-842C08BFD620}">
      <dgm:prSet phldrT="[Texto]"/>
      <dgm:spPr/>
      <dgm:t>
        <a:bodyPr/>
        <a:lstStyle/>
        <a:p>
          <a:r>
            <a:rPr lang="es-419" dirty="0" smtClean="0"/>
            <a:t>…</a:t>
          </a:r>
          <a:endParaRPr lang="es-ES" dirty="0"/>
        </a:p>
      </dgm:t>
    </dgm:pt>
    <dgm:pt modelId="{024FF884-49CB-45B6-BFFD-F5B08CA7FAF2}" type="parTrans" cxnId="{D23647FD-72E1-49DF-A093-C57613F5D29B}">
      <dgm:prSet/>
      <dgm:spPr/>
      <dgm:t>
        <a:bodyPr/>
        <a:lstStyle/>
        <a:p>
          <a:endParaRPr lang="es-ES"/>
        </a:p>
      </dgm:t>
    </dgm:pt>
    <dgm:pt modelId="{720955CC-8F29-44AA-BEC5-A14300AF3C31}" type="sibTrans" cxnId="{D23647FD-72E1-49DF-A093-C57613F5D29B}">
      <dgm:prSet/>
      <dgm:spPr/>
      <dgm:t>
        <a:bodyPr/>
        <a:lstStyle/>
        <a:p>
          <a:endParaRPr lang="es-ES"/>
        </a:p>
      </dgm:t>
    </dgm:pt>
    <dgm:pt modelId="{FB2C9931-D4EF-4E86-BF64-21E1CF1826A1}">
      <dgm:prSet phldrT="[Texto]"/>
      <dgm:spPr/>
      <dgm:t>
        <a:bodyPr/>
        <a:lstStyle/>
        <a:p>
          <a:r>
            <a:rPr lang="es-419" dirty="0" smtClean="0"/>
            <a:t>…</a:t>
          </a:r>
          <a:endParaRPr lang="es-ES" dirty="0"/>
        </a:p>
      </dgm:t>
    </dgm:pt>
    <dgm:pt modelId="{8B3A2DB9-9E1E-41BC-8048-4608BCF25CA8}" type="parTrans" cxnId="{9C57B6EA-40A5-49BA-8AC0-8657FCB8DBD5}">
      <dgm:prSet/>
      <dgm:spPr/>
      <dgm:t>
        <a:bodyPr/>
        <a:lstStyle/>
        <a:p>
          <a:endParaRPr lang="es-ES"/>
        </a:p>
      </dgm:t>
    </dgm:pt>
    <dgm:pt modelId="{CACF9DC5-8EDC-476F-A73D-99F0A5E5E53F}" type="sibTrans" cxnId="{9C57B6EA-40A5-49BA-8AC0-8657FCB8DBD5}">
      <dgm:prSet/>
      <dgm:spPr/>
      <dgm:t>
        <a:bodyPr/>
        <a:lstStyle/>
        <a:p>
          <a:endParaRPr lang="es-ES"/>
        </a:p>
      </dgm:t>
    </dgm:pt>
    <dgm:pt modelId="{2A8411F0-F2E4-48DE-B7C8-C469534C1E67}" type="pres">
      <dgm:prSet presAssocID="{1F74DD4A-42C5-4DCD-AC2B-F46B4AD8EBA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D9C7B7F3-C554-4535-90AD-A3CDDE3A6212}" type="pres">
      <dgm:prSet presAssocID="{960CDC8F-3704-4220-AE08-CA7E757CC5AB}" presName="compNode" presStyleCnt="0"/>
      <dgm:spPr/>
    </dgm:pt>
    <dgm:pt modelId="{26EBFA6A-6F03-40BB-B360-964D5E2F7DB3}" type="pres">
      <dgm:prSet presAssocID="{960CDC8F-3704-4220-AE08-CA7E757CC5AB}" presName="aNode" presStyleLbl="bgShp" presStyleIdx="0" presStyleCnt="2"/>
      <dgm:spPr/>
      <dgm:t>
        <a:bodyPr/>
        <a:lstStyle/>
        <a:p>
          <a:endParaRPr lang="es-ES"/>
        </a:p>
      </dgm:t>
    </dgm:pt>
    <dgm:pt modelId="{5FA23CD6-6D43-4520-8AD3-5A71B9B59548}" type="pres">
      <dgm:prSet presAssocID="{960CDC8F-3704-4220-AE08-CA7E757CC5AB}" presName="textNode" presStyleLbl="bgShp" presStyleIdx="0" presStyleCnt="2"/>
      <dgm:spPr/>
      <dgm:t>
        <a:bodyPr/>
        <a:lstStyle/>
        <a:p>
          <a:endParaRPr lang="es-ES"/>
        </a:p>
      </dgm:t>
    </dgm:pt>
    <dgm:pt modelId="{89DEDB0A-7D16-4D65-814B-3647D9BEDF51}" type="pres">
      <dgm:prSet presAssocID="{960CDC8F-3704-4220-AE08-CA7E757CC5AB}" presName="compChildNode" presStyleCnt="0"/>
      <dgm:spPr/>
    </dgm:pt>
    <dgm:pt modelId="{391CDB39-2C20-4F32-8D3E-3115C762EB9F}" type="pres">
      <dgm:prSet presAssocID="{960CDC8F-3704-4220-AE08-CA7E757CC5AB}" presName="theInnerList" presStyleCnt="0"/>
      <dgm:spPr/>
    </dgm:pt>
    <dgm:pt modelId="{54B94B8D-E562-4D64-AB73-42EED81A71A7}" type="pres">
      <dgm:prSet presAssocID="{BE6ED869-E8AE-41C5-AF03-EC4040CAADAD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BF53B81-8CFC-4498-9768-224643FD7522}" type="pres">
      <dgm:prSet presAssocID="{BE6ED869-E8AE-41C5-AF03-EC4040CAADAD}" presName="aSpace2" presStyleCnt="0"/>
      <dgm:spPr/>
    </dgm:pt>
    <dgm:pt modelId="{791753ED-BAD0-4CE1-8404-F94EA3925838}" type="pres">
      <dgm:prSet presAssocID="{04532D70-A6DF-4E04-97AD-99EB47928F4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C8673333-28C9-4A22-83BC-D45CD0B97593}" type="pres">
      <dgm:prSet presAssocID="{04532D70-A6DF-4E04-97AD-99EB47928F46}" presName="aSpace2" presStyleCnt="0"/>
      <dgm:spPr/>
    </dgm:pt>
    <dgm:pt modelId="{5F314DFB-4F62-4B74-9F1D-31F4947F8009}" type="pres">
      <dgm:prSet presAssocID="{B544CA3E-7150-4CE1-83E4-39EEE9F9B06A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4C53AAB6-4933-49B2-A67B-8E21D6366EC5}" type="pres">
      <dgm:prSet presAssocID="{B544CA3E-7150-4CE1-83E4-39EEE9F9B06A}" presName="aSpace2" presStyleCnt="0"/>
      <dgm:spPr/>
    </dgm:pt>
    <dgm:pt modelId="{37835C37-5413-439D-9170-E547B32CDEF3}" type="pres">
      <dgm:prSet presAssocID="{FB2C9931-D4EF-4E86-BF64-21E1CF1826A1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CBE43EB-6417-4225-B213-1AEE8A530DCE}" type="pres">
      <dgm:prSet presAssocID="{960CDC8F-3704-4220-AE08-CA7E757CC5AB}" presName="aSpace" presStyleCnt="0"/>
      <dgm:spPr/>
    </dgm:pt>
    <dgm:pt modelId="{E81B4ECE-FA50-4EF0-94A5-45F82F4E76B8}" type="pres">
      <dgm:prSet presAssocID="{4387BBD6-7BBB-4825-A727-44339B469E68}" presName="compNode" presStyleCnt="0"/>
      <dgm:spPr/>
    </dgm:pt>
    <dgm:pt modelId="{CBE1B430-4D7B-4A2D-AEE9-8FF13543E867}" type="pres">
      <dgm:prSet presAssocID="{4387BBD6-7BBB-4825-A727-44339B469E68}" presName="aNode" presStyleLbl="bgShp" presStyleIdx="1" presStyleCnt="2"/>
      <dgm:spPr/>
      <dgm:t>
        <a:bodyPr/>
        <a:lstStyle/>
        <a:p>
          <a:endParaRPr lang="es-UY"/>
        </a:p>
      </dgm:t>
    </dgm:pt>
    <dgm:pt modelId="{B46646B6-1223-4F75-85FF-85C3C06D9604}" type="pres">
      <dgm:prSet presAssocID="{4387BBD6-7BBB-4825-A727-44339B469E68}" presName="textNode" presStyleLbl="bgShp" presStyleIdx="1" presStyleCnt="2"/>
      <dgm:spPr/>
      <dgm:t>
        <a:bodyPr/>
        <a:lstStyle/>
        <a:p>
          <a:endParaRPr lang="es-UY"/>
        </a:p>
      </dgm:t>
    </dgm:pt>
    <dgm:pt modelId="{95A69765-39C2-4460-845C-CC258A12A2B2}" type="pres">
      <dgm:prSet presAssocID="{4387BBD6-7BBB-4825-A727-44339B469E68}" presName="compChildNode" presStyleCnt="0"/>
      <dgm:spPr/>
    </dgm:pt>
    <dgm:pt modelId="{4E4531B4-095B-4FC9-A89E-EDEEB250EC0A}" type="pres">
      <dgm:prSet presAssocID="{4387BBD6-7BBB-4825-A727-44339B469E68}" presName="theInnerList" presStyleCnt="0"/>
      <dgm:spPr/>
    </dgm:pt>
    <dgm:pt modelId="{8C47B1F1-990B-46A7-AAE9-F6B17F48480D}" type="pres">
      <dgm:prSet presAssocID="{FDBF3107-B109-4F86-A129-215709962C72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9A0B375-3CD1-4271-80ED-750E2A3F4A83}" type="pres">
      <dgm:prSet presAssocID="{FDBF3107-B109-4F86-A129-215709962C72}" presName="aSpace2" presStyleCnt="0"/>
      <dgm:spPr/>
    </dgm:pt>
    <dgm:pt modelId="{D172E916-C1D2-4120-BDA6-DDA778F18190}" type="pres">
      <dgm:prSet presAssocID="{25E44F09-50D3-42A3-894D-5F4A362FD06B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416C8110-E0E3-40A7-926F-D9D933CA2647}" type="pres">
      <dgm:prSet presAssocID="{25E44F09-50D3-42A3-894D-5F4A362FD06B}" presName="aSpace2" presStyleCnt="0"/>
      <dgm:spPr/>
    </dgm:pt>
    <dgm:pt modelId="{EEC1CF43-09BC-4173-B077-4E712E124098}" type="pres">
      <dgm:prSet presAssocID="{D44CDEB2-D653-47DE-8FD5-A5FAC8C75840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754A18E-2498-4A67-9EF4-1A0D4047353C}" type="pres">
      <dgm:prSet presAssocID="{D44CDEB2-D653-47DE-8FD5-A5FAC8C75840}" presName="aSpace2" presStyleCnt="0"/>
      <dgm:spPr/>
    </dgm:pt>
    <dgm:pt modelId="{9E254FF3-DAD0-4AB8-A62F-A8A87191CC59}" type="pres">
      <dgm:prSet presAssocID="{97A80711-1449-4A29-9379-842C08BFD620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CB38E9BF-1466-4141-9056-7AC6AA7A9986}" srcId="{1F74DD4A-42C5-4DCD-AC2B-F46B4AD8EBAA}" destId="{960CDC8F-3704-4220-AE08-CA7E757CC5AB}" srcOrd="0" destOrd="0" parTransId="{A093B7C9-400A-4F50-96F8-B704D0367898}" sibTransId="{00AB6A08-F64C-421B-9581-D2E56B85942B}"/>
    <dgm:cxn modelId="{13674D6E-2C7F-4B46-B407-D1524B01738D}" type="presOf" srcId="{D44CDEB2-D653-47DE-8FD5-A5FAC8C75840}" destId="{EEC1CF43-09BC-4173-B077-4E712E124098}" srcOrd="0" destOrd="0" presId="urn:microsoft.com/office/officeart/2005/8/layout/lProcess2"/>
    <dgm:cxn modelId="{C3AE6F11-5A92-4272-83AF-5B9E36E9B81F}" type="presOf" srcId="{FDBF3107-B109-4F86-A129-215709962C72}" destId="{8C47B1F1-990B-46A7-AAE9-F6B17F48480D}" srcOrd="0" destOrd="0" presId="urn:microsoft.com/office/officeart/2005/8/layout/lProcess2"/>
    <dgm:cxn modelId="{C8C5DD70-8879-477E-BEC1-3F761493DD4D}" srcId="{960CDC8F-3704-4220-AE08-CA7E757CC5AB}" destId="{BE6ED869-E8AE-41C5-AF03-EC4040CAADAD}" srcOrd="0" destOrd="0" parTransId="{BE1914B7-5248-4C9B-8131-1BF63BEC014F}" sibTransId="{5A383E38-6837-4A16-91F2-16AD5BC86336}"/>
    <dgm:cxn modelId="{0AB19485-A4A1-4E4B-8E62-9E61EADE4E09}" type="presOf" srcId="{960CDC8F-3704-4220-AE08-CA7E757CC5AB}" destId="{5FA23CD6-6D43-4520-8AD3-5A71B9B59548}" srcOrd="1" destOrd="0" presId="urn:microsoft.com/office/officeart/2005/8/layout/lProcess2"/>
    <dgm:cxn modelId="{0957016D-6C76-45D3-8F63-379FE32AB4F7}" type="presOf" srcId="{04532D70-A6DF-4E04-97AD-99EB47928F46}" destId="{791753ED-BAD0-4CE1-8404-F94EA3925838}" srcOrd="0" destOrd="0" presId="urn:microsoft.com/office/officeart/2005/8/layout/lProcess2"/>
    <dgm:cxn modelId="{7ED6F392-43D5-4DF6-A1FD-E8FD915639B1}" type="presOf" srcId="{FB2C9931-D4EF-4E86-BF64-21E1CF1826A1}" destId="{37835C37-5413-439D-9170-E547B32CDEF3}" srcOrd="0" destOrd="0" presId="urn:microsoft.com/office/officeart/2005/8/layout/lProcess2"/>
    <dgm:cxn modelId="{9EA782F1-788F-4330-A08A-DC494DF113FD}" type="presOf" srcId="{4387BBD6-7BBB-4825-A727-44339B469E68}" destId="{CBE1B430-4D7B-4A2D-AEE9-8FF13543E867}" srcOrd="0" destOrd="0" presId="urn:microsoft.com/office/officeart/2005/8/layout/lProcess2"/>
    <dgm:cxn modelId="{D23647FD-72E1-49DF-A093-C57613F5D29B}" srcId="{4387BBD6-7BBB-4825-A727-44339B469E68}" destId="{97A80711-1449-4A29-9379-842C08BFD620}" srcOrd="3" destOrd="0" parTransId="{024FF884-49CB-45B6-BFFD-F5B08CA7FAF2}" sibTransId="{720955CC-8F29-44AA-BEC5-A14300AF3C31}"/>
    <dgm:cxn modelId="{70585D40-BF29-441D-A297-5E541B4B3275}" type="presOf" srcId="{B544CA3E-7150-4CE1-83E4-39EEE9F9B06A}" destId="{5F314DFB-4F62-4B74-9F1D-31F4947F8009}" srcOrd="0" destOrd="0" presId="urn:microsoft.com/office/officeart/2005/8/layout/lProcess2"/>
    <dgm:cxn modelId="{5C24D845-374E-4AF3-A3B8-88072C4B3C6F}" srcId="{4387BBD6-7BBB-4825-A727-44339B469E68}" destId="{D44CDEB2-D653-47DE-8FD5-A5FAC8C75840}" srcOrd="2" destOrd="0" parTransId="{E8AFE4B3-3513-4721-8697-9E071F9518E5}" sibTransId="{72BB7C14-EDA8-43C7-A76A-9F2DCA62E6A4}"/>
    <dgm:cxn modelId="{186D5A7E-5DAC-4917-BF5D-A908B64E389C}" type="presOf" srcId="{1F74DD4A-42C5-4DCD-AC2B-F46B4AD8EBAA}" destId="{2A8411F0-F2E4-48DE-B7C8-C469534C1E67}" srcOrd="0" destOrd="0" presId="urn:microsoft.com/office/officeart/2005/8/layout/lProcess2"/>
    <dgm:cxn modelId="{10224B2F-8944-40FE-A256-6A88521357BB}" srcId="{4387BBD6-7BBB-4825-A727-44339B469E68}" destId="{FDBF3107-B109-4F86-A129-215709962C72}" srcOrd="0" destOrd="0" parTransId="{FF356992-A195-4AA3-BE70-4CB5E1C901F5}" sibTransId="{6351AF9F-6B6A-45B4-8AF1-E2788779F715}"/>
    <dgm:cxn modelId="{C37ABDBF-E764-42C7-86AC-B618CEA9CCEB}" type="presOf" srcId="{960CDC8F-3704-4220-AE08-CA7E757CC5AB}" destId="{26EBFA6A-6F03-40BB-B360-964D5E2F7DB3}" srcOrd="0" destOrd="0" presId="urn:microsoft.com/office/officeart/2005/8/layout/lProcess2"/>
    <dgm:cxn modelId="{100A1FA7-F7BF-48E5-AB41-15C282A0EDB4}" srcId="{1F74DD4A-42C5-4DCD-AC2B-F46B4AD8EBAA}" destId="{4387BBD6-7BBB-4825-A727-44339B469E68}" srcOrd="1" destOrd="0" parTransId="{4EF62E5B-56DA-4807-B434-DB71F1077A66}" sibTransId="{F3FB6F8D-6000-44CE-97B3-29B1B364EFC3}"/>
    <dgm:cxn modelId="{9C57B6EA-40A5-49BA-8AC0-8657FCB8DBD5}" srcId="{960CDC8F-3704-4220-AE08-CA7E757CC5AB}" destId="{FB2C9931-D4EF-4E86-BF64-21E1CF1826A1}" srcOrd="3" destOrd="0" parTransId="{8B3A2DB9-9E1E-41BC-8048-4608BCF25CA8}" sibTransId="{CACF9DC5-8EDC-476F-A73D-99F0A5E5E53F}"/>
    <dgm:cxn modelId="{663095D8-8989-442F-98D9-1A7BEE176F4D}" srcId="{960CDC8F-3704-4220-AE08-CA7E757CC5AB}" destId="{04532D70-A6DF-4E04-97AD-99EB47928F46}" srcOrd="1" destOrd="0" parTransId="{E374C347-58D1-4615-9BF4-5035954B35EE}" sibTransId="{6E98B4A9-F8A7-464D-A92E-B61A32D3E82E}"/>
    <dgm:cxn modelId="{7DB96955-D33B-4FCA-9051-3B8541D1BAD7}" type="presOf" srcId="{97A80711-1449-4A29-9379-842C08BFD620}" destId="{9E254FF3-DAD0-4AB8-A62F-A8A87191CC59}" srcOrd="0" destOrd="0" presId="urn:microsoft.com/office/officeart/2005/8/layout/lProcess2"/>
    <dgm:cxn modelId="{579591B6-7071-4EBD-89DF-F3E620DD2156}" srcId="{4387BBD6-7BBB-4825-A727-44339B469E68}" destId="{25E44F09-50D3-42A3-894D-5F4A362FD06B}" srcOrd="1" destOrd="0" parTransId="{FB1B4897-EE6C-4760-BAB9-2C0EE396DBFA}" sibTransId="{7573C8CC-2058-4D06-8D69-FF40D3273B24}"/>
    <dgm:cxn modelId="{65E284C4-E136-42E7-865E-D034CF59750C}" type="presOf" srcId="{BE6ED869-E8AE-41C5-AF03-EC4040CAADAD}" destId="{54B94B8D-E562-4D64-AB73-42EED81A71A7}" srcOrd="0" destOrd="0" presId="urn:microsoft.com/office/officeart/2005/8/layout/lProcess2"/>
    <dgm:cxn modelId="{BF2B034F-8E34-4CAD-8F20-C42C67B864E5}" type="presOf" srcId="{25E44F09-50D3-42A3-894D-5F4A362FD06B}" destId="{D172E916-C1D2-4120-BDA6-DDA778F18190}" srcOrd="0" destOrd="0" presId="urn:microsoft.com/office/officeart/2005/8/layout/lProcess2"/>
    <dgm:cxn modelId="{58CFB7F1-F03F-4E96-8540-D8CFF6855AAC}" srcId="{960CDC8F-3704-4220-AE08-CA7E757CC5AB}" destId="{B544CA3E-7150-4CE1-83E4-39EEE9F9B06A}" srcOrd="2" destOrd="0" parTransId="{5423D417-0209-4211-BB06-690CB9683CCF}" sibTransId="{35EE5B28-A5D9-46C0-B90E-357247D0C180}"/>
    <dgm:cxn modelId="{B009E050-1C8A-46F2-B916-9DBACB08ADEF}" type="presOf" srcId="{4387BBD6-7BBB-4825-A727-44339B469E68}" destId="{B46646B6-1223-4F75-85FF-85C3C06D9604}" srcOrd="1" destOrd="0" presId="urn:microsoft.com/office/officeart/2005/8/layout/lProcess2"/>
    <dgm:cxn modelId="{DE176C5D-4209-4CDD-99E4-637FB8000543}" type="presParOf" srcId="{2A8411F0-F2E4-48DE-B7C8-C469534C1E67}" destId="{D9C7B7F3-C554-4535-90AD-A3CDDE3A6212}" srcOrd="0" destOrd="0" presId="urn:microsoft.com/office/officeart/2005/8/layout/lProcess2"/>
    <dgm:cxn modelId="{D777F260-3807-4F45-AF87-64B7617F350F}" type="presParOf" srcId="{D9C7B7F3-C554-4535-90AD-A3CDDE3A6212}" destId="{26EBFA6A-6F03-40BB-B360-964D5E2F7DB3}" srcOrd="0" destOrd="0" presId="urn:microsoft.com/office/officeart/2005/8/layout/lProcess2"/>
    <dgm:cxn modelId="{3A459D5D-7778-4EA2-A76D-A5530096A68E}" type="presParOf" srcId="{D9C7B7F3-C554-4535-90AD-A3CDDE3A6212}" destId="{5FA23CD6-6D43-4520-8AD3-5A71B9B59548}" srcOrd="1" destOrd="0" presId="urn:microsoft.com/office/officeart/2005/8/layout/lProcess2"/>
    <dgm:cxn modelId="{93FF8842-7016-493E-812D-EA0EF7BE8EFF}" type="presParOf" srcId="{D9C7B7F3-C554-4535-90AD-A3CDDE3A6212}" destId="{89DEDB0A-7D16-4D65-814B-3647D9BEDF51}" srcOrd="2" destOrd="0" presId="urn:microsoft.com/office/officeart/2005/8/layout/lProcess2"/>
    <dgm:cxn modelId="{05E8A98B-9DFD-45F9-871E-CBC87571D722}" type="presParOf" srcId="{89DEDB0A-7D16-4D65-814B-3647D9BEDF51}" destId="{391CDB39-2C20-4F32-8D3E-3115C762EB9F}" srcOrd="0" destOrd="0" presId="urn:microsoft.com/office/officeart/2005/8/layout/lProcess2"/>
    <dgm:cxn modelId="{B6F589DA-E3F4-4838-9995-7554FDB2110B}" type="presParOf" srcId="{391CDB39-2C20-4F32-8D3E-3115C762EB9F}" destId="{54B94B8D-E562-4D64-AB73-42EED81A71A7}" srcOrd="0" destOrd="0" presId="urn:microsoft.com/office/officeart/2005/8/layout/lProcess2"/>
    <dgm:cxn modelId="{DBF7D396-4812-49B9-B82D-9DCDBFF7BDF9}" type="presParOf" srcId="{391CDB39-2C20-4F32-8D3E-3115C762EB9F}" destId="{FBF53B81-8CFC-4498-9768-224643FD7522}" srcOrd="1" destOrd="0" presId="urn:microsoft.com/office/officeart/2005/8/layout/lProcess2"/>
    <dgm:cxn modelId="{E07C909E-64A3-4EC0-A06E-0012A326AD8B}" type="presParOf" srcId="{391CDB39-2C20-4F32-8D3E-3115C762EB9F}" destId="{791753ED-BAD0-4CE1-8404-F94EA3925838}" srcOrd="2" destOrd="0" presId="urn:microsoft.com/office/officeart/2005/8/layout/lProcess2"/>
    <dgm:cxn modelId="{B0E9E3C2-F31B-4EFE-8670-E02C11A1792B}" type="presParOf" srcId="{391CDB39-2C20-4F32-8D3E-3115C762EB9F}" destId="{C8673333-28C9-4A22-83BC-D45CD0B97593}" srcOrd="3" destOrd="0" presId="urn:microsoft.com/office/officeart/2005/8/layout/lProcess2"/>
    <dgm:cxn modelId="{CED5217B-F90C-424B-9C2F-06D2D368C348}" type="presParOf" srcId="{391CDB39-2C20-4F32-8D3E-3115C762EB9F}" destId="{5F314DFB-4F62-4B74-9F1D-31F4947F8009}" srcOrd="4" destOrd="0" presId="urn:microsoft.com/office/officeart/2005/8/layout/lProcess2"/>
    <dgm:cxn modelId="{515751C7-93A7-496E-B06C-F79186FA9C86}" type="presParOf" srcId="{391CDB39-2C20-4F32-8D3E-3115C762EB9F}" destId="{4C53AAB6-4933-49B2-A67B-8E21D6366EC5}" srcOrd="5" destOrd="0" presId="urn:microsoft.com/office/officeart/2005/8/layout/lProcess2"/>
    <dgm:cxn modelId="{9E40FDE3-6D1D-441E-AF20-2355B463E952}" type="presParOf" srcId="{391CDB39-2C20-4F32-8D3E-3115C762EB9F}" destId="{37835C37-5413-439D-9170-E547B32CDEF3}" srcOrd="6" destOrd="0" presId="urn:microsoft.com/office/officeart/2005/8/layout/lProcess2"/>
    <dgm:cxn modelId="{0BDB950B-B022-45FB-88C5-54102B3560D7}" type="presParOf" srcId="{2A8411F0-F2E4-48DE-B7C8-C469534C1E67}" destId="{ACBE43EB-6417-4225-B213-1AEE8A530DCE}" srcOrd="1" destOrd="0" presId="urn:microsoft.com/office/officeart/2005/8/layout/lProcess2"/>
    <dgm:cxn modelId="{AECF0AC4-3E7F-4BDC-9C17-47D7EB9DDDA3}" type="presParOf" srcId="{2A8411F0-F2E4-48DE-B7C8-C469534C1E67}" destId="{E81B4ECE-FA50-4EF0-94A5-45F82F4E76B8}" srcOrd="2" destOrd="0" presId="urn:microsoft.com/office/officeart/2005/8/layout/lProcess2"/>
    <dgm:cxn modelId="{B18ECD78-AFF1-4C98-9D57-CA9B8DE6892D}" type="presParOf" srcId="{E81B4ECE-FA50-4EF0-94A5-45F82F4E76B8}" destId="{CBE1B430-4D7B-4A2D-AEE9-8FF13543E867}" srcOrd="0" destOrd="0" presId="urn:microsoft.com/office/officeart/2005/8/layout/lProcess2"/>
    <dgm:cxn modelId="{DEE04BA1-5E85-495E-829A-A5514A513FED}" type="presParOf" srcId="{E81B4ECE-FA50-4EF0-94A5-45F82F4E76B8}" destId="{B46646B6-1223-4F75-85FF-85C3C06D9604}" srcOrd="1" destOrd="0" presId="urn:microsoft.com/office/officeart/2005/8/layout/lProcess2"/>
    <dgm:cxn modelId="{F8BA6408-F8CA-46B5-819F-9216AA76D754}" type="presParOf" srcId="{E81B4ECE-FA50-4EF0-94A5-45F82F4E76B8}" destId="{95A69765-39C2-4460-845C-CC258A12A2B2}" srcOrd="2" destOrd="0" presId="urn:microsoft.com/office/officeart/2005/8/layout/lProcess2"/>
    <dgm:cxn modelId="{7A290900-92FE-4F48-BC64-5679BF86BE6D}" type="presParOf" srcId="{95A69765-39C2-4460-845C-CC258A12A2B2}" destId="{4E4531B4-095B-4FC9-A89E-EDEEB250EC0A}" srcOrd="0" destOrd="0" presId="urn:microsoft.com/office/officeart/2005/8/layout/lProcess2"/>
    <dgm:cxn modelId="{47A3A3E4-F31C-46C2-ACA9-91F2715BA8C4}" type="presParOf" srcId="{4E4531B4-095B-4FC9-A89E-EDEEB250EC0A}" destId="{8C47B1F1-990B-46A7-AAE9-F6B17F48480D}" srcOrd="0" destOrd="0" presId="urn:microsoft.com/office/officeart/2005/8/layout/lProcess2"/>
    <dgm:cxn modelId="{04D15D54-4520-42C2-A324-966DD516C6CA}" type="presParOf" srcId="{4E4531B4-095B-4FC9-A89E-EDEEB250EC0A}" destId="{19A0B375-3CD1-4271-80ED-750E2A3F4A83}" srcOrd="1" destOrd="0" presId="urn:microsoft.com/office/officeart/2005/8/layout/lProcess2"/>
    <dgm:cxn modelId="{4D038C89-C943-445B-B1C8-3A7928F41596}" type="presParOf" srcId="{4E4531B4-095B-4FC9-A89E-EDEEB250EC0A}" destId="{D172E916-C1D2-4120-BDA6-DDA778F18190}" srcOrd="2" destOrd="0" presId="urn:microsoft.com/office/officeart/2005/8/layout/lProcess2"/>
    <dgm:cxn modelId="{5B37BC82-9410-4254-8D4F-20A3CD05E723}" type="presParOf" srcId="{4E4531B4-095B-4FC9-A89E-EDEEB250EC0A}" destId="{416C8110-E0E3-40A7-926F-D9D933CA2647}" srcOrd="3" destOrd="0" presId="urn:microsoft.com/office/officeart/2005/8/layout/lProcess2"/>
    <dgm:cxn modelId="{47F1C71B-61A9-436D-A7F6-081F80313C7B}" type="presParOf" srcId="{4E4531B4-095B-4FC9-A89E-EDEEB250EC0A}" destId="{EEC1CF43-09BC-4173-B077-4E712E124098}" srcOrd="4" destOrd="0" presId="urn:microsoft.com/office/officeart/2005/8/layout/lProcess2"/>
    <dgm:cxn modelId="{7ED426DB-CB66-4A63-943F-81E067E36607}" type="presParOf" srcId="{4E4531B4-095B-4FC9-A89E-EDEEB250EC0A}" destId="{E754A18E-2498-4A67-9EF4-1A0D4047353C}" srcOrd="5" destOrd="0" presId="urn:microsoft.com/office/officeart/2005/8/layout/lProcess2"/>
    <dgm:cxn modelId="{5BF8BCB5-D641-4F1A-8141-B3ABA3EC7870}" type="presParOf" srcId="{4E4531B4-095B-4FC9-A89E-EDEEB250EC0A}" destId="{9E254FF3-DAD0-4AB8-A62F-A8A87191CC59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5DE8F2-206C-4730-905F-4E216DB995C2}" type="doc">
      <dgm:prSet loTypeId="urn:microsoft.com/office/officeart/2005/8/layout/radial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CD2683F-A7E8-4EB3-8F3F-E808E3FDA26E}">
      <dgm:prSet phldrT="[Texto]" custT="1"/>
      <dgm:spPr/>
      <dgm:t>
        <a:bodyPr/>
        <a:lstStyle/>
        <a:p>
          <a:r>
            <a:rPr lang="es-419" sz="2400" dirty="0" smtClean="0"/>
            <a:t>Dirección</a:t>
          </a:r>
          <a:endParaRPr lang="es-ES" sz="3300" dirty="0"/>
        </a:p>
      </dgm:t>
    </dgm:pt>
    <dgm:pt modelId="{E804F863-F15F-45D9-AEF0-705DF5670B1E}" type="parTrans" cxnId="{0CA5E2B3-7288-4306-AAB2-A940A520A3C3}">
      <dgm:prSet/>
      <dgm:spPr/>
      <dgm:t>
        <a:bodyPr/>
        <a:lstStyle/>
        <a:p>
          <a:endParaRPr lang="es-ES"/>
        </a:p>
      </dgm:t>
    </dgm:pt>
    <dgm:pt modelId="{2809971C-D928-41C8-A5CA-8D52A9A70E14}" type="sibTrans" cxnId="{0CA5E2B3-7288-4306-AAB2-A940A520A3C3}">
      <dgm:prSet/>
      <dgm:spPr/>
      <dgm:t>
        <a:bodyPr/>
        <a:lstStyle/>
        <a:p>
          <a:endParaRPr lang="es-ES"/>
        </a:p>
      </dgm:t>
    </dgm:pt>
    <dgm:pt modelId="{CF994A15-737D-4DBE-B418-865E1CDED55B}">
      <dgm:prSet phldrT="[Texto]" custT="1"/>
      <dgm:spPr/>
      <dgm:t>
        <a:bodyPr/>
        <a:lstStyle/>
        <a:p>
          <a:r>
            <a:rPr lang="es-419" sz="1600" dirty="0" smtClean="0"/>
            <a:t>Personal</a:t>
          </a:r>
          <a:endParaRPr lang="es-ES" sz="1600" dirty="0"/>
        </a:p>
      </dgm:t>
    </dgm:pt>
    <dgm:pt modelId="{C0F9D0A3-7DF6-4B35-BC91-90C3282312CB}" type="parTrans" cxnId="{25CE9010-1D72-4B1E-A9B4-0D7C2F20C8F8}">
      <dgm:prSet/>
      <dgm:spPr/>
      <dgm:t>
        <a:bodyPr/>
        <a:lstStyle/>
        <a:p>
          <a:endParaRPr lang="es-ES"/>
        </a:p>
      </dgm:t>
    </dgm:pt>
    <dgm:pt modelId="{C24DF93E-77FA-4DE0-BE95-0F410675E5CB}" type="sibTrans" cxnId="{25CE9010-1D72-4B1E-A9B4-0D7C2F20C8F8}">
      <dgm:prSet/>
      <dgm:spPr/>
      <dgm:t>
        <a:bodyPr/>
        <a:lstStyle/>
        <a:p>
          <a:endParaRPr lang="es-ES"/>
        </a:p>
      </dgm:t>
    </dgm:pt>
    <dgm:pt modelId="{A6F25A11-F057-4149-9562-BA1F22F65789}">
      <dgm:prSet phldrT="[Texto]" custT="1"/>
      <dgm:spPr/>
      <dgm:t>
        <a:bodyPr/>
        <a:lstStyle/>
        <a:p>
          <a:r>
            <a:rPr lang="es-419" sz="1600" dirty="0" smtClean="0"/>
            <a:t>Producción</a:t>
          </a:r>
          <a:endParaRPr lang="es-ES" sz="1600" dirty="0"/>
        </a:p>
      </dgm:t>
    </dgm:pt>
    <dgm:pt modelId="{77FD3582-A0F7-4839-B4B7-0C221EF67FF4}" type="parTrans" cxnId="{B481ACC2-C2DE-4FAC-BAED-6EE2F1D22B6F}">
      <dgm:prSet/>
      <dgm:spPr/>
      <dgm:t>
        <a:bodyPr/>
        <a:lstStyle/>
        <a:p>
          <a:endParaRPr lang="es-ES"/>
        </a:p>
      </dgm:t>
    </dgm:pt>
    <dgm:pt modelId="{DA843761-3BFF-4CCE-84CE-A07DDE3512A6}" type="sibTrans" cxnId="{B481ACC2-C2DE-4FAC-BAED-6EE2F1D22B6F}">
      <dgm:prSet/>
      <dgm:spPr/>
      <dgm:t>
        <a:bodyPr/>
        <a:lstStyle/>
        <a:p>
          <a:endParaRPr lang="es-ES"/>
        </a:p>
      </dgm:t>
    </dgm:pt>
    <dgm:pt modelId="{8DEE5657-BF42-42BF-9964-FA2B72CF91B4}">
      <dgm:prSet phldrT="[Texto]" custT="1"/>
      <dgm:spPr/>
      <dgm:t>
        <a:bodyPr/>
        <a:lstStyle/>
        <a:p>
          <a:r>
            <a:rPr lang="es-419" sz="1600" dirty="0" smtClean="0"/>
            <a:t>Finanzas</a:t>
          </a:r>
          <a:endParaRPr lang="es-ES" sz="1600" dirty="0"/>
        </a:p>
      </dgm:t>
    </dgm:pt>
    <dgm:pt modelId="{712B6FE2-DD9E-4F42-BBA3-0AF061224E6F}" type="parTrans" cxnId="{D9392F4A-1D60-4C6D-873A-3CECDC67D1F7}">
      <dgm:prSet/>
      <dgm:spPr/>
      <dgm:t>
        <a:bodyPr/>
        <a:lstStyle/>
        <a:p>
          <a:endParaRPr lang="es-ES"/>
        </a:p>
      </dgm:t>
    </dgm:pt>
    <dgm:pt modelId="{1EF26A01-4328-4354-B6F2-5F08365B906B}" type="sibTrans" cxnId="{D9392F4A-1D60-4C6D-873A-3CECDC67D1F7}">
      <dgm:prSet/>
      <dgm:spPr/>
      <dgm:t>
        <a:bodyPr/>
        <a:lstStyle/>
        <a:p>
          <a:endParaRPr lang="es-ES"/>
        </a:p>
      </dgm:t>
    </dgm:pt>
    <dgm:pt modelId="{DA4F4354-A941-429E-B66E-7A431462AF0A}">
      <dgm:prSet phldrT="[Texto]" custT="1"/>
      <dgm:spPr/>
      <dgm:t>
        <a:bodyPr/>
        <a:lstStyle/>
        <a:p>
          <a:r>
            <a:rPr lang="es-419" sz="1600" dirty="0" smtClean="0"/>
            <a:t>Comercialización</a:t>
          </a:r>
          <a:endParaRPr lang="es-ES" sz="1600" dirty="0"/>
        </a:p>
      </dgm:t>
    </dgm:pt>
    <dgm:pt modelId="{B86A90B2-D651-426B-B0AD-1A2D67D963FB}" type="parTrans" cxnId="{F61B3FDD-3C87-4611-9A38-2A4BF45F678E}">
      <dgm:prSet/>
      <dgm:spPr/>
      <dgm:t>
        <a:bodyPr/>
        <a:lstStyle/>
        <a:p>
          <a:endParaRPr lang="es-ES"/>
        </a:p>
      </dgm:t>
    </dgm:pt>
    <dgm:pt modelId="{EC3B1754-5FC1-4EC4-AF27-E8064D26C451}" type="sibTrans" cxnId="{F61B3FDD-3C87-4611-9A38-2A4BF45F678E}">
      <dgm:prSet/>
      <dgm:spPr/>
      <dgm:t>
        <a:bodyPr/>
        <a:lstStyle/>
        <a:p>
          <a:endParaRPr lang="es-ES"/>
        </a:p>
      </dgm:t>
    </dgm:pt>
    <dgm:pt modelId="{BE5F9600-6C76-4E67-9E77-943CC850660E}">
      <dgm:prSet phldrT="[Texto]" custT="1"/>
      <dgm:spPr/>
      <dgm:t>
        <a:bodyPr/>
        <a:lstStyle/>
        <a:p>
          <a:r>
            <a:rPr lang="es-419" sz="1600" dirty="0" smtClean="0"/>
            <a:t>Accionistas</a:t>
          </a:r>
          <a:endParaRPr lang="es-ES" sz="1600" dirty="0"/>
        </a:p>
      </dgm:t>
    </dgm:pt>
    <dgm:pt modelId="{98389B06-F4B6-4115-8930-4F1017265603}" type="parTrans" cxnId="{51B2BFE6-5E79-4FAD-88EF-589D56ECBA90}">
      <dgm:prSet/>
      <dgm:spPr/>
      <dgm:t>
        <a:bodyPr/>
        <a:lstStyle/>
        <a:p>
          <a:endParaRPr lang="es-ES"/>
        </a:p>
      </dgm:t>
    </dgm:pt>
    <dgm:pt modelId="{FC676993-3F5A-49D0-8ED9-ED32664B058B}" type="sibTrans" cxnId="{51B2BFE6-5E79-4FAD-88EF-589D56ECBA90}">
      <dgm:prSet/>
      <dgm:spPr/>
      <dgm:t>
        <a:bodyPr/>
        <a:lstStyle/>
        <a:p>
          <a:endParaRPr lang="es-ES"/>
        </a:p>
      </dgm:t>
    </dgm:pt>
    <dgm:pt modelId="{278463A3-0B0F-4944-A36C-93A1B2FB34EA}" type="pres">
      <dgm:prSet presAssocID="{F25DE8F2-206C-4730-905F-4E216DB995C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20B8ACC-E40F-45C2-96C8-5D6E90D8F3AC}" type="pres">
      <dgm:prSet presAssocID="{F25DE8F2-206C-4730-905F-4E216DB995C2}" presName="radial" presStyleCnt="0">
        <dgm:presLayoutVars>
          <dgm:animLvl val="ctr"/>
        </dgm:presLayoutVars>
      </dgm:prSet>
      <dgm:spPr/>
    </dgm:pt>
    <dgm:pt modelId="{01704DD2-2083-4162-AC70-9F3324F0DD59}" type="pres">
      <dgm:prSet presAssocID="{9CD2683F-A7E8-4EB3-8F3F-E808E3FDA26E}" presName="centerShape" presStyleLbl="vennNode1" presStyleIdx="0" presStyleCnt="6"/>
      <dgm:spPr/>
      <dgm:t>
        <a:bodyPr/>
        <a:lstStyle/>
        <a:p>
          <a:endParaRPr lang="es-ES"/>
        </a:p>
      </dgm:t>
    </dgm:pt>
    <dgm:pt modelId="{A21E0883-A78A-459D-8B68-824F5EE913FB}" type="pres">
      <dgm:prSet presAssocID="{CF994A15-737D-4DBE-B418-865E1CDED55B}" presName="node" presStyleLbl="vennNode1" presStyleIdx="1" presStyleCnt="6" custScaleX="111886" custScaleY="1044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717C5F-8863-4C32-8531-7916A041DE75}" type="pres">
      <dgm:prSet presAssocID="{A6F25A11-F057-4149-9562-BA1F22F65789}" presName="node" presStyleLbl="vennNode1" presStyleIdx="2" presStyleCnt="6" custScaleX="111886" custScaleY="1044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48831D-9544-4B39-9CB6-5048B4015400}" type="pres">
      <dgm:prSet presAssocID="{8DEE5657-BF42-42BF-9964-FA2B72CF91B4}" presName="node" presStyleLbl="vennNode1" presStyleIdx="3" presStyleCnt="6" custScaleX="111886" custScaleY="1044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13A9DC-1197-4ECE-815C-BBB28B07A0AE}" type="pres">
      <dgm:prSet presAssocID="{DA4F4354-A941-429E-B66E-7A431462AF0A}" presName="node" presStyleLbl="vennNode1" presStyleIdx="4" presStyleCnt="6" custScaleX="111886" custScaleY="1044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FC8849-BCF3-4FBC-94AA-65E32865A6B3}" type="pres">
      <dgm:prSet presAssocID="{BE5F9600-6C76-4E67-9E77-943CC850660E}" presName="node" presStyleLbl="vennNode1" presStyleIdx="5" presStyleCnt="6" custScaleX="111886" custScaleY="1044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D669CE-D39D-41FE-8AF8-1F7B5DF99CEF}" type="presOf" srcId="{9CD2683F-A7E8-4EB3-8F3F-E808E3FDA26E}" destId="{01704DD2-2083-4162-AC70-9F3324F0DD59}" srcOrd="0" destOrd="0" presId="urn:microsoft.com/office/officeart/2005/8/layout/radial3"/>
    <dgm:cxn modelId="{068C2C52-601A-401A-997F-70AEFFE4BDC3}" type="presOf" srcId="{A6F25A11-F057-4149-9562-BA1F22F65789}" destId="{54717C5F-8863-4C32-8531-7916A041DE75}" srcOrd="0" destOrd="0" presId="urn:microsoft.com/office/officeart/2005/8/layout/radial3"/>
    <dgm:cxn modelId="{E5640E46-D7D9-4901-AC25-06C85E514DB3}" type="presOf" srcId="{8DEE5657-BF42-42BF-9964-FA2B72CF91B4}" destId="{C948831D-9544-4B39-9CB6-5048B4015400}" srcOrd="0" destOrd="0" presId="urn:microsoft.com/office/officeart/2005/8/layout/radial3"/>
    <dgm:cxn modelId="{D9392F4A-1D60-4C6D-873A-3CECDC67D1F7}" srcId="{9CD2683F-A7E8-4EB3-8F3F-E808E3FDA26E}" destId="{8DEE5657-BF42-42BF-9964-FA2B72CF91B4}" srcOrd="2" destOrd="0" parTransId="{712B6FE2-DD9E-4F42-BBA3-0AF061224E6F}" sibTransId="{1EF26A01-4328-4354-B6F2-5F08365B906B}"/>
    <dgm:cxn modelId="{51B2BFE6-5E79-4FAD-88EF-589D56ECBA90}" srcId="{9CD2683F-A7E8-4EB3-8F3F-E808E3FDA26E}" destId="{BE5F9600-6C76-4E67-9E77-943CC850660E}" srcOrd="4" destOrd="0" parTransId="{98389B06-F4B6-4115-8930-4F1017265603}" sibTransId="{FC676993-3F5A-49D0-8ED9-ED32664B058B}"/>
    <dgm:cxn modelId="{B481ACC2-C2DE-4FAC-BAED-6EE2F1D22B6F}" srcId="{9CD2683F-A7E8-4EB3-8F3F-E808E3FDA26E}" destId="{A6F25A11-F057-4149-9562-BA1F22F65789}" srcOrd="1" destOrd="0" parTransId="{77FD3582-A0F7-4839-B4B7-0C221EF67FF4}" sibTransId="{DA843761-3BFF-4CCE-84CE-A07DDE3512A6}"/>
    <dgm:cxn modelId="{0E8A3AFF-437F-4C94-A499-7F6F3FD78B30}" type="presOf" srcId="{CF994A15-737D-4DBE-B418-865E1CDED55B}" destId="{A21E0883-A78A-459D-8B68-824F5EE913FB}" srcOrd="0" destOrd="0" presId="urn:microsoft.com/office/officeart/2005/8/layout/radial3"/>
    <dgm:cxn modelId="{3A85A0B9-9ED3-4003-B046-0AD89A88F428}" type="presOf" srcId="{DA4F4354-A941-429E-B66E-7A431462AF0A}" destId="{6213A9DC-1197-4ECE-815C-BBB28B07A0AE}" srcOrd="0" destOrd="0" presId="urn:microsoft.com/office/officeart/2005/8/layout/radial3"/>
    <dgm:cxn modelId="{F61B3FDD-3C87-4611-9A38-2A4BF45F678E}" srcId="{9CD2683F-A7E8-4EB3-8F3F-E808E3FDA26E}" destId="{DA4F4354-A941-429E-B66E-7A431462AF0A}" srcOrd="3" destOrd="0" parTransId="{B86A90B2-D651-426B-B0AD-1A2D67D963FB}" sibTransId="{EC3B1754-5FC1-4EC4-AF27-E8064D26C451}"/>
    <dgm:cxn modelId="{0CA5E2B3-7288-4306-AAB2-A940A520A3C3}" srcId="{F25DE8F2-206C-4730-905F-4E216DB995C2}" destId="{9CD2683F-A7E8-4EB3-8F3F-E808E3FDA26E}" srcOrd="0" destOrd="0" parTransId="{E804F863-F15F-45D9-AEF0-705DF5670B1E}" sibTransId="{2809971C-D928-41C8-A5CA-8D52A9A70E14}"/>
    <dgm:cxn modelId="{25CE9010-1D72-4B1E-A9B4-0D7C2F20C8F8}" srcId="{9CD2683F-A7E8-4EB3-8F3F-E808E3FDA26E}" destId="{CF994A15-737D-4DBE-B418-865E1CDED55B}" srcOrd="0" destOrd="0" parTransId="{C0F9D0A3-7DF6-4B35-BC91-90C3282312CB}" sibTransId="{C24DF93E-77FA-4DE0-BE95-0F410675E5CB}"/>
    <dgm:cxn modelId="{CB5AB461-2584-42A4-8181-EB087CBD4CF5}" type="presOf" srcId="{F25DE8F2-206C-4730-905F-4E216DB995C2}" destId="{278463A3-0B0F-4944-A36C-93A1B2FB34EA}" srcOrd="0" destOrd="0" presId="urn:microsoft.com/office/officeart/2005/8/layout/radial3"/>
    <dgm:cxn modelId="{928C7A2E-29A6-4268-954C-35D42FFB2322}" type="presOf" srcId="{BE5F9600-6C76-4E67-9E77-943CC850660E}" destId="{BCFC8849-BCF3-4FBC-94AA-65E32865A6B3}" srcOrd="0" destOrd="0" presId="urn:microsoft.com/office/officeart/2005/8/layout/radial3"/>
    <dgm:cxn modelId="{5C8DA3FF-0351-4174-B664-4137673C0B9D}" type="presParOf" srcId="{278463A3-0B0F-4944-A36C-93A1B2FB34EA}" destId="{A20B8ACC-E40F-45C2-96C8-5D6E90D8F3AC}" srcOrd="0" destOrd="0" presId="urn:microsoft.com/office/officeart/2005/8/layout/radial3"/>
    <dgm:cxn modelId="{EB8CA00E-FF9C-48A6-881E-B9D8A35D5E40}" type="presParOf" srcId="{A20B8ACC-E40F-45C2-96C8-5D6E90D8F3AC}" destId="{01704DD2-2083-4162-AC70-9F3324F0DD59}" srcOrd="0" destOrd="0" presId="urn:microsoft.com/office/officeart/2005/8/layout/radial3"/>
    <dgm:cxn modelId="{A5434495-2B3C-44EF-AF90-ED71A3560638}" type="presParOf" srcId="{A20B8ACC-E40F-45C2-96C8-5D6E90D8F3AC}" destId="{A21E0883-A78A-459D-8B68-824F5EE913FB}" srcOrd="1" destOrd="0" presId="urn:microsoft.com/office/officeart/2005/8/layout/radial3"/>
    <dgm:cxn modelId="{67B428EF-55A9-4B4B-8AD1-CE933C659F29}" type="presParOf" srcId="{A20B8ACC-E40F-45C2-96C8-5D6E90D8F3AC}" destId="{54717C5F-8863-4C32-8531-7916A041DE75}" srcOrd="2" destOrd="0" presId="urn:microsoft.com/office/officeart/2005/8/layout/radial3"/>
    <dgm:cxn modelId="{C1A12CA6-6741-445F-86E9-FE224B736456}" type="presParOf" srcId="{A20B8ACC-E40F-45C2-96C8-5D6E90D8F3AC}" destId="{C948831D-9544-4B39-9CB6-5048B4015400}" srcOrd="3" destOrd="0" presId="urn:microsoft.com/office/officeart/2005/8/layout/radial3"/>
    <dgm:cxn modelId="{FAAABE86-B026-4CCD-89E8-E32E11CB1FB8}" type="presParOf" srcId="{A20B8ACC-E40F-45C2-96C8-5D6E90D8F3AC}" destId="{6213A9DC-1197-4ECE-815C-BBB28B07A0AE}" srcOrd="4" destOrd="0" presId="urn:microsoft.com/office/officeart/2005/8/layout/radial3"/>
    <dgm:cxn modelId="{ECEFD56C-C2FC-438B-B937-4F5A3767E41C}" type="presParOf" srcId="{A20B8ACC-E40F-45C2-96C8-5D6E90D8F3AC}" destId="{BCFC8849-BCF3-4FBC-94AA-65E32865A6B3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FE88-B6A3-4794-AD19-39D91D1A76CE}">
      <dsp:nvSpPr>
        <dsp:cNvPr id="0" name=""/>
        <dsp:cNvSpPr/>
      </dsp:nvSpPr>
      <dsp:spPr>
        <a:xfrm>
          <a:off x="0" y="326055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D2FBAA-47DC-4CEE-B52B-00D99ED1DF52}">
      <dsp:nvSpPr>
        <dsp:cNvPr id="0" name=""/>
        <dsp:cNvSpPr/>
      </dsp:nvSpPr>
      <dsp:spPr>
        <a:xfrm>
          <a:off x="360040" y="119415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Conceptos generales</a:t>
          </a:r>
          <a:endParaRPr lang="es-UY" sz="1400" kern="1200" dirty="0"/>
        </a:p>
      </dsp:txBody>
      <dsp:txXfrm>
        <a:off x="380215" y="139590"/>
        <a:ext cx="5000210" cy="372930"/>
      </dsp:txXfrm>
    </dsp:sp>
    <dsp:sp modelId="{0CD4C44F-6D16-4C32-B4EC-4B7AA07F70B2}">
      <dsp:nvSpPr>
        <dsp:cNvPr id="0" name=""/>
        <dsp:cNvSpPr/>
      </dsp:nvSpPr>
      <dsp:spPr>
        <a:xfrm>
          <a:off x="0" y="9610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619079-4564-4951-ABD9-E9338FC53012}">
      <dsp:nvSpPr>
        <dsp:cNvPr id="0" name=""/>
        <dsp:cNvSpPr/>
      </dsp:nvSpPr>
      <dsp:spPr>
        <a:xfrm>
          <a:off x="360040" y="7544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Tipos de planificación</a:t>
          </a:r>
          <a:endParaRPr lang="es-UY" sz="1400" kern="1200" dirty="0"/>
        </a:p>
      </dsp:txBody>
      <dsp:txXfrm>
        <a:off x="380215" y="774631"/>
        <a:ext cx="5000210" cy="372930"/>
      </dsp:txXfrm>
    </dsp:sp>
    <dsp:sp modelId="{FD9099D1-7A28-46A4-84D3-94FF0EB3B9A7}">
      <dsp:nvSpPr>
        <dsp:cNvPr id="0" name=""/>
        <dsp:cNvSpPr/>
      </dsp:nvSpPr>
      <dsp:spPr>
        <a:xfrm>
          <a:off x="0" y="159613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445E81-A114-4C79-A41A-CAECC7C5190C}">
      <dsp:nvSpPr>
        <dsp:cNvPr id="0" name=""/>
        <dsp:cNvSpPr/>
      </dsp:nvSpPr>
      <dsp:spPr>
        <a:xfrm>
          <a:off x="360040" y="1389496"/>
          <a:ext cx="5040560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Repaso de conceptos</a:t>
          </a:r>
          <a:endParaRPr lang="es-UY" sz="1400" kern="1200" dirty="0"/>
        </a:p>
      </dsp:txBody>
      <dsp:txXfrm>
        <a:off x="380215" y="1409671"/>
        <a:ext cx="5000210" cy="372930"/>
      </dsp:txXfrm>
    </dsp:sp>
    <dsp:sp modelId="{2354AEE2-84C3-4D02-9CF2-6068ED118964}">
      <dsp:nvSpPr>
        <dsp:cNvPr id="0" name=""/>
        <dsp:cNvSpPr/>
      </dsp:nvSpPr>
      <dsp:spPr>
        <a:xfrm>
          <a:off x="0" y="223117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2A625-AE9B-4FF6-89FF-298F8A5983F3}">
      <dsp:nvSpPr>
        <dsp:cNvPr id="0" name=""/>
        <dsp:cNvSpPr/>
      </dsp:nvSpPr>
      <dsp:spPr>
        <a:xfrm>
          <a:off x="360040" y="2024536"/>
          <a:ext cx="504056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planeamiento en los modelos de gestión</a:t>
          </a:r>
          <a:endParaRPr lang="es-UY" sz="1400" kern="1200" dirty="0"/>
        </a:p>
      </dsp:txBody>
      <dsp:txXfrm>
        <a:off x="380215" y="2044711"/>
        <a:ext cx="5000210" cy="372930"/>
      </dsp:txXfrm>
    </dsp:sp>
    <dsp:sp modelId="{C80A07A5-8CC5-4512-8FE4-F631CCD78B2E}">
      <dsp:nvSpPr>
        <dsp:cNvPr id="0" name=""/>
        <dsp:cNvSpPr/>
      </dsp:nvSpPr>
      <dsp:spPr>
        <a:xfrm>
          <a:off x="0" y="286621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E990B-2D91-477A-963E-FA16FFDD11C4}">
      <dsp:nvSpPr>
        <dsp:cNvPr id="0" name=""/>
        <dsp:cNvSpPr/>
      </dsp:nvSpPr>
      <dsp:spPr>
        <a:xfrm>
          <a:off x="360040" y="2659575"/>
          <a:ext cx="5040560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proceso de planificación estratégica y operativa</a:t>
          </a:r>
          <a:endParaRPr lang="es-UY" sz="1400" kern="1200" dirty="0"/>
        </a:p>
      </dsp:txBody>
      <dsp:txXfrm>
        <a:off x="380215" y="2679750"/>
        <a:ext cx="5000210" cy="372930"/>
      </dsp:txXfrm>
    </dsp:sp>
    <dsp:sp modelId="{9CB55CDC-E08B-40D3-B3D5-734E3CF5C151}">
      <dsp:nvSpPr>
        <dsp:cNvPr id="0" name=""/>
        <dsp:cNvSpPr/>
      </dsp:nvSpPr>
      <dsp:spPr>
        <a:xfrm>
          <a:off x="0" y="350125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62BEC-F4F4-4EA3-A41D-2E49F9A74168}">
      <dsp:nvSpPr>
        <dsp:cNvPr id="0" name=""/>
        <dsp:cNvSpPr/>
      </dsp:nvSpPr>
      <dsp:spPr>
        <a:xfrm>
          <a:off x="360040" y="3294616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 matriz FODA</a:t>
          </a:r>
          <a:endParaRPr lang="es-UY" sz="1400" kern="1200" dirty="0"/>
        </a:p>
      </dsp:txBody>
      <dsp:txXfrm>
        <a:off x="380215" y="3314791"/>
        <a:ext cx="5000210" cy="372930"/>
      </dsp:txXfrm>
    </dsp:sp>
    <dsp:sp modelId="{81F55A4A-830C-4A29-B885-CE820A74EB72}">
      <dsp:nvSpPr>
        <dsp:cNvPr id="0" name=""/>
        <dsp:cNvSpPr/>
      </dsp:nvSpPr>
      <dsp:spPr>
        <a:xfrm>
          <a:off x="0" y="41362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DE7A91-3519-442F-92E9-F950390DFB1C}">
      <dsp:nvSpPr>
        <dsp:cNvPr id="0" name=""/>
        <dsp:cNvSpPr/>
      </dsp:nvSpPr>
      <dsp:spPr>
        <a:xfrm>
          <a:off x="360040" y="39296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Las estrategias</a:t>
          </a:r>
          <a:endParaRPr lang="es-UY" sz="1400" kern="1200" dirty="0"/>
        </a:p>
      </dsp:txBody>
      <dsp:txXfrm>
        <a:off x="380215" y="3949831"/>
        <a:ext cx="500021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BFA6A-6F03-40BB-B360-964D5E2F7DB3}">
      <dsp:nvSpPr>
        <dsp:cNvPr id="0" name=""/>
        <dsp:cNvSpPr/>
      </dsp:nvSpPr>
      <dsp:spPr>
        <a:xfrm>
          <a:off x="3843" y="0"/>
          <a:ext cx="3697584" cy="4667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6400" kern="1200" dirty="0" smtClean="0"/>
            <a:t>Externos</a:t>
          </a:r>
          <a:endParaRPr lang="es-ES" sz="6400" kern="1200" dirty="0"/>
        </a:p>
      </dsp:txBody>
      <dsp:txXfrm>
        <a:off x="3843" y="0"/>
        <a:ext cx="3697584" cy="1400107"/>
      </dsp:txXfrm>
    </dsp:sp>
    <dsp:sp modelId="{54B94B8D-E562-4D64-AB73-42EED81A71A7}">
      <dsp:nvSpPr>
        <dsp:cNvPr id="0" name=""/>
        <dsp:cNvSpPr/>
      </dsp:nvSpPr>
      <dsp:spPr>
        <a:xfrm>
          <a:off x="373602" y="1400221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Sociedad</a:t>
          </a:r>
          <a:endParaRPr lang="es-ES" sz="2500" kern="1200" dirty="0"/>
        </a:p>
      </dsp:txBody>
      <dsp:txXfrm>
        <a:off x="393515" y="1420134"/>
        <a:ext cx="2918241" cy="640060"/>
      </dsp:txXfrm>
    </dsp:sp>
    <dsp:sp modelId="{791753ED-BAD0-4CE1-8404-F94EA3925838}">
      <dsp:nvSpPr>
        <dsp:cNvPr id="0" name=""/>
        <dsp:cNvSpPr/>
      </dsp:nvSpPr>
      <dsp:spPr>
        <a:xfrm>
          <a:off x="373602" y="2184705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5714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Competencia</a:t>
          </a:r>
          <a:endParaRPr lang="es-ES" sz="2500" kern="1200" dirty="0"/>
        </a:p>
      </dsp:txBody>
      <dsp:txXfrm>
        <a:off x="393515" y="2204618"/>
        <a:ext cx="2918241" cy="640060"/>
      </dsp:txXfrm>
    </dsp:sp>
    <dsp:sp modelId="{5F314DFB-4F62-4B74-9F1D-31F4947F8009}">
      <dsp:nvSpPr>
        <dsp:cNvPr id="0" name=""/>
        <dsp:cNvSpPr/>
      </dsp:nvSpPr>
      <dsp:spPr>
        <a:xfrm>
          <a:off x="373602" y="2969190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11429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Mercado y clientes</a:t>
          </a:r>
          <a:endParaRPr lang="es-ES" sz="2500" kern="1200" dirty="0"/>
        </a:p>
      </dsp:txBody>
      <dsp:txXfrm>
        <a:off x="393515" y="2989103"/>
        <a:ext cx="2918241" cy="640060"/>
      </dsp:txXfrm>
    </dsp:sp>
    <dsp:sp modelId="{37835C37-5413-439D-9170-E547B32CDEF3}">
      <dsp:nvSpPr>
        <dsp:cNvPr id="0" name=""/>
        <dsp:cNvSpPr/>
      </dsp:nvSpPr>
      <dsp:spPr>
        <a:xfrm>
          <a:off x="373602" y="3753674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17143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…</a:t>
          </a:r>
          <a:endParaRPr lang="es-ES" sz="2500" kern="1200" dirty="0"/>
        </a:p>
      </dsp:txBody>
      <dsp:txXfrm>
        <a:off x="393515" y="3773587"/>
        <a:ext cx="2918241" cy="640060"/>
      </dsp:txXfrm>
    </dsp:sp>
    <dsp:sp modelId="{CBE1B430-4D7B-4A2D-AEE9-8FF13543E867}">
      <dsp:nvSpPr>
        <dsp:cNvPr id="0" name=""/>
        <dsp:cNvSpPr/>
      </dsp:nvSpPr>
      <dsp:spPr>
        <a:xfrm>
          <a:off x="3978747" y="0"/>
          <a:ext cx="3697584" cy="4667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6400" kern="1200" dirty="0" smtClean="0"/>
            <a:t>Internos</a:t>
          </a:r>
          <a:endParaRPr lang="es-ES" sz="6400" kern="1200" dirty="0"/>
        </a:p>
      </dsp:txBody>
      <dsp:txXfrm>
        <a:off x="3978747" y="0"/>
        <a:ext cx="3697584" cy="1400107"/>
      </dsp:txXfrm>
    </dsp:sp>
    <dsp:sp modelId="{8C47B1F1-990B-46A7-AAE9-F6B17F48480D}">
      <dsp:nvSpPr>
        <dsp:cNvPr id="0" name=""/>
        <dsp:cNvSpPr/>
      </dsp:nvSpPr>
      <dsp:spPr>
        <a:xfrm>
          <a:off x="4348505" y="1400221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22857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Areas</a:t>
          </a:r>
          <a:endParaRPr lang="es-ES" sz="2500" kern="1200" dirty="0"/>
        </a:p>
      </dsp:txBody>
      <dsp:txXfrm>
        <a:off x="4368418" y="1420134"/>
        <a:ext cx="2918241" cy="640060"/>
      </dsp:txXfrm>
    </dsp:sp>
    <dsp:sp modelId="{D172E916-C1D2-4120-BDA6-DDA778F18190}">
      <dsp:nvSpPr>
        <dsp:cNvPr id="0" name=""/>
        <dsp:cNvSpPr/>
      </dsp:nvSpPr>
      <dsp:spPr>
        <a:xfrm>
          <a:off x="4348505" y="2184705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28571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Accionistas</a:t>
          </a:r>
          <a:endParaRPr lang="es-ES" sz="2500" kern="1200" dirty="0"/>
        </a:p>
      </dsp:txBody>
      <dsp:txXfrm>
        <a:off x="4368418" y="2204618"/>
        <a:ext cx="2918241" cy="640060"/>
      </dsp:txXfrm>
    </dsp:sp>
    <dsp:sp modelId="{EEC1CF43-09BC-4173-B077-4E712E124098}">
      <dsp:nvSpPr>
        <dsp:cNvPr id="0" name=""/>
        <dsp:cNvSpPr/>
      </dsp:nvSpPr>
      <dsp:spPr>
        <a:xfrm>
          <a:off x="4348505" y="2969190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34286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Personal y sindicato</a:t>
          </a:r>
          <a:endParaRPr lang="es-ES" sz="2500" kern="1200" dirty="0"/>
        </a:p>
      </dsp:txBody>
      <dsp:txXfrm>
        <a:off x="4368418" y="2989103"/>
        <a:ext cx="2918241" cy="640060"/>
      </dsp:txXfrm>
    </dsp:sp>
    <dsp:sp modelId="{9E254FF3-DAD0-4AB8-A62F-A8A87191CC59}">
      <dsp:nvSpPr>
        <dsp:cNvPr id="0" name=""/>
        <dsp:cNvSpPr/>
      </dsp:nvSpPr>
      <dsp:spPr>
        <a:xfrm>
          <a:off x="4348505" y="3753674"/>
          <a:ext cx="2958067" cy="679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62000"/>
                <a:satMod val="18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40000"/>
                <a:tint val="320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/>
            <a:t>…</a:t>
          </a:r>
          <a:endParaRPr lang="es-ES" sz="2500" kern="1200" dirty="0"/>
        </a:p>
      </dsp:txBody>
      <dsp:txXfrm>
        <a:off x="4368418" y="3773587"/>
        <a:ext cx="2918241" cy="6400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04DD2-2083-4162-AC70-9F3324F0DD59}">
      <dsp:nvSpPr>
        <dsp:cNvPr id="0" name=""/>
        <dsp:cNvSpPr/>
      </dsp:nvSpPr>
      <dsp:spPr>
        <a:xfrm>
          <a:off x="2716930" y="1197131"/>
          <a:ext cx="2775050" cy="277505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Dirección</a:t>
          </a:r>
          <a:endParaRPr lang="es-ES" sz="3300" kern="1200" dirty="0"/>
        </a:p>
      </dsp:txBody>
      <dsp:txXfrm>
        <a:off x="3123327" y="1603528"/>
        <a:ext cx="1962256" cy="1962256"/>
      </dsp:txXfrm>
    </dsp:sp>
    <dsp:sp modelId="{A21E0883-A78A-459D-8B68-824F5EE913FB}">
      <dsp:nvSpPr>
        <dsp:cNvPr id="0" name=""/>
        <dsp:cNvSpPr/>
      </dsp:nvSpPr>
      <dsp:spPr>
        <a:xfrm>
          <a:off x="3328232" y="54446"/>
          <a:ext cx="1552446" cy="1449866"/>
        </a:xfrm>
        <a:prstGeom prst="ellipse">
          <a:avLst/>
        </a:prstGeom>
        <a:solidFill>
          <a:schemeClr val="accent2">
            <a:alpha val="50000"/>
            <a:hueOff val="-4032637"/>
            <a:satOff val="1754"/>
            <a:lumOff val="51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Personal</a:t>
          </a:r>
          <a:endParaRPr lang="es-ES" sz="1600" kern="1200" dirty="0"/>
        </a:p>
      </dsp:txBody>
      <dsp:txXfrm>
        <a:off x="3555582" y="266774"/>
        <a:ext cx="1097746" cy="1025210"/>
      </dsp:txXfrm>
    </dsp:sp>
    <dsp:sp modelId="{54717C5F-8863-4C32-8531-7916A041DE75}">
      <dsp:nvSpPr>
        <dsp:cNvPr id="0" name=""/>
        <dsp:cNvSpPr/>
      </dsp:nvSpPr>
      <dsp:spPr>
        <a:xfrm>
          <a:off x="5045153" y="1301861"/>
          <a:ext cx="1552446" cy="1449866"/>
        </a:xfrm>
        <a:prstGeom prst="ellipse">
          <a:avLst/>
        </a:prstGeom>
        <a:solidFill>
          <a:schemeClr val="accent2">
            <a:alpha val="50000"/>
            <a:hueOff val="-8065275"/>
            <a:satOff val="3508"/>
            <a:lumOff val="102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Producción</a:t>
          </a:r>
          <a:endParaRPr lang="es-ES" sz="1600" kern="1200" dirty="0"/>
        </a:p>
      </dsp:txBody>
      <dsp:txXfrm>
        <a:off x="5272503" y="1514189"/>
        <a:ext cx="1097746" cy="1025210"/>
      </dsp:txXfrm>
    </dsp:sp>
    <dsp:sp modelId="{C948831D-9544-4B39-9CB6-5048B4015400}">
      <dsp:nvSpPr>
        <dsp:cNvPr id="0" name=""/>
        <dsp:cNvSpPr/>
      </dsp:nvSpPr>
      <dsp:spPr>
        <a:xfrm>
          <a:off x="4389348" y="3320223"/>
          <a:ext cx="1552446" cy="1449866"/>
        </a:xfrm>
        <a:prstGeom prst="ellipse">
          <a:avLst/>
        </a:prstGeom>
        <a:solidFill>
          <a:schemeClr val="accent2">
            <a:alpha val="50000"/>
            <a:hueOff val="-12097912"/>
            <a:satOff val="5261"/>
            <a:lumOff val="153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Finanzas</a:t>
          </a:r>
          <a:endParaRPr lang="es-ES" sz="1600" kern="1200" dirty="0"/>
        </a:p>
      </dsp:txBody>
      <dsp:txXfrm>
        <a:off x="4616698" y="3532551"/>
        <a:ext cx="1097746" cy="1025210"/>
      </dsp:txXfrm>
    </dsp:sp>
    <dsp:sp modelId="{6213A9DC-1197-4ECE-815C-BBB28B07A0AE}">
      <dsp:nvSpPr>
        <dsp:cNvPr id="0" name=""/>
        <dsp:cNvSpPr/>
      </dsp:nvSpPr>
      <dsp:spPr>
        <a:xfrm>
          <a:off x="2267117" y="3320223"/>
          <a:ext cx="1552446" cy="1449866"/>
        </a:xfrm>
        <a:prstGeom prst="ellipse">
          <a:avLst/>
        </a:prstGeom>
        <a:solidFill>
          <a:schemeClr val="accent2">
            <a:alpha val="50000"/>
            <a:hueOff val="-16130550"/>
            <a:satOff val="7015"/>
            <a:lumOff val="204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Comercialización</a:t>
          </a:r>
          <a:endParaRPr lang="es-ES" sz="1600" kern="1200" dirty="0"/>
        </a:p>
      </dsp:txBody>
      <dsp:txXfrm>
        <a:off x="2494467" y="3532551"/>
        <a:ext cx="1097746" cy="1025210"/>
      </dsp:txXfrm>
    </dsp:sp>
    <dsp:sp modelId="{BCFC8849-BCF3-4FBC-94AA-65E32865A6B3}">
      <dsp:nvSpPr>
        <dsp:cNvPr id="0" name=""/>
        <dsp:cNvSpPr/>
      </dsp:nvSpPr>
      <dsp:spPr>
        <a:xfrm>
          <a:off x="1611312" y="1301861"/>
          <a:ext cx="1552446" cy="1449866"/>
        </a:xfrm>
        <a:prstGeom prst="ellipse">
          <a:avLst/>
        </a:prstGeom>
        <a:solidFill>
          <a:schemeClr val="accent2">
            <a:alpha val="50000"/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Accionistas</a:t>
          </a:r>
          <a:endParaRPr lang="es-ES" sz="1600" kern="1200" dirty="0"/>
        </a:p>
      </dsp:txBody>
      <dsp:txXfrm>
        <a:off x="1838662" y="1514189"/>
        <a:ext cx="1097746" cy="1025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B5D5F47-1E3E-499F-851F-5D17EBF83753}" type="datetimeFigureOut">
              <a:rPr lang="es-ES"/>
              <a:pPr>
                <a:defRPr/>
              </a:pPr>
              <a:t>26/05/2021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3464DD-2705-4785-8A3D-097504BD0B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1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492834-06DC-4719-B13A-B18F73719875}" type="datetimeFigureOut">
              <a:rPr lang="es-ES"/>
              <a:pPr>
                <a:defRPr/>
              </a:pPr>
              <a:t>26/05/2021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8210CF7-DE45-45E9-9302-4381ABCC14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478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196099-8CD3-4C28-ABD4-BEBA356F223A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93713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2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BC7874-5E87-493A-839D-F023B1B70A5A}" type="slidenum">
              <a:rPr lang="es-ES" smtClean="0"/>
              <a:pPr eaLnBrk="1" hangingPunct="1"/>
              <a:t>10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462656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3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8ED90A-5D88-409E-B370-50E4A347A500}" type="slidenum">
              <a:rPr lang="es-ES" smtClean="0"/>
              <a:pPr eaLnBrk="1" hangingPunct="1"/>
              <a:t>11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310846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4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984544-4464-4A53-AA27-9DAA7467F2CD}" type="slidenum">
              <a:rPr lang="es-ES" smtClean="0"/>
              <a:pPr eaLnBrk="1" hangingPunct="1"/>
              <a:t>12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712112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5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DA0B86-6179-4000-BE7A-D41BCF6A19DB}" type="slidenum">
              <a:rPr lang="es-ES" smtClean="0"/>
              <a:pPr eaLnBrk="1" hangingPunct="1"/>
              <a:t>13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979037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6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0FB590-5A03-4461-9235-C6383F333900}" type="slidenum">
              <a:rPr lang="es-ES" smtClean="0"/>
              <a:pPr eaLnBrk="1" hangingPunct="1"/>
              <a:t>14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872854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7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E91670-B305-4251-80EB-203BF6095D22}" type="slidenum">
              <a:rPr lang="es-ES" smtClean="0"/>
              <a:pPr eaLnBrk="1" hangingPunct="1"/>
              <a:t>15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33521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8BFD24-6494-4BD7-9F8D-A91685F6AEC4}" type="slidenum">
              <a:rPr lang="es-ES" smtClean="0"/>
              <a:pPr eaLnBrk="1" hangingPunct="1"/>
              <a:t>16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232834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9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A4E1CC-DB98-4A22-8BB6-FA0D971A9C02}" type="slidenum">
              <a:rPr lang="es-ES" smtClean="0"/>
              <a:pPr eaLnBrk="1" hangingPunct="1"/>
              <a:t>17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038689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C2699F-7619-4C74-9D86-84ED56D74380}" type="slidenum">
              <a:rPr lang="es-ES" smtClean="0"/>
              <a:pPr eaLnBrk="1" hangingPunct="1"/>
              <a:t>18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265542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72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13E9B9-8C6D-4EDD-8B29-54610CBE24BB}" type="slidenum">
              <a:rPr lang="es-ES" smtClean="0"/>
              <a:pPr eaLnBrk="1" hangingPunct="1"/>
              <a:t>19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16794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4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28D152-31D1-453F-B531-40E6F61234B8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72152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730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45E956-51E7-46A3-AE76-5325549E4D0C}" type="slidenum">
              <a:rPr lang="es-ES" smtClean="0"/>
              <a:pPr eaLnBrk="1" hangingPunct="1"/>
              <a:t>20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02245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740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1CADF3-5F55-47AA-8CC4-B8BCD308062D}" type="slidenum">
              <a:rPr lang="es-ES" smtClean="0"/>
              <a:pPr eaLnBrk="1" hangingPunct="1"/>
              <a:t>21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40821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5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80D30B-1E62-4E27-9CD6-A4E1CEDDDE08}" type="slidenum">
              <a:rPr lang="es-ES" smtClean="0"/>
              <a:pPr eaLnBrk="1" hangingPunct="1"/>
              <a:t>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81370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6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6C43F4-D7D2-438B-B8C4-7F761D937F9C}" type="slidenum">
              <a:rPr lang="es-ES" smtClean="0"/>
              <a:pPr eaLnBrk="1" hangingPunct="1"/>
              <a:t>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8217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7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A68EB9-C2A0-4FEC-A44B-D7263CC69A5B}" type="slidenum">
              <a:rPr lang="es-ES" smtClean="0"/>
              <a:pPr eaLnBrk="1" hangingPunct="1"/>
              <a:t>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19112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5885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0" tIns="45625" rIns="91250" bIns="45625"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1119937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0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A14302-7D27-4906-994B-54551F6B1314}" type="slidenum">
              <a:rPr lang="es-ES" smtClean="0"/>
              <a:pPr eaLnBrk="1" hangingPunct="1"/>
              <a:t>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49065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61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306777-470E-4108-ABCF-CC0E73080D47}" type="slidenum">
              <a:rPr lang="es-ES" smtClean="0"/>
              <a:pPr eaLnBrk="1" hangingPunct="1"/>
              <a:t>9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979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4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42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5398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31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43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14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62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4569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0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3780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3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8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3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2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31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3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36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3.bin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image" Target="../media/image24.gi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png"/><Relationship Id="rId5" Type="http://schemas.openxmlformats.org/officeDocument/2006/relationships/image" Target="../media/image24.gi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2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13.w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CALIDAD</a:t>
            </a: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92275" y="1700213"/>
            <a:ext cx="66960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UY" sz="4400" b="1">
                <a:solidFill>
                  <a:srgbClr val="003399"/>
                </a:solidFill>
                <a:latin typeface="Constantia" pitchFamily="18" charset="0"/>
              </a:rPr>
              <a:t>Planificación Estratégica y Operativa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"/>
    </mc:Choice>
    <mc:Fallback xmlns="">
      <p:transition spd="slow" advTm="74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7318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/>
              </a:rPr>
              <a:t>Dirección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sz="half" idx="1"/>
          </p:nvPr>
        </p:nvSpPr>
        <p:spPr>
          <a:xfrm>
            <a:off x="395288" y="1341438"/>
            <a:ext cx="6278562" cy="4114800"/>
          </a:xfrm>
        </p:spPr>
        <p:txBody>
          <a:bodyPr/>
          <a:lstStyle/>
          <a:p>
            <a:pPr marL="342900" indent="-342900">
              <a:spcAft>
                <a:spcPct val="40000"/>
              </a:spcAft>
            </a:pPr>
            <a:r>
              <a:rPr lang="en-US" sz="2300" smtClean="0">
                <a:solidFill>
                  <a:srgbClr val="06010B"/>
                </a:solidFill>
              </a:rPr>
              <a:t>Sistema de toma de decisiones</a:t>
            </a:r>
          </a:p>
          <a:p>
            <a:pPr marL="342900" indent="-342900">
              <a:spcAft>
                <a:spcPct val="40000"/>
              </a:spcAft>
            </a:pPr>
            <a:r>
              <a:rPr lang="en-US" sz="2300" smtClean="0">
                <a:solidFill>
                  <a:srgbClr val="06010B"/>
                </a:solidFill>
              </a:rPr>
              <a:t>Estilo de Dirección predominante</a:t>
            </a:r>
          </a:p>
          <a:p>
            <a:pPr marL="342900" indent="-342900">
              <a:spcAft>
                <a:spcPct val="40000"/>
              </a:spcAft>
            </a:pPr>
            <a:r>
              <a:rPr lang="en-US" sz="2300" smtClean="0">
                <a:solidFill>
                  <a:srgbClr val="06010B"/>
                </a:solidFill>
              </a:rPr>
              <a:t>Existencia de Visión, Misión, Políticas, Objetivos</a:t>
            </a:r>
          </a:p>
          <a:p>
            <a:pPr marL="342900" indent="-342900">
              <a:spcAft>
                <a:spcPct val="40000"/>
              </a:spcAft>
            </a:pPr>
            <a:r>
              <a:rPr lang="en-US" sz="2300" smtClean="0">
                <a:solidFill>
                  <a:srgbClr val="06010B"/>
                </a:solidFill>
              </a:rPr>
              <a:t>Planificación estratégica y operativa</a:t>
            </a:r>
          </a:p>
          <a:p>
            <a:pPr marL="342900" indent="-342900">
              <a:spcAft>
                <a:spcPct val="40000"/>
              </a:spcAft>
            </a:pPr>
            <a:r>
              <a:rPr lang="en-US" sz="2300" smtClean="0">
                <a:solidFill>
                  <a:srgbClr val="06010B"/>
                </a:solidFill>
              </a:rPr>
              <a:t>Comunicaciones verticales y horizontales</a:t>
            </a:r>
          </a:p>
          <a:p>
            <a:pPr marL="342900" indent="-342900">
              <a:spcAft>
                <a:spcPct val="40000"/>
              </a:spcAft>
            </a:pPr>
            <a:r>
              <a:rPr lang="en-US" sz="2300" smtClean="0">
                <a:solidFill>
                  <a:srgbClr val="06010B"/>
                </a:solidFill>
              </a:rPr>
              <a:t>Análisis de riesgos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97" y="-17196"/>
            <a:ext cx="3446196" cy="34461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 bwMode="auto">
          <a:xfrm>
            <a:off x="684213" y="476250"/>
            <a:ext cx="7772400" cy="7207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/>
              </a:rPr>
              <a:t>Personal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3635375" y="404813"/>
            <a:ext cx="4810125" cy="5732462"/>
          </a:xfrm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capacitación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calidad de vida en el trabajo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desarrollo del personal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satisfacción del personal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involucramiento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participación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convenios salariales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dotación del personal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métodos de selección y reclutamiento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sistemas de reconocimientos</a:t>
            </a:r>
          </a:p>
          <a:p>
            <a:pPr marL="342900" indent="-342900">
              <a:spcAft>
                <a:spcPts val="600"/>
              </a:spcAft>
            </a:pPr>
            <a:r>
              <a:rPr lang="es-ES_tradnl" sz="2300" smtClean="0"/>
              <a:t>epp</a:t>
            </a:r>
          </a:p>
          <a:p>
            <a:pPr marL="342900" indent="-342900">
              <a:spcAft>
                <a:spcPts val="600"/>
              </a:spcAft>
            </a:pPr>
            <a:endParaRPr lang="en-US" sz="2300" smtClean="0"/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149080"/>
            <a:ext cx="2484437" cy="1743075"/>
          </a:xfrm>
        </p:spPr>
      </p:pic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323850" y="2060575"/>
          <a:ext cx="236855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8" name="Imagen" r:id="rId7" imgW="4006850" imgH="2857500" progId="MS_ClipArt_Gallery.2">
                  <p:embed/>
                </p:oleObj>
              </mc:Choice>
              <mc:Fallback>
                <p:oleObj name="Imagen" r:id="rId7" imgW="4006850" imgH="28575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060575"/>
                        <a:ext cx="2368550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/>
              </a:rPr>
              <a:t>Producción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5554662" cy="4114800"/>
          </a:xfrm>
        </p:spPr>
        <p:txBody>
          <a:bodyPr/>
          <a:lstStyle/>
          <a:p>
            <a:pPr marL="342900" indent="-342900">
              <a:spcAft>
                <a:spcPct val="20000"/>
              </a:spcAft>
            </a:pPr>
            <a:r>
              <a:rPr lang="en-US" sz="2300" smtClean="0"/>
              <a:t>Definición de procesos principales y de apoyo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Procedimientos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Fijación de estándares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Gestión de compras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Gestión de stocks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Sistemas de control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Acciones correctivas y preventivas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Packing</a:t>
            </a:r>
          </a:p>
          <a:p>
            <a:pPr marL="342900" indent="-342900">
              <a:spcAft>
                <a:spcPct val="20000"/>
              </a:spcAft>
            </a:pPr>
            <a:r>
              <a:rPr lang="en-US" sz="2300" smtClean="0"/>
              <a:t>Marcas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01620"/>
            <a:ext cx="4464496" cy="25634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/>
              </a:rPr>
              <a:t>Finanzas</a:t>
            </a:r>
          </a:p>
        </p:txBody>
      </p:sp>
      <p:sp>
        <p:nvSpPr>
          <p:cNvPr id="75779" name="Rectangle 3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5405437" cy="4525962"/>
          </a:xfrm>
        </p:spPr>
        <p:txBody>
          <a:bodyPr/>
          <a:lstStyle/>
          <a:p>
            <a:pPr marL="342900" indent="-342900">
              <a:spcAft>
                <a:spcPct val="80000"/>
              </a:spcAft>
            </a:pPr>
            <a:r>
              <a:rPr lang="en-US" sz="2300" smtClean="0"/>
              <a:t>existencia de indicadores de gestión</a:t>
            </a:r>
          </a:p>
          <a:p>
            <a:pPr marL="342900" indent="-342900">
              <a:spcAft>
                <a:spcPct val="80000"/>
              </a:spcAft>
            </a:pPr>
            <a:r>
              <a:rPr lang="en-US" sz="2300" smtClean="0"/>
              <a:t>accesibilidad y oportunidad</a:t>
            </a:r>
          </a:p>
          <a:p>
            <a:pPr marL="342900" indent="-342900">
              <a:spcAft>
                <a:spcPct val="80000"/>
              </a:spcAft>
            </a:pPr>
            <a:r>
              <a:rPr lang="en-US" sz="2300" smtClean="0"/>
              <a:t>resultados económicos y financieros (ratios)</a:t>
            </a:r>
          </a:p>
          <a:p>
            <a:pPr marL="342900" indent="-342900">
              <a:spcAft>
                <a:spcPct val="80000"/>
              </a:spcAft>
            </a:pPr>
            <a:r>
              <a:rPr lang="en-US" sz="2300" smtClean="0"/>
              <a:t>cobertura de seguros</a:t>
            </a:r>
          </a:p>
          <a:p>
            <a:pPr marL="342900" indent="-342900">
              <a:spcAft>
                <a:spcPct val="80000"/>
              </a:spcAft>
            </a:pPr>
            <a:r>
              <a:rPr lang="en-US" sz="2300" smtClean="0"/>
              <a:t>rotación de stocks</a:t>
            </a:r>
          </a:p>
          <a:p>
            <a:pPr marL="342900" indent="-342900">
              <a:spcAft>
                <a:spcPct val="80000"/>
              </a:spcAft>
            </a:pPr>
            <a:r>
              <a:rPr lang="en-US" sz="2300" smtClean="0"/>
              <a:t>niveles de morosidad</a:t>
            </a:r>
          </a:p>
          <a:p>
            <a:pPr marL="342900" indent="-342900">
              <a:spcAft>
                <a:spcPct val="80000"/>
              </a:spcAft>
            </a:pPr>
            <a:endParaRPr lang="en-US" sz="2300" smtClean="0"/>
          </a:p>
        </p:txBody>
      </p:sp>
      <p:pic>
        <p:nvPicPr>
          <p:cNvPr id="7578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371600"/>
            <a:ext cx="2822575" cy="30480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/>
              </a:rPr>
              <a:t>Comercialización</a:t>
            </a:r>
          </a:p>
        </p:txBody>
      </p:sp>
      <p:sp>
        <p:nvSpPr>
          <p:cNvPr id="76803" name="Rectangle 3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5405437" cy="4525962"/>
          </a:xfrm>
        </p:spPr>
        <p:txBody>
          <a:bodyPr/>
          <a:lstStyle/>
          <a:p>
            <a:pPr marL="342900" indent="-342900">
              <a:spcAft>
                <a:spcPct val="75000"/>
              </a:spcAft>
            </a:pPr>
            <a:r>
              <a:rPr lang="en-US" sz="2300" smtClean="0"/>
              <a:t>La voz del cliente</a:t>
            </a:r>
          </a:p>
          <a:p>
            <a:pPr marL="342900" indent="-342900">
              <a:spcAft>
                <a:spcPct val="75000"/>
              </a:spcAft>
            </a:pPr>
            <a:r>
              <a:rPr lang="en-US" sz="2300" smtClean="0"/>
              <a:t>Concentración de ventas por cliente</a:t>
            </a:r>
          </a:p>
          <a:p>
            <a:pPr marL="342900" indent="-342900">
              <a:spcAft>
                <a:spcPct val="75000"/>
              </a:spcAft>
            </a:pPr>
            <a:r>
              <a:rPr lang="en-US" sz="2300" smtClean="0"/>
              <a:t>Canales de comercialización</a:t>
            </a:r>
          </a:p>
          <a:p>
            <a:pPr marL="342900" indent="-342900">
              <a:spcAft>
                <a:spcPct val="75000"/>
              </a:spcAft>
            </a:pPr>
            <a:r>
              <a:rPr lang="en-US" sz="2300" smtClean="0"/>
              <a:t>Participación en el mercado</a:t>
            </a:r>
          </a:p>
        </p:txBody>
      </p:sp>
      <p:pic>
        <p:nvPicPr>
          <p:cNvPr id="3" name="2 Marcador de imágenes prediseñadas"/>
          <p:cNvPicPr>
            <a:picLocks noGrp="1" noChangeAspect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5104"/>
            <a:ext cx="4038600" cy="1766887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874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effectLst/>
              </a:rPr>
              <a:t>Accionistas</a:t>
            </a:r>
          </a:p>
        </p:txBody>
      </p:sp>
      <p:sp>
        <p:nvSpPr>
          <p:cNvPr id="77827" name="Rectangle 3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6048375" cy="4114800"/>
          </a:xfrm>
        </p:spPr>
        <p:txBody>
          <a:bodyPr/>
          <a:lstStyle/>
          <a:p>
            <a:pPr marL="342900" indent="-342900">
              <a:spcAft>
                <a:spcPct val="20000"/>
              </a:spcAft>
            </a:pPr>
            <a:r>
              <a:rPr lang="es-ES_tradnl" sz="2300" smtClean="0"/>
              <a:t>resultados económicos y financieros,</a:t>
            </a:r>
          </a:p>
          <a:p>
            <a:pPr marL="342900" indent="-342900">
              <a:spcAft>
                <a:spcPct val="20000"/>
              </a:spcAft>
            </a:pPr>
            <a:r>
              <a:rPr lang="es-ES_tradnl" sz="2300" smtClean="0"/>
              <a:t>reparto de utilidades o aumento del valor de la acción</a:t>
            </a:r>
          </a:p>
          <a:p>
            <a:pPr marL="342900" indent="-342900">
              <a:spcAft>
                <a:spcPct val="20000"/>
              </a:spcAft>
            </a:pPr>
            <a:r>
              <a:rPr lang="es-ES_tradnl" sz="2300" smtClean="0"/>
              <a:t>resultados de mercado</a:t>
            </a:r>
          </a:p>
          <a:p>
            <a:pPr marL="342900" indent="-342900">
              <a:spcAft>
                <a:spcPct val="20000"/>
              </a:spcAft>
            </a:pPr>
            <a:r>
              <a:rPr lang="es-ES_tradnl" sz="2300" smtClean="0"/>
              <a:t>resultados del proceso (que opere de forma predecible)</a:t>
            </a:r>
          </a:p>
          <a:p>
            <a:pPr marL="342900" indent="-342900">
              <a:spcAft>
                <a:spcPct val="20000"/>
              </a:spcAft>
            </a:pPr>
            <a:r>
              <a:rPr lang="es-ES_tradnl" sz="2300" smtClean="0"/>
              <a:t>costos de calidad</a:t>
            </a:r>
            <a:endParaRPr lang="en-US" sz="2300" smtClean="0"/>
          </a:p>
        </p:txBody>
      </p:sp>
      <p:pic>
        <p:nvPicPr>
          <p:cNvPr id="3" name="2 Marcador de imágenes prediseñadas"/>
          <p:cNvPicPr>
            <a:picLocks noGrp="1" noChangeAspect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2"/>
            <a:ext cx="3307072" cy="2480304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3058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3000" b="1" u="sng">
                <a:solidFill>
                  <a:srgbClr val="06010B"/>
                </a:solidFill>
                <a:latin typeface="Times New Roman" pitchFamily="18" charset="0"/>
              </a:rPr>
              <a:t>Análisis Externo:</a:t>
            </a:r>
            <a:endParaRPr lang="es-ES_tradnl" sz="3000" u="sng">
              <a:latin typeface="Times New Roman" pitchFamily="18" charset="0"/>
            </a:endParaRPr>
          </a:p>
          <a:p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Analizar las condiciones externas que rodean a la empresa y que imponen </a:t>
            </a:r>
            <a:r>
              <a:rPr lang="es-ES_tradnl" sz="3000" u="sng">
                <a:solidFill>
                  <a:srgbClr val="06010B"/>
                </a:solidFill>
                <a:latin typeface="Times New Roman" pitchFamily="18" charset="0"/>
              </a:rPr>
              <a:t>amenazas y oportunidades</a:t>
            </a:r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.</a:t>
            </a:r>
          </a:p>
          <a:p>
            <a:endParaRPr lang="es-ES_tradnl" sz="1000">
              <a:solidFill>
                <a:srgbClr val="06010B"/>
              </a:solidFill>
              <a:latin typeface="Times New Roman" pitchFamily="18" charset="0"/>
            </a:endParaRPr>
          </a:p>
          <a:p>
            <a:r>
              <a:rPr lang="es-ES_tradnl" sz="3000">
                <a:solidFill>
                  <a:srgbClr val="1D2DF9"/>
                </a:solidFill>
                <a:latin typeface="Times New Roman" pitchFamily="18" charset="0"/>
              </a:rPr>
              <a:t>Las empresas deben adaptarse continuamente a un </a:t>
            </a:r>
            <a:r>
              <a:rPr lang="es-ES_tradnl" sz="3000" u="sng">
                <a:solidFill>
                  <a:srgbClr val="06010B"/>
                </a:solidFill>
                <a:latin typeface="Times New Roman" pitchFamily="18" charset="0"/>
              </a:rPr>
              <a:t>ambiente externo cambiante</a:t>
            </a:r>
            <a:r>
              <a:rPr lang="es-ES_tradnl" sz="3000">
                <a:solidFill>
                  <a:srgbClr val="1D2DF9"/>
                </a:solidFill>
                <a:latin typeface="Times New Roman" pitchFamily="18" charset="0"/>
              </a:rPr>
              <a:t>, para lo que deben </a:t>
            </a:r>
            <a:r>
              <a:rPr lang="es-ES_tradnl" sz="3000" u="sng">
                <a:solidFill>
                  <a:srgbClr val="06010B"/>
                </a:solidFill>
                <a:latin typeface="Times New Roman" pitchFamily="18" charset="0"/>
              </a:rPr>
              <a:t>monitorearlo</a:t>
            </a:r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 </a:t>
            </a:r>
            <a:r>
              <a:rPr lang="es-ES_tradnl" sz="3000">
                <a:solidFill>
                  <a:srgbClr val="1D2DF9"/>
                </a:solidFill>
                <a:latin typeface="Times New Roman" pitchFamily="18" charset="0"/>
              </a:rPr>
              <a:t>de forma de detectar prontamente los cambios.</a:t>
            </a:r>
          </a:p>
          <a:p>
            <a:endParaRPr lang="es-ES_tradnl" sz="1600">
              <a:solidFill>
                <a:srgbClr val="1D2DF9"/>
              </a:solidFill>
              <a:latin typeface="Times New Roman" pitchFamily="18" charset="0"/>
            </a:endParaRPr>
          </a:p>
          <a:p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Generalmente incluye los </a:t>
            </a:r>
            <a:r>
              <a:rPr lang="es-ES_tradnl" sz="3000" u="sng">
                <a:solidFill>
                  <a:srgbClr val="06010B"/>
                </a:solidFill>
                <a:latin typeface="Times New Roman" pitchFamily="18" charset="0"/>
              </a:rPr>
              <a:t>mercados</a:t>
            </a:r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 cubiertos por los productos de la empresa, características </a:t>
            </a:r>
            <a:r>
              <a:rPr lang="es-ES_tradnl" sz="3000" u="sng">
                <a:solidFill>
                  <a:srgbClr val="06010B"/>
                </a:solidFill>
                <a:latin typeface="Times New Roman" pitchFamily="18" charset="0"/>
              </a:rPr>
              <a:t>actuales</a:t>
            </a:r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 y tendencias </a:t>
            </a:r>
            <a:r>
              <a:rPr lang="es-ES_tradnl" sz="3000" u="sng">
                <a:solidFill>
                  <a:srgbClr val="06010B"/>
                </a:solidFill>
                <a:latin typeface="Times New Roman" pitchFamily="18" charset="0"/>
              </a:rPr>
              <a:t>futuras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36" y="5013324"/>
            <a:ext cx="1675595" cy="16755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 bwMode="auto">
          <a:xfrm>
            <a:off x="114300" y="188640"/>
            <a:ext cx="8229600" cy="990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dirty="0" smtClean="0">
                <a:effectLst/>
              </a:rPr>
              <a:t>Análisis de </a:t>
            </a:r>
            <a:r>
              <a:rPr lang="es-ES_tradnl" dirty="0" err="1" smtClean="0">
                <a:effectLst/>
              </a:rPr>
              <a:t>Porter</a:t>
            </a:r>
            <a:r>
              <a:rPr lang="es-ES_tradnl" dirty="0" smtClean="0">
                <a:effectLst/>
              </a:rPr>
              <a:t> (del sector)</a:t>
            </a:r>
            <a:endParaRPr lang="es-ES" dirty="0" smtClean="0">
              <a:effectLst/>
            </a:endParaRPr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304800" y="1641475"/>
            <a:ext cx="8529638" cy="4527550"/>
            <a:chOff x="192" y="1034"/>
            <a:chExt cx="5373" cy="2852"/>
          </a:xfrm>
        </p:grpSpPr>
        <p:sp>
          <p:nvSpPr>
            <p:cNvPr id="79876" name="Rectangle 4"/>
            <p:cNvSpPr>
              <a:spLocks noChangeArrowheads="1"/>
            </p:cNvSpPr>
            <p:nvPr/>
          </p:nvSpPr>
          <p:spPr bwMode="auto">
            <a:xfrm>
              <a:off x="1776" y="1824"/>
              <a:ext cx="2112" cy="110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79877" name="Text Box 5"/>
            <p:cNvSpPr txBox="1">
              <a:spLocks noChangeArrowheads="1"/>
            </p:cNvSpPr>
            <p:nvPr/>
          </p:nvSpPr>
          <p:spPr bwMode="auto">
            <a:xfrm>
              <a:off x="1862" y="1034"/>
              <a:ext cx="1836" cy="296"/>
            </a:xfrm>
            <a:prstGeom prst="rect">
              <a:avLst/>
            </a:prstGeom>
            <a:solidFill>
              <a:srgbClr val="92D050"/>
            </a:solidFill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2400" b="1">
                  <a:solidFill>
                    <a:srgbClr val="000C0C"/>
                  </a:solidFill>
                  <a:latin typeface="Times New Roman" pitchFamily="18" charset="0"/>
                </a:rPr>
                <a:t>Entradas potenciales</a:t>
              </a:r>
              <a:endParaRPr lang="es-ES" sz="2400" b="1">
                <a:solidFill>
                  <a:srgbClr val="000C0C"/>
                </a:solidFill>
                <a:latin typeface="Times New Roman" pitchFamily="18" charset="0"/>
              </a:endParaRPr>
            </a:p>
          </p:txBody>
        </p:sp>
        <p:sp>
          <p:nvSpPr>
            <p:cNvPr id="79878" name="Text Box 6"/>
            <p:cNvSpPr txBox="1">
              <a:spLocks noChangeArrowheads="1"/>
            </p:cNvSpPr>
            <p:nvPr/>
          </p:nvSpPr>
          <p:spPr bwMode="auto">
            <a:xfrm>
              <a:off x="4310" y="2186"/>
              <a:ext cx="1255" cy="296"/>
            </a:xfrm>
            <a:prstGeom prst="rect">
              <a:avLst/>
            </a:prstGeom>
            <a:solidFill>
              <a:srgbClr val="FFFF00"/>
            </a:solidFill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2400" b="1">
                  <a:solidFill>
                    <a:srgbClr val="000C0C"/>
                  </a:solidFill>
                  <a:latin typeface="Times New Roman" pitchFamily="18" charset="0"/>
                </a:rPr>
                <a:t>Compradores</a:t>
              </a:r>
              <a:endParaRPr lang="es-ES" sz="2400" b="1">
                <a:solidFill>
                  <a:srgbClr val="000C0C"/>
                </a:solidFill>
                <a:latin typeface="Times New Roman" pitchFamily="18" charset="0"/>
              </a:endParaRPr>
            </a:p>
          </p:txBody>
        </p:sp>
        <p:sp>
          <p:nvSpPr>
            <p:cNvPr id="79879" name="Text Box 7"/>
            <p:cNvSpPr txBox="1">
              <a:spLocks noChangeArrowheads="1"/>
            </p:cNvSpPr>
            <p:nvPr/>
          </p:nvSpPr>
          <p:spPr bwMode="auto">
            <a:xfrm>
              <a:off x="192" y="2160"/>
              <a:ext cx="1136" cy="296"/>
            </a:xfrm>
            <a:prstGeom prst="rect">
              <a:avLst/>
            </a:prstGeom>
            <a:solidFill>
              <a:srgbClr val="FFFF00"/>
            </a:solidFill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2400" b="1">
                  <a:solidFill>
                    <a:srgbClr val="000C0C"/>
                  </a:solidFill>
                  <a:latin typeface="Times New Roman" pitchFamily="18" charset="0"/>
                </a:rPr>
                <a:t>Proveedores</a:t>
              </a:r>
              <a:endParaRPr lang="es-ES" sz="2400" b="1">
                <a:solidFill>
                  <a:srgbClr val="000C0C"/>
                </a:solidFill>
                <a:latin typeface="Times New Roman" pitchFamily="18" charset="0"/>
              </a:endParaRPr>
            </a:p>
          </p:txBody>
        </p:sp>
        <p:sp>
          <p:nvSpPr>
            <p:cNvPr id="79880" name="Text Box 8"/>
            <p:cNvSpPr txBox="1">
              <a:spLocks noChangeArrowheads="1"/>
            </p:cNvSpPr>
            <p:nvPr/>
          </p:nvSpPr>
          <p:spPr bwMode="auto">
            <a:xfrm>
              <a:off x="1776" y="3360"/>
              <a:ext cx="2109" cy="526"/>
            </a:xfrm>
            <a:prstGeom prst="rect">
              <a:avLst/>
            </a:prstGeom>
            <a:solidFill>
              <a:srgbClr val="92D050"/>
            </a:solidFill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2400" b="1">
                  <a:solidFill>
                    <a:srgbClr val="000C0C"/>
                  </a:solidFill>
                  <a:latin typeface="Times New Roman" pitchFamily="18" charset="0"/>
                </a:rPr>
                <a:t>Empresas que producen</a:t>
              </a:r>
            </a:p>
            <a:p>
              <a:pPr eaLnBrk="1" hangingPunct="1"/>
              <a:r>
                <a:rPr lang="es-ES_tradnl" sz="2400" b="1">
                  <a:solidFill>
                    <a:srgbClr val="000C0C"/>
                  </a:solidFill>
                  <a:latin typeface="Times New Roman" pitchFamily="18" charset="0"/>
                </a:rPr>
                <a:t>Productos sustitutos</a:t>
              </a:r>
              <a:endParaRPr lang="es-ES" sz="2400" b="1">
                <a:solidFill>
                  <a:srgbClr val="000C0C"/>
                </a:solidFill>
                <a:latin typeface="Times New Roman" pitchFamily="18" charset="0"/>
              </a:endParaRPr>
            </a:p>
          </p:txBody>
        </p:sp>
        <p:sp>
          <p:nvSpPr>
            <p:cNvPr id="79881" name="Text Box 9"/>
            <p:cNvSpPr txBox="1">
              <a:spLocks noChangeArrowheads="1"/>
            </p:cNvSpPr>
            <p:nvPr/>
          </p:nvSpPr>
          <p:spPr bwMode="auto">
            <a:xfrm>
              <a:off x="1968" y="1872"/>
              <a:ext cx="17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_tradnl" b="1">
                  <a:solidFill>
                    <a:srgbClr val="050507"/>
                  </a:solidFill>
                  <a:latin typeface="Times New Roman" pitchFamily="18" charset="0"/>
                </a:rPr>
                <a:t>Competidores industriales</a:t>
              </a:r>
            </a:p>
            <a:p>
              <a:pPr algn="ctr" eaLnBrk="1" hangingPunct="1"/>
              <a:r>
                <a:rPr lang="es-ES_tradnl" b="1">
                  <a:solidFill>
                    <a:srgbClr val="050507"/>
                  </a:solidFill>
                  <a:latin typeface="Times New Roman" pitchFamily="18" charset="0"/>
                </a:rPr>
                <a:t>rivalidad</a:t>
              </a:r>
              <a:endParaRPr lang="es-ES" b="1">
                <a:solidFill>
                  <a:srgbClr val="050507"/>
                </a:solidFill>
                <a:latin typeface="Times New Roman" pitchFamily="18" charset="0"/>
              </a:endParaRPr>
            </a:p>
          </p:txBody>
        </p:sp>
        <p:sp>
          <p:nvSpPr>
            <p:cNvPr id="79882" name="Text Box 10"/>
            <p:cNvSpPr txBox="1">
              <a:spLocks noChangeArrowheads="1"/>
            </p:cNvSpPr>
            <p:nvPr/>
          </p:nvSpPr>
          <p:spPr bwMode="auto">
            <a:xfrm>
              <a:off x="1960" y="2688"/>
              <a:ext cx="17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_tradnl" b="1" dirty="0">
                  <a:solidFill>
                    <a:srgbClr val="050507"/>
                  </a:solidFill>
                  <a:latin typeface="Times New Roman" pitchFamily="18" charset="0"/>
                </a:rPr>
                <a:t>Barreras de entrada/salida</a:t>
              </a:r>
              <a:endParaRPr lang="es-ES" b="1" dirty="0">
                <a:solidFill>
                  <a:srgbClr val="050507"/>
                </a:solidFill>
                <a:latin typeface="Times New Roman" pitchFamily="18" charset="0"/>
              </a:endParaRPr>
            </a:p>
          </p:txBody>
        </p:sp>
        <p:sp>
          <p:nvSpPr>
            <p:cNvPr id="79883" name="AutoShape 11"/>
            <p:cNvSpPr>
              <a:spLocks noChangeArrowheads="1"/>
            </p:cNvSpPr>
            <p:nvPr/>
          </p:nvSpPr>
          <p:spPr bwMode="auto">
            <a:xfrm>
              <a:off x="1344" y="2256"/>
              <a:ext cx="432" cy="96"/>
            </a:xfrm>
            <a:prstGeom prst="rightArrow">
              <a:avLst>
                <a:gd name="adj1" fmla="val 50000"/>
                <a:gd name="adj2" fmla="val 1125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79884" name="AutoShape 12"/>
            <p:cNvSpPr>
              <a:spLocks noChangeArrowheads="1"/>
            </p:cNvSpPr>
            <p:nvPr/>
          </p:nvSpPr>
          <p:spPr bwMode="auto">
            <a:xfrm>
              <a:off x="3888" y="2256"/>
              <a:ext cx="432" cy="96"/>
            </a:xfrm>
            <a:prstGeom prst="leftArrow">
              <a:avLst>
                <a:gd name="adj1" fmla="val 50000"/>
                <a:gd name="adj2" fmla="val 1125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79885" name="AutoShape 13"/>
            <p:cNvSpPr>
              <a:spLocks noChangeArrowheads="1"/>
            </p:cNvSpPr>
            <p:nvPr/>
          </p:nvSpPr>
          <p:spPr bwMode="auto">
            <a:xfrm>
              <a:off x="2592" y="2928"/>
              <a:ext cx="144" cy="432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79886" name="AutoShape 14"/>
            <p:cNvSpPr>
              <a:spLocks noChangeArrowheads="1"/>
            </p:cNvSpPr>
            <p:nvPr/>
          </p:nvSpPr>
          <p:spPr bwMode="auto">
            <a:xfrm>
              <a:off x="2592" y="1344"/>
              <a:ext cx="144" cy="48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UY"/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46" y="-8870"/>
            <a:ext cx="1348454" cy="20239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57200" y="593725"/>
            <a:ext cx="83058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3000" b="1" u="sng">
                <a:solidFill>
                  <a:srgbClr val="06010B"/>
                </a:solidFill>
                <a:latin typeface="Times New Roman" pitchFamily="18" charset="0"/>
              </a:rPr>
              <a:t>Entorno de acción directa</a:t>
            </a:r>
            <a:r>
              <a:rPr lang="es-ES_tradnl" sz="3000" u="sng">
                <a:latin typeface="Times New Roman" pitchFamily="18" charset="0"/>
              </a:rPr>
              <a:t>:</a:t>
            </a:r>
          </a:p>
          <a:p>
            <a:pPr>
              <a:buFontTx/>
              <a:buChar char="•"/>
            </a:pPr>
            <a:r>
              <a:rPr lang="es-ES_tradnl" sz="3000">
                <a:latin typeface="Times New Roman" pitchFamily="18" charset="0"/>
              </a:rPr>
              <a:t>Conocimiento del </a:t>
            </a:r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cliente y el mercado</a:t>
            </a:r>
            <a:r>
              <a:rPr lang="es-ES_tradnl" sz="3000">
                <a:latin typeface="Times New Roman" pitchFamily="18" charset="0"/>
              </a:rPr>
              <a:t> (tamaño del mercado, preferencias, tendencias, rentabilidad media del giro, etc.)</a:t>
            </a:r>
          </a:p>
          <a:p>
            <a:pPr>
              <a:buFontTx/>
              <a:buChar char="•"/>
            </a:pPr>
            <a:endParaRPr lang="es-ES_tradnl" sz="140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Competencia</a:t>
            </a:r>
            <a:r>
              <a:rPr lang="es-ES_tradnl" sz="3000">
                <a:latin typeface="Times New Roman" pitchFamily="18" charset="0"/>
              </a:rPr>
              <a:t>, empresas que actúan en igual mercado y disputando los mismos clientes,  considerando la amenaza de </a:t>
            </a:r>
            <a:r>
              <a:rPr lang="es-ES_tradnl" sz="3000" b="1">
                <a:solidFill>
                  <a:srgbClr val="EB4A2F"/>
                </a:solidFill>
                <a:latin typeface="Times New Roman" pitchFamily="18" charset="0"/>
              </a:rPr>
              <a:t>nuevos ingresos</a:t>
            </a:r>
            <a:r>
              <a:rPr lang="es-ES_tradnl" sz="3000">
                <a:latin typeface="Times New Roman" pitchFamily="18" charset="0"/>
              </a:rPr>
              <a:t>, la oferta de </a:t>
            </a:r>
            <a:r>
              <a:rPr lang="es-ES_tradnl" sz="3000" b="1">
                <a:solidFill>
                  <a:srgbClr val="EB4A2F"/>
                </a:solidFill>
                <a:latin typeface="Times New Roman" pitchFamily="18" charset="0"/>
              </a:rPr>
              <a:t>productos sustitutivos.</a:t>
            </a:r>
            <a:endParaRPr lang="es-ES_tradnl" sz="3000"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es-ES_tradnl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3000">
                <a:latin typeface="Times New Roman" pitchFamily="18" charset="0"/>
              </a:rPr>
              <a:t>Las variables en el </a:t>
            </a:r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poder negociador</a:t>
            </a:r>
            <a:r>
              <a:rPr lang="es-ES_tradnl" sz="3000">
                <a:latin typeface="Times New Roman" pitchFamily="18" charset="0"/>
              </a:rPr>
              <a:t> de los clientes (incluyendo canales de distribución) y proveedores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8305800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3000" b="1" u="sng">
                <a:solidFill>
                  <a:srgbClr val="06010B"/>
                </a:solidFill>
                <a:latin typeface="Times New Roman" pitchFamily="18" charset="0"/>
              </a:rPr>
              <a:t>Entorno de acción directa:</a:t>
            </a:r>
            <a:endParaRPr lang="es-ES_tradnl" sz="3000" u="sng"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es-ES_tradnl" sz="160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3000">
                <a:latin typeface="Times New Roman" pitchFamily="18" charset="0"/>
              </a:rPr>
              <a:t>Los </a:t>
            </a:r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sindicatos</a:t>
            </a:r>
            <a:r>
              <a:rPr lang="es-ES_tradnl" sz="3000">
                <a:latin typeface="Times New Roman" pitchFamily="18" charset="0"/>
              </a:rPr>
              <a:t> que pueden solicitar el establecimiento de negociaciones colectivas que traten los salarios, las condiciones de trabajo, horarios, etc..</a:t>
            </a:r>
          </a:p>
          <a:p>
            <a:pPr>
              <a:buFontTx/>
              <a:buChar char="•"/>
            </a:pPr>
            <a:endParaRPr lang="es-ES_tradnl" sz="120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3000">
                <a:latin typeface="Times New Roman" pitchFamily="18" charset="0"/>
              </a:rPr>
              <a:t>El </a:t>
            </a:r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gobierno</a:t>
            </a:r>
            <a:r>
              <a:rPr lang="es-ES_tradnl" sz="3000">
                <a:latin typeface="Times New Roman" pitchFamily="18" charset="0"/>
              </a:rPr>
              <a:t> que puede establecer regulaciones sobre la operación de las empresas (p.e. laborales, de impacto en el medio ambiente, etc.).</a:t>
            </a:r>
          </a:p>
          <a:p>
            <a:pPr>
              <a:buFontTx/>
              <a:buChar char="•"/>
            </a:pPr>
            <a:endParaRPr lang="es-ES_tradnl" sz="90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3000">
                <a:latin typeface="Times New Roman" pitchFamily="18" charset="0"/>
              </a:rPr>
              <a:t>Las </a:t>
            </a:r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instituciones financieras</a:t>
            </a:r>
            <a:r>
              <a:rPr lang="es-ES_tradnl" sz="3000">
                <a:latin typeface="Times New Roman" pitchFamily="18" charset="0"/>
              </a:rPr>
              <a:t> y las condiciones que establecen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899592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smtClean="0">
                <a:effectLst/>
              </a:rPr>
              <a:t>Contenido de la presentación:</a:t>
            </a:r>
            <a:endParaRPr lang="es-ES_tradnl" sz="2100" smtClean="0">
              <a:effectLst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467544" y="980728"/>
          <a:ext cx="72008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Flecha izquierda"/>
          <p:cNvSpPr/>
          <p:nvPr/>
        </p:nvSpPr>
        <p:spPr>
          <a:xfrm>
            <a:off x="6351588" y="4149725"/>
            <a:ext cx="1871662" cy="5762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57200" y="360363"/>
            <a:ext cx="8305800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3000" b="1" u="sng">
                <a:solidFill>
                  <a:srgbClr val="06010B"/>
                </a:solidFill>
                <a:latin typeface="Times New Roman" pitchFamily="18" charset="0"/>
              </a:rPr>
              <a:t>Entorno de acción indirecta:</a:t>
            </a:r>
            <a:endParaRPr lang="es-ES_tradnl" sz="3000" u="sng">
              <a:latin typeface="Times New Roman" pitchFamily="18" charset="0"/>
            </a:endParaRPr>
          </a:p>
          <a:p>
            <a:endParaRPr lang="es-ES_tradnl" sz="1600" u="sng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2800" b="1">
                <a:solidFill>
                  <a:srgbClr val="EB4A2F"/>
                </a:solidFill>
              </a:rPr>
              <a:t>Variables tecnológicas</a:t>
            </a:r>
            <a:r>
              <a:rPr lang="es-ES_tradnl" sz="2800"/>
              <a:t> (p.e. desarrollo de nuevos productos, innovaciones en TIC o avances tecnológicos)</a:t>
            </a:r>
          </a:p>
          <a:p>
            <a:pPr>
              <a:buFontTx/>
              <a:buChar char="•"/>
            </a:pPr>
            <a:endParaRPr lang="es-ES_tradnl" sz="2800"/>
          </a:p>
          <a:p>
            <a:pPr>
              <a:buFontTx/>
              <a:buChar char="•"/>
            </a:pPr>
            <a:r>
              <a:rPr lang="es-ES_tradnl" sz="2800" b="1">
                <a:solidFill>
                  <a:srgbClr val="EB4A2F"/>
                </a:solidFill>
              </a:rPr>
              <a:t>Variables económicas</a:t>
            </a:r>
            <a:r>
              <a:rPr lang="es-ES_tradnl" sz="2800"/>
              <a:t> (p.e. condiciones y tendencias económicas, perspectivas inflacionarias y cambiarias, política tributaria, situación de empleo)</a:t>
            </a:r>
          </a:p>
          <a:p>
            <a:pPr>
              <a:buFontTx/>
              <a:buChar char="•"/>
            </a:pPr>
            <a:endParaRPr lang="es-ES_tradnl" sz="2800"/>
          </a:p>
          <a:p>
            <a:pPr>
              <a:buFontTx/>
              <a:buChar char="•"/>
            </a:pPr>
            <a:r>
              <a:rPr lang="es-ES_tradnl" sz="2800" b="1">
                <a:solidFill>
                  <a:srgbClr val="EB4A2F"/>
                </a:solidFill>
              </a:rPr>
              <a:t>Variables políticas</a:t>
            </a:r>
            <a:r>
              <a:rPr lang="es-ES_tradnl" sz="2800"/>
              <a:t> (p.e. estabilidad política, la aplicación rígida e intolerante de reglamentaciones, elecciones)</a:t>
            </a:r>
          </a:p>
          <a:p>
            <a:pPr>
              <a:buFontTx/>
              <a:buChar char="•"/>
            </a:pPr>
            <a:endParaRPr lang="es-ES_tradnl" sz="2800"/>
          </a:p>
        </p:txBody>
      </p:sp>
      <p:pic>
        <p:nvPicPr>
          <p:cNvPr id="82947" name="Picture 3" descr="telefono-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97425"/>
            <a:ext cx="9715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7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457200" y="360363"/>
            <a:ext cx="83058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3000" b="1" u="sng">
                <a:solidFill>
                  <a:srgbClr val="06010B"/>
                </a:solidFill>
                <a:latin typeface="Times New Roman" pitchFamily="18" charset="0"/>
              </a:rPr>
              <a:t>Entorno de acción indirecta:</a:t>
            </a:r>
            <a:endParaRPr lang="es-ES_tradnl" sz="3000" u="sng">
              <a:latin typeface="Times New Roman" pitchFamily="18" charset="0"/>
            </a:endParaRPr>
          </a:p>
          <a:p>
            <a:endParaRPr lang="es-ES_tradnl" sz="1600" u="sng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s-ES_tradnl" sz="2800" b="1">
                <a:solidFill>
                  <a:srgbClr val="EB4A2F"/>
                </a:solidFill>
              </a:rPr>
              <a:t>Variables demográficas</a:t>
            </a:r>
            <a:r>
              <a:rPr lang="es-ES_tradnl" sz="2800"/>
              <a:t> (p.e. composición de la población por sexo y edades, movimientos migratorios, tasa de crecimiento de la población)</a:t>
            </a:r>
          </a:p>
          <a:p>
            <a:pPr>
              <a:buFontTx/>
              <a:buChar char="•"/>
            </a:pPr>
            <a:endParaRPr lang="es-ES_tradnl" sz="2800" b="1">
              <a:solidFill>
                <a:srgbClr val="EB4A2F"/>
              </a:solidFill>
            </a:endParaRPr>
          </a:p>
          <a:p>
            <a:pPr>
              <a:buFontTx/>
              <a:buChar char="•"/>
            </a:pPr>
            <a:r>
              <a:rPr lang="es-ES_tradnl" sz="2800" b="1">
                <a:solidFill>
                  <a:srgbClr val="EB4A2F"/>
                </a:solidFill>
              </a:rPr>
              <a:t>Variables ambientales</a:t>
            </a:r>
            <a:r>
              <a:rPr lang="es-ES_tradnl" sz="2800"/>
              <a:t> (p.e. cambio climático, perspectivas de lluvias o sequías, elementos contaminantes del ambiente)</a:t>
            </a:r>
          </a:p>
          <a:p>
            <a:pPr>
              <a:buFontTx/>
              <a:buChar char="•"/>
            </a:pPr>
            <a:endParaRPr lang="es-ES_tradnl" sz="2800"/>
          </a:p>
          <a:p>
            <a:pPr>
              <a:buFontTx/>
              <a:buChar char="•"/>
            </a:pPr>
            <a:r>
              <a:rPr lang="es-ES_tradnl" sz="2800" b="1">
                <a:solidFill>
                  <a:srgbClr val="EB4A2F"/>
                </a:solidFill>
              </a:rPr>
              <a:t>Variables socio culturales</a:t>
            </a:r>
            <a:r>
              <a:rPr lang="es-ES_tradnl" sz="2800"/>
              <a:t> (p.e. modas y costumbres, conflictividad sindical, conciencia ambiental, valores sociales)</a:t>
            </a:r>
          </a:p>
          <a:p>
            <a:pPr>
              <a:buFontTx/>
              <a:buChar char="•"/>
            </a:pPr>
            <a:endParaRPr lang="es-ES_tradnl" sz="2800"/>
          </a:p>
        </p:txBody>
      </p:sp>
      <p:pic>
        <p:nvPicPr>
          <p:cNvPr id="83971" name="Picture 3" descr="telefono-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284538"/>
            <a:ext cx="9715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</a:t>
            </a:r>
            <a:r>
              <a:rPr lang="es-MX" dirty="0" smtClean="0">
                <a:hlinkClick r:id="rId3" action="ppaction://hlinksldjump"/>
              </a:rPr>
              <a:t>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"/>
    </mc:Choice>
    <mc:Fallback xmlns="">
      <p:transition spd="slow" advTm="34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mtClean="0">
                <a:effectLst/>
                <a:cs typeface="Times New Roman" pitchFamily="18" charset="0"/>
              </a:rPr>
              <a:t>Matriz FODA</a:t>
            </a:r>
            <a:r>
              <a:rPr lang="es-ES" smtClean="0">
                <a:effectLst/>
              </a:rPr>
              <a:t> </a:t>
            </a:r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xfrm>
            <a:off x="468313" y="1484313"/>
            <a:ext cx="7261225" cy="1944687"/>
          </a:xfrm>
        </p:spPr>
        <p:txBody>
          <a:bodyPr/>
          <a:lstStyle/>
          <a:p>
            <a:pPr marL="342900" indent="-342900">
              <a:spcAft>
                <a:spcPct val="25000"/>
              </a:spcAft>
            </a:pPr>
            <a:r>
              <a:rPr lang="es-ES_tradnl" sz="2300" smtClean="0">
                <a:cs typeface="Times New Roman" pitchFamily="18" charset="0"/>
              </a:rPr>
              <a:t>Visualiza los puntos Fuertes / Débiles de la organización y las Oportunidades / Amenazas del entorno </a:t>
            </a:r>
          </a:p>
          <a:p>
            <a:pPr marL="342900" indent="-342900">
              <a:spcAft>
                <a:spcPct val="25000"/>
              </a:spcAft>
            </a:pPr>
            <a:r>
              <a:rPr lang="es-ES_tradnl" sz="2300" smtClean="0">
                <a:cs typeface="Times New Roman" pitchFamily="18" charset="0"/>
              </a:rPr>
              <a:t>Contribuye a definir la estrategia a seguir.</a:t>
            </a:r>
            <a:endParaRPr lang="es-ES" sz="2300" smtClean="0"/>
          </a:p>
        </p:txBody>
      </p:sp>
      <p:pic>
        <p:nvPicPr>
          <p:cNvPr id="65540" name="Picture 7" descr="foda-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9000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0" y="825500"/>
          <a:ext cx="9525000" cy="542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7" name="Documento" r:id="rId6" imgW="5736336" imgH="3268980" progId="Word.Document.8">
                  <p:embed/>
                </p:oleObj>
              </mc:Choice>
              <mc:Fallback>
                <p:oleObj name="Documento" r:id="rId6" imgW="5736336" imgH="326898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25500"/>
                        <a:ext cx="9525000" cy="542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body" idx="1"/>
          </p:nvPr>
        </p:nvSpPr>
        <p:spPr>
          <a:xfrm>
            <a:off x="609600" y="2362200"/>
            <a:ext cx="7772400" cy="3810000"/>
          </a:xfrm>
        </p:spPr>
        <p:txBody>
          <a:bodyPr/>
          <a:lstStyle/>
          <a:p>
            <a:pPr marL="342900" indent="-342900" algn="just">
              <a:lnSpc>
                <a:spcPct val="90000"/>
              </a:lnSpc>
              <a:spcAft>
                <a:spcPct val="65000"/>
              </a:spcAft>
              <a:buFont typeface="Wingdings 3" pitchFamily="18" charset="2"/>
              <a:buNone/>
            </a:pPr>
            <a:r>
              <a:rPr lang="es-ES_tradnl" smtClean="0">
                <a:cs typeface="Times New Roman" pitchFamily="18" charset="0"/>
              </a:rPr>
              <a:t>Se cruzan los datos para saber: </a:t>
            </a:r>
            <a:endParaRPr lang="es-ES" smtClean="0">
              <a:cs typeface="Times New Roman" pitchFamily="18" charset="0"/>
            </a:endParaRPr>
          </a:p>
          <a:p>
            <a:pPr marL="742950" lvl="1" indent="-285750" algn="just">
              <a:lnSpc>
                <a:spcPct val="90000"/>
              </a:lnSpc>
              <a:spcAft>
                <a:spcPct val="65000"/>
              </a:spcAft>
            </a:pPr>
            <a:r>
              <a:rPr lang="es-ES_tradnl" smtClean="0">
                <a:cs typeface="Times New Roman" pitchFamily="18" charset="0"/>
              </a:rPr>
              <a:t>Cuáles son las fortalezas que se deben  aprovechar, teniendo en cuenta las oportunidades que ofrece el mercado. </a:t>
            </a:r>
            <a:endParaRPr lang="es-ES" smtClean="0">
              <a:cs typeface="Times New Roman" pitchFamily="18" charset="0"/>
            </a:endParaRPr>
          </a:p>
          <a:p>
            <a:pPr marL="742950" lvl="1" indent="-285750" algn="just">
              <a:lnSpc>
                <a:spcPct val="90000"/>
              </a:lnSpc>
              <a:spcAft>
                <a:spcPct val="65000"/>
              </a:spcAft>
            </a:pPr>
            <a:r>
              <a:rPr lang="es-ES_tradnl" smtClean="0">
                <a:cs typeface="Times New Roman" pitchFamily="18" charset="0"/>
              </a:rPr>
              <a:t>Cuáles son los puntos débiles que se necesitan mejorar teniendo en cuenta las amenazas que existen actualmente.</a:t>
            </a:r>
            <a:endParaRPr lang="es-ES" smtClean="0"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ct val="65000"/>
              </a:spcAft>
            </a:pPr>
            <a:endParaRPr lang="es-ES" smtClean="0"/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6858000" y="381000"/>
          <a:ext cx="13668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2" name="Imagen" r:id="rId6" imgW="1776413" imgH="3170238" progId="MS_ClipArt_Gallery.2">
                  <p:embed/>
                </p:oleObj>
              </mc:Choice>
              <mc:Fallback>
                <p:oleObj name="Imagen" r:id="rId6" imgW="1776413" imgH="3170238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81000"/>
                        <a:ext cx="136683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7318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u="sng" smtClean="0">
                <a:effectLst/>
                <a:cs typeface="Times New Roman" pitchFamily="18" charset="0"/>
              </a:rPr>
              <a:t>La </a:t>
            </a:r>
            <a:r>
              <a:rPr lang="es-ES" sz="2900" u="sng" smtClean="0">
                <a:effectLst/>
                <a:cs typeface="Times New Roman" pitchFamily="18" charset="0"/>
              </a:rPr>
              <a:t>estrategia mas simple a seguir sería</a:t>
            </a:r>
            <a:r>
              <a:rPr lang="es-ES_tradnl" sz="2900" u="sng" smtClean="0">
                <a:effectLst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776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18112164"/>
              </p:ext>
            </p:extLst>
          </p:nvPr>
        </p:nvGraphicFramePr>
        <p:xfrm>
          <a:off x="395536" y="1268411"/>
          <a:ext cx="8213477" cy="432082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02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es-ES_tradnl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Amenazas</a:t>
                      </a:r>
                      <a:endParaRPr kumimoji="0" lang="es-E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Oportunidades</a:t>
                      </a:r>
                      <a:endParaRPr kumimoji="0" lang="es-E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2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Debilidades</a:t>
                      </a:r>
                      <a:endParaRPr kumimoji="0" lang="es-E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419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Supervivencia o </a:t>
                      </a:r>
                      <a:r>
                        <a:rPr kumimoji="0" lang="es-ES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Liquidar</a:t>
                      </a:r>
                      <a:endParaRPr kumimoji="0" lang="es-E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419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Adaptativa: </a:t>
                      </a:r>
                      <a:r>
                        <a:rPr kumimoji="0" lang="es-ES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Reposicionamiento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es-E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2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Fortalezas</a:t>
                      </a:r>
                      <a:endParaRPr kumimoji="0" lang="es-E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419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Defensiva o </a:t>
                      </a:r>
                      <a:r>
                        <a:rPr kumimoji="0" lang="es-ES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Diversificación</a:t>
                      </a:r>
                      <a:endParaRPr kumimoji="0" lang="es-E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419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Ofensiva: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Expansión</a:t>
                      </a:r>
                      <a:endParaRPr kumimoji="0" lang="es-E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2232248" cy="13218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1524000" y="44624"/>
            <a:ext cx="5899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5400" u="sng" dirty="0">
                <a:solidFill>
                  <a:schemeClr val="tx2"/>
                </a:solidFill>
                <a:latin typeface="Times New Roman" pitchFamily="18" charset="0"/>
              </a:rPr>
              <a:t>Factores del Entorno</a:t>
            </a:r>
            <a:endParaRPr lang="es-ES_tradnl" sz="3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824778792"/>
              </p:ext>
            </p:extLst>
          </p:nvPr>
        </p:nvGraphicFramePr>
        <p:xfrm>
          <a:off x="755576" y="1138238"/>
          <a:ext cx="7680176" cy="466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83058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_tradnl" sz="3000" b="1" u="sng">
                <a:solidFill>
                  <a:srgbClr val="06010B"/>
                </a:solidFill>
                <a:latin typeface="Times New Roman" pitchFamily="18" charset="0"/>
              </a:rPr>
              <a:t>Análisis Interno:</a:t>
            </a:r>
            <a:endParaRPr lang="es-ES_tradnl" sz="3000" u="sng">
              <a:latin typeface="Times New Roman" pitchFamily="18" charset="0"/>
            </a:endParaRPr>
          </a:p>
          <a:p>
            <a:r>
              <a:rPr lang="es-ES_tradnl" sz="3000">
                <a:solidFill>
                  <a:srgbClr val="06010B"/>
                </a:solidFill>
                <a:latin typeface="Times New Roman" pitchFamily="18" charset="0"/>
              </a:rPr>
              <a:t>Permite determinar sus ventajas y desventajas competitivas, las que constituirán sus fortalezas y debilidades frente a sus competidores actuales y futuros.</a:t>
            </a:r>
          </a:p>
          <a:p>
            <a:endParaRPr lang="es-ES_tradnl" sz="900">
              <a:solidFill>
                <a:srgbClr val="06010B"/>
              </a:solidFill>
              <a:latin typeface="Times New Roman" pitchFamily="18" charset="0"/>
            </a:endParaRPr>
          </a:p>
          <a:p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Fortalezas</a:t>
            </a:r>
            <a:r>
              <a:rPr lang="es-ES_tradnl" sz="3000">
                <a:latin typeface="Times New Roman" pitchFamily="18" charset="0"/>
              </a:rPr>
              <a:t>: fuerzas propulsoras de la empresa que facilitan el alcance de las metas estratégicas.</a:t>
            </a:r>
          </a:p>
          <a:p>
            <a:endParaRPr lang="es-ES_tradnl" sz="1600">
              <a:latin typeface="Times New Roman" pitchFamily="18" charset="0"/>
            </a:endParaRPr>
          </a:p>
          <a:p>
            <a:r>
              <a:rPr lang="es-ES_tradnl" sz="3000" b="1">
                <a:solidFill>
                  <a:srgbClr val="7774FE"/>
                </a:solidFill>
                <a:latin typeface="Times New Roman" pitchFamily="18" charset="0"/>
              </a:rPr>
              <a:t>Debilidades</a:t>
            </a:r>
            <a:r>
              <a:rPr lang="es-ES_tradnl" sz="3000">
                <a:latin typeface="Times New Roman" pitchFamily="18" charset="0"/>
              </a:rPr>
              <a:t>: limitaciones y fuerzas restrictivas que dificultan o impiden el logro de las metas estratégicas.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 bwMode="auto">
          <a:xfrm>
            <a:off x="179512" y="14988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dirty="0" smtClean="0">
                <a:effectLst/>
              </a:rPr>
              <a:t>Las </a:t>
            </a:r>
            <a:r>
              <a:rPr lang="es-419" dirty="0" smtClean="0">
                <a:effectLst/>
              </a:rPr>
              <a:t>dimensiones</a:t>
            </a:r>
            <a:r>
              <a:rPr lang="es-ES_tradnl" dirty="0" smtClean="0">
                <a:effectLst/>
              </a:rPr>
              <a:t> funcionales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23756625"/>
              </p:ext>
            </p:extLst>
          </p:nvPr>
        </p:nvGraphicFramePr>
        <p:xfrm>
          <a:off x="539552" y="980728"/>
          <a:ext cx="820891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813</TotalTime>
  <Words>762</Words>
  <Application>Microsoft Office PowerPoint</Application>
  <PresentationFormat>Presentación en pantalla (4:3)</PresentationFormat>
  <Paragraphs>163</Paragraphs>
  <Slides>22</Slides>
  <Notes>21</Notes>
  <HiddenSlides>0</HiddenSlides>
  <MMClips>20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Arial</vt:lpstr>
      <vt:lpstr>Calibri</vt:lpstr>
      <vt:lpstr>Constantia</vt:lpstr>
      <vt:lpstr>Times New Roman</vt:lpstr>
      <vt:lpstr>Verdana</vt:lpstr>
      <vt:lpstr>Vivaldi</vt:lpstr>
      <vt:lpstr>Wingdings 2</vt:lpstr>
      <vt:lpstr>Wingdings 3</vt:lpstr>
      <vt:lpstr>Concurrencia</vt:lpstr>
      <vt:lpstr>Documento</vt:lpstr>
      <vt:lpstr>Imagen</vt:lpstr>
      <vt:lpstr>Presentación de PowerPoint</vt:lpstr>
      <vt:lpstr>Contenido de la presentación:</vt:lpstr>
      <vt:lpstr>Matriz FODA </vt:lpstr>
      <vt:lpstr>Presentación de PowerPoint</vt:lpstr>
      <vt:lpstr>Presentación de PowerPoint</vt:lpstr>
      <vt:lpstr>La estrategia mas simple a seguir sería:</vt:lpstr>
      <vt:lpstr>Presentación de PowerPoint</vt:lpstr>
      <vt:lpstr>Presentación de PowerPoint</vt:lpstr>
      <vt:lpstr>Las dimensiones funcionales</vt:lpstr>
      <vt:lpstr>Dirección</vt:lpstr>
      <vt:lpstr>Personal</vt:lpstr>
      <vt:lpstr>Producción</vt:lpstr>
      <vt:lpstr>Finanzas</vt:lpstr>
      <vt:lpstr>Comercialización</vt:lpstr>
      <vt:lpstr>Accionistas</vt:lpstr>
      <vt:lpstr>Presentación de PowerPoint</vt:lpstr>
      <vt:lpstr>Análisis de Porter (del sector)</vt:lpstr>
      <vt:lpstr>Presentación de PowerPoint</vt:lpstr>
      <vt:lpstr>Presentación de PowerPoint</vt:lpstr>
      <vt:lpstr>Presentación de PowerPoint</vt:lpstr>
      <vt:lpstr>Presentación de PowerPoint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100</cp:revision>
  <dcterms:created xsi:type="dcterms:W3CDTF">2009-08-04T14:11:33Z</dcterms:created>
  <dcterms:modified xsi:type="dcterms:W3CDTF">2021-05-26T22:10:08Z</dcterms:modified>
</cp:coreProperties>
</file>