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5"/>
  </p:notesMasterIdLst>
  <p:handoutMasterIdLst>
    <p:handoutMasterId r:id="rId26"/>
  </p:handoutMasterIdLst>
  <p:sldIdLst>
    <p:sldId id="258" r:id="rId2"/>
    <p:sldId id="367" r:id="rId3"/>
    <p:sldId id="275" r:id="rId4"/>
    <p:sldId id="276" r:id="rId5"/>
    <p:sldId id="279" r:id="rId6"/>
    <p:sldId id="376" r:id="rId7"/>
    <p:sldId id="372" r:id="rId8"/>
    <p:sldId id="373" r:id="rId9"/>
    <p:sldId id="375" r:id="rId10"/>
    <p:sldId id="368" r:id="rId11"/>
    <p:sldId id="293" r:id="rId12"/>
    <p:sldId id="295" r:id="rId13"/>
    <p:sldId id="296" r:id="rId14"/>
    <p:sldId id="344" r:id="rId15"/>
    <p:sldId id="297" r:id="rId16"/>
    <p:sldId id="298" r:id="rId17"/>
    <p:sldId id="299" r:id="rId18"/>
    <p:sldId id="369" r:id="rId19"/>
    <p:sldId id="346" r:id="rId20"/>
    <p:sldId id="305" r:id="rId21"/>
    <p:sldId id="306" r:id="rId22"/>
    <p:sldId id="364" r:id="rId23"/>
    <p:sldId id="382" r:id="rId2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003399"/>
    <a:srgbClr val="0099CC"/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A689B9-769C-4A0A-A8AD-1CF4643CC6F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UY"/>
        </a:p>
      </dgm:t>
    </dgm:pt>
    <dgm:pt modelId="{0E3BE8CC-864E-42C4-BCFE-FFC4AF10279E}">
      <dgm:prSet phldrT="[Texto]"/>
      <dgm:spPr/>
      <dgm:t>
        <a:bodyPr/>
        <a:lstStyle/>
        <a:p>
          <a:r>
            <a:rPr lang="es-UY" dirty="0" smtClean="0"/>
            <a:t>Conceptos generales</a:t>
          </a:r>
          <a:endParaRPr lang="es-UY" dirty="0"/>
        </a:p>
      </dgm:t>
    </dgm:pt>
    <dgm:pt modelId="{D1D7964B-2833-4DF1-9E35-07767FBAD9E7}" type="parTrans" cxnId="{FF6E17F2-4178-4841-ADCC-A7193C00D132}">
      <dgm:prSet/>
      <dgm:spPr/>
      <dgm:t>
        <a:bodyPr/>
        <a:lstStyle/>
        <a:p>
          <a:endParaRPr lang="es-UY"/>
        </a:p>
      </dgm:t>
    </dgm:pt>
    <dgm:pt modelId="{E8174F44-6370-4516-8586-176342C85EA4}" type="sibTrans" cxnId="{FF6E17F2-4178-4841-ADCC-A7193C00D132}">
      <dgm:prSet/>
      <dgm:spPr/>
      <dgm:t>
        <a:bodyPr/>
        <a:lstStyle/>
        <a:p>
          <a:endParaRPr lang="es-UY"/>
        </a:p>
      </dgm:t>
    </dgm:pt>
    <dgm:pt modelId="{6EE784BA-3E17-4FC8-B832-E496509193CF}">
      <dgm:prSet phldrT="[Texto]"/>
      <dgm:spPr/>
      <dgm:t>
        <a:bodyPr/>
        <a:lstStyle/>
        <a:p>
          <a:r>
            <a:rPr lang="es-UY" dirty="0" smtClean="0"/>
            <a:t>Tipos de planificación</a:t>
          </a:r>
          <a:endParaRPr lang="es-UY" dirty="0"/>
        </a:p>
      </dgm:t>
    </dgm:pt>
    <dgm:pt modelId="{2203288C-CC7A-48F2-AA85-5FCD020C8334}" type="parTrans" cxnId="{2374CE2E-DB32-42B1-821B-3B4749561E90}">
      <dgm:prSet/>
      <dgm:spPr/>
      <dgm:t>
        <a:bodyPr/>
        <a:lstStyle/>
        <a:p>
          <a:endParaRPr lang="es-UY"/>
        </a:p>
      </dgm:t>
    </dgm:pt>
    <dgm:pt modelId="{F00247E9-E127-417D-8F84-2F4CDE05056F}" type="sibTrans" cxnId="{2374CE2E-DB32-42B1-821B-3B4749561E90}">
      <dgm:prSet/>
      <dgm:spPr/>
      <dgm:t>
        <a:bodyPr/>
        <a:lstStyle/>
        <a:p>
          <a:endParaRPr lang="es-UY"/>
        </a:p>
      </dgm:t>
    </dgm:pt>
    <dgm:pt modelId="{DF6F0C53-7D63-4859-9AE6-E013C0BBB6DB}">
      <dgm:prSet phldrT="[Texto]"/>
      <dgm:spPr/>
      <dgm:t>
        <a:bodyPr/>
        <a:lstStyle/>
        <a:p>
          <a:r>
            <a:rPr lang="es-UY" dirty="0" smtClean="0"/>
            <a:t>Las estrategias</a:t>
          </a:r>
          <a:endParaRPr lang="es-UY" dirty="0"/>
        </a:p>
      </dgm:t>
    </dgm:pt>
    <dgm:pt modelId="{9CB14052-A7CF-4426-9016-843CD69A9939}" type="parTrans" cxnId="{6DC35539-C0EA-4859-B0E3-03F23E6A5665}">
      <dgm:prSet/>
      <dgm:spPr/>
      <dgm:t>
        <a:bodyPr/>
        <a:lstStyle/>
        <a:p>
          <a:endParaRPr lang="es-UY"/>
        </a:p>
      </dgm:t>
    </dgm:pt>
    <dgm:pt modelId="{1ED50E03-B237-4A48-A9B7-143528FE03EA}" type="sibTrans" cxnId="{6DC35539-C0EA-4859-B0E3-03F23E6A5665}">
      <dgm:prSet/>
      <dgm:spPr/>
      <dgm:t>
        <a:bodyPr/>
        <a:lstStyle/>
        <a:p>
          <a:endParaRPr lang="es-UY"/>
        </a:p>
      </dgm:t>
    </dgm:pt>
    <dgm:pt modelId="{49F03E09-FC1F-4A95-954A-B5FCEC2844C4}">
      <dgm:prSet/>
      <dgm:spPr/>
      <dgm:t>
        <a:bodyPr/>
        <a:lstStyle/>
        <a:p>
          <a:r>
            <a:rPr lang="es-UY" dirty="0" smtClean="0"/>
            <a:t>La matriz FODA</a:t>
          </a:r>
          <a:endParaRPr lang="es-UY" dirty="0"/>
        </a:p>
      </dgm:t>
    </dgm:pt>
    <dgm:pt modelId="{6FA7268B-31AA-4309-B693-C85A5E3BB2F4}" type="parTrans" cxnId="{A21F1620-2A7F-4573-A5AE-07F84A9FA2C7}">
      <dgm:prSet/>
      <dgm:spPr/>
      <dgm:t>
        <a:bodyPr/>
        <a:lstStyle/>
        <a:p>
          <a:endParaRPr lang="es-UY"/>
        </a:p>
      </dgm:t>
    </dgm:pt>
    <dgm:pt modelId="{C2FCDE21-5961-4E5F-B172-1837900B5E16}" type="sibTrans" cxnId="{A21F1620-2A7F-4573-A5AE-07F84A9FA2C7}">
      <dgm:prSet/>
      <dgm:spPr/>
      <dgm:t>
        <a:bodyPr/>
        <a:lstStyle/>
        <a:p>
          <a:endParaRPr lang="es-UY"/>
        </a:p>
      </dgm:t>
    </dgm:pt>
    <dgm:pt modelId="{F2FA9852-EF39-4055-816F-2B0A17ED7734}">
      <dgm:prSet/>
      <dgm:spPr/>
      <dgm:t>
        <a:bodyPr/>
        <a:lstStyle/>
        <a:p>
          <a:r>
            <a:rPr lang="es-UY" dirty="0" smtClean="0"/>
            <a:t>El proceso de planificación estratégica y operativa</a:t>
          </a:r>
          <a:endParaRPr lang="es-UY" dirty="0"/>
        </a:p>
      </dgm:t>
    </dgm:pt>
    <dgm:pt modelId="{D7322B79-A26B-43E0-B312-E98B0BA07081}" type="parTrans" cxnId="{EFDA94D9-F84A-4EC2-9E23-FAFEE661FED6}">
      <dgm:prSet/>
      <dgm:spPr/>
      <dgm:t>
        <a:bodyPr/>
        <a:lstStyle/>
        <a:p>
          <a:endParaRPr lang="es-UY"/>
        </a:p>
      </dgm:t>
    </dgm:pt>
    <dgm:pt modelId="{1ED56AFE-8658-4443-8F3B-B87B52070DF0}" type="sibTrans" cxnId="{EFDA94D9-F84A-4EC2-9E23-FAFEE661FED6}">
      <dgm:prSet/>
      <dgm:spPr/>
      <dgm:t>
        <a:bodyPr/>
        <a:lstStyle/>
        <a:p>
          <a:endParaRPr lang="es-UY"/>
        </a:p>
      </dgm:t>
    </dgm:pt>
    <dgm:pt modelId="{9E7D0F95-F687-485F-8FCB-D2B85DA7EA5A}">
      <dgm:prSet/>
      <dgm:spPr/>
      <dgm:t>
        <a:bodyPr/>
        <a:lstStyle/>
        <a:p>
          <a:r>
            <a:rPr lang="es-UY" dirty="0" smtClean="0"/>
            <a:t>El planeamiento en los modelos de gestión</a:t>
          </a:r>
          <a:endParaRPr lang="es-UY" dirty="0"/>
        </a:p>
      </dgm:t>
    </dgm:pt>
    <dgm:pt modelId="{F60B0826-CF30-425C-A1F0-83777DA6EA4E}" type="parTrans" cxnId="{26859CAF-7652-453E-8F54-0938CBAFDB2D}">
      <dgm:prSet/>
      <dgm:spPr/>
      <dgm:t>
        <a:bodyPr/>
        <a:lstStyle/>
        <a:p>
          <a:endParaRPr lang="es-UY"/>
        </a:p>
      </dgm:t>
    </dgm:pt>
    <dgm:pt modelId="{B07DB8E5-9A8A-4A5E-9F67-841619CB3B83}" type="sibTrans" cxnId="{26859CAF-7652-453E-8F54-0938CBAFDB2D}">
      <dgm:prSet/>
      <dgm:spPr/>
      <dgm:t>
        <a:bodyPr/>
        <a:lstStyle/>
        <a:p>
          <a:endParaRPr lang="es-UY"/>
        </a:p>
      </dgm:t>
    </dgm:pt>
    <dgm:pt modelId="{D2430587-71EB-4091-BE41-6684F7B7D0D5}">
      <dgm:prSet/>
      <dgm:spPr/>
      <dgm:t>
        <a:bodyPr/>
        <a:lstStyle/>
        <a:p>
          <a:r>
            <a:rPr lang="es-UY" dirty="0" smtClean="0"/>
            <a:t>Repaso de conceptos</a:t>
          </a:r>
          <a:endParaRPr lang="es-UY" dirty="0"/>
        </a:p>
      </dgm:t>
    </dgm:pt>
    <dgm:pt modelId="{13035429-6266-43E8-B4D0-B20104F90539}" type="parTrans" cxnId="{79673630-B458-412D-8324-71AB3B7A5391}">
      <dgm:prSet/>
      <dgm:spPr/>
      <dgm:t>
        <a:bodyPr/>
        <a:lstStyle/>
        <a:p>
          <a:endParaRPr lang="es-UY"/>
        </a:p>
      </dgm:t>
    </dgm:pt>
    <dgm:pt modelId="{7C13633D-AD16-4DD6-A964-91607A9B7FF1}" type="sibTrans" cxnId="{79673630-B458-412D-8324-71AB3B7A5391}">
      <dgm:prSet/>
      <dgm:spPr/>
      <dgm:t>
        <a:bodyPr/>
        <a:lstStyle/>
        <a:p>
          <a:endParaRPr lang="es-UY"/>
        </a:p>
      </dgm:t>
    </dgm:pt>
    <dgm:pt modelId="{81EFC3B4-9140-42CF-9B59-2F5183FF40FE}" type="pres">
      <dgm:prSet presAssocID="{EDA689B9-769C-4A0A-A8AD-1CF4643CC6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1FC39E4D-04FA-43E7-881F-77F1E9461D89}" type="pres">
      <dgm:prSet presAssocID="{0E3BE8CC-864E-42C4-BCFE-FFC4AF10279E}" presName="parentLin" presStyleCnt="0"/>
      <dgm:spPr/>
    </dgm:pt>
    <dgm:pt modelId="{DE01012E-B902-43B8-9073-3DC5C43790E6}" type="pres">
      <dgm:prSet presAssocID="{0E3BE8CC-864E-42C4-BCFE-FFC4AF10279E}" presName="parentLeftMargin" presStyleLbl="node1" presStyleIdx="0" presStyleCnt="7"/>
      <dgm:spPr/>
      <dgm:t>
        <a:bodyPr/>
        <a:lstStyle/>
        <a:p>
          <a:endParaRPr lang="es-UY"/>
        </a:p>
      </dgm:t>
    </dgm:pt>
    <dgm:pt modelId="{58D2FBAA-47DC-4CEE-B52B-00D99ED1DF52}" type="pres">
      <dgm:prSet presAssocID="{0E3BE8CC-864E-42C4-BCFE-FFC4AF10279E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9C608A4-02D3-4EDD-8577-FF059551790F}" type="pres">
      <dgm:prSet presAssocID="{0E3BE8CC-864E-42C4-BCFE-FFC4AF10279E}" presName="negativeSpace" presStyleCnt="0"/>
      <dgm:spPr/>
    </dgm:pt>
    <dgm:pt modelId="{7BBBFE88-B6A3-4794-AD19-39D91D1A76CE}" type="pres">
      <dgm:prSet presAssocID="{0E3BE8CC-864E-42C4-BCFE-FFC4AF10279E}" presName="childText" presStyleLbl="conFgAcc1" presStyleIdx="0" presStyleCnt="7">
        <dgm:presLayoutVars>
          <dgm:bulletEnabled val="1"/>
        </dgm:presLayoutVars>
      </dgm:prSet>
      <dgm:spPr/>
    </dgm:pt>
    <dgm:pt modelId="{60269BD0-3100-4429-9A15-393A89D2563D}" type="pres">
      <dgm:prSet presAssocID="{E8174F44-6370-4516-8586-176342C85EA4}" presName="spaceBetweenRectangles" presStyleCnt="0"/>
      <dgm:spPr/>
    </dgm:pt>
    <dgm:pt modelId="{EB93D291-ACA6-4060-B688-CA9862D10E85}" type="pres">
      <dgm:prSet presAssocID="{6EE784BA-3E17-4FC8-B832-E496509193CF}" presName="parentLin" presStyleCnt="0"/>
      <dgm:spPr/>
    </dgm:pt>
    <dgm:pt modelId="{DF9AA74D-F36B-4113-86C4-9049D5A0FE91}" type="pres">
      <dgm:prSet presAssocID="{6EE784BA-3E17-4FC8-B832-E496509193CF}" presName="parentLeftMargin" presStyleLbl="node1" presStyleIdx="0" presStyleCnt="7"/>
      <dgm:spPr/>
      <dgm:t>
        <a:bodyPr/>
        <a:lstStyle/>
        <a:p>
          <a:endParaRPr lang="es-UY"/>
        </a:p>
      </dgm:t>
    </dgm:pt>
    <dgm:pt modelId="{56619079-4564-4951-ABD9-E9338FC53012}" type="pres">
      <dgm:prSet presAssocID="{6EE784BA-3E17-4FC8-B832-E496509193CF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8B7BF79-E8F7-4C12-BA32-4F972D5E0F24}" type="pres">
      <dgm:prSet presAssocID="{6EE784BA-3E17-4FC8-B832-E496509193CF}" presName="negativeSpace" presStyleCnt="0"/>
      <dgm:spPr/>
    </dgm:pt>
    <dgm:pt modelId="{0CD4C44F-6D16-4C32-B4EC-4B7AA07F70B2}" type="pres">
      <dgm:prSet presAssocID="{6EE784BA-3E17-4FC8-B832-E496509193CF}" presName="childText" presStyleLbl="conFgAcc1" presStyleIdx="1" presStyleCnt="7">
        <dgm:presLayoutVars>
          <dgm:bulletEnabled val="1"/>
        </dgm:presLayoutVars>
      </dgm:prSet>
      <dgm:spPr/>
    </dgm:pt>
    <dgm:pt modelId="{97660651-C6B3-440D-BA5B-160F9DE830D8}" type="pres">
      <dgm:prSet presAssocID="{F00247E9-E127-417D-8F84-2F4CDE05056F}" presName="spaceBetweenRectangles" presStyleCnt="0"/>
      <dgm:spPr/>
    </dgm:pt>
    <dgm:pt modelId="{62128F97-B36F-4351-A95E-0520F861D43A}" type="pres">
      <dgm:prSet presAssocID="{D2430587-71EB-4091-BE41-6684F7B7D0D5}" presName="parentLin" presStyleCnt="0"/>
      <dgm:spPr/>
    </dgm:pt>
    <dgm:pt modelId="{6CED3EE3-6E2C-4A9E-B8BE-90D453683C05}" type="pres">
      <dgm:prSet presAssocID="{D2430587-71EB-4091-BE41-6684F7B7D0D5}" presName="parentLeftMargin" presStyleLbl="node1" presStyleIdx="1" presStyleCnt="7"/>
      <dgm:spPr/>
      <dgm:t>
        <a:bodyPr/>
        <a:lstStyle/>
        <a:p>
          <a:endParaRPr lang="es-ES"/>
        </a:p>
      </dgm:t>
    </dgm:pt>
    <dgm:pt modelId="{5C445E81-A114-4C79-A41A-CAECC7C5190C}" type="pres">
      <dgm:prSet presAssocID="{D2430587-71EB-4091-BE41-6684F7B7D0D5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FBEB5F-B124-4A70-A982-4BBE1C2B24BD}" type="pres">
      <dgm:prSet presAssocID="{D2430587-71EB-4091-BE41-6684F7B7D0D5}" presName="negativeSpace" presStyleCnt="0"/>
      <dgm:spPr/>
    </dgm:pt>
    <dgm:pt modelId="{FD9099D1-7A28-46A4-84D3-94FF0EB3B9A7}" type="pres">
      <dgm:prSet presAssocID="{D2430587-71EB-4091-BE41-6684F7B7D0D5}" presName="childText" presStyleLbl="conFgAcc1" presStyleIdx="2" presStyleCnt="7">
        <dgm:presLayoutVars>
          <dgm:bulletEnabled val="1"/>
        </dgm:presLayoutVars>
      </dgm:prSet>
      <dgm:spPr/>
    </dgm:pt>
    <dgm:pt modelId="{907DB382-09E1-478C-B64D-20054FE83E44}" type="pres">
      <dgm:prSet presAssocID="{7C13633D-AD16-4DD6-A964-91607A9B7FF1}" presName="spaceBetweenRectangles" presStyleCnt="0"/>
      <dgm:spPr/>
    </dgm:pt>
    <dgm:pt modelId="{0EE19A1A-18CA-4B67-8FC6-9987E6677C1D}" type="pres">
      <dgm:prSet presAssocID="{9E7D0F95-F687-485F-8FCB-D2B85DA7EA5A}" presName="parentLin" presStyleCnt="0"/>
      <dgm:spPr/>
    </dgm:pt>
    <dgm:pt modelId="{845D5150-C021-4CB6-8C0B-8AB6B1A0DE96}" type="pres">
      <dgm:prSet presAssocID="{9E7D0F95-F687-485F-8FCB-D2B85DA7EA5A}" presName="parentLeftMargin" presStyleLbl="node1" presStyleIdx="2" presStyleCnt="7"/>
      <dgm:spPr/>
      <dgm:t>
        <a:bodyPr/>
        <a:lstStyle/>
        <a:p>
          <a:endParaRPr lang="es-UY"/>
        </a:p>
      </dgm:t>
    </dgm:pt>
    <dgm:pt modelId="{0E22A625-AE9B-4FF6-89FF-298F8A5983F3}" type="pres">
      <dgm:prSet presAssocID="{9E7D0F95-F687-485F-8FCB-D2B85DA7EA5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8F535B5-53A7-4664-81D3-402530A5DACA}" type="pres">
      <dgm:prSet presAssocID="{9E7D0F95-F687-485F-8FCB-D2B85DA7EA5A}" presName="negativeSpace" presStyleCnt="0"/>
      <dgm:spPr/>
    </dgm:pt>
    <dgm:pt modelId="{2354AEE2-84C3-4D02-9CF2-6068ED118964}" type="pres">
      <dgm:prSet presAssocID="{9E7D0F95-F687-485F-8FCB-D2B85DA7EA5A}" presName="childText" presStyleLbl="conFgAcc1" presStyleIdx="3" presStyleCnt="7">
        <dgm:presLayoutVars>
          <dgm:bulletEnabled val="1"/>
        </dgm:presLayoutVars>
      </dgm:prSet>
      <dgm:spPr/>
    </dgm:pt>
    <dgm:pt modelId="{5BEACE41-65CE-4BBA-B430-B06DF5FDDD81}" type="pres">
      <dgm:prSet presAssocID="{B07DB8E5-9A8A-4A5E-9F67-841619CB3B83}" presName="spaceBetweenRectangles" presStyleCnt="0"/>
      <dgm:spPr/>
    </dgm:pt>
    <dgm:pt modelId="{BD319AD7-5F3B-4C1F-AF8D-5E1B9B944CCA}" type="pres">
      <dgm:prSet presAssocID="{F2FA9852-EF39-4055-816F-2B0A17ED7734}" presName="parentLin" presStyleCnt="0"/>
      <dgm:spPr/>
    </dgm:pt>
    <dgm:pt modelId="{38238BAC-C01D-41E5-AFA3-6CC199911882}" type="pres">
      <dgm:prSet presAssocID="{F2FA9852-EF39-4055-816F-2B0A17ED7734}" presName="parentLeftMargin" presStyleLbl="node1" presStyleIdx="3" presStyleCnt="7"/>
      <dgm:spPr/>
      <dgm:t>
        <a:bodyPr/>
        <a:lstStyle/>
        <a:p>
          <a:endParaRPr lang="es-UY"/>
        </a:p>
      </dgm:t>
    </dgm:pt>
    <dgm:pt modelId="{441E990B-2D91-477A-963E-FA16FFDD11C4}" type="pres">
      <dgm:prSet presAssocID="{F2FA9852-EF39-4055-816F-2B0A17ED773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A97109CF-198F-4A98-BD36-96CBD052DA93}" type="pres">
      <dgm:prSet presAssocID="{F2FA9852-EF39-4055-816F-2B0A17ED7734}" presName="negativeSpace" presStyleCnt="0"/>
      <dgm:spPr/>
    </dgm:pt>
    <dgm:pt modelId="{C80A07A5-8CC5-4512-8FE4-F631CCD78B2E}" type="pres">
      <dgm:prSet presAssocID="{F2FA9852-EF39-4055-816F-2B0A17ED7734}" presName="childText" presStyleLbl="conFgAcc1" presStyleIdx="4" presStyleCnt="7">
        <dgm:presLayoutVars>
          <dgm:bulletEnabled val="1"/>
        </dgm:presLayoutVars>
      </dgm:prSet>
      <dgm:spPr/>
    </dgm:pt>
    <dgm:pt modelId="{DA7C31D0-BD49-476B-9C21-3E5D20ED97A0}" type="pres">
      <dgm:prSet presAssocID="{1ED56AFE-8658-4443-8F3B-B87B52070DF0}" presName="spaceBetweenRectangles" presStyleCnt="0"/>
      <dgm:spPr/>
    </dgm:pt>
    <dgm:pt modelId="{0F79DFAF-3566-4FCE-BCB4-EF4BD8447901}" type="pres">
      <dgm:prSet presAssocID="{49F03E09-FC1F-4A95-954A-B5FCEC2844C4}" presName="parentLin" presStyleCnt="0"/>
      <dgm:spPr/>
    </dgm:pt>
    <dgm:pt modelId="{A49AAE1B-B5F5-4CC4-BD7C-586E9E886203}" type="pres">
      <dgm:prSet presAssocID="{49F03E09-FC1F-4A95-954A-B5FCEC2844C4}" presName="parentLeftMargin" presStyleLbl="node1" presStyleIdx="4" presStyleCnt="7"/>
      <dgm:spPr/>
      <dgm:t>
        <a:bodyPr/>
        <a:lstStyle/>
        <a:p>
          <a:endParaRPr lang="es-UY"/>
        </a:p>
      </dgm:t>
    </dgm:pt>
    <dgm:pt modelId="{67962BEC-F4F4-4EA3-A41D-2E49F9A74168}" type="pres">
      <dgm:prSet presAssocID="{49F03E09-FC1F-4A95-954A-B5FCEC2844C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238A6688-65A5-4980-B4DC-843CA118605F}" type="pres">
      <dgm:prSet presAssocID="{49F03E09-FC1F-4A95-954A-B5FCEC2844C4}" presName="negativeSpace" presStyleCnt="0"/>
      <dgm:spPr/>
    </dgm:pt>
    <dgm:pt modelId="{9CB55CDC-E08B-40D3-B3D5-734E3CF5C151}" type="pres">
      <dgm:prSet presAssocID="{49F03E09-FC1F-4A95-954A-B5FCEC2844C4}" presName="childText" presStyleLbl="conFgAcc1" presStyleIdx="5" presStyleCnt="7">
        <dgm:presLayoutVars>
          <dgm:bulletEnabled val="1"/>
        </dgm:presLayoutVars>
      </dgm:prSet>
      <dgm:spPr/>
    </dgm:pt>
    <dgm:pt modelId="{37B37874-23C4-49D2-BE5C-CCD592FBD818}" type="pres">
      <dgm:prSet presAssocID="{C2FCDE21-5961-4E5F-B172-1837900B5E16}" presName="spaceBetweenRectangles" presStyleCnt="0"/>
      <dgm:spPr/>
    </dgm:pt>
    <dgm:pt modelId="{DEEC89B1-A653-4566-A38D-EF93C480D4F0}" type="pres">
      <dgm:prSet presAssocID="{DF6F0C53-7D63-4859-9AE6-E013C0BBB6DB}" presName="parentLin" presStyleCnt="0"/>
      <dgm:spPr/>
    </dgm:pt>
    <dgm:pt modelId="{A284EA6D-E854-43CA-852D-7E1AD7B64498}" type="pres">
      <dgm:prSet presAssocID="{DF6F0C53-7D63-4859-9AE6-E013C0BBB6DB}" presName="parentLeftMargin" presStyleLbl="node1" presStyleIdx="5" presStyleCnt="7"/>
      <dgm:spPr/>
      <dgm:t>
        <a:bodyPr/>
        <a:lstStyle/>
        <a:p>
          <a:endParaRPr lang="es-UY"/>
        </a:p>
      </dgm:t>
    </dgm:pt>
    <dgm:pt modelId="{35DE7A91-3519-442F-92E9-F950390DFB1C}" type="pres">
      <dgm:prSet presAssocID="{DF6F0C53-7D63-4859-9AE6-E013C0BBB6DB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98188D5-9123-4772-83B6-9889F6818462}" type="pres">
      <dgm:prSet presAssocID="{DF6F0C53-7D63-4859-9AE6-E013C0BBB6DB}" presName="negativeSpace" presStyleCnt="0"/>
      <dgm:spPr/>
    </dgm:pt>
    <dgm:pt modelId="{81F55A4A-830C-4A29-B885-CE820A74EB72}" type="pres">
      <dgm:prSet presAssocID="{DF6F0C53-7D63-4859-9AE6-E013C0BBB6DB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1BE9DD63-CF34-47C8-A295-FA72AACAFADD}" type="presOf" srcId="{9E7D0F95-F687-485F-8FCB-D2B85DA7EA5A}" destId="{845D5150-C021-4CB6-8C0B-8AB6B1A0DE96}" srcOrd="0" destOrd="0" presId="urn:microsoft.com/office/officeart/2005/8/layout/list1"/>
    <dgm:cxn modelId="{2374CE2E-DB32-42B1-821B-3B4749561E90}" srcId="{EDA689B9-769C-4A0A-A8AD-1CF4643CC6F9}" destId="{6EE784BA-3E17-4FC8-B832-E496509193CF}" srcOrd="1" destOrd="0" parTransId="{2203288C-CC7A-48F2-AA85-5FCD020C8334}" sibTransId="{F00247E9-E127-417D-8F84-2F4CDE05056F}"/>
    <dgm:cxn modelId="{2CC1E162-7A5F-4242-9D28-639D4867C811}" type="presOf" srcId="{DF6F0C53-7D63-4859-9AE6-E013C0BBB6DB}" destId="{35DE7A91-3519-442F-92E9-F950390DFB1C}" srcOrd="1" destOrd="0" presId="urn:microsoft.com/office/officeart/2005/8/layout/list1"/>
    <dgm:cxn modelId="{26859CAF-7652-453E-8F54-0938CBAFDB2D}" srcId="{EDA689B9-769C-4A0A-A8AD-1CF4643CC6F9}" destId="{9E7D0F95-F687-485F-8FCB-D2B85DA7EA5A}" srcOrd="3" destOrd="0" parTransId="{F60B0826-CF30-425C-A1F0-83777DA6EA4E}" sibTransId="{B07DB8E5-9A8A-4A5E-9F67-841619CB3B83}"/>
    <dgm:cxn modelId="{E3B08219-E04D-4448-99BA-B2559297A3B6}" type="presOf" srcId="{D2430587-71EB-4091-BE41-6684F7B7D0D5}" destId="{6CED3EE3-6E2C-4A9E-B8BE-90D453683C05}" srcOrd="0" destOrd="0" presId="urn:microsoft.com/office/officeart/2005/8/layout/list1"/>
    <dgm:cxn modelId="{277F1C9E-B745-4C63-BB80-093A617A0F79}" type="presOf" srcId="{0E3BE8CC-864E-42C4-BCFE-FFC4AF10279E}" destId="{DE01012E-B902-43B8-9073-3DC5C43790E6}" srcOrd="0" destOrd="0" presId="urn:microsoft.com/office/officeart/2005/8/layout/list1"/>
    <dgm:cxn modelId="{F88D4BF7-975A-4798-9548-D21A94B95FAB}" type="presOf" srcId="{6EE784BA-3E17-4FC8-B832-E496509193CF}" destId="{DF9AA74D-F36B-4113-86C4-9049D5A0FE91}" srcOrd="0" destOrd="0" presId="urn:microsoft.com/office/officeart/2005/8/layout/list1"/>
    <dgm:cxn modelId="{D7D0A6B2-D649-4D60-A69E-3B8A8E68281E}" type="presOf" srcId="{6EE784BA-3E17-4FC8-B832-E496509193CF}" destId="{56619079-4564-4951-ABD9-E9338FC53012}" srcOrd="1" destOrd="0" presId="urn:microsoft.com/office/officeart/2005/8/layout/list1"/>
    <dgm:cxn modelId="{D57FFF63-7FED-45C7-92A8-6D50A243DB35}" type="presOf" srcId="{49F03E09-FC1F-4A95-954A-B5FCEC2844C4}" destId="{A49AAE1B-B5F5-4CC4-BD7C-586E9E886203}" srcOrd="0" destOrd="0" presId="urn:microsoft.com/office/officeart/2005/8/layout/list1"/>
    <dgm:cxn modelId="{EFDA94D9-F84A-4EC2-9E23-FAFEE661FED6}" srcId="{EDA689B9-769C-4A0A-A8AD-1CF4643CC6F9}" destId="{F2FA9852-EF39-4055-816F-2B0A17ED7734}" srcOrd="4" destOrd="0" parTransId="{D7322B79-A26B-43E0-B312-E98B0BA07081}" sibTransId="{1ED56AFE-8658-4443-8F3B-B87B52070DF0}"/>
    <dgm:cxn modelId="{DB353767-3C65-4F33-A6F4-1DE93E196B7B}" type="presOf" srcId="{DF6F0C53-7D63-4859-9AE6-E013C0BBB6DB}" destId="{A284EA6D-E854-43CA-852D-7E1AD7B64498}" srcOrd="0" destOrd="0" presId="urn:microsoft.com/office/officeart/2005/8/layout/list1"/>
    <dgm:cxn modelId="{79673630-B458-412D-8324-71AB3B7A5391}" srcId="{EDA689B9-769C-4A0A-A8AD-1CF4643CC6F9}" destId="{D2430587-71EB-4091-BE41-6684F7B7D0D5}" srcOrd="2" destOrd="0" parTransId="{13035429-6266-43E8-B4D0-B20104F90539}" sibTransId="{7C13633D-AD16-4DD6-A964-91607A9B7FF1}"/>
    <dgm:cxn modelId="{6DC35539-C0EA-4859-B0E3-03F23E6A5665}" srcId="{EDA689B9-769C-4A0A-A8AD-1CF4643CC6F9}" destId="{DF6F0C53-7D63-4859-9AE6-E013C0BBB6DB}" srcOrd="6" destOrd="0" parTransId="{9CB14052-A7CF-4426-9016-843CD69A9939}" sibTransId="{1ED50E03-B237-4A48-A9B7-143528FE03EA}"/>
    <dgm:cxn modelId="{A2BF8DB9-ADD2-4041-BFDE-48F28634DEA5}" type="presOf" srcId="{D2430587-71EB-4091-BE41-6684F7B7D0D5}" destId="{5C445E81-A114-4C79-A41A-CAECC7C5190C}" srcOrd="1" destOrd="0" presId="urn:microsoft.com/office/officeart/2005/8/layout/list1"/>
    <dgm:cxn modelId="{7F7C49FF-6E76-4861-8C70-173546DCE4A1}" type="presOf" srcId="{EDA689B9-769C-4A0A-A8AD-1CF4643CC6F9}" destId="{81EFC3B4-9140-42CF-9B59-2F5183FF40FE}" srcOrd="0" destOrd="0" presId="urn:microsoft.com/office/officeart/2005/8/layout/list1"/>
    <dgm:cxn modelId="{5846CCF1-CF62-4289-9F63-C155B4D13FC8}" type="presOf" srcId="{0E3BE8CC-864E-42C4-BCFE-FFC4AF10279E}" destId="{58D2FBAA-47DC-4CEE-B52B-00D99ED1DF52}" srcOrd="1" destOrd="0" presId="urn:microsoft.com/office/officeart/2005/8/layout/list1"/>
    <dgm:cxn modelId="{FF6E17F2-4178-4841-ADCC-A7193C00D132}" srcId="{EDA689B9-769C-4A0A-A8AD-1CF4643CC6F9}" destId="{0E3BE8CC-864E-42C4-BCFE-FFC4AF10279E}" srcOrd="0" destOrd="0" parTransId="{D1D7964B-2833-4DF1-9E35-07767FBAD9E7}" sibTransId="{E8174F44-6370-4516-8586-176342C85EA4}"/>
    <dgm:cxn modelId="{AD274F36-8CC0-45F4-AA42-86EFB6DD2B06}" type="presOf" srcId="{F2FA9852-EF39-4055-816F-2B0A17ED7734}" destId="{441E990B-2D91-477A-963E-FA16FFDD11C4}" srcOrd="1" destOrd="0" presId="urn:microsoft.com/office/officeart/2005/8/layout/list1"/>
    <dgm:cxn modelId="{A21F1620-2A7F-4573-A5AE-07F84A9FA2C7}" srcId="{EDA689B9-769C-4A0A-A8AD-1CF4643CC6F9}" destId="{49F03E09-FC1F-4A95-954A-B5FCEC2844C4}" srcOrd="5" destOrd="0" parTransId="{6FA7268B-31AA-4309-B693-C85A5E3BB2F4}" sibTransId="{C2FCDE21-5961-4E5F-B172-1837900B5E16}"/>
    <dgm:cxn modelId="{F0FA5CFA-C120-4D21-A2CA-9A8CCB475237}" type="presOf" srcId="{49F03E09-FC1F-4A95-954A-B5FCEC2844C4}" destId="{67962BEC-F4F4-4EA3-A41D-2E49F9A74168}" srcOrd="1" destOrd="0" presId="urn:microsoft.com/office/officeart/2005/8/layout/list1"/>
    <dgm:cxn modelId="{2E7CA4EF-A899-4E95-8F07-087BF04B1A09}" type="presOf" srcId="{F2FA9852-EF39-4055-816F-2B0A17ED7734}" destId="{38238BAC-C01D-41E5-AFA3-6CC199911882}" srcOrd="0" destOrd="0" presId="urn:microsoft.com/office/officeart/2005/8/layout/list1"/>
    <dgm:cxn modelId="{34B75FF9-FC6F-4961-A75F-546032A8F2E3}" type="presOf" srcId="{9E7D0F95-F687-485F-8FCB-D2B85DA7EA5A}" destId="{0E22A625-AE9B-4FF6-89FF-298F8A5983F3}" srcOrd="1" destOrd="0" presId="urn:microsoft.com/office/officeart/2005/8/layout/list1"/>
    <dgm:cxn modelId="{F4453EE1-C4B8-4E3D-AEA3-4D819271AEDD}" type="presParOf" srcId="{81EFC3B4-9140-42CF-9B59-2F5183FF40FE}" destId="{1FC39E4D-04FA-43E7-881F-77F1E9461D89}" srcOrd="0" destOrd="0" presId="urn:microsoft.com/office/officeart/2005/8/layout/list1"/>
    <dgm:cxn modelId="{087D54C5-F4AB-4699-A9DC-340DD74628DC}" type="presParOf" srcId="{1FC39E4D-04FA-43E7-881F-77F1E9461D89}" destId="{DE01012E-B902-43B8-9073-3DC5C43790E6}" srcOrd="0" destOrd="0" presId="urn:microsoft.com/office/officeart/2005/8/layout/list1"/>
    <dgm:cxn modelId="{F47666BD-C2B0-4D06-9E23-F720F495A254}" type="presParOf" srcId="{1FC39E4D-04FA-43E7-881F-77F1E9461D89}" destId="{58D2FBAA-47DC-4CEE-B52B-00D99ED1DF52}" srcOrd="1" destOrd="0" presId="urn:microsoft.com/office/officeart/2005/8/layout/list1"/>
    <dgm:cxn modelId="{8B5A6EA1-F863-4CDF-8054-A9FC43046544}" type="presParOf" srcId="{81EFC3B4-9140-42CF-9B59-2F5183FF40FE}" destId="{09C608A4-02D3-4EDD-8577-FF059551790F}" srcOrd="1" destOrd="0" presId="urn:microsoft.com/office/officeart/2005/8/layout/list1"/>
    <dgm:cxn modelId="{AC0EC658-43BF-4000-A687-CDE0A3F8CF27}" type="presParOf" srcId="{81EFC3B4-9140-42CF-9B59-2F5183FF40FE}" destId="{7BBBFE88-B6A3-4794-AD19-39D91D1A76CE}" srcOrd="2" destOrd="0" presId="urn:microsoft.com/office/officeart/2005/8/layout/list1"/>
    <dgm:cxn modelId="{4165A3D2-CF91-4BFC-B622-C9496C80E1EF}" type="presParOf" srcId="{81EFC3B4-9140-42CF-9B59-2F5183FF40FE}" destId="{60269BD0-3100-4429-9A15-393A89D2563D}" srcOrd="3" destOrd="0" presId="urn:microsoft.com/office/officeart/2005/8/layout/list1"/>
    <dgm:cxn modelId="{D6B0C088-22D2-438B-A0FA-D3A6EB597EA7}" type="presParOf" srcId="{81EFC3B4-9140-42CF-9B59-2F5183FF40FE}" destId="{EB93D291-ACA6-4060-B688-CA9862D10E85}" srcOrd="4" destOrd="0" presId="urn:microsoft.com/office/officeart/2005/8/layout/list1"/>
    <dgm:cxn modelId="{8CC6337C-B8CC-46B1-8A01-2D5FB3A525D8}" type="presParOf" srcId="{EB93D291-ACA6-4060-B688-CA9862D10E85}" destId="{DF9AA74D-F36B-4113-86C4-9049D5A0FE91}" srcOrd="0" destOrd="0" presId="urn:microsoft.com/office/officeart/2005/8/layout/list1"/>
    <dgm:cxn modelId="{C0FF89AF-3F41-461F-813C-8BEDA096EC65}" type="presParOf" srcId="{EB93D291-ACA6-4060-B688-CA9862D10E85}" destId="{56619079-4564-4951-ABD9-E9338FC53012}" srcOrd="1" destOrd="0" presId="urn:microsoft.com/office/officeart/2005/8/layout/list1"/>
    <dgm:cxn modelId="{0BB32498-F262-4421-8ED9-05196FB43F3C}" type="presParOf" srcId="{81EFC3B4-9140-42CF-9B59-2F5183FF40FE}" destId="{08B7BF79-E8F7-4C12-BA32-4F972D5E0F24}" srcOrd="5" destOrd="0" presId="urn:microsoft.com/office/officeart/2005/8/layout/list1"/>
    <dgm:cxn modelId="{50C0E44C-4DEC-4EDB-8BC0-7A39CF9256C0}" type="presParOf" srcId="{81EFC3B4-9140-42CF-9B59-2F5183FF40FE}" destId="{0CD4C44F-6D16-4C32-B4EC-4B7AA07F70B2}" srcOrd="6" destOrd="0" presId="urn:microsoft.com/office/officeart/2005/8/layout/list1"/>
    <dgm:cxn modelId="{6755B954-5A33-43F9-83EC-3C7C4A296FB5}" type="presParOf" srcId="{81EFC3B4-9140-42CF-9B59-2F5183FF40FE}" destId="{97660651-C6B3-440D-BA5B-160F9DE830D8}" srcOrd="7" destOrd="0" presId="urn:microsoft.com/office/officeart/2005/8/layout/list1"/>
    <dgm:cxn modelId="{117DC7A2-58E0-49A0-A9F8-99C9ED62A349}" type="presParOf" srcId="{81EFC3B4-9140-42CF-9B59-2F5183FF40FE}" destId="{62128F97-B36F-4351-A95E-0520F861D43A}" srcOrd="8" destOrd="0" presId="urn:microsoft.com/office/officeart/2005/8/layout/list1"/>
    <dgm:cxn modelId="{9186A4AE-71ED-40ED-A608-BBD824E49F4D}" type="presParOf" srcId="{62128F97-B36F-4351-A95E-0520F861D43A}" destId="{6CED3EE3-6E2C-4A9E-B8BE-90D453683C05}" srcOrd="0" destOrd="0" presId="urn:microsoft.com/office/officeart/2005/8/layout/list1"/>
    <dgm:cxn modelId="{C7F11AD6-26A8-4A72-A5AC-89690141D910}" type="presParOf" srcId="{62128F97-B36F-4351-A95E-0520F861D43A}" destId="{5C445E81-A114-4C79-A41A-CAECC7C5190C}" srcOrd="1" destOrd="0" presId="urn:microsoft.com/office/officeart/2005/8/layout/list1"/>
    <dgm:cxn modelId="{CD620835-3B2F-4F57-BD56-B6F89D819AB4}" type="presParOf" srcId="{81EFC3B4-9140-42CF-9B59-2F5183FF40FE}" destId="{BBFBEB5F-B124-4A70-A982-4BBE1C2B24BD}" srcOrd="9" destOrd="0" presId="urn:microsoft.com/office/officeart/2005/8/layout/list1"/>
    <dgm:cxn modelId="{8664F3BD-209B-479A-96CC-40F0CAFD326C}" type="presParOf" srcId="{81EFC3B4-9140-42CF-9B59-2F5183FF40FE}" destId="{FD9099D1-7A28-46A4-84D3-94FF0EB3B9A7}" srcOrd="10" destOrd="0" presId="urn:microsoft.com/office/officeart/2005/8/layout/list1"/>
    <dgm:cxn modelId="{690BE453-793D-4C4A-A309-DF86937F7B1D}" type="presParOf" srcId="{81EFC3B4-9140-42CF-9B59-2F5183FF40FE}" destId="{907DB382-09E1-478C-B64D-20054FE83E44}" srcOrd="11" destOrd="0" presId="urn:microsoft.com/office/officeart/2005/8/layout/list1"/>
    <dgm:cxn modelId="{5DA78F95-B629-49C5-A2E3-95522207FDB3}" type="presParOf" srcId="{81EFC3B4-9140-42CF-9B59-2F5183FF40FE}" destId="{0EE19A1A-18CA-4B67-8FC6-9987E6677C1D}" srcOrd="12" destOrd="0" presId="urn:microsoft.com/office/officeart/2005/8/layout/list1"/>
    <dgm:cxn modelId="{3A0C50C2-C0A1-4BCB-9A23-DE371A94BBEC}" type="presParOf" srcId="{0EE19A1A-18CA-4B67-8FC6-9987E6677C1D}" destId="{845D5150-C021-4CB6-8C0B-8AB6B1A0DE96}" srcOrd="0" destOrd="0" presId="urn:microsoft.com/office/officeart/2005/8/layout/list1"/>
    <dgm:cxn modelId="{6BDB3879-CD32-4A7D-99F5-89C378F47BEB}" type="presParOf" srcId="{0EE19A1A-18CA-4B67-8FC6-9987E6677C1D}" destId="{0E22A625-AE9B-4FF6-89FF-298F8A5983F3}" srcOrd="1" destOrd="0" presId="urn:microsoft.com/office/officeart/2005/8/layout/list1"/>
    <dgm:cxn modelId="{321BBE4F-1F4E-4064-AA9E-FE2F5ADAD131}" type="presParOf" srcId="{81EFC3B4-9140-42CF-9B59-2F5183FF40FE}" destId="{98F535B5-53A7-4664-81D3-402530A5DACA}" srcOrd="13" destOrd="0" presId="urn:microsoft.com/office/officeart/2005/8/layout/list1"/>
    <dgm:cxn modelId="{93363F4A-41B9-4E44-B673-6FC30968C14D}" type="presParOf" srcId="{81EFC3B4-9140-42CF-9B59-2F5183FF40FE}" destId="{2354AEE2-84C3-4D02-9CF2-6068ED118964}" srcOrd="14" destOrd="0" presId="urn:microsoft.com/office/officeart/2005/8/layout/list1"/>
    <dgm:cxn modelId="{081CBBF2-2B34-4C2B-B50B-C1B222A6D6B3}" type="presParOf" srcId="{81EFC3B4-9140-42CF-9B59-2F5183FF40FE}" destId="{5BEACE41-65CE-4BBA-B430-B06DF5FDDD81}" srcOrd="15" destOrd="0" presId="urn:microsoft.com/office/officeart/2005/8/layout/list1"/>
    <dgm:cxn modelId="{B4243458-58DB-4650-B55E-7724E7F9552A}" type="presParOf" srcId="{81EFC3B4-9140-42CF-9B59-2F5183FF40FE}" destId="{BD319AD7-5F3B-4C1F-AF8D-5E1B9B944CCA}" srcOrd="16" destOrd="0" presId="urn:microsoft.com/office/officeart/2005/8/layout/list1"/>
    <dgm:cxn modelId="{A9A3932B-DF6E-4902-B9C9-98BBB3D13A88}" type="presParOf" srcId="{BD319AD7-5F3B-4C1F-AF8D-5E1B9B944CCA}" destId="{38238BAC-C01D-41E5-AFA3-6CC199911882}" srcOrd="0" destOrd="0" presId="urn:microsoft.com/office/officeart/2005/8/layout/list1"/>
    <dgm:cxn modelId="{2A6DA816-CED4-4EA1-886A-740574A68D21}" type="presParOf" srcId="{BD319AD7-5F3B-4C1F-AF8D-5E1B9B944CCA}" destId="{441E990B-2D91-477A-963E-FA16FFDD11C4}" srcOrd="1" destOrd="0" presId="urn:microsoft.com/office/officeart/2005/8/layout/list1"/>
    <dgm:cxn modelId="{0E1FE9BB-CC55-4853-9308-2251DC3AD661}" type="presParOf" srcId="{81EFC3B4-9140-42CF-9B59-2F5183FF40FE}" destId="{A97109CF-198F-4A98-BD36-96CBD052DA93}" srcOrd="17" destOrd="0" presId="urn:microsoft.com/office/officeart/2005/8/layout/list1"/>
    <dgm:cxn modelId="{91FBB0D9-054D-460F-BF16-7505108A3071}" type="presParOf" srcId="{81EFC3B4-9140-42CF-9B59-2F5183FF40FE}" destId="{C80A07A5-8CC5-4512-8FE4-F631CCD78B2E}" srcOrd="18" destOrd="0" presId="urn:microsoft.com/office/officeart/2005/8/layout/list1"/>
    <dgm:cxn modelId="{EFCF12A2-8C00-4A24-B3DC-37B847AA2F3B}" type="presParOf" srcId="{81EFC3B4-9140-42CF-9B59-2F5183FF40FE}" destId="{DA7C31D0-BD49-476B-9C21-3E5D20ED97A0}" srcOrd="19" destOrd="0" presId="urn:microsoft.com/office/officeart/2005/8/layout/list1"/>
    <dgm:cxn modelId="{5A8F202C-2E21-4BB6-9116-8B7C6CE7300A}" type="presParOf" srcId="{81EFC3B4-9140-42CF-9B59-2F5183FF40FE}" destId="{0F79DFAF-3566-4FCE-BCB4-EF4BD8447901}" srcOrd="20" destOrd="0" presId="urn:microsoft.com/office/officeart/2005/8/layout/list1"/>
    <dgm:cxn modelId="{BBBAC831-0CF7-4523-95D1-D1BA48B837CA}" type="presParOf" srcId="{0F79DFAF-3566-4FCE-BCB4-EF4BD8447901}" destId="{A49AAE1B-B5F5-4CC4-BD7C-586E9E886203}" srcOrd="0" destOrd="0" presId="urn:microsoft.com/office/officeart/2005/8/layout/list1"/>
    <dgm:cxn modelId="{7C887DFA-9E1E-4C72-9436-1927CFA5DFBC}" type="presParOf" srcId="{0F79DFAF-3566-4FCE-BCB4-EF4BD8447901}" destId="{67962BEC-F4F4-4EA3-A41D-2E49F9A74168}" srcOrd="1" destOrd="0" presId="urn:microsoft.com/office/officeart/2005/8/layout/list1"/>
    <dgm:cxn modelId="{A6EF5869-98D7-4DD8-9F1B-74B37201CDDE}" type="presParOf" srcId="{81EFC3B4-9140-42CF-9B59-2F5183FF40FE}" destId="{238A6688-65A5-4980-B4DC-843CA118605F}" srcOrd="21" destOrd="0" presId="urn:microsoft.com/office/officeart/2005/8/layout/list1"/>
    <dgm:cxn modelId="{8ECDD8DE-8A88-444F-AA2A-7B2E75820EA5}" type="presParOf" srcId="{81EFC3B4-9140-42CF-9B59-2F5183FF40FE}" destId="{9CB55CDC-E08B-40D3-B3D5-734E3CF5C151}" srcOrd="22" destOrd="0" presId="urn:microsoft.com/office/officeart/2005/8/layout/list1"/>
    <dgm:cxn modelId="{8A2F4DF3-820B-4C47-AD09-99D3E66ED123}" type="presParOf" srcId="{81EFC3B4-9140-42CF-9B59-2F5183FF40FE}" destId="{37B37874-23C4-49D2-BE5C-CCD592FBD818}" srcOrd="23" destOrd="0" presId="urn:microsoft.com/office/officeart/2005/8/layout/list1"/>
    <dgm:cxn modelId="{A0E56988-6CCE-4932-B72E-A149D84B21F0}" type="presParOf" srcId="{81EFC3B4-9140-42CF-9B59-2F5183FF40FE}" destId="{DEEC89B1-A653-4566-A38D-EF93C480D4F0}" srcOrd="24" destOrd="0" presId="urn:microsoft.com/office/officeart/2005/8/layout/list1"/>
    <dgm:cxn modelId="{FCCCAE9B-13D7-4EE0-87BD-5C899C7D7035}" type="presParOf" srcId="{DEEC89B1-A653-4566-A38D-EF93C480D4F0}" destId="{A284EA6D-E854-43CA-852D-7E1AD7B64498}" srcOrd="0" destOrd="0" presId="urn:microsoft.com/office/officeart/2005/8/layout/list1"/>
    <dgm:cxn modelId="{50554FEA-D9C3-46E2-BA88-DF918ADA061B}" type="presParOf" srcId="{DEEC89B1-A653-4566-A38D-EF93C480D4F0}" destId="{35DE7A91-3519-442F-92E9-F950390DFB1C}" srcOrd="1" destOrd="0" presId="urn:microsoft.com/office/officeart/2005/8/layout/list1"/>
    <dgm:cxn modelId="{CADAF7F2-BB1D-48BD-AA36-2C3A4EFFDF6E}" type="presParOf" srcId="{81EFC3B4-9140-42CF-9B59-2F5183FF40FE}" destId="{998188D5-9123-4772-83B6-9889F6818462}" srcOrd="25" destOrd="0" presId="urn:microsoft.com/office/officeart/2005/8/layout/list1"/>
    <dgm:cxn modelId="{A2D064B7-D926-44C4-8347-E522F32F16A6}" type="presParOf" srcId="{81EFC3B4-9140-42CF-9B59-2F5183FF40FE}" destId="{81F55A4A-830C-4A29-B885-CE820A74EB72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A2EA86-85FE-4FB2-BFDD-365DF055B43E}" type="doc">
      <dgm:prSet loTypeId="urn:microsoft.com/office/officeart/2005/8/layout/vList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UY"/>
        </a:p>
      </dgm:t>
    </dgm:pt>
    <dgm:pt modelId="{AFE2473F-4A10-4C0B-A47E-4EEF0DC0FBE7}">
      <dgm:prSet phldrT="[Texto]" custT="1"/>
      <dgm:spPr/>
      <dgm:t>
        <a:bodyPr/>
        <a:lstStyle/>
        <a:p>
          <a:r>
            <a:rPr lang="es-UY" sz="2800" b="1" dirty="0" err="1" smtClean="0"/>
            <a:t>Specific</a:t>
          </a:r>
          <a:endParaRPr lang="es-UY" sz="2800" dirty="0"/>
        </a:p>
      </dgm:t>
    </dgm:pt>
    <dgm:pt modelId="{73E0D703-1789-4C12-B1D8-1724B4F523AB}" type="parTrans" cxnId="{139A0AEF-41EE-4227-88E7-24AB50F4F50C}">
      <dgm:prSet/>
      <dgm:spPr/>
      <dgm:t>
        <a:bodyPr/>
        <a:lstStyle/>
        <a:p>
          <a:endParaRPr lang="es-UY"/>
        </a:p>
      </dgm:t>
    </dgm:pt>
    <dgm:pt modelId="{6F29F329-6FA4-4507-9EAB-61CF714810EC}" type="sibTrans" cxnId="{139A0AEF-41EE-4227-88E7-24AB50F4F50C}">
      <dgm:prSet/>
      <dgm:spPr/>
      <dgm:t>
        <a:bodyPr/>
        <a:lstStyle/>
        <a:p>
          <a:endParaRPr lang="es-UY"/>
        </a:p>
      </dgm:t>
    </dgm:pt>
    <dgm:pt modelId="{4EBA1070-E78F-4C0D-B82F-51CDF943BF97}">
      <dgm:prSet phldrT="[Texto]"/>
      <dgm:spPr/>
      <dgm:t>
        <a:bodyPr/>
        <a:lstStyle/>
        <a:p>
          <a:r>
            <a:rPr lang="es-UY" dirty="0" smtClean="0"/>
            <a:t>Específico</a:t>
          </a:r>
          <a:endParaRPr lang="es-UY" dirty="0"/>
        </a:p>
      </dgm:t>
    </dgm:pt>
    <dgm:pt modelId="{12486966-D592-4ADC-82C1-30E0E76DF187}" type="parTrans" cxnId="{57B30BF2-03D4-4E1B-95CA-A1A20018965A}">
      <dgm:prSet/>
      <dgm:spPr/>
      <dgm:t>
        <a:bodyPr/>
        <a:lstStyle/>
        <a:p>
          <a:endParaRPr lang="es-UY"/>
        </a:p>
      </dgm:t>
    </dgm:pt>
    <dgm:pt modelId="{5841419F-1FCE-4733-A5D8-DDB516B97156}" type="sibTrans" cxnId="{57B30BF2-03D4-4E1B-95CA-A1A20018965A}">
      <dgm:prSet/>
      <dgm:spPr/>
      <dgm:t>
        <a:bodyPr/>
        <a:lstStyle/>
        <a:p>
          <a:endParaRPr lang="es-UY"/>
        </a:p>
      </dgm:t>
    </dgm:pt>
    <dgm:pt modelId="{A291E973-0D17-4753-BDF5-B85E017D6DE2}">
      <dgm:prSet phldrT="[Texto]"/>
      <dgm:spPr/>
      <dgm:t>
        <a:bodyPr/>
        <a:lstStyle/>
        <a:p>
          <a:r>
            <a:rPr lang="es-UY" dirty="0" smtClean="0"/>
            <a:t>Claro y directo</a:t>
          </a:r>
          <a:endParaRPr lang="es-UY" dirty="0"/>
        </a:p>
      </dgm:t>
    </dgm:pt>
    <dgm:pt modelId="{912FCCEA-C81B-49EF-BAFC-64A46D9418FF}" type="parTrans" cxnId="{43E36EAC-64DF-4E6D-8121-C8745593D949}">
      <dgm:prSet/>
      <dgm:spPr/>
      <dgm:t>
        <a:bodyPr/>
        <a:lstStyle/>
        <a:p>
          <a:endParaRPr lang="es-UY"/>
        </a:p>
      </dgm:t>
    </dgm:pt>
    <dgm:pt modelId="{66CF0A53-B7D2-4ECD-A26E-FBB5614E0DF9}" type="sibTrans" cxnId="{43E36EAC-64DF-4E6D-8121-C8745593D949}">
      <dgm:prSet/>
      <dgm:spPr/>
      <dgm:t>
        <a:bodyPr/>
        <a:lstStyle/>
        <a:p>
          <a:endParaRPr lang="es-UY"/>
        </a:p>
      </dgm:t>
    </dgm:pt>
    <dgm:pt modelId="{5E353EF4-16C2-4F6B-87E2-8D0D3F0CC4F6}">
      <dgm:prSet phldrT="[Texto]" custT="1"/>
      <dgm:spPr/>
      <dgm:t>
        <a:bodyPr/>
        <a:lstStyle/>
        <a:p>
          <a:r>
            <a:rPr lang="es-UY" sz="2800" b="1" dirty="0" err="1" smtClean="0"/>
            <a:t>Measurable</a:t>
          </a:r>
          <a:endParaRPr lang="es-UY" sz="2800" dirty="0"/>
        </a:p>
      </dgm:t>
    </dgm:pt>
    <dgm:pt modelId="{360F5538-F0DF-4462-B9D1-143C03EC3228}" type="parTrans" cxnId="{B0D55579-6A90-4E9B-A704-82733FD8EFF6}">
      <dgm:prSet/>
      <dgm:spPr/>
      <dgm:t>
        <a:bodyPr/>
        <a:lstStyle/>
        <a:p>
          <a:endParaRPr lang="es-UY"/>
        </a:p>
      </dgm:t>
    </dgm:pt>
    <dgm:pt modelId="{9C13C906-A6B6-4691-BFB8-DB2C70810E65}" type="sibTrans" cxnId="{B0D55579-6A90-4E9B-A704-82733FD8EFF6}">
      <dgm:prSet/>
      <dgm:spPr/>
      <dgm:t>
        <a:bodyPr/>
        <a:lstStyle/>
        <a:p>
          <a:endParaRPr lang="es-UY"/>
        </a:p>
      </dgm:t>
    </dgm:pt>
    <dgm:pt modelId="{6BDB0E16-CFA8-4BB9-9FD6-438E474B0AF4}">
      <dgm:prSet phldrT="[Texto]"/>
      <dgm:spPr/>
      <dgm:t>
        <a:bodyPr/>
        <a:lstStyle/>
        <a:p>
          <a:r>
            <a:rPr lang="es-UY" dirty="0" smtClean="0"/>
            <a:t>Medible, mesurable</a:t>
          </a:r>
          <a:endParaRPr lang="es-UY" dirty="0"/>
        </a:p>
      </dgm:t>
    </dgm:pt>
    <dgm:pt modelId="{AA4D6C43-92B7-44D4-9C18-DC74EDE54AD2}" type="parTrans" cxnId="{4B591959-748B-4DB1-8B0D-E7E3158E6854}">
      <dgm:prSet/>
      <dgm:spPr/>
      <dgm:t>
        <a:bodyPr/>
        <a:lstStyle/>
        <a:p>
          <a:endParaRPr lang="es-UY"/>
        </a:p>
      </dgm:t>
    </dgm:pt>
    <dgm:pt modelId="{CA0E90D3-CEB9-47D5-AC4A-AA020E927DD0}" type="sibTrans" cxnId="{4B591959-748B-4DB1-8B0D-E7E3158E6854}">
      <dgm:prSet/>
      <dgm:spPr/>
      <dgm:t>
        <a:bodyPr/>
        <a:lstStyle/>
        <a:p>
          <a:endParaRPr lang="es-UY"/>
        </a:p>
      </dgm:t>
    </dgm:pt>
    <dgm:pt modelId="{73CBFEDE-CF9C-4E93-8E07-04DF9C9AC29D}">
      <dgm:prSet phldrT="[Texto]"/>
      <dgm:spPr/>
      <dgm:t>
        <a:bodyPr/>
        <a:lstStyle/>
        <a:p>
          <a:r>
            <a:rPr lang="es-UY" dirty="0" smtClean="0"/>
            <a:t>Indicadores y metas asociadas</a:t>
          </a:r>
          <a:endParaRPr lang="es-UY" dirty="0"/>
        </a:p>
      </dgm:t>
    </dgm:pt>
    <dgm:pt modelId="{0E7F5394-B833-4F3F-8A5B-6D3975028ECB}" type="parTrans" cxnId="{531E95D1-FDCA-4870-A5BE-7DF5CD340806}">
      <dgm:prSet/>
      <dgm:spPr/>
      <dgm:t>
        <a:bodyPr/>
        <a:lstStyle/>
        <a:p>
          <a:endParaRPr lang="es-UY"/>
        </a:p>
      </dgm:t>
    </dgm:pt>
    <dgm:pt modelId="{32C061A7-6022-4CB2-BD48-D1B0BAA0AAEB}" type="sibTrans" cxnId="{531E95D1-FDCA-4870-A5BE-7DF5CD340806}">
      <dgm:prSet/>
      <dgm:spPr/>
      <dgm:t>
        <a:bodyPr/>
        <a:lstStyle/>
        <a:p>
          <a:endParaRPr lang="es-UY"/>
        </a:p>
      </dgm:t>
    </dgm:pt>
    <dgm:pt modelId="{4585DB64-02AB-4C85-9C94-C3F6D5F479DE}">
      <dgm:prSet phldrT="[Texto]" custT="1"/>
      <dgm:spPr/>
      <dgm:t>
        <a:bodyPr/>
        <a:lstStyle/>
        <a:p>
          <a:r>
            <a:rPr lang="es-UY" sz="2800" b="1" dirty="0" err="1" smtClean="0"/>
            <a:t>Attainable</a:t>
          </a:r>
          <a:endParaRPr lang="es-UY" sz="2800" dirty="0"/>
        </a:p>
      </dgm:t>
    </dgm:pt>
    <dgm:pt modelId="{D7F3C457-D380-48F0-A444-5BCB59FFBB84}" type="parTrans" cxnId="{5F1CD345-DABE-4B16-BB59-87B5FD20339E}">
      <dgm:prSet/>
      <dgm:spPr/>
      <dgm:t>
        <a:bodyPr/>
        <a:lstStyle/>
        <a:p>
          <a:endParaRPr lang="es-UY"/>
        </a:p>
      </dgm:t>
    </dgm:pt>
    <dgm:pt modelId="{B619FDE4-069A-49EA-9673-9F1C995CE805}" type="sibTrans" cxnId="{5F1CD345-DABE-4B16-BB59-87B5FD20339E}">
      <dgm:prSet/>
      <dgm:spPr/>
      <dgm:t>
        <a:bodyPr/>
        <a:lstStyle/>
        <a:p>
          <a:endParaRPr lang="es-UY"/>
        </a:p>
      </dgm:t>
    </dgm:pt>
    <dgm:pt modelId="{FF09A7EA-3DC6-4072-8912-D3505AEFAD4E}">
      <dgm:prSet phldrT="[Texto]"/>
      <dgm:spPr/>
      <dgm:t>
        <a:bodyPr/>
        <a:lstStyle/>
        <a:p>
          <a:r>
            <a:rPr lang="es-UY" dirty="0" smtClean="0"/>
            <a:t>Alcanzable</a:t>
          </a:r>
          <a:endParaRPr lang="es-UY" dirty="0"/>
        </a:p>
      </dgm:t>
    </dgm:pt>
    <dgm:pt modelId="{5D7390D8-8190-40E2-8828-F3A9CB0E1D66}" type="parTrans" cxnId="{74708925-56F0-4A21-AF68-49F20C705936}">
      <dgm:prSet/>
      <dgm:spPr/>
      <dgm:t>
        <a:bodyPr/>
        <a:lstStyle/>
        <a:p>
          <a:endParaRPr lang="es-UY"/>
        </a:p>
      </dgm:t>
    </dgm:pt>
    <dgm:pt modelId="{A1C5A72A-3F17-49F5-ACCA-1731C6CF09C0}" type="sibTrans" cxnId="{74708925-56F0-4A21-AF68-49F20C705936}">
      <dgm:prSet/>
      <dgm:spPr/>
      <dgm:t>
        <a:bodyPr/>
        <a:lstStyle/>
        <a:p>
          <a:endParaRPr lang="es-UY"/>
        </a:p>
      </dgm:t>
    </dgm:pt>
    <dgm:pt modelId="{AC55DF5E-BC05-4259-BB61-F4458AB40F2E}">
      <dgm:prSet phldrT="[Texto]"/>
      <dgm:spPr/>
      <dgm:t>
        <a:bodyPr/>
        <a:lstStyle/>
        <a:p>
          <a:r>
            <a:rPr lang="es-UY" dirty="0" smtClean="0"/>
            <a:t>Motivador</a:t>
          </a:r>
          <a:endParaRPr lang="es-UY" dirty="0"/>
        </a:p>
      </dgm:t>
    </dgm:pt>
    <dgm:pt modelId="{2D2DF769-4528-4CC4-BF3E-0872EBD2132F}" type="parTrans" cxnId="{4BBAB6F5-98D1-434F-BE42-F01BF4B7A230}">
      <dgm:prSet/>
      <dgm:spPr/>
      <dgm:t>
        <a:bodyPr/>
        <a:lstStyle/>
        <a:p>
          <a:endParaRPr lang="es-UY"/>
        </a:p>
      </dgm:t>
    </dgm:pt>
    <dgm:pt modelId="{4C6CB284-EDD9-4CE0-9A87-CF450031B389}" type="sibTrans" cxnId="{4BBAB6F5-98D1-434F-BE42-F01BF4B7A230}">
      <dgm:prSet/>
      <dgm:spPr/>
      <dgm:t>
        <a:bodyPr/>
        <a:lstStyle/>
        <a:p>
          <a:endParaRPr lang="es-UY"/>
        </a:p>
      </dgm:t>
    </dgm:pt>
    <dgm:pt modelId="{6D66008E-5D56-4183-AC6F-B66CB48E0574}">
      <dgm:prSet phldrT="[Texto]" custT="1"/>
      <dgm:spPr/>
      <dgm:t>
        <a:bodyPr/>
        <a:lstStyle/>
        <a:p>
          <a:r>
            <a:rPr lang="es-UY" sz="2800" b="1" dirty="0" err="1" smtClean="0"/>
            <a:t>Realistic</a:t>
          </a:r>
          <a:endParaRPr lang="es-UY" sz="2800" dirty="0"/>
        </a:p>
      </dgm:t>
    </dgm:pt>
    <dgm:pt modelId="{47126CD8-BE7B-4C1F-9D93-FC585880D368}" type="parTrans" cxnId="{CA41F0DA-6987-465D-B661-07EDC0916AAE}">
      <dgm:prSet/>
      <dgm:spPr/>
      <dgm:t>
        <a:bodyPr/>
        <a:lstStyle/>
        <a:p>
          <a:endParaRPr lang="es-UY"/>
        </a:p>
      </dgm:t>
    </dgm:pt>
    <dgm:pt modelId="{36C90953-06D0-4195-A623-13F4D6EE3604}" type="sibTrans" cxnId="{CA41F0DA-6987-465D-B661-07EDC0916AAE}">
      <dgm:prSet/>
      <dgm:spPr/>
      <dgm:t>
        <a:bodyPr/>
        <a:lstStyle/>
        <a:p>
          <a:endParaRPr lang="es-UY"/>
        </a:p>
      </dgm:t>
    </dgm:pt>
    <dgm:pt modelId="{255BE882-6E26-4E4A-8D27-D2BD6B67F24C}">
      <dgm:prSet phldrT="[Texto]"/>
      <dgm:spPr/>
      <dgm:t>
        <a:bodyPr/>
        <a:lstStyle/>
        <a:p>
          <a:r>
            <a:rPr lang="es-UY" dirty="0" smtClean="0"/>
            <a:t>Realista</a:t>
          </a:r>
          <a:endParaRPr lang="es-UY" dirty="0"/>
        </a:p>
      </dgm:t>
    </dgm:pt>
    <dgm:pt modelId="{199782F7-BFDF-4411-A62C-B9E997EA6F08}" type="parTrans" cxnId="{352521ED-69F2-4AF0-B80A-CE5EE77869F0}">
      <dgm:prSet/>
      <dgm:spPr/>
      <dgm:t>
        <a:bodyPr/>
        <a:lstStyle/>
        <a:p>
          <a:endParaRPr lang="es-UY"/>
        </a:p>
      </dgm:t>
    </dgm:pt>
    <dgm:pt modelId="{44D156DD-9C11-4D74-BF0A-D457C8788E40}" type="sibTrans" cxnId="{352521ED-69F2-4AF0-B80A-CE5EE77869F0}">
      <dgm:prSet/>
      <dgm:spPr/>
      <dgm:t>
        <a:bodyPr/>
        <a:lstStyle/>
        <a:p>
          <a:endParaRPr lang="es-UY"/>
        </a:p>
      </dgm:t>
    </dgm:pt>
    <dgm:pt modelId="{7356F15C-7CAA-455F-BF4E-84426012B414}">
      <dgm:prSet phldrT="[Texto]"/>
      <dgm:spPr/>
      <dgm:t>
        <a:bodyPr/>
        <a:lstStyle/>
        <a:p>
          <a:r>
            <a:rPr lang="es-UY" dirty="0" smtClean="0"/>
            <a:t>Posible</a:t>
          </a:r>
          <a:endParaRPr lang="es-UY" dirty="0"/>
        </a:p>
      </dgm:t>
    </dgm:pt>
    <dgm:pt modelId="{B7042953-0E3E-4CC3-999E-07AE5F636974}" type="parTrans" cxnId="{9730D4FB-697C-4E80-89B8-1AEEABFC4B98}">
      <dgm:prSet/>
      <dgm:spPr/>
      <dgm:t>
        <a:bodyPr/>
        <a:lstStyle/>
        <a:p>
          <a:endParaRPr lang="es-UY"/>
        </a:p>
      </dgm:t>
    </dgm:pt>
    <dgm:pt modelId="{B1173547-9DB0-43EC-849D-C4BD7189469E}" type="sibTrans" cxnId="{9730D4FB-697C-4E80-89B8-1AEEABFC4B98}">
      <dgm:prSet/>
      <dgm:spPr/>
      <dgm:t>
        <a:bodyPr/>
        <a:lstStyle/>
        <a:p>
          <a:endParaRPr lang="es-UY"/>
        </a:p>
      </dgm:t>
    </dgm:pt>
    <dgm:pt modelId="{63F53109-1BC2-437E-9DAB-38ADD6A1AAFC}">
      <dgm:prSet phldrT="[Texto]" custT="1"/>
      <dgm:spPr/>
      <dgm:t>
        <a:bodyPr/>
        <a:lstStyle/>
        <a:p>
          <a:r>
            <a:rPr lang="es-UY" sz="2800" b="1" dirty="0" smtClean="0"/>
            <a:t>Time-</a:t>
          </a:r>
          <a:r>
            <a:rPr lang="es-UY" sz="2800" b="1" dirty="0" err="1" smtClean="0"/>
            <a:t>bound</a:t>
          </a:r>
          <a:endParaRPr lang="es-UY" sz="2800" dirty="0"/>
        </a:p>
      </dgm:t>
    </dgm:pt>
    <dgm:pt modelId="{B311BC6F-CDE3-4E49-AFC9-660FDB89B91D}" type="parTrans" cxnId="{A8944116-FF55-4788-ACE1-87C82EAA3AB3}">
      <dgm:prSet/>
      <dgm:spPr/>
      <dgm:t>
        <a:bodyPr/>
        <a:lstStyle/>
        <a:p>
          <a:endParaRPr lang="es-UY"/>
        </a:p>
      </dgm:t>
    </dgm:pt>
    <dgm:pt modelId="{2C332B9E-84BB-462B-8ED8-0CA755B8B67A}" type="sibTrans" cxnId="{A8944116-FF55-4788-ACE1-87C82EAA3AB3}">
      <dgm:prSet/>
      <dgm:spPr/>
      <dgm:t>
        <a:bodyPr/>
        <a:lstStyle/>
        <a:p>
          <a:endParaRPr lang="es-UY"/>
        </a:p>
      </dgm:t>
    </dgm:pt>
    <dgm:pt modelId="{83448903-4C37-4BFD-BD44-AE878204F84E}">
      <dgm:prSet phldrT="[Texto]"/>
      <dgm:spPr/>
      <dgm:t>
        <a:bodyPr/>
        <a:lstStyle/>
        <a:p>
          <a:r>
            <a:rPr lang="es-UY" dirty="0" smtClean="0"/>
            <a:t>Oportuno</a:t>
          </a:r>
          <a:endParaRPr lang="es-UY" dirty="0"/>
        </a:p>
      </dgm:t>
    </dgm:pt>
    <dgm:pt modelId="{1B2F52B9-3814-4A7C-9739-3EC060BDFAF3}" type="parTrans" cxnId="{BB38A887-496C-4CA1-A4FC-460D43912C02}">
      <dgm:prSet/>
      <dgm:spPr/>
      <dgm:t>
        <a:bodyPr/>
        <a:lstStyle/>
        <a:p>
          <a:endParaRPr lang="es-UY"/>
        </a:p>
      </dgm:t>
    </dgm:pt>
    <dgm:pt modelId="{51DFC345-8AE5-4B90-B2A1-7C370C250D40}" type="sibTrans" cxnId="{BB38A887-496C-4CA1-A4FC-460D43912C02}">
      <dgm:prSet/>
      <dgm:spPr/>
      <dgm:t>
        <a:bodyPr/>
        <a:lstStyle/>
        <a:p>
          <a:endParaRPr lang="es-UY"/>
        </a:p>
      </dgm:t>
    </dgm:pt>
    <dgm:pt modelId="{4A9A48C6-C1C4-4EA9-8BB7-EDD7C2BC478C}">
      <dgm:prSet phldrT="[Texto]"/>
      <dgm:spPr/>
      <dgm:t>
        <a:bodyPr/>
        <a:lstStyle/>
        <a:p>
          <a:r>
            <a:rPr lang="es-UY" dirty="0" smtClean="0"/>
            <a:t>Pertinentes</a:t>
          </a:r>
          <a:endParaRPr lang="es-UY" dirty="0"/>
        </a:p>
      </dgm:t>
    </dgm:pt>
    <dgm:pt modelId="{2C0C62A1-EB27-440B-973B-269990933032}" type="parTrans" cxnId="{0A14B288-D25F-455D-844B-36E7C84B1B94}">
      <dgm:prSet/>
      <dgm:spPr/>
      <dgm:t>
        <a:bodyPr/>
        <a:lstStyle/>
        <a:p>
          <a:endParaRPr lang="es-UY"/>
        </a:p>
      </dgm:t>
    </dgm:pt>
    <dgm:pt modelId="{F8FD27D6-A00D-4E15-8D12-E540224EF4F4}" type="sibTrans" cxnId="{0A14B288-D25F-455D-844B-36E7C84B1B94}">
      <dgm:prSet/>
      <dgm:spPr/>
      <dgm:t>
        <a:bodyPr/>
        <a:lstStyle/>
        <a:p>
          <a:endParaRPr lang="es-UY"/>
        </a:p>
      </dgm:t>
    </dgm:pt>
    <dgm:pt modelId="{A5A177CE-4BED-474A-8BC9-650181865052}" type="pres">
      <dgm:prSet presAssocID="{06A2EA86-85FE-4FB2-BFDD-365DF055B4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1E3CA15-AA2A-4603-941F-675C7B421982}" type="pres">
      <dgm:prSet presAssocID="{AFE2473F-4A10-4C0B-A47E-4EEF0DC0FBE7}" presName="linNode" presStyleCnt="0"/>
      <dgm:spPr/>
    </dgm:pt>
    <dgm:pt modelId="{1F919598-0693-4FDF-BD5D-47F06BB47B93}" type="pres">
      <dgm:prSet presAssocID="{AFE2473F-4A10-4C0B-A47E-4EEF0DC0FBE7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8E21C503-8041-43A8-A3CD-FE94C29CDA7E}" type="pres">
      <dgm:prSet presAssocID="{AFE2473F-4A10-4C0B-A47E-4EEF0DC0FBE7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2F8841DF-B811-4FA9-A9C3-8C99FCB9DDF6}" type="pres">
      <dgm:prSet presAssocID="{6F29F329-6FA4-4507-9EAB-61CF714810EC}" presName="sp" presStyleCnt="0"/>
      <dgm:spPr/>
    </dgm:pt>
    <dgm:pt modelId="{4E4B0172-A846-46A0-BD4C-9C9775BA9CD6}" type="pres">
      <dgm:prSet presAssocID="{5E353EF4-16C2-4F6B-87E2-8D0D3F0CC4F6}" presName="linNode" presStyleCnt="0"/>
      <dgm:spPr/>
    </dgm:pt>
    <dgm:pt modelId="{8017D228-6E8D-4433-9C81-D607EA57E25E}" type="pres">
      <dgm:prSet presAssocID="{5E353EF4-16C2-4F6B-87E2-8D0D3F0CC4F6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65C57464-7816-4660-BD8B-4E967794DBB0}" type="pres">
      <dgm:prSet presAssocID="{5E353EF4-16C2-4F6B-87E2-8D0D3F0CC4F6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AAFBDEE-ABF6-46CE-A0B3-8C43CD11B305}" type="pres">
      <dgm:prSet presAssocID="{9C13C906-A6B6-4691-BFB8-DB2C70810E65}" presName="sp" presStyleCnt="0"/>
      <dgm:spPr/>
    </dgm:pt>
    <dgm:pt modelId="{AEF91AB3-F29E-4E26-958D-B98CE4BBCB73}" type="pres">
      <dgm:prSet presAssocID="{4585DB64-02AB-4C85-9C94-C3F6D5F479DE}" presName="linNode" presStyleCnt="0"/>
      <dgm:spPr/>
    </dgm:pt>
    <dgm:pt modelId="{4F5802F7-13ED-412C-B6CD-A200B7DB49DD}" type="pres">
      <dgm:prSet presAssocID="{4585DB64-02AB-4C85-9C94-C3F6D5F479DE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8F32B1D7-222A-42B5-96C2-2654207AEE3F}" type="pres">
      <dgm:prSet presAssocID="{4585DB64-02AB-4C85-9C94-C3F6D5F479DE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CCF84D0-CB6B-4D95-ABD9-75F1808EF3EE}" type="pres">
      <dgm:prSet presAssocID="{B619FDE4-069A-49EA-9673-9F1C995CE805}" presName="sp" presStyleCnt="0"/>
      <dgm:spPr/>
    </dgm:pt>
    <dgm:pt modelId="{38AE3E38-8227-4576-944B-7AF0E04900A9}" type="pres">
      <dgm:prSet presAssocID="{6D66008E-5D56-4183-AC6F-B66CB48E0574}" presName="linNode" presStyleCnt="0"/>
      <dgm:spPr/>
    </dgm:pt>
    <dgm:pt modelId="{38434D42-71CD-451F-9C42-C8088737359E}" type="pres">
      <dgm:prSet presAssocID="{6D66008E-5D56-4183-AC6F-B66CB48E057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F7CB043B-EC72-4C6D-AB47-3BC67A0A002E}" type="pres">
      <dgm:prSet presAssocID="{6D66008E-5D56-4183-AC6F-B66CB48E0574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A92FC1-1620-4D8C-9D7D-96ACD686343A}" type="pres">
      <dgm:prSet presAssocID="{36C90953-06D0-4195-A623-13F4D6EE3604}" presName="sp" presStyleCnt="0"/>
      <dgm:spPr/>
    </dgm:pt>
    <dgm:pt modelId="{ECB25C83-BA29-48D1-A003-F72E6FD93195}" type="pres">
      <dgm:prSet presAssocID="{63F53109-1BC2-437E-9DAB-38ADD6A1AAFC}" presName="linNode" presStyleCnt="0"/>
      <dgm:spPr/>
    </dgm:pt>
    <dgm:pt modelId="{F765B477-026E-4EF6-9926-A56F1F34B8FB}" type="pres">
      <dgm:prSet presAssocID="{63F53109-1BC2-437E-9DAB-38ADD6A1AAFC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EEA84C9A-EBF4-467D-8CC8-AE294005047B}" type="pres">
      <dgm:prSet presAssocID="{63F53109-1BC2-437E-9DAB-38ADD6A1AAFC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286D95F7-2BA2-40DE-910C-786348A55A35}" type="presOf" srcId="{255BE882-6E26-4E4A-8D27-D2BD6B67F24C}" destId="{F7CB043B-EC72-4C6D-AB47-3BC67A0A002E}" srcOrd="0" destOrd="0" presId="urn:microsoft.com/office/officeart/2005/8/layout/vList5"/>
    <dgm:cxn modelId="{BAD0AFF0-0B46-4648-BBCB-A4CEC871D4E3}" type="presOf" srcId="{A291E973-0D17-4753-BDF5-B85E017D6DE2}" destId="{8E21C503-8041-43A8-A3CD-FE94C29CDA7E}" srcOrd="0" destOrd="1" presId="urn:microsoft.com/office/officeart/2005/8/layout/vList5"/>
    <dgm:cxn modelId="{A8944116-FF55-4788-ACE1-87C82EAA3AB3}" srcId="{06A2EA86-85FE-4FB2-BFDD-365DF055B43E}" destId="{63F53109-1BC2-437E-9DAB-38ADD6A1AAFC}" srcOrd="4" destOrd="0" parTransId="{B311BC6F-CDE3-4E49-AFC9-660FDB89B91D}" sibTransId="{2C332B9E-84BB-462B-8ED8-0CA755B8B67A}"/>
    <dgm:cxn modelId="{CA41F0DA-6987-465D-B661-07EDC0916AAE}" srcId="{06A2EA86-85FE-4FB2-BFDD-365DF055B43E}" destId="{6D66008E-5D56-4183-AC6F-B66CB48E0574}" srcOrd="3" destOrd="0" parTransId="{47126CD8-BE7B-4C1F-9D93-FC585880D368}" sibTransId="{36C90953-06D0-4195-A623-13F4D6EE3604}"/>
    <dgm:cxn modelId="{352521ED-69F2-4AF0-B80A-CE5EE77869F0}" srcId="{6D66008E-5D56-4183-AC6F-B66CB48E0574}" destId="{255BE882-6E26-4E4A-8D27-D2BD6B67F24C}" srcOrd="0" destOrd="0" parTransId="{199782F7-BFDF-4411-A62C-B9E997EA6F08}" sibTransId="{44D156DD-9C11-4D74-BF0A-D457C8788E40}"/>
    <dgm:cxn modelId="{1F6972AC-FD14-4C8C-827D-E33FAA2CC02E}" type="presOf" srcId="{FF09A7EA-3DC6-4072-8912-D3505AEFAD4E}" destId="{8F32B1D7-222A-42B5-96C2-2654207AEE3F}" srcOrd="0" destOrd="0" presId="urn:microsoft.com/office/officeart/2005/8/layout/vList5"/>
    <dgm:cxn modelId="{D6E06E5F-3791-4A1D-AE92-6ABED1598A67}" type="presOf" srcId="{83448903-4C37-4BFD-BD44-AE878204F84E}" destId="{EEA84C9A-EBF4-467D-8CC8-AE294005047B}" srcOrd="0" destOrd="0" presId="urn:microsoft.com/office/officeart/2005/8/layout/vList5"/>
    <dgm:cxn modelId="{531E95D1-FDCA-4870-A5BE-7DF5CD340806}" srcId="{5E353EF4-16C2-4F6B-87E2-8D0D3F0CC4F6}" destId="{73CBFEDE-CF9C-4E93-8E07-04DF9C9AC29D}" srcOrd="1" destOrd="0" parTransId="{0E7F5394-B833-4F3F-8A5B-6D3975028ECB}" sibTransId="{32C061A7-6022-4CB2-BD48-D1B0BAA0AAEB}"/>
    <dgm:cxn modelId="{439D61E0-9F87-4314-B133-71D86A97236A}" type="presOf" srcId="{6D66008E-5D56-4183-AC6F-B66CB48E0574}" destId="{38434D42-71CD-451F-9C42-C8088737359E}" srcOrd="0" destOrd="0" presId="urn:microsoft.com/office/officeart/2005/8/layout/vList5"/>
    <dgm:cxn modelId="{9730D4FB-697C-4E80-89B8-1AEEABFC4B98}" srcId="{6D66008E-5D56-4183-AC6F-B66CB48E0574}" destId="{7356F15C-7CAA-455F-BF4E-84426012B414}" srcOrd="1" destOrd="0" parTransId="{B7042953-0E3E-4CC3-999E-07AE5F636974}" sibTransId="{B1173547-9DB0-43EC-849D-C4BD7189469E}"/>
    <dgm:cxn modelId="{43E36EAC-64DF-4E6D-8121-C8745593D949}" srcId="{AFE2473F-4A10-4C0B-A47E-4EEF0DC0FBE7}" destId="{A291E973-0D17-4753-BDF5-B85E017D6DE2}" srcOrd="1" destOrd="0" parTransId="{912FCCEA-C81B-49EF-BAFC-64A46D9418FF}" sibTransId="{66CF0A53-B7D2-4ECD-A26E-FBB5614E0DF9}"/>
    <dgm:cxn modelId="{4B591959-748B-4DB1-8B0D-E7E3158E6854}" srcId="{5E353EF4-16C2-4F6B-87E2-8D0D3F0CC4F6}" destId="{6BDB0E16-CFA8-4BB9-9FD6-438E474B0AF4}" srcOrd="0" destOrd="0" parTransId="{AA4D6C43-92B7-44D4-9C18-DC74EDE54AD2}" sibTransId="{CA0E90D3-CEB9-47D5-AC4A-AA020E927DD0}"/>
    <dgm:cxn modelId="{139A0AEF-41EE-4227-88E7-24AB50F4F50C}" srcId="{06A2EA86-85FE-4FB2-BFDD-365DF055B43E}" destId="{AFE2473F-4A10-4C0B-A47E-4EEF0DC0FBE7}" srcOrd="0" destOrd="0" parTransId="{73E0D703-1789-4C12-B1D8-1724B4F523AB}" sibTransId="{6F29F329-6FA4-4507-9EAB-61CF714810EC}"/>
    <dgm:cxn modelId="{8E7E0A50-3B23-40F8-9EEB-7BBDA7A9E622}" type="presOf" srcId="{73CBFEDE-CF9C-4E93-8E07-04DF9C9AC29D}" destId="{65C57464-7816-4660-BD8B-4E967794DBB0}" srcOrd="0" destOrd="1" presId="urn:microsoft.com/office/officeart/2005/8/layout/vList5"/>
    <dgm:cxn modelId="{5F1CD345-DABE-4B16-BB59-87B5FD20339E}" srcId="{06A2EA86-85FE-4FB2-BFDD-365DF055B43E}" destId="{4585DB64-02AB-4C85-9C94-C3F6D5F479DE}" srcOrd="2" destOrd="0" parTransId="{D7F3C457-D380-48F0-A444-5BCB59FFBB84}" sibTransId="{B619FDE4-069A-49EA-9673-9F1C995CE805}"/>
    <dgm:cxn modelId="{B3EC9ADE-1D71-4304-808B-98455F20ECA6}" type="presOf" srcId="{4A9A48C6-C1C4-4EA9-8BB7-EDD7C2BC478C}" destId="{EEA84C9A-EBF4-467D-8CC8-AE294005047B}" srcOrd="0" destOrd="1" presId="urn:microsoft.com/office/officeart/2005/8/layout/vList5"/>
    <dgm:cxn modelId="{D8F731DA-528B-47C5-A1D2-42F613730CD8}" type="presOf" srcId="{AC55DF5E-BC05-4259-BB61-F4458AB40F2E}" destId="{8F32B1D7-222A-42B5-96C2-2654207AEE3F}" srcOrd="0" destOrd="1" presId="urn:microsoft.com/office/officeart/2005/8/layout/vList5"/>
    <dgm:cxn modelId="{398083A9-50C1-4789-B767-7F9187147171}" type="presOf" srcId="{4EBA1070-E78F-4C0D-B82F-51CDF943BF97}" destId="{8E21C503-8041-43A8-A3CD-FE94C29CDA7E}" srcOrd="0" destOrd="0" presId="urn:microsoft.com/office/officeart/2005/8/layout/vList5"/>
    <dgm:cxn modelId="{57B30BF2-03D4-4E1B-95CA-A1A20018965A}" srcId="{AFE2473F-4A10-4C0B-A47E-4EEF0DC0FBE7}" destId="{4EBA1070-E78F-4C0D-B82F-51CDF943BF97}" srcOrd="0" destOrd="0" parTransId="{12486966-D592-4ADC-82C1-30E0E76DF187}" sibTransId="{5841419F-1FCE-4733-A5D8-DDB516B97156}"/>
    <dgm:cxn modelId="{68EE8A09-614E-41F8-8F2B-FE0098307265}" type="presOf" srcId="{6BDB0E16-CFA8-4BB9-9FD6-438E474B0AF4}" destId="{65C57464-7816-4660-BD8B-4E967794DBB0}" srcOrd="0" destOrd="0" presId="urn:microsoft.com/office/officeart/2005/8/layout/vList5"/>
    <dgm:cxn modelId="{939E07C2-95D5-4803-B254-496B38DC5F2C}" type="presOf" srcId="{5E353EF4-16C2-4F6B-87E2-8D0D3F0CC4F6}" destId="{8017D228-6E8D-4433-9C81-D607EA57E25E}" srcOrd="0" destOrd="0" presId="urn:microsoft.com/office/officeart/2005/8/layout/vList5"/>
    <dgm:cxn modelId="{0A14B288-D25F-455D-844B-36E7C84B1B94}" srcId="{63F53109-1BC2-437E-9DAB-38ADD6A1AAFC}" destId="{4A9A48C6-C1C4-4EA9-8BB7-EDD7C2BC478C}" srcOrd="1" destOrd="0" parTransId="{2C0C62A1-EB27-440B-973B-269990933032}" sibTransId="{F8FD27D6-A00D-4E15-8D12-E540224EF4F4}"/>
    <dgm:cxn modelId="{53F942F5-E93F-4A07-AED6-3BFBB30A86A1}" type="presOf" srcId="{06A2EA86-85FE-4FB2-BFDD-365DF055B43E}" destId="{A5A177CE-4BED-474A-8BC9-650181865052}" srcOrd="0" destOrd="0" presId="urn:microsoft.com/office/officeart/2005/8/layout/vList5"/>
    <dgm:cxn modelId="{63C568FE-C544-43E8-B324-A4C109F2C064}" type="presOf" srcId="{4585DB64-02AB-4C85-9C94-C3F6D5F479DE}" destId="{4F5802F7-13ED-412C-B6CD-A200B7DB49DD}" srcOrd="0" destOrd="0" presId="urn:microsoft.com/office/officeart/2005/8/layout/vList5"/>
    <dgm:cxn modelId="{1CF1D7F8-94E6-4273-82E9-D4F20E1A94B1}" type="presOf" srcId="{7356F15C-7CAA-455F-BF4E-84426012B414}" destId="{F7CB043B-EC72-4C6D-AB47-3BC67A0A002E}" srcOrd="0" destOrd="1" presId="urn:microsoft.com/office/officeart/2005/8/layout/vList5"/>
    <dgm:cxn modelId="{BB38A887-496C-4CA1-A4FC-460D43912C02}" srcId="{63F53109-1BC2-437E-9DAB-38ADD6A1AAFC}" destId="{83448903-4C37-4BFD-BD44-AE878204F84E}" srcOrd="0" destOrd="0" parTransId="{1B2F52B9-3814-4A7C-9739-3EC060BDFAF3}" sibTransId="{51DFC345-8AE5-4B90-B2A1-7C370C250D40}"/>
    <dgm:cxn modelId="{4BBAB6F5-98D1-434F-BE42-F01BF4B7A230}" srcId="{4585DB64-02AB-4C85-9C94-C3F6D5F479DE}" destId="{AC55DF5E-BC05-4259-BB61-F4458AB40F2E}" srcOrd="1" destOrd="0" parTransId="{2D2DF769-4528-4CC4-BF3E-0872EBD2132F}" sibTransId="{4C6CB284-EDD9-4CE0-9A87-CF450031B389}"/>
    <dgm:cxn modelId="{F47AFE6D-6EA2-4A78-B675-2893B370F380}" type="presOf" srcId="{63F53109-1BC2-437E-9DAB-38ADD6A1AAFC}" destId="{F765B477-026E-4EF6-9926-A56F1F34B8FB}" srcOrd="0" destOrd="0" presId="urn:microsoft.com/office/officeart/2005/8/layout/vList5"/>
    <dgm:cxn modelId="{74D946FB-8634-4B67-AFF4-EC2ACB19BBEA}" type="presOf" srcId="{AFE2473F-4A10-4C0B-A47E-4EEF0DC0FBE7}" destId="{1F919598-0693-4FDF-BD5D-47F06BB47B93}" srcOrd="0" destOrd="0" presId="urn:microsoft.com/office/officeart/2005/8/layout/vList5"/>
    <dgm:cxn modelId="{B0D55579-6A90-4E9B-A704-82733FD8EFF6}" srcId="{06A2EA86-85FE-4FB2-BFDD-365DF055B43E}" destId="{5E353EF4-16C2-4F6B-87E2-8D0D3F0CC4F6}" srcOrd="1" destOrd="0" parTransId="{360F5538-F0DF-4462-B9D1-143C03EC3228}" sibTransId="{9C13C906-A6B6-4691-BFB8-DB2C70810E65}"/>
    <dgm:cxn modelId="{74708925-56F0-4A21-AF68-49F20C705936}" srcId="{4585DB64-02AB-4C85-9C94-C3F6D5F479DE}" destId="{FF09A7EA-3DC6-4072-8912-D3505AEFAD4E}" srcOrd="0" destOrd="0" parTransId="{5D7390D8-8190-40E2-8828-F3A9CB0E1D66}" sibTransId="{A1C5A72A-3F17-49F5-ACCA-1731C6CF09C0}"/>
    <dgm:cxn modelId="{BFF7B0A7-4E2D-4A04-943B-39CEC31D397D}" type="presParOf" srcId="{A5A177CE-4BED-474A-8BC9-650181865052}" destId="{01E3CA15-AA2A-4603-941F-675C7B421982}" srcOrd="0" destOrd="0" presId="urn:microsoft.com/office/officeart/2005/8/layout/vList5"/>
    <dgm:cxn modelId="{C97A846D-8DBD-4E39-88B3-28037969642A}" type="presParOf" srcId="{01E3CA15-AA2A-4603-941F-675C7B421982}" destId="{1F919598-0693-4FDF-BD5D-47F06BB47B93}" srcOrd="0" destOrd="0" presId="urn:microsoft.com/office/officeart/2005/8/layout/vList5"/>
    <dgm:cxn modelId="{38E9C403-4D5D-482A-9FCF-F392E4CACBCB}" type="presParOf" srcId="{01E3CA15-AA2A-4603-941F-675C7B421982}" destId="{8E21C503-8041-43A8-A3CD-FE94C29CDA7E}" srcOrd="1" destOrd="0" presId="urn:microsoft.com/office/officeart/2005/8/layout/vList5"/>
    <dgm:cxn modelId="{D76ED317-BD72-4425-BE37-52872AD03748}" type="presParOf" srcId="{A5A177CE-4BED-474A-8BC9-650181865052}" destId="{2F8841DF-B811-4FA9-A9C3-8C99FCB9DDF6}" srcOrd="1" destOrd="0" presId="urn:microsoft.com/office/officeart/2005/8/layout/vList5"/>
    <dgm:cxn modelId="{87A08689-CAD3-437F-9D33-BBB998D2979F}" type="presParOf" srcId="{A5A177CE-4BED-474A-8BC9-650181865052}" destId="{4E4B0172-A846-46A0-BD4C-9C9775BA9CD6}" srcOrd="2" destOrd="0" presId="urn:microsoft.com/office/officeart/2005/8/layout/vList5"/>
    <dgm:cxn modelId="{20B54A45-2170-4507-972A-B4222CD7A3B7}" type="presParOf" srcId="{4E4B0172-A846-46A0-BD4C-9C9775BA9CD6}" destId="{8017D228-6E8D-4433-9C81-D607EA57E25E}" srcOrd="0" destOrd="0" presId="urn:microsoft.com/office/officeart/2005/8/layout/vList5"/>
    <dgm:cxn modelId="{BDB5BD08-CF4F-4FFE-81D8-CF221B6993A9}" type="presParOf" srcId="{4E4B0172-A846-46A0-BD4C-9C9775BA9CD6}" destId="{65C57464-7816-4660-BD8B-4E967794DBB0}" srcOrd="1" destOrd="0" presId="urn:microsoft.com/office/officeart/2005/8/layout/vList5"/>
    <dgm:cxn modelId="{0D68AF33-2184-4538-8753-65E6AF288E11}" type="presParOf" srcId="{A5A177CE-4BED-474A-8BC9-650181865052}" destId="{0AAFBDEE-ABF6-46CE-A0B3-8C43CD11B305}" srcOrd="3" destOrd="0" presId="urn:microsoft.com/office/officeart/2005/8/layout/vList5"/>
    <dgm:cxn modelId="{FFE554BF-773B-4426-8262-D29E3B4A9A2D}" type="presParOf" srcId="{A5A177CE-4BED-474A-8BC9-650181865052}" destId="{AEF91AB3-F29E-4E26-958D-B98CE4BBCB73}" srcOrd="4" destOrd="0" presId="urn:microsoft.com/office/officeart/2005/8/layout/vList5"/>
    <dgm:cxn modelId="{2E7C8FE6-0F3D-4672-8516-575437A6FD4E}" type="presParOf" srcId="{AEF91AB3-F29E-4E26-958D-B98CE4BBCB73}" destId="{4F5802F7-13ED-412C-B6CD-A200B7DB49DD}" srcOrd="0" destOrd="0" presId="urn:microsoft.com/office/officeart/2005/8/layout/vList5"/>
    <dgm:cxn modelId="{70E8868D-D0CC-4D38-8E1F-9FE73312C735}" type="presParOf" srcId="{AEF91AB3-F29E-4E26-958D-B98CE4BBCB73}" destId="{8F32B1D7-222A-42B5-96C2-2654207AEE3F}" srcOrd="1" destOrd="0" presId="urn:microsoft.com/office/officeart/2005/8/layout/vList5"/>
    <dgm:cxn modelId="{DDFFFAF2-146A-4EDB-98C8-9F7D258F41A2}" type="presParOf" srcId="{A5A177CE-4BED-474A-8BC9-650181865052}" destId="{7CCF84D0-CB6B-4D95-ABD9-75F1808EF3EE}" srcOrd="5" destOrd="0" presId="urn:microsoft.com/office/officeart/2005/8/layout/vList5"/>
    <dgm:cxn modelId="{51B05F1E-6850-4F0B-949F-3FA4BCFD70A9}" type="presParOf" srcId="{A5A177CE-4BED-474A-8BC9-650181865052}" destId="{38AE3E38-8227-4576-944B-7AF0E04900A9}" srcOrd="6" destOrd="0" presId="urn:microsoft.com/office/officeart/2005/8/layout/vList5"/>
    <dgm:cxn modelId="{DCC1DA35-63F1-4678-8E47-D4D7D562E69C}" type="presParOf" srcId="{38AE3E38-8227-4576-944B-7AF0E04900A9}" destId="{38434D42-71CD-451F-9C42-C8088737359E}" srcOrd="0" destOrd="0" presId="urn:microsoft.com/office/officeart/2005/8/layout/vList5"/>
    <dgm:cxn modelId="{00FDA90D-F09F-4F88-9453-510F87C6E3EE}" type="presParOf" srcId="{38AE3E38-8227-4576-944B-7AF0E04900A9}" destId="{F7CB043B-EC72-4C6D-AB47-3BC67A0A002E}" srcOrd="1" destOrd="0" presId="urn:microsoft.com/office/officeart/2005/8/layout/vList5"/>
    <dgm:cxn modelId="{A16ABEA6-4AE9-4490-B697-3A6835ABB7ED}" type="presParOf" srcId="{A5A177CE-4BED-474A-8BC9-650181865052}" destId="{00A92FC1-1620-4D8C-9D7D-96ACD686343A}" srcOrd="7" destOrd="0" presId="urn:microsoft.com/office/officeart/2005/8/layout/vList5"/>
    <dgm:cxn modelId="{BA9A304C-858E-472F-9F04-DCF5EAC30923}" type="presParOf" srcId="{A5A177CE-4BED-474A-8BC9-650181865052}" destId="{ECB25C83-BA29-48D1-A003-F72E6FD93195}" srcOrd="8" destOrd="0" presId="urn:microsoft.com/office/officeart/2005/8/layout/vList5"/>
    <dgm:cxn modelId="{9827620A-E5C5-4943-B186-EC91889D01F2}" type="presParOf" srcId="{ECB25C83-BA29-48D1-A003-F72E6FD93195}" destId="{F765B477-026E-4EF6-9926-A56F1F34B8FB}" srcOrd="0" destOrd="0" presId="urn:microsoft.com/office/officeart/2005/8/layout/vList5"/>
    <dgm:cxn modelId="{4B9DAD35-510D-4F51-BB94-CA12D80BD53F}" type="presParOf" srcId="{ECB25C83-BA29-48D1-A003-F72E6FD93195}" destId="{EEA84C9A-EBF4-467D-8CC8-AE294005047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A689B9-769C-4A0A-A8AD-1CF4643CC6F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UY"/>
        </a:p>
      </dgm:t>
    </dgm:pt>
    <dgm:pt modelId="{0E3BE8CC-864E-42C4-BCFE-FFC4AF10279E}">
      <dgm:prSet phldrT="[Texto]"/>
      <dgm:spPr/>
      <dgm:t>
        <a:bodyPr/>
        <a:lstStyle/>
        <a:p>
          <a:r>
            <a:rPr lang="es-UY" dirty="0" smtClean="0"/>
            <a:t>Conceptos generales</a:t>
          </a:r>
          <a:endParaRPr lang="es-UY" dirty="0"/>
        </a:p>
      </dgm:t>
    </dgm:pt>
    <dgm:pt modelId="{D1D7964B-2833-4DF1-9E35-07767FBAD9E7}" type="parTrans" cxnId="{FF6E17F2-4178-4841-ADCC-A7193C00D132}">
      <dgm:prSet/>
      <dgm:spPr/>
      <dgm:t>
        <a:bodyPr/>
        <a:lstStyle/>
        <a:p>
          <a:endParaRPr lang="es-UY"/>
        </a:p>
      </dgm:t>
    </dgm:pt>
    <dgm:pt modelId="{E8174F44-6370-4516-8586-176342C85EA4}" type="sibTrans" cxnId="{FF6E17F2-4178-4841-ADCC-A7193C00D132}">
      <dgm:prSet/>
      <dgm:spPr/>
      <dgm:t>
        <a:bodyPr/>
        <a:lstStyle/>
        <a:p>
          <a:endParaRPr lang="es-UY"/>
        </a:p>
      </dgm:t>
    </dgm:pt>
    <dgm:pt modelId="{6EE784BA-3E17-4FC8-B832-E496509193CF}">
      <dgm:prSet phldrT="[Texto]"/>
      <dgm:spPr/>
      <dgm:t>
        <a:bodyPr/>
        <a:lstStyle/>
        <a:p>
          <a:r>
            <a:rPr lang="es-UY" dirty="0" smtClean="0"/>
            <a:t>Tipos de planificación</a:t>
          </a:r>
          <a:endParaRPr lang="es-UY" dirty="0"/>
        </a:p>
      </dgm:t>
    </dgm:pt>
    <dgm:pt modelId="{2203288C-CC7A-48F2-AA85-5FCD020C8334}" type="parTrans" cxnId="{2374CE2E-DB32-42B1-821B-3B4749561E90}">
      <dgm:prSet/>
      <dgm:spPr/>
      <dgm:t>
        <a:bodyPr/>
        <a:lstStyle/>
        <a:p>
          <a:endParaRPr lang="es-UY"/>
        </a:p>
      </dgm:t>
    </dgm:pt>
    <dgm:pt modelId="{F00247E9-E127-417D-8F84-2F4CDE05056F}" type="sibTrans" cxnId="{2374CE2E-DB32-42B1-821B-3B4749561E90}">
      <dgm:prSet/>
      <dgm:spPr/>
      <dgm:t>
        <a:bodyPr/>
        <a:lstStyle/>
        <a:p>
          <a:endParaRPr lang="es-UY"/>
        </a:p>
      </dgm:t>
    </dgm:pt>
    <dgm:pt modelId="{DF6F0C53-7D63-4859-9AE6-E013C0BBB6DB}">
      <dgm:prSet phldrT="[Texto]"/>
      <dgm:spPr/>
      <dgm:t>
        <a:bodyPr/>
        <a:lstStyle/>
        <a:p>
          <a:r>
            <a:rPr lang="es-UY" dirty="0" smtClean="0"/>
            <a:t>Las estrategias</a:t>
          </a:r>
          <a:endParaRPr lang="es-UY" dirty="0"/>
        </a:p>
      </dgm:t>
    </dgm:pt>
    <dgm:pt modelId="{9CB14052-A7CF-4426-9016-843CD69A9939}" type="parTrans" cxnId="{6DC35539-C0EA-4859-B0E3-03F23E6A5665}">
      <dgm:prSet/>
      <dgm:spPr/>
      <dgm:t>
        <a:bodyPr/>
        <a:lstStyle/>
        <a:p>
          <a:endParaRPr lang="es-UY"/>
        </a:p>
      </dgm:t>
    </dgm:pt>
    <dgm:pt modelId="{1ED50E03-B237-4A48-A9B7-143528FE03EA}" type="sibTrans" cxnId="{6DC35539-C0EA-4859-B0E3-03F23E6A5665}">
      <dgm:prSet/>
      <dgm:spPr/>
      <dgm:t>
        <a:bodyPr/>
        <a:lstStyle/>
        <a:p>
          <a:endParaRPr lang="es-UY"/>
        </a:p>
      </dgm:t>
    </dgm:pt>
    <dgm:pt modelId="{49F03E09-FC1F-4A95-954A-B5FCEC2844C4}">
      <dgm:prSet/>
      <dgm:spPr/>
      <dgm:t>
        <a:bodyPr/>
        <a:lstStyle/>
        <a:p>
          <a:r>
            <a:rPr lang="es-UY" dirty="0" smtClean="0"/>
            <a:t>La matriz FODA</a:t>
          </a:r>
          <a:endParaRPr lang="es-UY" dirty="0"/>
        </a:p>
      </dgm:t>
    </dgm:pt>
    <dgm:pt modelId="{6FA7268B-31AA-4309-B693-C85A5E3BB2F4}" type="parTrans" cxnId="{A21F1620-2A7F-4573-A5AE-07F84A9FA2C7}">
      <dgm:prSet/>
      <dgm:spPr/>
      <dgm:t>
        <a:bodyPr/>
        <a:lstStyle/>
        <a:p>
          <a:endParaRPr lang="es-UY"/>
        </a:p>
      </dgm:t>
    </dgm:pt>
    <dgm:pt modelId="{C2FCDE21-5961-4E5F-B172-1837900B5E16}" type="sibTrans" cxnId="{A21F1620-2A7F-4573-A5AE-07F84A9FA2C7}">
      <dgm:prSet/>
      <dgm:spPr/>
      <dgm:t>
        <a:bodyPr/>
        <a:lstStyle/>
        <a:p>
          <a:endParaRPr lang="es-UY"/>
        </a:p>
      </dgm:t>
    </dgm:pt>
    <dgm:pt modelId="{F2FA9852-EF39-4055-816F-2B0A17ED7734}">
      <dgm:prSet/>
      <dgm:spPr/>
      <dgm:t>
        <a:bodyPr/>
        <a:lstStyle/>
        <a:p>
          <a:r>
            <a:rPr lang="es-UY" dirty="0" smtClean="0"/>
            <a:t>El proceso de planificación estratégica y operativa</a:t>
          </a:r>
          <a:endParaRPr lang="es-UY" dirty="0"/>
        </a:p>
      </dgm:t>
    </dgm:pt>
    <dgm:pt modelId="{D7322B79-A26B-43E0-B312-E98B0BA07081}" type="parTrans" cxnId="{EFDA94D9-F84A-4EC2-9E23-FAFEE661FED6}">
      <dgm:prSet/>
      <dgm:spPr/>
      <dgm:t>
        <a:bodyPr/>
        <a:lstStyle/>
        <a:p>
          <a:endParaRPr lang="es-UY"/>
        </a:p>
      </dgm:t>
    </dgm:pt>
    <dgm:pt modelId="{1ED56AFE-8658-4443-8F3B-B87B52070DF0}" type="sibTrans" cxnId="{EFDA94D9-F84A-4EC2-9E23-FAFEE661FED6}">
      <dgm:prSet/>
      <dgm:spPr/>
      <dgm:t>
        <a:bodyPr/>
        <a:lstStyle/>
        <a:p>
          <a:endParaRPr lang="es-UY"/>
        </a:p>
      </dgm:t>
    </dgm:pt>
    <dgm:pt modelId="{9E7D0F95-F687-485F-8FCB-D2B85DA7EA5A}">
      <dgm:prSet/>
      <dgm:spPr/>
      <dgm:t>
        <a:bodyPr/>
        <a:lstStyle/>
        <a:p>
          <a:r>
            <a:rPr lang="es-UY" dirty="0" smtClean="0"/>
            <a:t>El planeamiento en los modelos de gestión</a:t>
          </a:r>
          <a:endParaRPr lang="es-UY" dirty="0"/>
        </a:p>
      </dgm:t>
    </dgm:pt>
    <dgm:pt modelId="{F60B0826-CF30-425C-A1F0-83777DA6EA4E}" type="parTrans" cxnId="{26859CAF-7652-453E-8F54-0938CBAFDB2D}">
      <dgm:prSet/>
      <dgm:spPr/>
      <dgm:t>
        <a:bodyPr/>
        <a:lstStyle/>
        <a:p>
          <a:endParaRPr lang="es-UY"/>
        </a:p>
      </dgm:t>
    </dgm:pt>
    <dgm:pt modelId="{B07DB8E5-9A8A-4A5E-9F67-841619CB3B83}" type="sibTrans" cxnId="{26859CAF-7652-453E-8F54-0938CBAFDB2D}">
      <dgm:prSet/>
      <dgm:spPr/>
      <dgm:t>
        <a:bodyPr/>
        <a:lstStyle/>
        <a:p>
          <a:endParaRPr lang="es-UY"/>
        </a:p>
      </dgm:t>
    </dgm:pt>
    <dgm:pt modelId="{D2430587-71EB-4091-BE41-6684F7B7D0D5}">
      <dgm:prSet/>
      <dgm:spPr/>
      <dgm:t>
        <a:bodyPr/>
        <a:lstStyle/>
        <a:p>
          <a:r>
            <a:rPr lang="es-UY" dirty="0" smtClean="0"/>
            <a:t>Repaso de conceptos</a:t>
          </a:r>
          <a:endParaRPr lang="es-UY" dirty="0"/>
        </a:p>
      </dgm:t>
    </dgm:pt>
    <dgm:pt modelId="{13035429-6266-43E8-B4D0-B20104F90539}" type="parTrans" cxnId="{79673630-B458-412D-8324-71AB3B7A5391}">
      <dgm:prSet/>
      <dgm:spPr/>
      <dgm:t>
        <a:bodyPr/>
        <a:lstStyle/>
        <a:p>
          <a:endParaRPr lang="es-UY"/>
        </a:p>
      </dgm:t>
    </dgm:pt>
    <dgm:pt modelId="{7C13633D-AD16-4DD6-A964-91607A9B7FF1}" type="sibTrans" cxnId="{79673630-B458-412D-8324-71AB3B7A5391}">
      <dgm:prSet/>
      <dgm:spPr/>
      <dgm:t>
        <a:bodyPr/>
        <a:lstStyle/>
        <a:p>
          <a:endParaRPr lang="es-UY"/>
        </a:p>
      </dgm:t>
    </dgm:pt>
    <dgm:pt modelId="{81EFC3B4-9140-42CF-9B59-2F5183FF40FE}" type="pres">
      <dgm:prSet presAssocID="{EDA689B9-769C-4A0A-A8AD-1CF4643CC6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1FC39E4D-04FA-43E7-881F-77F1E9461D89}" type="pres">
      <dgm:prSet presAssocID="{0E3BE8CC-864E-42C4-BCFE-FFC4AF10279E}" presName="parentLin" presStyleCnt="0"/>
      <dgm:spPr/>
    </dgm:pt>
    <dgm:pt modelId="{DE01012E-B902-43B8-9073-3DC5C43790E6}" type="pres">
      <dgm:prSet presAssocID="{0E3BE8CC-864E-42C4-BCFE-FFC4AF10279E}" presName="parentLeftMargin" presStyleLbl="node1" presStyleIdx="0" presStyleCnt="7"/>
      <dgm:spPr/>
      <dgm:t>
        <a:bodyPr/>
        <a:lstStyle/>
        <a:p>
          <a:endParaRPr lang="es-UY"/>
        </a:p>
      </dgm:t>
    </dgm:pt>
    <dgm:pt modelId="{58D2FBAA-47DC-4CEE-B52B-00D99ED1DF52}" type="pres">
      <dgm:prSet presAssocID="{0E3BE8CC-864E-42C4-BCFE-FFC4AF10279E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9C608A4-02D3-4EDD-8577-FF059551790F}" type="pres">
      <dgm:prSet presAssocID="{0E3BE8CC-864E-42C4-BCFE-FFC4AF10279E}" presName="negativeSpace" presStyleCnt="0"/>
      <dgm:spPr/>
    </dgm:pt>
    <dgm:pt modelId="{7BBBFE88-B6A3-4794-AD19-39D91D1A76CE}" type="pres">
      <dgm:prSet presAssocID="{0E3BE8CC-864E-42C4-BCFE-FFC4AF10279E}" presName="childText" presStyleLbl="conFgAcc1" presStyleIdx="0" presStyleCnt="7">
        <dgm:presLayoutVars>
          <dgm:bulletEnabled val="1"/>
        </dgm:presLayoutVars>
      </dgm:prSet>
      <dgm:spPr/>
    </dgm:pt>
    <dgm:pt modelId="{60269BD0-3100-4429-9A15-393A89D2563D}" type="pres">
      <dgm:prSet presAssocID="{E8174F44-6370-4516-8586-176342C85EA4}" presName="spaceBetweenRectangles" presStyleCnt="0"/>
      <dgm:spPr/>
    </dgm:pt>
    <dgm:pt modelId="{EB93D291-ACA6-4060-B688-CA9862D10E85}" type="pres">
      <dgm:prSet presAssocID="{6EE784BA-3E17-4FC8-B832-E496509193CF}" presName="parentLin" presStyleCnt="0"/>
      <dgm:spPr/>
    </dgm:pt>
    <dgm:pt modelId="{DF9AA74D-F36B-4113-86C4-9049D5A0FE91}" type="pres">
      <dgm:prSet presAssocID="{6EE784BA-3E17-4FC8-B832-E496509193CF}" presName="parentLeftMargin" presStyleLbl="node1" presStyleIdx="0" presStyleCnt="7"/>
      <dgm:spPr/>
      <dgm:t>
        <a:bodyPr/>
        <a:lstStyle/>
        <a:p>
          <a:endParaRPr lang="es-UY"/>
        </a:p>
      </dgm:t>
    </dgm:pt>
    <dgm:pt modelId="{56619079-4564-4951-ABD9-E9338FC53012}" type="pres">
      <dgm:prSet presAssocID="{6EE784BA-3E17-4FC8-B832-E496509193CF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8B7BF79-E8F7-4C12-BA32-4F972D5E0F24}" type="pres">
      <dgm:prSet presAssocID="{6EE784BA-3E17-4FC8-B832-E496509193CF}" presName="negativeSpace" presStyleCnt="0"/>
      <dgm:spPr/>
    </dgm:pt>
    <dgm:pt modelId="{0CD4C44F-6D16-4C32-B4EC-4B7AA07F70B2}" type="pres">
      <dgm:prSet presAssocID="{6EE784BA-3E17-4FC8-B832-E496509193CF}" presName="childText" presStyleLbl="conFgAcc1" presStyleIdx="1" presStyleCnt="7">
        <dgm:presLayoutVars>
          <dgm:bulletEnabled val="1"/>
        </dgm:presLayoutVars>
      </dgm:prSet>
      <dgm:spPr/>
    </dgm:pt>
    <dgm:pt modelId="{97660651-C6B3-440D-BA5B-160F9DE830D8}" type="pres">
      <dgm:prSet presAssocID="{F00247E9-E127-417D-8F84-2F4CDE05056F}" presName="spaceBetweenRectangles" presStyleCnt="0"/>
      <dgm:spPr/>
    </dgm:pt>
    <dgm:pt modelId="{62128F97-B36F-4351-A95E-0520F861D43A}" type="pres">
      <dgm:prSet presAssocID="{D2430587-71EB-4091-BE41-6684F7B7D0D5}" presName="parentLin" presStyleCnt="0"/>
      <dgm:spPr/>
    </dgm:pt>
    <dgm:pt modelId="{6CED3EE3-6E2C-4A9E-B8BE-90D453683C05}" type="pres">
      <dgm:prSet presAssocID="{D2430587-71EB-4091-BE41-6684F7B7D0D5}" presName="parentLeftMargin" presStyleLbl="node1" presStyleIdx="1" presStyleCnt="7"/>
      <dgm:spPr/>
      <dgm:t>
        <a:bodyPr/>
        <a:lstStyle/>
        <a:p>
          <a:endParaRPr lang="es-ES"/>
        </a:p>
      </dgm:t>
    </dgm:pt>
    <dgm:pt modelId="{5C445E81-A114-4C79-A41A-CAECC7C5190C}" type="pres">
      <dgm:prSet presAssocID="{D2430587-71EB-4091-BE41-6684F7B7D0D5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FBEB5F-B124-4A70-A982-4BBE1C2B24BD}" type="pres">
      <dgm:prSet presAssocID="{D2430587-71EB-4091-BE41-6684F7B7D0D5}" presName="negativeSpace" presStyleCnt="0"/>
      <dgm:spPr/>
    </dgm:pt>
    <dgm:pt modelId="{FD9099D1-7A28-46A4-84D3-94FF0EB3B9A7}" type="pres">
      <dgm:prSet presAssocID="{D2430587-71EB-4091-BE41-6684F7B7D0D5}" presName="childText" presStyleLbl="conFgAcc1" presStyleIdx="2" presStyleCnt="7">
        <dgm:presLayoutVars>
          <dgm:bulletEnabled val="1"/>
        </dgm:presLayoutVars>
      </dgm:prSet>
      <dgm:spPr/>
    </dgm:pt>
    <dgm:pt modelId="{907DB382-09E1-478C-B64D-20054FE83E44}" type="pres">
      <dgm:prSet presAssocID="{7C13633D-AD16-4DD6-A964-91607A9B7FF1}" presName="spaceBetweenRectangles" presStyleCnt="0"/>
      <dgm:spPr/>
    </dgm:pt>
    <dgm:pt modelId="{0EE19A1A-18CA-4B67-8FC6-9987E6677C1D}" type="pres">
      <dgm:prSet presAssocID="{9E7D0F95-F687-485F-8FCB-D2B85DA7EA5A}" presName="parentLin" presStyleCnt="0"/>
      <dgm:spPr/>
    </dgm:pt>
    <dgm:pt modelId="{845D5150-C021-4CB6-8C0B-8AB6B1A0DE96}" type="pres">
      <dgm:prSet presAssocID="{9E7D0F95-F687-485F-8FCB-D2B85DA7EA5A}" presName="parentLeftMargin" presStyleLbl="node1" presStyleIdx="2" presStyleCnt="7"/>
      <dgm:spPr/>
      <dgm:t>
        <a:bodyPr/>
        <a:lstStyle/>
        <a:p>
          <a:endParaRPr lang="es-UY"/>
        </a:p>
      </dgm:t>
    </dgm:pt>
    <dgm:pt modelId="{0E22A625-AE9B-4FF6-89FF-298F8A5983F3}" type="pres">
      <dgm:prSet presAssocID="{9E7D0F95-F687-485F-8FCB-D2B85DA7EA5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8F535B5-53A7-4664-81D3-402530A5DACA}" type="pres">
      <dgm:prSet presAssocID="{9E7D0F95-F687-485F-8FCB-D2B85DA7EA5A}" presName="negativeSpace" presStyleCnt="0"/>
      <dgm:spPr/>
    </dgm:pt>
    <dgm:pt modelId="{2354AEE2-84C3-4D02-9CF2-6068ED118964}" type="pres">
      <dgm:prSet presAssocID="{9E7D0F95-F687-485F-8FCB-D2B85DA7EA5A}" presName="childText" presStyleLbl="conFgAcc1" presStyleIdx="3" presStyleCnt="7">
        <dgm:presLayoutVars>
          <dgm:bulletEnabled val="1"/>
        </dgm:presLayoutVars>
      </dgm:prSet>
      <dgm:spPr/>
    </dgm:pt>
    <dgm:pt modelId="{5BEACE41-65CE-4BBA-B430-B06DF5FDDD81}" type="pres">
      <dgm:prSet presAssocID="{B07DB8E5-9A8A-4A5E-9F67-841619CB3B83}" presName="spaceBetweenRectangles" presStyleCnt="0"/>
      <dgm:spPr/>
    </dgm:pt>
    <dgm:pt modelId="{BD319AD7-5F3B-4C1F-AF8D-5E1B9B944CCA}" type="pres">
      <dgm:prSet presAssocID="{F2FA9852-EF39-4055-816F-2B0A17ED7734}" presName="parentLin" presStyleCnt="0"/>
      <dgm:spPr/>
    </dgm:pt>
    <dgm:pt modelId="{38238BAC-C01D-41E5-AFA3-6CC199911882}" type="pres">
      <dgm:prSet presAssocID="{F2FA9852-EF39-4055-816F-2B0A17ED7734}" presName="parentLeftMargin" presStyleLbl="node1" presStyleIdx="3" presStyleCnt="7"/>
      <dgm:spPr/>
      <dgm:t>
        <a:bodyPr/>
        <a:lstStyle/>
        <a:p>
          <a:endParaRPr lang="es-UY"/>
        </a:p>
      </dgm:t>
    </dgm:pt>
    <dgm:pt modelId="{441E990B-2D91-477A-963E-FA16FFDD11C4}" type="pres">
      <dgm:prSet presAssocID="{F2FA9852-EF39-4055-816F-2B0A17ED773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A97109CF-198F-4A98-BD36-96CBD052DA93}" type="pres">
      <dgm:prSet presAssocID="{F2FA9852-EF39-4055-816F-2B0A17ED7734}" presName="negativeSpace" presStyleCnt="0"/>
      <dgm:spPr/>
    </dgm:pt>
    <dgm:pt modelId="{C80A07A5-8CC5-4512-8FE4-F631CCD78B2E}" type="pres">
      <dgm:prSet presAssocID="{F2FA9852-EF39-4055-816F-2B0A17ED7734}" presName="childText" presStyleLbl="conFgAcc1" presStyleIdx="4" presStyleCnt="7">
        <dgm:presLayoutVars>
          <dgm:bulletEnabled val="1"/>
        </dgm:presLayoutVars>
      </dgm:prSet>
      <dgm:spPr/>
    </dgm:pt>
    <dgm:pt modelId="{DA7C31D0-BD49-476B-9C21-3E5D20ED97A0}" type="pres">
      <dgm:prSet presAssocID="{1ED56AFE-8658-4443-8F3B-B87B52070DF0}" presName="spaceBetweenRectangles" presStyleCnt="0"/>
      <dgm:spPr/>
    </dgm:pt>
    <dgm:pt modelId="{0F79DFAF-3566-4FCE-BCB4-EF4BD8447901}" type="pres">
      <dgm:prSet presAssocID="{49F03E09-FC1F-4A95-954A-B5FCEC2844C4}" presName="parentLin" presStyleCnt="0"/>
      <dgm:spPr/>
    </dgm:pt>
    <dgm:pt modelId="{A49AAE1B-B5F5-4CC4-BD7C-586E9E886203}" type="pres">
      <dgm:prSet presAssocID="{49F03E09-FC1F-4A95-954A-B5FCEC2844C4}" presName="parentLeftMargin" presStyleLbl="node1" presStyleIdx="4" presStyleCnt="7"/>
      <dgm:spPr/>
      <dgm:t>
        <a:bodyPr/>
        <a:lstStyle/>
        <a:p>
          <a:endParaRPr lang="es-UY"/>
        </a:p>
      </dgm:t>
    </dgm:pt>
    <dgm:pt modelId="{67962BEC-F4F4-4EA3-A41D-2E49F9A74168}" type="pres">
      <dgm:prSet presAssocID="{49F03E09-FC1F-4A95-954A-B5FCEC2844C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238A6688-65A5-4980-B4DC-843CA118605F}" type="pres">
      <dgm:prSet presAssocID="{49F03E09-FC1F-4A95-954A-B5FCEC2844C4}" presName="negativeSpace" presStyleCnt="0"/>
      <dgm:spPr/>
    </dgm:pt>
    <dgm:pt modelId="{9CB55CDC-E08B-40D3-B3D5-734E3CF5C151}" type="pres">
      <dgm:prSet presAssocID="{49F03E09-FC1F-4A95-954A-B5FCEC2844C4}" presName="childText" presStyleLbl="conFgAcc1" presStyleIdx="5" presStyleCnt="7">
        <dgm:presLayoutVars>
          <dgm:bulletEnabled val="1"/>
        </dgm:presLayoutVars>
      </dgm:prSet>
      <dgm:spPr/>
    </dgm:pt>
    <dgm:pt modelId="{37B37874-23C4-49D2-BE5C-CCD592FBD818}" type="pres">
      <dgm:prSet presAssocID="{C2FCDE21-5961-4E5F-B172-1837900B5E16}" presName="spaceBetweenRectangles" presStyleCnt="0"/>
      <dgm:spPr/>
    </dgm:pt>
    <dgm:pt modelId="{DEEC89B1-A653-4566-A38D-EF93C480D4F0}" type="pres">
      <dgm:prSet presAssocID="{DF6F0C53-7D63-4859-9AE6-E013C0BBB6DB}" presName="parentLin" presStyleCnt="0"/>
      <dgm:spPr/>
    </dgm:pt>
    <dgm:pt modelId="{A284EA6D-E854-43CA-852D-7E1AD7B64498}" type="pres">
      <dgm:prSet presAssocID="{DF6F0C53-7D63-4859-9AE6-E013C0BBB6DB}" presName="parentLeftMargin" presStyleLbl="node1" presStyleIdx="5" presStyleCnt="7"/>
      <dgm:spPr/>
      <dgm:t>
        <a:bodyPr/>
        <a:lstStyle/>
        <a:p>
          <a:endParaRPr lang="es-UY"/>
        </a:p>
      </dgm:t>
    </dgm:pt>
    <dgm:pt modelId="{35DE7A91-3519-442F-92E9-F950390DFB1C}" type="pres">
      <dgm:prSet presAssocID="{DF6F0C53-7D63-4859-9AE6-E013C0BBB6DB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98188D5-9123-4772-83B6-9889F6818462}" type="pres">
      <dgm:prSet presAssocID="{DF6F0C53-7D63-4859-9AE6-E013C0BBB6DB}" presName="negativeSpace" presStyleCnt="0"/>
      <dgm:spPr/>
    </dgm:pt>
    <dgm:pt modelId="{81F55A4A-830C-4A29-B885-CE820A74EB72}" type="pres">
      <dgm:prSet presAssocID="{DF6F0C53-7D63-4859-9AE6-E013C0BBB6DB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C75EB1DA-1FEC-4867-A6DD-AF4267FA5C05}" type="presOf" srcId="{F2FA9852-EF39-4055-816F-2B0A17ED7734}" destId="{441E990B-2D91-477A-963E-FA16FFDD11C4}" srcOrd="1" destOrd="0" presId="urn:microsoft.com/office/officeart/2005/8/layout/list1"/>
    <dgm:cxn modelId="{255CD88F-F4B8-4E9E-ACEF-CACE5D5AF193}" type="presOf" srcId="{0E3BE8CC-864E-42C4-BCFE-FFC4AF10279E}" destId="{DE01012E-B902-43B8-9073-3DC5C43790E6}" srcOrd="0" destOrd="0" presId="urn:microsoft.com/office/officeart/2005/8/layout/list1"/>
    <dgm:cxn modelId="{2374CE2E-DB32-42B1-821B-3B4749561E90}" srcId="{EDA689B9-769C-4A0A-A8AD-1CF4643CC6F9}" destId="{6EE784BA-3E17-4FC8-B832-E496509193CF}" srcOrd="1" destOrd="0" parTransId="{2203288C-CC7A-48F2-AA85-5FCD020C8334}" sibTransId="{F00247E9-E127-417D-8F84-2F4CDE05056F}"/>
    <dgm:cxn modelId="{EAE206B5-A7DF-48B9-957C-8756E44DA940}" type="presOf" srcId="{0E3BE8CC-864E-42C4-BCFE-FFC4AF10279E}" destId="{58D2FBAA-47DC-4CEE-B52B-00D99ED1DF52}" srcOrd="1" destOrd="0" presId="urn:microsoft.com/office/officeart/2005/8/layout/list1"/>
    <dgm:cxn modelId="{26859CAF-7652-453E-8F54-0938CBAFDB2D}" srcId="{EDA689B9-769C-4A0A-A8AD-1CF4643CC6F9}" destId="{9E7D0F95-F687-485F-8FCB-D2B85DA7EA5A}" srcOrd="3" destOrd="0" parTransId="{F60B0826-CF30-425C-A1F0-83777DA6EA4E}" sibTransId="{B07DB8E5-9A8A-4A5E-9F67-841619CB3B83}"/>
    <dgm:cxn modelId="{D875B6D9-63D5-412D-B6D8-6CA65E796BE8}" type="presOf" srcId="{DF6F0C53-7D63-4859-9AE6-E013C0BBB6DB}" destId="{A284EA6D-E854-43CA-852D-7E1AD7B64498}" srcOrd="0" destOrd="0" presId="urn:microsoft.com/office/officeart/2005/8/layout/list1"/>
    <dgm:cxn modelId="{74ECDE4B-67B6-4C3D-9245-6BF7A36A4B13}" type="presOf" srcId="{DF6F0C53-7D63-4859-9AE6-E013C0BBB6DB}" destId="{35DE7A91-3519-442F-92E9-F950390DFB1C}" srcOrd="1" destOrd="0" presId="urn:microsoft.com/office/officeart/2005/8/layout/list1"/>
    <dgm:cxn modelId="{3EAEA384-EB98-4662-8B06-9107D56CBAB0}" type="presOf" srcId="{6EE784BA-3E17-4FC8-B832-E496509193CF}" destId="{DF9AA74D-F36B-4113-86C4-9049D5A0FE91}" srcOrd="0" destOrd="0" presId="urn:microsoft.com/office/officeart/2005/8/layout/list1"/>
    <dgm:cxn modelId="{EFDA94D9-F84A-4EC2-9E23-FAFEE661FED6}" srcId="{EDA689B9-769C-4A0A-A8AD-1CF4643CC6F9}" destId="{F2FA9852-EF39-4055-816F-2B0A17ED7734}" srcOrd="4" destOrd="0" parTransId="{D7322B79-A26B-43E0-B312-E98B0BA07081}" sibTransId="{1ED56AFE-8658-4443-8F3B-B87B52070DF0}"/>
    <dgm:cxn modelId="{B9A590A7-603B-4C0E-83D8-FFF7CA08A87A}" type="presOf" srcId="{9E7D0F95-F687-485F-8FCB-D2B85DA7EA5A}" destId="{845D5150-C021-4CB6-8C0B-8AB6B1A0DE96}" srcOrd="0" destOrd="0" presId="urn:microsoft.com/office/officeart/2005/8/layout/list1"/>
    <dgm:cxn modelId="{5D09AC83-0CAB-4EF6-B7A0-E997DEBF1F48}" type="presOf" srcId="{6EE784BA-3E17-4FC8-B832-E496509193CF}" destId="{56619079-4564-4951-ABD9-E9338FC53012}" srcOrd="1" destOrd="0" presId="urn:microsoft.com/office/officeart/2005/8/layout/list1"/>
    <dgm:cxn modelId="{79673630-B458-412D-8324-71AB3B7A5391}" srcId="{EDA689B9-769C-4A0A-A8AD-1CF4643CC6F9}" destId="{D2430587-71EB-4091-BE41-6684F7B7D0D5}" srcOrd="2" destOrd="0" parTransId="{13035429-6266-43E8-B4D0-B20104F90539}" sibTransId="{7C13633D-AD16-4DD6-A964-91607A9B7FF1}"/>
    <dgm:cxn modelId="{B312F0CE-D86C-4D91-9402-810F432A70A6}" type="presOf" srcId="{D2430587-71EB-4091-BE41-6684F7B7D0D5}" destId="{6CED3EE3-6E2C-4A9E-B8BE-90D453683C05}" srcOrd="0" destOrd="0" presId="urn:microsoft.com/office/officeart/2005/8/layout/list1"/>
    <dgm:cxn modelId="{6DC35539-C0EA-4859-B0E3-03F23E6A5665}" srcId="{EDA689B9-769C-4A0A-A8AD-1CF4643CC6F9}" destId="{DF6F0C53-7D63-4859-9AE6-E013C0BBB6DB}" srcOrd="6" destOrd="0" parTransId="{9CB14052-A7CF-4426-9016-843CD69A9939}" sibTransId="{1ED50E03-B237-4A48-A9B7-143528FE03EA}"/>
    <dgm:cxn modelId="{75C82760-1B82-46CC-81A1-BDB5753AF1A1}" type="presOf" srcId="{49F03E09-FC1F-4A95-954A-B5FCEC2844C4}" destId="{67962BEC-F4F4-4EA3-A41D-2E49F9A74168}" srcOrd="1" destOrd="0" presId="urn:microsoft.com/office/officeart/2005/8/layout/list1"/>
    <dgm:cxn modelId="{FF6E17F2-4178-4841-ADCC-A7193C00D132}" srcId="{EDA689B9-769C-4A0A-A8AD-1CF4643CC6F9}" destId="{0E3BE8CC-864E-42C4-BCFE-FFC4AF10279E}" srcOrd="0" destOrd="0" parTransId="{D1D7964B-2833-4DF1-9E35-07767FBAD9E7}" sibTransId="{E8174F44-6370-4516-8586-176342C85EA4}"/>
    <dgm:cxn modelId="{A21F1620-2A7F-4573-A5AE-07F84A9FA2C7}" srcId="{EDA689B9-769C-4A0A-A8AD-1CF4643CC6F9}" destId="{49F03E09-FC1F-4A95-954A-B5FCEC2844C4}" srcOrd="5" destOrd="0" parTransId="{6FA7268B-31AA-4309-B693-C85A5E3BB2F4}" sibTransId="{C2FCDE21-5961-4E5F-B172-1837900B5E16}"/>
    <dgm:cxn modelId="{2C79E0C4-8FDF-42FF-968D-31C654C17009}" type="presOf" srcId="{49F03E09-FC1F-4A95-954A-B5FCEC2844C4}" destId="{A49AAE1B-B5F5-4CC4-BD7C-586E9E886203}" srcOrd="0" destOrd="0" presId="urn:microsoft.com/office/officeart/2005/8/layout/list1"/>
    <dgm:cxn modelId="{33521254-DDC9-4A7D-AFF2-719BAE7CDCBE}" type="presOf" srcId="{F2FA9852-EF39-4055-816F-2B0A17ED7734}" destId="{38238BAC-C01D-41E5-AFA3-6CC199911882}" srcOrd="0" destOrd="0" presId="urn:microsoft.com/office/officeart/2005/8/layout/list1"/>
    <dgm:cxn modelId="{9CE662F5-ACDF-41DC-8237-7C403B640579}" type="presOf" srcId="{EDA689B9-769C-4A0A-A8AD-1CF4643CC6F9}" destId="{81EFC3B4-9140-42CF-9B59-2F5183FF40FE}" srcOrd="0" destOrd="0" presId="urn:microsoft.com/office/officeart/2005/8/layout/list1"/>
    <dgm:cxn modelId="{15D32A0E-AD6D-4F18-9EBA-5301E032982B}" type="presOf" srcId="{9E7D0F95-F687-485F-8FCB-D2B85DA7EA5A}" destId="{0E22A625-AE9B-4FF6-89FF-298F8A5983F3}" srcOrd="1" destOrd="0" presId="urn:microsoft.com/office/officeart/2005/8/layout/list1"/>
    <dgm:cxn modelId="{FF389298-F291-416C-836E-DE0E6C17CF29}" type="presOf" srcId="{D2430587-71EB-4091-BE41-6684F7B7D0D5}" destId="{5C445E81-A114-4C79-A41A-CAECC7C5190C}" srcOrd="1" destOrd="0" presId="urn:microsoft.com/office/officeart/2005/8/layout/list1"/>
    <dgm:cxn modelId="{72C8C92D-31A4-44CF-BCF5-1E505C089F4B}" type="presParOf" srcId="{81EFC3B4-9140-42CF-9B59-2F5183FF40FE}" destId="{1FC39E4D-04FA-43E7-881F-77F1E9461D89}" srcOrd="0" destOrd="0" presId="urn:microsoft.com/office/officeart/2005/8/layout/list1"/>
    <dgm:cxn modelId="{07B995D6-CD27-45DE-9EE3-1D5B98B6126C}" type="presParOf" srcId="{1FC39E4D-04FA-43E7-881F-77F1E9461D89}" destId="{DE01012E-B902-43B8-9073-3DC5C43790E6}" srcOrd="0" destOrd="0" presId="urn:microsoft.com/office/officeart/2005/8/layout/list1"/>
    <dgm:cxn modelId="{06F826F6-C5AA-4909-9B94-ACA5699C273D}" type="presParOf" srcId="{1FC39E4D-04FA-43E7-881F-77F1E9461D89}" destId="{58D2FBAA-47DC-4CEE-B52B-00D99ED1DF52}" srcOrd="1" destOrd="0" presId="urn:microsoft.com/office/officeart/2005/8/layout/list1"/>
    <dgm:cxn modelId="{78968224-C4FD-4A9A-BEB0-3BD47A400165}" type="presParOf" srcId="{81EFC3B4-9140-42CF-9B59-2F5183FF40FE}" destId="{09C608A4-02D3-4EDD-8577-FF059551790F}" srcOrd="1" destOrd="0" presId="urn:microsoft.com/office/officeart/2005/8/layout/list1"/>
    <dgm:cxn modelId="{8D16C920-7958-4711-8A70-DA77B600A76D}" type="presParOf" srcId="{81EFC3B4-9140-42CF-9B59-2F5183FF40FE}" destId="{7BBBFE88-B6A3-4794-AD19-39D91D1A76CE}" srcOrd="2" destOrd="0" presId="urn:microsoft.com/office/officeart/2005/8/layout/list1"/>
    <dgm:cxn modelId="{128ADE6C-68E6-4554-8638-A00668F238A8}" type="presParOf" srcId="{81EFC3B4-9140-42CF-9B59-2F5183FF40FE}" destId="{60269BD0-3100-4429-9A15-393A89D2563D}" srcOrd="3" destOrd="0" presId="urn:microsoft.com/office/officeart/2005/8/layout/list1"/>
    <dgm:cxn modelId="{7D5B3291-855A-44F9-B981-933131257C94}" type="presParOf" srcId="{81EFC3B4-9140-42CF-9B59-2F5183FF40FE}" destId="{EB93D291-ACA6-4060-B688-CA9862D10E85}" srcOrd="4" destOrd="0" presId="urn:microsoft.com/office/officeart/2005/8/layout/list1"/>
    <dgm:cxn modelId="{91BC5C45-15C3-4615-BF61-D58126ADFBB3}" type="presParOf" srcId="{EB93D291-ACA6-4060-B688-CA9862D10E85}" destId="{DF9AA74D-F36B-4113-86C4-9049D5A0FE91}" srcOrd="0" destOrd="0" presId="urn:microsoft.com/office/officeart/2005/8/layout/list1"/>
    <dgm:cxn modelId="{3E5A08D5-3C4D-4B47-B82A-456BECB41A0B}" type="presParOf" srcId="{EB93D291-ACA6-4060-B688-CA9862D10E85}" destId="{56619079-4564-4951-ABD9-E9338FC53012}" srcOrd="1" destOrd="0" presId="urn:microsoft.com/office/officeart/2005/8/layout/list1"/>
    <dgm:cxn modelId="{006EFD2F-1245-4CCA-8D93-74B4B8E609DD}" type="presParOf" srcId="{81EFC3B4-9140-42CF-9B59-2F5183FF40FE}" destId="{08B7BF79-E8F7-4C12-BA32-4F972D5E0F24}" srcOrd="5" destOrd="0" presId="urn:microsoft.com/office/officeart/2005/8/layout/list1"/>
    <dgm:cxn modelId="{BAC3E7E1-F644-4DE6-B0D7-84C1FE966612}" type="presParOf" srcId="{81EFC3B4-9140-42CF-9B59-2F5183FF40FE}" destId="{0CD4C44F-6D16-4C32-B4EC-4B7AA07F70B2}" srcOrd="6" destOrd="0" presId="urn:microsoft.com/office/officeart/2005/8/layout/list1"/>
    <dgm:cxn modelId="{A96629A1-5528-4B32-BA08-49AB227E69B8}" type="presParOf" srcId="{81EFC3B4-9140-42CF-9B59-2F5183FF40FE}" destId="{97660651-C6B3-440D-BA5B-160F9DE830D8}" srcOrd="7" destOrd="0" presId="urn:microsoft.com/office/officeart/2005/8/layout/list1"/>
    <dgm:cxn modelId="{A34CDDC5-A5E8-451A-8F54-82ABFBFD6088}" type="presParOf" srcId="{81EFC3B4-9140-42CF-9B59-2F5183FF40FE}" destId="{62128F97-B36F-4351-A95E-0520F861D43A}" srcOrd="8" destOrd="0" presId="urn:microsoft.com/office/officeart/2005/8/layout/list1"/>
    <dgm:cxn modelId="{E2264058-C8DB-4087-9B45-1774B40BCF60}" type="presParOf" srcId="{62128F97-B36F-4351-A95E-0520F861D43A}" destId="{6CED3EE3-6E2C-4A9E-B8BE-90D453683C05}" srcOrd="0" destOrd="0" presId="urn:microsoft.com/office/officeart/2005/8/layout/list1"/>
    <dgm:cxn modelId="{5A1EC0B5-42B0-49F1-A423-2B84DF3E5483}" type="presParOf" srcId="{62128F97-B36F-4351-A95E-0520F861D43A}" destId="{5C445E81-A114-4C79-A41A-CAECC7C5190C}" srcOrd="1" destOrd="0" presId="urn:microsoft.com/office/officeart/2005/8/layout/list1"/>
    <dgm:cxn modelId="{F3DDE998-1422-4CC8-9DAF-AD5B287E68C3}" type="presParOf" srcId="{81EFC3B4-9140-42CF-9B59-2F5183FF40FE}" destId="{BBFBEB5F-B124-4A70-A982-4BBE1C2B24BD}" srcOrd="9" destOrd="0" presId="urn:microsoft.com/office/officeart/2005/8/layout/list1"/>
    <dgm:cxn modelId="{29541013-2483-4C19-951B-3E9CA2DB7BEA}" type="presParOf" srcId="{81EFC3B4-9140-42CF-9B59-2F5183FF40FE}" destId="{FD9099D1-7A28-46A4-84D3-94FF0EB3B9A7}" srcOrd="10" destOrd="0" presId="urn:microsoft.com/office/officeart/2005/8/layout/list1"/>
    <dgm:cxn modelId="{85C1F9F4-2A6B-4B16-877B-76F87BB6B1DB}" type="presParOf" srcId="{81EFC3B4-9140-42CF-9B59-2F5183FF40FE}" destId="{907DB382-09E1-478C-B64D-20054FE83E44}" srcOrd="11" destOrd="0" presId="urn:microsoft.com/office/officeart/2005/8/layout/list1"/>
    <dgm:cxn modelId="{04BEA54C-6464-49AD-BF7B-58A02EDAEDF2}" type="presParOf" srcId="{81EFC3B4-9140-42CF-9B59-2F5183FF40FE}" destId="{0EE19A1A-18CA-4B67-8FC6-9987E6677C1D}" srcOrd="12" destOrd="0" presId="urn:microsoft.com/office/officeart/2005/8/layout/list1"/>
    <dgm:cxn modelId="{EBC7C2CE-7D3E-4A76-A9E0-D34A8B885DA1}" type="presParOf" srcId="{0EE19A1A-18CA-4B67-8FC6-9987E6677C1D}" destId="{845D5150-C021-4CB6-8C0B-8AB6B1A0DE96}" srcOrd="0" destOrd="0" presId="urn:microsoft.com/office/officeart/2005/8/layout/list1"/>
    <dgm:cxn modelId="{D9845C34-2D32-4851-B21C-BF9B2388A4A5}" type="presParOf" srcId="{0EE19A1A-18CA-4B67-8FC6-9987E6677C1D}" destId="{0E22A625-AE9B-4FF6-89FF-298F8A5983F3}" srcOrd="1" destOrd="0" presId="urn:microsoft.com/office/officeart/2005/8/layout/list1"/>
    <dgm:cxn modelId="{A0F52FEF-8B0B-4372-8AC1-080C6496674F}" type="presParOf" srcId="{81EFC3B4-9140-42CF-9B59-2F5183FF40FE}" destId="{98F535B5-53A7-4664-81D3-402530A5DACA}" srcOrd="13" destOrd="0" presId="urn:microsoft.com/office/officeart/2005/8/layout/list1"/>
    <dgm:cxn modelId="{A22AD727-8A5D-4578-AA6E-156068D9A47E}" type="presParOf" srcId="{81EFC3B4-9140-42CF-9B59-2F5183FF40FE}" destId="{2354AEE2-84C3-4D02-9CF2-6068ED118964}" srcOrd="14" destOrd="0" presId="urn:microsoft.com/office/officeart/2005/8/layout/list1"/>
    <dgm:cxn modelId="{8789F6F0-4575-4DE1-B653-996FA079433A}" type="presParOf" srcId="{81EFC3B4-9140-42CF-9B59-2F5183FF40FE}" destId="{5BEACE41-65CE-4BBA-B430-B06DF5FDDD81}" srcOrd="15" destOrd="0" presId="urn:microsoft.com/office/officeart/2005/8/layout/list1"/>
    <dgm:cxn modelId="{CB83E3BE-26D9-4000-B718-FBAE63E0CAA0}" type="presParOf" srcId="{81EFC3B4-9140-42CF-9B59-2F5183FF40FE}" destId="{BD319AD7-5F3B-4C1F-AF8D-5E1B9B944CCA}" srcOrd="16" destOrd="0" presId="urn:microsoft.com/office/officeart/2005/8/layout/list1"/>
    <dgm:cxn modelId="{7AB69D7F-C54E-4A47-B6D2-B56B33ADAEC5}" type="presParOf" srcId="{BD319AD7-5F3B-4C1F-AF8D-5E1B9B944CCA}" destId="{38238BAC-C01D-41E5-AFA3-6CC199911882}" srcOrd="0" destOrd="0" presId="urn:microsoft.com/office/officeart/2005/8/layout/list1"/>
    <dgm:cxn modelId="{678424F4-17B3-489D-B4A9-19BEB6429335}" type="presParOf" srcId="{BD319AD7-5F3B-4C1F-AF8D-5E1B9B944CCA}" destId="{441E990B-2D91-477A-963E-FA16FFDD11C4}" srcOrd="1" destOrd="0" presId="urn:microsoft.com/office/officeart/2005/8/layout/list1"/>
    <dgm:cxn modelId="{B640CA36-7545-43DE-934A-23865AB832F4}" type="presParOf" srcId="{81EFC3B4-9140-42CF-9B59-2F5183FF40FE}" destId="{A97109CF-198F-4A98-BD36-96CBD052DA93}" srcOrd="17" destOrd="0" presId="urn:microsoft.com/office/officeart/2005/8/layout/list1"/>
    <dgm:cxn modelId="{F4152C4F-32AA-495B-92B8-1A3719FEF17E}" type="presParOf" srcId="{81EFC3B4-9140-42CF-9B59-2F5183FF40FE}" destId="{C80A07A5-8CC5-4512-8FE4-F631CCD78B2E}" srcOrd="18" destOrd="0" presId="urn:microsoft.com/office/officeart/2005/8/layout/list1"/>
    <dgm:cxn modelId="{97A1BE8C-966D-4661-8C61-66118C5B6154}" type="presParOf" srcId="{81EFC3B4-9140-42CF-9B59-2F5183FF40FE}" destId="{DA7C31D0-BD49-476B-9C21-3E5D20ED97A0}" srcOrd="19" destOrd="0" presId="urn:microsoft.com/office/officeart/2005/8/layout/list1"/>
    <dgm:cxn modelId="{4768E2E8-169C-446E-A8D0-7B03221EC353}" type="presParOf" srcId="{81EFC3B4-9140-42CF-9B59-2F5183FF40FE}" destId="{0F79DFAF-3566-4FCE-BCB4-EF4BD8447901}" srcOrd="20" destOrd="0" presId="urn:microsoft.com/office/officeart/2005/8/layout/list1"/>
    <dgm:cxn modelId="{210D6590-195F-4949-8F1F-6F0990706D5A}" type="presParOf" srcId="{0F79DFAF-3566-4FCE-BCB4-EF4BD8447901}" destId="{A49AAE1B-B5F5-4CC4-BD7C-586E9E886203}" srcOrd="0" destOrd="0" presId="urn:microsoft.com/office/officeart/2005/8/layout/list1"/>
    <dgm:cxn modelId="{65103805-2596-4955-AF41-D4374B68ADBB}" type="presParOf" srcId="{0F79DFAF-3566-4FCE-BCB4-EF4BD8447901}" destId="{67962BEC-F4F4-4EA3-A41D-2E49F9A74168}" srcOrd="1" destOrd="0" presId="urn:microsoft.com/office/officeart/2005/8/layout/list1"/>
    <dgm:cxn modelId="{AD631E42-C2AD-46D2-AE87-286CD08AA7B3}" type="presParOf" srcId="{81EFC3B4-9140-42CF-9B59-2F5183FF40FE}" destId="{238A6688-65A5-4980-B4DC-843CA118605F}" srcOrd="21" destOrd="0" presId="urn:microsoft.com/office/officeart/2005/8/layout/list1"/>
    <dgm:cxn modelId="{E594AB24-0F45-4BBC-99CC-4F9374E7671E}" type="presParOf" srcId="{81EFC3B4-9140-42CF-9B59-2F5183FF40FE}" destId="{9CB55CDC-E08B-40D3-B3D5-734E3CF5C151}" srcOrd="22" destOrd="0" presId="urn:microsoft.com/office/officeart/2005/8/layout/list1"/>
    <dgm:cxn modelId="{36D8A13A-75DA-4DC5-9640-06E42D737D58}" type="presParOf" srcId="{81EFC3B4-9140-42CF-9B59-2F5183FF40FE}" destId="{37B37874-23C4-49D2-BE5C-CCD592FBD818}" srcOrd="23" destOrd="0" presId="urn:microsoft.com/office/officeart/2005/8/layout/list1"/>
    <dgm:cxn modelId="{F00334CA-EF1A-4813-A311-9F9A32AE63C3}" type="presParOf" srcId="{81EFC3B4-9140-42CF-9B59-2F5183FF40FE}" destId="{DEEC89B1-A653-4566-A38D-EF93C480D4F0}" srcOrd="24" destOrd="0" presId="urn:microsoft.com/office/officeart/2005/8/layout/list1"/>
    <dgm:cxn modelId="{F111642C-03CE-429C-8FDE-1D5B24A82615}" type="presParOf" srcId="{DEEC89B1-A653-4566-A38D-EF93C480D4F0}" destId="{A284EA6D-E854-43CA-852D-7E1AD7B64498}" srcOrd="0" destOrd="0" presId="urn:microsoft.com/office/officeart/2005/8/layout/list1"/>
    <dgm:cxn modelId="{BE6B38BB-D5C0-4CCD-8848-59882D62874E}" type="presParOf" srcId="{DEEC89B1-A653-4566-A38D-EF93C480D4F0}" destId="{35DE7A91-3519-442F-92E9-F950390DFB1C}" srcOrd="1" destOrd="0" presId="urn:microsoft.com/office/officeart/2005/8/layout/list1"/>
    <dgm:cxn modelId="{3B74DDA6-339A-4A37-B259-2DE661D7ABA2}" type="presParOf" srcId="{81EFC3B4-9140-42CF-9B59-2F5183FF40FE}" destId="{998188D5-9123-4772-83B6-9889F6818462}" srcOrd="25" destOrd="0" presId="urn:microsoft.com/office/officeart/2005/8/layout/list1"/>
    <dgm:cxn modelId="{F3D2EA43-37F6-4428-AE5B-59011D139D16}" type="presParOf" srcId="{81EFC3B4-9140-42CF-9B59-2F5183FF40FE}" destId="{81F55A4A-830C-4A29-B885-CE820A74EB72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9C7048-CE09-482D-9F22-A46011831F22}" type="doc">
      <dgm:prSet loTypeId="urn:microsoft.com/office/officeart/2005/8/layout/cycle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DB4A300-52CE-491A-B88F-9406836DFE2B}">
      <dgm:prSet phldrT="[Texto]"/>
      <dgm:spPr/>
      <dgm:t>
        <a:bodyPr/>
        <a:lstStyle/>
        <a:p>
          <a:r>
            <a:rPr lang="es-ES_tradnl" dirty="0" smtClean="0">
              <a:cs typeface="Times New Roman" pitchFamily="18" charset="0"/>
            </a:rPr>
            <a:t>a) </a:t>
          </a:r>
          <a:r>
            <a:rPr lang="es-UY" dirty="0" smtClean="0">
              <a:cs typeface="Times New Roman" pitchFamily="18" charset="0"/>
            </a:rPr>
            <a:t>Acciones para abordar riesgos y oportunidades</a:t>
          </a:r>
          <a:endParaRPr lang="es-ES" dirty="0"/>
        </a:p>
      </dgm:t>
    </dgm:pt>
    <dgm:pt modelId="{91A80970-0BE3-490E-BFE2-B9BCA031E1F4}" type="parTrans" cxnId="{3CFA1B03-FA16-465B-9484-5D07B1DC8770}">
      <dgm:prSet/>
      <dgm:spPr/>
      <dgm:t>
        <a:bodyPr/>
        <a:lstStyle/>
        <a:p>
          <a:endParaRPr lang="es-ES"/>
        </a:p>
      </dgm:t>
    </dgm:pt>
    <dgm:pt modelId="{63D7FB5C-27EE-4C73-9E70-A8D1A92AC3F3}" type="sibTrans" cxnId="{3CFA1B03-FA16-465B-9484-5D07B1DC8770}">
      <dgm:prSet/>
      <dgm:spPr/>
      <dgm:t>
        <a:bodyPr/>
        <a:lstStyle/>
        <a:p>
          <a:endParaRPr lang="es-ES"/>
        </a:p>
      </dgm:t>
    </dgm:pt>
    <dgm:pt modelId="{69022D9A-B996-4872-A715-083183570F90}">
      <dgm:prSet/>
      <dgm:spPr/>
      <dgm:t>
        <a:bodyPr/>
        <a:lstStyle/>
        <a:p>
          <a:r>
            <a:rPr lang="es-ES_tradnl" smtClean="0">
              <a:solidFill>
                <a:schemeClr val="tx1"/>
              </a:solidFill>
              <a:cs typeface="Times New Roman" pitchFamily="18" charset="0"/>
            </a:rPr>
            <a:t>b) Objetivos de calidad y planificación para lograrlos</a:t>
          </a:r>
          <a:endParaRPr lang="es-ES" dirty="0" smtClean="0">
            <a:solidFill>
              <a:schemeClr val="tx1"/>
            </a:solidFill>
          </a:endParaRPr>
        </a:p>
      </dgm:t>
    </dgm:pt>
    <dgm:pt modelId="{1D5D9748-4069-4AF9-AF58-71C2A71FC8FD}" type="parTrans" cxnId="{58C60D81-9E39-4691-884A-095EE905233F}">
      <dgm:prSet/>
      <dgm:spPr/>
      <dgm:t>
        <a:bodyPr/>
        <a:lstStyle/>
        <a:p>
          <a:endParaRPr lang="es-ES"/>
        </a:p>
      </dgm:t>
    </dgm:pt>
    <dgm:pt modelId="{310DFC01-759A-4CF7-AC8D-55375844E82D}" type="sibTrans" cxnId="{58C60D81-9E39-4691-884A-095EE905233F}">
      <dgm:prSet/>
      <dgm:spPr/>
      <dgm:t>
        <a:bodyPr/>
        <a:lstStyle/>
        <a:p>
          <a:endParaRPr lang="es-ES"/>
        </a:p>
      </dgm:t>
    </dgm:pt>
    <dgm:pt modelId="{F6AFBB53-8487-4204-887A-D917C5AB15F6}">
      <dgm:prSet/>
      <dgm:spPr/>
      <dgm:t>
        <a:bodyPr/>
        <a:lstStyle/>
        <a:p>
          <a:r>
            <a:rPr lang="es-ES_tradnl" smtClean="0">
              <a:solidFill>
                <a:schemeClr val="tx1"/>
              </a:solidFill>
              <a:cs typeface="Times New Roman" pitchFamily="18" charset="0"/>
            </a:rPr>
            <a:t>c)</a:t>
          </a:r>
          <a:r>
            <a:rPr lang="es-UY" smtClean="0">
              <a:solidFill>
                <a:schemeClr val="tx1"/>
              </a:solidFill>
              <a:cs typeface="Times New Roman" pitchFamily="18" charset="0"/>
            </a:rPr>
            <a:t> Planificación de los cambios</a:t>
          </a:r>
          <a:endParaRPr lang="es-ES" dirty="0" smtClean="0">
            <a:solidFill>
              <a:schemeClr val="tx1"/>
            </a:solidFill>
          </a:endParaRPr>
        </a:p>
      </dgm:t>
    </dgm:pt>
    <dgm:pt modelId="{AF9BD2C4-B0F0-455A-92B6-6C3E58E4E041}" type="parTrans" cxnId="{3762FE29-8DCB-4155-A79C-6B9A6A27AB74}">
      <dgm:prSet/>
      <dgm:spPr/>
      <dgm:t>
        <a:bodyPr/>
        <a:lstStyle/>
        <a:p>
          <a:endParaRPr lang="es-ES"/>
        </a:p>
      </dgm:t>
    </dgm:pt>
    <dgm:pt modelId="{AFF47313-0EBA-4797-BC15-C69257D1FE1E}" type="sibTrans" cxnId="{3762FE29-8DCB-4155-A79C-6B9A6A27AB74}">
      <dgm:prSet/>
      <dgm:spPr/>
      <dgm:t>
        <a:bodyPr/>
        <a:lstStyle/>
        <a:p>
          <a:endParaRPr lang="es-ES"/>
        </a:p>
      </dgm:t>
    </dgm:pt>
    <dgm:pt modelId="{F1F72654-997A-438B-80C9-7642ADC8CF4C}" type="pres">
      <dgm:prSet presAssocID="{379C7048-CE09-482D-9F22-A46011831F2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C20C5C19-390A-4F42-A280-6FF58709A2F6}" type="pres">
      <dgm:prSet presAssocID="{7DB4A300-52CE-491A-B88F-9406836DFE2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3F772B-78EB-4B2C-84B8-796DFD525D9D}" type="pres">
      <dgm:prSet presAssocID="{7DB4A300-52CE-491A-B88F-9406836DFE2B}" presName="spNode" presStyleCnt="0"/>
      <dgm:spPr/>
    </dgm:pt>
    <dgm:pt modelId="{00632902-25DE-4431-BFE3-E70CBE2408D0}" type="pres">
      <dgm:prSet presAssocID="{63D7FB5C-27EE-4C73-9E70-A8D1A92AC3F3}" presName="sibTrans" presStyleLbl="sibTrans1D1" presStyleIdx="0" presStyleCnt="3"/>
      <dgm:spPr/>
      <dgm:t>
        <a:bodyPr/>
        <a:lstStyle/>
        <a:p>
          <a:endParaRPr lang="es-UY"/>
        </a:p>
      </dgm:t>
    </dgm:pt>
    <dgm:pt modelId="{51971550-3F9E-4027-A54D-BD7B8C9843F2}" type="pres">
      <dgm:prSet presAssocID="{69022D9A-B996-4872-A715-083183570F9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3EEAF1F6-78D2-4321-A694-1AF7D692B9B8}" type="pres">
      <dgm:prSet presAssocID="{69022D9A-B996-4872-A715-083183570F90}" presName="spNode" presStyleCnt="0"/>
      <dgm:spPr/>
    </dgm:pt>
    <dgm:pt modelId="{F2EB00E9-320C-449D-906E-0B6993FFC20F}" type="pres">
      <dgm:prSet presAssocID="{310DFC01-759A-4CF7-AC8D-55375844E82D}" presName="sibTrans" presStyleLbl="sibTrans1D1" presStyleIdx="1" presStyleCnt="3"/>
      <dgm:spPr/>
      <dgm:t>
        <a:bodyPr/>
        <a:lstStyle/>
        <a:p>
          <a:endParaRPr lang="es-UY"/>
        </a:p>
      </dgm:t>
    </dgm:pt>
    <dgm:pt modelId="{808B9194-D900-4DF9-8E06-120AA7670A5F}" type="pres">
      <dgm:prSet presAssocID="{F6AFBB53-8487-4204-887A-D917C5AB15F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BD1ADD21-14DB-460A-A4CC-4D0AC092618C}" type="pres">
      <dgm:prSet presAssocID="{F6AFBB53-8487-4204-887A-D917C5AB15F6}" presName="spNode" presStyleCnt="0"/>
      <dgm:spPr/>
    </dgm:pt>
    <dgm:pt modelId="{21A40E95-BF06-4B1F-A771-15A6DE1C6629}" type="pres">
      <dgm:prSet presAssocID="{AFF47313-0EBA-4797-BC15-C69257D1FE1E}" presName="sibTrans" presStyleLbl="sibTrans1D1" presStyleIdx="2" presStyleCnt="3"/>
      <dgm:spPr/>
      <dgm:t>
        <a:bodyPr/>
        <a:lstStyle/>
        <a:p>
          <a:endParaRPr lang="es-UY"/>
        </a:p>
      </dgm:t>
    </dgm:pt>
  </dgm:ptLst>
  <dgm:cxnLst>
    <dgm:cxn modelId="{3762FE29-8DCB-4155-A79C-6B9A6A27AB74}" srcId="{379C7048-CE09-482D-9F22-A46011831F22}" destId="{F6AFBB53-8487-4204-887A-D917C5AB15F6}" srcOrd="2" destOrd="0" parTransId="{AF9BD2C4-B0F0-455A-92B6-6C3E58E4E041}" sibTransId="{AFF47313-0EBA-4797-BC15-C69257D1FE1E}"/>
    <dgm:cxn modelId="{7C61767F-7988-44A9-8B76-26427F736440}" type="presOf" srcId="{69022D9A-B996-4872-A715-083183570F90}" destId="{51971550-3F9E-4027-A54D-BD7B8C9843F2}" srcOrd="0" destOrd="0" presId="urn:microsoft.com/office/officeart/2005/8/layout/cycle5"/>
    <dgm:cxn modelId="{5A12AD80-83A7-47ED-9450-147221D3AB0F}" type="presOf" srcId="{F6AFBB53-8487-4204-887A-D917C5AB15F6}" destId="{808B9194-D900-4DF9-8E06-120AA7670A5F}" srcOrd="0" destOrd="0" presId="urn:microsoft.com/office/officeart/2005/8/layout/cycle5"/>
    <dgm:cxn modelId="{25444024-93A9-4C41-B33C-4D6CB6A84E46}" type="presOf" srcId="{379C7048-CE09-482D-9F22-A46011831F22}" destId="{F1F72654-997A-438B-80C9-7642ADC8CF4C}" srcOrd="0" destOrd="0" presId="urn:microsoft.com/office/officeart/2005/8/layout/cycle5"/>
    <dgm:cxn modelId="{3CFA1B03-FA16-465B-9484-5D07B1DC8770}" srcId="{379C7048-CE09-482D-9F22-A46011831F22}" destId="{7DB4A300-52CE-491A-B88F-9406836DFE2B}" srcOrd="0" destOrd="0" parTransId="{91A80970-0BE3-490E-BFE2-B9BCA031E1F4}" sibTransId="{63D7FB5C-27EE-4C73-9E70-A8D1A92AC3F3}"/>
    <dgm:cxn modelId="{58C60D81-9E39-4691-884A-095EE905233F}" srcId="{379C7048-CE09-482D-9F22-A46011831F22}" destId="{69022D9A-B996-4872-A715-083183570F90}" srcOrd="1" destOrd="0" parTransId="{1D5D9748-4069-4AF9-AF58-71C2A71FC8FD}" sibTransId="{310DFC01-759A-4CF7-AC8D-55375844E82D}"/>
    <dgm:cxn modelId="{8864B690-274E-4E1E-975A-750281480C86}" type="presOf" srcId="{310DFC01-759A-4CF7-AC8D-55375844E82D}" destId="{F2EB00E9-320C-449D-906E-0B6993FFC20F}" srcOrd="0" destOrd="0" presId="urn:microsoft.com/office/officeart/2005/8/layout/cycle5"/>
    <dgm:cxn modelId="{8247E818-9E7E-41D6-89AD-87C4F4AB28A5}" type="presOf" srcId="{AFF47313-0EBA-4797-BC15-C69257D1FE1E}" destId="{21A40E95-BF06-4B1F-A771-15A6DE1C6629}" srcOrd="0" destOrd="0" presId="urn:microsoft.com/office/officeart/2005/8/layout/cycle5"/>
    <dgm:cxn modelId="{ED875587-2A90-4DBA-99CC-4134EA394AC6}" type="presOf" srcId="{63D7FB5C-27EE-4C73-9E70-A8D1A92AC3F3}" destId="{00632902-25DE-4431-BFE3-E70CBE2408D0}" srcOrd="0" destOrd="0" presId="urn:microsoft.com/office/officeart/2005/8/layout/cycle5"/>
    <dgm:cxn modelId="{3844DD15-B3CF-4440-BAB0-156647DEFE8C}" type="presOf" srcId="{7DB4A300-52CE-491A-B88F-9406836DFE2B}" destId="{C20C5C19-390A-4F42-A280-6FF58709A2F6}" srcOrd="0" destOrd="0" presId="urn:microsoft.com/office/officeart/2005/8/layout/cycle5"/>
    <dgm:cxn modelId="{58910E96-D383-40DF-B408-F6693C8978B2}" type="presParOf" srcId="{F1F72654-997A-438B-80C9-7642ADC8CF4C}" destId="{C20C5C19-390A-4F42-A280-6FF58709A2F6}" srcOrd="0" destOrd="0" presId="urn:microsoft.com/office/officeart/2005/8/layout/cycle5"/>
    <dgm:cxn modelId="{889066A8-E6DF-46C7-90DE-FD55526565D8}" type="presParOf" srcId="{F1F72654-997A-438B-80C9-7642ADC8CF4C}" destId="{903F772B-78EB-4B2C-84B8-796DFD525D9D}" srcOrd="1" destOrd="0" presId="urn:microsoft.com/office/officeart/2005/8/layout/cycle5"/>
    <dgm:cxn modelId="{21433934-2B58-4F87-88DB-67DEA964A14F}" type="presParOf" srcId="{F1F72654-997A-438B-80C9-7642ADC8CF4C}" destId="{00632902-25DE-4431-BFE3-E70CBE2408D0}" srcOrd="2" destOrd="0" presId="urn:microsoft.com/office/officeart/2005/8/layout/cycle5"/>
    <dgm:cxn modelId="{4037AAC4-0031-40E7-AC56-BBACD0714390}" type="presParOf" srcId="{F1F72654-997A-438B-80C9-7642ADC8CF4C}" destId="{51971550-3F9E-4027-A54D-BD7B8C9843F2}" srcOrd="3" destOrd="0" presId="urn:microsoft.com/office/officeart/2005/8/layout/cycle5"/>
    <dgm:cxn modelId="{D3918CBD-7F3B-4CE4-9204-815237D677A8}" type="presParOf" srcId="{F1F72654-997A-438B-80C9-7642ADC8CF4C}" destId="{3EEAF1F6-78D2-4321-A694-1AF7D692B9B8}" srcOrd="4" destOrd="0" presId="urn:microsoft.com/office/officeart/2005/8/layout/cycle5"/>
    <dgm:cxn modelId="{FABF97AF-B00E-4E8E-B1A6-88C99D714010}" type="presParOf" srcId="{F1F72654-997A-438B-80C9-7642ADC8CF4C}" destId="{F2EB00E9-320C-449D-906E-0B6993FFC20F}" srcOrd="5" destOrd="0" presId="urn:microsoft.com/office/officeart/2005/8/layout/cycle5"/>
    <dgm:cxn modelId="{C1AA6D1A-287E-487C-B7D5-AF51AEADA53A}" type="presParOf" srcId="{F1F72654-997A-438B-80C9-7642ADC8CF4C}" destId="{808B9194-D900-4DF9-8E06-120AA7670A5F}" srcOrd="6" destOrd="0" presId="urn:microsoft.com/office/officeart/2005/8/layout/cycle5"/>
    <dgm:cxn modelId="{03442AB4-40B3-4BD0-A040-EB61C998336E}" type="presParOf" srcId="{F1F72654-997A-438B-80C9-7642ADC8CF4C}" destId="{BD1ADD21-14DB-460A-A4CC-4D0AC092618C}" srcOrd="7" destOrd="0" presId="urn:microsoft.com/office/officeart/2005/8/layout/cycle5"/>
    <dgm:cxn modelId="{AA877C33-6629-4FF9-BD3B-2412013FB08C}" type="presParOf" srcId="{F1F72654-997A-438B-80C9-7642ADC8CF4C}" destId="{21A40E95-BF06-4B1F-A771-15A6DE1C6629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A689B9-769C-4A0A-A8AD-1CF4643CC6F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UY"/>
        </a:p>
      </dgm:t>
    </dgm:pt>
    <dgm:pt modelId="{0E3BE8CC-864E-42C4-BCFE-FFC4AF10279E}">
      <dgm:prSet phldrT="[Texto]"/>
      <dgm:spPr/>
      <dgm:t>
        <a:bodyPr/>
        <a:lstStyle/>
        <a:p>
          <a:r>
            <a:rPr lang="es-UY" dirty="0" smtClean="0"/>
            <a:t>Conceptos generales</a:t>
          </a:r>
          <a:endParaRPr lang="es-UY" dirty="0"/>
        </a:p>
      </dgm:t>
    </dgm:pt>
    <dgm:pt modelId="{D1D7964B-2833-4DF1-9E35-07767FBAD9E7}" type="parTrans" cxnId="{FF6E17F2-4178-4841-ADCC-A7193C00D132}">
      <dgm:prSet/>
      <dgm:spPr/>
      <dgm:t>
        <a:bodyPr/>
        <a:lstStyle/>
        <a:p>
          <a:endParaRPr lang="es-UY"/>
        </a:p>
      </dgm:t>
    </dgm:pt>
    <dgm:pt modelId="{E8174F44-6370-4516-8586-176342C85EA4}" type="sibTrans" cxnId="{FF6E17F2-4178-4841-ADCC-A7193C00D132}">
      <dgm:prSet/>
      <dgm:spPr/>
      <dgm:t>
        <a:bodyPr/>
        <a:lstStyle/>
        <a:p>
          <a:endParaRPr lang="es-UY"/>
        </a:p>
      </dgm:t>
    </dgm:pt>
    <dgm:pt modelId="{6EE784BA-3E17-4FC8-B832-E496509193CF}">
      <dgm:prSet phldrT="[Texto]"/>
      <dgm:spPr/>
      <dgm:t>
        <a:bodyPr/>
        <a:lstStyle/>
        <a:p>
          <a:r>
            <a:rPr lang="es-UY" dirty="0" smtClean="0"/>
            <a:t>Tipos de planificación</a:t>
          </a:r>
          <a:endParaRPr lang="es-UY" dirty="0"/>
        </a:p>
      </dgm:t>
    </dgm:pt>
    <dgm:pt modelId="{2203288C-CC7A-48F2-AA85-5FCD020C8334}" type="parTrans" cxnId="{2374CE2E-DB32-42B1-821B-3B4749561E90}">
      <dgm:prSet/>
      <dgm:spPr/>
      <dgm:t>
        <a:bodyPr/>
        <a:lstStyle/>
        <a:p>
          <a:endParaRPr lang="es-UY"/>
        </a:p>
      </dgm:t>
    </dgm:pt>
    <dgm:pt modelId="{F00247E9-E127-417D-8F84-2F4CDE05056F}" type="sibTrans" cxnId="{2374CE2E-DB32-42B1-821B-3B4749561E90}">
      <dgm:prSet/>
      <dgm:spPr/>
      <dgm:t>
        <a:bodyPr/>
        <a:lstStyle/>
        <a:p>
          <a:endParaRPr lang="es-UY"/>
        </a:p>
      </dgm:t>
    </dgm:pt>
    <dgm:pt modelId="{DF6F0C53-7D63-4859-9AE6-E013C0BBB6DB}">
      <dgm:prSet phldrT="[Texto]"/>
      <dgm:spPr/>
      <dgm:t>
        <a:bodyPr/>
        <a:lstStyle/>
        <a:p>
          <a:r>
            <a:rPr lang="es-UY" dirty="0" smtClean="0"/>
            <a:t>Las estrategias</a:t>
          </a:r>
          <a:endParaRPr lang="es-UY" dirty="0"/>
        </a:p>
      </dgm:t>
    </dgm:pt>
    <dgm:pt modelId="{9CB14052-A7CF-4426-9016-843CD69A9939}" type="parTrans" cxnId="{6DC35539-C0EA-4859-B0E3-03F23E6A5665}">
      <dgm:prSet/>
      <dgm:spPr/>
      <dgm:t>
        <a:bodyPr/>
        <a:lstStyle/>
        <a:p>
          <a:endParaRPr lang="es-UY"/>
        </a:p>
      </dgm:t>
    </dgm:pt>
    <dgm:pt modelId="{1ED50E03-B237-4A48-A9B7-143528FE03EA}" type="sibTrans" cxnId="{6DC35539-C0EA-4859-B0E3-03F23E6A5665}">
      <dgm:prSet/>
      <dgm:spPr/>
      <dgm:t>
        <a:bodyPr/>
        <a:lstStyle/>
        <a:p>
          <a:endParaRPr lang="es-UY"/>
        </a:p>
      </dgm:t>
    </dgm:pt>
    <dgm:pt modelId="{49F03E09-FC1F-4A95-954A-B5FCEC2844C4}">
      <dgm:prSet/>
      <dgm:spPr/>
      <dgm:t>
        <a:bodyPr/>
        <a:lstStyle/>
        <a:p>
          <a:r>
            <a:rPr lang="es-UY" dirty="0" smtClean="0"/>
            <a:t>La matriz FODA</a:t>
          </a:r>
          <a:endParaRPr lang="es-UY" dirty="0"/>
        </a:p>
      </dgm:t>
    </dgm:pt>
    <dgm:pt modelId="{6FA7268B-31AA-4309-B693-C85A5E3BB2F4}" type="parTrans" cxnId="{A21F1620-2A7F-4573-A5AE-07F84A9FA2C7}">
      <dgm:prSet/>
      <dgm:spPr/>
      <dgm:t>
        <a:bodyPr/>
        <a:lstStyle/>
        <a:p>
          <a:endParaRPr lang="es-UY"/>
        </a:p>
      </dgm:t>
    </dgm:pt>
    <dgm:pt modelId="{C2FCDE21-5961-4E5F-B172-1837900B5E16}" type="sibTrans" cxnId="{A21F1620-2A7F-4573-A5AE-07F84A9FA2C7}">
      <dgm:prSet/>
      <dgm:spPr/>
      <dgm:t>
        <a:bodyPr/>
        <a:lstStyle/>
        <a:p>
          <a:endParaRPr lang="es-UY"/>
        </a:p>
      </dgm:t>
    </dgm:pt>
    <dgm:pt modelId="{F2FA9852-EF39-4055-816F-2B0A17ED7734}">
      <dgm:prSet/>
      <dgm:spPr/>
      <dgm:t>
        <a:bodyPr/>
        <a:lstStyle/>
        <a:p>
          <a:r>
            <a:rPr lang="es-UY" dirty="0" smtClean="0"/>
            <a:t>El proceso de planificación estratégica y operativa</a:t>
          </a:r>
          <a:endParaRPr lang="es-UY" dirty="0"/>
        </a:p>
      </dgm:t>
    </dgm:pt>
    <dgm:pt modelId="{D7322B79-A26B-43E0-B312-E98B0BA07081}" type="parTrans" cxnId="{EFDA94D9-F84A-4EC2-9E23-FAFEE661FED6}">
      <dgm:prSet/>
      <dgm:spPr/>
      <dgm:t>
        <a:bodyPr/>
        <a:lstStyle/>
        <a:p>
          <a:endParaRPr lang="es-UY"/>
        </a:p>
      </dgm:t>
    </dgm:pt>
    <dgm:pt modelId="{1ED56AFE-8658-4443-8F3B-B87B52070DF0}" type="sibTrans" cxnId="{EFDA94D9-F84A-4EC2-9E23-FAFEE661FED6}">
      <dgm:prSet/>
      <dgm:spPr/>
      <dgm:t>
        <a:bodyPr/>
        <a:lstStyle/>
        <a:p>
          <a:endParaRPr lang="es-UY"/>
        </a:p>
      </dgm:t>
    </dgm:pt>
    <dgm:pt modelId="{9E7D0F95-F687-485F-8FCB-D2B85DA7EA5A}">
      <dgm:prSet/>
      <dgm:spPr/>
      <dgm:t>
        <a:bodyPr/>
        <a:lstStyle/>
        <a:p>
          <a:r>
            <a:rPr lang="es-UY" dirty="0" smtClean="0"/>
            <a:t>El planeamiento en los modelos de gestión</a:t>
          </a:r>
          <a:endParaRPr lang="es-UY" dirty="0"/>
        </a:p>
      </dgm:t>
    </dgm:pt>
    <dgm:pt modelId="{F60B0826-CF30-425C-A1F0-83777DA6EA4E}" type="parTrans" cxnId="{26859CAF-7652-453E-8F54-0938CBAFDB2D}">
      <dgm:prSet/>
      <dgm:spPr/>
      <dgm:t>
        <a:bodyPr/>
        <a:lstStyle/>
        <a:p>
          <a:endParaRPr lang="es-UY"/>
        </a:p>
      </dgm:t>
    </dgm:pt>
    <dgm:pt modelId="{B07DB8E5-9A8A-4A5E-9F67-841619CB3B83}" type="sibTrans" cxnId="{26859CAF-7652-453E-8F54-0938CBAFDB2D}">
      <dgm:prSet/>
      <dgm:spPr/>
      <dgm:t>
        <a:bodyPr/>
        <a:lstStyle/>
        <a:p>
          <a:endParaRPr lang="es-UY"/>
        </a:p>
      </dgm:t>
    </dgm:pt>
    <dgm:pt modelId="{D2430587-71EB-4091-BE41-6684F7B7D0D5}">
      <dgm:prSet/>
      <dgm:spPr/>
      <dgm:t>
        <a:bodyPr/>
        <a:lstStyle/>
        <a:p>
          <a:r>
            <a:rPr lang="es-UY" dirty="0" smtClean="0"/>
            <a:t>Repaso de conceptos</a:t>
          </a:r>
          <a:endParaRPr lang="es-UY" dirty="0"/>
        </a:p>
      </dgm:t>
    </dgm:pt>
    <dgm:pt modelId="{13035429-6266-43E8-B4D0-B20104F90539}" type="parTrans" cxnId="{79673630-B458-412D-8324-71AB3B7A5391}">
      <dgm:prSet/>
      <dgm:spPr/>
      <dgm:t>
        <a:bodyPr/>
        <a:lstStyle/>
        <a:p>
          <a:endParaRPr lang="es-UY"/>
        </a:p>
      </dgm:t>
    </dgm:pt>
    <dgm:pt modelId="{7C13633D-AD16-4DD6-A964-91607A9B7FF1}" type="sibTrans" cxnId="{79673630-B458-412D-8324-71AB3B7A5391}">
      <dgm:prSet/>
      <dgm:spPr/>
      <dgm:t>
        <a:bodyPr/>
        <a:lstStyle/>
        <a:p>
          <a:endParaRPr lang="es-UY"/>
        </a:p>
      </dgm:t>
    </dgm:pt>
    <dgm:pt modelId="{81EFC3B4-9140-42CF-9B59-2F5183FF40FE}" type="pres">
      <dgm:prSet presAssocID="{EDA689B9-769C-4A0A-A8AD-1CF4643CC6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1FC39E4D-04FA-43E7-881F-77F1E9461D89}" type="pres">
      <dgm:prSet presAssocID="{0E3BE8CC-864E-42C4-BCFE-FFC4AF10279E}" presName="parentLin" presStyleCnt="0"/>
      <dgm:spPr/>
    </dgm:pt>
    <dgm:pt modelId="{DE01012E-B902-43B8-9073-3DC5C43790E6}" type="pres">
      <dgm:prSet presAssocID="{0E3BE8CC-864E-42C4-BCFE-FFC4AF10279E}" presName="parentLeftMargin" presStyleLbl="node1" presStyleIdx="0" presStyleCnt="7"/>
      <dgm:spPr/>
      <dgm:t>
        <a:bodyPr/>
        <a:lstStyle/>
        <a:p>
          <a:endParaRPr lang="es-UY"/>
        </a:p>
      </dgm:t>
    </dgm:pt>
    <dgm:pt modelId="{58D2FBAA-47DC-4CEE-B52B-00D99ED1DF52}" type="pres">
      <dgm:prSet presAssocID="{0E3BE8CC-864E-42C4-BCFE-FFC4AF10279E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9C608A4-02D3-4EDD-8577-FF059551790F}" type="pres">
      <dgm:prSet presAssocID="{0E3BE8CC-864E-42C4-BCFE-FFC4AF10279E}" presName="negativeSpace" presStyleCnt="0"/>
      <dgm:spPr/>
    </dgm:pt>
    <dgm:pt modelId="{7BBBFE88-B6A3-4794-AD19-39D91D1A76CE}" type="pres">
      <dgm:prSet presAssocID="{0E3BE8CC-864E-42C4-BCFE-FFC4AF10279E}" presName="childText" presStyleLbl="conFgAcc1" presStyleIdx="0" presStyleCnt="7">
        <dgm:presLayoutVars>
          <dgm:bulletEnabled val="1"/>
        </dgm:presLayoutVars>
      </dgm:prSet>
      <dgm:spPr/>
    </dgm:pt>
    <dgm:pt modelId="{60269BD0-3100-4429-9A15-393A89D2563D}" type="pres">
      <dgm:prSet presAssocID="{E8174F44-6370-4516-8586-176342C85EA4}" presName="spaceBetweenRectangles" presStyleCnt="0"/>
      <dgm:spPr/>
    </dgm:pt>
    <dgm:pt modelId="{EB93D291-ACA6-4060-B688-CA9862D10E85}" type="pres">
      <dgm:prSet presAssocID="{6EE784BA-3E17-4FC8-B832-E496509193CF}" presName="parentLin" presStyleCnt="0"/>
      <dgm:spPr/>
    </dgm:pt>
    <dgm:pt modelId="{DF9AA74D-F36B-4113-86C4-9049D5A0FE91}" type="pres">
      <dgm:prSet presAssocID="{6EE784BA-3E17-4FC8-B832-E496509193CF}" presName="parentLeftMargin" presStyleLbl="node1" presStyleIdx="0" presStyleCnt="7"/>
      <dgm:spPr/>
      <dgm:t>
        <a:bodyPr/>
        <a:lstStyle/>
        <a:p>
          <a:endParaRPr lang="es-UY"/>
        </a:p>
      </dgm:t>
    </dgm:pt>
    <dgm:pt modelId="{56619079-4564-4951-ABD9-E9338FC53012}" type="pres">
      <dgm:prSet presAssocID="{6EE784BA-3E17-4FC8-B832-E496509193CF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8B7BF79-E8F7-4C12-BA32-4F972D5E0F24}" type="pres">
      <dgm:prSet presAssocID="{6EE784BA-3E17-4FC8-B832-E496509193CF}" presName="negativeSpace" presStyleCnt="0"/>
      <dgm:spPr/>
    </dgm:pt>
    <dgm:pt modelId="{0CD4C44F-6D16-4C32-B4EC-4B7AA07F70B2}" type="pres">
      <dgm:prSet presAssocID="{6EE784BA-3E17-4FC8-B832-E496509193CF}" presName="childText" presStyleLbl="conFgAcc1" presStyleIdx="1" presStyleCnt="7">
        <dgm:presLayoutVars>
          <dgm:bulletEnabled val="1"/>
        </dgm:presLayoutVars>
      </dgm:prSet>
      <dgm:spPr/>
    </dgm:pt>
    <dgm:pt modelId="{97660651-C6B3-440D-BA5B-160F9DE830D8}" type="pres">
      <dgm:prSet presAssocID="{F00247E9-E127-417D-8F84-2F4CDE05056F}" presName="spaceBetweenRectangles" presStyleCnt="0"/>
      <dgm:spPr/>
    </dgm:pt>
    <dgm:pt modelId="{62128F97-B36F-4351-A95E-0520F861D43A}" type="pres">
      <dgm:prSet presAssocID="{D2430587-71EB-4091-BE41-6684F7B7D0D5}" presName="parentLin" presStyleCnt="0"/>
      <dgm:spPr/>
    </dgm:pt>
    <dgm:pt modelId="{6CED3EE3-6E2C-4A9E-B8BE-90D453683C05}" type="pres">
      <dgm:prSet presAssocID="{D2430587-71EB-4091-BE41-6684F7B7D0D5}" presName="parentLeftMargin" presStyleLbl="node1" presStyleIdx="1" presStyleCnt="7"/>
      <dgm:spPr/>
      <dgm:t>
        <a:bodyPr/>
        <a:lstStyle/>
        <a:p>
          <a:endParaRPr lang="es-ES"/>
        </a:p>
      </dgm:t>
    </dgm:pt>
    <dgm:pt modelId="{5C445E81-A114-4C79-A41A-CAECC7C5190C}" type="pres">
      <dgm:prSet presAssocID="{D2430587-71EB-4091-BE41-6684F7B7D0D5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FBEB5F-B124-4A70-A982-4BBE1C2B24BD}" type="pres">
      <dgm:prSet presAssocID="{D2430587-71EB-4091-BE41-6684F7B7D0D5}" presName="negativeSpace" presStyleCnt="0"/>
      <dgm:spPr/>
    </dgm:pt>
    <dgm:pt modelId="{FD9099D1-7A28-46A4-84D3-94FF0EB3B9A7}" type="pres">
      <dgm:prSet presAssocID="{D2430587-71EB-4091-BE41-6684F7B7D0D5}" presName="childText" presStyleLbl="conFgAcc1" presStyleIdx="2" presStyleCnt="7">
        <dgm:presLayoutVars>
          <dgm:bulletEnabled val="1"/>
        </dgm:presLayoutVars>
      </dgm:prSet>
      <dgm:spPr/>
    </dgm:pt>
    <dgm:pt modelId="{907DB382-09E1-478C-B64D-20054FE83E44}" type="pres">
      <dgm:prSet presAssocID="{7C13633D-AD16-4DD6-A964-91607A9B7FF1}" presName="spaceBetweenRectangles" presStyleCnt="0"/>
      <dgm:spPr/>
    </dgm:pt>
    <dgm:pt modelId="{0EE19A1A-18CA-4B67-8FC6-9987E6677C1D}" type="pres">
      <dgm:prSet presAssocID="{9E7D0F95-F687-485F-8FCB-D2B85DA7EA5A}" presName="parentLin" presStyleCnt="0"/>
      <dgm:spPr/>
    </dgm:pt>
    <dgm:pt modelId="{845D5150-C021-4CB6-8C0B-8AB6B1A0DE96}" type="pres">
      <dgm:prSet presAssocID="{9E7D0F95-F687-485F-8FCB-D2B85DA7EA5A}" presName="parentLeftMargin" presStyleLbl="node1" presStyleIdx="2" presStyleCnt="7"/>
      <dgm:spPr/>
      <dgm:t>
        <a:bodyPr/>
        <a:lstStyle/>
        <a:p>
          <a:endParaRPr lang="es-UY"/>
        </a:p>
      </dgm:t>
    </dgm:pt>
    <dgm:pt modelId="{0E22A625-AE9B-4FF6-89FF-298F8A5983F3}" type="pres">
      <dgm:prSet presAssocID="{9E7D0F95-F687-485F-8FCB-D2B85DA7EA5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8F535B5-53A7-4664-81D3-402530A5DACA}" type="pres">
      <dgm:prSet presAssocID="{9E7D0F95-F687-485F-8FCB-D2B85DA7EA5A}" presName="negativeSpace" presStyleCnt="0"/>
      <dgm:spPr/>
    </dgm:pt>
    <dgm:pt modelId="{2354AEE2-84C3-4D02-9CF2-6068ED118964}" type="pres">
      <dgm:prSet presAssocID="{9E7D0F95-F687-485F-8FCB-D2B85DA7EA5A}" presName="childText" presStyleLbl="conFgAcc1" presStyleIdx="3" presStyleCnt="7">
        <dgm:presLayoutVars>
          <dgm:bulletEnabled val="1"/>
        </dgm:presLayoutVars>
      </dgm:prSet>
      <dgm:spPr/>
    </dgm:pt>
    <dgm:pt modelId="{5BEACE41-65CE-4BBA-B430-B06DF5FDDD81}" type="pres">
      <dgm:prSet presAssocID="{B07DB8E5-9A8A-4A5E-9F67-841619CB3B83}" presName="spaceBetweenRectangles" presStyleCnt="0"/>
      <dgm:spPr/>
    </dgm:pt>
    <dgm:pt modelId="{BD319AD7-5F3B-4C1F-AF8D-5E1B9B944CCA}" type="pres">
      <dgm:prSet presAssocID="{F2FA9852-EF39-4055-816F-2B0A17ED7734}" presName="parentLin" presStyleCnt="0"/>
      <dgm:spPr/>
    </dgm:pt>
    <dgm:pt modelId="{38238BAC-C01D-41E5-AFA3-6CC199911882}" type="pres">
      <dgm:prSet presAssocID="{F2FA9852-EF39-4055-816F-2B0A17ED7734}" presName="parentLeftMargin" presStyleLbl="node1" presStyleIdx="3" presStyleCnt="7"/>
      <dgm:spPr/>
      <dgm:t>
        <a:bodyPr/>
        <a:lstStyle/>
        <a:p>
          <a:endParaRPr lang="es-UY"/>
        </a:p>
      </dgm:t>
    </dgm:pt>
    <dgm:pt modelId="{441E990B-2D91-477A-963E-FA16FFDD11C4}" type="pres">
      <dgm:prSet presAssocID="{F2FA9852-EF39-4055-816F-2B0A17ED773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A97109CF-198F-4A98-BD36-96CBD052DA93}" type="pres">
      <dgm:prSet presAssocID="{F2FA9852-EF39-4055-816F-2B0A17ED7734}" presName="negativeSpace" presStyleCnt="0"/>
      <dgm:spPr/>
    </dgm:pt>
    <dgm:pt modelId="{C80A07A5-8CC5-4512-8FE4-F631CCD78B2E}" type="pres">
      <dgm:prSet presAssocID="{F2FA9852-EF39-4055-816F-2B0A17ED7734}" presName="childText" presStyleLbl="conFgAcc1" presStyleIdx="4" presStyleCnt="7">
        <dgm:presLayoutVars>
          <dgm:bulletEnabled val="1"/>
        </dgm:presLayoutVars>
      </dgm:prSet>
      <dgm:spPr/>
    </dgm:pt>
    <dgm:pt modelId="{DA7C31D0-BD49-476B-9C21-3E5D20ED97A0}" type="pres">
      <dgm:prSet presAssocID="{1ED56AFE-8658-4443-8F3B-B87B52070DF0}" presName="spaceBetweenRectangles" presStyleCnt="0"/>
      <dgm:spPr/>
    </dgm:pt>
    <dgm:pt modelId="{0F79DFAF-3566-4FCE-BCB4-EF4BD8447901}" type="pres">
      <dgm:prSet presAssocID="{49F03E09-FC1F-4A95-954A-B5FCEC2844C4}" presName="parentLin" presStyleCnt="0"/>
      <dgm:spPr/>
    </dgm:pt>
    <dgm:pt modelId="{A49AAE1B-B5F5-4CC4-BD7C-586E9E886203}" type="pres">
      <dgm:prSet presAssocID="{49F03E09-FC1F-4A95-954A-B5FCEC2844C4}" presName="parentLeftMargin" presStyleLbl="node1" presStyleIdx="4" presStyleCnt="7"/>
      <dgm:spPr/>
      <dgm:t>
        <a:bodyPr/>
        <a:lstStyle/>
        <a:p>
          <a:endParaRPr lang="es-UY"/>
        </a:p>
      </dgm:t>
    </dgm:pt>
    <dgm:pt modelId="{67962BEC-F4F4-4EA3-A41D-2E49F9A74168}" type="pres">
      <dgm:prSet presAssocID="{49F03E09-FC1F-4A95-954A-B5FCEC2844C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238A6688-65A5-4980-B4DC-843CA118605F}" type="pres">
      <dgm:prSet presAssocID="{49F03E09-FC1F-4A95-954A-B5FCEC2844C4}" presName="negativeSpace" presStyleCnt="0"/>
      <dgm:spPr/>
    </dgm:pt>
    <dgm:pt modelId="{9CB55CDC-E08B-40D3-B3D5-734E3CF5C151}" type="pres">
      <dgm:prSet presAssocID="{49F03E09-FC1F-4A95-954A-B5FCEC2844C4}" presName="childText" presStyleLbl="conFgAcc1" presStyleIdx="5" presStyleCnt="7">
        <dgm:presLayoutVars>
          <dgm:bulletEnabled val="1"/>
        </dgm:presLayoutVars>
      </dgm:prSet>
      <dgm:spPr/>
    </dgm:pt>
    <dgm:pt modelId="{37B37874-23C4-49D2-BE5C-CCD592FBD818}" type="pres">
      <dgm:prSet presAssocID="{C2FCDE21-5961-4E5F-B172-1837900B5E16}" presName="spaceBetweenRectangles" presStyleCnt="0"/>
      <dgm:spPr/>
    </dgm:pt>
    <dgm:pt modelId="{DEEC89B1-A653-4566-A38D-EF93C480D4F0}" type="pres">
      <dgm:prSet presAssocID="{DF6F0C53-7D63-4859-9AE6-E013C0BBB6DB}" presName="parentLin" presStyleCnt="0"/>
      <dgm:spPr/>
    </dgm:pt>
    <dgm:pt modelId="{A284EA6D-E854-43CA-852D-7E1AD7B64498}" type="pres">
      <dgm:prSet presAssocID="{DF6F0C53-7D63-4859-9AE6-E013C0BBB6DB}" presName="parentLeftMargin" presStyleLbl="node1" presStyleIdx="5" presStyleCnt="7"/>
      <dgm:spPr/>
      <dgm:t>
        <a:bodyPr/>
        <a:lstStyle/>
        <a:p>
          <a:endParaRPr lang="es-UY"/>
        </a:p>
      </dgm:t>
    </dgm:pt>
    <dgm:pt modelId="{35DE7A91-3519-442F-92E9-F950390DFB1C}" type="pres">
      <dgm:prSet presAssocID="{DF6F0C53-7D63-4859-9AE6-E013C0BBB6DB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998188D5-9123-4772-83B6-9889F6818462}" type="pres">
      <dgm:prSet presAssocID="{DF6F0C53-7D63-4859-9AE6-E013C0BBB6DB}" presName="negativeSpace" presStyleCnt="0"/>
      <dgm:spPr/>
    </dgm:pt>
    <dgm:pt modelId="{81F55A4A-830C-4A29-B885-CE820A74EB72}" type="pres">
      <dgm:prSet presAssocID="{DF6F0C53-7D63-4859-9AE6-E013C0BBB6DB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CAFCB95C-5A73-45B3-BA50-17672A33DCBB}" type="presOf" srcId="{6EE784BA-3E17-4FC8-B832-E496509193CF}" destId="{56619079-4564-4951-ABD9-E9338FC53012}" srcOrd="1" destOrd="0" presId="urn:microsoft.com/office/officeart/2005/8/layout/list1"/>
    <dgm:cxn modelId="{EFDA94D9-F84A-4EC2-9E23-FAFEE661FED6}" srcId="{EDA689B9-769C-4A0A-A8AD-1CF4643CC6F9}" destId="{F2FA9852-EF39-4055-816F-2B0A17ED7734}" srcOrd="4" destOrd="0" parTransId="{D7322B79-A26B-43E0-B312-E98B0BA07081}" sibTransId="{1ED56AFE-8658-4443-8F3B-B87B52070DF0}"/>
    <dgm:cxn modelId="{1FEBB05D-786E-4B5B-B94B-0E1EC5352CAF}" type="presOf" srcId="{0E3BE8CC-864E-42C4-BCFE-FFC4AF10279E}" destId="{58D2FBAA-47DC-4CEE-B52B-00D99ED1DF52}" srcOrd="1" destOrd="0" presId="urn:microsoft.com/office/officeart/2005/8/layout/list1"/>
    <dgm:cxn modelId="{A14EB6DF-932C-4A2A-B27E-F586F5FCEB37}" type="presOf" srcId="{9E7D0F95-F687-485F-8FCB-D2B85DA7EA5A}" destId="{0E22A625-AE9B-4FF6-89FF-298F8A5983F3}" srcOrd="1" destOrd="0" presId="urn:microsoft.com/office/officeart/2005/8/layout/list1"/>
    <dgm:cxn modelId="{62C87303-CADF-49BE-A96B-6EC8E381A8A9}" type="presOf" srcId="{F2FA9852-EF39-4055-816F-2B0A17ED7734}" destId="{441E990B-2D91-477A-963E-FA16FFDD11C4}" srcOrd="1" destOrd="0" presId="urn:microsoft.com/office/officeart/2005/8/layout/list1"/>
    <dgm:cxn modelId="{FB4861F3-7EC1-40A3-85D6-A4C2F504FD13}" type="presOf" srcId="{0E3BE8CC-864E-42C4-BCFE-FFC4AF10279E}" destId="{DE01012E-B902-43B8-9073-3DC5C43790E6}" srcOrd="0" destOrd="0" presId="urn:microsoft.com/office/officeart/2005/8/layout/list1"/>
    <dgm:cxn modelId="{FF6E17F2-4178-4841-ADCC-A7193C00D132}" srcId="{EDA689B9-769C-4A0A-A8AD-1CF4643CC6F9}" destId="{0E3BE8CC-864E-42C4-BCFE-FFC4AF10279E}" srcOrd="0" destOrd="0" parTransId="{D1D7964B-2833-4DF1-9E35-07767FBAD9E7}" sibTransId="{E8174F44-6370-4516-8586-176342C85EA4}"/>
    <dgm:cxn modelId="{72146702-60A7-4ED5-8013-021E76C4472B}" type="presOf" srcId="{9E7D0F95-F687-485F-8FCB-D2B85DA7EA5A}" destId="{845D5150-C021-4CB6-8C0B-8AB6B1A0DE96}" srcOrd="0" destOrd="0" presId="urn:microsoft.com/office/officeart/2005/8/layout/list1"/>
    <dgm:cxn modelId="{A21F1620-2A7F-4573-A5AE-07F84A9FA2C7}" srcId="{EDA689B9-769C-4A0A-A8AD-1CF4643CC6F9}" destId="{49F03E09-FC1F-4A95-954A-B5FCEC2844C4}" srcOrd="5" destOrd="0" parTransId="{6FA7268B-31AA-4309-B693-C85A5E3BB2F4}" sibTransId="{C2FCDE21-5961-4E5F-B172-1837900B5E16}"/>
    <dgm:cxn modelId="{C0C09C48-41B6-4CB5-A082-AE01F07CD89D}" type="presOf" srcId="{DF6F0C53-7D63-4859-9AE6-E013C0BBB6DB}" destId="{A284EA6D-E854-43CA-852D-7E1AD7B64498}" srcOrd="0" destOrd="0" presId="urn:microsoft.com/office/officeart/2005/8/layout/list1"/>
    <dgm:cxn modelId="{04007400-2D2B-4D63-90B6-320A21FBF6A4}" type="presOf" srcId="{6EE784BA-3E17-4FC8-B832-E496509193CF}" destId="{DF9AA74D-F36B-4113-86C4-9049D5A0FE91}" srcOrd="0" destOrd="0" presId="urn:microsoft.com/office/officeart/2005/8/layout/list1"/>
    <dgm:cxn modelId="{6DC35539-C0EA-4859-B0E3-03F23E6A5665}" srcId="{EDA689B9-769C-4A0A-A8AD-1CF4643CC6F9}" destId="{DF6F0C53-7D63-4859-9AE6-E013C0BBB6DB}" srcOrd="6" destOrd="0" parTransId="{9CB14052-A7CF-4426-9016-843CD69A9939}" sibTransId="{1ED50E03-B237-4A48-A9B7-143528FE03EA}"/>
    <dgm:cxn modelId="{79673630-B458-412D-8324-71AB3B7A5391}" srcId="{EDA689B9-769C-4A0A-A8AD-1CF4643CC6F9}" destId="{D2430587-71EB-4091-BE41-6684F7B7D0D5}" srcOrd="2" destOrd="0" parTransId="{13035429-6266-43E8-B4D0-B20104F90539}" sibTransId="{7C13633D-AD16-4DD6-A964-91607A9B7FF1}"/>
    <dgm:cxn modelId="{6FBE03DA-9BA7-4243-8661-3A42EF3299A9}" type="presOf" srcId="{F2FA9852-EF39-4055-816F-2B0A17ED7734}" destId="{38238BAC-C01D-41E5-AFA3-6CC199911882}" srcOrd="0" destOrd="0" presId="urn:microsoft.com/office/officeart/2005/8/layout/list1"/>
    <dgm:cxn modelId="{26859CAF-7652-453E-8F54-0938CBAFDB2D}" srcId="{EDA689B9-769C-4A0A-A8AD-1CF4643CC6F9}" destId="{9E7D0F95-F687-485F-8FCB-D2B85DA7EA5A}" srcOrd="3" destOrd="0" parTransId="{F60B0826-CF30-425C-A1F0-83777DA6EA4E}" sibTransId="{B07DB8E5-9A8A-4A5E-9F67-841619CB3B83}"/>
    <dgm:cxn modelId="{677D557C-5C68-4AD6-B6B1-9B72B951706E}" type="presOf" srcId="{49F03E09-FC1F-4A95-954A-B5FCEC2844C4}" destId="{A49AAE1B-B5F5-4CC4-BD7C-586E9E886203}" srcOrd="0" destOrd="0" presId="urn:microsoft.com/office/officeart/2005/8/layout/list1"/>
    <dgm:cxn modelId="{B9A1BBF9-9217-432A-B41F-B802223AC0E2}" type="presOf" srcId="{D2430587-71EB-4091-BE41-6684F7B7D0D5}" destId="{5C445E81-A114-4C79-A41A-CAECC7C5190C}" srcOrd="1" destOrd="0" presId="urn:microsoft.com/office/officeart/2005/8/layout/list1"/>
    <dgm:cxn modelId="{0C12BD7B-E8A9-42BE-940D-455144770032}" type="presOf" srcId="{49F03E09-FC1F-4A95-954A-B5FCEC2844C4}" destId="{67962BEC-F4F4-4EA3-A41D-2E49F9A74168}" srcOrd="1" destOrd="0" presId="urn:microsoft.com/office/officeart/2005/8/layout/list1"/>
    <dgm:cxn modelId="{22672329-AE53-40D2-A26E-A1CBFB751438}" type="presOf" srcId="{D2430587-71EB-4091-BE41-6684F7B7D0D5}" destId="{6CED3EE3-6E2C-4A9E-B8BE-90D453683C05}" srcOrd="0" destOrd="0" presId="urn:microsoft.com/office/officeart/2005/8/layout/list1"/>
    <dgm:cxn modelId="{2374CE2E-DB32-42B1-821B-3B4749561E90}" srcId="{EDA689B9-769C-4A0A-A8AD-1CF4643CC6F9}" destId="{6EE784BA-3E17-4FC8-B832-E496509193CF}" srcOrd="1" destOrd="0" parTransId="{2203288C-CC7A-48F2-AA85-5FCD020C8334}" sibTransId="{F00247E9-E127-417D-8F84-2F4CDE05056F}"/>
    <dgm:cxn modelId="{1F911C27-161C-49BF-AF32-C9F717D3DA39}" type="presOf" srcId="{DF6F0C53-7D63-4859-9AE6-E013C0BBB6DB}" destId="{35DE7A91-3519-442F-92E9-F950390DFB1C}" srcOrd="1" destOrd="0" presId="urn:microsoft.com/office/officeart/2005/8/layout/list1"/>
    <dgm:cxn modelId="{027419A4-06C1-4DB4-B496-B260F8A75549}" type="presOf" srcId="{EDA689B9-769C-4A0A-A8AD-1CF4643CC6F9}" destId="{81EFC3B4-9140-42CF-9B59-2F5183FF40FE}" srcOrd="0" destOrd="0" presId="urn:microsoft.com/office/officeart/2005/8/layout/list1"/>
    <dgm:cxn modelId="{97436E16-32B3-4BA2-AE3C-48E5A5CB4C14}" type="presParOf" srcId="{81EFC3B4-9140-42CF-9B59-2F5183FF40FE}" destId="{1FC39E4D-04FA-43E7-881F-77F1E9461D89}" srcOrd="0" destOrd="0" presId="urn:microsoft.com/office/officeart/2005/8/layout/list1"/>
    <dgm:cxn modelId="{3344BF2D-0C60-4FE2-8F46-6DA519091FAE}" type="presParOf" srcId="{1FC39E4D-04FA-43E7-881F-77F1E9461D89}" destId="{DE01012E-B902-43B8-9073-3DC5C43790E6}" srcOrd="0" destOrd="0" presId="urn:microsoft.com/office/officeart/2005/8/layout/list1"/>
    <dgm:cxn modelId="{9F334948-2180-4698-BB15-2D6726D9AF40}" type="presParOf" srcId="{1FC39E4D-04FA-43E7-881F-77F1E9461D89}" destId="{58D2FBAA-47DC-4CEE-B52B-00D99ED1DF52}" srcOrd="1" destOrd="0" presId="urn:microsoft.com/office/officeart/2005/8/layout/list1"/>
    <dgm:cxn modelId="{7392316C-8E7E-4AF8-AEF7-F023ACA51A04}" type="presParOf" srcId="{81EFC3B4-9140-42CF-9B59-2F5183FF40FE}" destId="{09C608A4-02D3-4EDD-8577-FF059551790F}" srcOrd="1" destOrd="0" presId="urn:microsoft.com/office/officeart/2005/8/layout/list1"/>
    <dgm:cxn modelId="{C2B5A7AD-6739-42CC-A89A-BBEAB60F92A3}" type="presParOf" srcId="{81EFC3B4-9140-42CF-9B59-2F5183FF40FE}" destId="{7BBBFE88-B6A3-4794-AD19-39D91D1A76CE}" srcOrd="2" destOrd="0" presId="urn:microsoft.com/office/officeart/2005/8/layout/list1"/>
    <dgm:cxn modelId="{8B17C502-430B-4847-B6E7-97501AB4D323}" type="presParOf" srcId="{81EFC3B4-9140-42CF-9B59-2F5183FF40FE}" destId="{60269BD0-3100-4429-9A15-393A89D2563D}" srcOrd="3" destOrd="0" presId="urn:microsoft.com/office/officeart/2005/8/layout/list1"/>
    <dgm:cxn modelId="{B1F698D0-9EB2-458A-8169-89EA090C5E79}" type="presParOf" srcId="{81EFC3B4-9140-42CF-9B59-2F5183FF40FE}" destId="{EB93D291-ACA6-4060-B688-CA9862D10E85}" srcOrd="4" destOrd="0" presId="urn:microsoft.com/office/officeart/2005/8/layout/list1"/>
    <dgm:cxn modelId="{E8918B2E-609E-47F9-BCB0-0B4A173FB3F5}" type="presParOf" srcId="{EB93D291-ACA6-4060-B688-CA9862D10E85}" destId="{DF9AA74D-F36B-4113-86C4-9049D5A0FE91}" srcOrd="0" destOrd="0" presId="urn:microsoft.com/office/officeart/2005/8/layout/list1"/>
    <dgm:cxn modelId="{0B3922A4-0B88-4F39-BC55-C02458850429}" type="presParOf" srcId="{EB93D291-ACA6-4060-B688-CA9862D10E85}" destId="{56619079-4564-4951-ABD9-E9338FC53012}" srcOrd="1" destOrd="0" presId="urn:microsoft.com/office/officeart/2005/8/layout/list1"/>
    <dgm:cxn modelId="{F0281F44-D875-4B3D-B490-53107A74D898}" type="presParOf" srcId="{81EFC3B4-9140-42CF-9B59-2F5183FF40FE}" destId="{08B7BF79-E8F7-4C12-BA32-4F972D5E0F24}" srcOrd="5" destOrd="0" presId="urn:microsoft.com/office/officeart/2005/8/layout/list1"/>
    <dgm:cxn modelId="{3D627A77-15FC-40AC-B035-4F9048F54536}" type="presParOf" srcId="{81EFC3B4-9140-42CF-9B59-2F5183FF40FE}" destId="{0CD4C44F-6D16-4C32-B4EC-4B7AA07F70B2}" srcOrd="6" destOrd="0" presId="urn:microsoft.com/office/officeart/2005/8/layout/list1"/>
    <dgm:cxn modelId="{2BB5C1FA-ECD1-4A80-AF9B-71D59123E199}" type="presParOf" srcId="{81EFC3B4-9140-42CF-9B59-2F5183FF40FE}" destId="{97660651-C6B3-440D-BA5B-160F9DE830D8}" srcOrd="7" destOrd="0" presId="urn:microsoft.com/office/officeart/2005/8/layout/list1"/>
    <dgm:cxn modelId="{92CF75C8-6E0A-4E94-93AF-9B2F49BD5312}" type="presParOf" srcId="{81EFC3B4-9140-42CF-9B59-2F5183FF40FE}" destId="{62128F97-B36F-4351-A95E-0520F861D43A}" srcOrd="8" destOrd="0" presId="urn:microsoft.com/office/officeart/2005/8/layout/list1"/>
    <dgm:cxn modelId="{B463A7BC-CA01-45A3-8711-3213E0E77259}" type="presParOf" srcId="{62128F97-B36F-4351-A95E-0520F861D43A}" destId="{6CED3EE3-6E2C-4A9E-B8BE-90D453683C05}" srcOrd="0" destOrd="0" presId="urn:microsoft.com/office/officeart/2005/8/layout/list1"/>
    <dgm:cxn modelId="{7AF912DA-4E0D-4A11-8E37-CF87AE35CFF5}" type="presParOf" srcId="{62128F97-B36F-4351-A95E-0520F861D43A}" destId="{5C445E81-A114-4C79-A41A-CAECC7C5190C}" srcOrd="1" destOrd="0" presId="urn:microsoft.com/office/officeart/2005/8/layout/list1"/>
    <dgm:cxn modelId="{69A0F0E4-9A99-4BC6-973A-BE6D73AB68F6}" type="presParOf" srcId="{81EFC3B4-9140-42CF-9B59-2F5183FF40FE}" destId="{BBFBEB5F-B124-4A70-A982-4BBE1C2B24BD}" srcOrd="9" destOrd="0" presId="urn:microsoft.com/office/officeart/2005/8/layout/list1"/>
    <dgm:cxn modelId="{A7F4D9BE-C0D3-4B74-AFBC-99970F779481}" type="presParOf" srcId="{81EFC3B4-9140-42CF-9B59-2F5183FF40FE}" destId="{FD9099D1-7A28-46A4-84D3-94FF0EB3B9A7}" srcOrd="10" destOrd="0" presId="urn:microsoft.com/office/officeart/2005/8/layout/list1"/>
    <dgm:cxn modelId="{99A53F9F-865E-4DD4-B5C1-74DBB93D4B06}" type="presParOf" srcId="{81EFC3B4-9140-42CF-9B59-2F5183FF40FE}" destId="{907DB382-09E1-478C-B64D-20054FE83E44}" srcOrd="11" destOrd="0" presId="urn:microsoft.com/office/officeart/2005/8/layout/list1"/>
    <dgm:cxn modelId="{20F6F20A-EE7A-438D-A2A2-1C987616FC1A}" type="presParOf" srcId="{81EFC3B4-9140-42CF-9B59-2F5183FF40FE}" destId="{0EE19A1A-18CA-4B67-8FC6-9987E6677C1D}" srcOrd="12" destOrd="0" presId="urn:microsoft.com/office/officeart/2005/8/layout/list1"/>
    <dgm:cxn modelId="{9ABD2472-F65F-41F6-BE2D-0F480029D232}" type="presParOf" srcId="{0EE19A1A-18CA-4B67-8FC6-9987E6677C1D}" destId="{845D5150-C021-4CB6-8C0B-8AB6B1A0DE96}" srcOrd="0" destOrd="0" presId="urn:microsoft.com/office/officeart/2005/8/layout/list1"/>
    <dgm:cxn modelId="{FA54FA49-2DFD-4CF9-9540-2ADBE6A51ABE}" type="presParOf" srcId="{0EE19A1A-18CA-4B67-8FC6-9987E6677C1D}" destId="{0E22A625-AE9B-4FF6-89FF-298F8A5983F3}" srcOrd="1" destOrd="0" presId="urn:microsoft.com/office/officeart/2005/8/layout/list1"/>
    <dgm:cxn modelId="{645D94D2-579E-48D8-BB64-3A02D958B6AB}" type="presParOf" srcId="{81EFC3B4-9140-42CF-9B59-2F5183FF40FE}" destId="{98F535B5-53A7-4664-81D3-402530A5DACA}" srcOrd="13" destOrd="0" presId="urn:microsoft.com/office/officeart/2005/8/layout/list1"/>
    <dgm:cxn modelId="{606866B1-19FD-4C81-9EB6-6BE122AAC9BE}" type="presParOf" srcId="{81EFC3B4-9140-42CF-9B59-2F5183FF40FE}" destId="{2354AEE2-84C3-4D02-9CF2-6068ED118964}" srcOrd="14" destOrd="0" presId="urn:microsoft.com/office/officeart/2005/8/layout/list1"/>
    <dgm:cxn modelId="{0AE9F81F-84B6-4F9E-8D4E-F49735064ED0}" type="presParOf" srcId="{81EFC3B4-9140-42CF-9B59-2F5183FF40FE}" destId="{5BEACE41-65CE-4BBA-B430-B06DF5FDDD81}" srcOrd="15" destOrd="0" presId="urn:microsoft.com/office/officeart/2005/8/layout/list1"/>
    <dgm:cxn modelId="{567276ED-7A4B-412C-832B-B73BD74066E5}" type="presParOf" srcId="{81EFC3B4-9140-42CF-9B59-2F5183FF40FE}" destId="{BD319AD7-5F3B-4C1F-AF8D-5E1B9B944CCA}" srcOrd="16" destOrd="0" presId="urn:microsoft.com/office/officeart/2005/8/layout/list1"/>
    <dgm:cxn modelId="{596185DE-FA02-490E-A6E4-528F6B25B666}" type="presParOf" srcId="{BD319AD7-5F3B-4C1F-AF8D-5E1B9B944CCA}" destId="{38238BAC-C01D-41E5-AFA3-6CC199911882}" srcOrd="0" destOrd="0" presId="urn:microsoft.com/office/officeart/2005/8/layout/list1"/>
    <dgm:cxn modelId="{C29944D3-254F-4298-8942-166013D14C77}" type="presParOf" srcId="{BD319AD7-5F3B-4C1F-AF8D-5E1B9B944CCA}" destId="{441E990B-2D91-477A-963E-FA16FFDD11C4}" srcOrd="1" destOrd="0" presId="urn:microsoft.com/office/officeart/2005/8/layout/list1"/>
    <dgm:cxn modelId="{8109D619-3EC1-4BC8-BF06-DEBFD3A06270}" type="presParOf" srcId="{81EFC3B4-9140-42CF-9B59-2F5183FF40FE}" destId="{A97109CF-198F-4A98-BD36-96CBD052DA93}" srcOrd="17" destOrd="0" presId="urn:microsoft.com/office/officeart/2005/8/layout/list1"/>
    <dgm:cxn modelId="{FC189AD7-A7E4-42E8-85CE-21FAEC6C82D3}" type="presParOf" srcId="{81EFC3B4-9140-42CF-9B59-2F5183FF40FE}" destId="{C80A07A5-8CC5-4512-8FE4-F631CCD78B2E}" srcOrd="18" destOrd="0" presId="urn:microsoft.com/office/officeart/2005/8/layout/list1"/>
    <dgm:cxn modelId="{175184DE-7855-460B-83B9-FBAC86298E47}" type="presParOf" srcId="{81EFC3B4-9140-42CF-9B59-2F5183FF40FE}" destId="{DA7C31D0-BD49-476B-9C21-3E5D20ED97A0}" srcOrd="19" destOrd="0" presId="urn:microsoft.com/office/officeart/2005/8/layout/list1"/>
    <dgm:cxn modelId="{FFC79264-6414-4D6D-B116-3642975B1C60}" type="presParOf" srcId="{81EFC3B4-9140-42CF-9B59-2F5183FF40FE}" destId="{0F79DFAF-3566-4FCE-BCB4-EF4BD8447901}" srcOrd="20" destOrd="0" presId="urn:microsoft.com/office/officeart/2005/8/layout/list1"/>
    <dgm:cxn modelId="{932B3024-DAE8-44D0-A1C0-518D03870C9B}" type="presParOf" srcId="{0F79DFAF-3566-4FCE-BCB4-EF4BD8447901}" destId="{A49AAE1B-B5F5-4CC4-BD7C-586E9E886203}" srcOrd="0" destOrd="0" presId="urn:microsoft.com/office/officeart/2005/8/layout/list1"/>
    <dgm:cxn modelId="{FBA33E03-E74E-461E-B240-F8D507AE1CF8}" type="presParOf" srcId="{0F79DFAF-3566-4FCE-BCB4-EF4BD8447901}" destId="{67962BEC-F4F4-4EA3-A41D-2E49F9A74168}" srcOrd="1" destOrd="0" presId="urn:microsoft.com/office/officeart/2005/8/layout/list1"/>
    <dgm:cxn modelId="{7B1CC714-082C-4622-96B0-F183870277E6}" type="presParOf" srcId="{81EFC3B4-9140-42CF-9B59-2F5183FF40FE}" destId="{238A6688-65A5-4980-B4DC-843CA118605F}" srcOrd="21" destOrd="0" presId="urn:microsoft.com/office/officeart/2005/8/layout/list1"/>
    <dgm:cxn modelId="{EEF6A34B-2C36-4B1B-AE93-89E39837227E}" type="presParOf" srcId="{81EFC3B4-9140-42CF-9B59-2F5183FF40FE}" destId="{9CB55CDC-E08B-40D3-B3D5-734E3CF5C151}" srcOrd="22" destOrd="0" presId="urn:microsoft.com/office/officeart/2005/8/layout/list1"/>
    <dgm:cxn modelId="{390A4B90-9059-4F0B-A1D8-E4CF01B2DDE4}" type="presParOf" srcId="{81EFC3B4-9140-42CF-9B59-2F5183FF40FE}" destId="{37B37874-23C4-49D2-BE5C-CCD592FBD818}" srcOrd="23" destOrd="0" presId="urn:microsoft.com/office/officeart/2005/8/layout/list1"/>
    <dgm:cxn modelId="{4F10D9A8-A9E2-466D-A058-6420F1C67125}" type="presParOf" srcId="{81EFC3B4-9140-42CF-9B59-2F5183FF40FE}" destId="{DEEC89B1-A653-4566-A38D-EF93C480D4F0}" srcOrd="24" destOrd="0" presId="urn:microsoft.com/office/officeart/2005/8/layout/list1"/>
    <dgm:cxn modelId="{4C6043F0-8BB0-4949-A4B9-0BE83A8813C0}" type="presParOf" srcId="{DEEC89B1-A653-4566-A38D-EF93C480D4F0}" destId="{A284EA6D-E854-43CA-852D-7E1AD7B64498}" srcOrd="0" destOrd="0" presId="urn:microsoft.com/office/officeart/2005/8/layout/list1"/>
    <dgm:cxn modelId="{A08CB1E6-0F37-453B-B7DF-D5B3D26098A0}" type="presParOf" srcId="{DEEC89B1-A653-4566-A38D-EF93C480D4F0}" destId="{35DE7A91-3519-442F-92E9-F950390DFB1C}" srcOrd="1" destOrd="0" presId="urn:microsoft.com/office/officeart/2005/8/layout/list1"/>
    <dgm:cxn modelId="{75C82437-D460-4B56-92B8-FF71B6AC5CE0}" type="presParOf" srcId="{81EFC3B4-9140-42CF-9B59-2F5183FF40FE}" destId="{998188D5-9123-4772-83B6-9889F6818462}" srcOrd="25" destOrd="0" presId="urn:microsoft.com/office/officeart/2005/8/layout/list1"/>
    <dgm:cxn modelId="{6BC1F3B6-9326-4BFE-A539-D88079155FCF}" type="presParOf" srcId="{81EFC3B4-9140-42CF-9B59-2F5183FF40FE}" destId="{81F55A4A-830C-4A29-B885-CE820A74EB72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BFE88-B6A3-4794-AD19-39D91D1A76CE}">
      <dsp:nvSpPr>
        <dsp:cNvPr id="0" name=""/>
        <dsp:cNvSpPr/>
      </dsp:nvSpPr>
      <dsp:spPr>
        <a:xfrm>
          <a:off x="0" y="326055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D2FBAA-47DC-4CEE-B52B-00D99ED1DF52}">
      <dsp:nvSpPr>
        <dsp:cNvPr id="0" name=""/>
        <dsp:cNvSpPr/>
      </dsp:nvSpPr>
      <dsp:spPr>
        <a:xfrm>
          <a:off x="360040" y="119415"/>
          <a:ext cx="5040560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Conceptos generales</a:t>
          </a:r>
          <a:endParaRPr lang="es-UY" sz="1400" kern="1200" dirty="0"/>
        </a:p>
      </dsp:txBody>
      <dsp:txXfrm>
        <a:off x="380215" y="139590"/>
        <a:ext cx="5000210" cy="372930"/>
      </dsp:txXfrm>
    </dsp:sp>
    <dsp:sp modelId="{0CD4C44F-6D16-4C32-B4EC-4B7AA07F70B2}">
      <dsp:nvSpPr>
        <dsp:cNvPr id="0" name=""/>
        <dsp:cNvSpPr/>
      </dsp:nvSpPr>
      <dsp:spPr>
        <a:xfrm>
          <a:off x="0" y="96109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619079-4564-4951-ABD9-E9338FC53012}">
      <dsp:nvSpPr>
        <dsp:cNvPr id="0" name=""/>
        <dsp:cNvSpPr/>
      </dsp:nvSpPr>
      <dsp:spPr>
        <a:xfrm>
          <a:off x="360040" y="754456"/>
          <a:ext cx="504056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Tipos de planificación</a:t>
          </a:r>
          <a:endParaRPr lang="es-UY" sz="1400" kern="1200" dirty="0"/>
        </a:p>
      </dsp:txBody>
      <dsp:txXfrm>
        <a:off x="380215" y="774631"/>
        <a:ext cx="5000210" cy="372930"/>
      </dsp:txXfrm>
    </dsp:sp>
    <dsp:sp modelId="{FD9099D1-7A28-46A4-84D3-94FF0EB3B9A7}">
      <dsp:nvSpPr>
        <dsp:cNvPr id="0" name=""/>
        <dsp:cNvSpPr/>
      </dsp:nvSpPr>
      <dsp:spPr>
        <a:xfrm>
          <a:off x="0" y="159613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445E81-A114-4C79-A41A-CAECC7C5190C}">
      <dsp:nvSpPr>
        <dsp:cNvPr id="0" name=""/>
        <dsp:cNvSpPr/>
      </dsp:nvSpPr>
      <dsp:spPr>
        <a:xfrm>
          <a:off x="360040" y="1389496"/>
          <a:ext cx="5040560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Repaso de conceptos</a:t>
          </a:r>
          <a:endParaRPr lang="es-UY" sz="1400" kern="1200" dirty="0"/>
        </a:p>
      </dsp:txBody>
      <dsp:txXfrm>
        <a:off x="380215" y="1409671"/>
        <a:ext cx="5000210" cy="372930"/>
      </dsp:txXfrm>
    </dsp:sp>
    <dsp:sp modelId="{2354AEE2-84C3-4D02-9CF2-6068ED118964}">
      <dsp:nvSpPr>
        <dsp:cNvPr id="0" name=""/>
        <dsp:cNvSpPr/>
      </dsp:nvSpPr>
      <dsp:spPr>
        <a:xfrm>
          <a:off x="0" y="223117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22A625-AE9B-4FF6-89FF-298F8A5983F3}">
      <dsp:nvSpPr>
        <dsp:cNvPr id="0" name=""/>
        <dsp:cNvSpPr/>
      </dsp:nvSpPr>
      <dsp:spPr>
        <a:xfrm>
          <a:off x="360040" y="2024536"/>
          <a:ext cx="5040560" cy="413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El planeamiento en los modelos de gestión</a:t>
          </a:r>
          <a:endParaRPr lang="es-UY" sz="1400" kern="1200" dirty="0"/>
        </a:p>
      </dsp:txBody>
      <dsp:txXfrm>
        <a:off x="380215" y="2044711"/>
        <a:ext cx="5000210" cy="372930"/>
      </dsp:txXfrm>
    </dsp:sp>
    <dsp:sp modelId="{C80A07A5-8CC5-4512-8FE4-F631CCD78B2E}">
      <dsp:nvSpPr>
        <dsp:cNvPr id="0" name=""/>
        <dsp:cNvSpPr/>
      </dsp:nvSpPr>
      <dsp:spPr>
        <a:xfrm>
          <a:off x="0" y="286621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1E990B-2D91-477A-963E-FA16FFDD11C4}">
      <dsp:nvSpPr>
        <dsp:cNvPr id="0" name=""/>
        <dsp:cNvSpPr/>
      </dsp:nvSpPr>
      <dsp:spPr>
        <a:xfrm>
          <a:off x="360040" y="2659575"/>
          <a:ext cx="5040560" cy="4132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El proceso de planificación estratégica y operativa</a:t>
          </a:r>
          <a:endParaRPr lang="es-UY" sz="1400" kern="1200" dirty="0"/>
        </a:p>
      </dsp:txBody>
      <dsp:txXfrm>
        <a:off x="380215" y="2679750"/>
        <a:ext cx="5000210" cy="372930"/>
      </dsp:txXfrm>
    </dsp:sp>
    <dsp:sp modelId="{9CB55CDC-E08B-40D3-B3D5-734E3CF5C151}">
      <dsp:nvSpPr>
        <dsp:cNvPr id="0" name=""/>
        <dsp:cNvSpPr/>
      </dsp:nvSpPr>
      <dsp:spPr>
        <a:xfrm>
          <a:off x="0" y="350125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962BEC-F4F4-4EA3-A41D-2E49F9A74168}">
      <dsp:nvSpPr>
        <dsp:cNvPr id="0" name=""/>
        <dsp:cNvSpPr/>
      </dsp:nvSpPr>
      <dsp:spPr>
        <a:xfrm>
          <a:off x="360040" y="3294616"/>
          <a:ext cx="5040560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La matriz FODA</a:t>
          </a:r>
          <a:endParaRPr lang="es-UY" sz="1400" kern="1200" dirty="0"/>
        </a:p>
      </dsp:txBody>
      <dsp:txXfrm>
        <a:off x="380215" y="3314791"/>
        <a:ext cx="5000210" cy="372930"/>
      </dsp:txXfrm>
    </dsp:sp>
    <dsp:sp modelId="{81F55A4A-830C-4A29-B885-CE820A74EB72}">
      <dsp:nvSpPr>
        <dsp:cNvPr id="0" name=""/>
        <dsp:cNvSpPr/>
      </dsp:nvSpPr>
      <dsp:spPr>
        <a:xfrm>
          <a:off x="0" y="413629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DE7A91-3519-442F-92E9-F950390DFB1C}">
      <dsp:nvSpPr>
        <dsp:cNvPr id="0" name=""/>
        <dsp:cNvSpPr/>
      </dsp:nvSpPr>
      <dsp:spPr>
        <a:xfrm>
          <a:off x="360040" y="3929656"/>
          <a:ext cx="504056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Las estrategias</a:t>
          </a:r>
          <a:endParaRPr lang="es-UY" sz="1400" kern="1200" dirty="0"/>
        </a:p>
      </dsp:txBody>
      <dsp:txXfrm>
        <a:off x="380215" y="3949831"/>
        <a:ext cx="5000210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1C503-8041-43A8-A3CD-FE94C29CDA7E}">
      <dsp:nvSpPr>
        <dsp:cNvPr id="0" name=""/>
        <dsp:cNvSpPr/>
      </dsp:nvSpPr>
      <dsp:spPr>
        <a:xfrm rot="5400000">
          <a:off x="5191757" y="-2125696"/>
          <a:ext cx="808741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100" kern="1200" dirty="0" smtClean="0"/>
            <a:t>Específico</a:t>
          </a:r>
          <a:endParaRPr lang="es-UY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100" kern="1200" dirty="0" smtClean="0"/>
            <a:t>Claro y directo</a:t>
          </a:r>
          <a:endParaRPr lang="es-UY" sz="2100" kern="1200" dirty="0"/>
        </a:p>
      </dsp:txBody>
      <dsp:txXfrm rot="-5400000">
        <a:off x="2962656" y="142884"/>
        <a:ext cx="5227465" cy="729783"/>
      </dsp:txXfrm>
    </dsp:sp>
    <dsp:sp modelId="{1F919598-0693-4FDF-BD5D-47F06BB47B93}">
      <dsp:nvSpPr>
        <dsp:cNvPr id="0" name=""/>
        <dsp:cNvSpPr/>
      </dsp:nvSpPr>
      <dsp:spPr>
        <a:xfrm>
          <a:off x="0" y="2312"/>
          <a:ext cx="2962656" cy="101092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800" b="1" kern="1200" dirty="0" err="1" smtClean="0"/>
            <a:t>Specific</a:t>
          </a:r>
          <a:endParaRPr lang="es-UY" sz="2800" kern="1200" dirty="0"/>
        </a:p>
      </dsp:txBody>
      <dsp:txXfrm>
        <a:off x="49349" y="51661"/>
        <a:ext cx="2863958" cy="912229"/>
      </dsp:txXfrm>
    </dsp:sp>
    <dsp:sp modelId="{65C57464-7816-4660-BD8B-4E967794DBB0}">
      <dsp:nvSpPr>
        <dsp:cNvPr id="0" name=""/>
        <dsp:cNvSpPr/>
      </dsp:nvSpPr>
      <dsp:spPr>
        <a:xfrm rot="5400000">
          <a:off x="5191757" y="-1064222"/>
          <a:ext cx="808741" cy="5266944"/>
        </a:xfrm>
        <a:prstGeom prst="round2SameRect">
          <a:avLst/>
        </a:prstGeom>
        <a:solidFill>
          <a:schemeClr val="accent3">
            <a:tint val="40000"/>
            <a:alpha val="90000"/>
            <a:hueOff val="3192784"/>
            <a:satOff val="-13274"/>
            <a:lumOff val="-1121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3192784"/>
              <a:satOff val="-13274"/>
              <a:lumOff val="-1121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100" kern="1200" dirty="0" smtClean="0"/>
            <a:t>Medible, mesurable</a:t>
          </a:r>
          <a:endParaRPr lang="es-UY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100" kern="1200" dirty="0" smtClean="0"/>
            <a:t>Indicadores y metas asociadas</a:t>
          </a:r>
          <a:endParaRPr lang="es-UY" sz="2100" kern="1200" dirty="0"/>
        </a:p>
      </dsp:txBody>
      <dsp:txXfrm rot="-5400000">
        <a:off x="2962656" y="1204358"/>
        <a:ext cx="5227465" cy="729783"/>
      </dsp:txXfrm>
    </dsp:sp>
    <dsp:sp modelId="{8017D228-6E8D-4433-9C81-D607EA57E25E}">
      <dsp:nvSpPr>
        <dsp:cNvPr id="0" name=""/>
        <dsp:cNvSpPr/>
      </dsp:nvSpPr>
      <dsp:spPr>
        <a:xfrm>
          <a:off x="0" y="1063785"/>
          <a:ext cx="2962656" cy="1010927"/>
        </a:xfrm>
        <a:prstGeom prst="roundRect">
          <a:avLst/>
        </a:prstGeom>
        <a:gradFill rotWithShape="0">
          <a:gsLst>
            <a:gs pos="0">
              <a:schemeClr val="accent3">
                <a:hueOff val="2906152"/>
                <a:satOff val="-9286"/>
                <a:lumOff val="-2353"/>
                <a:alphaOff val="0"/>
                <a:shade val="15000"/>
                <a:satMod val="180000"/>
              </a:schemeClr>
            </a:gs>
            <a:gs pos="50000">
              <a:schemeClr val="accent3">
                <a:hueOff val="2906152"/>
                <a:satOff val="-9286"/>
                <a:lumOff val="-2353"/>
                <a:alphaOff val="0"/>
                <a:shade val="45000"/>
                <a:satMod val="170000"/>
              </a:schemeClr>
            </a:gs>
            <a:gs pos="70000">
              <a:schemeClr val="accent3">
                <a:hueOff val="2906152"/>
                <a:satOff val="-9286"/>
                <a:lumOff val="-2353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2906152"/>
                <a:satOff val="-9286"/>
                <a:lumOff val="-2353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800" b="1" kern="1200" dirty="0" err="1" smtClean="0"/>
            <a:t>Measurable</a:t>
          </a:r>
          <a:endParaRPr lang="es-UY" sz="2800" kern="1200" dirty="0"/>
        </a:p>
      </dsp:txBody>
      <dsp:txXfrm>
        <a:off x="49349" y="1113134"/>
        <a:ext cx="2863958" cy="912229"/>
      </dsp:txXfrm>
    </dsp:sp>
    <dsp:sp modelId="{8F32B1D7-222A-42B5-96C2-2654207AEE3F}">
      <dsp:nvSpPr>
        <dsp:cNvPr id="0" name=""/>
        <dsp:cNvSpPr/>
      </dsp:nvSpPr>
      <dsp:spPr>
        <a:xfrm rot="5400000">
          <a:off x="5191757" y="-2749"/>
          <a:ext cx="808741" cy="5266944"/>
        </a:xfrm>
        <a:prstGeom prst="round2SameRect">
          <a:avLst/>
        </a:prstGeom>
        <a:solidFill>
          <a:schemeClr val="accent3">
            <a:tint val="40000"/>
            <a:alpha val="90000"/>
            <a:hueOff val="6385567"/>
            <a:satOff val="-26549"/>
            <a:lumOff val="-2243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6385567"/>
              <a:satOff val="-26549"/>
              <a:lumOff val="-2243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100" kern="1200" dirty="0" smtClean="0"/>
            <a:t>Alcanzable</a:t>
          </a:r>
          <a:endParaRPr lang="es-UY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100" kern="1200" dirty="0" smtClean="0"/>
            <a:t>Motivador</a:t>
          </a:r>
          <a:endParaRPr lang="es-UY" sz="2100" kern="1200" dirty="0"/>
        </a:p>
      </dsp:txBody>
      <dsp:txXfrm rot="-5400000">
        <a:off x="2962656" y="2265832"/>
        <a:ext cx="5227465" cy="729783"/>
      </dsp:txXfrm>
    </dsp:sp>
    <dsp:sp modelId="{4F5802F7-13ED-412C-B6CD-A200B7DB49DD}">
      <dsp:nvSpPr>
        <dsp:cNvPr id="0" name=""/>
        <dsp:cNvSpPr/>
      </dsp:nvSpPr>
      <dsp:spPr>
        <a:xfrm>
          <a:off x="0" y="2125259"/>
          <a:ext cx="2962656" cy="1010927"/>
        </a:xfrm>
        <a:prstGeom prst="roundRect">
          <a:avLst/>
        </a:prstGeom>
        <a:gradFill rotWithShape="0">
          <a:gsLst>
            <a:gs pos="0">
              <a:schemeClr val="accent3">
                <a:hueOff val="5812304"/>
                <a:satOff val="-18573"/>
                <a:lumOff val="-4706"/>
                <a:alphaOff val="0"/>
                <a:shade val="15000"/>
                <a:satMod val="180000"/>
              </a:schemeClr>
            </a:gs>
            <a:gs pos="50000">
              <a:schemeClr val="accent3">
                <a:hueOff val="5812304"/>
                <a:satOff val="-18573"/>
                <a:lumOff val="-4706"/>
                <a:alphaOff val="0"/>
                <a:shade val="45000"/>
                <a:satMod val="170000"/>
              </a:schemeClr>
            </a:gs>
            <a:gs pos="70000">
              <a:schemeClr val="accent3">
                <a:hueOff val="5812304"/>
                <a:satOff val="-18573"/>
                <a:lumOff val="-4706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5812304"/>
                <a:satOff val="-18573"/>
                <a:lumOff val="-4706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800" b="1" kern="1200" dirty="0" err="1" smtClean="0"/>
            <a:t>Attainable</a:t>
          </a:r>
          <a:endParaRPr lang="es-UY" sz="2800" kern="1200" dirty="0"/>
        </a:p>
      </dsp:txBody>
      <dsp:txXfrm>
        <a:off x="49349" y="2174608"/>
        <a:ext cx="2863958" cy="912229"/>
      </dsp:txXfrm>
    </dsp:sp>
    <dsp:sp modelId="{F7CB043B-EC72-4C6D-AB47-3BC67A0A002E}">
      <dsp:nvSpPr>
        <dsp:cNvPr id="0" name=""/>
        <dsp:cNvSpPr/>
      </dsp:nvSpPr>
      <dsp:spPr>
        <a:xfrm rot="5400000">
          <a:off x="5191757" y="1058724"/>
          <a:ext cx="808741" cy="5266944"/>
        </a:xfrm>
        <a:prstGeom prst="round2SameRect">
          <a:avLst/>
        </a:prstGeom>
        <a:solidFill>
          <a:schemeClr val="accent3">
            <a:tint val="40000"/>
            <a:alpha val="90000"/>
            <a:hueOff val="9578351"/>
            <a:satOff val="-39823"/>
            <a:lumOff val="-3364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9578351"/>
              <a:satOff val="-39823"/>
              <a:lumOff val="-3364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100" kern="1200" dirty="0" smtClean="0"/>
            <a:t>Realista</a:t>
          </a:r>
          <a:endParaRPr lang="es-UY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100" kern="1200" dirty="0" smtClean="0"/>
            <a:t>Posible</a:t>
          </a:r>
          <a:endParaRPr lang="es-UY" sz="2100" kern="1200" dirty="0"/>
        </a:p>
      </dsp:txBody>
      <dsp:txXfrm rot="-5400000">
        <a:off x="2962656" y="3327305"/>
        <a:ext cx="5227465" cy="729783"/>
      </dsp:txXfrm>
    </dsp:sp>
    <dsp:sp modelId="{38434D42-71CD-451F-9C42-C8088737359E}">
      <dsp:nvSpPr>
        <dsp:cNvPr id="0" name=""/>
        <dsp:cNvSpPr/>
      </dsp:nvSpPr>
      <dsp:spPr>
        <a:xfrm>
          <a:off x="0" y="3186732"/>
          <a:ext cx="2962656" cy="1010927"/>
        </a:xfrm>
        <a:prstGeom prst="roundRect">
          <a:avLst/>
        </a:prstGeom>
        <a:gradFill rotWithShape="0">
          <a:gsLst>
            <a:gs pos="0">
              <a:schemeClr val="accent3">
                <a:hueOff val="8718455"/>
                <a:satOff val="-27859"/>
                <a:lumOff val="-7059"/>
                <a:alphaOff val="0"/>
                <a:shade val="15000"/>
                <a:satMod val="180000"/>
              </a:schemeClr>
            </a:gs>
            <a:gs pos="50000">
              <a:schemeClr val="accent3">
                <a:hueOff val="8718455"/>
                <a:satOff val="-27859"/>
                <a:lumOff val="-7059"/>
                <a:alphaOff val="0"/>
                <a:shade val="45000"/>
                <a:satMod val="170000"/>
              </a:schemeClr>
            </a:gs>
            <a:gs pos="70000">
              <a:schemeClr val="accent3">
                <a:hueOff val="8718455"/>
                <a:satOff val="-27859"/>
                <a:lumOff val="-7059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8718455"/>
                <a:satOff val="-27859"/>
                <a:lumOff val="-7059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800" b="1" kern="1200" dirty="0" err="1" smtClean="0"/>
            <a:t>Realistic</a:t>
          </a:r>
          <a:endParaRPr lang="es-UY" sz="2800" kern="1200" dirty="0"/>
        </a:p>
      </dsp:txBody>
      <dsp:txXfrm>
        <a:off x="49349" y="3236081"/>
        <a:ext cx="2863958" cy="912229"/>
      </dsp:txXfrm>
    </dsp:sp>
    <dsp:sp modelId="{EEA84C9A-EBF4-467D-8CC8-AE294005047B}">
      <dsp:nvSpPr>
        <dsp:cNvPr id="0" name=""/>
        <dsp:cNvSpPr/>
      </dsp:nvSpPr>
      <dsp:spPr>
        <a:xfrm rot="5400000">
          <a:off x="5191757" y="2120198"/>
          <a:ext cx="808741" cy="5266944"/>
        </a:xfrm>
        <a:prstGeom prst="round2SameRect">
          <a:avLst/>
        </a:prstGeom>
        <a:solidFill>
          <a:schemeClr val="accent3">
            <a:tint val="40000"/>
            <a:alpha val="90000"/>
            <a:hueOff val="12771134"/>
            <a:satOff val="-53098"/>
            <a:lumOff val="-448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2771134"/>
              <a:satOff val="-53098"/>
              <a:lumOff val="-4485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100" kern="1200" dirty="0" smtClean="0"/>
            <a:t>Oportuno</a:t>
          </a:r>
          <a:endParaRPr lang="es-UY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UY" sz="2100" kern="1200" dirty="0" smtClean="0"/>
            <a:t>Pertinentes</a:t>
          </a:r>
          <a:endParaRPr lang="es-UY" sz="2100" kern="1200" dirty="0"/>
        </a:p>
      </dsp:txBody>
      <dsp:txXfrm rot="-5400000">
        <a:off x="2962656" y="4388779"/>
        <a:ext cx="5227465" cy="729783"/>
      </dsp:txXfrm>
    </dsp:sp>
    <dsp:sp modelId="{F765B477-026E-4EF6-9926-A56F1F34B8FB}">
      <dsp:nvSpPr>
        <dsp:cNvPr id="0" name=""/>
        <dsp:cNvSpPr/>
      </dsp:nvSpPr>
      <dsp:spPr>
        <a:xfrm>
          <a:off x="0" y="4248206"/>
          <a:ext cx="2962656" cy="1010927"/>
        </a:xfrm>
        <a:prstGeom prst="roundRect">
          <a:avLst/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shade val="15000"/>
                <a:satMod val="180000"/>
              </a:schemeClr>
            </a:gs>
            <a:gs pos="50000">
              <a:schemeClr val="accent3">
                <a:hueOff val="11624607"/>
                <a:satOff val="-37145"/>
                <a:lumOff val="-9412"/>
                <a:alphaOff val="0"/>
                <a:shade val="45000"/>
                <a:satMod val="170000"/>
              </a:schemeClr>
            </a:gs>
            <a:gs pos="70000">
              <a:schemeClr val="accent3">
                <a:hueOff val="11624607"/>
                <a:satOff val="-37145"/>
                <a:lumOff val="-94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800" b="1" kern="1200" dirty="0" smtClean="0"/>
            <a:t>Time-</a:t>
          </a:r>
          <a:r>
            <a:rPr lang="es-UY" sz="2800" b="1" kern="1200" dirty="0" err="1" smtClean="0"/>
            <a:t>bound</a:t>
          </a:r>
          <a:endParaRPr lang="es-UY" sz="2800" kern="1200" dirty="0"/>
        </a:p>
      </dsp:txBody>
      <dsp:txXfrm>
        <a:off x="49349" y="4297555"/>
        <a:ext cx="2863958" cy="912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BFE88-B6A3-4794-AD19-39D91D1A76CE}">
      <dsp:nvSpPr>
        <dsp:cNvPr id="0" name=""/>
        <dsp:cNvSpPr/>
      </dsp:nvSpPr>
      <dsp:spPr>
        <a:xfrm>
          <a:off x="0" y="326055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D2FBAA-47DC-4CEE-B52B-00D99ED1DF52}">
      <dsp:nvSpPr>
        <dsp:cNvPr id="0" name=""/>
        <dsp:cNvSpPr/>
      </dsp:nvSpPr>
      <dsp:spPr>
        <a:xfrm>
          <a:off x="360040" y="119415"/>
          <a:ext cx="5040560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Conceptos generales</a:t>
          </a:r>
          <a:endParaRPr lang="es-UY" sz="1400" kern="1200" dirty="0"/>
        </a:p>
      </dsp:txBody>
      <dsp:txXfrm>
        <a:off x="380215" y="139590"/>
        <a:ext cx="5000210" cy="372930"/>
      </dsp:txXfrm>
    </dsp:sp>
    <dsp:sp modelId="{0CD4C44F-6D16-4C32-B4EC-4B7AA07F70B2}">
      <dsp:nvSpPr>
        <dsp:cNvPr id="0" name=""/>
        <dsp:cNvSpPr/>
      </dsp:nvSpPr>
      <dsp:spPr>
        <a:xfrm>
          <a:off x="0" y="96109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619079-4564-4951-ABD9-E9338FC53012}">
      <dsp:nvSpPr>
        <dsp:cNvPr id="0" name=""/>
        <dsp:cNvSpPr/>
      </dsp:nvSpPr>
      <dsp:spPr>
        <a:xfrm>
          <a:off x="360040" y="754456"/>
          <a:ext cx="504056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Tipos de planificación</a:t>
          </a:r>
          <a:endParaRPr lang="es-UY" sz="1400" kern="1200" dirty="0"/>
        </a:p>
      </dsp:txBody>
      <dsp:txXfrm>
        <a:off x="380215" y="774631"/>
        <a:ext cx="5000210" cy="372930"/>
      </dsp:txXfrm>
    </dsp:sp>
    <dsp:sp modelId="{FD9099D1-7A28-46A4-84D3-94FF0EB3B9A7}">
      <dsp:nvSpPr>
        <dsp:cNvPr id="0" name=""/>
        <dsp:cNvSpPr/>
      </dsp:nvSpPr>
      <dsp:spPr>
        <a:xfrm>
          <a:off x="0" y="159613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445E81-A114-4C79-A41A-CAECC7C5190C}">
      <dsp:nvSpPr>
        <dsp:cNvPr id="0" name=""/>
        <dsp:cNvSpPr/>
      </dsp:nvSpPr>
      <dsp:spPr>
        <a:xfrm>
          <a:off x="360040" y="1389496"/>
          <a:ext cx="5040560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Repaso de conceptos</a:t>
          </a:r>
          <a:endParaRPr lang="es-UY" sz="1400" kern="1200" dirty="0"/>
        </a:p>
      </dsp:txBody>
      <dsp:txXfrm>
        <a:off x="380215" y="1409671"/>
        <a:ext cx="5000210" cy="372930"/>
      </dsp:txXfrm>
    </dsp:sp>
    <dsp:sp modelId="{2354AEE2-84C3-4D02-9CF2-6068ED118964}">
      <dsp:nvSpPr>
        <dsp:cNvPr id="0" name=""/>
        <dsp:cNvSpPr/>
      </dsp:nvSpPr>
      <dsp:spPr>
        <a:xfrm>
          <a:off x="0" y="223117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22A625-AE9B-4FF6-89FF-298F8A5983F3}">
      <dsp:nvSpPr>
        <dsp:cNvPr id="0" name=""/>
        <dsp:cNvSpPr/>
      </dsp:nvSpPr>
      <dsp:spPr>
        <a:xfrm>
          <a:off x="360040" y="2024536"/>
          <a:ext cx="5040560" cy="413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El planeamiento en los modelos de gestión</a:t>
          </a:r>
          <a:endParaRPr lang="es-UY" sz="1400" kern="1200" dirty="0"/>
        </a:p>
      </dsp:txBody>
      <dsp:txXfrm>
        <a:off x="380215" y="2044711"/>
        <a:ext cx="5000210" cy="372930"/>
      </dsp:txXfrm>
    </dsp:sp>
    <dsp:sp modelId="{C80A07A5-8CC5-4512-8FE4-F631CCD78B2E}">
      <dsp:nvSpPr>
        <dsp:cNvPr id="0" name=""/>
        <dsp:cNvSpPr/>
      </dsp:nvSpPr>
      <dsp:spPr>
        <a:xfrm>
          <a:off x="0" y="286621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1E990B-2D91-477A-963E-FA16FFDD11C4}">
      <dsp:nvSpPr>
        <dsp:cNvPr id="0" name=""/>
        <dsp:cNvSpPr/>
      </dsp:nvSpPr>
      <dsp:spPr>
        <a:xfrm>
          <a:off x="360040" y="2659575"/>
          <a:ext cx="5040560" cy="4132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El proceso de planificación estratégica y operativa</a:t>
          </a:r>
          <a:endParaRPr lang="es-UY" sz="1400" kern="1200" dirty="0"/>
        </a:p>
      </dsp:txBody>
      <dsp:txXfrm>
        <a:off x="380215" y="2679750"/>
        <a:ext cx="5000210" cy="372930"/>
      </dsp:txXfrm>
    </dsp:sp>
    <dsp:sp modelId="{9CB55CDC-E08B-40D3-B3D5-734E3CF5C151}">
      <dsp:nvSpPr>
        <dsp:cNvPr id="0" name=""/>
        <dsp:cNvSpPr/>
      </dsp:nvSpPr>
      <dsp:spPr>
        <a:xfrm>
          <a:off x="0" y="350125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962BEC-F4F4-4EA3-A41D-2E49F9A74168}">
      <dsp:nvSpPr>
        <dsp:cNvPr id="0" name=""/>
        <dsp:cNvSpPr/>
      </dsp:nvSpPr>
      <dsp:spPr>
        <a:xfrm>
          <a:off x="360040" y="3294616"/>
          <a:ext cx="5040560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La matriz FODA</a:t>
          </a:r>
          <a:endParaRPr lang="es-UY" sz="1400" kern="1200" dirty="0"/>
        </a:p>
      </dsp:txBody>
      <dsp:txXfrm>
        <a:off x="380215" y="3314791"/>
        <a:ext cx="5000210" cy="372930"/>
      </dsp:txXfrm>
    </dsp:sp>
    <dsp:sp modelId="{81F55A4A-830C-4A29-B885-CE820A74EB72}">
      <dsp:nvSpPr>
        <dsp:cNvPr id="0" name=""/>
        <dsp:cNvSpPr/>
      </dsp:nvSpPr>
      <dsp:spPr>
        <a:xfrm>
          <a:off x="0" y="413629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DE7A91-3519-442F-92E9-F950390DFB1C}">
      <dsp:nvSpPr>
        <dsp:cNvPr id="0" name=""/>
        <dsp:cNvSpPr/>
      </dsp:nvSpPr>
      <dsp:spPr>
        <a:xfrm>
          <a:off x="360040" y="3929656"/>
          <a:ext cx="504056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Las estrategias</a:t>
          </a:r>
          <a:endParaRPr lang="es-UY" sz="1400" kern="1200" dirty="0"/>
        </a:p>
      </dsp:txBody>
      <dsp:txXfrm>
        <a:off x="380215" y="3949831"/>
        <a:ext cx="5000210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C5C19-390A-4F42-A280-6FF58709A2F6}">
      <dsp:nvSpPr>
        <dsp:cNvPr id="0" name=""/>
        <dsp:cNvSpPr/>
      </dsp:nvSpPr>
      <dsp:spPr>
        <a:xfrm>
          <a:off x="2869771" y="646"/>
          <a:ext cx="2181336" cy="14178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cs typeface="Times New Roman" pitchFamily="18" charset="0"/>
            </a:rPr>
            <a:t>a) </a:t>
          </a:r>
          <a:r>
            <a:rPr lang="es-UY" sz="2000" kern="1200" dirty="0" smtClean="0">
              <a:cs typeface="Times New Roman" pitchFamily="18" charset="0"/>
            </a:rPr>
            <a:t>Acciones para abordar riesgos y oportunidades</a:t>
          </a:r>
          <a:endParaRPr lang="es-ES" sz="2000" kern="1200" dirty="0"/>
        </a:p>
      </dsp:txBody>
      <dsp:txXfrm>
        <a:off x="2938986" y="69861"/>
        <a:ext cx="2042906" cy="1279438"/>
      </dsp:txXfrm>
    </dsp:sp>
    <dsp:sp modelId="{00632902-25DE-4431-BFE3-E70CBE2408D0}">
      <dsp:nvSpPr>
        <dsp:cNvPr id="0" name=""/>
        <dsp:cNvSpPr/>
      </dsp:nvSpPr>
      <dsp:spPr>
        <a:xfrm>
          <a:off x="2070169" y="709580"/>
          <a:ext cx="3780540" cy="3780540"/>
        </a:xfrm>
        <a:custGeom>
          <a:avLst/>
          <a:gdLst/>
          <a:ahLst/>
          <a:cxnLst/>
          <a:rect l="0" t="0" r="0" b="0"/>
          <a:pathLst>
            <a:path>
              <a:moveTo>
                <a:pt x="3273457" y="601893"/>
              </a:moveTo>
              <a:arcTo wR="1890270" hR="1890270" stAng="19021950" swAng="230114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71550-3F9E-4027-A54D-BD7B8C9843F2}">
      <dsp:nvSpPr>
        <dsp:cNvPr id="0" name=""/>
        <dsp:cNvSpPr/>
      </dsp:nvSpPr>
      <dsp:spPr>
        <a:xfrm>
          <a:off x="4506794" y="2836051"/>
          <a:ext cx="2181336" cy="1417868"/>
        </a:xfrm>
        <a:prstGeom prst="roundRect">
          <a:avLst/>
        </a:prstGeom>
        <a:solidFill>
          <a:schemeClr val="accent2">
            <a:hueOff val="-10081593"/>
            <a:satOff val="4384"/>
            <a:lumOff val="1275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smtClean="0">
              <a:solidFill>
                <a:schemeClr val="tx1"/>
              </a:solidFill>
              <a:cs typeface="Times New Roman" pitchFamily="18" charset="0"/>
            </a:rPr>
            <a:t>b) Objetivos de calidad y planificación para lograrlos</a:t>
          </a:r>
          <a:endParaRPr lang="es-ES" sz="2000" kern="1200" dirty="0" smtClean="0">
            <a:solidFill>
              <a:schemeClr val="tx1"/>
            </a:solidFill>
          </a:endParaRPr>
        </a:p>
      </dsp:txBody>
      <dsp:txXfrm>
        <a:off x="4576009" y="2905266"/>
        <a:ext cx="2042906" cy="1279438"/>
      </dsp:txXfrm>
    </dsp:sp>
    <dsp:sp modelId="{F2EB00E9-320C-449D-906E-0B6993FFC20F}">
      <dsp:nvSpPr>
        <dsp:cNvPr id="0" name=""/>
        <dsp:cNvSpPr/>
      </dsp:nvSpPr>
      <dsp:spPr>
        <a:xfrm>
          <a:off x="2070169" y="709580"/>
          <a:ext cx="3780540" cy="3780540"/>
        </a:xfrm>
        <a:custGeom>
          <a:avLst/>
          <a:gdLst/>
          <a:ahLst/>
          <a:cxnLst/>
          <a:rect l="0" t="0" r="0" b="0"/>
          <a:pathLst>
            <a:path>
              <a:moveTo>
                <a:pt x="2469887" y="3689482"/>
              </a:moveTo>
              <a:arcTo wR="1890270" hR="1890270" stAng="4328618" swAng="2142765"/>
            </a:path>
          </a:pathLst>
        </a:custGeom>
        <a:noFill/>
        <a:ln w="9525" cap="flat" cmpd="sng" algn="ctr">
          <a:solidFill>
            <a:schemeClr val="accent2">
              <a:hueOff val="-10081593"/>
              <a:satOff val="4384"/>
              <a:lumOff val="1275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B9194-D900-4DF9-8E06-120AA7670A5F}">
      <dsp:nvSpPr>
        <dsp:cNvPr id="0" name=""/>
        <dsp:cNvSpPr/>
      </dsp:nvSpPr>
      <dsp:spPr>
        <a:xfrm>
          <a:off x="1232749" y="2836051"/>
          <a:ext cx="2181336" cy="1417868"/>
        </a:xfrm>
        <a:prstGeom prst="roundRect">
          <a:avLst/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smtClean="0">
              <a:solidFill>
                <a:schemeClr val="tx1"/>
              </a:solidFill>
              <a:cs typeface="Times New Roman" pitchFamily="18" charset="0"/>
            </a:rPr>
            <a:t>c)</a:t>
          </a:r>
          <a:r>
            <a:rPr lang="es-UY" sz="2000" kern="1200" smtClean="0">
              <a:solidFill>
                <a:schemeClr val="tx1"/>
              </a:solidFill>
              <a:cs typeface="Times New Roman" pitchFamily="18" charset="0"/>
            </a:rPr>
            <a:t> Planificación de los cambios</a:t>
          </a:r>
          <a:endParaRPr lang="es-ES" sz="2000" kern="1200" dirty="0" smtClean="0">
            <a:solidFill>
              <a:schemeClr val="tx1"/>
            </a:solidFill>
          </a:endParaRPr>
        </a:p>
      </dsp:txBody>
      <dsp:txXfrm>
        <a:off x="1301964" y="2905266"/>
        <a:ext cx="2042906" cy="1279438"/>
      </dsp:txXfrm>
    </dsp:sp>
    <dsp:sp modelId="{21A40E95-BF06-4B1F-A771-15A6DE1C6629}">
      <dsp:nvSpPr>
        <dsp:cNvPr id="0" name=""/>
        <dsp:cNvSpPr/>
      </dsp:nvSpPr>
      <dsp:spPr>
        <a:xfrm>
          <a:off x="2070169" y="709580"/>
          <a:ext cx="3780540" cy="3780540"/>
        </a:xfrm>
        <a:custGeom>
          <a:avLst/>
          <a:gdLst/>
          <a:ahLst/>
          <a:cxnLst/>
          <a:rect l="0" t="0" r="0" b="0"/>
          <a:pathLst>
            <a:path>
              <a:moveTo>
                <a:pt x="6128" y="1738175"/>
              </a:moveTo>
              <a:arcTo wR="1890270" hR="1890270" stAng="11076908" swAng="2301142"/>
            </a:path>
          </a:pathLst>
        </a:custGeom>
        <a:noFill/>
        <a:ln w="9525" cap="flat" cmpd="sng" algn="ctr">
          <a:solidFill>
            <a:schemeClr val="accent2">
              <a:hueOff val="-20163186"/>
              <a:satOff val="8769"/>
              <a:lumOff val="255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BFE88-B6A3-4794-AD19-39D91D1A76CE}">
      <dsp:nvSpPr>
        <dsp:cNvPr id="0" name=""/>
        <dsp:cNvSpPr/>
      </dsp:nvSpPr>
      <dsp:spPr>
        <a:xfrm>
          <a:off x="0" y="326055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D2FBAA-47DC-4CEE-B52B-00D99ED1DF52}">
      <dsp:nvSpPr>
        <dsp:cNvPr id="0" name=""/>
        <dsp:cNvSpPr/>
      </dsp:nvSpPr>
      <dsp:spPr>
        <a:xfrm>
          <a:off x="360040" y="119415"/>
          <a:ext cx="5040560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Conceptos generales</a:t>
          </a:r>
          <a:endParaRPr lang="es-UY" sz="1400" kern="1200" dirty="0"/>
        </a:p>
      </dsp:txBody>
      <dsp:txXfrm>
        <a:off x="380215" y="139590"/>
        <a:ext cx="5000210" cy="372930"/>
      </dsp:txXfrm>
    </dsp:sp>
    <dsp:sp modelId="{0CD4C44F-6D16-4C32-B4EC-4B7AA07F70B2}">
      <dsp:nvSpPr>
        <dsp:cNvPr id="0" name=""/>
        <dsp:cNvSpPr/>
      </dsp:nvSpPr>
      <dsp:spPr>
        <a:xfrm>
          <a:off x="0" y="96109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619079-4564-4951-ABD9-E9338FC53012}">
      <dsp:nvSpPr>
        <dsp:cNvPr id="0" name=""/>
        <dsp:cNvSpPr/>
      </dsp:nvSpPr>
      <dsp:spPr>
        <a:xfrm>
          <a:off x="360040" y="754456"/>
          <a:ext cx="504056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Tipos de planificación</a:t>
          </a:r>
          <a:endParaRPr lang="es-UY" sz="1400" kern="1200" dirty="0"/>
        </a:p>
      </dsp:txBody>
      <dsp:txXfrm>
        <a:off x="380215" y="774631"/>
        <a:ext cx="5000210" cy="372930"/>
      </dsp:txXfrm>
    </dsp:sp>
    <dsp:sp modelId="{FD9099D1-7A28-46A4-84D3-94FF0EB3B9A7}">
      <dsp:nvSpPr>
        <dsp:cNvPr id="0" name=""/>
        <dsp:cNvSpPr/>
      </dsp:nvSpPr>
      <dsp:spPr>
        <a:xfrm>
          <a:off x="0" y="159613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445E81-A114-4C79-A41A-CAECC7C5190C}">
      <dsp:nvSpPr>
        <dsp:cNvPr id="0" name=""/>
        <dsp:cNvSpPr/>
      </dsp:nvSpPr>
      <dsp:spPr>
        <a:xfrm>
          <a:off x="360040" y="1389496"/>
          <a:ext cx="5040560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Repaso de conceptos</a:t>
          </a:r>
          <a:endParaRPr lang="es-UY" sz="1400" kern="1200" dirty="0"/>
        </a:p>
      </dsp:txBody>
      <dsp:txXfrm>
        <a:off x="380215" y="1409671"/>
        <a:ext cx="5000210" cy="372930"/>
      </dsp:txXfrm>
    </dsp:sp>
    <dsp:sp modelId="{2354AEE2-84C3-4D02-9CF2-6068ED118964}">
      <dsp:nvSpPr>
        <dsp:cNvPr id="0" name=""/>
        <dsp:cNvSpPr/>
      </dsp:nvSpPr>
      <dsp:spPr>
        <a:xfrm>
          <a:off x="0" y="223117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22A625-AE9B-4FF6-89FF-298F8A5983F3}">
      <dsp:nvSpPr>
        <dsp:cNvPr id="0" name=""/>
        <dsp:cNvSpPr/>
      </dsp:nvSpPr>
      <dsp:spPr>
        <a:xfrm>
          <a:off x="360040" y="2024536"/>
          <a:ext cx="5040560" cy="413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El planeamiento en los modelos de gestión</a:t>
          </a:r>
          <a:endParaRPr lang="es-UY" sz="1400" kern="1200" dirty="0"/>
        </a:p>
      </dsp:txBody>
      <dsp:txXfrm>
        <a:off x="380215" y="2044711"/>
        <a:ext cx="5000210" cy="372930"/>
      </dsp:txXfrm>
    </dsp:sp>
    <dsp:sp modelId="{C80A07A5-8CC5-4512-8FE4-F631CCD78B2E}">
      <dsp:nvSpPr>
        <dsp:cNvPr id="0" name=""/>
        <dsp:cNvSpPr/>
      </dsp:nvSpPr>
      <dsp:spPr>
        <a:xfrm>
          <a:off x="0" y="286621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1E990B-2D91-477A-963E-FA16FFDD11C4}">
      <dsp:nvSpPr>
        <dsp:cNvPr id="0" name=""/>
        <dsp:cNvSpPr/>
      </dsp:nvSpPr>
      <dsp:spPr>
        <a:xfrm>
          <a:off x="360040" y="2659575"/>
          <a:ext cx="5040560" cy="4132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El proceso de planificación estratégica y operativa</a:t>
          </a:r>
          <a:endParaRPr lang="es-UY" sz="1400" kern="1200" dirty="0"/>
        </a:p>
      </dsp:txBody>
      <dsp:txXfrm>
        <a:off x="380215" y="2679750"/>
        <a:ext cx="5000210" cy="372930"/>
      </dsp:txXfrm>
    </dsp:sp>
    <dsp:sp modelId="{9CB55CDC-E08B-40D3-B3D5-734E3CF5C151}">
      <dsp:nvSpPr>
        <dsp:cNvPr id="0" name=""/>
        <dsp:cNvSpPr/>
      </dsp:nvSpPr>
      <dsp:spPr>
        <a:xfrm>
          <a:off x="0" y="350125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962BEC-F4F4-4EA3-A41D-2E49F9A74168}">
      <dsp:nvSpPr>
        <dsp:cNvPr id="0" name=""/>
        <dsp:cNvSpPr/>
      </dsp:nvSpPr>
      <dsp:spPr>
        <a:xfrm>
          <a:off x="360040" y="3294616"/>
          <a:ext cx="5040560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La matriz FODA</a:t>
          </a:r>
          <a:endParaRPr lang="es-UY" sz="1400" kern="1200" dirty="0"/>
        </a:p>
      </dsp:txBody>
      <dsp:txXfrm>
        <a:off x="380215" y="3314791"/>
        <a:ext cx="5000210" cy="372930"/>
      </dsp:txXfrm>
    </dsp:sp>
    <dsp:sp modelId="{81F55A4A-830C-4A29-B885-CE820A74EB72}">
      <dsp:nvSpPr>
        <dsp:cNvPr id="0" name=""/>
        <dsp:cNvSpPr/>
      </dsp:nvSpPr>
      <dsp:spPr>
        <a:xfrm>
          <a:off x="0" y="4136296"/>
          <a:ext cx="72008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DE7A91-3519-442F-92E9-F950390DFB1C}">
      <dsp:nvSpPr>
        <dsp:cNvPr id="0" name=""/>
        <dsp:cNvSpPr/>
      </dsp:nvSpPr>
      <dsp:spPr>
        <a:xfrm>
          <a:off x="360040" y="3929656"/>
          <a:ext cx="504056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400" kern="1200" dirty="0" smtClean="0"/>
            <a:t>Las estrategias</a:t>
          </a:r>
          <a:endParaRPr lang="es-UY" sz="1400" kern="1200" dirty="0"/>
        </a:p>
      </dsp:txBody>
      <dsp:txXfrm>
        <a:off x="380215" y="3949831"/>
        <a:ext cx="5000210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B5D5F47-1E3E-499F-851F-5D17EBF83753}" type="datetimeFigureOut">
              <a:rPr lang="es-ES"/>
              <a:pPr>
                <a:defRPr/>
              </a:pPr>
              <a:t>26/05/2021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13464DD-2705-4785-8A3D-097504BD0B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176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4492834-06DC-4719-B13A-B18F73719875}" type="datetimeFigureOut">
              <a:rPr lang="es-ES"/>
              <a:pPr>
                <a:defRPr/>
              </a:pPr>
              <a:t>26/05/2021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8210CF7-DE45-45E9-9302-4381ABCC146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478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044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196099-8CD3-4C28-ABD4-BEBA356F223A}" type="slidenum">
              <a:rPr lang="es-ES" smtClean="0"/>
              <a:pPr eaLnBrk="1" hangingPunct="1"/>
              <a:t>1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937138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423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CDA6C8-186D-4688-8CD1-A8ADCA435B9C}" type="slidenum">
              <a:rPr lang="es-ES" smtClean="0"/>
              <a:pPr eaLnBrk="1" hangingPunct="1"/>
              <a:t>11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748541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43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3F85A-BC7C-4FAA-9BB5-12AA098E5477}" type="slidenum">
              <a:rPr lang="es-ES" smtClean="0"/>
              <a:pPr eaLnBrk="1" hangingPunct="1"/>
              <a:t>12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557742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44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603C7B-4CD7-4564-A7D7-9119A141B89A}" type="slidenum">
              <a:rPr lang="es-ES" smtClean="0"/>
              <a:pPr eaLnBrk="1" hangingPunct="1"/>
              <a:t>13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118170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454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4CC2DE-AD08-441A-BA31-CED8700C7BB3}" type="slidenum">
              <a:rPr lang="es-ES" smtClean="0"/>
              <a:pPr eaLnBrk="1" hangingPunct="1"/>
              <a:t>14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171351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46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34D62D-2B1E-46F7-A7E9-2871C54E1341}" type="slidenum">
              <a:rPr lang="es-ES" smtClean="0"/>
              <a:pPr eaLnBrk="1" hangingPunct="1"/>
              <a:t>15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016691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47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1F91B0-3600-47DB-978B-B13772557ABE}" type="slidenum">
              <a:rPr lang="es-ES" smtClean="0"/>
              <a:pPr eaLnBrk="1" hangingPunct="1"/>
              <a:t>16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6148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48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063660-76A3-460A-936C-F3D5BB4B7928}" type="slidenum">
              <a:rPr lang="es-ES" smtClean="0"/>
              <a:pPr eaLnBrk="1" hangingPunct="1"/>
              <a:t>17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016211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49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024EC8-93EA-46FB-A762-8E726AC521CB}" type="slidenum">
              <a:rPr lang="es-ES" smtClean="0"/>
              <a:pPr eaLnBrk="1" hangingPunct="1"/>
              <a:t>18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102142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0" tIns="45625" rIns="91250" bIns="45625"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2069674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51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9611D6-6F47-42B0-8CEB-7A7AD1BA86E9}" type="slidenum">
              <a:rPr lang="es-ES" smtClean="0"/>
              <a:pPr eaLnBrk="1" hangingPunct="1"/>
              <a:t>20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40134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208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4AB3EC-EF14-4C88-AB32-41F4461EF9E5}" type="slidenum">
              <a:rPr lang="es-ES" smtClean="0"/>
              <a:pPr eaLnBrk="1" hangingPunct="1"/>
              <a:t>2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55035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52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E7B244-BB5B-4FEF-AD86-BB73D5C6D4EF}" type="slidenum">
              <a:rPr lang="es-ES" smtClean="0"/>
              <a:pPr eaLnBrk="1" hangingPunct="1"/>
              <a:t>21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174959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536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E210FF-6B9D-44AC-A8B5-499E3A9C736A}" type="slidenum">
              <a:rPr lang="es-ES" smtClean="0"/>
              <a:pPr eaLnBrk="1" hangingPunct="1"/>
              <a:t>22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4071519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218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D8BCAE-F4E6-43E6-81B2-79AEF4D98F59}" type="slidenum">
              <a:rPr lang="es-ES" smtClean="0"/>
              <a:pPr eaLnBrk="1" hangingPunct="1"/>
              <a:t>3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330475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228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5C64E0-315D-4244-86D0-1993662142F6}" type="slidenum">
              <a:rPr lang="es-ES" smtClean="0"/>
              <a:pPr eaLnBrk="1" hangingPunct="1"/>
              <a:t>4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508727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249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2C1D95-CC5E-4183-8517-C16982B4A36B}" type="slidenum">
              <a:rPr lang="es-ES" smtClean="0"/>
              <a:pPr eaLnBrk="1" hangingPunct="1"/>
              <a:t>5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849376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372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2EDEA3-8261-4A5A-B6BE-A082507C14E6}" type="slidenum">
              <a:rPr lang="es-ES" smtClean="0"/>
              <a:pPr eaLnBrk="1" hangingPunct="1"/>
              <a:t>6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88726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38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61493F-8B9F-4F9A-B52F-FF789C9077A3}" type="slidenum">
              <a:rPr lang="es-ES" smtClean="0"/>
              <a:pPr eaLnBrk="1" hangingPunct="1"/>
              <a:t>8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528983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402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336705-83E7-41B4-A1B3-F3F9761A74FE}" type="slidenum">
              <a:rPr lang="es-ES" smtClean="0"/>
              <a:pPr eaLnBrk="1" hangingPunct="1"/>
              <a:t>9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799379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UY" smtClean="0"/>
          </a:p>
        </p:txBody>
      </p:sp>
      <p:sp>
        <p:nvSpPr>
          <p:cNvPr id="141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301E12-91F4-45AE-80D3-3A29BD946CC9}" type="slidenum">
              <a:rPr lang="es-ES" smtClean="0"/>
              <a:pPr eaLnBrk="1" hangingPunct="1"/>
              <a:t>10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62762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15 Grupo"/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17 Forma libre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9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34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91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91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4425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53987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315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743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00063" y="1500188"/>
            <a:ext cx="4038600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0063" y="3838575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148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629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45691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20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6" name="5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heurón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53780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8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30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5" name="4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48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4" name="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35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2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heurón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31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43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11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033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36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1.m4a"/><Relationship Id="rId7" Type="http://schemas.openxmlformats.org/officeDocument/2006/relationships/image" Target="../media/image15.png"/><Relationship Id="rId2" Type="http://schemas.microsoft.com/office/2007/relationships/media" Target="../media/media11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3.m4a"/><Relationship Id="rId7" Type="http://schemas.openxmlformats.org/officeDocument/2006/relationships/image" Target="../media/image17.wmf"/><Relationship Id="rId2" Type="http://schemas.microsoft.com/office/2007/relationships/media" Target="../media/media13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7.xml"/><Relationship Id="rId9" Type="http://schemas.microsoft.com/office/2007/relationships/diagramDrawing" Target="../diagrams/drawing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png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8.m4a"/><Relationship Id="rId7" Type="http://schemas.openxmlformats.org/officeDocument/2006/relationships/image" Target="../media/image21.wmf"/><Relationship Id="rId2" Type="http://schemas.microsoft.com/office/2007/relationships/media" Target="../media/media18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0.m4a"/><Relationship Id="rId7" Type="http://schemas.openxmlformats.org/officeDocument/2006/relationships/image" Target="../media/image24.wmf"/><Relationship Id="rId2" Type="http://schemas.microsoft.com/office/2007/relationships/media" Target="../media/media20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11.w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4.m4a"/><Relationship Id="rId7" Type="http://schemas.openxmlformats.org/officeDocument/2006/relationships/image" Target="../media/image12.wmf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14.wmf"/><Relationship Id="rId2" Type="http://schemas.microsoft.com/office/2007/relationships/media" Target="../media/media6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4 Subtítulo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r>
              <a:rPr lang="es-ES" sz="2400" dirty="0" smtClean="0">
                <a:solidFill>
                  <a:srgbClr val="2B4A76"/>
                </a:solidFill>
              </a:rPr>
              <a:t>GESTIÓN DE CALIDAD</a:t>
            </a:r>
          </a:p>
        </p:txBody>
      </p:sp>
      <p:sp>
        <p:nvSpPr>
          <p:cNvPr id="9219" name="7 CuadroTexto"/>
          <p:cNvSpPr txBox="1">
            <a:spLocks noChangeArrowheads="1"/>
          </p:cNvSpPr>
          <p:nvPr/>
        </p:nvSpPr>
        <p:spPr bwMode="auto">
          <a:xfrm>
            <a:off x="6429375" y="6521450"/>
            <a:ext cx="271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600" b="1">
                <a:latin typeface="Constantia" pitchFamily="18" charset="0"/>
              </a:rPr>
              <a:t>Docente:</a:t>
            </a:r>
            <a:r>
              <a:rPr lang="es-ES" sz="1600" b="1" i="1">
                <a:latin typeface="Constantia" pitchFamily="18" charset="0"/>
              </a:rPr>
              <a:t>  </a:t>
            </a:r>
            <a:r>
              <a:rPr lang="es-ES" sz="1600" i="1">
                <a:latin typeface="Constantia" pitchFamily="18" charset="0"/>
              </a:rPr>
              <a:t>Gerardo Gazzano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692275" y="1700213"/>
            <a:ext cx="66960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UY" sz="4400" b="1">
                <a:solidFill>
                  <a:srgbClr val="003399"/>
                </a:solidFill>
                <a:latin typeface="Constantia" pitchFamily="18" charset="0"/>
              </a:rPr>
              <a:t>Planificación Estratégica y Operativa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>
                <a:latin typeface="Constantia" pitchFamily="18" charset="0"/>
              </a:rPr>
              <a:t>FACULTAD DE INGENIERÍA – I.I.M.P.I.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5"/>
    </mc:Choice>
    <mc:Fallback xmlns="">
      <p:transition spd="slow" advTm="741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 bwMode="auto">
          <a:xfrm>
            <a:off x="899592" y="116632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z="2900" b="0" smtClean="0">
                <a:effectLst/>
              </a:rPr>
              <a:t>Contenido de la presentación:</a:t>
            </a:r>
            <a:endParaRPr lang="es-ES_tradnl" sz="2100" smtClean="0">
              <a:effectLst/>
            </a:endParaRPr>
          </a:p>
        </p:txBody>
      </p:sp>
      <p:graphicFrame>
        <p:nvGraphicFramePr>
          <p:cNvPr id="2" name="1 Diagrama"/>
          <p:cNvGraphicFramePr/>
          <p:nvPr/>
        </p:nvGraphicFramePr>
        <p:xfrm>
          <a:off x="467544" y="980728"/>
          <a:ext cx="72008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3 Flecha izquierda"/>
          <p:cNvSpPr/>
          <p:nvPr/>
        </p:nvSpPr>
        <p:spPr>
          <a:xfrm>
            <a:off x="6372225" y="2849563"/>
            <a:ext cx="1871663" cy="57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UY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dirty="0" smtClean="0">
                <a:effectLst/>
              </a:rPr>
              <a:t>Definición ISO 9001:2015</a:t>
            </a:r>
            <a:endParaRPr lang="es-ES" dirty="0" smtClean="0">
              <a:effectLst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2316088"/>
          </a:xfrm>
          <a:solidFill>
            <a:srgbClr val="CCFF66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Tx/>
              <a:buFontTx/>
              <a:buNone/>
            </a:pPr>
            <a:r>
              <a:rPr lang="es-ES_tradnl" sz="4100" b="1" dirty="0" smtClean="0">
                <a:latin typeface="Times New Roman" pitchFamily="18" charset="0"/>
              </a:rPr>
              <a:t>Planificaci</a:t>
            </a:r>
            <a:r>
              <a:rPr lang="es-ES_tradnl" sz="4100" b="1" dirty="0" smtClean="0"/>
              <a:t>ó</a:t>
            </a:r>
            <a:r>
              <a:rPr lang="es-ES_tradnl" sz="4100" b="1" dirty="0" smtClean="0">
                <a:latin typeface="Times New Roman" pitchFamily="18" charset="0"/>
              </a:rPr>
              <a:t>n de la calidad</a:t>
            </a:r>
            <a:endParaRPr lang="es-ES_tradnl" sz="5000" b="1" dirty="0" smtClean="0">
              <a:latin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Tx/>
              <a:buFontTx/>
              <a:buNone/>
            </a:pPr>
            <a:r>
              <a:rPr lang="es-ES_tradnl" dirty="0" smtClean="0">
                <a:latin typeface="Times New Roman" pitchFamily="18" charset="0"/>
              </a:rPr>
              <a:t>parte de la gesti</a:t>
            </a:r>
            <a:r>
              <a:rPr lang="es-ES_tradnl" dirty="0" smtClean="0"/>
              <a:t>ó</a:t>
            </a:r>
            <a:r>
              <a:rPr lang="es-ES_tradnl" dirty="0" smtClean="0">
                <a:latin typeface="Times New Roman" pitchFamily="18" charset="0"/>
              </a:rPr>
              <a:t>n de la calidad orientada a  establecer los </a:t>
            </a:r>
            <a:r>
              <a:rPr lang="es-ES_tradnl" dirty="0" smtClean="0">
                <a:solidFill>
                  <a:srgbClr val="06010B"/>
                </a:solidFill>
                <a:latin typeface="Times New Roman" pitchFamily="18" charset="0"/>
              </a:rPr>
              <a:t>objetivos de la calidad</a:t>
            </a:r>
            <a:r>
              <a:rPr lang="es-ES_tradnl" dirty="0" smtClean="0">
                <a:latin typeface="Times New Roman" pitchFamily="18" charset="0"/>
              </a:rPr>
              <a:t> y a la especificaci</a:t>
            </a:r>
            <a:r>
              <a:rPr lang="es-ES_tradnl" dirty="0" smtClean="0"/>
              <a:t>ó</a:t>
            </a:r>
            <a:r>
              <a:rPr lang="es-ES_tradnl" dirty="0" smtClean="0">
                <a:latin typeface="Times New Roman" pitchFamily="18" charset="0"/>
              </a:rPr>
              <a:t>n de los </a:t>
            </a:r>
            <a:r>
              <a:rPr lang="es-ES_tradnl" dirty="0" smtClean="0">
                <a:solidFill>
                  <a:srgbClr val="06010B"/>
                </a:solidFill>
                <a:latin typeface="Times New Roman" pitchFamily="18" charset="0"/>
              </a:rPr>
              <a:t>procesos</a:t>
            </a:r>
            <a:r>
              <a:rPr lang="es-ES_tradnl" dirty="0" smtClean="0">
                <a:latin typeface="Times New Roman" pitchFamily="18" charset="0"/>
              </a:rPr>
              <a:t> operativos necesarios y de los recursos</a:t>
            </a:r>
          </a:p>
          <a:p>
            <a:pPr marL="342900" indent="-342900" algn="ctr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Tx/>
              <a:buFontTx/>
              <a:buNone/>
            </a:pPr>
            <a:r>
              <a:rPr lang="es-ES_tradnl" dirty="0" smtClean="0">
                <a:latin typeface="Times New Roman" pitchFamily="18" charset="0"/>
              </a:rPr>
              <a:t>relacionados para lograr los objetivos de la calidad</a:t>
            </a:r>
            <a:endParaRPr lang="es-ES_tradnl" b="1" dirty="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533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sz="2700" dirty="0" smtClean="0">
                <a:effectLst/>
                <a:cs typeface="Times New Roman" pitchFamily="18" charset="0"/>
              </a:rPr>
              <a:t>Planificación (capítulo 6 en ISO 9001:2015)</a:t>
            </a:r>
            <a:endParaRPr lang="es-ES_tradnl" sz="2700" dirty="0" smtClean="0">
              <a:effectLst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666383652"/>
              </p:ext>
            </p:extLst>
          </p:nvPr>
        </p:nvGraphicFramePr>
        <p:xfrm>
          <a:off x="683568" y="1052736"/>
          <a:ext cx="792088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363272" cy="88235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_tradnl" sz="3700" b="0" dirty="0" smtClean="0">
                <a:effectLst/>
              </a:rPr>
              <a:t/>
            </a:r>
            <a:br>
              <a:rPr lang="es-ES_tradnl" sz="3700" b="0" dirty="0" smtClean="0">
                <a:effectLst/>
              </a:rPr>
            </a:br>
            <a:r>
              <a:rPr lang="es-ES_tradnl" sz="3700" b="0" dirty="0" smtClean="0">
                <a:effectLst/>
              </a:rPr>
              <a:t>6.2 Objetivos de calidad y planificación para lograrlos</a:t>
            </a:r>
            <a:r>
              <a:rPr lang="es-ES_tradnl" sz="3700" dirty="0" smtClean="0">
                <a:effectLst/>
              </a:rPr>
              <a:t> </a:t>
            </a:r>
            <a:br>
              <a:rPr lang="es-ES_tradnl" sz="3700" dirty="0" smtClean="0">
                <a:effectLst/>
              </a:rPr>
            </a:br>
            <a:endParaRPr lang="es-ES_tradnl" sz="3700" b="0" dirty="0" smtClean="0">
              <a:effectLst/>
            </a:endParaRPr>
          </a:p>
        </p:txBody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xfrm>
            <a:off x="381000" y="1219200"/>
            <a:ext cx="8763000" cy="5105400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r>
              <a:rPr lang="es-ES_tradnl" sz="2400" b="1" smtClean="0"/>
              <a:t>6.2.1 Se deben establecer objetivos de calidad para las funciones y niveles pertinentes y los procesos necesarios para el SGC</a:t>
            </a:r>
            <a:endParaRPr lang="es-ES_tradnl" sz="2000" b="1" smtClean="0"/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r>
              <a:rPr lang="es-ES_tradnl" sz="2000" smtClean="0"/>
              <a:t>	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r>
              <a:rPr lang="es-ES_tradnl" sz="2000" smtClean="0"/>
              <a:t>	</a:t>
            </a:r>
            <a:r>
              <a:rPr lang="es-ES_tradnl" sz="2400" b="1" smtClean="0"/>
              <a:t>Los objetivos de calidad deben, entre otras cosas: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_tradnl" sz="600" b="1" smtClean="0"/>
          </a:p>
          <a:p>
            <a:pPr marL="342900" indent="-342900">
              <a:lnSpc>
                <a:spcPct val="90000"/>
              </a:lnSpc>
            </a:pPr>
            <a:r>
              <a:rPr lang="es-ES_tradnl" sz="2400" smtClean="0"/>
              <a:t>Ser coherentes con la Política de Calidad </a:t>
            </a:r>
          </a:p>
          <a:p>
            <a:pPr marL="342900" indent="-342900">
              <a:lnSpc>
                <a:spcPct val="90000"/>
              </a:lnSpc>
            </a:pPr>
            <a:r>
              <a:rPr lang="es-ES_tradnl" sz="2400" smtClean="0"/>
              <a:t>Ser medibles</a:t>
            </a:r>
          </a:p>
          <a:p>
            <a:pPr marL="342900" indent="-342900">
              <a:lnSpc>
                <a:spcPct val="90000"/>
              </a:lnSpc>
            </a:pPr>
            <a:r>
              <a:rPr lang="es-ES_tradnl" sz="2400" smtClean="0"/>
              <a:t>Ser objeto de seguimiento</a:t>
            </a:r>
          </a:p>
          <a:p>
            <a:pPr marL="342900" indent="-342900">
              <a:lnSpc>
                <a:spcPct val="90000"/>
              </a:lnSpc>
            </a:pPr>
            <a:r>
              <a:rPr lang="es-ES_tradnl" sz="2400" smtClean="0"/>
              <a:t>Comunicarse</a:t>
            </a:r>
          </a:p>
          <a:p>
            <a:pPr marL="342900" indent="-342900">
              <a:lnSpc>
                <a:spcPct val="90000"/>
              </a:lnSpc>
            </a:pPr>
            <a:r>
              <a:rPr lang="es-ES_tradnl" sz="2400" smtClean="0"/>
              <a:t>Actualizarse, según corresponda 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_tradnl" sz="2000" smtClean="0"/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4356100" y="5373688"/>
          <a:ext cx="85725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1" name="Imagen" r:id="rId6" imgW="857143" imgH="961905" progId="MS_ClipArt_Gallery.2">
                  <p:embed/>
                </p:oleObj>
              </mc:Choice>
              <mc:Fallback>
                <p:oleObj name="Imagen" r:id="rId6" imgW="857143" imgH="961905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5373688"/>
                        <a:ext cx="857250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mtClean="0">
                <a:effectLst/>
              </a:rPr>
              <a:t>Objetivos de calidad</a:t>
            </a:r>
            <a:endParaRPr lang="es-MX" smtClean="0">
              <a:effectLst/>
            </a:endParaRPr>
          </a:p>
        </p:txBody>
      </p:sp>
      <p:sp>
        <p:nvSpPr>
          <p:cNvPr id="55299" name="Rectangle 3"/>
          <p:cNvSpPr>
            <a:spLocks noGrp="1"/>
          </p:cNvSpPr>
          <p:nvPr>
            <p:ph type="body" idx="4294967295"/>
          </p:nvPr>
        </p:nvSpPr>
        <p:spPr>
          <a:xfrm>
            <a:off x="1371600" y="4149725"/>
            <a:ext cx="7772400" cy="2168525"/>
          </a:xfrm>
        </p:spPr>
        <p:txBody>
          <a:bodyPr/>
          <a:lstStyle/>
          <a:p>
            <a:pPr marL="342900" indent="-342900"/>
            <a:r>
              <a:rPr lang="es-ES_tradnl" smtClean="0"/>
              <a:t>Surgen de la política de calidad</a:t>
            </a:r>
          </a:p>
          <a:p>
            <a:pPr marL="342900" indent="-342900"/>
            <a:r>
              <a:rPr lang="es-ES_tradnl" smtClean="0"/>
              <a:t>Son medibles</a:t>
            </a:r>
          </a:p>
          <a:p>
            <a:pPr marL="342900" indent="-342900"/>
            <a:r>
              <a:rPr lang="es-ES_tradnl" smtClean="0"/>
              <a:t>Son alcanzables en cierto tiempo</a:t>
            </a:r>
            <a:endParaRPr lang="es-MX" smtClean="0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971550" y="1628775"/>
            <a:ext cx="68405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_tradnl" sz="3600" b="1">
                <a:solidFill>
                  <a:srgbClr val="3046E6"/>
                </a:solidFill>
                <a:latin typeface="Times New Roman" pitchFamily="18" charset="0"/>
              </a:rPr>
              <a:t>Algo ambicionado o pretendido,</a:t>
            </a:r>
          </a:p>
          <a:p>
            <a:pPr algn="ctr" eaLnBrk="1" hangingPunct="1"/>
            <a:r>
              <a:rPr lang="es-ES_tradnl" sz="3600" b="1">
                <a:solidFill>
                  <a:srgbClr val="3046E6"/>
                </a:solidFill>
                <a:latin typeface="Times New Roman" pitchFamily="18" charset="0"/>
              </a:rPr>
              <a:t> relacionado con la calidad</a:t>
            </a:r>
            <a:endParaRPr lang="es-MX" sz="3600" b="1">
              <a:solidFill>
                <a:srgbClr val="3046E6"/>
              </a:solidFill>
              <a:latin typeface="Times New Roman" pitchFamily="18" charset="0"/>
            </a:endParaRPr>
          </a:p>
        </p:txBody>
      </p:sp>
      <p:pic>
        <p:nvPicPr>
          <p:cNvPr id="55301" name="Picture 5" descr="uc4agrvz[1]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2855913"/>
            <a:ext cx="1512888" cy="1046162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body" idx="1"/>
          </p:nvPr>
        </p:nvSpPr>
        <p:spPr>
          <a:xfrm>
            <a:off x="468313" y="765175"/>
            <a:ext cx="7772400" cy="4114800"/>
          </a:xfrm>
        </p:spPr>
        <p:txBody>
          <a:bodyPr/>
          <a:lstStyle/>
          <a:p>
            <a:pPr marL="342900" indent="-342900">
              <a:buFont typeface="Wingdings 3" pitchFamily="18" charset="2"/>
              <a:buNone/>
            </a:pPr>
            <a:r>
              <a:rPr lang="es-ES_tradnl" sz="2800" b="1" dirty="0" smtClean="0"/>
              <a:t>6.2.2 Al planificar cómo lograr los objetivos, la organización debe determinar: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sz="2400" dirty="0" smtClean="0"/>
              <a:t>	</a:t>
            </a:r>
          </a:p>
          <a:p>
            <a:pPr marL="342900" indent="-342900">
              <a:spcAft>
                <a:spcPts val="1200"/>
              </a:spcAft>
            </a:pPr>
            <a:r>
              <a:rPr lang="es-ES_tradnl" sz="2800" dirty="0" smtClean="0"/>
              <a:t>Qué se va a hacer</a:t>
            </a:r>
          </a:p>
          <a:p>
            <a:pPr marL="342900" indent="-342900">
              <a:spcAft>
                <a:spcPts val="1200"/>
              </a:spcAft>
            </a:pPr>
            <a:r>
              <a:rPr lang="es-ES_tradnl" sz="2800" dirty="0" smtClean="0"/>
              <a:t>Qué recursos se requerirán</a:t>
            </a:r>
          </a:p>
          <a:p>
            <a:pPr marL="342900" indent="-342900">
              <a:spcAft>
                <a:spcPts val="1200"/>
              </a:spcAft>
            </a:pPr>
            <a:r>
              <a:rPr lang="es-ES_tradnl" sz="2800" dirty="0" smtClean="0"/>
              <a:t>Quién será responsable</a:t>
            </a:r>
          </a:p>
          <a:p>
            <a:pPr marL="342900" indent="-342900">
              <a:spcAft>
                <a:spcPts val="1200"/>
              </a:spcAft>
            </a:pPr>
            <a:r>
              <a:rPr lang="es-ES_tradnl" sz="2800" dirty="0" smtClean="0"/>
              <a:t>Cuándo se finalizará</a:t>
            </a:r>
          </a:p>
          <a:p>
            <a:pPr marL="342900" indent="-342900">
              <a:spcAft>
                <a:spcPts val="1200"/>
              </a:spcAft>
            </a:pPr>
            <a:r>
              <a:rPr lang="es-ES_tradnl" sz="2800" dirty="0" smtClean="0"/>
              <a:t>Cómo se evaluarán los resultados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148065"/>
              </p:ext>
            </p:extLst>
          </p:nvPr>
        </p:nvGraphicFramePr>
        <p:xfrm>
          <a:off x="6804248" y="1844824"/>
          <a:ext cx="2159000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8" name="Imagen" r:id="rId6" imgW="3709988" imgH="2963863" progId="MS_ClipArt_Gallery.2">
                  <p:embed/>
                </p:oleObj>
              </mc:Choice>
              <mc:Fallback>
                <p:oleObj name="Imagen" r:id="rId6" imgW="3709988" imgH="2963863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844824"/>
                        <a:ext cx="2159000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/>
          </p:cNvSpPr>
          <p:nvPr>
            <p:ph type="title"/>
          </p:nvPr>
        </p:nvSpPr>
        <p:spPr bwMode="auto">
          <a:xfrm>
            <a:off x="250825" y="549275"/>
            <a:ext cx="8353425" cy="665163"/>
          </a:xfrm>
        </p:spPr>
        <p:txBody>
          <a:bodyPr wrap="square" lIns="90488" tIns="44450" rIns="90488" bIns="44450" numCol="1" anchorCtr="0" compatLnSpc="1">
            <a:prstTxWarp prst="textNoShape">
              <a:avLst/>
            </a:prstTxWarp>
          </a:bodyPr>
          <a:lstStyle/>
          <a:p>
            <a:pPr defTabSz="762000">
              <a:defRPr/>
            </a:pPr>
            <a:r>
              <a:rPr lang="es-ES_tradnl" sz="2900" smtClean="0">
                <a:effectLst/>
              </a:rPr>
              <a:t>MMC: PLANEAMIENTO ESTRATÉGICO</a:t>
            </a:r>
          </a:p>
        </p:txBody>
      </p:sp>
      <p:sp>
        <p:nvSpPr>
          <p:cNvPr id="57347" name="Rectangle 4"/>
          <p:cNvSpPr>
            <a:spLocks noGrp="1"/>
          </p:cNvSpPr>
          <p:nvPr>
            <p:ph type="body" idx="1"/>
          </p:nvPr>
        </p:nvSpPr>
        <p:spPr>
          <a:xfrm>
            <a:off x="228600" y="1389063"/>
            <a:ext cx="8447088" cy="4859337"/>
          </a:xfrm>
          <a:noFill/>
        </p:spPr>
        <p:txBody>
          <a:bodyPr lIns="90488" tIns="44450" rIns="90488" bIns="44450"/>
          <a:lstStyle/>
          <a:p>
            <a:pPr marL="342900" indent="-342900" defTabSz="762000">
              <a:spcAft>
                <a:spcPts val="1200"/>
              </a:spcAft>
            </a:pPr>
            <a:r>
              <a:rPr lang="es-ES_tradnl" dirty="0" smtClean="0"/>
              <a:t>¿Cómo se establecen </a:t>
            </a:r>
            <a:r>
              <a:rPr lang="es-ES_tradnl" dirty="0" smtClean="0">
                <a:solidFill>
                  <a:srgbClr val="0066CC"/>
                </a:solidFill>
              </a:rPr>
              <a:t>los planes estratégicos</a:t>
            </a:r>
            <a:r>
              <a:rPr lang="es-ES_tradnl" dirty="0" smtClean="0"/>
              <a:t>?</a:t>
            </a:r>
          </a:p>
          <a:p>
            <a:pPr marL="342900" indent="-342900" defTabSz="762000">
              <a:spcAft>
                <a:spcPts val="1200"/>
              </a:spcAft>
            </a:pPr>
            <a:r>
              <a:rPr lang="es-ES_tradnl" dirty="0" smtClean="0"/>
              <a:t>¿Cuán </a:t>
            </a:r>
            <a:r>
              <a:rPr lang="es-ES_tradnl" dirty="0" smtClean="0">
                <a:solidFill>
                  <a:srgbClr val="0066CC"/>
                </a:solidFill>
              </a:rPr>
              <a:t>integrados y participativos</a:t>
            </a:r>
            <a:r>
              <a:rPr lang="es-ES_tradnl" dirty="0" smtClean="0">
                <a:solidFill>
                  <a:srgbClr val="7FFF00"/>
                </a:solidFill>
              </a:rPr>
              <a:t> </a:t>
            </a:r>
            <a:r>
              <a:rPr lang="es-ES_tradnl" dirty="0" smtClean="0"/>
              <a:t>son? ¿Cómo integran al </a:t>
            </a:r>
            <a:r>
              <a:rPr lang="es-ES_tradnl" dirty="0" smtClean="0">
                <a:solidFill>
                  <a:srgbClr val="0066CC"/>
                </a:solidFill>
              </a:rPr>
              <a:t>personal, usuarios y proveedores</a:t>
            </a:r>
            <a:r>
              <a:rPr lang="es-ES_tradnl" dirty="0" smtClean="0"/>
              <a:t>?</a:t>
            </a:r>
          </a:p>
          <a:p>
            <a:pPr marL="342900" indent="-342900" defTabSz="762000">
              <a:spcAft>
                <a:spcPts val="1200"/>
              </a:spcAft>
            </a:pPr>
            <a:r>
              <a:rPr lang="es-ES_tradnl" dirty="0" smtClean="0"/>
              <a:t>¿Incluye un diagnóstico realista de lo que </a:t>
            </a:r>
            <a:r>
              <a:rPr lang="es-ES_tradnl" dirty="0" smtClean="0">
                <a:solidFill>
                  <a:srgbClr val="FC0128"/>
                </a:solidFill>
              </a:rPr>
              <a:t>favorece </a:t>
            </a:r>
            <a:r>
              <a:rPr lang="es-ES_tradnl" dirty="0" smtClean="0"/>
              <a:t>o </a:t>
            </a:r>
            <a:r>
              <a:rPr lang="es-ES_tradnl" dirty="0" smtClean="0">
                <a:solidFill>
                  <a:srgbClr val="FC0128"/>
                </a:solidFill>
              </a:rPr>
              <a:t>detiene </a:t>
            </a:r>
            <a:r>
              <a:rPr lang="es-ES_tradnl" dirty="0" smtClean="0"/>
              <a:t>el proceso de mejora continua de la calidad en la organización?</a:t>
            </a:r>
          </a:p>
        </p:txBody>
      </p:sp>
      <p:pic>
        <p:nvPicPr>
          <p:cNvPr id="57348" name="Picture 6" descr="equip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7670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9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 bwMode="auto">
          <a:xfrm>
            <a:off x="0" y="260350"/>
            <a:ext cx="8658225" cy="981075"/>
          </a:xfrm>
        </p:spPr>
        <p:txBody>
          <a:bodyPr wrap="square" lIns="90488" tIns="44450" rIns="90488" bIns="44450" numCol="1" anchorCtr="0" compatLnSpc="1">
            <a:prstTxWarp prst="textNoShape">
              <a:avLst/>
            </a:prstTxWarp>
          </a:bodyPr>
          <a:lstStyle/>
          <a:p>
            <a:pPr defTabSz="762000">
              <a:defRPr/>
            </a:pPr>
            <a:r>
              <a:rPr lang="es-ES_tradnl" sz="2900" smtClean="0">
                <a:effectLst/>
              </a:rPr>
              <a:t>PLANEAMIENTO OPERATIVO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xfrm>
            <a:off x="327025" y="1054100"/>
            <a:ext cx="8474075" cy="3975100"/>
          </a:xfrm>
          <a:noFill/>
        </p:spPr>
        <p:txBody>
          <a:bodyPr lIns="90488" tIns="44450" rIns="90488" bIns="44450"/>
          <a:lstStyle/>
          <a:p>
            <a:pPr marL="342900" indent="-342900" defTabSz="762000"/>
            <a:r>
              <a:rPr lang="es-ES_tradnl" smtClean="0"/>
              <a:t>¿Cómo se traducen los grandes lineamientos estratégicos a las </a:t>
            </a:r>
            <a:r>
              <a:rPr lang="es-ES_tradnl" smtClean="0">
                <a:solidFill>
                  <a:srgbClr val="0066CC"/>
                </a:solidFill>
              </a:rPr>
              <a:t>actividades específicas</a:t>
            </a:r>
            <a:r>
              <a:rPr lang="es-ES_tradnl" smtClean="0"/>
              <a:t>? ¿Se han definido los </a:t>
            </a:r>
            <a:r>
              <a:rPr lang="es-ES_tradnl" smtClean="0">
                <a:solidFill>
                  <a:srgbClr val="0066CC"/>
                </a:solidFill>
              </a:rPr>
              <a:t>¿qué, quién, cómo, cuándo, dónde y con qué?</a:t>
            </a:r>
          </a:p>
          <a:p>
            <a:pPr marL="342900" indent="-342900" defTabSz="762000"/>
            <a:r>
              <a:rPr lang="es-ES_tradnl" smtClean="0"/>
              <a:t>¿Cómo se </a:t>
            </a:r>
            <a:r>
              <a:rPr lang="es-ES_tradnl" smtClean="0">
                <a:solidFill>
                  <a:schemeClr val="accent2"/>
                </a:solidFill>
              </a:rPr>
              <a:t>dan a conocer</a:t>
            </a:r>
            <a:r>
              <a:rPr lang="es-ES_tradnl" smtClean="0"/>
              <a:t>, </a:t>
            </a:r>
            <a:r>
              <a:rPr lang="es-ES_tradnl" smtClean="0">
                <a:solidFill>
                  <a:srgbClr val="F76681"/>
                </a:solidFill>
              </a:rPr>
              <a:t>se controlan</a:t>
            </a:r>
            <a:r>
              <a:rPr lang="es-ES_tradnl" smtClean="0">
                <a:solidFill>
                  <a:srgbClr val="FAFD00"/>
                </a:solidFill>
              </a:rPr>
              <a:t> </a:t>
            </a:r>
            <a:r>
              <a:rPr lang="es-ES_tradnl" smtClean="0"/>
              <a:t>y </a:t>
            </a:r>
            <a:r>
              <a:rPr lang="es-ES_tradnl" smtClean="0">
                <a:solidFill>
                  <a:srgbClr val="0066FF"/>
                </a:solidFill>
              </a:rPr>
              <a:t>evalúan</a:t>
            </a:r>
            <a:r>
              <a:rPr lang="es-ES_tradnl" smtClean="0"/>
              <a:t> esos planes, programas y proyectos a todo el personal?</a:t>
            </a:r>
          </a:p>
        </p:txBody>
      </p:sp>
      <p:pic>
        <p:nvPicPr>
          <p:cNvPr id="58372" name="Picture 6" descr="PLAN_ESTRATEG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221163"/>
            <a:ext cx="19050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 bwMode="auto">
          <a:xfrm>
            <a:off x="899592" y="116632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z="2900" b="0" smtClean="0">
                <a:effectLst/>
              </a:rPr>
              <a:t>Contenido de la presentación:</a:t>
            </a:r>
            <a:endParaRPr lang="es-ES_tradnl" sz="2100" smtClean="0">
              <a:effectLst/>
            </a:endParaRPr>
          </a:p>
        </p:txBody>
      </p:sp>
      <p:graphicFrame>
        <p:nvGraphicFramePr>
          <p:cNvPr id="2" name="1 Diagrama"/>
          <p:cNvGraphicFramePr/>
          <p:nvPr/>
        </p:nvGraphicFramePr>
        <p:xfrm>
          <a:off x="467544" y="980728"/>
          <a:ext cx="72008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3 Flecha izquierda"/>
          <p:cNvSpPr/>
          <p:nvPr/>
        </p:nvSpPr>
        <p:spPr>
          <a:xfrm>
            <a:off x="6384925" y="3573463"/>
            <a:ext cx="1871663" cy="57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UY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11560" y="-27384"/>
            <a:ext cx="7772400" cy="569441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_tradnl" dirty="0" smtClean="0">
                <a:effectLst/>
              </a:rPr>
              <a:t>Descripción del proceso</a:t>
            </a:r>
            <a:endParaRPr lang="es-ES" dirty="0" smtClean="0">
              <a:effectLst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6500"/>
            <a:ext cx="7056784" cy="565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9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ctrTitle"/>
          </p:nvPr>
        </p:nvSpPr>
        <p:spPr bwMode="auto">
          <a:xfrm>
            <a:off x="899592" y="116632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sz="2900" b="0" smtClean="0">
                <a:effectLst/>
              </a:rPr>
              <a:t>Contenido de la presentación:</a:t>
            </a:r>
            <a:endParaRPr lang="es-ES_tradnl" sz="2100" smtClean="0">
              <a:effectLst/>
            </a:endParaRPr>
          </a:p>
        </p:txBody>
      </p:sp>
      <p:graphicFrame>
        <p:nvGraphicFramePr>
          <p:cNvPr id="2" name="1 Diagrama"/>
          <p:cNvGraphicFramePr/>
          <p:nvPr/>
        </p:nvGraphicFramePr>
        <p:xfrm>
          <a:off x="467544" y="980728"/>
          <a:ext cx="72008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3 Flecha izquierda"/>
          <p:cNvSpPr/>
          <p:nvPr/>
        </p:nvSpPr>
        <p:spPr>
          <a:xfrm>
            <a:off x="6486525" y="2273300"/>
            <a:ext cx="1871663" cy="5762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UY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/>
          </p:cNvSpPr>
          <p:nvPr>
            <p:ph type="title"/>
          </p:nvPr>
        </p:nvSpPr>
        <p:spPr bwMode="auto">
          <a:xfrm>
            <a:off x="2627313" y="185738"/>
            <a:ext cx="6248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_tradnl" smtClean="0">
                <a:effectLst/>
              </a:rPr>
              <a:t>Planificación Estratégica</a:t>
            </a:r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2268538" y="1484313"/>
            <a:ext cx="6553200" cy="4114800"/>
          </a:xfrm>
        </p:spPr>
        <p:txBody>
          <a:bodyPr/>
          <a:lstStyle/>
          <a:p>
            <a:pPr marL="342900" indent="-342900"/>
            <a:r>
              <a:rPr lang="es-ES" sz="2300" smtClean="0"/>
              <a:t>El planeamiento estratégico es el programa general para definir y lograr las metas a largo plazo de una organización</a:t>
            </a:r>
          </a:p>
          <a:p>
            <a:pPr marL="342900" indent="-342900"/>
            <a:r>
              <a:rPr lang="es-ES" sz="2300" smtClean="0"/>
              <a:t>Implica la movilización de empeños y recursos.</a:t>
            </a:r>
          </a:p>
          <a:p>
            <a:pPr marL="342900" indent="-342900"/>
            <a:r>
              <a:rPr lang="es-ES" sz="2300" smtClean="0"/>
              <a:t>Es un plan a largo plazo, interdepartamental, adepta al cambio y por proyectos especiales.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/>
        </p:nvGraphicFramePr>
        <p:xfrm>
          <a:off x="0" y="620713"/>
          <a:ext cx="2382838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0" name="Imagen" r:id="rId6" imgW="3247313" imgH="5879194" progId="MS_ClipArt_Gallery.2">
                  <p:embed/>
                </p:oleObj>
              </mc:Choice>
              <mc:Fallback>
                <p:oleObj name="Imagen" r:id="rId6" imgW="3247313" imgH="5879194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713"/>
                        <a:ext cx="2382838" cy="431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45" name="Picture 6" descr="Plan estrategico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125913"/>
            <a:ext cx="4319588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609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_tradnl" smtClean="0">
                <a:effectLst/>
              </a:rPr>
              <a:t>Planificación Operativa</a:t>
            </a:r>
            <a:endParaRPr lang="es-ES" smtClean="0">
              <a:effectLst/>
            </a:endParaRPr>
          </a:p>
        </p:txBody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>
          <a:xfrm>
            <a:off x="684213" y="981075"/>
            <a:ext cx="7848600" cy="1223963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r>
              <a:rPr lang="es-ES_tradnl" sz="2400" smtClean="0">
                <a:cs typeface="Times New Roman" pitchFamily="18" charset="0"/>
              </a:rPr>
              <a:t>La planificación nos permite bajar de las metas y objetivos generales de la organización, a las actividades que se realizan en ella.</a:t>
            </a:r>
            <a:endParaRPr lang="es-ES" sz="2400" smtClean="0"/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" sz="2300" smtClean="0"/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r>
              <a:rPr lang="es-ES" sz="2300" smtClean="0"/>
              <a:t>Especifica las actividades a desarrollar para alcanzar las metas anuales, debidamente alineadas con los objetivos de mediano y largo plazo.</a:t>
            </a:r>
          </a:p>
        </p:txBody>
      </p:sp>
      <p:pic>
        <p:nvPicPr>
          <p:cNvPr id="62468" name="Picture 6" descr="plan operativ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681413"/>
            <a:ext cx="4651375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406946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s-ES_tradnl" sz="2400" dirty="0" smtClean="0">
                <a:effectLst/>
              </a:rPr>
              <a:t>LA FORMA DEL PLAN OPERATIVO</a:t>
            </a:r>
          </a:p>
        </p:txBody>
      </p:sp>
      <p:graphicFrame>
        <p:nvGraphicFramePr>
          <p:cNvPr id="63491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79388" y="981075"/>
          <a:ext cx="8602662" cy="483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6" name="Documento" r:id="rId6" imgW="7807452" imgH="4126992" progId="Word.Document.8">
                  <p:embed/>
                </p:oleObj>
              </mc:Choice>
              <mc:Fallback>
                <p:oleObj name="Documento" r:id="rId6" imgW="7807452" imgH="4126992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981075"/>
                        <a:ext cx="8602662" cy="483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400" dirty="0" smtClean="0"/>
              <a:t>Fin de esta presentación</a:t>
            </a:r>
            <a:endParaRPr lang="es-UY" sz="24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979712" y="2472523"/>
            <a:ext cx="50405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s-UY" sz="4400" b="1" dirty="0" smtClean="0">
                <a:latin typeface="Vivaldi" pitchFamily="66" charset="0"/>
              </a:rPr>
              <a:t>Muchas gracias</a:t>
            </a:r>
            <a:endParaRPr lang="es-UY" sz="4400" b="1" dirty="0">
              <a:latin typeface="Vivaldi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6021288"/>
            <a:ext cx="1451429" cy="511299"/>
          </a:xfrm>
          <a:prstGeom prst="rect">
            <a:avLst/>
          </a:prstGeom>
        </p:spPr>
      </p:pic>
      <p:sp>
        <p:nvSpPr>
          <p:cNvPr id="6" name="Pentágono 5">
            <a:hlinkClick r:id="rId3" action="ppaction://hlinksldjump"/>
          </p:cNvPr>
          <p:cNvSpPr/>
          <p:nvPr/>
        </p:nvSpPr>
        <p:spPr>
          <a:xfrm flipH="1">
            <a:off x="1115616" y="4456587"/>
            <a:ext cx="2376264" cy="792088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Volver al </a:t>
            </a:r>
            <a:r>
              <a:rPr lang="es-MX" dirty="0" smtClean="0">
                <a:hlinkClick r:id="rId3" action="ppaction://hlinksldjump"/>
              </a:rPr>
              <a:t>inicio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6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"/>
    </mc:Choice>
    <mc:Fallback xmlns="">
      <p:transition spd="slow" advTm="347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UY" smtClean="0">
                <a:effectLst/>
              </a:rPr>
              <a:t>Proceso de</a:t>
            </a:r>
            <a:r>
              <a:rPr lang="es-UY" b="0" smtClean="0">
                <a:effectLst/>
              </a:rPr>
              <a:t> </a:t>
            </a:r>
            <a:r>
              <a:rPr lang="es-UY" b="0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Planificación Estratégica</a:t>
            </a:r>
            <a:endParaRPr lang="es-UY" smtClean="0">
              <a:effectLst/>
            </a:endParaRPr>
          </a:p>
        </p:txBody>
      </p:sp>
      <p:graphicFrame>
        <p:nvGraphicFramePr>
          <p:cNvPr id="30723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641475" y="1646238"/>
          <a:ext cx="5175250" cy="429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4" name="Imagen" r:id="rId6" imgW="2286000" imgH="1826427" progId="MS_ClipArt_Gallery.2">
                  <p:embed/>
                </p:oleObj>
              </mc:Choice>
              <mc:Fallback>
                <p:oleObj name="Imagen" r:id="rId6" imgW="2286000" imgH="1826427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475" y="1646238"/>
                        <a:ext cx="5175250" cy="429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Rectangle 4"/>
          <p:cNvSpPr>
            <a:spLocks noGrp="1"/>
          </p:cNvSpPr>
          <p:nvPr>
            <p:ph type="body" sz="half" idx="2"/>
          </p:nvPr>
        </p:nvSpPr>
        <p:spPr>
          <a:xfrm>
            <a:off x="6084888" y="2133600"/>
            <a:ext cx="2667000" cy="1539875"/>
          </a:xfrm>
        </p:spPr>
        <p:txBody>
          <a:bodyPr/>
          <a:lstStyle/>
          <a:p>
            <a:pPr marL="342900" indent="-342900" algn="r">
              <a:buFont typeface="Wingdings 3" pitchFamily="18" charset="2"/>
              <a:buNone/>
            </a:pPr>
            <a:r>
              <a:rPr lang="es-UY" sz="2100" smtClean="0"/>
              <a:t>Se trata de ir construyendo esta “pirámide” 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348038" y="1916113"/>
            <a:ext cx="1387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  <a:flatTx/>
          </a:bodyPr>
          <a:lstStyle/>
          <a:p>
            <a:pPr eaLnBrk="0" hangingPunct="0">
              <a:defRPr/>
            </a:pPr>
            <a:r>
              <a:rPr lang="es-ES_tradnl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VISION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3419475" y="2708275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  <a:flatTx/>
          </a:bodyPr>
          <a:lstStyle/>
          <a:p>
            <a:pPr eaLnBrk="0" hangingPunct="0">
              <a:defRPr/>
            </a:pPr>
            <a:r>
              <a:rPr lang="es-ES_tradnl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MISION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2411413" y="3500438"/>
            <a:ext cx="38957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  <a:flatTx/>
          </a:bodyPr>
          <a:lstStyle/>
          <a:p>
            <a:pPr eaLnBrk="0" hangingPunct="0">
              <a:defRPr/>
            </a:pPr>
            <a:r>
              <a:rPr lang="es-ES_tradnl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OBJETIVOS Y METAS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2843213" y="4437063"/>
            <a:ext cx="2711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  <a:flatTx/>
          </a:bodyPr>
          <a:lstStyle/>
          <a:p>
            <a:pPr eaLnBrk="0" hangingPunct="0">
              <a:defRPr/>
            </a:pPr>
            <a:r>
              <a:rPr lang="es-ES_tradnl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ESTRATEGIAS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284413" y="5307013"/>
            <a:ext cx="37195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  <a:flatTx/>
          </a:bodyPr>
          <a:lstStyle/>
          <a:p>
            <a:pPr eaLnBrk="0" hangingPunct="0">
              <a:defRPr/>
            </a:pPr>
            <a:r>
              <a:rPr lang="es-ES_tradnl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PLANES DE ACCION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8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9477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smtClean="0">
                <a:effectLst/>
              </a:rPr>
              <a:t>Breves Definiciones:</a:t>
            </a:r>
          </a:p>
        </p:txBody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xfrm>
            <a:off x="228600" y="1412875"/>
            <a:ext cx="8915400" cy="4038600"/>
          </a:xfrm>
        </p:spPr>
        <p:txBody>
          <a:bodyPr/>
          <a:lstStyle/>
          <a:p>
            <a:pPr marL="342900" indent="-342900"/>
            <a:r>
              <a:rPr lang="es-UY" sz="2300" b="1" smtClean="0">
                <a:solidFill>
                  <a:schemeClr val="accent2"/>
                </a:solidFill>
              </a:rPr>
              <a:t>VISION:</a:t>
            </a:r>
            <a:r>
              <a:rPr lang="es-UY" sz="2300" smtClean="0"/>
              <a:t> Hacia dónde vamos</a:t>
            </a:r>
            <a:endParaRPr lang="es-UY" sz="2300" b="1" smtClean="0"/>
          </a:p>
          <a:p>
            <a:pPr marL="342900" indent="-342900"/>
            <a:r>
              <a:rPr lang="es-UY" sz="2300" b="1" smtClean="0">
                <a:solidFill>
                  <a:schemeClr val="accent2"/>
                </a:solidFill>
              </a:rPr>
              <a:t>MISION:</a:t>
            </a:r>
            <a:r>
              <a:rPr lang="es-UY" sz="2300" b="1" smtClean="0"/>
              <a:t> </a:t>
            </a:r>
            <a:r>
              <a:rPr lang="es-UY" sz="2300" smtClean="0"/>
              <a:t>Lo que hacemos y nuestras cualidades</a:t>
            </a:r>
          </a:p>
          <a:p>
            <a:pPr marL="342900" indent="-342900"/>
            <a:r>
              <a:rPr lang="es-UY" sz="2300" b="1" smtClean="0">
                <a:solidFill>
                  <a:schemeClr val="accent2"/>
                </a:solidFill>
              </a:rPr>
              <a:t>META:</a:t>
            </a:r>
            <a:r>
              <a:rPr lang="es-UY" sz="2300" smtClean="0"/>
              <a:t> Resultado deseado (cuantitativa)</a:t>
            </a:r>
          </a:p>
          <a:p>
            <a:pPr marL="342900" indent="-342900"/>
            <a:r>
              <a:rPr lang="es-UY" sz="2300" b="1" smtClean="0">
                <a:solidFill>
                  <a:schemeClr val="accent2"/>
                </a:solidFill>
              </a:rPr>
              <a:t>OBJETIVOS:</a:t>
            </a:r>
            <a:r>
              <a:rPr lang="es-UY" sz="2300" smtClean="0"/>
              <a:t> Lo que queremos alcanzar (cualitativo pero cuantificable)</a:t>
            </a:r>
          </a:p>
          <a:p>
            <a:pPr marL="342900" indent="-342900"/>
            <a:r>
              <a:rPr lang="es-UY" sz="2300" b="1" smtClean="0">
                <a:solidFill>
                  <a:schemeClr val="accent2"/>
                </a:solidFill>
              </a:rPr>
              <a:t>ESTRATEGIAS:</a:t>
            </a:r>
            <a:r>
              <a:rPr lang="es-UY" sz="2300" smtClean="0"/>
              <a:t> El cómo </a:t>
            </a:r>
          </a:p>
          <a:p>
            <a:pPr marL="342900" indent="-342900"/>
            <a:r>
              <a:rPr lang="es-UY" sz="2300" b="1" smtClean="0">
                <a:solidFill>
                  <a:schemeClr val="accent2"/>
                </a:solidFill>
              </a:rPr>
              <a:t>PLANES DE ACCION:</a:t>
            </a:r>
            <a:r>
              <a:rPr lang="es-UY" sz="2300" smtClean="0"/>
              <a:t> El quién, dónde, cuando, cuanto.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77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2814638" y="2379663"/>
          <a:ext cx="4114800" cy="356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6" name="Imagen" r:id="rId6" imgW="2287016" imgH="1926336" progId="MS_ClipArt_Gallery.2">
                  <p:embed/>
                </p:oleObj>
              </mc:Choice>
              <mc:Fallback>
                <p:oleObj name="Imagen" r:id="rId6" imgW="2287016" imgH="1926336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638" y="2379663"/>
                        <a:ext cx="4114800" cy="356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7" name="Rectangle 3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2905125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UY" b="0" smtClean="0">
                <a:effectLst/>
              </a:rPr>
              <a:t>¿Cómo?</a:t>
            </a:r>
            <a:endParaRPr lang="es-UY" smtClean="0">
              <a:effectLst/>
            </a:endParaRP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4572000" y="762000"/>
            <a:ext cx="358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>
            <a:spAutoFit/>
            <a:flatTx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s-ES_tradnl"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PLANIFICAR</a:t>
            </a:r>
            <a:endParaRPr lang="es-ES_tradnl" sz="24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33797" name="Object 5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4267200" y="1447800"/>
          <a:ext cx="1062038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7" name="Imagen" r:id="rId8" imgW="1063467" imgH="2287818" progId="MS_ClipArt_Gallery.2">
                  <p:embed/>
                </p:oleObj>
              </mc:Choice>
              <mc:Fallback>
                <p:oleObj name="Imagen" r:id="rId8" imgW="1063467" imgH="2287818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447800"/>
                        <a:ext cx="1062038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7088" y="1125538"/>
            <a:ext cx="8316912" cy="5127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lvl="3" eaLnBrk="0" hangingPunct="0">
              <a:lnSpc>
                <a:spcPct val="105000"/>
              </a:lnSpc>
              <a:spcBef>
                <a:spcPct val="50000"/>
              </a:spcBef>
              <a:spcAft>
                <a:spcPct val="4000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s-419" sz="2800" b="1" dirty="0">
                <a:solidFill>
                  <a:srgbClr val="0601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Resutado a lograr</a:t>
            </a:r>
            <a:endParaRPr lang="es-ES_tradnl" sz="2800" b="1" dirty="0">
              <a:solidFill>
                <a:srgbClr val="06010B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703263" y="371475"/>
            <a:ext cx="38687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/>
          <a:p>
            <a:pPr eaLnBrk="0" hangingPunct="0"/>
            <a:r>
              <a:rPr lang="es-ES_tradnl" sz="3600" b="1" i="1">
                <a:solidFill>
                  <a:srgbClr val="06010B"/>
                </a:solidFill>
                <a:cs typeface="Arial" charset="0"/>
              </a:rPr>
              <a:t>Definiciones</a:t>
            </a:r>
            <a:endParaRPr lang="es-ES_tradnl" sz="3200" b="1" i="1">
              <a:solidFill>
                <a:srgbClr val="06010B"/>
              </a:solidFill>
              <a:cs typeface="Arial" charset="0"/>
            </a:endParaRP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0" y="1133475"/>
            <a:ext cx="2187575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ts val="1200"/>
              </a:spcBef>
              <a:buFont typeface="Monotype Sorts" pitchFamily="2" charset="2"/>
              <a:buNone/>
              <a:defRPr/>
            </a:pPr>
            <a:r>
              <a:rPr lang="es-419" sz="32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Objetivos</a:t>
            </a:r>
            <a:r>
              <a:rPr lang="es-ES_tradnl" sz="32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:</a:t>
            </a:r>
            <a:endParaRPr lang="es-AR" sz="3200" b="1" i="1" u="sng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0" y="2060575"/>
            <a:ext cx="8791575" cy="3475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lvl="1" eaLnBrk="0" hangingPunct="0">
              <a:lnSpc>
                <a:spcPct val="105000"/>
              </a:lnSpc>
              <a:spcBef>
                <a:spcPct val="5000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Symbol" pitchFamily="18" charset="2"/>
              <a:buNone/>
              <a:defRPr/>
            </a:pPr>
            <a:r>
              <a:rPr lang="es-ES_tradnl" sz="2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Ejemplos:</a:t>
            </a:r>
          </a:p>
          <a:p>
            <a:pPr lvl="2" eaLnBrk="0" hangingPunct="0">
              <a:lnSpc>
                <a:spcPct val="55000"/>
              </a:lnSpc>
              <a:spcBef>
                <a:spcPct val="50000"/>
              </a:spcBef>
              <a:spcAft>
                <a:spcPct val="60000"/>
              </a:spcAft>
              <a:buClr>
                <a:schemeClr val="tx1"/>
              </a:buClr>
              <a:buSzPct val="65000"/>
              <a:buFont typeface="Monotype Sorts" pitchFamily="2" charset="2"/>
              <a:buNone/>
              <a:defRPr/>
            </a:pPr>
            <a:r>
              <a:rPr lang="es-419" sz="2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Aumentar las ventas respecto al año anterior</a:t>
            </a:r>
            <a:r>
              <a:rPr lang="es-ES_tradnl" sz="2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</a:t>
            </a:r>
          </a:p>
          <a:p>
            <a:pPr lvl="2" eaLnBrk="0" hangingPunct="0">
              <a:lnSpc>
                <a:spcPct val="55000"/>
              </a:lnSpc>
              <a:spcBef>
                <a:spcPct val="50000"/>
              </a:spcBef>
              <a:spcAft>
                <a:spcPct val="60000"/>
              </a:spcAft>
              <a:buClr>
                <a:schemeClr val="tx1"/>
              </a:buClr>
              <a:buSzPct val="65000"/>
              <a:buFont typeface="Monotype Sorts" pitchFamily="2" charset="2"/>
              <a:buNone/>
              <a:defRPr/>
            </a:pPr>
            <a:r>
              <a:rPr lang="es-419" sz="2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Mantener el nivel de satisfacción de los clientes</a:t>
            </a:r>
            <a:r>
              <a:rPr lang="es-ES_tradnl" sz="2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</a:t>
            </a:r>
          </a:p>
          <a:p>
            <a:pPr lvl="2" eaLnBrk="0" hangingPunct="0">
              <a:lnSpc>
                <a:spcPct val="75000"/>
              </a:lnSpc>
              <a:spcBef>
                <a:spcPct val="50000"/>
              </a:spcBef>
              <a:spcAft>
                <a:spcPct val="60000"/>
              </a:spcAft>
              <a:buClr>
                <a:schemeClr val="tx1"/>
              </a:buClr>
              <a:buSzPct val="65000"/>
              <a:buFont typeface="Monotype Sorts" pitchFamily="2" charset="2"/>
              <a:buNone/>
              <a:defRPr/>
            </a:pPr>
            <a:r>
              <a:rPr lang="es-419" sz="2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Incrementar la satisfacción del personal con el ambiente de trabajo</a:t>
            </a:r>
            <a:r>
              <a:rPr lang="es-ES_tradnl" sz="2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500063" y="764704"/>
          <a:ext cx="8229600" cy="5261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50405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UY" dirty="0" smtClean="0"/>
              <a:t>Regla SMART para objetivos</a:t>
            </a:r>
            <a:endParaRPr lang="es-UY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99"/>
    </mc:Choice>
    <mc:Fallback xmlns="">
      <p:transition spd="slow" advTm="3169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/>
          </p:cNvSpPr>
          <p:nvPr>
            <p:ph type="title"/>
          </p:nvPr>
        </p:nvSpPr>
        <p:spPr bwMode="auto">
          <a:solidFill>
            <a:srgbClr val="FAFA54"/>
          </a:solidFill>
          <a:ln>
            <a:solidFill>
              <a:srgbClr val="050507"/>
            </a:solidFill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dirty="0" smtClean="0">
                <a:effectLst/>
                <a:cs typeface="Times New Roman" pitchFamily="18" charset="0"/>
              </a:rPr>
              <a:t>Beneficios</a:t>
            </a:r>
            <a:r>
              <a:rPr lang="es-ES" sz="3700" dirty="0" smtClean="0">
                <a:effectLst/>
                <a:cs typeface="Times New Roman" pitchFamily="18" charset="0"/>
              </a:rPr>
              <a:t> de definir objetivos: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685800" y="2124075"/>
            <a:ext cx="7772400" cy="4114800"/>
          </a:xfrm>
        </p:spPr>
        <p:txBody>
          <a:bodyPr/>
          <a:lstStyle/>
          <a:p>
            <a:pPr marL="342900" indent="-342900"/>
            <a:r>
              <a:rPr lang="es-ES" smtClean="0"/>
              <a:t>ayudan a unificar pensamientos</a:t>
            </a:r>
          </a:p>
          <a:p>
            <a:pPr marL="342900" indent="-342900"/>
            <a:r>
              <a:rPr lang="es-ES" smtClean="0"/>
              <a:t>estimulan a la acción</a:t>
            </a:r>
          </a:p>
          <a:p>
            <a:pPr marL="342900" indent="-342900"/>
            <a:r>
              <a:rPr lang="es-ES" smtClean="0"/>
              <a:t>son un prerrequisito para operar en base a planes y no resolviendo la crisis</a:t>
            </a:r>
          </a:p>
          <a:p>
            <a:pPr marL="342900" indent="-342900"/>
            <a:r>
              <a:rPr lang="es-ES" smtClean="0"/>
              <a:t>permiten la comparación, entre lo esperado y lo real o entre nuestra organización y otras organizaciones</a:t>
            </a:r>
          </a:p>
        </p:txBody>
      </p:sp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7667625" y="4652963"/>
          <a:ext cx="1174750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7" name="Imagen" r:id="rId6" imgW="2247900" imgH="3306763" progId="MS_ClipArt_Gallery.2">
                  <p:embed/>
                </p:oleObj>
              </mc:Choice>
              <mc:Fallback>
                <p:oleObj name="Imagen" r:id="rId6" imgW="2247900" imgH="3306763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4652963"/>
                        <a:ext cx="1174750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/>
          </p:nvPr>
        </p:nvSpPr>
        <p:spPr bwMode="auto">
          <a:xfrm>
            <a:off x="500063" y="285750"/>
            <a:ext cx="8229600" cy="7318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sz="2900" smtClean="0">
                <a:effectLst/>
                <a:cs typeface="Times New Roman" pitchFamily="18" charset="0"/>
              </a:rPr>
              <a:t>Comparación entre políticas y objetivos:</a:t>
            </a:r>
            <a:r>
              <a:rPr lang="es-ES" sz="2900" smtClean="0">
                <a:effectLst/>
              </a:rPr>
              <a:t> </a:t>
            </a:r>
            <a:endParaRPr lang="es-ES_tradnl" sz="2900" smtClean="0">
              <a:effectLst/>
            </a:endParaRPr>
          </a:p>
        </p:txBody>
      </p:sp>
      <p:graphicFrame>
        <p:nvGraphicFramePr>
          <p:cNvPr id="110595" name="Group 3"/>
          <p:cNvGraphicFramePr>
            <a:graphicFrameLocks noGrp="1"/>
          </p:cNvGraphicFramePr>
          <p:nvPr>
            <p:ph type="tbl" idx="1"/>
          </p:nvPr>
        </p:nvGraphicFramePr>
        <p:xfrm>
          <a:off x="395288" y="1412875"/>
          <a:ext cx="8229600" cy="3898901"/>
        </p:xfrm>
        <a:graphic>
          <a:graphicData uri="http://schemas.openxmlformats.org/drawingml/2006/table">
            <a:tbl>
              <a:tblPr/>
              <a:tblGrid>
                <a:gridCol w="1995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9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Característica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Objetivos a corto plazo</a:t>
                      </a: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Políticas</a:t>
                      </a: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Tema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Gran variedad de actividades</a:t>
                      </a: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Amplios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Formulado por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Muchos niveles de la organización</a:t>
                      </a: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Gerentes y alta dirección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47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Lenguaje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Números asociados generalmente a un cronograma</a:t>
                      </a: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Narrativo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9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Aprobación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Muchos niveles</a:t>
                      </a: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Niveles mas altos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Duración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Limitada</a:t>
                      </a: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Times New Roman" pitchFamily="18" charset="0"/>
                        </a:rPr>
                        <a:t>Larga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0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813</TotalTime>
  <Words>701</Words>
  <Application>Microsoft Office PowerPoint</Application>
  <PresentationFormat>Presentación en pantalla (4:3)</PresentationFormat>
  <Paragraphs>162</Paragraphs>
  <Slides>23</Slides>
  <Notes>21</Notes>
  <HiddenSlides>0</HiddenSlides>
  <MMClips>20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6" baseType="lpstr">
      <vt:lpstr>Arial</vt:lpstr>
      <vt:lpstr>Calibri</vt:lpstr>
      <vt:lpstr>Constantia</vt:lpstr>
      <vt:lpstr>Monotype Sorts</vt:lpstr>
      <vt:lpstr>Symbol</vt:lpstr>
      <vt:lpstr>Times New Roman</vt:lpstr>
      <vt:lpstr>Verdana</vt:lpstr>
      <vt:lpstr>Vivaldi</vt:lpstr>
      <vt:lpstr>Wingdings 2</vt:lpstr>
      <vt:lpstr>Wingdings 3</vt:lpstr>
      <vt:lpstr>Concurrencia</vt:lpstr>
      <vt:lpstr>Imagen</vt:lpstr>
      <vt:lpstr>Documento</vt:lpstr>
      <vt:lpstr>Presentación de PowerPoint</vt:lpstr>
      <vt:lpstr>Contenido de la presentación:</vt:lpstr>
      <vt:lpstr>Proceso de Planificación Estratégica</vt:lpstr>
      <vt:lpstr>Breves Definiciones:</vt:lpstr>
      <vt:lpstr>¿Cómo?</vt:lpstr>
      <vt:lpstr>Presentación de PowerPoint</vt:lpstr>
      <vt:lpstr>Regla SMART para objetivos</vt:lpstr>
      <vt:lpstr>Beneficios de definir objetivos:</vt:lpstr>
      <vt:lpstr>Comparación entre políticas y objetivos: </vt:lpstr>
      <vt:lpstr>Contenido de la presentación:</vt:lpstr>
      <vt:lpstr>Definición ISO 9001:2015</vt:lpstr>
      <vt:lpstr>Planificación (capítulo 6 en ISO 9001:2015)</vt:lpstr>
      <vt:lpstr> 6.2 Objetivos de calidad y planificación para lograrlos  </vt:lpstr>
      <vt:lpstr>Objetivos de calidad</vt:lpstr>
      <vt:lpstr>Presentación de PowerPoint</vt:lpstr>
      <vt:lpstr>MMC: PLANEAMIENTO ESTRATÉGICO</vt:lpstr>
      <vt:lpstr>PLANEAMIENTO OPERATIVO</vt:lpstr>
      <vt:lpstr>Contenido de la presentación:</vt:lpstr>
      <vt:lpstr>Descripción del proceso</vt:lpstr>
      <vt:lpstr>Planificación Estratégica</vt:lpstr>
      <vt:lpstr>Planificación Operativa</vt:lpstr>
      <vt:lpstr>LA FORMA DEL PLAN OPERATIVO</vt:lpstr>
      <vt:lpstr>Fin de esta presentación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Gerardo</cp:lastModifiedBy>
  <cp:revision>100</cp:revision>
  <dcterms:created xsi:type="dcterms:W3CDTF">2009-08-04T14:11:33Z</dcterms:created>
  <dcterms:modified xsi:type="dcterms:W3CDTF">2021-05-26T22:09:20Z</dcterms:modified>
</cp:coreProperties>
</file>