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9"/>
  </p:notesMasterIdLst>
  <p:handoutMasterIdLst>
    <p:handoutMasterId r:id="rId30"/>
  </p:handoutMasterIdLst>
  <p:sldIdLst>
    <p:sldId id="256" r:id="rId3"/>
    <p:sldId id="433" r:id="rId4"/>
    <p:sldId id="436" r:id="rId5"/>
    <p:sldId id="262" r:id="rId6"/>
    <p:sldId id="338" r:id="rId7"/>
    <p:sldId id="351" r:id="rId8"/>
    <p:sldId id="439" r:id="rId9"/>
    <p:sldId id="353" r:id="rId10"/>
    <p:sldId id="441" r:id="rId11"/>
    <p:sldId id="367" r:id="rId12"/>
    <p:sldId id="369" r:id="rId13"/>
    <p:sldId id="370" r:id="rId14"/>
    <p:sldId id="384" r:id="rId15"/>
    <p:sldId id="389" r:id="rId16"/>
    <p:sldId id="394" r:id="rId17"/>
    <p:sldId id="406" r:id="rId18"/>
    <p:sldId id="395" r:id="rId19"/>
    <p:sldId id="409" r:id="rId20"/>
    <p:sldId id="410" r:id="rId21"/>
    <p:sldId id="396" r:id="rId22"/>
    <p:sldId id="440" r:id="rId23"/>
    <p:sldId id="337" r:id="rId24"/>
    <p:sldId id="322" r:id="rId25"/>
    <p:sldId id="334" r:id="rId26"/>
    <p:sldId id="336" r:id="rId27"/>
    <p:sldId id="442" r:id="rId28"/>
  </p:sldIdLst>
  <p:sldSz cx="9144000" cy="6858000" type="screen4x3"/>
  <p:notesSz cx="7099300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DejaVu Sans" pitchFamily="34" charset="0"/>
        <a:cs typeface="DejaVu Sans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DejaVu Sans" pitchFamily="34" charset="0"/>
        <a:cs typeface="DejaVu Sans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DejaVu Sans" pitchFamily="34" charset="0"/>
        <a:cs typeface="DejaVu Sans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DejaVu Sans" pitchFamily="34" charset="0"/>
        <a:cs typeface="DejaVu Sans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DejaVu Sans" pitchFamily="34" charset="0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 pitchFamily="34" charset="0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 pitchFamily="34" charset="0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 pitchFamily="34" charset="0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 pitchFamily="34" charset="0"/>
        <a:cs typeface="DejaVu Sans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3664AF-2E13-4DA6-9069-F869238860C9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3BE75E2-A8B4-4338-B743-B240CB5C1990}">
      <dgm:prSet phldrT="[Texto]"/>
      <dgm:spPr/>
      <dgm:t>
        <a:bodyPr/>
        <a:lstStyle/>
        <a:p>
          <a:r>
            <a:rPr lang="es-419" dirty="0" smtClean="0">
              <a:solidFill>
                <a:schemeClr val="tx1"/>
              </a:solidFill>
              <a:latin typeface="+mj-lt"/>
            </a:rPr>
            <a:t>ISO 9000:2015</a:t>
          </a:r>
          <a:endParaRPr lang="es-ES" dirty="0">
            <a:solidFill>
              <a:schemeClr val="tx1"/>
            </a:solidFill>
            <a:latin typeface="+mj-lt"/>
          </a:endParaRPr>
        </a:p>
      </dgm:t>
    </dgm:pt>
    <dgm:pt modelId="{E8484D08-3767-4507-9BFD-B31E93D9CB1A}" type="parTrans" cxnId="{A55B79A9-29B5-445A-8D9E-7D4D9B0228DC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C59DC4B4-954C-40C3-AF06-DB77226A67CB}" type="sibTrans" cxnId="{A55B79A9-29B5-445A-8D9E-7D4D9B0228DC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02666441-CE18-45A5-B8F6-3971A83C43BC}">
      <dgm:prSet phldrT="[Texto]"/>
      <dgm:spPr/>
      <dgm:t>
        <a:bodyPr/>
        <a:lstStyle/>
        <a:p>
          <a:r>
            <a:rPr lang="es-419" dirty="0" smtClean="0">
              <a:solidFill>
                <a:schemeClr val="tx1"/>
              </a:solidFill>
              <a:latin typeface="+mj-lt"/>
            </a:rPr>
            <a:t>Fundamentos y vocabulario</a:t>
          </a:r>
          <a:endParaRPr lang="es-ES" dirty="0">
            <a:solidFill>
              <a:schemeClr val="tx1"/>
            </a:solidFill>
            <a:latin typeface="+mj-lt"/>
          </a:endParaRPr>
        </a:p>
      </dgm:t>
    </dgm:pt>
    <dgm:pt modelId="{301A82A2-D8F3-46FD-A2D5-AAC565E823E7}" type="parTrans" cxnId="{D9567872-3F9B-46FA-B327-89B71F337F63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335C69E4-FA72-41E7-B97C-BC255EF39330}" type="sibTrans" cxnId="{D9567872-3F9B-46FA-B327-89B71F337F63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DF0F58C5-1925-4916-9BD9-7EE2542FB86C}">
      <dgm:prSet phldrT="[Texto]"/>
      <dgm:spPr/>
      <dgm:t>
        <a:bodyPr/>
        <a:lstStyle/>
        <a:p>
          <a:r>
            <a:rPr lang="es-419" dirty="0" smtClean="0">
              <a:solidFill>
                <a:schemeClr val="tx1"/>
              </a:solidFill>
              <a:latin typeface="+mj-lt"/>
            </a:rPr>
            <a:t>ISO 9001:2015</a:t>
          </a:r>
          <a:endParaRPr lang="es-ES" dirty="0">
            <a:solidFill>
              <a:schemeClr val="tx1"/>
            </a:solidFill>
            <a:latin typeface="+mj-lt"/>
          </a:endParaRPr>
        </a:p>
      </dgm:t>
    </dgm:pt>
    <dgm:pt modelId="{7A16F63F-73CE-42DB-9838-513D0DEED826}" type="parTrans" cxnId="{89BEB490-7D47-4839-B77D-4CCDBB39E7DF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E004F603-A1CD-4401-AADF-B5101352F95C}" type="sibTrans" cxnId="{89BEB490-7D47-4839-B77D-4CCDBB39E7DF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C58A1090-98CD-4354-BC06-65B5F87206A4}">
      <dgm:prSet phldrT="[Texto]"/>
      <dgm:spPr/>
      <dgm:t>
        <a:bodyPr/>
        <a:lstStyle/>
        <a:p>
          <a:r>
            <a:rPr lang="es-419" dirty="0" smtClean="0">
              <a:solidFill>
                <a:schemeClr val="tx1"/>
              </a:solidFill>
              <a:latin typeface="+mj-lt"/>
            </a:rPr>
            <a:t>Sistemas de Gestión de la Calidad - Requisitos</a:t>
          </a:r>
          <a:endParaRPr lang="es-ES" dirty="0">
            <a:solidFill>
              <a:schemeClr val="tx1"/>
            </a:solidFill>
            <a:latin typeface="+mj-lt"/>
          </a:endParaRPr>
        </a:p>
      </dgm:t>
    </dgm:pt>
    <dgm:pt modelId="{74DCDE31-9003-45D6-91A7-616B7413913D}" type="parTrans" cxnId="{8BF7AD78-29FC-4578-9D29-50175D4472E9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00512953-DEFB-42E7-8135-969A095A5A2A}" type="sibTrans" cxnId="{8BF7AD78-29FC-4578-9D29-50175D4472E9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EF9747F4-6321-4746-88C4-A09FF43EA86D}">
      <dgm:prSet phldrT="[Texto]"/>
      <dgm:spPr/>
      <dgm:t>
        <a:bodyPr/>
        <a:lstStyle/>
        <a:p>
          <a:r>
            <a:rPr lang="es-419" dirty="0" smtClean="0">
              <a:solidFill>
                <a:schemeClr val="tx1"/>
              </a:solidFill>
              <a:latin typeface="+mj-lt"/>
            </a:rPr>
            <a:t>ISO 9004:2018</a:t>
          </a:r>
          <a:endParaRPr lang="es-ES" dirty="0">
            <a:solidFill>
              <a:schemeClr val="tx1"/>
            </a:solidFill>
            <a:latin typeface="+mj-lt"/>
          </a:endParaRPr>
        </a:p>
      </dgm:t>
    </dgm:pt>
    <dgm:pt modelId="{407C35DA-B699-4DE4-854E-E239DEEDB311}" type="parTrans" cxnId="{63F9AA0D-A39D-4C4E-9DC3-1D235C3C3FE7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E1298DF6-331E-4FA0-BD87-406020FD5A5B}" type="sibTrans" cxnId="{63F9AA0D-A39D-4C4E-9DC3-1D235C3C3FE7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8A371163-58A3-4E31-BABD-1C2078F306FC}">
      <dgm:prSet phldrT="[Texto]"/>
      <dgm:spPr/>
      <dgm:t>
        <a:bodyPr/>
        <a:lstStyle/>
        <a:p>
          <a:r>
            <a:rPr lang="es-419" smtClean="0">
              <a:solidFill>
                <a:schemeClr val="tx1"/>
              </a:solidFill>
              <a:latin typeface="+mj-lt"/>
            </a:rPr>
            <a:t>Calidad de una organización – Orientación para el éxito sostenido</a:t>
          </a:r>
          <a:endParaRPr lang="es-ES" dirty="0">
            <a:solidFill>
              <a:schemeClr val="tx1"/>
            </a:solidFill>
            <a:latin typeface="+mj-lt"/>
          </a:endParaRPr>
        </a:p>
      </dgm:t>
    </dgm:pt>
    <dgm:pt modelId="{E4B0C85F-B139-492D-AD37-1AB93B29437C}" type="parTrans" cxnId="{F2581447-00C2-472D-9EB7-7D7BE98B327D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7E19C673-0FFF-4F61-A66E-7EA5103513B6}" type="sibTrans" cxnId="{F2581447-00C2-472D-9EB7-7D7BE98B327D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8BF22285-CE40-4E4D-948E-C1EE1C8A502A}">
      <dgm:prSet phldrT="[Texto]"/>
      <dgm:spPr/>
      <dgm:t>
        <a:bodyPr/>
        <a:lstStyle/>
        <a:p>
          <a:r>
            <a:rPr lang="es-419" dirty="0" smtClean="0">
              <a:solidFill>
                <a:schemeClr val="tx1"/>
              </a:solidFill>
              <a:latin typeface="+mj-lt"/>
            </a:rPr>
            <a:t>ISO 19011:2018</a:t>
          </a:r>
          <a:endParaRPr lang="es-ES" dirty="0">
            <a:solidFill>
              <a:schemeClr val="tx1"/>
            </a:solidFill>
            <a:latin typeface="+mj-lt"/>
          </a:endParaRPr>
        </a:p>
      </dgm:t>
    </dgm:pt>
    <dgm:pt modelId="{FC5F0484-D798-46CB-90AA-F104528122D1}" type="parTrans" cxnId="{67E0E748-4CFE-47BA-B027-91FE9CAAC0F1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556A291C-1011-4865-91C7-E8E2D8DFD82F}" type="sibTrans" cxnId="{67E0E748-4CFE-47BA-B027-91FE9CAAC0F1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C268F651-6026-463A-A37B-12FE0DA89034}">
      <dgm:prSet phldrT="[Texto]"/>
      <dgm:spPr/>
      <dgm:t>
        <a:bodyPr/>
        <a:lstStyle/>
        <a:p>
          <a:r>
            <a:rPr lang="es-419" dirty="0" smtClean="0">
              <a:solidFill>
                <a:schemeClr val="tx1"/>
              </a:solidFill>
              <a:latin typeface="+mj-lt"/>
            </a:rPr>
            <a:t>Directrices para la auditoría de sistemas de gestión</a:t>
          </a:r>
          <a:endParaRPr lang="es-ES" dirty="0">
            <a:solidFill>
              <a:schemeClr val="tx1"/>
            </a:solidFill>
            <a:latin typeface="+mj-lt"/>
          </a:endParaRPr>
        </a:p>
      </dgm:t>
    </dgm:pt>
    <dgm:pt modelId="{2D635519-798A-4ED2-B896-6EBBB4C2B7E7}" type="parTrans" cxnId="{0B04DE28-B63A-4487-8D78-5CB006B324B0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A93F1F1B-ACCA-4C56-86CC-EEBB7FB6B8D9}" type="sibTrans" cxnId="{0B04DE28-B63A-4487-8D78-5CB006B324B0}">
      <dgm:prSet/>
      <dgm:spPr/>
      <dgm:t>
        <a:bodyPr/>
        <a:lstStyle/>
        <a:p>
          <a:endParaRPr lang="es-ES">
            <a:solidFill>
              <a:schemeClr val="tx1"/>
            </a:solidFill>
            <a:latin typeface="+mj-lt"/>
          </a:endParaRPr>
        </a:p>
      </dgm:t>
    </dgm:pt>
    <dgm:pt modelId="{1553B96E-EFBE-4D7E-801C-C542810C4481}" type="pres">
      <dgm:prSet presAssocID="{143664AF-2E13-4DA6-9069-F869238860C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5EC9686-5F26-459D-B400-11E92F0EEF9C}" type="pres">
      <dgm:prSet presAssocID="{03BE75E2-A8B4-4338-B743-B240CB5C1990}" presName="parentLin" presStyleCnt="0"/>
      <dgm:spPr/>
    </dgm:pt>
    <dgm:pt modelId="{03856190-4471-4209-BD58-CB30842CCCF9}" type="pres">
      <dgm:prSet presAssocID="{03BE75E2-A8B4-4338-B743-B240CB5C1990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728E8A30-A518-476B-834B-95BEA3BC20EE}" type="pres">
      <dgm:prSet presAssocID="{03BE75E2-A8B4-4338-B743-B240CB5C199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DD6BB1-D4DE-4CAD-96EE-9483B5904ED1}" type="pres">
      <dgm:prSet presAssocID="{03BE75E2-A8B4-4338-B743-B240CB5C1990}" presName="negativeSpace" presStyleCnt="0"/>
      <dgm:spPr/>
    </dgm:pt>
    <dgm:pt modelId="{673E6EEC-5DAE-4FE9-A080-6426EED06F04}" type="pres">
      <dgm:prSet presAssocID="{03BE75E2-A8B4-4338-B743-B240CB5C1990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9A54E3-7C95-4DFB-A51F-5C80AA0F949D}" type="pres">
      <dgm:prSet presAssocID="{C59DC4B4-954C-40C3-AF06-DB77226A67CB}" presName="spaceBetweenRectangles" presStyleCnt="0"/>
      <dgm:spPr/>
    </dgm:pt>
    <dgm:pt modelId="{170E8510-7F8F-47EF-AF65-B6F8EAB6D194}" type="pres">
      <dgm:prSet presAssocID="{DF0F58C5-1925-4916-9BD9-7EE2542FB86C}" presName="parentLin" presStyleCnt="0"/>
      <dgm:spPr/>
    </dgm:pt>
    <dgm:pt modelId="{53134ED5-F871-476F-895A-2EA8685FF1B8}" type="pres">
      <dgm:prSet presAssocID="{DF0F58C5-1925-4916-9BD9-7EE2542FB86C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68F41C0B-7E7D-45A6-8AD1-C3CE8A1032E5}" type="pres">
      <dgm:prSet presAssocID="{DF0F58C5-1925-4916-9BD9-7EE2542FB86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F0ABEA-0675-4BFA-8F46-EE60022C6401}" type="pres">
      <dgm:prSet presAssocID="{DF0F58C5-1925-4916-9BD9-7EE2542FB86C}" presName="negativeSpace" presStyleCnt="0"/>
      <dgm:spPr/>
    </dgm:pt>
    <dgm:pt modelId="{7AB9E99C-B26A-4332-B4E5-53A4CE058963}" type="pres">
      <dgm:prSet presAssocID="{DF0F58C5-1925-4916-9BD9-7EE2542FB86C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C219BA-B4F0-466A-8DC5-040543A9779E}" type="pres">
      <dgm:prSet presAssocID="{E004F603-A1CD-4401-AADF-B5101352F95C}" presName="spaceBetweenRectangles" presStyleCnt="0"/>
      <dgm:spPr/>
    </dgm:pt>
    <dgm:pt modelId="{A72421B4-2768-484A-8665-28C08E5A1C30}" type="pres">
      <dgm:prSet presAssocID="{EF9747F4-6321-4746-88C4-A09FF43EA86D}" presName="parentLin" presStyleCnt="0"/>
      <dgm:spPr/>
    </dgm:pt>
    <dgm:pt modelId="{87540066-3DE0-407E-A310-6F7692C73E6E}" type="pres">
      <dgm:prSet presAssocID="{EF9747F4-6321-4746-88C4-A09FF43EA86D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D3A79EA0-B964-4070-9894-55684AB02223}" type="pres">
      <dgm:prSet presAssocID="{EF9747F4-6321-4746-88C4-A09FF43EA86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137945-8394-44A6-B5D8-B83640838420}" type="pres">
      <dgm:prSet presAssocID="{EF9747F4-6321-4746-88C4-A09FF43EA86D}" presName="negativeSpace" presStyleCnt="0"/>
      <dgm:spPr/>
    </dgm:pt>
    <dgm:pt modelId="{5155AC79-1476-4DEA-85E7-5BE91A3D81EC}" type="pres">
      <dgm:prSet presAssocID="{EF9747F4-6321-4746-88C4-A09FF43EA86D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85869A-E210-4101-A92C-497CF6FCAC05}" type="pres">
      <dgm:prSet presAssocID="{E1298DF6-331E-4FA0-BD87-406020FD5A5B}" presName="spaceBetweenRectangles" presStyleCnt="0"/>
      <dgm:spPr/>
    </dgm:pt>
    <dgm:pt modelId="{AB02DC39-69AD-47AA-A284-7399BBFA0CC5}" type="pres">
      <dgm:prSet presAssocID="{8BF22285-CE40-4E4D-948E-C1EE1C8A502A}" presName="parentLin" presStyleCnt="0"/>
      <dgm:spPr/>
    </dgm:pt>
    <dgm:pt modelId="{C0664E41-8FA2-419A-AFE2-DB6B813D60F8}" type="pres">
      <dgm:prSet presAssocID="{8BF22285-CE40-4E4D-948E-C1EE1C8A502A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8E9CDC60-7DE9-40E2-827A-5722B0BBCE89}" type="pres">
      <dgm:prSet presAssocID="{8BF22285-CE40-4E4D-948E-C1EE1C8A502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CEC374-45E0-4A56-9C53-3F1EFDB71977}" type="pres">
      <dgm:prSet presAssocID="{8BF22285-CE40-4E4D-948E-C1EE1C8A502A}" presName="negativeSpace" presStyleCnt="0"/>
      <dgm:spPr/>
    </dgm:pt>
    <dgm:pt modelId="{7E960EE7-64FC-41B6-84A0-83C39FC3E42E}" type="pres">
      <dgm:prSet presAssocID="{8BF22285-CE40-4E4D-948E-C1EE1C8A502A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8027A79-BC95-4448-8D2F-E0BBD9841E7F}" type="presOf" srcId="{DF0F58C5-1925-4916-9BD9-7EE2542FB86C}" destId="{68F41C0B-7E7D-45A6-8AD1-C3CE8A1032E5}" srcOrd="1" destOrd="0" presId="urn:microsoft.com/office/officeart/2005/8/layout/list1"/>
    <dgm:cxn modelId="{A55B79A9-29B5-445A-8D9E-7D4D9B0228DC}" srcId="{143664AF-2E13-4DA6-9069-F869238860C9}" destId="{03BE75E2-A8B4-4338-B743-B240CB5C1990}" srcOrd="0" destOrd="0" parTransId="{E8484D08-3767-4507-9BFD-B31E93D9CB1A}" sibTransId="{C59DC4B4-954C-40C3-AF06-DB77226A67CB}"/>
    <dgm:cxn modelId="{6A737441-A643-4DCA-8F25-8998DEE3EC6C}" type="presOf" srcId="{143664AF-2E13-4DA6-9069-F869238860C9}" destId="{1553B96E-EFBE-4D7E-801C-C542810C4481}" srcOrd="0" destOrd="0" presId="urn:microsoft.com/office/officeart/2005/8/layout/list1"/>
    <dgm:cxn modelId="{63F9AA0D-A39D-4C4E-9DC3-1D235C3C3FE7}" srcId="{143664AF-2E13-4DA6-9069-F869238860C9}" destId="{EF9747F4-6321-4746-88C4-A09FF43EA86D}" srcOrd="2" destOrd="0" parTransId="{407C35DA-B699-4DE4-854E-E239DEEDB311}" sibTransId="{E1298DF6-331E-4FA0-BD87-406020FD5A5B}"/>
    <dgm:cxn modelId="{89BEB490-7D47-4839-B77D-4CCDBB39E7DF}" srcId="{143664AF-2E13-4DA6-9069-F869238860C9}" destId="{DF0F58C5-1925-4916-9BD9-7EE2542FB86C}" srcOrd="1" destOrd="0" parTransId="{7A16F63F-73CE-42DB-9838-513D0DEED826}" sibTransId="{E004F603-A1CD-4401-AADF-B5101352F95C}"/>
    <dgm:cxn modelId="{22CC2896-B279-4956-B499-2B6D3E789488}" type="presOf" srcId="{C58A1090-98CD-4354-BC06-65B5F87206A4}" destId="{7AB9E99C-B26A-4332-B4E5-53A4CE058963}" srcOrd="0" destOrd="0" presId="urn:microsoft.com/office/officeart/2005/8/layout/list1"/>
    <dgm:cxn modelId="{72287562-5C93-47C7-989F-D4FFA3A1D133}" type="presOf" srcId="{02666441-CE18-45A5-B8F6-3971A83C43BC}" destId="{673E6EEC-5DAE-4FE9-A080-6426EED06F04}" srcOrd="0" destOrd="0" presId="urn:microsoft.com/office/officeart/2005/8/layout/list1"/>
    <dgm:cxn modelId="{1D4267BD-0B15-4029-939F-ACAFB4EA6BD9}" type="presOf" srcId="{EF9747F4-6321-4746-88C4-A09FF43EA86D}" destId="{D3A79EA0-B964-4070-9894-55684AB02223}" srcOrd="1" destOrd="0" presId="urn:microsoft.com/office/officeart/2005/8/layout/list1"/>
    <dgm:cxn modelId="{3A2616FA-F93F-4177-9361-1643243844BD}" type="presOf" srcId="{8BF22285-CE40-4E4D-948E-C1EE1C8A502A}" destId="{8E9CDC60-7DE9-40E2-827A-5722B0BBCE89}" srcOrd="1" destOrd="0" presId="urn:microsoft.com/office/officeart/2005/8/layout/list1"/>
    <dgm:cxn modelId="{1FDBE61E-8638-44AE-A29F-DBCDCD60E73E}" type="presOf" srcId="{8BF22285-CE40-4E4D-948E-C1EE1C8A502A}" destId="{C0664E41-8FA2-419A-AFE2-DB6B813D60F8}" srcOrd="0" destOrd="0" presId="urn:microsoft.com/office/officeart/2005/8/layout/list1"/>
    <dgm:cxn modelId="{67E0E748-4CFE-47BA-B027-91FE9CAAC0F1}" srcId="{143664AF-2E13-4DA6-9069-F869238860C9}" destId="{8BF22285-CE40-4E4D-948E-C1EE1C8A502A}" srcOrd="3" destOrd="0" parTransId="{FC5F0484-D798-46CB-90AA-F104528122D1}" sibTransId="{556A291C-1011-4865-91C7-E8E2D8DFD82F}"/>
    <dgm:cxn modelId="{53629CB7-85EC-4C34-9D19-6F68DB38EA25}" type="presOf" srcId="{EF9747F4-6321-4746-88C4-A09FF43EA86D}" destId="{87540066-3DE0-407E-A310-6F7692C73E6E}" srcOrd="0" destOrd="0" presId="urn:microsoft.com/office/officeart/2005/8/layout/list1"/>
    <dgm:cxn modelId="{D9567872-3F9B-46FA-B327-89B71F337F63}" srcId="{03BE75E2-A8B4-4338-B743-B240CB5C1990}" destId="{02666441-CE18-45A5-B8F6-3971A83C43BC}" srcOrd="0" destOrd="0" parTransId="{301A82A2-D8F3-46FD-A2D5-AAC565E823E7}" sibTransId="{335C69E4-FA72-41E7-B97C-BC255EF39330}"/>
    <dgm:cxn modelId="{5DB2BD62-9A5F-43E7-974D-EAE0AA928C45}" type="presOf" srcId="{DF0F58C5-1925-4916-9BD9-7EE2542FB86C}" destId="{53134ED5-F871-476F-895A-2EA8685FF1B8}" srcOrd="0" destOrd="0" presId="urn:microsoft.com/office/officeart/2005/8/layout/list1"/>
    <dgm:cxn modelId="{EFC8EF79-82D7-466D-AE78-B638574864E9}" type="presOf" srcId="{8A371163-58A3-4E31-BABD-1C2078F306FC}" destId="{5155AC79-1476-4DEA-85E7-5BE91A3D81EC}" srcOrd="0" destOrd="0" presId="urn:microsoft.com/office/officeart/2005/8/layout/list1"/>
    <dgm:cxn modelId="{8BF7AD78-29FC-4578-9D29-50175D4472E9}" srcId="{DF0F58C5-1925-4916-9BD9-7EE2542FB86C}" destId="{C58A1090-98CD-4354-BC06-65B5F87206A4}" srcOrd="0" destOrd="0" parTransId="{74DCDE31-9003-45D6-91A7-616B7413913D}" sibTransId="{00512953-DEFB-42E7-8135-969A095A5A2A}"/>
    <dgm:cxn modelId="{F2581447-00C2-472D-9EB7-7D7BE98B327D}" srcId="{EF9747F4-6321-4746-88C4-A09FF43EA86D}" destId="{8A371163-58A3-4E31-BABD-1C2078F306FC}" srcOrd="0" destOrd="0" parTransId="{E4B0C85F-B139-492D-AD37-1AB93B29437C}" sibTransId="{7E19C673-0FFF-4F61-A66E-7EA5103513B6}"/>
    <dgm:cxn modelId="{557EBDF9-A8FD-4499-BEEE-6E82A6F54FFF}" type="presOf" srcId="{03BE75E2-A8B4-4338-B743-B240CB5C1990}" destId="{728E8A30-A518-476B-834B-95BEA3BC20EE}" srcOrd="1" destOrd="0" presId="urn:microsoft.com/office/officeart/2005/8/layout/list1"/>
    <dgm:cxn modelId="{7FE6F920-D444-4849-8470-006A4E3F472E}" type="presOf" srcId="{C268F651-6026-463A-A37B-12FE0DA89034}" destId="{7E960EE7-64FC-41B6-84A0-83C39FC3E42E}" srcOrd="0" destOrd="0" presId="urn:microsoft.com/office/officeart/2005/8/layout/list1"/>
    <dgm:cxn modelId="{0B04DE28-B63A-4487-8D78-5CB006B324B0}" srcId="{8BF22285-CE40-4E4D-948E-C1EE1C8A502A}" destId="{C268F651-6026-463A-A37B-12FE0DA89034}" srcOrd="0" destOrd="0" parTransId="{2D635519-798A-4ED2-B896-6EBBB4C2B7E7}" sibTransId="{A93F1F1B-ACCA-4C56-86CC-EEBB7FB6B8D9}"/>
    <dgm:cxn modelId="{8E2D4CF6-AB4E-4629-AD77-5DEC2FDA2FF8}" type="presOf" srcId="{03BE75E2-A8B4-4338-B743-B240CB5C1990}" destId="{03856190-4471-4209-BD58-CB30842CCCF9}" srcOrd="0" destOrd="0" presId="urn:microsoft.com/office/officeart/2005/8/layout/list1"/>
    <dgm:cxn modelId="{B8CDA480-7530-4538-AAEE-76E779F59092}" type="presParOf" srcId="{1553B96E-EFBE-4D7E-801C-C542810C4481}" destId="{C5EC9686-5F26-459D-B400-11E92F0EEF9C}" srcOrd="0" destOrd="0" presId="urn:microsoft.com/office/officeart/2005/8/layout/list1"/>
    <dgm:cxn modelId="{B0618CE4-91D4-43CC-AB6F-E7BCB84A012E}" type="presParOf" srcId="{C5EC9686-5F26-459D-B400-11E92F0EEF9C}" destId="{03856190-4471-4209-BD58-CB30842CCCF9}" srcOrd="0" destOrd="0" presId="urn:microsoft.com/office/officeart/2005/8/layout/list1"/>
    <dgm:cxn modelId="{33A55889-00D4-428C-8745-26275AE6FEDA}" type="presParOf" srcId="{C5EC9686-5F26-459D-B400-11E92F0EEF9C}" destId="{728E8A30-A518-476B-834B-95BEA3BC20EE}" srcOrd="1" destOrd="0" presId="urn:microsoft.com/office/officeart/2005/8/layout/list1"/>
    <dgm:cxn modelId="{CAA863A5-579F-4EB5-926B-AB168C83CB33}" type="presParOf" srcId="{1553B96E-EFBE-4D7E-801C-C542810C4481}" destId="{8CDD6BB1-D4DE-4CAD-96EE-9483B5904ED1}" srcOrd="1" destOrd="0" presId="urn:microsoft.com/office/officeart/2005/8/layout/list1"/>
    <dgm:cxn modelId="{D3D144DF-30FA-4619-9DCA-BD892865F56E}" type="presParOf" srcId="{1553B96E-EFBE-4D7E-801C-C542810C4481}" destId="{673E6EEC-5DAE-4FE9-A080-6426EED06F04}" srcOrd="2" destOrd="0" presId="urn:microsoft.com/office/officeart/2005/8/layout/list1"/>
    <dgm:cxn modelId="{6C16196E-A2A7-489B-8ED7-C5672D67E9B6}" type="presParOf" srcId="{1553B96E-EFBE-4D7E-801C-C542810C4481}" destId="{AB9A54E3-7C95-4DFB-A51F-5C80AA0F949D}" srcOrd="3" destOrd="0" presId="urn:microsoft.com/office/officeart/2005/8/layout/list1"/>
    <dgm:cxn modelId="{30170C92-ECFF-4A9C-9DBC-D56BD78220A1}" type="presParOf" srcId="{1553B96E-EFBE-4D7E-801C-C542810C4481}" destId="{170E8510-7F8F-47EF-AF65-B6F8EAB6D194}" srcOrd="4" destOrd="0" presId="urn:microsoft.com/office/officeart/2005/8/layout/list1"/>
    <dgm:cxn modelId="{D7D943ED-899B-4338-A645-B1CE8CD0B195}" type="presParOf" srcId="{170E8510-7F8F-47EF-AF65-B6F8EAB6D194}" destId="{53134ED5-F871-476F-895A-2EA8685FF1B8}" srcOrd="0" destOrd="0" presId="urn:microsoft.com/office/officeart/2005/8/layout/list1"/>
    <dgm:cxn modelId="{188D04C2-E513-40C3-A7E9-9B708AC39C7A}" type="presParOf" srcId="{170E8510-7F8F-47EF-AF65-B6F8EAB6D194}" destId="{68F41C0B-7E7D-45A6-8AD1-C3CE8A1032E5}" srcOrd="1" destOrd="0" presId="urn:microsoft.com/office/officeart/2005/8/layout/list1"/>
    <dgm:cxn modelId="{CE56AC78-F1D7-4FC1-B9E4-1285E385B4B2}" type="presParOf" srcId="{1553B96E-EFBE-4D7E-801C-C542810C4481}" destId="{8CF0ABEA-0675-4BFA-8F46-EE60022C6401}" srcOrd="5" destOrd="0" presId="urn:microsoft.com/office/officeart/2005/8/layout/list1"/>
    <dgm:cxn modelId="{6B1D016D-AAF7-4464-9BC4-8EBA76C7875E}" type="presParOf" srcId="{1553B96E-EFBE-4D7E-801C-C542810C4481}" destId="{7AB9E99C-B26A-4332-B4E5-53A4CE058963}" srcOrd="6" destOrd="0" presId="urn:microsoft.com/office/officeart/2005/8/layout/list1"/>
    <dgm:cxn modelId="{2851B2D9-A3C3-4165-9007-6A7946DF636D}" type="presParOf" srcId="{1553B96E-EFBE-4D7E-801C-C542810C4481}" destId="{84C219BA-B4F0-466A-8DC5-040543A9779E}" srcOrd="7" destOrd="0" presId="urn:microsoft.com/office/officeart/2005/8/layout/list1"/>
    <dgm:cxn modelId="{10D1E58F-D1CD-4C55-9394-35BEAAFEA935}" type="presParOf" srcId="{1553B96E-EFBE-4D7E-801C-C542810C4481}" destId="{A72421B4-2768-484A-8665-28C08E5A1C30}" srcOrd="8" destOrd="0" presId="urn:microsoft.com/office/officeart/2005/8/layout/list1"/>
    <dgm:cxn modelId="{4D05B924-F5E7-4815-8A52-EBBD6761A8E8}" type="presParOf" srcId="{A72421B4-2768-484A-8665-28C08E5A1C30}" destId="{87540066-3DE0-407E-A310-6F7692C73E6E}" srcOrd="0" destOrd="0" presId="urn:microsoft.com/office/officeart/2005/8/layout/list1"/>
    <dgm:cxn modelId="{A4184D9C-0C9E-4CEF-9CC5-0C47E2C4179D}" type="presParOf" srcId="{A72421B4-2768-484A-8665-28C08E5A1C30}" destId="{D3A79EA0-B964-4070-9894-55684AB02223}" srcOrd="1" destOrd="0" presId="urn:microsoft.com/office/officeart/2005/8/layout/list1"/>
    <dgm:cxn modelId="{71755C87-8542-479B-84C4-713C39C5D9ED}" type="presParOf" srcId="{1553B96E-EFBE-4D7E-801C-C542810C4481}" destId="{CE137945-8394-44A6-B5D8-B83640838420}" srcOrd="9" destOrd="0" presId="urn:microsoft.com/office/officeart/2005/8/layout/list1"/>
    <dgm:cxn modelId="{65EFCB95-CD18-4DA7-B7EC-14ED365438D3}" type="presParOf" srcId="{1553B96E-EFBE-4D7E-801C-C542810C4481}" destId="{5155AC79-1476-4DEA-85E7-5BE91A3D81EC}" srcOrd="10" destOrd="0" presId="urn:microsoft.com/office/officeart/2005/8/layout/list1"/>
    <dgm:cxn modelId="{B15536A6-354B-4AE2-9F82-30376E6B0CAB}" type="presParOf" srcId="{1553B96E-EFBE-4D7E-801C-C542810C4481}" destId="{2D85869A-E210-4101-A92C-497CF6FCAC05}" srcOrd="11" destOrd="0" presId="urn:microsoft.com/office/officeart/2005/8/layout/list1"/>
    <dgm:cxn modelId="{2B372AD5-071E-41B1-9456-18C14D510324}" type="presParOf" srcId="{1553B96E-EFBE-4D7E-801C-C542810C4481}" destId="{AB02DC39-69AD-47AA-A284-7399BBFA0CC5}" srcOrd="12" destOrd="0" presId="urn:microsoft.com/office/officeart/2005/8/layout/list1"/>
    <dgm:cxn modelId="{2E301BB1-23DB-47E6-8DA7-EDD50CAA82DD}" type="presParOf" srcId="{AB02DC39-69AD-47AA-A284-7399BBFA0CC5}" destId="{C0664E41-8FA2-419A-AFE2-DB6B813D60F8}" srcOrd="0" destOrd="0" presId="urn:microsoft.com/office/officeart/2005/8/layout/list1"/>
    <dgm:cxn modelId="{3F692CB4-30D5-4B7C-B307-AD802524D7AC}" type="presParOf" srcId="{AB02DC39-69AD-47AA-A284-7399BBFA0CC5}" destId="{8E9CDC60-7DE9-40E2-827A-5722B0BBCE89}" srcOrd="1" destOrd="0" presId="urn:microsoft.com/office/officeart/2005/8/layout/list1"/>
    <dgm:cxn modelId="{B83902C2-167E-44B2-B481-B94D8C2412B7}" type="presParOf" srcId="{1553B96E-EFBE-4D7E-801C-C542810C4481}" destId="{6ECEC374-45E0-4A56-9C53-3F1EFDB71977}" srcOrd="13" destOrd="0" presId="urn:microsoft.com/office/officeart/2005/8/layout/list1"/>
    <dgm:cxn modelId="{D2488061-92A9-4739-920E-BF8FD162B0FF}" type="presParOf" srcId="{1553B96E-EFBE-4D7E-801C-C542810C4481}" destId="{7E960EE7-64FC-41B6-84A0-83C39FC3E42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015D08-C647-4CE3-A009-831CF5D25D50}" type="doc">
      <dgm:prSet loTypeId="urn:microsoft.com/office/officeart/2005/8/layout/process1" loCatId="process" qsTypeId="urn:microsoft.com/office/officeart/2005/8/quickstyle/3d4" qsCatId="3D" csTypeId="urn:microsoft.com/office/officeart/2005/8/colors/accent2_2" csCatId="accent2" phldr="1"/>
      <dgm:spPr/>
    </dgm:pt>
    <dgm:pt modelId="{F816094B-4544-4EED-BA11-2E65D630AD21}">
      <dgm:prSet phldrT="[Texto]"/>
      <dgm:spPr/>
      <dgm:t>
        <a:bodyPr/>
        <a:lstStyle/>
        <a:p>
          <a:r>
            <a:rPr lang="es-419" dirty="0" smtClean="0"/>
            <a:t>Principios</a:t>
          </a:r>
          <a:endParaRPr lang="es-ES" dirty="0"/>
        </a:p>
      </dgm:t>
    </dgm:pt>
    <dgm:pt modelId="{78EB7C51-737E-483E-8B5D-ECA55A302299}" type="parTrans" cxnId="{59D6BDCE-CA62-4454-A49D-A49D8F5FED1B}">
      <dgm:prSet/>
      <dgm:spPr/>
      <dgm:t>
        <a:bodyPr/>
        <a:lstStyle/>
        <a:p>
          <a:endParaRPr lang="es-ES"/>
        </a:p>
      </dgm:t>
    </dgm:pt>
    <dgm:pt modelId="{348E5EEE-6C89-43DA-988B-F047EB8079E7}" type="sibTrans" cxnId="{59D6BDCE-CA62-4454-A49D-A49D8F5FED1B}">
      <dgm:prSet/>
      <dgm:spPr/>
      <dgm:t>
        <a:bodyPr/>
        <a:lstStyle/>
        <a:p>
          <a:endParaRPr lang="es-ES"/>
        </a:p>
      </dgm:t>
    </dgm:pt>
    <dgm:pt modelId="{F8947EBE-A7D9-4518-BB4F-93E2A3130A31}">
      <dgm:prSet phldrT="[Texto]"/>
      <dgm:spPr/>
      <dgm:t>
        <a:bodyPr/>
        <a:lstStyle/>
        <a:p>
          <a:r>
            <a:rPr lang="es-419" dirty="0" smtClean="0"/>
            <a:t>Modelo</a:t>
          </a:r>
          <a:endParaRPr lang="es-ES" dirty="0"/>
        </a:p>
      </dgm:t>
    </dgm:pt>
    <dgm:pt modelId="{A8B0EA3D-01C8-4725-9DE9-EA53588FD4D8}" type="parTrans" cxnId="{EC45B2D9-1C0A-4491-B541-D996792A5BB0}">
      <dgm:prSet/>
      <dgm:spPr/>
      <dgm:t>
        <a:bodyPr/>
        <a:lstStyle/>
        <a:p>
          <a:endParaRPr lang="es-ES"/>
        </a:p>
      </dgm:t>
    </dgm:pt>
    <dgm:pt modelId="{76D79D8E-4627-4459-A22A-2CFDCA5B3861}" type="sibTrans" cxnId="{EC45B2D9-1C0A-4491-B541-D996792A5BB0}">
      <dgm:prSet/>
      <dgm:spPr/>
      <dgm:t>
        <a:bodyPr/>
        <a:lstStyle/>
        <a:p>
          <a:endParaRPr lang="es-ES"/>
        </a:p>
      </dgm:t>
    </dgm:pt>
    <dgm:pt modelId="{8D9996D8-9AC0-4192-8FFC-AE5BE9BFB5CF}" type="pres">
      <dgm:prSet presAssocID="{84015D08-C647-4CE3-A009-831CF5D25D50}" presName="Name0" presStyleCnt="0">
        <dgm:presLayoutVars>
          <dgm:dir/>
          <dgm:resizeHandles val="exact"/>
        </dgm:presLayoutVars>
      </dgm:prSet>
      <dgm:spPr/>
    </dgm:pt>
    <dgm:pt modelId="{4F61713F-D966-41B4-BEEE-A0CBD7DFC479}" type="pres">
      <dgm:prSet presAssocID="{F816094B-4544-4EED-BA11-2E65D630AD2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83F43C-0817-445B-A142-ADE9596F30C3}" type="pres">
      <dgm:prSet presAssocID="{348E5EEE-6C89-43DA-988B-F047EB8079E7}" presName="sibTrans" presStyleLbl="sibTrans2D1" presStyleIdx="0" presStyleCnt="1"/>
      <dgm:spPr/>
      <dgm:t>
        <a:bodyPr/>
        <a:lstStyle/>
        <a:p>
          <a:endParaRPr lang="es-ES"/>
        </a:p>
      </dgm:t>
    </dgm:pt>
    <dgm:pt modelId="{C1AEE872-12B1-4020-96AD-B15A2F7C080E}" type="pres">
      <dgm:prSet presAssocID="{348E5EEE-6C89-43DA-988B-F047EB8079E7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CBD548B3-D48B-42E6-98CB-3E08FB1B895B}" type="pres">
      <dgm:prSet presAssocID="{F8947EBE-A7D9-4518-BB4F-93E2A3130A3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5459E75-69C6-4482-A75C-7C322197A3CF}" type="presOf" srcId="{348E5EEE-6C89-43DA-988B-F047EB8079E7}" destId="{7E83F43C-0817-445B-A142-ADE9596F30C3}" srcOrd="0" destOrd="0" presId="urn:microsoft.com/office/officeart/2005/8/layout/process1"/>
    <dgm:cxn modelId="{EC45B2D9-1C0A-4491-B541-D996792A5BB0}" srcId="{84015D08-C647-4CE3-A009-831CF5D25D50}" destId="{F8947EBE-A7D9-4518-BB4F-93E2A3130A31}" srcOrd="1" destOrd="0" parTransId="{A8B0EA3D-01C8-4725-9DE9-EA53588FD4D8}" sibTransId="{76D79D8E-4627-4459-A22A-2CFDCA5B3861}"/>
    <dgm:cxn modelId="{59D6BDCE-CA62-4454-A49D-A49D8F5FED1B}" srcId="{84015D08-C647-4CE3-A009-831CF5D25D50}" destId="{F816094B-4544-4EED-BA11-2E65D630AD21}" srcOrd="0" destOrd="0" parTransId="{78EB7C51-737E-483E-8B5D-ECA55A302299}" sibTransId="{348E5EEE-6C89-43DA-988B-F047EB8079E7}"/>
    <dgm:cxn modelId="{994F8D65-189F-4B81-8ABE-9E163A182B38}" type="presOf" srcId="{348E5EEE-6C89-43DA-988B-F047EB8079E7}" destId="{C1AEE872-12B1-4020-96AD-B15A2F7C080E}" srcOrd="1" destOrd="0" presId="urn:microsoft.com/office/officeart/2005/8/layout/process1"/>
    <dgm:cxn modelId="{385FCFCB-5799-406B-AC62-AF3AD8BD7F28}" type="presOf" srcId="{F8947EBE-A7D9-4518-BB4F-93E2A3130A31}" destId="{CBD548B3-D48B-42E6-98CB-3E08FB1B895B}" srcOrd="0" destOrd="0" presId="urn:microsoft.com/office/officeart/2005/8/layout/process1"/>
    <dgm:cxn modelId="{A7D4FA2C-7D73-42BE-9EB8-E0E0229DEF39}" type="presOf" srcId="{F816094B-4544-4EED-BA11-2E65D630AD21}" destId="{4F61713F-D966-41B4-BEEE-A0CBD7DFC479}" srcOrd="0" destOrd="0" presId="urn:microsoft.com/office/officeart/2005/8/layout/process1"/>
    <dgm:cxn modelId="{62783819-8809-4B56-98B8-93D5300ECAC5}" type="presOf" srcId="{84015D08-C647-4CE3-A009-831CF5D25D50}" destId="{8D9996D8-9AC0-4192-8FFC-AE5BE9BFB5CF}" srcOrd="0" destOrd="0" presId="urn:microsoft.com/office/officeart/2005/8/layout/process1"/>
    <dgm:cxn modelId="{37F8A58C-3A0B-49BA-B83D-E00C32B8B315}" type="presParOf" srcId="{8D9996D8-9AC0-4192-8FFC-AE5BE9BFB5CF}" destId="{4F61713F-D966-41B4-BEEE-A0CBD7DFC479}" srcOrd="0" destOrd="0" presId="urn:microsoft.com/office/officeart/2005/8/layout/process1"/>
    <dgm:cxn modelId="{71F0AE48-A035-4ACC-B3B5-0B70AF0A67F1}" type="presParOf" srcId="{8D9996D8-9AC0-4192-8FFC-AE5BE9BFB5CF}" destId="{7E83F43C-0817-445B-A142-ADE9596F30C3}" srcOrd="1" destOrd="0" presId="urn:microsoft.com/office/officeart/2005/8/layout/process1"/>
    <dgm:cxn modelId="{A44196BF-DD71-437C-A1A5-21988F459F82}" type="presParOf" srcId="{7E83F43C-0817-445B-A142-ADE9596F30C3}" destId="{C1AEE872-12B1-4020-96AD-B15A2F7C080E}" srcOrd="0" destOrd="0" presId="urn:microsoft.com/office/officeart/2005/8/layout/process1"/>
    <dgm:cxn modelId="{5361E119-FEC6-495D-B59F-3F4B7EEC79BC}" type="presParOf" srcId="{8D9996D8-9AC0-4192-8FFC-AE5BE9BFB5CF}" destId="{CBD548B3-D48B-42E6-98CB-3E08FB1B895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8FFBB4-C39F-4B10-9531-D0D8B7B3D515}" type="doc">
      <dgm:prSet loTypeId="urn:microsoft.com/office/officeart/2008/layout/VerticalCurvedList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A2AA7731-664C-45AC-8735-EB443444210A}">
      <dgm:prSet phldrT="[Texto]"/>
      <dgm:spPr/>
      <dgm:t>
        <a:bodyPr/>
        <a:lstStyle/>
        <a:p>
          <a:r>
            <a:rPr lang="es-419" dirty="0" smtClean="0">
              <a:ea typeface="DejaVu Sans" pitchFamily="34" charset="0"/>
            </a:rPr>
            <a:t>1. </a:t>
          </a:r>
          <a:r>
            <a:rPr lang="es-ES" dirty="0" smtClean="0">
              <a:ea typeface="DejaVu Sans" pitchFamily="34" charset="0"/>
            </a:rPr>
            <a:t>Enfoque al cliente</a:t>
          </a:r>
          <a:endParaRPr lang="es-ES" dirty="0"/>
        </a:p>
      </dgm:t>
    </dgm:pt>
    <dgm:pt modelId="{9956B333-9BA6-4A69-A6A3-98DE22548E86}" type="parTrans" cxnId="{4D8A5148-8C15-4A9F-947E-FB86CD66F58C}">
      <dgm:prSet/>
      <dgm:spPr/>
      <dgm:t>
        <a:bodyPr/>
        <a:lstStyle/>
        <a:p>
          <a:endParaRPr lang="es-ES"/>
        </a:p>
      </dgm:t>
    </dgm:pt>
    <dgm:pt modelId="{4FFAA421-8692-4A4C-930C-2D4A545D2EF6}" type="sibTrans" cxnId="{4D8A5148-8C15-4A9F-947E-FB86CD66F58C}">
      <dgm:prSet/>
      <dgm:spPr/>
      <dgm:t>
        <a:bodyPr/>
        <a:lstStyle/>
        <a:p>
          <a:endParaRPr lang="es-ES"/>
        </a:p>
      </dgm:t>
    </dgm:pt>
    <dgm:pt modelId="{02412E75-7D70-4290-90FC-304E03AC8F03}">
      <dgm:prSet phldrT="[Texto]"/>
      <dgm:spPr/>
      <dgm:t>
        <a:bodyPr/>
        <a:lstStyle/>
        <a:p>
          <a:r>
            <a:rPr lang="es-419" dirty="0" smtClean="0">
              <a:ea typeface="DejaVu Sans" pitchFamily="34" charset="0"/>
            </a:rPr>
            <a:t>2. </a:t>
          </a:r>
          <a:r>
            <a:rPr lang="es-ES" dirty="0" smtClean="0">
              <a:ea typeface="DejaVu Sans" pitchFamily="34" charset="0"/>
            </a:rPr>
            <a:t>Liderazgo</a:t>
          </a:r>
          <a:endParaRPr lang="es-ES" dirty="0"/>
        </a:p>
      </dgm:t>
    </dgm:pt>
    <dgm:pt modelId="{7FE118D9-E4A7-4EC7-A748-687C0D3568F5}" type="parTrans" cxnId="{30CB5CF3-F83F-4C48-972D-047A0AC43EB1}">
      <dgm:prSet/>
      <dgm:spPr/>
      <dgm:t>
        <a:bodyPr/>
        <a:lstStyle/>
        <a:p>
          <a:endParaRPr lang="es-ES"/>
        </a:p>
      </dgm:t>
    </dgm:pt>
    <dgm:pt modelId="{6E481A9F-18C5-452F-8813-9AF78F48005C}" type="sibTrans" cxnId="{30CB5CF3-F83F-4C48-972D-047A0AC43EB1}">
      <dgm:prSet/>
      <dgm:spPr/>
      <dgm:t>
        <a:bodyPr/>
        <a:lstStyle/>
        <a:p>
          <a:endParaRPr lang="es-ES"/>
        </a:p>
      </dgm:t>
    </dgm:pt>
    <dgm:pt modelId="{BAB15827-9C40-4CB1-B046-B40742998D29}">
      <dgm:prSet phldrT="[Texto]"/>
      <dgm:spPr/>
      <dgm:t>
        <a:bodyPr/>
        <a:lstStyle/>
        <a:p>
          <a:r>
            <a:rPr lang="es-419" dirty="0" smtClean="0">
              <a:ea typeface="DejaVu Sans" pitchFamily="34" charset="0"/>
            </a:rPr>
            <a:t>3. </a:t>
          </a:r>
          <a:r>
            <a:rPr lang="es-ES" dirty="0" smtClean="0">
              <a:ea typeface="DejaVu Sans" pitchFamily="34" charset="0"/>
            </a:rPr>
            <a:t>Involucramiento de las personas</a:t>
          </a:r>
          <a:endParaRPr lang="es-ES" dirty="0"/>
        </a:p>
      </dgm:t>
    </dgm:pt>
    <dgm:pt modelId="{76D31790-6011-4F95-9C2A-2158ABDAC905}" type="parTrans" cxnId="{C1DFA93B-99C9-4806-8C4B-376872A6AAC9}">
      <dgm:prSet/>
      <dgm:spPr/>
      <dgm:t>
        <a:bodyPr/>
        <a:lstStyle/>
        <a:p>
          <a:endParaRPr lang="es-ES"/>
        </a:p>
      </dgm:t>
    </dgm:pt>
    <dgm:pt modelId="{E35C05F1-D468-4CE3-AE85-1DCA1DE34AB5}" type="sibTrans" cxnId="{C1DFA93B-99C9-4806-8C4B-376872A6AAC9}">
      <dgm:prSet/>
      <dgm:spPr/>
      <dgm:t>
        <a:bodyPr/>
        <a:lstStyle/>
        <a:p>
          <a:endParaRPr lang="es-ES"/>
        </a:p>
      </dgm:t>
    </dgm:pt>
    <dgm:pt modelId="{E39FC9A0-0FB8-4EB9-B575-76EEE3D20737}">
      <dgm:prSet/>
      <dgm:spPr/>
      <dgm:t>
        <a:bodyPr/>
        <a:lstStyle/>
        <a:p>
          <a:r>
            <a:rPr lang="es-419" dirty="0" smtClean="0">
              <a:ea typeface="DejaVu Sans" pitchFamily="34" charset="0"/>
            </a:rPr>
            <a:t>4. </a:t>
          </a:r>
          <a:r>
            <a:rPr lang="es-ES" dirty="0" smtClean="0">
              <a:ea typeface="DejaVu Sans" pitchFamily="34" charset="0"/>
            </a:rPr>
            <a:t>Enfoque basado en procesos</a:t>
          </a:r>
        </a:p>
      </dgm:t>
    </dgm:pt>
    <dgm:pt modelId="{AA4664BD-FDB5-4DB9-892A-BB628899D8DC}" type="parTrans" cxnId="{7A82E33D-B9A9-41A6-89C1-4C81762877ED}">
      <dgm:prSet/>
      <dgm:spPr/>
      <dgm:t>
        <a:bodyPr/>
        <a:lstStyle/>
        <a:p>
          <a:endParaRPr lang="es-ES"/>
        </a:p>
      </dgm:t>
    </dgm:pt>
    <dgm:pt modelId="{889A7950-0F41-4376-AAF2-48F38E619A7F}" type="sibTrans" cxnId="{7A82E33D-B9A9-41A6-89C1-4C81762877ED}">
      <dgm:prSet/>
      <dgm:spPr/>
      <dgm:t>
        <a:bodyPr/>
        <a:lstStyle/>
        <a:p>
          <a:endParaRPr lang="es-ES"/>
        </a:p>
      </dgm:t>
    </dgm:pt>
    <dgm:pt modelId="{8D688E0C-3A69-4929-80BD-4E47F5D2ECD4}">
      <dgm:prSet/>
      <dgm:spPr/>
      <dgm:t>
        <a:bodyPr/>
        <a:lstStyle/>
        <a:p>
          <a:r>
            <a:rPr lang="es-419" dirty="0" smtClean="0">
              <a:ea typeface="DejaVu Sans" pitchFamily="34" charset="0"/>
            </a:rPr>
            <a:t>5. </a:t>
          </a:r>
          <a:r>
            <a:rPr lang="es-ES" dirty="0" smtClean="0">
              <a:ea typeface="DejaVu Sans" pitchFamily="34" charset="0"/>
            </a:rPr>
            <a:t>Mejora</a:t>
          </a:r>
        </a:p>
      </dgm:t>
    </dgm:pt>
    <dgm:pt modelId="{AB46F64D-7D63-45E4-9FA7-139B0D816FF5}" type="parTrans" cxnId="{337832F2-7704-4731-B27C-8279620C2262}">
      <dgm:prSet/>
      <dgm:spPr/>
      <dgm:t>
        <a:bodyPr/>
        <a:lstStyle/>
        <a:p>
          <a:endParaRPr lang="es-ES"/>
        </a:p>
      </dgm:t>
    </dgm:pt>
    <dgm:pt modelId="{9C60FC1C-8103-4D0E-9593-66B5A8BA3BA5}" type="sibTrans" cxnId="{337832F2-7704-4731-B27C-8279620C2262}">
      <dgm:prSet/>
      <dgm:spPr/>
      <dgm:t>
        <a:bodyPr/>
        <a:lstStyle/>
        <a:p>
          <a:endParaRPr lang="es-ES"/>
        </a:p>
      </dgm:t>
    </dgm:pt>
    <dgm:pt modelId="{21615C32-1B3A-452C-B73E-659E57AB4055}">
      <dgm:prSet/>
      <dgm:spPr/>
      <dgm:t>
        <a:bodyPr/>
        <a:lstStyle/>
        <a:p>
          <a:r>
            <a:rPr lang="es-419" dirty="0" smtClean="0">
              <a:ea typeface="DejaVu Sans" pitchFamily="34" charset="0"/>
            </a:rPr>
            <a:t>6. </a:t>
          </a:r>
          <a:r>
            <a:rPr lang="es-ES" dirty="0" smtClean="0">
              <a:ea typeface="DejaVu Sans" pitchFamily="34" charset="0"/>
            </a:rPr>
            <a:t>Toma de decisiones basadas en evidencias</a:t>
          </a:r>
        </a:p>
      </dgm:t>
    </dgm:pt>
    <dgm:pt modelId="{910E2B7B-E077-42D3-B71C-CE8C722ADE4B}" type="parTrans" cxnId="{2C0A6980-2813-498E-B7F9-E9801D433BDF}">
      <dgm:prSet/>
      <dgm:spPr/>
      <dgm:t>
        <a:bodyPr/>
        <a:lstStyle/>
        <a:p>
          <a:endParaRPr lang="es-ES"/>
        </a:p>
      </dgm:t>
    </dgm:pt>
    <dgm:pt modelId="{0B54D9A5-F8E7-4483-BCD1-1B6423FCE47B}" type="sibTrans" cxnId="{2C0A6980-2813-498E-B7F9-E9801D433BDF}">
      <dgm:prSet/>
      <dgm:spPr/>
      <dgm:t>
        <a:bodyPr/>
        <a:lstStyle/>
        <a:p>
          <a:endParaRPr lang="es-ES"/>
        </a:p>
      </dgm:t>
    </dgm:pt>
    <dgm:pt modelId="{929B3FAC-1298-4183-ABD9-37F7860574C2}">
      <dgm:prSet/>
      <dgm:spPr/>
      <dgm:t>
        <a:bodyPr/>
        <a:lstStyle/>
        <a:p>
          <a:r>
            <a:rPr lang="es-419" dirty="0" smtClean="0">
              <a:ea typeface="DejaVu Sans" pitchFamily="34" charset="0"/>
            </a:rPr>
            <a:t>7. </a:t>
          </a:r>
          <a:r>
            <a:rPr lang="es-ES" dirty="0" smtClean="0">
              <a:ea typeface="DejaVu Sans" pitchFamily="34" charset="0"/>
            </a:rPr>
            <a:t>Gestión de las</a:t>
          </a:r>
          <a:r>
            <a:rPr lang="es-419" dirty="0" smtClean="0">
              <a:ea typeface="DejaVu Sans" pitchFamily="34" charset="0"/>
            </a:rPr>
            <a:t> </a:t>
          </a:r>
          <a:r>
            <a:rPr lang="es-ES" dirty="0" smtClean="0">
              <a:ea typeface="DejaVu Sans" pitchFamily="34" charset="0"/>
            </a:rPr>
            <a:t>r</a:t>
          </a:r>
          <a:r>
            <a:rPr lang="es-419" dirty="0" smtClean="0">
              <a:ea typeface="DejaVu Sans" pitchFamily="34" charset="0"/>
            </a:rPr>
            <a:t>elaciones</a:t>
          </a:r>
          <a:endParaRPr lang="es-ES" dirty="0"/>
        </a:p>
      </dgm:t>
    </dgm:pt>
    <dgm:pt modelId="{0E14F2D4-F3CC-449D-ADFE-DA28579B2571}" type="parTrans" cxnId="{C1619224-2977-47C0-8D38-A8D9522A1172}">
      <dgm:prSet/>
      <dgm:spPr/>
      <dgm:t>
        <a:bodyPr/>
        <a:lstStyle/>
        <a:p>
          <a:endParaRPr lang="es-ES"/>
        </a:p>
      </dgm:t>
    </dgm:pt>
    <dgm:pt modelId="{685F914E-B436-42D7-8250-D6C69DD824CB}" type="sibTrans" cxnId="{C1619224-2977-47C0-8D38-A8D9522A1172}">
      <dgm:prSet/>
      <dgm:spPr/>
      <dgm:t>
        <a:bodyPr/>
        <a:lstStyle/>
        <a:p>
          <a:endParaRPr lang="es-ES"/>
        </a:p>
      </dgm:t>
    </dgm:pt>
    <dgm:pt modelId="{93948427-1E22-4B68-9C8A-5A1E269BAEA4}" type="pres">
      <dgm:prSet presAssocID="{7E8FFBB4-C39F-4B10-9531-D0D8B7B3D51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7FC33B4-B588-4763-B2D2-C29B9C2E4DAA}" type="pres">
      <dgm:prSet presAssocID="{7E8FFBB4-C39F-4B10-9531-D0D8B7B3D515}" presName="Name1" presStyleCnt="0"/>
      <dgm:spPr/>
    </dgm:pt>
    <dgm:pt modelId="{5F8A1679-C642-42B4-9D26-3AFA0B1F0C55}" type="pres">
      <dgm:prSet presAssocID="{7E8FFBB4-C39F-4B10-9531-D0D8B7B3D515}" presName="cycle" presStyleCnt="0"/>
      <dgm:spPr/>
    </dgm:pt>
    <dgm:pt modelId="{ADD1B0D1-B752-45D8-8193-AD6E0F720113}" type="pres">
      <dgm:prSet presAssocID="{7E8FFBB4-C39F-4B10-9531-D0D8B7B3D515}" presName="srcNode" presStyleLbl="node1" presStyleIdx="0" presStyleCnt="7"/>
      <dgm:spPr/>
    </dgm:pt>
    <dgm:pt modelId="{CB3C7A38-7909-4943-B278-8A5509F7964C}" type="pres">
      <dgm:prSet presAssocID="{7E8FFBB4-C39F-4B10-9531-D0D8B7B3D515}" presName="conn" presStyleLbl="parChTrans1D2" presStyleIdx="0" presStyleCnt="1"/>
      <dgm:spPr/>
      <dgm:t>
        <a:bodyPr/>
        <a:lstStyle/>
        <a:p>
          <a:endParaRPr lang="es-ES"/>
        </a:p>
      </dgm:t>
    </dgm:pt>
    <dgm:pt modelId="{4010703B-0073-4092-9920-54BCF54D659D}" type="pres">
      <dgm:prSet presAssocID="{7E8FFBB4-C39F-4B10-9531-D0D8B7B3D515}" presName="extraNode" presStyleLbl="node1" presStyleIdx="0" presStyleCnt="7"/>
      <dgm:spPr/>
    </dgm:pt>
    <dgm:pt modelId="{EE4C4E20-41D3-41DB-AD1A-049FD96DB4CA}" type="pres">
      <dgm:prSet presAssocID="{7E8FFBB4-C39F-4B10-9531-D0D8B7B3D515}" presName="dstNode" presStyleLbl="node1" presStyleIdx="0" presStyleCnt="7"/>
      <dgm:spPr/>
    </dgm:pt>
    <dgm:pt modelId="{5A304FC8-AE81-446D-9088-F0C32C4046D2}" type="pres">
      <dgm:prSet presAssocID="{A2AA7731-664C-45AC-8735-EB443444210A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71C95E-4A25-4A72-8B2B-F1FF88BEC586}" type="pres">
      <dgm:prSet presAssocID="{A2AA7731-664C-45AC-8735-EB443444210A}" presName="accent_1" presStyleCnt="0"/>
      <dgm:spPr/>
    </dgm:pt>
    <dgm:pt modelId="{6108CEB3-BE82-4AAA-90F6-47F1992B335F}" type="pres">
      <dgm:prSet presAssocID="{A2AA7731-664C-45AC-8735-EB443444210A}" presName="accentRepeatNode" presStyleLbl="solidFgAcc1" presStyleIdx="0" presStyleCnt="7"/>
      <dgm:spPr/>
    </dgm:pt>
    <dgm:pt modelId="{D3332E94-1719-4D46-BD6E-406FD74BDD27}" type="pres">
      <dgm:prSet presAssocID="{02412E75-7D70-4290-90FC-304E03AC8F03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83F53A-8789-4967-B93F-1DCF93786991}" type="pres">
      <dgm:prSet presAssocID="{02412E75-7D70-4290-90FC-304E03AC8F03}" presName="accent_2" presStyleCnt="0"/>
      <dgm:spPr/>
    </dgm:pt>
    <dgm:pt modelId="{185B959E-6142-4227-B8C9-090502109768}" type="pres">
      <dgm:prSet presAssocID="{02412E75-7D70-4290-90FC-304E03AC8F03}" presName="accentRepeatNode" presStyleLbl="solidFgAcc1" presStyleIdx="1" presStyleCnt="7"/>
      <dgm:spPr/>
    </dgm:pt>
    <dgm:pt modelId="{C5E190AC-4B1D-4E5A-B9AC-0A553FC03BB9}" type="pres">
      <dgm:prSet presAssocID="{BAB15827-9C40-4CB1-B046-B40742998D29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17DBF6-83BF-46AB-A8A8-991DB557559B}" type="pres">
      <dgm:prSet presAssocID="{BAB15827-9C40-4CB1-B046-B40742998D29}" presName="accent_3" presStyleCnt="0"/>
      <dgm:spPr/>
    </dgm:pt>
    <dgm:pt modelId="{F3991DF9-B08F-47FA-B044-E7713D914DA7}" type="pres">
      <dgm:prSet presAssocID="{BAB15827-9C40-4CB1-B046-B40742998D29}" presName="accentRepeatNode" presStyleLbl="solidFgAcc1" presStyleIdx="2" presStyleCnt="7"/>
      <dgm:spPr/>
    </dgm:pt>
    <dgm:pt modelId="{71FA1A00-1BE6-49A3-B29B-86F9A175961B}" type="pres">
      <dgm:prSet presAssocID="{E39FC9A0-0FB8-4EB9-B575-76EEE3D20737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C22B68-B295-4F2F-A5EA-75C7DD607FE1}" type="pres">
      <dgm:prSet presAssocID="{E39FC9A0-0FB8-4EB9-B575-76EEE3D20737}" presName="accent_4" presStyleCnt="0"/>
      <dgm:spPr/>
    </dgm:pt>
    <dgm:pt modelId="{F30A2CC7-84A3-4565-99CB-C291DD76E739}" type="pres">
      <dgm:prSet presAssocID="{E39FC9A0-0FB8-4EB9-B575-76EEE3D20737}" presName="accentRepeatNode" presStyleLbl="solidFgAcc1" presStyleIdx="3" presStyleCnt="7"/>
      <dgm:spPr/>
    </dgm:pt>
    <dgm:pt modelId="{954BB54C-0170-487B-8BBC-5C32295F23C0}" type="pres">
      <dgm:prSet presAssocID="{8D688E0C-3A69-4929-80BD-4E47F5D2ECD4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F0C7B7-B7D5-4B7C-8104-8BA13CDCE2DB}" type="pres">
      <dgm:prSet presAssocID="{8D688E0C-3A69-4929-80BD-4E47F5D2ECD4}" presName="accent_5" presStyleCnt="0"/>
      <dgm:spPr/>
    </dgm:pt>
    <dgm:pt modelId="{3D2B37A7-A274-46EB-9A4D-F27FEEB74AF6}" type="pres">
      <dgm:prSet presAssocID="{8D688E0C-3A69-4929-80BD-4E47F5D2ECD4}" presName="accentRepeatNode" presStyleLbl="solidFgAcc1" presStyleIdx="4" presStyleCnt="7"/>
      <dgm:spPr/>
    </dgm:pt>
    <dgm:pt modelId="{6435DB87-16D6-4501-99B6-4D1B55FA3079}" type="pres">
      <dgm:prSet presAssocID="{21615C32-1B3A-452C-B73E-659E57AB4055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CABD39-7A04-4F63-856C-182C23B8D329}" type="pres">
      <dgm:prSet presAssocID="{21615C32-1B3A-452C-B73E-659E57AB4055}" presName="accent_6" presStyleCnt="0"/>
      <dgm:spPr/>
    </dgm:pt>
    <dgm:pt modelId="{DF26FFA0-82E3-4193-A694-5862F943B07D}" type="pres">
      <dgm:prSet presAssocID="{21615C32-1B3A-452C-B73E-659E57AB4055}" presName="accentRepeatNode" presStyleLbl="solidFgAcc1" presStyleIdx="5" presStyleCnt="7"/>
      <dgm:spPr/>
    </dgm:pt>
    <dgm:pt modelId="{9B3A62FC-E326-461A-874F-DC0E6600D3D4}" type="pres">
      <dgm:prSet presAssocID="{929B3FAC-1298-4183-ABD9-37F7860574C2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6D598E-2DBA-48AA-9280-1E41717EDC2D}" type="pres">
      <dgm:prSet presAssocID="{929B3FAC-1298-4183-ABD9-37F7860574C2}" presName="accent_7" presStyleCnt="0"/>
      <dgm:spPr/>
    </dgm:pt>
    <dgm:pt modelId="{D2441291-F008-4220-850A-D81BEF084D20}" type="pres">
      <dgm:prSet presAssocID="{929B3FAC-1298-4183-ABD9-37F7860574C2}" presName="accentRepeatNode" presStyleLbl="solidFgAcc1" presStyleIdx="6" presStyleCnt="7"/>
      <dgm:spPr/>
    </dgm:pt>
  </dgm:ptLst>
  <dgm:cxnLst>
    <dgm:cxn modelId="{43D09EC6-DD51-4301-B73A-EEB7F703191D}" type="presOf" srcId="{7E8FFBB4-C39F-4B10-9531-D0D8B7B3D515}" destId="{93948427-1E22-4B68-9C8A-5A1E269BAEA4}" srcOrd="0" destOrd="0" presId="urn:microsoft.com/office/officeart/2008/layout/VerticalCurvedList"/>
    <dgm:cxn modelId="{8B6D94A7-7B11-460C-85A9-878B683BE5D1}" type="presOf" srcId="{BAB15827-9C40-4CB1-B046-B40742998D29}" destId="{C5E190AC-4B1D-4E5A-B9AC-0A553FC03BB9}" srcOrd="0" destOrd="0" presId="urn:microsoft.com/office/officeart/2008/layout/VerticalCurvedList"/>
    <dgm:cxn modelId="{32990A3F-8892-449A-8749-C7BC429B3150}" type="presOf" srcId="{E39FC9A0-0FB8-4EB9-B575-76EEE3D20737}" destId="{71FA1A00-1BE6-49A3-B29B-86F9A175961B}" srcOrd="0" destOrd="0" presId="urn:microsoft.com/office/officeart/2008/layout/VerticalCurvedList"/>
    <dgm:cxn modelId="{C1DFA93B-99C9-4806-8C4B-376872A6AAC9}" srcId="{7E8FFBB4-C39F-4B10-9531-D0D8B7B3D515}" destId="{BAB15827-9C40-4CB1-B046-B40742998D29}" srcOrd="2" destOrd="0" parTransId="{76D31790-6011-4F95-9C2A-2158ABDAC905}" sibTransId="{E35C05F1-D468-4CE3-AE85-1DCA1DE34AB5}"/>
    <dgm:cxn modelId="{BB1298BF-85FF-4D1C-B7FE-92E389D70F3C}" type="presOf" srcId="{929B3FAC-1298-4183-ABD9-37F7860574C2}" destId="{9B3A62FC-E326-461A-874F-DC0E6600D3D4}" srcOrd="0" destOrd="0" presId="urn:microsoft.com/office/officeart/2008/layout/VerticalCurvedList"/>
    <dgm:cxn modelId="{6D7E3423-EF5D-4A42-A969-C3EBB3BF23BA}" type="presOf" srcId="{02412E75-7D70-4290-90FC-304E03AC8F03}" destId="{D3332E94-1719-4D46-BD6E-406FD74BDD27}" srcOrd="0" destOrd="0" presId="urn:microsoft.com/office/officeart/2008/layout/VerticalCurvedList"/>
    <dgm:cxn modelId="{F17D3D16-E3C5-4BAB-AE8E-89F2F3F317F8}" type="presOf" srcId="{21615C32-1B3A-452C-B73E-659E57AB4055}" destId="{6435DB87-16D6-4501-99B6-4D1B55FA3079}" srcOrd="0" destOrd="0" presId="urn:microsoft.com/office/officeart/2008/layout/VerticalCurvedList"/>
    <dgm:cxn modelId="{BCE091FD-67A4-49F0-9376-C51B7712FFF7}" type="presOf" srcId="{A2AA7731-664C-45AC-8735-EB443444210A}" destId="{5A304FC8-AE81-446D-9088-F0C32C4046D2}" srcOrd="0" destOrd="0" presId="urn:microsoft.com/office/officeart/2008/layout/VerticalCurvedList"/>
    <dgm:cxn modelId="{337832F2-7704-4731-B27C-8279620C2262}" srcId="{7E8FFBB4-C39F-4B10-9531-D0D8B7B3D515}" destId="{8D688E0C-3A69-4929-80BD-4E47F5D2ECD4}" srcOrd="4" destOrd="0" parTransId="{AB46F64D-7D63-45E4-9FA7-139B0D816FF5}" sibTransId="{9C60FC1C-8103-4D0E-9593-66B5A8BA3BA5}"/>
    <dgm:cxn modelId="{E9A484E6-F010-4A6D-B350-F1FF0FBD37EC}" type="presOf" srcId="{4FFAA421-8692-4A4C-930C-2D4A545D2EF6}" destId="{CB3C7A38-7909-4943-B278-8A5509F7964C}" srcOrd="0" destOrd="0" presId="urn:microsoft.com/office/officeart/2008/layout/VerticalCurvedList"/>
    <dgm:cxn modelId="{7A82E33D-B9A9-41A6-89C1-4C81762877ED}" srcId="{7E8FFBB4-C39F-4B10-9531-D0D8B7B3D515}" destId="{E39FC9A0-0FB8-4EB9-B575-76EEE3D20737}" srcOrd="3" destOrd="0" parTransId="{AA4664BD-FDB5-4DB9-892A-BB628899D8DC}" sibTransId="{889A7950-0F41-4376-AAF2-48F38E619A7F}"/>
    <dgm:cxn modelId="{C1619224-2977-47C0-8D38-A8D9522A1172}" srcId="{7E8FFBB4-C39F-4B10-9531-D0D8B7B3D515}" destId="{929B3FAC-1298-4183-ABD9-37F7860574C2}" srcOrd="6" destOrd="0" parTransId="{0E14F2D4-F3CC-449D-ADFE-DA28579B2571}" sibTransId="{685F914E-B436-42D7-8250-D6C69DD824CB}"/>
    <dgm:cxn modelId="{2C0A6980-2813-498E-B7F9-E9801D433BDF}" srcId="{7E8FFBB4-C39F-4B10-9531-D0D8B7B3D515}" destId="{21615C32-1B3A-452C-B73E-659E57AB4055}" srcOrd="5" destOrd="0" parTransId="{910E2B7B-E077-42D3-B71C-CE8C722ADE4B}" sibTransId="{0B54D9A5-F8E7-4483-BCD1-1B6423FCE47B}"/>
    <dgm:cxn modelId="{4D8A5148-8C15-4A9F-947E-FB86CD66F58C}" srcId="{7E8FFBB4-C39F-4B10-9531-D0D8B7B3D515}" destId="{A2AA7731-664C-45AC-8735-EB443444210A}" srcOrd="0" destOrd="0" parTransId="{9956B333-9BA6-4A69-A6A3-98DE22548E86}" sibTransId="{4FFAA421-8692-4A4C-930C-2D4A545D2EF6}"/>
    <dgm:cxn modelId="{77B70423-EAC1-4D24-830C-1EC0AB910CA8}" type="presOf" srcId="{8D688E0C-3A69-4929-80BD-4E47F5D2ECD4}" destId="{954BB54C-0170-487B-8BBC-5C32295F23C0}" srcOrd="0" destOrd="0" presId="urn:microsoft.com/office/officeart/2008/layout/VerticalCurvedList"/>
    <dgm:cxn modelId="{30CB5CF3-F83F-4C48-972D-047A0AC43EB1}" srcId="{7E8FFBB4-C39F-4B10-9531-D0D8B7B3D515}" destId="{02412E75-7D70-4290-90FC-304E03AC8F03}" srcOrd="1" destOrd="0" parTransId="{7FE118D9-E4A7-4EC7-A748-687C0D3568F5}" sibTransId="{6E481A9F-18C5-452F-8813-9AF78F48005C}"/>
    <dgm:cxn modelId="{B1FE67B4-D8BB-46FD-A4D4-22A6F0364D7E}" type="presParOf" srcId="{93948427-1E22-4B68-9C8A-5A1E269BAEA4}" destId="{B7FC33B4-B588-4763-B2D2-C29B9C2E4DAA}" srcOrd="0" destOrd="0" presId="urn:microsoft.com/office/officeart/2008/layout/VerticalCurvedList"/>
    <dgm:cxn modelId="{A01EA400-33A3-43C6-B772-683E79329C62}" type="presParOf" srcId="{B7FC33B4-B588-4763-B2D2-C29B9C2E4DAA}" destId="{5F8A1679-C642-42B4-9D26-3AFA0B1F0C55}" srcOrd="0" destOrd="0" presId="urn:microsoft.com/office/officeart/2008/layout/VerticalCurvedList"/>
    <dgm:cxn modelId="{B9C773D3-E9B1-417F-954F-9AA4C8C6D402}" type="presParOf" srcId="{5F8A1679-C642-42B4-9D26-3AFA0B1F0C55}" destId="{ADD1B0D1-B752-45D8-8193-AD6E0F720113}" srcOrd="0" destOrd="0" presId="urn:microsoft.com/office/officeart/2008/layout/VerticalCurvedList"/>
    <dgm:cxn modelId="{EC96C3C4-7DA6-479A-97F6-1CBEC325E098}" type="presParOf" srcId="{5F8A1679-C642-42B4-9D26-3AFA0B1F0C55}" destId="{CB3C7A38-7909-4943-B278-8A5509F7964C}" srcOrd="1" destOrd="0" presId="urn:microsoft.com/office/officeart/2008/layout/VerticalCurvedList"/>
    <dgm:cxn modelId="{E9EACA59-844A-4910-9A9A-FC112C195BCD}" type="presParOf" srcId="{5F8A1679-C642-42B4-9D26-3AFA0B1F0C55}" destId="{4010703B-0073-4092-9920-54BCF54D659D}" srcOrd="2" destOrd="0" presId="urn:microsoft.com/office/officeart/2008/layout/VerticalCurvedList"/>
    <dgm:cxn modelId="{DA909A3B-65E9-4579-8625-543230BC81ED}" type="presParOf" srcId="{5F8A1679-C642-42B4-9D26-3AFA0B1F0C55}" destId="{EE4C4E20-41D3-41DB-AD1A-049FD96DB4CA}" srcOrd="3" destOrd="0" presId="urn:microsoft.com/office/officeart/2008/layout/VerticalCurvedList"/>
    <dgm:cxn modelId="{7B5BCA28-77A8-45A1-908A-198E724C5D93}" type="presParOf" srcId="{B7FC33B4-B588-4763-B2D2-C29B9C2E4DAA}" destId="{5A304FC8-AE81-446D-9088-F0C32C4046D2}" srcOrd="1" destOrd="0" presId="urn:microsoft.com/office/officeart/2008/layout/VerticalCurvedList"/>
    <dgm:cxn modelId="{F4AE9460-D418-4CBA-9623-32B28306E6E3}" type="presParOf" srcId="{B7FC33B4-B588-4763-B2D2-C29B9C2E4DAA}" destId="{5971C95E-4A25-4A72-8B2B-F1FF88BEC586}" srcOrd="2" destOrd="0" presId="urn:microsoft.com/office/officeart/2008/layout/VerticalCurvedList"/>
    <dgm:cxn modelId="{D02EDBC3-B047-4E1A-967E-F7AFA00F9CC0}" type="presParOf" srcId="{5971C95E-4A25-4A72-8B2B-F1FF88BEC586}" destId="{6108CEB3-BE82-4AAA-90F6-47F1992B335F}" srcOrd="0" destOrd="0" presId="urn:microsoft.com/office/officeart/2008/layout/VerticalCurvedList"/>
    <dgm:cxn modelId="{279A8B7B-8C38-4694-980D-B5D1AD203AEF}" type="presParOf" srcId="{B7FC33B4-B588-4763-B2D2-C29B9C2E4DAA}" destId="{D3332E94-1719-4D46-BD6E-406FD74BDD27}" srcOrd="3" destOrd="0" presId="urn:microsoft.com/office/officeart/2008/layout/VerticalCurvedList"/>
    <dgm:cxn modelId="{D832CABC-4EFA-40B1-9832-ED903529B336}" type="presParOf" srcId="{B7FC33B4-B588-4763-B2D2-C29B9C2E4DAA}" destId="{AD83F53A-8789-4967-B93F-1DCF93786991}" srcOrd="4" destOrd="0" presId="urn:microsoft.com/office/officeart/2008/layout/VerticalCurvedList"/>
    <dgm:cxn modelId="{0E603C07-5DF7-4EFA-B6A1-2A74B3F43B8D}" type="presParOf" srcId="{AD83F53A-8789-4967-B93F-1DCF93786991}" destId="{185B959E-6142-4227-B8C9-090502109768}" srcOrd="0" destOrd="0" presId="urn:microsoft.com/office/officeart/2008/layout/VerticalCurvedList"/>
    <dgm:cxn modelId="{58125B33-BDFB-4BFE-A827-745A60AE75C5}" type="presParOf" srcId="{B7FC33B4-B588-4763-B2D2-C29B9C2E4DAA}" destId="{C5E190AC-4B1D-4E5A-B9AC-0A553FC03BB9}" srcOrd="5" destOrd="0" presId="urn:microsoft.com/office/officeart/2008/layout/VerticalCurvedList"/>
    <dgm:cxn modelId="{C332C610-8317-44C2-87F4-A760A7053C7E}" type="presParOf" srcId="{B7FC33B4-B588-4763-B2D2-C29B9C2E4DAA}" destId="{7E17DBF6-83BF-46AB-A8A8-991DB557559B}" srcOrd="6" destOrd="0" presId="urn:microsoft.com/office/officeart/2008/layout/VerticalCurvedList"/>
    <dgm:cxn modelId="{FB3DD737-4751-400B-97AD-B00FAFFC4CCF}" type="presParOf" srcId="{7E17DBF6-83BF-46AB-A8A8-991DB557559B}" destId="{F3991DF9-B08F-47FA-B044-E7713D914DA7}" srcOrd="0" destOrd="0" presId="urn:microsoft.com/office/officeart/2008/layout/VerticalCurvedList"/>
    <dgm:cxn modelId="{971D2A7C-91DA-48A0-9312-A831B25BBB60}" type="presParOf" srcId="{B7FC33B4-B588-4763-B2D2-C29B9C2E4DAA}" destId="{71FA1A00-1BE6-49A3-B29B-86F9A175961B}" srcOrd="7" destOrd="0" presId="urn:microsoft.com/office/officeart/2008/layout/VerticalCurvedList"/>
    <dgm:cxn modelId="{BBF05656-11DC-4CA7-9FFF-77B7BA9F25F0}" type="presParOf" srcId="{B7FC33B4-B588-4763-B2D2-C29B9C2E4DAA}" destId="{0DC22B68-B295-4F2F-A5EA-75C7DD607FE1}" srcOrd="8" destOrd="0" presId="urn:microsoft.com/office/officeart/2008/layout/VerticalCurvedList"/>
    <dgm:cxn modelId="{309F012E-9402-492C-865A-E74AB2D1BEF4}" type="presParOf" srcId="{0DC22B68-B295-4F2F-A5EA-75C7DD607FE1}" destId="{F30A2CC7-84A3-4565-99CB-C291DD76E739}" srcOrd="0" destOrd="0" presId="urn:microsoft.com/office/officeart/2008/layout/VerticalCurvedList"/>
    <dgm:cxn modelId="{8494FBF9-7C92-49F7-9D05-1C0BF0093A2A}" type="presParOf" srcId="{B7FC33B4-B588-4763-B2D2-C29B9C2E4DAA}" destId="{954BB54C-0170-487B-8BBC-5C32295F23C0}" srcOrd="9" destOrd="0" presId="urn:microsoft.com/office/officeart/2008/layout/VerticalCurvedList"/>
    <dgm:cxn modelId="{5E1DABF8-D53B-4A78-BEB1-2AB54997042F}" type="presParOf" srcId="{B7FC33B4-B588-4763-B2D2-C29B9C2E4DAA}" destId="{2FF0C7B7-B7D5-4B7C-8104-8BA13CDCE2DB}" srcOrd="10" destOrd="0" presId="urn:microsoft.com/office/officeart/2008/layout/VerticalCurvedList"/>
    <dgm:cxn modelId="{413712F5-EEF0-49E8-8B62-6C5F21621EA6}" type="presParOf" srcId="{2FF0C7B7-B7D5-4B7C-8104-8BA13CDCE2DB}" destId="{3D2B37A7-A274-46EB-9A4D-F27FEEB74AF6}" srcOrd="0" destOrd="0" presId="urn:microsoft.com/office/officeart/2008/layout/VerticalCurvedList"/>
    <dgm:cxn modelId="{30D7BC72-FCF9-49CF-9852-1D746C2DA0A5}" type="presParOf" srcId="{B7FC33B4-B588-4763-B2D2-C29B9C2E4DAA}" destId="{6435DB87-16D6-4501-99B6-4D1B55FA3079}" srcOrd="11" destOrd="0" presId="urn:microsoft.com/office/officeart/2008/layout/VerticalCurvedList"/>
    <dgm:cxn modelId="{82C7BAC6-431D-4D47-99EE-4F2EBB9C5FF4}" type="presParOf" srcId="{B7FC33B4-B588-4763-B2D2-C29B9C2E4DAA}" destId="{71CABD39-7A04-4F63-856C-182C23B8D329}" srcOrd="12" destOrd="0" presId="urn:microsoft.com/office/officeart/2008/layout/VerticalCurvedList"/>
    <dgm:cxn modelId="{0BAF5178-3810-4D43-93D0-E60081665B34}" type="presParOf" srcId="{71CABD39-7A04-4F63-856C-182C23B8D329}" destId="{DF26FFA0-82E3-4193-A694-5862F943B07D}" srcOrd="0" destOrd="0" presId="urn:microsoft.com/office/officeart/2008/layout/VerticalCurvedList"/>
    <dgm:cxn modelId="{DCF83F3D-BF91-4FC3-BE29-BCEE27E3A978}" type="presParOf" srcId="{B7FC33B4-B588-4763-B2D2-C29B9C2E4DAA}" destId="{9B3A62FC-E326-461A-874F-DC0E6600D3D4}" srcOrd="13" destOrd="0" presId="urn:microsoft.com/office/officeart/2008/layout/VerticalCurvedList"/>
    <dgm:cxn modelId="{83FD6548-8B14-4E94-964F-EEC19429B18D}" type="presParOf" srcId="{B7FC33B4-B588-4763-B2D2-C29B9C2E4DAA}" destId="{2B6D598E-2DBA-48AA-9280-1E41717EDC2D}" srcOrd="14" destOrd="0" presId="urn:microsoft.com/office/officeart/2008/layout/VerticalCurvedList"/>
    <dgm:cxn modelId="{2CB98EC5-CC36-4668-802E-6AE01C8F33A7}" type="presParOf" srcId="{2B6D598E-2DBA-48AA-9280-1E41717EDC2D}" destId="{D2441291-F008-4220-850A-D81BEF084D2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1BC79F-0B5E-4F57-8BB2-5312E33D152A}" type="doc">
      <dgm:prSet loTypeId="urn:microsoft.com/office/officeart/2005/8/layout/vProcess5" loCatId="process" qsTypeId="urn:microsoft.com/office/officeart/2005/8/quickstyle/3d6" qsCatId="3D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90325A71-1078-4C59-AE05-0C02F27857CB}">
      <dgm:prSet phldrT="[Texto]"/>
      <dgm:spPr/>
      <dgm:t>
        <a:bodyPr/>
        <a:lstStyle/>
        <a:p>
          <a:r>
            <a:rPr lang="es-419"/>
            <a:t>Conocer a los clientes</a:t>
          </a:r>
          <a:endParaRPr lang="es-ES"/>
        </a:p>
      </dgm:t>
    </dgm:pt>
    <dgm:pt modelId="{F8DF0906-87BB-4B0B-BDC3-FD18B107B8EB}" type="parTrans" cxnId="{098D6600-BA79-4A9C-8317-29A2EE3F851B}">
      <dgm:prSet/>
      <dgm:spPr/>
      <dgm:t>
        <a:bodyPr/>
        <a:lstStyle/>
        <a:p>
          <a:endParaRPr lang="es-ES"/>
        </a:p>
      </dgm:t>
    </dgm:pt>
    <dgm:pt modelId="{F510E5C9-62FC-4670-BD1B-2AF03FAC2E1C}" type="sibTrans" cxnId="{098D6600-BA79-4A9C-8317-29A2EE3F851B}">
      <dgm:prSet/>
      <dgm:spPr/>
      <dgm:t>
        <a:bodyPr/>
        <a:lstStyle/>
        <a:p>
          <a:endParaRPr lang="es-ES"/>
        </a:p>
      </dgm:t>
    </dgm:pt>
    <dgm:pt modelId="{60B9117B-011F-41D2-B290-BE528A2C5F96}">
      <dgm:prSet phldrT="[Texto]"/>
      <dgm:spPr/>
      <dgm:t>
        <a:bodyPr/>
        <a:lstStyle/>
        <a:p>
          <a:r>
            <a:rPr lang="es-419"/>
            <a:t>Determinar sus necesidades y expectativas</a:t>
          </a:r>
          <a:endParaRPr lang="es-ES"/>
        </a:p>
      </dgm:t>
    </dgm:pt>
    <dgm:pt modelId="{DD5E965C-5E4F-4F95-A751-41CE1BDDA2CD}" type="parTrans" cxnId="{6A40C9E6-1011-4AFC-B236-8CDA863F8B01}">
      <dgm:prSet/>
      <dgm:spPr/>
      <dgm:t>
        <a:bodyPr/>
        <a:lstStyle/>
        <a:p>
          <a:endParaRPr lang="es-ES"/>
        </a:p>
      </dgm:t>
    </dgm:pt>
    <dgm:pt modelId="{039ECD5F-F572-4CC6-BF26-15F3197043A1}" type="sibTrans" cxnId="{6A40C9E6-1011-4AFC-B236-8CDA863F8B01}">
      <dgm:prSet/>
      <dgm:spPr/>
      <dgm:t>
        <a:bodyPr/>
        <a:lstStyle/>
        <a:p>
          <a:endParaRPr lang="es-ES"/>
        </a:p>
      </dgm:t>
    </dgm:pt>
    <dgm:pt modelId="{2E58ECFC-D0C8-46C4-8C33-D74FA353A2F0}">
      <dgm:prSet phldrT="[Texto]"/>
      <dgm:spPr/>
      <dgm:t>
        <a:bodyPr/>
        <a:lstStyle/>
        <a:p>
          <a:r>
            <a:rPr lang="es-419"/>
            <a:t>Medir la satisfacción del cliente</a:t>
          </a:r>
          <a:endParaRPr lang="es-ES"/>
        </a:p>
      </dgm:t>
    </dgm:pt>
    <dgm:pt modelId="{34726FBB-051E-4E1E-B5C9-CED4C26420DA}" type="parTrans" cxnId="{B0DDF4B6-EBDE-484F-89D2-4924AB0EF99D}">
      <dgm:prSet/>
      <dgm:spPr/>
      <dgm:t>
        <a:bodyPr/>
        <a:lstStyle/>
        <a:p>
          <a:endParaRPr lang="es-ES"/>
        </a:p>
      </dgm:t>
    </dgm:pt>
    <dgm:pt modelId="{664DE939-E088-40C4-B835-097FFB5CA72E}" type="sibTrans" cxnId="{B0DDF4B6-EBDE-484F-89D2-4924AB0EF99D}">
      <dgm:prSet/>
      <dgm:spPr/>
      <dgm:t>
        <a:bodyPr/>
        <a:lstStyle/>
        <a:p>
          <a:endParaRPr lang="es-ES"/>
        </a:p>
      </dgm:t>
    </dgm:pt>
    <dgm:pt modelId="{247D7EEE-426F-4976-A6A7-3F47D417F9B5}">
      <dgm:prSet/>
      <dgm:spPr/>
      <dgm:t>
        <a:bodyPr/>
        <a:lstStyle/>
        <a:p>
          <a:r>
            <a:rPr lang="es-419"/>
            <a:t>Tratar riesgos que afecten la satisfacción de los clientes</a:t>
          </a:r>
          <a:endParaRPr lang="es-ES"/>
        </a:p>
      </dgm:t>
    </dgm:pt>
    <dgm:pt modelId="{10BB8073-9312-49BF-83E6-873CEECF7457}" type="parTrans" cxnId="{CC76C5C2-5916-470B-8C43-7E18E5C45759}">
      <dgm:prSet/>
      <dgm:spPr/>
      <dgm:t>
        <a:bodyPr/>
        <a:lstStyle/>
        <a:p>
          <a:endParaRPr lang="es-ES"/>
        </a:p>
      </dgm:t>
    </dgm:pt>
    <dgm:pt modelId="{ADEA377D-C1AF-45F1-AB17-8E0733A74832}" type="sibTrans" cxnId="{CC76C5C2-5916-470B-8C43-7E18E5C45759}">
      <dgm:prSet/>
      <dgm:spPr/>
      <dgm:t>
        <a:bodyPr/>
        <a:lstStyle/>
        <a:p>
          <a:endParaRPr lang="es-ES"/>
        </a:p>
      </dgm:t>
    </dgm:pt>
    <dgm:pt modelId="{70D07945-25CA-4602-90C5-26D85881B331}">
      <dgm:prSet/>
      <dgm:spPr/>
      <dgm:t>
        <a:bodyPr/>
        <a:lstStyle/>
        <a:p>
          <a:r>
            <a:rPr lang="es-419"/>
            <a:t>Producir bienes y servicios con estándares que cumplan los requisitos del cliente</a:t>
          </a:r>
          <a:endParaRPr lang="es-ES"/>
        </a:p>
      </dgm:t>
    </dgm:pt>
    <dgm:pt modelId="{EB1FA96A-B7CA-481D-9512-5237A93E6178}" type="parTrans" cxnId="{8848D6C8-030D-46B3-AE06-892079FA7DAD}">
      <dgm:prSet/>
      <dgm:spPr/>
      <dgm:t>
        <a:bodyPr/>
        <a:lstStyle/>
        <a:p>
          <a:endParaRPr lang="es-ES"/>
        </a:p>
      </dgm:t>
    </dgm:pt>
    <dgm:pt modelId="{C9226D57-1482-4938-9C82-45E990CF33CE}" type="sibTrans" cxnId="{8848D6C8-030D-46B3-AE06-892079FA7DAD}">
      <dgm:prSet/>
      <dgm:spPr/>
      <dgm:t>
        <a:bodyPr/>
        <a:lstStyle/>
        <a:p>
          <a:endParaRPr lang="es-ES"/>
        </a:p>
      </dgm:t>
    </dgm:pt>
    <dgm:pt modelId="{1C4F5A72-DA84-445E-B5E7-7807A0274DEE}" type="pres">
      <dgm:prSet presAssocID="{351BC79F-0B5E-4F57-8BB2-5312E33D152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UY"/>
        </a:p>
      </dgm:t>
    </dgm:pt>
    <dgm:pt modelId="{B127AD48-D1E6-4BF7-AF4E-BFEB4AEAC3FC}" type="pres">
      <dgm:prSet presAssocID="{351BC79F-0B5E-4F57-8BB2-5312E33D152A}" presName="dummyMaxCanvas" presStyleCnt="0">
        <dgm:presLayoutVars/>
      </dgm:prSet>
      <dgm:spPr/>
      <dgm:t>
        <a:bodyPr/>
        <a:lstStyle/>
        <a:p>
          <a:endParaRPr lang="es-ES"/>
        </a:p>
      </dgm:t>
    </dgm:pt>
    <dgm:pt modelId="{D70B0636-D034-42B8-9F0E-72B90963BFB0}" type="pres">
      <dgm:prSet presAssocID="{351BC79F-0B5E-4F57-8BB2-5312E33D152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8E2E71B4-1D6A-4A1C-819F-3F765528EF7B}" type="pres">
      <dgm:prSet presAssocID="{351BC79F-0B5E-4F57-8BB2-5312E33D152A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B10793D3-A98D-4233-BA07-14714E14BDFA}" type="pres">
      <dgm:prSet presAssocID="{351BC79F-0B5E-4F57-8BB2-5312E33D152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399272-F377-46F6-AC03-6CE2206B1A0B}" type="pres">
      <dgm:prSet presAssocID="{351BC79F-0B5E-4F57-8BB2-5312E33D152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D6B5B8-2432-4FD0-8950-EB1D81414CF3}" type="pres">
      <dgm:prSet presAssocID="{351BC79F-0B5E-4F57-8BB2-5312E33D152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14B534B9-42F1-4627-900A-30C97C4C4E2B}" type="pres">
      <dgm:prSet presAssocID="{351BC79F-0B5E-4F57-8BB2-5312E33D152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541791AC-B48E-4E90-B160-7DC2E6B28CA8}" type="pres">
      <dgm:prSet presAssocID="{351BC79F-0B5E-4F57-8BB2-5312E33D152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EBD03D6E-6316-4648-8F0B-569E59B8E2CB}" type="pres">
      <dgm:prSet presAssocID="{351BC79F-0B5E-4F57-8BB2-5312E33D152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50133427-92BA-46CB-A16F-436F11B5F037}" type="pres">
      <dgm:prSet presAssocID="{351BC79F-0B5E-4F57-8BB2-5312E33D152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8AD6729B-591E-419A-AA6F-0A83731B8489}" type="pres">
      <dgm:prSet presAssocID="{351BC79F-0B5E-4F57-8BB2-5312E33D152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54CBC369-DE4C-49DC-8344-90ECC2ECD597}" type="pres">
      <dgm:prSet presAssocID="{351BC79F-0B5E-4F57-8BB2-5312E33D152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  <dgm:pt modelId="{F99FD3C5-09AC-449C-866E-61C79FD8DABF}" type="pres">
      <dgm:prSet presAssocID="{351BC79F-0B5E-4F57-8BB2-5312E33D152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4DB53C-6507-4E0C-B221-F6C2D8AD001F}" type="pres">
      <dgm:prSet presAssocID="{351BC79F-0B5E-4F57-8BB2-5312E33D152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B1E895-2B6F-44E6-882F-D18EBB318810}" type="pres">
      <dgm:prSet presAssocID="{351BC79F-0B5E-4F57-8BB2-5312E33D152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UY"/>
        </a:p>
      </dgm:t>
    </dgm:pt>
  </dgm:ptLst>
  <dgm:cxnLst>
    <dgm:cxn modelId="{FE35B4CC-C6A3-4901-A49F-3196553C035E}" type="presOf" srcId="{90325A71-1078-4C59-AE05-0C02F27857CB}" destId="{8AD6729B-591E-419A-AA6F-0A83731B8489}" srcOrd="1" destOrd="0" presId="urn:microsoft.com/office/officeart/2005/8/layout/vProcess5"/>
    <dgm:cxn modelId="{C5AEF553-DE80-4CF4-925B-C4DD3618DD51}" type="presOf" srcId="{247D7EEE-426F-4976-A6A7-3F47D417F9B5}" destId="{284DB53C-6507-4E0C-B221-F6C2D8AD001F}" srcOrd="1" destOrd="0" presId="urn:microsoft.com/office/officeart/2005/8/layout/vProcess5"/>
    <dgm:cxn modelId="{783B22C2-F3AB-4A68-B9AF-EF9856690ADF}" type="presOf" srcId="{90325A71-1078-4C59-AE05-0C02F27857CB}" destId="{D70B0636-D034-42B8-9F0E-72B90963BFB0}" srcOrd="0" destOrd="0" presId="urn:microsoft.com/office/officeart/2005/8/layout/vProcess5"/>
    <dgm:cxn modelId="{8848D6C8-030D-46B3-AE06-892079FA7DAD}" srcId="{351BC79F-0B5E-4F57-8BB2-5312E33D152A}" destId="{70D07945-25CA-4602-90C5-26D85881B331}" srcOrd="2" destOrd="0" parTransId="{EB1FA96A-B7CA-481D-9512-5237A93E6178}" sibTransId="{C9226D57-1482-4938-9C82-45E990CF33CE}"/>
    <dgm:cxn modelId="{84F55A87-9509-4893-826A-387FDB5D6017}" type="presOf" srcId="{247D7EEE-426F-4976-A6A7-3F47D417F9B5}" destId="{E6399272-F377-46F6-AC03-6CE2206B1A0B}" srcOrd="0" destOrd="0" presId="urn:microsoft.com/office/officeart/2005/8/layout/vProcess5"/>
    <dgm:cxn modelId="{6A40C9E6-1011-4AFC-B236-8CDA863F8B01}" srcId="{351BC79F-0B5E-4F57-8BB2-5312E33D152A}" destId="{60B9117B-011F-41D2-B290-BE528A2C5F96}" srcOrd="1" destOrd="0" parTransId="{DD5E965C-5E4F-4F95-A751-41CE1BDDA2CD}" sibTransId="{039ECD5F-F572-4CC6-BF26-15F3197043A1}"/>
    <dgm:cxn modelId="{C8A6F109-C7C9-49B4-8FDC-DB6CA33A3100}" type="presOf" srcId="{60B9117B-011F-41D2-B290-BE528A2C5F96}" destId="{54CBC369-DE4C-49DC-8344-90ECC2ECD597}" srcOrd="1" destOrd="0" presId="urn:microsoft.com/office/officeart/2005/8/layout/vProcess5"/>
    <dgm:cxn modelId="{CC76C5C2-5916-470B-8C43-7E18E5C45759}" srcId="{351BC79F-0B5E-4F57-8BB2-5312E33D152A}" destId="{247D7EEE-426F-4976-A6A7-3F47D417F9B5}" srcOrd="3" destOrd="0" parTransId="{10BB8073-9312-49BF-83E6-873CEECF7457}" sibTransId="{ADEA377D-C1AF-45F1-AB17-8E0733A74832}"/>
    <dgm:cxn modelId="{092A86BC-614A-4FDA-B295-ABFFCD32EE33}" type="presOf" srcId="{039ECD5F-F572-4CC6-BF26-15F3197043A1}" destId="{541791AC-B48E-4E90-B160-7DC2E6B28CA8}" srcOrd="0" destOrd="0" presId="urn:microsoft.com/office/officeart/2005/8/layout/vProcess5"/>
    <dgm:cxn modelId="{E78899FD-DF22-47ED-BE27-82A39116BC8F}" type="presOf" srcId="{70D07945-25CA-4602-90C5-26D85881B331}" destId="{B10793D3-A98D-4233-BA07-14714E14BDFA}" srcOrd="0" destOrd="0" presId="urn:microsoft.com/office/officeart/2005/8/layout/vProcess5"/>
    <dgm:cxn modelId="{A282C197-AE64-4EDA-A48A-7B17A01D2E64}" type="presOf" srcId="{ADEA377D-C1AF-45F1-AB17-8E0733A74832}" destId="{50133427-92BA-46CB-A16F-436F11B5F037}" srcOrd="0" destOrd="0" presId="urn:microsoft.com/office/officeart/2005/8/layout/vProcess5"/>
    <dgm:cxn modelId="{059E220F-8745-4339-ADDD-43327FCAE832}" type="presOf" srcId="{70D07945-25CA-4602-90C5-26D85881B331}" destId="{F99FD3C5-09AC-449C-866E-61C79FD8DABF}" srcOrd="1" destOrd="0" presId="urn:microsoft.com/office/officeart/2005/8/layout/vProcess5"/>
    <dgm:cxn modelId="{B0DDF4B6-EBDE-484F-89D2-4924AB0EF99D}" srcId="{351BC79F-0B5E-4F57-8BB2-5312E33D152A}" destId="{2E58ECFC-D0C8-46C4-8C33-D74FA353A2F0}" srcOrd="4" destOrd="0" parTransId="{34726FBB-051E-4E1E-B5C9-CED4C26420DA}" sibTransId="{664DE939-E088-40C4-B835-097FFB5CA72E}"/>
    <dgm:cxn modelId="{098D6600-BA79-4A9C-8317-29A2EE3F851B}" srcId="{351BC79F-0B5E-4F57-8BB2-5312E33D152A}" destId="{90325A71-1078-4C59-AE05-0C02F27857CB}" srcOrd="0" destOrd="0" parTransId="{F8DF0906-87BB-4B0B-BDC3-FD18B107B8EB}" sibTransId="{F510E5C9-62FC-4670-BD1B-2AF03FAC2E1C}"/>
    <dgm:cxn modelId="{57E3C023-97F2-439C-A65D-0DEF86885148}" type="presOf" srcId="{F510E5C9-62FC-4670-BD1B-2AF03FAC2E1C}" destId="{14B534B9-42F1-4627-900A-30C97C4C4E2B}" srcOrd="0" destOrd="0" presId="urn:microsoft.com/office/officeart/2005/8/layout/vProcess5"/>
    <dgm:cxn modelId="{3A2374A1-C740-407A-AC69-EE92A7F299AE}" type="presOf" srcId="{2E58ECFC-D0C8-46C4-8C33-D74FA353A2F0}" destId="{2DB1E895-2B6F-44E6-882F-D18EBB318810}" srcOrd="1" destOrd="0" presId="urn:microsoft.com/office/officeart/2005/8/layout/vProcess5"/>
    <dgm:cxn modelId="{E0691B02-45C2-4F5E-A752-2FFB47D3C460}" type="presOf" srcId="{60B9117B-011F-41D2-B290-BE528A2C5F96}" destId="{8E2E71B4-1D6A-4A1C-819F-3F765528EF7B}" srcOrd="0" destOrd="0" presId="urn:microsoft.com/office/officeart/2005/8/layout/vProcess5"/>
    <dgm:cxn modelId="{23B91282-FE9D-464E-88DD-E7D128BEFA5D}" type="presOf" srcId="{C9226D57-1482-4938-9C82-45E990CF33CE}" destId="{EBD03D6E-6316-4648-8F0B-569E59B8E2CB}" srcOrd="0" destOrd="0" presId="urn:microsoft.com/office/officeart/2005/8/layout/vProcess5"/>
    <dgm:cxn modelId="{0685ECC7-4AE1-4487-9839-763362CC0250}" type="presOf" srcId="{2E58ECFC-D0C8-46C4-8C33-D74FA353A2F0}" destId="{79D6B5B8-2432-4FD0-8950-EB1D81414CF3}" srcOrd="0" destOrd="0" presId="urn:microsoft.com/office/officeart/2005/8/layout/vProcess5"/>
    <dgm:cxn modelId="{31C6E895-1A42-4CBC-856C-AAC35EEEBD68}" type="presOf" srcId="{351BC79F-0B5E-4F57-8BB2-5312E33D152A}" destId="{1C4F5A72-DA84-445E-B5E7-7807A0274DEE}" srcOrd="0" destOrd="0" presId="urn:microsoft.com/office/officeart/2005/8/layout/vProcess5"/>
    <dgm:cxn modelId="{5FA8FD64-B534-476B-A35E-35F7CAB6A94D}" type="presParOf" srcId="{1C4F5A72-DA84-445E-B5E7-7807A0274DEE}" destId="{B127AD48-D1E6-4BF7-AF4E-BFEB4AEAC3FC}" srcOrd="0" destOrd="0" presId="urn:microsoft.com/office/officeart/2005/8/layout/vProcess5"/>
    <dgm:cxn modelId="{26549314-9C38-47A6-A869-E369448B986B}" type="presParOf" srcId="{1C4F5A72-DA84-445E-B5E7-7807A0274DEE}" destId="{D70B0636-D034-42B8-9F0E-72B90963BFB0}" srcOrd="1" destOrd="0" presId="urn:microsoft.com/office/officeart/2005/8/layout/vProcess5"/>
    <dgm:cxn modelId="{726FFFE1-D02C-4E2B-9414-2CB7FEB7E42B}" type="presParOf" srcId="{1C4F5A72-DA84-445E-B5E7-7807A0274DEE}" destId="{8E2E71B4-1D6A-4A1C-819F-3F765528EF7B}" srcOrd="2" destOrd="0" presId="urn:microsoft.com/office/officeart/2005/8/layout/vProcess5"/>
    <dgm:cxn modelId="{17EC872F-486D-4628-BC9C-AAAE6837DED7}" type="presParOf" srcId="{1C4F5A72-DA84-445E-B5E7-7807A0274DEE}" destId="{B10793D3-A98D-4233-BA07-14714E14BDFA}" srcOrd="3" destOrd="0" presId="urn:microsoft.com/office/officeart/2005/8/layout/vProcess5"/>
    <dgm:cxn modelId="{E9CE1709-AEE5-4CAA-BC73-19184C55A8C6}" type="presParOf" srcId="{1C4F5A72-DA84-445E-B5E7-7807A0274DEE}" destId="{E6399272-F377-46F6-AC03-6CE2206B1A0B}" srcOrd="4" destOrd="0" presId="urn:microsoft.com/office/officeart/2005/8/layout/vProcess5"/>
    <dgm:cxn modelId="{8875353C-3E58-4690-9B00-F07D1B8D9507}" type="presParOf" srcId="{1C4F5A72-DA84-445E-B5E7-7807A0274DEE}" destId="{79D6B5B8-2432-4FD0-8950-EB1D81414CF3}" srcOrd="5" destOrd="0" presId="urn:microsoft.com/office/officeart/2005/8/layout/vProcess5"/>
    <dgm:cxn modelId="{6CEB062F-8AB6-487C-AB76-D270ADED6D21}" type="presParOf" srcId="{1C4F5A72-DA84-445E-B5E7-7807A0274DEE}" destId="{14B534B9-42F1-4627-900A-30C97C4C4E2B}" srcOrd="6" destOrd="0" presId="urn:microsoft.com/office/officeart/2005/8/layout/vProcess5"/>
    <dgm:cxn modelId="{B0C01D87-E0F6-44AF-8414-CB8FE7689869}" type="presParOf" srcId="{1C4F5A72-DA84-445E-B5E7-7807A0274DEE}" destId="{541791AC-B48E-4E90-B160-7DC2E6B28CA8}" srcOrd="7" destOrd="0" presId="urn:microsoft.com/office/officeart/2005/8/layout/vProcess5"/>
    <dgm:cxn modelId="{023A21D9-7DFB-4298-B67C-8033FAA49C6D}" type="presParOf" srcId="{1C4F5A72-DA84-445E-B5E7-7807A0274DEE}" destId="{EBD03D6E-6316-4648-8F0B-569E59B8E2CB}" srcOrd="8" destOrd="0" presId="urn:microsoft.com/office/officeart/2005/8/layout/vProcess5"/>
    <dgm:cxn modelId="{3E0F3161-4D5D-45A9-A54C-2640E74BF850}" type="presParOf" srcId="{1C4F5A72-DA84-445E-B5E7-7807A0274DEE}" destId="{50133427-92BA-46CB-A16F-436F11B5F037}" srcOrd="9" destOrd="0" presId="urn:microsoft.com/office/officeart/2005/8/layout/vProcess5"/>
    <dgm:cxn modelId="{87645876-D9F6-4804-ACFA-DC679479DD03}" type="presParOf" srcId="{1C4F5A72-DA84-445E-B5E7-7807A0274DEE}" destId="{8AD6729B-591E-419A-AA6F-0A83731B8489}" srcOrd="10" destOrd="0" presId="urn:microsoft.com/office/officeart/2005/8/layout/vProcess5"/>
    <dgm:cxn modelId="{4DA4AF21-993E-4DE6-92BF-C30D2CE38E4B}" type="presParOf" srcId="{1C4F5A72-DA84-445E-B5E7-7807A0274DEE}" destId="{54CBC369-DE4C-49DC-8344-90ECC2ECD597}" srcOrd="11" destOrd="0" presId="urn:microsoft.com/office/officeart/2005/8/layout/vProcess5"/>
    <dgm:cxn modelId="{BA1AEAAA-8A77-4021-A9DB-EF7D67D5E251}" type="presParOf" srcId="{1C4F5A72-DA84-445E-B5E7-7807A0274DEE}" destId="{F99FD3C5-09AC-449C-866E-61C79FD8DABF}" srcOrd="12" destOrd="0" presId="urn:microsoft.com/office/officeart/2005/8/layout/vProcess5"/>
    <dgm:cxn modelId="{07FA7639-6E59-40A9-AD6D-F876D52DEC09}" type="presParOf" srcId="{1C4F5A72-DA84-445E-B5E7-7807A0274DEE}" destId="{284DB53C-6507-4E0C-B221-F6C2D8AD001F}" srcOrd="13" destOrd="0" presId="urn:microsoft.com/office/officeart/2005/8/layout/vProcess5"/>
    <dgm:cxn modelId="{5642A5F6-F076-4EE7-B1FC-5D3D9331C96B}" type="presParOf" srcId="{1C4F5A72-DA84-445E-B5E7-7807A0274DEE}" destId="{2DB1E895-2B6F-44E6-882F-D18EBB31881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502B01-9F9D-4697-8366-E182B4715372}" type="doc">
      <dgm:prSet loTypeId="urn:microsoft.com/office/officeart/2005/8/layout/target1" loCatId="relationship" qsTypeId="urn:microsoft.com/office/officeart/2005/8/quickstyle/3d2" qsCatId="3D" csTypeId="urn:microsoft.com/office/officeart/2005/8/colors/colorful5" csCatId="colorful" phldr="1"/>
      <dgm:spPr/>
    </dgm:pt>
    <dgm:pt modelId="{B32CF9AF-9A3E-4E0A-A287-504C35B82035}">
      <dgm:prSet phldrT="[Texto]"/>
      <dgm:spPr/>
      <dgm:t>
        <a:bodyPr/>
        <a:lstStyle/>
        <a:p>
          <a:r>
            <a:rPr lang="es-419"/>
            <a:t>La organización</a:t>
          </a:r>
          <a:endParaRPr lang="es-ES"/>
        </a:p>
      </dgm:t>
    </dgm:pt>
    <dgm:pt modelId="{77507745-3D93-40EE-A1FD-6B1E47FF3D9F}" type="parTrans" cxnId="{C71CB4E6-286A-4D0C-8DC5-EF431D7D8E2B}">
      <dgm:prSet/>
      <dgm:spPr/>
      <dgm:t>
        <a:bodyPr/>
        <a:lstStyle/>
        <a:p>
          <a:endParaRPr lang="es-ES"/>
        </a:p>
      </dgm:t>
    </dgm:pt>
    <dgm:pt modelId="{9D2720B7-5C89-4EFC-9CC0-ADF4B058E9AC}" type="sibTrans" cxnId="{C71CB4E6-286A-4D0C-8DC5-EF431D7D8E2B}">
      <dgm:prSet/>
      <dgm:spPr/>
      <dgm:t>
        <a:bodyPr/>
        <a:lstStyle/>
        <a:p>
          <a:endParaRPr lang="es-ES"/>
        </a:p>
      </dgm:t>
    </dgm:pt>
    <dgm:pt modelId="{EEED655E-78A5-43EC-B444-DCDCDE59DB82}">
      <dgm:prSet phldrT="[Texto]"/>
      <dgm:spPr/>
      <dgm:t>
        <a:bodyPr/>
        <a:lstStyle/>
        <a:p>
          <a:r>
            <a:rPr lang="es-419"/>
            <a:t>Partes interesadas del entorno directo</a:t>
          </a:r>
          <a:endParaRPr lang="es-ES"/>
        </a:p>
      </dgm:t>
    </dgm:pt>
    <dgm:pt modelId="{B0826464-EB85-4428-98D3-90C361E090B5}" type="parTrans" cxnId="{2A207EEC-CE0B-4C9D-81B7-5948F8EFB37A}">
      <dgm:prSet/>
      <dgm:spPr/>
      <dgm:t>
        <a:bodyPr/>
        <a:lstStyle/>
        <a:p>
          <a:endParaRPr lang="es-ES"/>
        </a:p>
      </dgm:t>
    </dgm:pt>
    <dgm:pt modelId="{36FDD9B9-4DE5-4854-A97C-2AB4EE56B7E6}" type="sibTrans" cxnId="{2A207EEC-CE0B-4C9D-81B7-5948F8EFB37A}">
      <dgm:prSet/>
      <dgm:spPr/>
      <dgm:t>
        <a:bodyPr/>
        <a:lstStyle/>
        <a:p>
          <a:endParaRPr lang="es-ES"/>
        </a:p>
      </dgm:t>
    </dgm:pt>
    <dgm:pt modelId="{32444349-FAF2-4674-B843-42E691405F25}">
      <dgm:prSet phldrT="[Texto]"/>
      <dgm:spPr/>
      <dgm:t>
        <a:bodyPr/>
        <a:lstStyle/>
        <a:p>
          <a:r>
            <a:rPr lang="es-419"/>
            <a:t>Partes interesadas del entorno indirecto</a:t>
          </a:r>
          <a:endParaRPr lang="es-ES"/>
        </a:p>
      </dgm:t>
    </dgm:pt>
    <dgm:pt modelId="{C422F843-CDEB-4F43-A939-DB7997341C60}" type="parTrans" cxnId="{E8508B87-1374-4AD8-8DC3-87A11CE50DFE}">
      <dgm:prSet/>
      <dgm:spPr/>
      <dgm:t>
        <a:bodyPr/>
        <a:lstStyle/>
        <a:p>
          <a:endParaRPr lang="es-ES"/>
        </a:p>
      </dgm:t>
    </dgm:pt>
    <dgm:pt modelId="{0B96774C-1DFB-4EFD-A4EC-491A2156867A}" type="sibTrans" cxnId="{E8508B87-1374-4AD8-8DC3-87A11CE50DFE}">
      <dgm:prSet/>
      <dgm:spPr/>
      <dgm:t>
        <a:bodyPr/>
        <a:lstStyle/>
        <a:p>
          <a:endParaRPr lang="es-ES"/>
        </a:p>
      </dgm:t>
    </dgm:pt>
    <dgm:pt modelId="{3000C054-91A1-4477-BB3B-CA3EB3841E35}" type="pres">
      <dgm:prSet presAssocID="{00502B01-9F9D-4697-8366-E182B4715372}" presName="composite" presStyleCnt="0">
        <dgm:presLayoutVars>
          <dgm:chMax val="5"/>
          <dgm:dir/>
          <dgm:resizeHandles val="exact"/>
        </dgm:presLayoutVars>
      </dgm:prSet>
      <dgm:spPr/>
    </dgm:pt>
    <dgm:pt modelId="{AF71779A-2530-414D-8350-191D2982FDD0}" type="pres">
      <dgm:prSet presAssocID="{B32CF9AF-9A3E-4E0A-A287-504C35B82035}" presName="circle1" presStyleLbl="lnNode1" presStyleIdx="0" presStyleCnt="3"/>
      <dgm:spPr/>
    </dgm:pt>
    <dgm:pt modelId="{63C6CB2A-FBD0-4866-9C7B-16E1F29CA18B}" type="pres">
      <dgm:prSet presAssocID="{B32CF9AF-9A3E-4E0A-A287-504C35B82035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72DB85-04EE-47B5-B8A8-E95F4C3C49E0}" type="pres">
      <dgm:prSet presAssocID="{B32CF9AF-9A3E-4E0A-A287-504C35B82035}" presName="line1" presStyleLbl="callout" presStyleIdx="0" presStyleCnt="6"/>
      <dgm:spPr/>
    </dgm:pt>
    <dgm:pt modelId="{6CFE847E-C6BF-4175-AAFE-AA4995A45AE7}" type="pres">
      <dgm:prSet presAssocID="{B32CF9AF-9A3E-4E0A-A287-504C35B82035}" presName="d1" presStyleLbl="callout" presStyleIdx="1" presStyleCnt="6"/>
      <dgm:spPr/>
    </dgm:pt>
    <dgm:pt modelId="{0D7F8B8F-079F-46CB-B5EB-FE6CE9D5494E}" type="pres">
      <dgm:prSet presAssocID="{EEED655E-78A5-43EC-B444-DCDCDE59DB82}" presName="circle2" presStyleLbl="lnNode1" presStyleIdx="1" presStyleCnt="3"/>
      <dgm:spPr/>
    </dgm:pt>
    <dgm:pt modelId="{29109AE7-2A47-4CC5-8115-58DC8018560D}" type="pres">
      <dgm:prSet presAssocID="{EEED655E-78A5-43EC-B444-DCDCDE59DB82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1E247D-E498-4C88-B6E3-C53005543BCF}" type="pres">
      <dgm:prSet presAssocID="{EEED655E-78A5-43EC-B444-DCDCDE59DB82}" presName="line2" presStyleLbl="callout" presStyleIdx="2" presStyleCnt="6"/>
      <dgm:spPr/>
    </dgm:pt>
    <dgm:pt modelId="{ECA8B9D6-BF9D-4E9E-B33A-110105C1826C}" type="pres">
      <dgm:prSet presAssocID="{EEED655E-78A5-43EC-B444-DCDCDE59DB82}" presName="d2" presStyleLbl="callout" presStyleIdx="3" presStyleCnt="6"/>
      <dgm:spPr/>
    </dgm:pt>
    <dgm:pt modelId="{7EF01A1D-D5FD-4680-8C01-782F3131DDE7}" type="pres">
      <dgm:prSet presAssocID="{32444349-FAF2-4674-B843-42E691405F25}" presName="circle3" presStyleLbl="lnNode1" presStyleIdx="2" presStyleCnt="3"/>
      <dgm:spPr/>
    </dgm:pt>
    <dgm:pt modelId="{9C7D867F-AA67-42D4-9012-06F1F76EA2B8}" type="pres">
      <dgm:prSet presAssocID="{32444349-FAF2-4674-B843-42E691405F25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88826D-7E9C-45E4-A72D-073C85F25E4D}" type="pres">
      <dgm:prSet presAssocID="{32444349-FAF2-4674-B843-42E691405F25}" presName="line3" presStyleLbl="callout" presStyleIdx="4" presStyleCnt="6"/>
      <dgm:spPr/>
    </dgm:pt>
    <dgm:pt modelId="{5EC1AF50-187C-40B4-91E6-152530988531}" type="pres">
      <dgm:prSet presAssocID="{32444349-FAF2-4674-B843-42E691405F25}" presName="d3" presStyleLbl="callout" presStyleIdx="5" presStyleCnt="6"/>
      <dgm:spPr/>
    </dgm:pt>
  </dgm:ptLst>
  <dgm:cxnLst>
    <dgm:cxn modelId="{539913BA-59A3-4C0B-AFCE-C07803893F05}" type="presOf" srcId="{EEED655E-78A5-43EC-B444-DCDCDE59DB82}" destId="{29109AE7-2A47-4CC5-8115-58DC8018560D}" srcOrd="0" destOrd="0" presId="urn:microsoft.com/office/officeart/2005/8/layout/target1"/>
    <dgm:cxn modelId="{855ED76B-89C3-4028-9BCF-056B9D9B484E}" type="presOf" srcId="{B32CF9AF-9A3E-4E0A-A287-504C35B82035}" destId="{63C6CB2A-FBD0-4866-9C7B-16E1F29CA18B}" srcOrd="0" destOrd="0" presId="urn:microsoft.com/office/officeart/2005/8/layout/target1"/>
    <dgm:cxn modelId="{6FA81D52-F045-4AFC-BE10-3D247D8ED8DF}" type="presOf" srcId="{00502B01-9F9D-4697-8366-E182B4715372}" destId="{3000C054-91A1-4477-BB3B-CA3EB3841E35}" srcOrd="0" destOrd="0" presId="urn:microsoft.com/office/officeart/2005/8/layout/target1"/>
    <dgm:cxn modelId="{C71CB4E6-286A-4D0C-8DC5-EF431D7D8E2B}" srcId="{00502B01-9F9D-4697-8366-E182B4715372}" destId="{B32CF9AF-9A3E-4E0A-A287-504C35B82035}" srcOrd="0" destOrd="0" parTransId="{77507745-3D93-40EE-A1FD-6B1E47FF3D9F}" sibTransId="{9D2720B7-5C89-4EFC-9CC0-ADF4B058E9AC}"/>
    <dgm:cxn modelId="{5DF4726C-7DCE-44E4-BF90-70BEC499D249}" type="presOf" srcId="{32444349-FAF2-4674-B843-42E691405F25}" destId="{9C7D867F-AA67-42D4-9012-06F1F76EA2B8}" srcOrd="0" destOrd="0" presId="urn:microsoft.com/office/officeart/2005/8/layout/target1"/>
    <dgm:cxn modelId="{2A207EEC-CE0B-4C9D-81B7-5948F8EFB37A}" srcId="{00502B01-9F9D-4697-8366-E182B4715372}" destId="{EEED655E-78A5-43EC-B444-DCDCDE59DB82}" srcOrd="1" destOrd="0" parTransId="{B0826464-EB85-4428-98D3-90C361E090B5}" sibTransId="{36FDD9B9-4DE5-4854-A97C-2AB4EE56B7E6}"/>
    <dgm:cxn modelId="{E8508B87-1374-4AD8-8DC3-87A11CE50DFE}" srcId="{00502B01-9F9D-4697-8366-E182B4715372}" destId="{32444349-FAF2-4674-B843-42E691405F25}" srcOrd="2" destOrd="0" parTransId="{C422F843-CDEB-4F43-A939-DB7997341C60}" sibTransId="{0B96774C-1DFB-4EFD-A4EC-491A2156867A}"/>
    <dgm:cxn modelId="{D5AD2BA6-044D-4BE6-A8C9-0546C41FA733}" type="presParOf" srcId="{3000C054-91A1-4477-BB3B-CA3EB3841E35}" destId="{AF71779A-2530-414D-8350-191D2982FDD0}" srcOrd="0" destOrd="0" presId="urn:microsoft.com/office/officeart/2005/8/layout/target1"/>
    <dgm:cxn modelId="{7729EADF-9D11-4A8C-A9FA-4B681540B000}" type="presParOf" srcId="{3000C054-91A1-4477-BB3B-CA3EB3841E35}" destId="{63C6CB2A-FBD0-4866-9C7B-16E1F29CA18B}" srcOrd="1" destOrd="0" presId="urn:microsoft.com/office/officeart/2005/8/layout/target1"/>
    <dgm:cxn modelId="{DFEFE937-B308-46FD-A19B-B69E0D098B3D}" type="presParOf" srcId="{3000C054-91A1-4477-BB3B-CA3EB3841E35}" destId="{AB72DB85-04EE-47B5-B8A8-E95F4C3C49E0}" srcOrd="2" destOrd="0" presId="urn:microsoft.com/office/officeart/2005/8/layout/target1"/>
    <dgm:cxn modelId="{791DFDE9-3F5F-4790-A0ED-5648CF69F638}" type="presParOf" srcId="{3000C054-91A1-4477-BB3B-CA3EB3841E35}" destId="{6CFE847E-C6BF-4175-AAFE-AA4995A45AE7}" srcOrd="3" destOrd="0" presId="urn:microsoft.com/office/officeart/2005/8/layout/target1"/>
    <dgm:cxn modelId="{F732F280-B266-4797-A9E2-EE168B0AC85D}" type="presParOf" srcId="{3000C054-91A1-4477-BB3B-CA3EB3841E35}" destId="{0D7F8B8F-079F-46CB-B5EB-FE6CE9D5494E}" srcOrd="4" destOrd="0" presId="urn:microsoft.com/office/officeart/2005/8/layout/target1"/>
    <dgm:cxn modelId="{49C0FEB1-4B62-4CBF-B595-435D10A36C7B}" type="presParOf" srcId="{3000C054-91A1-4477-BB3B-CA3EB3841E35}" destId="{29109AE7-2A47-4CC5-8115-58DC8018560D}" srcOrd="5" destOrd="0" presId="urn:microsoft.com/office/officeart/2005/8/layout/target1"/>
    <dgm:cxn modelId="{31CD5165-E61E-4714-9225-2FA0FFADC40E}" type="presParOf" srcId="{3000C054-91A1-4477-BB3B-CA3EB3841E35}" destId="{001E247D-E498-4C88-B6E3-C53005543BCF}" srcOrd="6" destOrd="0" presId="urn:microsoft.com/office/officeart/2005/8/layout/target1"/>
    <dgm:cxn modelId="{0825BA84-A571-425D-964C-350C4D114865}" type="presParOf" srcId="{3000C054-91A1-4477-BB3B-CA3EB3841E35}" destId="{ECA8B9D6-BF9D-4E9E-B33A-110105C1826C}" srcOrd="7" destOrd="0" presId="urn:microsoft.com/office/officeart/2005/8/layout/target1"/>
    <dgm:cxn modelId="{08530E8B-9764-4B88-9B9C-6497AED4879C}" type="presParOf" srcId="{3000C054-91A1-4477-BB3B-CA3EB3841E35}" destId="{7EF01A1D-D5FD-4680-8C01-782F3131DDE7}" srcOrd="8" destOrd="0" presId="urn:microsoft.com/office/officeart/2005/8/layout/target1"/>
    <dgm:cxn modelId="{F8A0D005-7CE6-4F1E-AC97-A72E7A4E8847}" type="presParOf" srcId="{3000C054-91A1-4477-BB3B-CA3EB3841E35}" destId="{9C7D867F-AA67-42D4-9012-06F1F76EA2B8}" srcOrd="9" destOrd="0" presId="urn:microsoft.com/office/officeart/2005/8/layout/target1"/>
    <dgm:cxn modelId="{4565A6F8-AD00-4892-A3CE-7DD5BA5AFA8D}" type="presParOf" srcId="{3000C054-91A1-4477-BB3B-CA3EB3841E35}" destId="{3088826D-7E9C-45E4-A72D-073C85F25E4D}" srcOrd="10" destOrd="0" presId="urn:microsoft.com/office/officeart/2005/8/layout/target1"/>
    <dgm:cxn modelId="{408D49D0-9125-4B19-8460-A798498A7E6D}" type="presParOf" srcId="{3000C054-91A1-4477-BB3B-CA3EB3841E35}" destId="{5EC1AF50-187C-40B4-91E6-152530988531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70FB39-A78C-4EEB-9652-90AE44A08A86}" type="doc">
      <dgm:prSet loTypeId="urn:microsoft.com/office/officeart/2005/8/layout/list1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BB35D675-07AC-45B6-813D-C862B3F1C904}">
      <dgm:prSet phldrT="[Texto]" custT="1"/>
      <dgm:spPr/>
      <dgm:t>
        <a:bodyPr/>
        <a:lstStyle/>
        <a:p>
          <a:r>
            <a:rPr lang="es-419" sz="1600" smtClean="0"/>
            <a:t>1. </a:t>
          </a:r>
          <a:r>
            <a:rPr lang="es-ES" sz="1600" smtClean="0"/>
            <a:t>Objeto y campo de aplicación</a:t>
          </a:r>
          <a:endParaRPr lang="es-ES" sz="1600" dirty="0"/>
        </a:p>
      </dgm:t>
    </dgm:pt>
    <dgm:pt modelId="{2BA7D033-C278-4126-B471-6B69502275C4}" type="parTrans" cxnId="{6B1D6FFE-462F-4273-A908-F020D7DB09F4}">
      <dgm:prSet/>
      <dgm:spPr/>
      <dgm:t>
        <a:bodyPr/>
        <a:lstStyle/>
        <a:p>
          <a:endParaRPr lang="es-ES" sz="2800"/>
        </a:p>
      </dgm:t>
    </dgm:pt>
    <dgm:pt modelId="{0B56E220-C1EC-4B0D-95DF-CB634EAC2BC4}" type="sibTrans" cxnId="{6B1D6FFE-462F-4273-A908-F020D7DB09F4}">
      <dgm:prSet/>
      <dgm:spPr/>
      <dgm:t>
        <a:bodyPr/>
        <a:lstStyle/>
        <a:p>
          <a:endParaRPr lang="es-ES" sz="2800"/>
        </a:p>
      </dgm:t>
    </dgm:pt>
    <dgm:pt modelId="{C37D83D6-09A5-400E-8FAD-0859C2261A5F}">
      <dgm:prSet custT="1"/>
      <dgm:spPr/>
      <dgm:t>
        <a:bodyPr/>
        <a:lstStyle/>
        <a:p>
          <a:r>
            <a:rPr lang="es-419" sz="1600" smtClean="0"/>
            <a:t>2. </a:t>
          </a:r>
          <a:r>
            <a:rPr lang="es-ES" sz="1600" smtClean="0"/>
            <a:t>Referencias normativas</a:t>
          </a:r>
          <a:endParaRPr lang="es-ES" sz="1600" dirty="0"/>
        </a:p>
      </dgm:t>
    </dgm:pt>
    <dgm:pt modelId="{AE35B2DB-3D5C-4E20-96BB-5AA0AE8B1E94}" type="parTrans" cxnId="{A943C32E-A507-4806-863A-94F51E7B0314}">
      <dgm:prSet/>
      <dgm:spPr/>
      <dgm:t>
        <a:bodyPr/>
        <a:lstStyle/>
        <a:p>
          <a:endParaRPr lang="es-ES" sz="2800"/>
        </a:p>
      </dgm:t>
    </dgm:pt>
    <dgm:pt modelId="{EDA1F429-606E-4CC8-AD72-664920F3E98C}" type="sibTrans" cxnId="{A943C32E-A507-4806-863A-94F51E7B0314}">
      <dgm:prSet/>
      <dgm:spPr/>
      <dgm:t>
        <a:bodyPr/>
        <a:lstStyle/>
        <a:p>
          <a:endParaRPr lang="es-ES" sz="2800"/>
        </a:p>
      </dgm:t>
    </dgm:pt>
    <dgm:pt modelId="{D7A84382-2598-49BC-88E1-3E2EF856CC2E}">
      <dgm:prSet custT="1"/>
      <dgm:spPr/>
      <dgm:t>
        <a:bodyPr/>
        <a:lstStyle/>
        <a:p>
          <a:r>
            <a:rPr lang="es-419" sz="1600" smtClean="0"/>
            <a:t>3. </a:t>
          </a:r>
          <a:r>
            <a:rPr lang="es-ES" sz="1600" smtClean="0"/>
            <a:t>Términos y definiciones</a:t>
          </a:r>
          <a:endParaRPr lang="es-ES" sz="1600" dirty="0"/>
        </a:p>
      </dgm:t>
    </dgm:pt>
    <dgm:pt modelId="{B4776CBC-F0B2-45A0-89FF-8F47B0C32F2E}" type="parTrans" cxnId="{B436527D-1973-4662-9809-8965925D594C}">
      <dgm:prSet/>
      <dgm:spPr/>
      <dgm:t>
        <a:bodyPr/>
        <a:lstStyle/>
        <a:p>
          <a:endParaRPr lang="es-ES" sz="2800"/>
        </a:p>
      </dgm:t>
    </dgm:pt>
    <dgm:pt modelId="{D7699EC1-411B-481B-A8D5-03F3D4400F74}" type="sibTrans" cxnId="{B436527D-1973-4662-9809-8965925D594C}">
      <dgm:prSet/>
      <dgm:spPr/>
      <dgm:t>
        <a:bodyPr/>
        <a:lstStyle/>
        <a:p>
          <a:endParaRPr lang="es-ES" sz="2800"/>
        </a:p>
      </dgm:t>
    </dgm:pt>
    <dgm:pt modelId="{1A737D85-754E-46C2-89AA-A23DBFE29803}">
      <dgm:prSet custT="1"/>
      <dgm:spPr/>
      <dgm:t>
        <a:bodyPr/>
        <a:lstStyle/>
        <a:p>
          <a:r>
            <a:rPr lang="es-419" sz="1600" b="1" smtClean="0"/>
            <a:t>4. </a:t>
          </a:r>
          <a:r>
            <a:rPr lang="es-ES" sz="1600" b="1" smtClean="0"/>
            <a:t>Contexto de la organización</a:t>
          </a:r>
          <a:endParaRPr lang="es-ES" sz="1600" b="1" dirty="0"/>
        </a:p>
      </dgm:t>
    </dgm:pt>
    <dgm:pt modelId="{BAECE2D7-D898-4950-A468-D43700D4CA5D}" type="parTrans" cxnId="{54236578-25D4-4270-AF0D-42DEF12BD9A4}">
      <dgm:prSet/>
      <dgm:spPr/>
      <dgm:t>
        <a:bodyPr/>
        <a:lstStyle/>
        <a:p>
          <a:endParaRPr lang="es-ES" sz="2800"/>
        </a:p>
      </dgm:t>
    </dgm:pt>
    <dgm:pt modelId="{2EFC2A7D-570C-4221-AE67-A73885E24E7B}" type="sibTrans" cxnId="{54236578-25D4-4270-AF0D-42DEF12BD9A4}">
      <dgm:prSet/>
      <dgm:spPr/>
      <dgm:t>
        <a:bodyPr/>
        <a:lstStyle/>
        <a:p>
          <a:endParaRPr lang="es-ES" sz="2800"/>
        </a:p>
      </dgm:t>
    </dgm:pt>
    <dgm:pt modelId="{56DB025C-81C4-4FCB-9BB4-EA1215356007}">
      <dgm:prSet custT="1"/>
      <dgm:spPr/>
      <dgm:t>
        <a:bodyPr/>
        <a:lstStyle/>
        <a:p>
          <a:r>
            <a:rPr lang="es-419" sz="1600" b="1" smtClean="0"/>
            <a:t>5. </a:t>
          </a:r>
          <a:r>
            <a:rPr lang="es-ES" sz="1600" b="1" smtClean="0"/>
            <a:t>Liderazgo</a:t>
          </a:r>
          <a:endParaRPr lang="es-ES" sz="1600" b="1" dirty="0"/>
        </a:p>
      </dgm:t>
    </dgm:pt>
    <dgm:pt modelId="{4EB2A730-FB46-4C0A-A243-BA8FC3EB39B5}" type="parTrans" cxnId="{1FAE3419-7DDD-425A-8D42-CE66B7B8F165}">
      <dgm:prSet/>
      <dgm:spPr/>
      <dgm:t>
        <a:bodyPr/>
        <a:lstStyle/>
        <a:p>
          <a:endParaRPr lang="es-ES" sz="2800"/>
        </a:p>
      </dgm:t>
    </dgm:pt>
    <dgm:pt modelId="{ED773ADF-1897-4909-97CF-0B000E1D7639}" type="sibTrans" cxnId="{1FAE3419-7DDD-425A-8D42-CE66B7B8F165}">
      <dgm:prSet/>
      <dgm:spPr/>
      <dgm:t>
        <a:bodyPr/>
        <a:lstStyle/>
        <a:p>
          <a:endParaRPr lang="es-ES" sz="2800"/>
        </a:p>
      </dgm:t>
    </dgm:pt>
    <dgm:pt modelId="{AAA1D809-151F-4CEE-A7C5-68BEA14C3822}">
      <dgm:prSet custT="1"/>
      <dgm:spPr/>
      <dgm:t>
        <a:bodyPr/>
        <a:lstStyle/>
        <a:p>
          <a:r>
            <a:rPr lang="es-419" sz="1600" b="1" smtClean="0"/>
            <a:t>6. </a:t>
          </a:r>
          <a:r>
            <a:rPr lang="es-ES" sz="1600" b="1" smtClean="0"/>
            <a:t>Planificación</a:t>
          </a:r>
          <a:endParaRPr lang="es-ES" sz="1600" b="1" dirty="0"/>
        </a:p>
      </dgm:t>
    </dgm:pt>
    <dgm:pt modelId="{A040CDC7-E005-49A6-A53E-64F89F17A957}" type="parTrans" cxnId="{8A7EE945-2725-42CB-90DC-DA5ED8746AC6}">
      <dgm:prSet/>
      <dgm:spPr/>
      <dgm:t>
        <a:bodyPr/>
        <a:lstStyle/>
        <a:p>
          <a:endParaRPr lang="es-ES" sz="2800"/>
        </a:p>
      </dgm:t>
    </dgm:pt>
    <dgm:pt modelId="{9C4202B2-5366-4A3F-8260-73485A31CB86}" type="sibTrans" cxnId="{8A7EE945-2725-42CB-90DC-DA5ED8746AC6}">
      <dgm:prSet/>
      <dgm:spPr/>
      <dgm:t>
        <a:bodyPr/>
        <a:lstStyle/>
        <a:p>
          <a:endParaRPr lang="es-ES" sz="2800"/>
        </a:p>
      </dgm:t>
    </dgm:pt>
    <dgm:pt modelId="{71358F81-B0A3-4B7C-B1B9-A41FEC030BBC}">
      <dgm:prSet custT="1"/>
      <dgm:spPr/>
      <dgm:t>
        <a:bodyPr/>
        <a:lstStyle/>
        <a:p>
          <a:r>
            <a:rPr lang="es-419" sz="1600" b="1" smtClean="0"/>
            <a:t>7. </a:t>
          </a:r>
          <a:r>
            <a:rPr lang="es-ES" sz="1600" b="1" smtClean="0"/>
            <a:t>Soporte</a:t>
          </a:r>
          <a:endParaRPr lang="es-ES" sz="1600" b="1" dirty="0"/>
        </a:p>
      </dgm:t>
    </dgm:pt>
    <dgm:pt modelId="{0BB94997-B4CE-4576-8C1B-C30808EDC2F8}" type="parTrans" cxnId="{F1703861-E4AE-4B7D-AFB8-4207D993FF29}">
      <dgm:prSet/>
      <dgm:spPr/>
      <dgm:t>
        <a:bodyPr/>
        <a:lstStyle/>
        <a:p>
          <a:endParaRPr lang="es-ES" sz="2800"/>
        </a:p>
      </dgm:t>
    </dgm:pt>
    <dgm:pt modelId="{440731DA-8DFB-45B7-966E-179BB255453B}" type="sibTrans" cxnId="{F1703861-E4AE-4B7D-AFB8-4207D993FF29}">
      <dgm:prSet/>
      <dgm:spPr/>
      <dgm:t>
        <a:bodyPr/>
        <a:lstStyle/>
        <a:p>
          <a:endParaRPr lang="es-ES" sz="2800"/>
        </a:p>
      </dgm:t>
    </dgm:pt>
    <dgm:pt modelId="{BE8C64D1-3CB3-4B78-BD17-D8A8CB9819CB}">
      <dgm:prSet custT="1"/>
      <dgm:spPr/>
      <dgm:t>
        <a:bodyPr/>
        <a:lstStyle/>
        <a:p>
          <a:r>
            <a:rPr lang="es-419" sz="1600" b="1" smtClean="0"/>
            <a:t>8. </a:t>
          </a:r>
          <a:r>
            <a:rPr lang="es-ES" sz="1600" b="1" smtClean="0"/>
            <a:t>Operación</a:t>
          </a:r>
          <a:endParaRPr lang="es-ES" sz="1600" b="1" dirty="0"/>
        </a:p>
      </dgm:t>
    </dgm:pt>
    <dgm:pt modelId="{D44A4D76-CA76-4734-8E76-A71C9485A001}" type="parTrans" cxnId="{75A3FD45-B10E-40D5-ABA4-47E289704498}">
      <dgm:prSet/>
      <dgm:spPr/>
      <dgm:t>
        <a:bodyPr/>
        <a:lstStyle/>
        <a:p>
          <a:endParaRPr lang="es-ES" sz="2800"/>
        </a:p>
      </dgm:t>
    </dgm:pt>
    <dgm:pt modelId="{C7FF0CE0-C4E9-441C-9F8F-DA8E31A236FD}" type="sibTrans" cxnId="{75A3FD45-B10E-40D5-ABA4-47E289704498}">
      <dgm:prSet/>
      <dgm:spPr/>
      <dgm:t>
        <a:bodyPr/>
        <a:lstStyle/>
        <a:p>
          <a:endParaRPr lang="es-ES" sz="2800"/>
        </a:p>
      </dgm:t>
    </dgm:pt>
    <dgm:pt modelId="{BC71E75F-AEE7-4E3B-8DDA-0E5799364E09}">
      <dgm:prSet custT="1"/>
      <dgm:spPr/>
      <dgm:t>
        <a:bodyPr/>
        <a:lstStyle/>
        <a:p>
          <a:r>
            <a:rPr lang="es-419" sz="1600" b="1" smtClean="0"/>
            <a:t>9.</a:t>
          </a:r>
          <a:r>
            <a:rPr lang="es-ES" sz="1600" b="1" smtClean="0"/>
            <a:t>Evaluación del desempeño</a:t>
          </a:r>
          <a:endParaRPr lang="es-ES" sz="1600" b="1" dirty="0"/>
        </a:p>
      </dgm:t>
    </dgm:pt>
    <dgm:pt modelId="{4AEE06CE-8BEE-414F-88C8-AB034FD6EE61}" type="parTrans" cxnId="{E4C1DEFE-BBBF-4D8F-AC13-0B2FA58FA1C0}">
      <dgm:prSet/>
      <dgm:spPr/>
      <dgm:t>
        <a:bodyPr/>
        <a:lstStyle/>
        <a:p>
          <a:endParaRPr lang="es-ES" sz="2800"/>
        </a:p>
      </dgm:t>
    </dgm:pt>
    <dgm:pt modelId="{117DCF07-C889-4150-8126-96C973545650}" type="sibTrans" cxnId="{E4C1DEFE-BBBF-4D8F-AC13-0B2FA58FA1C0}">
      <dgm:prSet/>
      <dgm:spPr/>
      <dgm:t>
        <a:bodyPr/>
        <a:lstStyle/>
        <a:p>
          <a:endParaRPr lang="es-ES" sz="2800"/>
        </a:p>
      </dgm:t>
    </dgm:pt>
    <dgm:pt modelId="{6BF99124-CF16-452A-B81E-BEF3695CA452}">
      <dgm:prSet custT="1"/>
      <dgm:spPr/>
      <dgm:t>
        <a:bodyPr/>
        <a:lstStyle/>
        <a:p>
          <a:r>
            <a:rPr lang="es-419" sz="1600" b="1" dirty="0" smtClean="0"/>
            <a:t>10. </a:t>
          </a:r>
          <a:r>
            <a:rPr lang="es-ES" sz="1600" b="1" dirty="0" smtClean="0"/>
            <a:t>Mejora</a:t>
          </a:r>
          <a:endParaRPr lang="es-ES" sz="1600" b="1" dirty="0"/>
        </a:p>
      </dgm:t>
    </dgm:pt>
    <dgm:pt modelId="{46D1B3E7-1A52-44CC-9E7E-40964A050918}" type="parTrans" cxnId="{B02C2905-4F08-47C4-A7BA-59757DB5B0D9}">
      <dgm:prSet/>
      <dgm:spPr/>
      <dgm:t>
        <a:bodyPr/>
        <a:lstStyle/>
        <a:p>
          <a:endParaRPr lang="es-ES" sz="2800"/>
        </a:p>
      </dgm:t>
    </dgm:pt>
    <dgm:pt modelId="{342494CB-E530-41CA-9147-F3EFBC6FD91D}" type="sibTrans" cxnId="{B02C2905-4F08-47C4-A7BA-59757DB5B0D9}">
      <dgm:prSet/>
      <dgm:spPr/>
      <dgm:t>
        <a:bodyPr/>
        <a:lstStyle/>
        <a:p>
          <a:endParaRPr lang="es-ES" sz="2800"/>
        </a:p>
      </dgm:t>
    </dgm:pt>
    <dgm:pt modelId="{8E0E3C82-670C-4B9F-9531-43510D7ECF9C}" type="pres">
      <dgm:prSet presAssocID="{9270FB39-A78C-4EEB-9652-90AE44A08A8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C5B72C-2532-474F-976A-F0DB6550148E}" type="pres">
      <dgm:prSet presAssocID="{BB35D675-07AC-45B6-813D-C862B3F1C904}" presName="parentLin" presStyleCnt="0"/>
      <dgm:spPr/>
    </dgm:pt>
    <dgm:pt modelId="{F570936B-CBFB-488A-AC5D-67F8F3C81209}" type="pres">
      <dgm:prSet presAssocID="{BB35D675-07AC-45B6-813D-C862B3F1C904}" presName="parentLeftMargin" presStyleLbl="node1" presStyleIdx="0" presStyleCnt="10"/>
      <dgm:spPr/>
      <dgm:t>
        <a:bodyPr/>
        <a:lstStyle/>
        <a:p>
          <a:endParaRPr lang="es-ES"/>
        </a:p>
      </dgm:t>
    </dgm:pt>
    <dgm:pt modelId="{7CAEB70C-E388-4F0C-BACD-1CC59DFB5F0E}" type="pres">
      <dgm:prSet presAssocID="{BB35D675-07AC-45B6-813D-C862B3F1C904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3629D7-4419-499D-86F3-837C3DC42EA9}" type="pres">
      <dgm:prSet presAssocID="{BB35D675-07AC-45B6-813D-C862B3F1C904}" presName="negativeSpace" presStyleCnt="0"/>
      <dgm:spPr/>
    </dgm:pt>
    <dgm:pt modelId="{A0A7943A-4567-4BCB-AB10-C264B4073DA7}" type="pres">
      <dgm:prSet presAssocID="{BB35D675-07AC-45B6-813D-C862B3F1C904}" presName="childText" presStyleLbl="conFgAcc1" presStyleIdx="0" presStyleCnt="10">
        <dgm:presLayoutVars>
          <dgm:bulletEnabled val="1"/>
        </dgm:presLayoutVars>
      </dgm:prSet>
      <dgm:spPr/>
    </dgm:pt>
    <dgm:pt modelId="{D93632BC-36DD-454D-A208-B697FDF10D84}" type="pres">
      <dgm:prSet presAssocID="{0B56E220-C1EC-4B0D-95DF-CB634EAC2BC4}" presName="spaceBetweenRectangles" presStyleCnt="0"/>
      <dgm:spPr/>
    </dgm:pt>
    <dgm:pt modelId="{B30A4A12-AE1B-4C8B-B1AF-439A6B018C25}" type="pres">
      <dgm:prSet presAssocID="{C37D83D6-09A5-400E-8FAD-0859C2261A5F}" presName="parentLin" presStyleCnt="0"/>
      <dgm:spPr/>
    </dgm:pt>
    <dgm:pt modelId="{0AAAF947-0EBC-4103-8AAE-43D3784FC3A3}" type="pres">
      <dgm:prSet presAssocID="{C37D83D6-09A5-400E-8FAD-0859C2261A5F}" presName="parentLeftMargin" presStyleLbl="node1" presStyleIdx="0" presStyleCnt="10"/>
      <dgm:spPr/>
      <dgm:t>
        <a:bodyPr/>
        <a:lstStyle/>
        <a:p>
          <a:endParaRPr lang="es-ES"/>
        </a:p>
      </dgm:t>
    </dgm:pt>
    <dgm:pt modelId="{EA9C1908-E5EC-4AA0-A521-4DADF5BC5580}" type="pres">
      <dgm:prSet presAssocID="{C37D83D6-09A5-400E-8FAD-0859C2261A5F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AAB24A-F736-4E63-A85D-CEA760BE317B}" type="pres">
      <dgm:prSet presAssocID="{C37D83D6-09A5-400E-8FAD-0859C2261A5F}" presName="negativeSpace" presStyleCnt="0"/>
      <dgm:spPr/>
    </dgm:pt>
    <dgm:pt modelId="{FBBD65BB-9F9F-4D02-AB09-289E2CEB7074}" type="pres">
      <dgm:prSet presAssocID="{C37D83D6-09A5-400E-8FAD-0859C2261A5F}" presName="childText" presStyleLbl="conFgAcc1" presStyleIdx="1" presStyleCnt="10">
        <dgm:presLayoutVars>
          <dgm:bulletEnabled val="1"/>
        </dgm:presLayoutVars>
      </dgm:prSet>
      <dgm:spPr/>
    </dgm:pt>
    <dgm:pt modelId="{DB0CFE78-E87E-4F12-B3BB-E2C0294851CE}" type="pres">
      <dgm:prSet presAssocID="{EDA1F429-606E-4CC8-AD72-664920F3E98C}" presName="spaceBetweenRectangles" presStyleCnt="0"/>
      <dgm:spPr/>
    </dgm:pt>
    <dgm:pt modelId="{A494FF7A-6228-4A38-94AE-1A7A593C7CA6}" type="pres">
      <dgm:prSet presAssocID="{D7A84382-2598-49BC-88E1-3E2EF856CC2E}" presName="parentLin" presStyleCnt="0"/>
      <dgm:spPr/>
    </dgm:pt>
    <dgm:pt modelId="{16133B92-D4D7-45AC-A5DD-14141F4E0ECC}" type="pres">
      <dgm:prSet presAssocID="{D7A84382-2598-49BC-88E1-3E2EF856CC2E}" presName="parentLeftMargin" presStyleLbl="node1" presStyleIdx="1" presStyleCnt="10"/>
      <dgm:spPr/>
      <dgm:t>
        <a:bodyPr/>
        <a:lstStyle/>
        <a:p>
          <a:endParaRPr lang="es-ES"/>
        </a:p>
      </dgm:t>
    </dgm:pt>
    <dgm:pt modelId="{F31D3F3C-0998-427A-A9A1-C07BD9D52B74}" type="pres">
      <dgm:prSet presAssocID="{D7A84382-2598-49BC-88E1-3E2EF856CC2E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5F28AB-A15A-434D-92D3-F2B45F3412A2}" type="pres">
      <dgm:prSet presAssocID="{D7A84382-2598-49BC-88E1-3E2EF856CC2E}" presName="negativeSpace" presStyleCnt="0"/>
      <dgm:spPr/>
    </dgm:pt>
    <dgm:pt modelId="{98EEF672-CBC4-4E1F-91B4-EB8C2E9D0F04}" type="pres">
      <dgm:prSet presAssocID="{D7A84382-2598-49BC-88E1-3E2EF856CC2E}" presName="childText" presStyleLbl="conFgAcc1" presStyleIdx="2" presStyleCnt="10">
        <dgm:presLayoutVars>
          <dgm:bulletEnabled val="1"/>
        </dgm:presLayoutVars>
      </dgm:prSet>
      <dgm:spPr/>
    </dgm:pt>
    <dgm:pt modelId="{172F4C6C-25D3-4DD7-86ED-EFD407F6DE4C}" type="pres">
      <dgm:prSet presAssocID="{D7699EC1-411B-481B-A8D5-03F3D4400F74}" presName="spaceBetweenRectangles" presStyleCnt="0"/>
      <dgm:spPr/>
    </dgm:pt>
    <dgm:pt modelId="{F24DDC4F-4B55-4548-8A7C-942D1AB7A733}" type="pres">
      <dgm:prSet presAssocID="{1A737D85-754E-46C2-89AA-A23DBFE29803}" presName="parentLin" presStyleCnt="0"/>
      <dgm:spPr/>
    </dgm:pt>
    <dgm:pt modelId="{0E253BE0-9733-4BE1-AA9D-7831710DBF81}" type="pres">
      <dgm:prSet presAssocID="{1A737D85-754E-46C2-89AA-A23DBFE29803}" presName="parentLeftMargin" presStyleLbl="node1" presStyleIdx="2" presStyleCnt="10"/>
      <dgm:spPr/>
      <dgm:t>
        <a:bodyPr/>
        <a:lstStyle/>
        <a:p>
          <a:endParaRPr lang="es-ES"/>
        </a:p>
      </dgm:t>
    </dgm:pt>
    <dgm:pt modelId="{C742F4DD-AAFF-4D9A-A753-3565499AD43E}" type="pres">
      <dgm:prSet presAssocID="{1A737D85-754E-46C2-89AA-A23DBFE29803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44F871-A3B2-4A65-8D27-9652DBC7B093}" type="pres">
      <dgm:prSet presAssocID="{1A737D85-754E-46C2-89AA-A23DBFE29803}" presName="negativeSpace" presStyleCnt="0"/>
      <dgm:spPr/>
    </dgm:pt>
    <dgm:pt modelId="{0303BB4F-E257-4B66-A6AA-035DDF503FD7}" type="pres">
      <dgm:prSet presAssocID="{1A737D85-754E-46C2-89AA-A23DBFE29803}" presName="childText" presStyleLbl="conFgAcc1" presStyleIdx="3" presStyleCnt="10">
        <dgm:presLayoutVars>
          <dgm:bulletEnabled val="1"/>
        </dgm:presLayoutVars>
      </dgm:prSet>
      <dgm:spPr/>
    </dgm:pt>
    <dgm:pt modelId="{FF61025C-FC1E-4858-9B18-07B16DFF8D00}" type="pres">
      <dgm:prSet presAssocID="{2EFC2A7D-570C-4221-AE67-A73885E24E7B}" presName="spaceBetweenRectangles" presStyleCnt="0"/>
      <dgm:spPr/>
    </dgm:pt>
    <dgm:pt modelId="{69D85522-A4F0-4A67-837D-8F21BA34E061}" type="pres">
      <dgm:prSet presAssocID="{56DB025C-81C4-4FCB-9BB4-EA1215356007}" presName="parentLin" presStyleCnt="0"/>
      <dgm:spPr/>
    </dgm:pt>
    <dgm:pt modelId="{21115526-0625-4E02-87E8-8E5CC08E0588}" type="pres">
      <dgm:prSet presAssocID="{56DB025C-81C4-4FCB-9BB4-EA1215356007}" presName="parentLeftMargin" presStyleLbl="node1" presStyleIdx="3" presStyleCnt="10"/>
      <dgm:spPr/>
      <dgm:t>
        <a:bodyPr/>
        <a:lstStyle/>
        <a:p>
          <a:endParaRPr lang="es-ES"/>
        </a:p>
      </dgm:t>
    </dgm:pt>
    <dgm:pt modelId="{38DE5B7F-C620-4CE8-BF66-AB3361CCDEE7}" type="pres">
      <dgm:prSet presAssocID="{56DB025C-81C4-4FCB-9BB4-EA1215356007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6D9E1D-6397-4600-8A3E-2D2EDBAD1A8A}" type="pres">
      <dgm:prSet presAssocID="{56DB025C-81C4-4FCB-9BB4-EA1215356007}" presName="negativeSpace" presStyleCnt="0"/>
      <dgm:spPr/>
    </dgm:pt>
    <dgm:pt modelId="{E8B035C2-BBC9-4C5C-9F81-F2A5200AE9C7}" type="pres">
      <dgm:prSet presAssocID="{56DB025C-81C4-4FCB-9BB4-EA1215356007}" presName="childText" presStyleLbl="conFgAcc1" presStyleIdx="4" presStyleCnt="10">
        <dgm:presLayoutVars>
          <dgm:bulletEnabled val="1"/>
        </dgm:presLayoutVars>
      </dgm:prSet>
      <dgm:spPr/>
    </dgm:pt>
    <dgm:pt modelId="{27067EB5-8995-4BB3-9EF9-594A1EB5756D}" type="pres">
      <dgm:prSet presAssocID="{ED773ADF-1897-4909-97CF-0B000E1D7639}" presName="spaceBetweenRectangles" presStyleCnt="0"/>
      <dgm:spPr/>
    </dgm:pt>
    <dgm:pt modelId="{0D49287E-8A4A-443A-89CF-E53A1096FAE2}" type="pres">
      <dgm:prSet presAssocID="{AAA1D809-151F-4CEE-A7C5-68BEA14C3822}" presName="parentLin" presStyleCnt="0"/>
      <dgm:spPr/>
    </dgm:pt>
    <dgm:pt modelId="{205756C3-B8D5-49B1-9DC5-3AA5834C819B}" type="pres">
      <dgm:prSet presAssocID="{AAA1D809-151F-4CEE-A7C5-68BEA14C3822}" presName="parentLeftMargin" presStyleLbl="node1" presStyleIdx="4" presStyleCnt="10"/>
      <dgm:spPr/>
      <dgm:t>
        <a:bodyPr/>
        <a:lstStyle/>
        <a:p>
          <a:endParaRPr lang="es-ES"/>
        </a:p>
      </dgm:t>
    </dgm:pt>
    <dgm:pt modelId="{09FC943F-18F9-4FEF-8CE9-12B139F15B38}" type="pres">
      <dgm:prSet presAssocID="{AAA1D809-151F-4CEE-A7C5-68BEA14C3822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51B43D-475C-4C55-A0CD-197833E8651B}" type="pres">
      <dgm:prSet presAssocID="{AAA1D809-151F-4CEE-A7C5-68BEA14C3822}" presName="negativeSpace" presStyleCnt="0"/>
      <dgm:spPr/>
    </dgm:pt>
    <dgm:pt modelId="{722C5DB3-C6D6-4C21-AFF0-3899326A591C}" type="pres">
      <dgm:prSet presAssocID="{AAA1D809-151F-4CEE-A7C5-68BEA14C3822}" presName="childText" presStyleLbl="conFgAcc1" presStyleIdx="5" presStyleCnt="10">
        <dgm:presLayoutVars>
          <dgm:bulletEnabled val="1"/>
        </dgm:presLayoutVars>
      </dgm:prSet>
      <dgm:spPr/>
    </dgm:pt>
    <dgm:pt modelId="{A287293C-4E94-4CE9-9707-F0E1167770B6}" type="pres">
      <dgm:prSet presAssocID="{9C4202B2-5366-4A3F-8260-73485A31CB86}" presName="spaceBetweenRectangles" presStyleCnt="0"/>
      <dgm:spPr/>
    </dgm:pt>
    <dgm:pt modelId="{FD6B2CAB-F81B-4E33-BD69-02C4B34398C0}" type="pres">
      <dgm:prSet presAssocID="{71358F81-B0A3-4B7C-B1B9-A41FEC030BBC}" presName="parentLin" presStyleCnt="0"/>
      <dgm:spPr/>
    </dgm:pt>
    <dgm:pt modelId="{F377AD05-1DBA-41B5-9EEE-F011B2F983B2}" type="pres">
      <dgm:prSet presAssocID="{71358F81-B0A3-4B7C-B1B9-A41FEC030BBC}" presName="parentLeftMargin" presStyleLbl="node1" presStyleIdx="5" presStyleCnt="10"/>
      <dgm:spPr/>
      <dgm:t>
        <a:bodyPr/>
        <a:lstStyle/>
        <a:p>
          <a:endParaRPr lang="es-ES"/>
        </a:p>
      </dgm:t>
    </dgm:pt>
    <dgm:pt modelId="{5D1035FE-D865-4AB6-A1CD-DDF036EF1298}" type="pres">
      <dgm:prSet presAssocID="{71358F81-B0A3-4B7C-B1B9-A41FEC030BBC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55D5E8-0E3E-46C6-951B-E164A7718236}" type="pres">
      <dgm:prSet presAssocID="{71358F81-B0A3-4B7C-B1B9-A41FEC030BBC}" presName="negativeSpace" presStyleCnt="0"/>
      <dgm:spPr/>
    </dgm:pt>
    <dgm:pt modelId="{A5F69B44-E2F4-4785-856F-4F2E0AE72409}" type="pres">
      <dgm:prSet presAssocID="{71358F81-B0A3-4B7C-B1B9-A41FEC030BBC}" presName="childText" presStyleLbl="conFgAcc1" presStyleIdx="6" presStyleCnt="10">
        <dgm:presLayoutVars>
          <dgm:bulletEnabled val="1"/>
        </dgm:presLayoutVars>
      </dgm:prSet>
      <dgm:spPr/>
    </dgm:pt>
    <dgm:pt modelId="{9F1E1F27-B352-4EBF-B308-5C7DAE5032D2}" type="pres">
      <dgm:prSet presAssocID="{440731DA-8DFB-45B7-966E-179BB255453B}" presName="spaceBetweenRectangles" presStyleCnt="0"/>
      <dgm:spPr/>
    </dgm:pt>
    <dgm:pt modelId="{CF529DCB-5694-4894-AEAE-86B0EAB95B93}" type="pres">
      <dgm:prSet presAssocID="{BE8C64D1-3CB3-4B78-BD17-D8A8CB9819CB}" presName="parentLin" presStyleCnt="0"/>
      <dgm:spPr/>
    </dgm:pt>
    <dgm:pt modelId="{2E59ADD8-E8D5-4C62-A86D-EA5BA48EEBE8}" type="pres">
      <dgm:prSet presAssocID="{BE8C64D1-3CB3-4B78-BD17-D8A8CB9819CB}" presName="parentLeftMargin" presStyleLbl="node1" presStyleIdx="6" presStyleCnt="10"/>
      <dgm:spPr/>
      <dgm:t>
        <a:bodyPr/>
        <a:lstStyle/>
        <a:p>
          <a:endParaRPr lang="es-ES"/>
        </a:p>
      </dgm:t>
    </dgm:pt>
    <dgm:pt modelId="{E62C9E0E-AE31-428A-B1F5-82F4DC4106D0}" type="pres">
      <dgm:prSet presAssocID="{BE8C64D1-3CB3-4B78-BD17-D8A8CB9819CB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EA9FCD-9207-42C7-BA38-4A974F8BBFF3}" type="pres">
      <dgm:prSet presAssocID="{BE8C64D1-3CB3-4B78-BD17-D8A8CB9819CB}" presName="negativeSpace" presStyleCnt="0"/>
      <dgm:spPr/>
    </dgm:pt>
    <dgm:pt modelId="{94E00995-837D-4252-B71E-139E40718E1D}" type="pres">
      <dgm:prSet presAssocID="{BE8C64D1-3CB3-4B78-BD17-D8A8CB9819CB}" presName="childText" presStyleLbl="conFgAcc1" presStyleIdx="7" presStyleCnt="10">
        <dgm:presLayoutVars>
          <dgm:bulletEnabled val="1"/>
        </dgm:presLayoutVars>
      </dgm:prSet>
      <dgm:spPr/>
    </dgm:pt>
    <dgm:pt modelId="{7B0C4FB2-9A8E-459C-9E62-28094871516F}" type="pres">
      <dgm:prSet presAssocID="{C7FF0CE0-C4E9-441C-9F8F-DA8E31A236FD}" presName="spaceBetweenRectangles" presStyleCnt="0"/>
      <dgm:spPr/>
    </dgm:pt>
    <dgm:pt modelId="{9C7F4152-49B3-4E27-BEDA-E018DC4F88A9}" type="pres">
      <dgm:prSet presAssocID="{BC71E75F-AEE7-4E3B-8DDA-0E5799364E09}" presName="parentLin" presStyleCnt="0"/>
      <dgm:spPr/>
    </dgm:pt>
    <dgm:pt modelId="{5E3AC7F0-CE55-42C5-BF60-BCB41E1E7444}" type="pres">
      <dgm:prSet presAssocID="{BC71E75F-AEE7-4E3B-8DDA-0E5799364E09}" presName="parentLeftMargin" presStyleLbl="node1" presStyleIdx="7" presStyleCnt="10"/>
      <dgm:spPr/>
      <dgm:t>
        <a:bodyPr/>
        <a:lstStyle/>
        <a:p>
          <a:endParaRPr lang="es-ES"/>
        </a:p>
      </dgm:t>
    </dgm:pt>
    <dgm:pt modelId="{0241B186-14D5-4D95-A238-307AAB8196E3}" type="pres">
      <dgm:prSet presAssocID="{BC71E75F-AEE7-4E3B-8DDA-0E5799364E09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55C920-F10D-4A5E-87B6-889EFC83C388}" type="pres">
      <dgm:prSet presAssocID="{BC71E75F-AEE7-4E3B-8DDA-0E5799364E09}" presName="negativeSpace" presStyleCnt="0"/>
      <dgm:spPr/>
    </dgm:pt>
    <dgm:pt modelId="{4986B8D4-D210-4058-BE1C-42B077278F50}" type="pres">
      <dgm:prSet presAssocID="{BC71E75F-AEE7-4E3B-8DDA-0E5799364E09}" presName="childText" presStyleLbl="conFgAcc1" presStyleIdx="8" presStyleCnt="10">
        <dgm:presLayoutVars>
          <dgm:bulletEnabled val="1"/>
        </dgm:presLayoutVars>
      </dgm:prSet>
      <dgm:spPr/>
    </dgm:pt>
    <dgm:pt modelId="{3ED1F63F-71D1-41CC-95BD-72BAA0227D56}" type="pres">
      <dgm:prSet presAssocID="{117DCF07-C889-4150-8126-96C973545650}" presName="spaceBetweenRectangles" presStyleCnt="0"/>
      <dgm:spPr/>
    </dgm:pt>
    <dgm:pt modelId="{3F9D9F40-4BBD-4653-B313-00F0FE878856}" type="pres">
      <dgm:prSet presAssocID="{6BF99124-CF16-452A-B81E-BEF3695CA452}" presName="parentLin" presStyleCnt="0"/>
      <dgm:spPr/>
    </dgm:pt>
    <dgm:pt modelId="{46D0497F-F025-4AE2-9E4C-52FD097228DF}" type="pres">
      <dgm:prSet presAssocID="{6BF99124-CF16-452A-B81E-BEF3695CA452}" presName="parentLeftMargin" presStyleLbl="node1" presStyleIdx="8" presStyleCnt="10"/>
      <dgm:spPr/>
      <dgm:t>
        <a:bodyPr/>
        <a:lstStyle/>
        <a:p>
          <a:endParaRPr lang="es-ES"/>
        </a:p>
      </dgm:t>
    </dgm:pt>
    <dgm:pt modelId="{C97924AF-E996-49FC-BB4E-38E883B86D59}" type="pres">
      <dgm:prSet presAssocID="{6BF99124-CF16-452A-B81E-BEF3695CA452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B746AB-AD84-4BB9-8867-BAE90D55D783}" type="pres">
      <dgm:prSet presAssocID="{6BF99124-CF16-452A-B81E-BEF3695CA452}" presName="negativeSpace" presStyleCnt="0"/>
      <dgm:spPr/>
    </dgm:pt>
    <dgm:pt modelId="{0ED82540-5336-4DA9-8259-86B0A678EE19}" type="pres">
      <dgm:prSet presAssocID="{6BF99124-CF16-452A-B81E-BEF3695CA452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F4144486-49BD-4E64-B856-0645F6F43902}" type="presOf" srcId="{6BF99124-CF16-452A-B81E-BEF3695CA452}" destId="{C97924AF-E996-49FC-BB4E-38E883B86D59}" srcOrd="1" destOrd="0" presId="urn:microsoft.com/office/officeart/2005/8/layout/list1"/>
    <dgm:cxn modelId="{D6AEAC64-AEDD-4C50-9505-59B2AF03115D}" type="presOf" srcId="{BB35D675-07AC-45B6-813D-C862B3F1C904}" destId="{F570936B-CBFB-488A-AC5D-67F8F3C81209}" srcOrd="0" destOrd="0" presId="urn:microsoft.com/office/officeart/2005/8/layout/list1"/>
    <dgm:cxn modelId="{A943C32E-A507-4806-863A-94F51E7B0314}" srcId="{9270FB39-A78C-4EEB-9652-90AE44A08A86}" destId="{C37D83D6-09A5-400E-8FAD-0859C2261A5F}" srcOrd="1" destOrd="0" parTransId="{AE35B2DB-3D5C-4E20-96BB-5AA0AE8B1E94}" sibTransId="{EDA1F429-606E-4CC8-AD72-664920F3E98C}"/>
    <dgm:cxn modelId="{40DBE2A8-FC6D-419B-8C70-E1F990729BCB}" type="presOf" srcId="{56DB025C-81C4-4FCB-9BB4-EA1215356007}" destId="{38DE5B7F-C620-4CE8-BF66-AB3361CCDEE7}" srcOrd="1" destOrd="0" presId="urn:microsoft.com/office/officeart/2005/8/layout/list1"/>
    <dgm:cxn modelId="{6B1D6FFE-462F-4273-A908-F020D7DB09F4}" srcId="{9270FB39-A78C-4EEB-9652-90AE44A08A86}" destId="{BB35D675-07AC-45B6-813D-C862B3F1C904}" srcOrd="0" destOrd="0" parTransId="{2BA7D033-C278-4126-B471-6B69502275C4}" sibTransId="{0B56E220-C1EC-4B0D-95DF-CB634EAC2BC4}"/>
    <dgm:cxn modelId="{E4C1DEFE-BBBF-4D8F-AC13-0B2FA58FA1C0}" srcId="{9270FB39-A78C-4EEB-9652-90AE44A08A86}" destId="{BC71E75F-AEE7-4E3B-8DDA-0E5799364E09}" srcOrd="8" destOrd="0" parTransId="{4AEE06CE-8BEE-414F-88C8-AB034FD6EE61}" sibTransId="{117DCF07-C889-4150-8126-96C973545650}"/>
    <dgm:cxn modelId="{8A7EE945-2725-42CB-90DC-DA5ED8746AC6}" srcId="{9270FB39-A78C-4EEB-9652-90AE44A08A86}" destId="{AAA1D809-151F-4CEE-A7C5-68BEA14C3822}" srcOrd="5" destOrd="0" parTransId="{A040CDC7-E005-49A6-A53E-64F89F17A957}" sibTransId="{9C4202B2-5366-4A3F-8260-73485A31CB86}"/>
    <dgm:cxn modelId="{E76BD10C-77A9-4287-BF1C-5339261CEF7A}" type="presOf" srcId="{71358F81-B0A3-4B7C-B1B9-A41FEC030BBC}" destId="{F377AD05-1DBA-41B5-9EEE-F011B2F983B2}" srcOrd="0" destOrd="0" presId="urn:microsoft.com/office/officeart/2005/8/layout/list1"/>
    <dgm:cxn modelId="{64199597-6AD6-4ECE-821F-2B08FBBBE4E4}" type="presOf" srcId="{C37D83D6-09A5-400E-8FAD-0859C2261A5F}" destId="{0AAAF947-0EBC-4103-8AAE-43D3784FC3A3}" srcOrd="0" destOrd="0" presId="urn:microsoft.com/office/officeart/2005/8/layout/list1"/>
    <dgm:cxn modelId="{7F3A8C5C-4111-4BAC-A98D-AD7025354060}" type="presOf" srcId="{AAA1D809-151F-4CEE-A7C5-68BEA14C3822}" destId="{205756C3-B8D5-49B1-9DC5-3AA5834C819B}" srcOrd="0" destOrd="0" presId="urn:microsoft.com/office/officeart/2005/8/layout/list1"/>
    <dgm:cxn modelId="{ED6D0342-1E66-4024-B1CF-A3362498426C}" type="presOf" srcId="{1A737D85-754E-46C2-89AA-A23DBFE29803}" destId="{C742F4DD-AAFF-4D9A-A753-3565499AD43E}" srcOrd="1" destOrd="0" presId="urn:microsoft.com/office/officeart/2005/8/layout/list1"/>
    <dgm:cxn modelId="{AD61687A-652A-4A9B-8010-4D46040A4DD7}" type="presOf" srcId="{BE8C64D1-3CB3-4B78-BD17-D8A8CB9819CB}" destId="{E62C9E0E-AE31-428A-B1F5-82F4DC4106D0}" srcOrd="1" destOrd="0" presId="urn:microsoft.com/office/officeart/2005/8/layout/list1"/>
    <dgm:cxn modelId="{75A3FD45-B10E-40D5-ABA4-47E289704498}" srcId="{9270FB39-A78C-4EEB-9652-90AE44A08A86}" destId="{BE8C64D1-3CB3-4B78-BD17-D8A8CB9819CB}" srcOrd="7" destOrd="0" parTransId="{D44A4D76-CA76-4734-8E76-A71C9485A001}" sibTransId="{C7FF0CE0-C4E9-441C-9F8F-DA8E31A236FD}"/>
    <dgm:cxn modelId="{2B98D365-A705-4DA5-B569-B8A481A46793}" type="presOf" srcId="{AAA1D809-151F-4CEE-A7C5-68BEA14C3822}" destId="{09FC943F-18F9-4FEF-8CE9-12B139F15B38}" srcOrd="1" destOrd="0" presId="urn:microsoft.com/office/officeart/2005/8/layout/list1"/>
    <dgm:cxn modelId="{54236578-25D4-4270-AF0D-42DEF12BD9A4}" srcId="{9270FB39-A78C-4EEB-9652-90AE44A08A86}" destId="{1A737D85-754E-46C2-89AA-A23DBFE29803}" srcOrd="3" destOrd="0" parTransId="{BAECE2D7-D898-4950-A468-D43700D4CA5D}" sibTransId="{2EFC2A7D-570C-4221-AE67-A73885E24E7B}"/>
    <dgm:cxn modelId="{D730A6A1-A03D-4CAD-8477-4EEF25F93843}" type="presOf" srcId="{1A737D85-754E-46C2-89AA-A23DBFE29803}" destId="{0E253BE0-9733-4BE1-AA9D-7831710DBF81}" srcOrd="0" destOrd="0" presId="urn:microsoft.com/office/officeart/2005/8/layout/list1"/>
    <dgm:cxn modelId="{F1703861-E4AE-4B7D-AFB8-4207D993FF29}" srcId="{9270FB39-A78C-4EEB-9652-90AE44A08A86}" destId="{71358F81-B0A3-4B7C-B1B9-A41FEC030BBC}" srcOrd="6" destOrd="0" parTransId="{0BB94997-B4CE-4576-8C1B-C30808EDC2F8}" sibTransId="{440731DA-8DFB-45B7-966E-179BB255453B}"/>
    <dgm:cxn modelId="{61494647-D2EE-4291-89A7-21EE2956AC07}" type="presOf" srcId="{C37D83D6-09A5-400E-8FAD-0859C2261A5F}" destId="{EA9C1908-E5EC-4AA0-A521-4DADF5BC5580}" srcOrd="1" destOrd="0" presId="urn:microsoft.com/office/officeart/2005/8/layout/list1"/>
    <dgm:cxn modelId="{389281CE-373F-4BE7-BC4D-BBB0E69FD1BD}" type="presOf" srcId="{BB35D675-07AC-45B6-813D-C862B3F1C904}" destId="{7CAEB70C-E388-4F0C-BACD-1CC59DFB5F0E}" srcOrd="1" destOrd="0" presId="urn:microsoft.com/office/officeart/2005/8/layout/list1"/>
    <dgm:cxn modelId="{5A45575E-E07F-4E47-8899-A2B3CBE700EA}" type="presOf" srcId="{BC71E75F-AEE7-4E3B-8DDA-0E5799364E09}" destId="{0241B186-14D5-4D95-A238-307AAB8196E3}" srcOrd="1" destOrd="0" presId="urn:microsoft.com/office/officeart/2005/8/layout/list1"/>
    <dgm:cxn modelId="{B7A17E43-1256-4FEF-B432-E57AD3389699}" type="presOf" srcId="{BE8C64D1-3CB3-4B78-BD17-D8A8CB9819CB}" destId="{2E59ADD8-E8D5-4C62-A86D-EA5BA48EEBE8}" srcOrd="0" destOrd="0" presId="urn:microsoft.com/office/officeart/2005/8/layout/list1"/>
    <dgm:cxn modelId="{B436527D-1973-4662-9809-8965925D594C}" srcId="{9270FB39-A78C-4EEB-9652-90AE44A08A86}" destId="{D7A84382-2598-49BC-88E1-3E2EF856CC2E}" srcOrd="2" destOrd="0" parTransId="{B4776CBC-F0B2-45A0-89FF-8F47B0C32F2E}" sibTransId="{D7699EC1-411B-481B-A8D5-03F3D4400F74}"/>
    <dgm:cxn modelId="{F4E90007-2CA1-47F5-8C8F-1598DA42AC01}" type="presOf" srcId="{71358F81-B0A3-4B7C-B1B9-A41FEC030BBC}" destId="{5D1035FE-D865-4AB6-A1CD-DDF036EF1298}" srcOrd="1" destOrd="0" presId="urn:microsoft.com/office/officeart/2005/8/layout/list1"/>
    <dgm:cxn modelId="{FDF4CE12-AED9-4F95-9F09-6E7EEB7E83E6}" type="presOf" srcId="{D7A84382-2598-49BC-88E1-3E2EF856CC2E}" destId="{F31D3F3C-0998-427A-A9A1-C07BD9D52B74}" srcOrd="1" destOrd="0" presId="urn:microsoft.com/office/officeart/2005/8/layout/list1"/>
    <dgm:cxn modelId="{4828F60B-EA48-47FA-B6B3-65998BBCE40A}" type="presOf" srcId="{BC71E75F-AEE7-4E3B-8DDA-0E5799364E09}" destId="{5E3AC7F0-CE55-42C5-BF60-BCB41E1E7444}" srcOrd="0" destOrd="0" presId="urn:microsoft.com/office/officeart/2005/8/layout/list1"/>
    <dgm:cxn modelId="{D125545C-F5D2-4137-B632-719FA0B72AD7}" type="presOf" srcId="{6BF99124-CF16-452A-B81E-BEF3695CA452}" destId="{46D0497F-F025-4AE2-9E4C-52FD097228DF}" srcOrd="0" destOrd="0" presId="urn:microsoft.com/office/officeart/2005/8/layout/list1"/>
    <dgm:cxn modelId="{2DCD2363-FB97-408B-8261-80A89C27F13F}" type="presOf" srcId="{56DB025C-81C4-4FCB-9BB4-EA1215356007}" destId="{21115526-0625-4E02-87E8-8E5CC08E0588}" srcOrd="0" destOrd="0" presId="urn:microsoft.com/office/officeart/2005/8/layout/list1"/>
    <dgm:cxn modelId="{20ADB4D5-D1FC-46A4-92A9-364CAEC77238}" type="presOf" srcId="{D7A84382-2598-49BC-88E1-3E2EF856CC2E}" destId="{16133B92-D4D7-45AC-A5DD-14141F4E0ECC}" srcOrd="0" destOrd="0" presId="urn:microsoft.com/office/officeart/2005/8/layout/list1"/>
    <dgm:cxn modelId="{B02C2905-4F08-47C4-A7BA-59757DB5B0D9}" srcId="{9270FB39-A78C-4EEB-9652-90AE44A08A86}" destId="{6BF99124-CF16-452A-B81E-BEF3695CA452}" srcOrd="9" destOrd="0" parTransId="{46D1B3E7-1A52-44CC-9E7E-40964A050918}" sibTransId="{342494CB-E530-41CA-9147-F3EFBC6FD91D}"/>
    <dgm:cxn modelId="{43B3EE66-CFCD-410E-92BB-C665761FAFA8}" type="presOf" srcId="{9270FB39-A78C-4EEB-9652-90AE44A08A86}" destId="{8E0E3C82-670C-4B9F-9531-43510D7ECF9C}" srcOrd="0" destOrd="0" presId="urn:microsoft.com/office/officeart/2005/8/layout/list1"/>
    <dgm:cxn modelId="{1FAE3419-7DDD-425A-8D42-CE66B7B8F165}" srcId="{9270FB39-A78C-4EEB-9652-90AE44A08A86}" destId="{56DB025C-81C4-4FCB-9BB4-EA1215356007}" srcOrd="4" destOrd="0" parTransId="{4EB2A730-FB46-4C0A-A243-BA8FC3EB39B5}" sibTransId="{ED773ADF-1897-4909-97CF-0B000E1D7639}"/>
    <dgm:cxn modelId="{5BD8CD7E-1AA1-4EA2-87A9-E7D7DAB8D7F4}" type="presParOf" srcId="{8E0E3C82-670C-4B9F-9531-43510D7ECF9C}" destId="{C0C5B72C-2532-474F-976A-F0DB6550148E}" srcOrd="0" destOrd="0" presId="urn:microsoft.com/office/officeart/2005/8/layout/list1"/>
    <dgm:cxn modelId="{824468B9-47A7-4E4A-A5D6-0FCEF13A759A}" type="presParOf" srcId="{C0C5B72C-2532-474F-976A-F0DB6550148E}" destId="{F570936B-CBFB-488A-AC5D-67F8F3C81209}" srcOrd="0" destOrd="0" presId="urn:microsoft.com/office/officeart/2005/8/layout/list1"/>
    <dgm:cxn modelId="{BE212E25-FC89-435E-B981-E65020683E32}" type="presParOf" srcId="{C0C5B72C-2532-474F-976A-F0DB6550148E}" destId="{7CAEB70C-E388-4F0C-BACD-1CC59DFB5F0E}" srcOrd="1" destOrd="0" presId="urn:microsoft.com/office/officeart/2005/8/layout/list1"/>
    <dgm:cxn modelId="{714EAB38-D1E1-4759-8D05-00E4AC38378C}" type="presParOf" srcId="{8E0E3C82-670C-4B9F-9531-43510D7ECF9C}" destId="{5A3629D7-4419-499D-86F3-837C3DC42EA9}" srcOrd="1" destOrd="0" presId="urn:microsoft.com/office/officeart/2005/8/layout/list1"/>
    <dgm:cxn modelId="{1DE3E519-6A5F-4D00-9352-562EDC4A02C2}" type="presParOf" srcId="{8E0E3C82-670C-4B9F-9531-43510D7ECF9C}" destId="{A0A7943A-4567-4BCB-AB10-C264B4073DA7}" srcOrd="2" destOrd="0" presId="urn:microsoft.com/office/officeart/2005/8/layout/list1"/>
    <dgm:cxn modelId="{D2C78CCA-39EF-4A08-8DE2-6577246B884A}" type="presParOf" srcId="{8E0E3C82-670C-4B9F-9531-43510D7ECF9C}" destId="{D93632BC-36DD-454D-A208-B697FDF10D84}" srcOrd="3" destOrd="0" presId="urn:microsoft.com/office/officeart/2005/8/layout/list1"/>
    <dgm:cxn modelId="{7C25EF44-8174-4F58-8B7E-507E4233467A}" type="presParOf" srcId="{8E0E3C82-670C-4B9F-9531-43510D7ECF9C}" destId="{B30A4A12-AE1B-4C8B-B1AF-439A6B018C25}" srcOrd="4" destOrd="0" presId="urn:microsoft.com/office/officeart/2005/8/layout/list1"/>
    <dgm:cxn modelId="{7C509BB2-34D8-42F7-B24A-3BB7B7E1D548}" type="presParOf" srcId="{B30A4A12-AE1B-4C8B-B1AF-439A6B018C25}" destId="{0AAAF947-0EBC-4103-8AAE-43D3784FC3A3}" srcOrd="0" destOrd="0" presId="urn:microsoft.com/office/officeart/2005/8/layout/list1"/>
    <dgm:cxn modelId="{0807E8D0-EBDB-403A-9284-0E07C6A00311}" type="presParOf" srcId="{B30A4A12-AE1B-4C8B-B1AF-439A6B018C25}" destId="{EA9C1908-E5EC-4AA0-A521-4DADF5BC5580}" srcOrd="1" destOrd="0" presId="urn:microsoft.com/office/officeart/2005/8/layout/list1"/>
    <dgm:cxn modelId="{55C0738A-F48D-4650-A41D-03E255CC49BC}" type="presParOf" srcId="{8E0E3C82-670C-4B9F-9531-43510D7ECF9C}" destId="{17AAB24A-F736-4E63-A85D-CEA760BE317B}" srcOrd="5" destOrd="0" presId="urn:microsoft.com/office/officeart/2005/8/layout/list1"/>
    <dgm:cxn modelId="{C71269F6-38B4-493E-B41C-8D445603033B}" type="presParOf" srcId="{8E0E3C82-670C-4B9F-9531-43510D7ECF9C}" destId="{FBBD65BB-9F9F-4D02-AB09-289E2CEB7074}" srcOrd="6" destOrd="0" presId="urn:microsoft.com/office/officeart/2005/8/layout/list1"/>
    <dgm:cxn modelId="{0FFF5492-A5E7-42F0-8D65-AD86FB073E1B}" type="presParOf" srcId="{8E0E3C82-670C-4B9F-9531-43510D7ECF9C}" destId="{DB0CFE78-E87E-4F12-B3BB-E2C0294851CE}" srcOrd="7" destOrd="0" presId="urn:microsoft.com/office/officeart/2005/8/layout/list1"/>
    <dgm:cxn modelId="{720397E3-4428-49EB-AA9F-901B451BB629}" type="presParOf" srcId="{8E0E3C82-670C-4B9F-9531-43510D7ECF9C}" destId="{A494FF7A-6228-4A38-94AE-1A7A593C7CA6}" srcOrd="8" destOrd="0" presId="urn:microsoft.com/office/officeart/2005/8/layout/list1"/>
    <dgm:cxn modelId="{6EE205FA-B913-4701-B7B2-47860DA4E4E2}" type="presParOf" srcId="{A494FF7A-6228-4A38-94AE-1A7A593C7CA6}" destId="{16133B92-D4D7-45AC-A5DD-14141F4E0ECC}" srcOrd="0" destOrd="0" presId="urn:microsoft.com/office/officeart/2005/8/layout/list1"/>
    <dgm:cxn modelId="{D79B766E-6A97-4634-9BB3-1C907500BD41}" type="presParOf" srcId="{A494FF7A-6228-4A38-94AE-1A7A593C7CA6}" destId="{F31D3F3C-0998-427A-A9A1-C07BD9D52B74}" srcOrd="1" destOrd="0" presId="urn:microsoft.com/office/officeart/2005/8/layout/list1"/>
    <dgm:cxn modelId="{BFF576D1-E553-4067-8396-795DF912B11A}" type="presParOf" srcId="{8E0E3C82-670C-4B9F-9531-43510D7ECF9C}" destId="{1D5F28AB-A15A-434D-92D3-F2B45F3412A2}" srcOrd="9" destOrd="0" presId="urn:microsoft.com/office/officeart/2005/8/layout/list1"/>
    <dgm:cxn modelId="{9BD3CDDE-B083-432D-8BB2-76F568F05BD8}" type="presParOf" srcId="{8E0E3C82-670C-4B9F-9531-43510D7ECF9C}" destId="{98EEF672-CBC4-4E1F-91B4-EB8C2E9D0F04}" srcOrd="10" destOrd="0" presId="urn:microsoft.com/office/officeart/2005/8/layout/list1"/>
    <dgm:cxn modelId="{703D4CFA-3D17-41AA-8EB8-38A9C07ED29E}" type="presParOf" srcId="{8E0E3C82-670C-4B9F-9531-43510D7ECF9C}" destId="{172F4C6C-25D3-4DD7-86ED-EFD407F6DE4C}" srcOrd="11" destOrd="0" presId="urn:microsoft.com/office/officeart/2005/8/layout/list1"/>
    <dgm:cxn modelId="{E1B66FAC-87D7-48AB-A1F4-1BCD34C30369}" type="presParOf" srcId="{8E0E3C82-670C-4B9F-9531-43510D7ECF9C}" destId="{F24DDC4F-4B55-4548-8A7C-942D1AB7A733}" srcOrd="12" destOrd="0" presId="urn:microsoft.com/office/officeart/2005/8/layout/list1"/>
    <dgm:cxn modelId="{285BA8D8-222B-4354-B651-7BDFD805B79B}" type="presParOf" srcId="{F24DDC4F-4B55-4548-8A7C-942D1AB7A733}" destId="{0E253BE0-9733-4BE1-AA9D-7831710DBF81}" srcOrd="0" destOrd="0" presId="urn:microsoft.com/office/officeart/2005/8/layout/list1"/>
    <dgm:cxn modelId="{2080D747-4785-49D4-9C84-7A230F096DF8}" type="presParOf" srcId="{F24DDC4F-4B55-4548-8A7C-942D1AB7A733}" destId="{C742F4DD-AAFF-4D9A-A753-3565499AD43E}" srcOrd="1" destOrd="0" presId="urn:microsoft.com/office/officeart/2005/8/layout/list1"/>
    <dgm:cxn modelId="{ACCECEE3-539A-4571-9B47-CE84E2020471}" type="presParOf" srcId="{8E0E3C82-670C-4B9F-9531-43510D7ECF9C}" destId="{CC44F871-A3B2-4A65-8D27-9652DBC7B093}" srcOrd="13" destOrd="0" presId="urn:microsoft.com/office/officeart/2005/8/layout/list1"/>
    <dgm:cxn modelId="{0100B43C-DF67-40AB-A2B6-92F7CDF3B24F}" type="presParOf" srcId="{8E0E3C82-670C-4B9F-9531-43510D7ECF9C}" destId="{0303BB4F-E257-4B66-A6AA-035DDF503FD7}" srcOrd="14" destOrd="0" presId="urn:microsoft.com/office/officeart/2005/8/layout/list1"/>
    <dgm:cxn modelId="{4DE07BDD-D694-49A2-AE9B-E4CE94E916FD}" type="presParOf" srcId="{8E0E3C82-670C-4B9F-9531-43510D7ECF9C}" destId="{FF61025C-FC1E-4858-9B18-07B16DFF8D00}" srcOrd="15" destOrd="0" presId="urn:microsoft.com/office/officeart/2005/8/layout/list1"/>
    <dgm:cxn modelId="{BACCBE17-34E4-4D47-901E-EF5AB572A60B}" type="presParOf" srcId="{8E0E3C82-670C-4B9F-9531-43510D7ECF9C}" destId="{69D85522-A4F0-4A67-837D-8F21BA34E061}" srcOrd="16" destOrd="0" presId="urn:microsoft.com/office/officeart/2005/8/layout/list1"/>
    <dgm:cxn modelId="{1CFB5F04-0A20-44F8-AB85-9D1A435D9ED6}" type="presParOf" srcId="{69D85522-A4F0-4A67-837D-8F21BA34E061}" destId="{21115526-0625-4E02-87E8-8E5CC08E0588}" srcOrd="0" destOrd="0" presId="urn:microsoft.com/office/officeart/2005/8/layout/list1"/>
    <dgm:cxn modelId="{8D04097C-DDD5-4721-BC6C-F85D024B2D92}" type="presParOf" srcId="{69D85522-A4F0-4A67-837D-8F21BA34E061}" destId="{38DE5B7F-C620-4CE8-BF66-AB3361CCDEE7}" srcOrd="1" destOrd="0" presId="urn:microsoft.com/office/officeart/2005/8/layout/list1"/>
    <dgm:cxn modelId="{BF9618DD-5E8C-4FC0-826F-CFC735EBEF9D}" type="presParOf" srcId="{8E0E3C82-670C-4B9F-9531-43510D7ECF9C}" destId="{B06D9E1D-6397-4600-8A3E-2D2EDBAD1A8A}" srcOrd="17" destOrd="0" presId="urn:microsoft.com/office/officeart/2005/8/layout/list1"/>
    <dgm:cxn modelId="{9C09B738-7410-4805-B8D2-C42CC79D5DA3}" type="presParOf" srcId="{8E0E3C82-670C-4B9F-9531-43510D7ECF9C}" destId="{E8B035C2-BBC9-4C5C-9F81-F2A5200AE9C7}" srcOrd="18" destOrd="0" presId="urn:microsoft.com/office/officeart/2005/8/layout/list1"/>
    <dgm:cxn modelId="{3FD5C229-62BE-478A-A1AD-D86F42F336C2}" type="presParOf" srcId="{8E0E3C82-670C-4B9F-9531-43510D7ECF9C}" destId="{27067EB5-8995-4BB3-9EF9-594A1EB5756D}" srcOrd="19" destOrd="0" presId="urn:microsoft.com/office/officeart/2005/8/layout/list1"/>
    <dgm:cxn modelId="{42F6E8C1-0777-4C3B-92E2-0B08FBEFDCC1}" type="presParOf" srcId="{8E0E3C82-670C-4B9F-9531-43510D7ECF9C}" destId="{0D49287E-8A4A-443A-89CF-E53A1096FAE2}" srcOrd="20" destOrd="0" presId="urn:microsoft.com/office/officeart/2005/8/layout/list1"/>
    <dgm:cxn modelId="{CDB9FA6E-A21A-4981-A9B0-D566BF0E514B}" type="presParOf" srcId="{0D49287E-8A4A-443A-89CF-E53A1096FAE2}" destId="{205756C3-B8D5-49B1-9DC5-3AA5834C819B}" srcOrd="0" destOrd="0" presId="urn:microsoft.com/office/officeart/2005/8/layout/list1"/>
    <dgm:cxn modelId="{870A8635-2644-4B0B-8A8E-FF3A487DB3F4}" type="presParOf" srcId="{0D49287E-8A4A-443A-89CF-E53A1096FAE2}" destId="{09FC943F-18F9-4FEF-8CE9-12B139F15B38}" srcOrd="1" destOrd="0" presId="urn:microsoft.com/office/officeart/2005/8/layout/list1"/>
    <dgm:cxn modelId="{98D684FC-688B-4623-A951-1E3F80279AE5}" type="presParOf" srcId="{8E0E3C82-670C-4B9F-9531-43510D7ECF9C}" destId="{7F51B43D-475C-4C55-A0CD-197833E8651B}" srcOrd="21" destOrd="0" presId="urn:microsoft.com/office/officeart/2005/8/layout/list1"/>
    <dgm:cxn modelId="{ABBB618C-DB7C-464E-9FE9-7438723B70FB}" type="presParOf" srcId="{8E0E3C82-670C-4B9F-9531-43510D7ECF9C}" destId="{722C5DB3-C6D6-4C21-AFF0-3899326A591C}" srcOrd="22" destOrd="0" presId="urn:microsoft.com/office/officeart/2005/8/layout/list1"/>
    <dgm:cxn modelId="{4A4173BC-3F55-4196-8465-03423FF08F74}" type="presParOf" srcId="{8E0E3C82-670C-4B9F-9531-43510D7ECF9C}" destId="{A287293C-4E94-4CE9-9707-F0E1167770B6}" srcOrd="23" destOrd="0" presId="urn:microsoft.com/office/officeart/2005/8/layout/list1"/>
    <dgm:cxn modelId="{B95777CC-324C-4D2F-884E-B9AE6C07BE33}" type="presParOf" srcId="{8E0E3C82-670C-4B9F-9531-43510D7ECF9C}" destId="{FD6B2CAB-F81B-4E33-BD69-02C4B34398C0}" srcOrd="24" destOrd="0" presId="urn:microsoft.com/office/officeart/2005/8/layout/list1"/>
    <dgm:cxn modelId="{A93D503C-3702-43FE-B0FA-66EE24837D7B}" type="presParOf" srcId="{FD6B2CAB-F81B-4E33-BD69-02C4B34398C0}" destId="{F377AD05-1DBA-41B5-9EEE-F011B2F983B2}" srcOrd="0" destOrd="0" presId="urn:microsoft.com/office/officeart/2005/8/layout/list1"/>
    <dgm:cxn modelId="{5E046BAB-29D4-4F36-8636-41DFAE1C506B}" type="presParOf" srcId="{FD6B2CAB-F81B-4E33-BD69-02C4B34398C0}" destId="{5D1035FE-D865-4AB6-A1CD-DDF036EF1298}" srcOrd="1" destOrd="0" presId="urn:microsoft.com/office/officeart/2005/8/layout/list1"/>
    <dgm:cxn modelId="{D47690CC-DD14-4859-8AA3-92BF5B90C392}" type="presParOf" srcId="{8E0E3C82-670C-4B9F-9531-43510D7ECF9C}" destId="{9555D5E8-0E3E-46C6-951B-E164A7718236}" srcOrd="25" destOrd="0" presId="urn:microsoft.com/office/officeart/2005/8/layout/list1"/>
    <dgm:cxn modelId="{8C1E03AA-FC56-46D2-B6D2-2D6598ACE180}" type="presParOf" srcId="{8E0E3C82-670C-4B9F-9531-43510D7ECF9C}" destId="{A5F69B44-E2F4-4785-856F-4F2E0AE72409}" srcOrd="26" destOrd="0" presId="urn:microsoft.com/office/officeart/2005/8/layout/list1"/>
    <dgm:cxn modelId="{AA70E70E-0F5F-4A7F-8070-12C86B277D2A}" type="presParOf" srcId="{8E0E3C82-670C-4B9F-9531-43510D7ECF9C}" destId="{9F1E1F27-B352-4EBF-B308-5C7DAE5032D2}" srcOrd="27" destOrd="0" presId="urn:microsoft.com/office/officeart/2005/8/layout/list1"/>
    <dgm:cxn modelId="{D4555BA9-FFA3-4EA1-B9AB-360C03C954E2}" type="presParOf" srcId="{8E0E3C82-670C-4B9F-9531-43510D7ECF9C}" destId="{CF529DCB-5694-4894-AEAE-86B0EAB95B93}" srcOrd="28" destOrd="0" presId="urn:microsoft.com/office/officeart/2005/8/layout/list1"/>
    <dgm:cxn modelId="{2058D4FE-6817-4633-BF1A-4F85E8F76CE0}" type="presParOf" srcId="{CF529DCB-5694-4894-AEAE-86B0EAB95B93}" destId="{2E59ADD8-E8D5-4C62-A86D-EA5BA48EEBE8}" srcOrd="0" destOrd="0" presId="urn:microsoft.com/office/officeart/2005/8/layout/list1"/>
    <dgm:cxn modelId="{C7FC5867-A92B-429F-9430-356A49F7338D}" type="presParOf" srcId="{CF529DCB-5694-4894-AEAE-86B0EAB95B93}" destId="{E62C9E0E-AE31-428A-B1F5-82F4DC4106D0}" srcOrd="1" destOrd="0" presId="urn:microsoft.com/office/officeart/2005/8/layout/list1"/>
    <dgm:cxn modelId="{B5936D3C-003E-4090-B8E5-A66AA4703727}" type="presParOf" srcId="{8E0E3C82-670C-4B9F-9531-43510D7ECF9C}" destId="{ABEA9FCD-9207-42C7-BA38-4A974F8BBFF3}" srcOrd="29" destOrd="0" presId="urn:microsoft.com/office/officeart/2005/8/layout/list1"/>
    <dgm:cxn modelId="{D156E00F-6888-47B7-8626-5F5C9103E9E6}" type="presParOf" srcId="{8E0E3C82-670C-4B9F-9531-43510D7ECF9C}" destId="{94E00995-837D-4252-B71E-139E40718E1D}" srcOrd="30" destOrd="0" presId="urn:microsoft.com/office/officeart/2005/8/layout/list1"/>
    <dgm:cxn modelId="{B004C06D-3F9F-42D8-B3D1-10D6B18ABBA6}" type="presParOf" srcId="{8E0E3C82-670C-4B9F-9531-43510D7ECF9C}" destId="{7B0C4FB2-9A8E-459C-9E62-28094871516F}" srcOrd="31" destOrd="0" presId="urn:microsoft.com/office/officeart/2005/8/layout/list1"/>
    <dgm:cxn modelId="{DAE4EA71-42B5-4F52-B605-F766FBE8035A}" type="presParOf" srcId="{8E0E3C82-670C-4B9F-9531-43510D7ECF9C}" destId="{9C7F4152-49B3-4E27-BEDA-E018DC4F88A9}" srcOrd="32" destOrd="0" presId="urn:microsoft.com/office/officeart/2005/8/layout/list1"/>
    <dgm:cxn modelId="{4119763A-1B7E-4E24-92C4-1A6393188801}" type="presParOf" srcId="{9C7F4152-49B3-4E27-BEDA-E018DC4F88A9}" destId="{5E3AC7F0-CE55-42C5-BF60-BCB41E1E7444}" srcOrd="0" destOrd="0" presId="urn:microsoft.com/office/officeart/2005/8/layout/list1"/>
    <dgm:cxn modelId="{3B27F49F-9593-4EE0-9639-972B4EE7239D}" type="presParOf" srcId="{9C7F4152-49B3-4E27-BEDA-E018DC4F88A9}" destId="{0241B186-14D5-4D95-A238-307AAB8196E3}" srcOrd="1" destOrd="0" presId="urn:microsoft.com/office/officeart/2005/8/layout/list1"/>
    <dgm:cxn modelId="{297127DB-28F9-483F-A757-0E9871A7706B}" type="presParOf" srcId="{8E0E3C82-670C-4B9F-9531-43510D7ECF9C}" destId="{D055C920-F10D-4A5E-87B6-889EFC83C388}" srcOrd="33" destOrd="0" presId="urn:microsoft.com/office/officeart/2005/8/layout/list1"/>
    <dgm:cxn modelId="{4CC42CC5-B6C9-42CE-B40B-B4053150EEDB}" type="presParOf" srcId="{8E0E3C82-670C-4B9F-9531-43510D7ECF9C}" destId="{4986B8D4-D210-4058-BE1C-42B077278F50}" srcOrd="34" destOrd="0" presId="urn:microsoft.com/office/officeart/2005/8/layout/list1"/>
    <dgm:cxn modelId="{E8F13208-4630-4F17-9FB8-F018D97FAFFE}" type="presParOf" srcId="{8E0E3C82-670C-4B9F-9531-43510D7ECF9C}" destId="{3ED1F63F-71D1-41CC-95BD-72BAA0227D56}" srcOrd="35" destOrd="0" presId="urn:microsoft.com/office/officeart/2005/8/layout/list1"/>
    <dgm:cxn modelId="{F24DDC6E-85DC-4119-8236-937B5071CECF}" type="presParOf" srcId="{8E0E3C82-670C-4B9F-9531-43510D7ECF9C}" destId="{3F9D9F40-4BBD-4653-B313-00F0FE878856}" srcOrd="36" destOrd="0" presId="urn:microsoft.com/office/officeart/2005/8/layout/list1"/>
    <dgm:cxn modelId="{A9E89752-5687-4CC0-AABF-3996455A5D39}" type="presParOf" srcId="{3F9D9F40-4BBD-4653-B313-00F0FE878856}" destId="{46D0497F-F025-4AE2-9E4C-52FD097228DF}" srcOrd="0" destOrd="0" presId="urn:microsoft.com/office/officeart/2005/8/layout/list1"/>
    <dgm:cxn modelId="{CFEFE345-402E-45B6-B64C-D9BC7156FADA}" type="presParOf" srcId="{3F9D9F40-4BBD-4653-B313-00F0FE878856}" destId="{C97924AF-E996-49FC-BB4E-38E883B86D59}" srcOrd="1" destOrd="0" presId="urn:microsoft.com/office/officeart/2005/8/layout/list1"/>
    <dgm:cxn modelId="{15512634-172E-4206-A974-4E93AEBCA61F}" type="presParOf" srcId="{8E0E3C82-670C-4B9F-9531-43510D7ECF9C}" destId="{73B746AB-AD84-4BB9-8867-BAE90D55D783}" srcOrd="37" destOrd="0" presId="urn:microsoft.com/office/officeart/2005/8/layout/list1"/>
    <dgm:cxn modelId="{948BA9F5-7F9F-4FE3-BDA0-CA728FED5F97}" type="presParOf" srcId="{8E0E3C82-670C-4B9F-9531-43510D7ECF9C}" destId="{0ED82540-5336-4DA9-8259-86B0A678EE19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E6EEC-5DAE-4FE9-A080-6426EED06F04}">
      <dsp:nvSpPr>
        <dsp:cNvPr id="0" name=""/>
        <dsp:cNvSpPr/>
      </dsp:nvSpPr>
      <dsp:spPr>
        <a:xfrm>
          <a:off x="0" y="364345"/>
          <a:ext cx="8496944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416560" rIns="65945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2000" kern="1200" dirty="0" smtClean="0">
              <a:solidFill>
                <a:schemeClr val="tx1"/>
              </a:solidFill>
              <a:latin typeface="+mj-lt"/>
            </a:rPr>
            <a:t>Fundamentos y vocabulario</a:t>
          </a:r>
          <a:endParaRPr lang="es-ES" sz="2000" kern="1200" dirty="0">
            <a:solidFill>
              <a:schemeClr val="tx1"/>
            </a:solidFill>
            <a:latin typeface="+mj-lt"/>
          </a:endParaRPr>
        </a:p>
      </dsp:txBody>
      <dsp:txXfrm>
        <a:off x="0" y="364345"/>
        <a:ext cx="8496944" cy="850500"/>
      </dsp:txXfrm>
    </dsp:sp>
    <dsp:sp modelId="{728E8A30-A518-476B-834B-95BEA3BC20EE}">
      <dsp:nvSpPr>
        <dsp:cNvPr id="0" name=""/>
        <dsp:cNvSpPr/>
      </dsp:nvSpPr>
      <dsp:spPr>
        <a:xfrm>
          <a:off x="424847" y="69145"/>
          <a:ext cx="59478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000" kern="1200" dirty="0" smtClean="0">
              <a:solidFill>
                <a:schemeClr val="tx1"/>
              </a:solidFill>
              <a:latin typeface="+mj-lt"/>
            </a:rPr>
            <a:t>ISO 9000:2015</a:t>
          </a:r>
          <a:endParaRPr lang="es-ES" sz="2000" kern="1200" dirty="0">
            <a:solidFill>
              <a:schemeClr val="tx1"/>
            </a:solidFill>
            <a:latin typeface="+mj-lt"/>
          </a:endParaRPr>
        </a:p>
      </dsp:txBody>
      <dsp:txXfrm>
        <a:off x="453668" y="97966"/>
        <a:ext cx="5890218" cy="532758"/>
      </dsp:txXfrm>
    </dsp:sp>
    <dsp:sp modelId="{7AB9E99C-B26A-4332-B4E5-53A4CE058963}">
      <dsp:nvSpPr>
        <dsp:cNvPr id="0" name=""/>
        <dsp:cNvSpPr/>
      </dsp:nvSpPr>
      <dsp:spPr>
        <a:xfrm>
          <a:off x="0" y="1618045"/>
          <a:ext cx="8496944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416560" rIns="65945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2000" kern="1200" dirty="0" smtClean="0">
              <a:solidFill>
                <a:schemeClr val="tx1"/>
              </a:solidFill>
              <a:latin typeface="+mj-lt"/>
            </a:rPr>
            <a:t>Sistemas de Gestión de la Calidad - Requisitos</a:t>
          </a:r>
          <a:endParaRPr lang="es-ES" sz="2000" kern="1200" dirty="0">
            <a:solidFill>
              <a:schemeClr val="tx1"/>
            </a:solidFill>
            <a:latin typeface="+mj-lt"/>
          </a:endParaRPr>
        </a:p>
      </dsp:txBody>
      <dsp:txXfrm>
        <a:off x="0" y="1618045"/>
        <a:ext cx="8496944" cy="850500"/>
      </dsp:txXfrm>
    </dsp:sp>
    <dsp:sp modelId="{68F41C0B-7E7D-45A6-8AD1-C3CE8A1032E5}">
      <dsp:nvSpPr>
        <dsp:cNvPr id="0" name=""/>
        <dsp:cNvSpPr/>
      </dsp:nvSpPr>
      <dsp:spPr>
        <a:xfrm>
          <a:off x="424847" y="1322845"/>
          <a:ext cx="59478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000" kern="1200" dirty="0" smtClean="0">
              <a:solidFill>
                <a:schemeClr val="tx1"/>
              </a:solidFill>
              <a:latin typeface="+mj-lt"/>
            </a:rPr>
            <a:t>ISO 9001:2015</a:t>
          </a:r>
          <a:endParaRPr lang="es-ES" sz="2000" kern="1200" dirty="0">
            <a:solidFill>
              <a:schemeClr val="tx1"/>
            </a:solidFill>
            <a:latin typeface="+mj-lt"/>
          </a:endParaRPr>
        </a:p>
      </dsp:txBody>
      <dsp:txXfrm>
        <a:off x="453668" y="1351666"/>
        <a:ext cx="5890218" cy="532758"/>
      </dsp:txXfrm>
    </dsp:sp>
    <dsp:sp modelId="{5155AC79-1476-4DEA-85E7-5BE91A3D81EC}">
      <dsp:nvSpPr>
        <dsp:cNvPr id="0" name=""/>
        <dsp:cNvSpPr/>
      </dsp:nvSpPr>
      <dsp:spPr>
        <a:xfrm>
          <a:off x="0" y="2871745"/>
          <a:ext cx="8496944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416560" rIns="65945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2000" kern="1200" smtClean="0">
              <a:solidFill>
                <a:schemeClr val="tx1"/>
              </a:solidFill>
              <a:latin typeface="+mj-lt"/>
            </a:rPr>
            <a:t>Calidad de una organización – Orientación para el éxito sostenido</a:t>
          </a:r>
          <a:endParaRPr lang="es-ES" sz="2000" kern="1200" dirty="0">
            <a:solidFill>
              <a:schemeClr val="tx1"/>
            </a:solidFill>
            <a:latin typeface="+mj-lt"/>
          </a:endParaRPr>
        </a:p>
      </dsp:txBody>
      <dsp:txXfrm>
        <a:off x="0" y="2871745"/>
        <a:ext cx="8496944" cy="1134000"/>
      </dsp:txXfrm>
    </dsp:sp>
    <dsp:sp modelId="{D3A79EA0-B964-4070-9894-55684AB02223}">
      <dsp:nvSpPr>
        <dsp:cNvPr id="0" name=""/>
        <dsp:cNvSpPr/>
      </dsp:nvSpPr>
      <dsp:spPr>
        <a:xfrm>
          <a:off x="424847" y="2576545"/>
          <a:ext cx="59478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000" kern="1200" dirty="0" smtClean="0">
              <a:solidFill>
                <a:schemeClr val="tx1"/>
              </a:solidFill>
              <a:latin typeface="+mj-lt"/>
            </a:rPr>
            <a:t>ISO 9004:2018</a:t>
          </a:r>
          <a:endParaRPr lang="es-ES" sz="2000" kern="1200" dirty="0">
            <a:solidFill>
              <a:schemeClr val="tx1"/>
            </a:solidFill>
            <a:latin typeface="+mj-lt"/>
          </a:endParaRPr>
        </a:p>
      </dsp:txBody>
      <dsp:txXfrm>
        <a:off x="453668" y="2605366"/>
        <a:ext cx="5890218" cy="532758"/>
      </dsp:txXfrm>
    </dsp:sp>
    <dsp:sp modelId="{7E960EE7-64FC-41B6-84A0-83C39FC3E42E}">
      <dsp:nvSpPr>
        <dsp:cNvPr id="0" name=""/>
        <dsp:cNvSpPr/>
      </dsp:nvSpPr>
      <dsp:spPr>
        <a:xfrm>
          <a:off x="0" y="4408946"/>
          <a:ext cx="8496944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416560" rIns="65945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419" sz="2000" kern="1200" dirty="0" smtClean="0">
              <a:solidFill>
                <a:schemeClr val="tx1"/>
              </a:solidFill>
              <a:latin typeface="+mj-lt"/>
            </a:rPr>
            <a:t>Directrices para la auditoría de sistemas de gestión</a:t>
          </a:r>
          <a:endParaRPr lang="es-ES" sz="2000" kern="1200" dirty="0">
            <a:solidFill>
              <a:schemeClr val="tx1"/>
            </a:solidFill>
            <a:latin typeface="+mj-lt"/>
          </a:endParaRPr>
        </a:p>
      </dsp:txBody>
      <dsp:txXfrm>
        <a:off x="0" y="4408946"/>
        <a:ext cx="8496944" cy="850500"/>
      </dsp:txXfrm>
    </dsp:sp>
    <dsp:sp modelId="{8E9CDC60-7DE9-40E2-827A-5722B0BBCE89}">
      <dsp:nvSpPr>
        <dsp:cNvPr id="0" name=""/>
        <dsp:cNvSpPr/>
      </dsp:nvSpPr>
      <dsp:spPr>
        <a:xfrm>
          <a:off x="424847" y="4113746"/>
          <a:ext cx="59478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000" kern="1200" dirty="0" smtClean="0">
              <a:solidFill>
                <a:schemeClr val="tx1"/>
              </a:solidFill>
              <a:latin typeface="+mj-lt"/>
            </a:rPr>
            <a:t>ISO 19011:2018</a:t>
          </a:r>
          <a:endParaRPr lang="es-ES" sz="2000" kern="1200" dirty="0">
            <a:solidFill>
              <a:schemeClr val="tx1"/>
            </a:solidFill>
            <a:latin typeface="+mj-lt"/>
          </a:endParaRPr>
        </a:p>
      </dsp:txBody>
      <dsp:txXfrm>
        <a:off x="453668" y="4142567"/>
        <a:ext cx="5890218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1713F-D966-41B4-BEEE-A0CBD7DFC479}">
      <dsp:nvSpPr>
        <dsp:cNvPr id="0" name=""/>
        <dsp:cNvSpPr/>
      </dsp:nvSpPr>
      <dsp:spPr>
        <a:xfrm>
          <a:off x="1190" y="1270297"/>
          <a:ext cx="2539007" cy="15234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3800" kern="1200" dirty="0" smtClean="0"/>
            <a:t>Principios</a:t>
          </a:r>
          <a:endParaRPr lang="es-ES" sz="3800" kern="1200" dirty="0"/>
        </a:p>
      </dsp:txBody>
      <dsp:txXfrm>
        <a:off x="45809" y="1314916"/>
        <a:ext cx="2449769" cy="1434166"/>
      </dsp:txXfrm>
    </dsp:sp>
    <dsp:sp modelId="{7E83F43C-0817-445B-A142-ADE9596F30C3}">
      <dsp:nvSpPr>
        <dsp:cNvPr id="0" name=""/>
        <dsp:cNvSpPr/>
      </dsp:nvSpPr>
      <dsp:spPr>
        <a:xfrm>
          <a:off x="2794099" y="1717163"/>
          <a:ext cx="538269" cy="629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kern="1200"/>
        </a:p>
      </dsp:txBody>
      <dsp:txXfrm>
        <a:off x="2794099" y="1843098"/>
        <a:ext cx="376788" cy="377803"/>
      </dsp:txXfrm>
    </dsp:sp>
    <dsp:sp modelId="{CBD548B3-D48B-42E6-98CB-3E08FB1B895B}">
      <dsp:nvSpPr>
        <dsp:cNvPr id="0" name=""/>
        <dsp:cNvSpPr/>
      </dsp:nvSpPr>
      <dsp:spPr>
        <a:xfrm>
          <a:off x="3555801" y="1270297"/>
          <a:ext cx="2539007" cy="15234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3800" kern="1200" dirty="0" smtClean="0"/>
            <a:t>Modelo</a:t>
          </a:r>
          <a:endParaRPr lang="es-ES" sz="3800" kern="1200" dirty="0"/>
        </a:p>
      </dsp:txBody>
      <dsp:txXfrm>
        <a:off x="3600420" y="1314916"/>
        <a:ext cx="2449769" cy="14341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C7A38-7909-4943-B278-8A5509F7964C}">
      <dsp:nvSpPr>
        <dsp:cNvPr id="0" name=""/>
        <dsp:cNvSpPr/>
      </dsp:nvSpPr>
      <dsp:spPr>
        <a:xfrm>
          <a:off x="-6137962" y="-939730"/>
          <a:ext cx="7311612" cy="7311612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04FC8-AE81-446D-9088-F0C32C4046D2}">
      <dsp:nvSpPr>
        <dsp:cNvPr id="0" name=""/>
        <dsp:cNvSpPr/>
      </dsp:nvSpPr>
      <dsp:spPr>
        <a:xfrm>
          <a:off x="381065" y="246945"/>
          <a:ext cx="7802655" cy="4936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85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>
              <a:ea typeface="DejaVu Sans" pitchFamily="34" charset="0"/>
            </a:rPr>
            <a:t>1. </a:t>
          </a:r>
          <a:r>
            <a:rPr lang="es-ES" sz="2500" kern="1200" dirty="0" smtClean="0">
              <a:ea typeface="DejaVu Sans" pitchFamily="34" charset="0"/>
            </a:rPr>
            <a:t>Enfoque al cliente</a:t>
          </a:r>
          <a:endParaRPr lang="es-ES" sz="2500" kern="1200" dirty="0"/>
        </a:p>
      </dsp:txBody>
      <dsp:txXfrm>
        <a:off x="381065" y="246945"/>
        <a:ext cx="7802655" cy="493673"/>
      </dsp:txXfrm>
    </dsp:sp>
    <dsp:sp modelId="{6108CEB3-BE82-4AAA-90F6-47F1992B335F}">
      <dsp:nvSpPr>
        <dsp:cNvPr id="0" name=""/>
        <dsp:cNvSpPr/>
      </dsp:nvSpPr>
      <dsp:spPr>
        <a:xfrm>
          <a:off x="72519" y="185236"/>
          <a:ext cx="617092" cy="617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332E94-1719-4D46-BD6E-406FD74BDD27}">
      <dsp:nvSpPr>
        <dsp:cNvPr id="0" name=""/>
        <dsp:cNvSpPr/>
      </dsp:nvSpPr>
      <dsp:spPr>
        <a:xfrm>
          <a:off x="828131" y="987891"/>
          <a:ext cx="7355589" cy="4936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85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>
              <a:ea typeface="DejaVu Sans" pitchFamily="34" charset="0"/>
            </a:rPr>
            <a:t>2. </a:t>
          </a:r>
          <a:r>
            <a:rPr lang="es-ES" sz="2500" kern="1200" dirty="0" smtClean="0">
              <a:ea typeface="DejaVu Sans" pitchFamily="34" charset="0"/>
            </a:rPr>
            <a:t>Liderazgo</a:t>
          </a:r>
          <a:endParaRPr lang="es-ES" sz="2500" kern="1200" dirty="0"/>
        </a:p>
      </dsp:txBody>
      <dsp:txXfrm>
        <a:off x="828131" y="987891"/>
        <a:ext cx="7355589" cy="493673"/>
      </dsp:txXfrm>
    </dsp:sp>
    <dsp:sp modelId="{185B959E-6142-4227-B8C9-090502109768}">
      <dsp:nvSpPr>
        <dsp:cNvPr id="0" name=""/>
        <dsp:cNvSpPr/>
      </dsp:nvSpPr>
      <dsp:spPr>
        <a:xfrm>
          <a:off x="519585" y="926181"/>
          <a:ext cx="617092" cy="617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190AC-4B1D-4E5A-B9AC-0A553FC03BB9}">
      <dsp:nvSpPr>
        <dsp:cNvPr id="0" name=""/>
        <dsp:cNvSpPr/>
      </dsp:nvSpPr>
      <dsp:spPr>
        <a:xfrm>
          <a:off x="1073121" y="1728293"/>
          <a:ext cx="7110599" cy="4936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85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>
              <a:ea typeface="DejaVu Sans" pitchFamily="34" charset="0"/>
            </a:rPr>
            <a:t>3. </a:t>
          </a:r>
          <a:r>
            <a:rPr lang="es-ES" sz="2500" kern="1200" dirty="0" smtClean="0">
              <a:ea typeface="DejaVu Sans" pitchFamily="34" charset="0"/>
            </a:rPr>
            <a:t>Involucramiento de las personas</a:t>
          </a:r>
          <a:endParaRPr lang="es-ES" sz="2500" kern="1200" dirty="0"/>
        </a:p>
      </dsp:txBody>
      <dsp:txXfrm>
        <a:off x="1073121" y="1728293"/>
        <a:ext cx="7110599" cy="493673"/>
      </dsp:txXfrm>
    </dsp:sp>
    <dsp:sp modelId="{F3991DF9-B08F-47FA-B044-E7713D914DA7}">
      <dsp:nvSpPr>
        <dsp:cNvPr id="0" name=""/>
        <dsp:cNvSpPr/>
      </dsp:nvSpPr>
      <dsp:spPr>
        <a:xfrm>
          <a:off x="764575" y="1666584"/>
          <a:ext cx="617092" cy="617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A1A00-1BE6-49A3-B29B-86F9A175961B}">
      <dsp:nvSpPr>
        <dsp:cNvPr id="0" name=""/>
        <dsp:cNvSpPr/>
      </dsp:nvSpPr>
      <dsp:spPr>
        <a:xfrm>
          <a:off x="1151344" y="2469239"/>
          <a:ext cx="7032376" cy="4936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85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>
              <a:ea typeface="DejaVu Sans" pitchFamily="34" charset="0"/>
            </a:rPr>
            <a:t>4. </a:t>
          </a:r>
          <a:r>
            <a:rPr lang="es-ES" sz="2500" kern="1200" dirty="0" smtClean="0">
              <a:ea typeface="DejaVu Sans" pitchFamily="34" charset="0"/>
            </a:rPr>
            <a:t>Enfoque basado en procesos</a:t>
          </a:r>
        </a:p>
      </dsp:txBody>
      <dsp:txXfrm>
        <a:off x="1151344" y="2469239"/>
        <a:ext cx="7032376" cy="493673"/>
      </dsp:txXfrm>
    </dsp:sp>
    <dsp:sp modelId="{F30A2CC7-84A3-4565-99CB-C291DD76E739}">
      <dsp:nvSpPr>
        <dsp:cNvPr id="0" name=""/>
        <dsp:cNvSpPr/>
      </dsp:nvSpPr>
      <dsp:spPr>
        <a:xfrm>
          <a:off x="842798" y="2407529"/>
          <a:ext cx="617092" cy="617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BB54C-0170-487B-8BBC-5C32295F23C0}">
      <dsp:nvSpPr>
        <dsp:cNvPr id="0" name=""/>
        <dsp:cNvSpPr/>
      </dsp:nvSpPr>
      <dsp:spPr>
        <a:xfrm>
          <a:off x="1073121" y="3210184"/>
          <a:ext cx="7110599" cy="4936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85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>
              <a:ea typeface="DejaVu Sans" pitchFamily="34" charset="0"/>
            </a:rPr>
            <a:t>5. </a:t>
          </a:r>
          <a:r>
            <a:rPr lang="es-ES" sz="2500" kern="1200" dirty="0" smtClean="0">
              <a:ea typeface="DejaVu Sans" pitchFamily="34" charset="0"/>
            </a:rPr>
            <a:t>Mejora</a:t>
          </a:r>
        </a:p>
      </dsp:txBody>
      <dsp:txXfrm>
        <a:off x="1073121" y="3210184"/>
        <a:ext cx="7110599" cy="493673"/>
      </dsp:txXfrm>
    </dsp:sp>
    <dsp:sp modelId="{3D2B37A7-A274-46EB-9A4D-F27FEEB74AF6}">
      <dsp:nvSpPr>
        <dsp:cNvPr id="0" name=""/>
        <dsp:cNvSpPr/>
      </dsp:nvSpPr>
      <dsp:spPr>
        <a:xfrm>
          <a:off x="764575" y="3148475"/>
          <a:ext cx="617092" cy="617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5DB87-16D6-4501-99B6-4D1B55FA3079}">
      <dsp:nvSpPr>
        <dsp:cNvPr id="0" name=""/>
        <dsp:cNvSpPr/>
      </dsp:nvSpPr>
      <dsp:spPr>
        <a:xfrm>
          <a:off x="828131" y="3950586"/>
          <a:ext cx="7355589" cy="4936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85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>
              <a:ea typeface="DejaVu Sans" pitchFamily="34" charset="0"/>
            </a:rPr>
            <a:t>6. </a:t>
          </a:r>
          <a:r>
            <a:rPr lang="es-ES" sz="2500" kern="1200" dirty="0" smtClean="0">
              <a:ea typeface="DejaVu Sans" pitchFamily="34" charset="0"/>
            </a:rPr>
            <a:t>Toma de decisiones basadas en evidencias</a:t>
          </a:r>
        </a:p>
      </dsp:txBody>
      <dsp:txXfrm>
        <a:off x="828131" y="3950586"/>
        <a:ext cx="7355589" cy="493673"/>
      </dsp:txXfrm>
    </dsp:sp>
    <dsp:sp modelId="{DF26FFA0-82E3-4193-A694-5862F943B07D}">
      <dsp:nvSpPr>
        <dsp:cNvPr id="0" name=""/>
        <dsp:cNvSpPr/>
      </dsp:nvSpPr>
      <dsp:spPr>
        <a:xfrm>
          <a:off x="519585" y="3888877"/>
          <a:ext cx="617092" cy="617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A62FC-E326-461A-874F-DC0E6600D3D4}">
      <dsp:nvSpPr>
        <dsp:cNvPr id="0" name=""/>
        <dsp:cNvSpPr/>
      </dsp:nvSpPr>
      <dsp:spPr>
        <a:xfrm>
          <a:off x="381065" y="4691532"/>
          <a:ext cx="7802655" cy="4936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185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500" kern="1200" dirty="0" smtClean="0">
              <a:ea typeface="DejaVu Sans" pitchFamily="34" charset="0"/>
            </a:rPr>
            <a:t>7. </a:t>
          </a:r>
          <a:r>
            <a:rPr lang="es-ES" sz="2500" kern="1200" dirty="0" smtClean="0">
              <a:ea typeface="DejaVu Sans" pitchFamily="34" charset="0"/>
            </a:rPr>
            <a:t>Gestión de las</a:t>
          </a:r>
          <a:r>
            <a:rPr lang="es-419" sz="2500" kern="1200" dirty="0" smtClean="0">
              <a:ea typeface="DejaVu Sans" pitchFamily="34" charset="0"/>
            </a:rPr>
            <a:t> </a:t>
          </a:r>
          <a:r>
            <a:rPr lang="es-ES" sz="2500" kern="1200" dirty="0" smtClean="0">
              <a:ea typeface="DejaVu Sans" pitchFamily="34" charset="0"/>
            </a:rPr>
            <a:t>r</a:t>
          </a:r>
          <a:r>
            <a:rPr lang="es-419" sz="2500" kern="1200" dirty="0" smtClean="0">
              <a:ea typeface="DejaVu Sans" pitchFamily="34" charset="0"/>
            </a:rPr>
            <a:t>elaciones</a:t>
          </a:r>
          <a:endParaRPr lang="es-ES" sz="2500" kern="1200" dirty="0"/>
        </a:p>
      </dsp:txBody>
      <dsp:txXfrm>
        <a:off x="381065" y="4691532"/>
        <a:ext cx="7802655" cy="493673"/>
      </dsp:txXfrm>
    </dsp:sp>
    <dsp:sp modelId="{D2441291-F008-4220-850A-D81BEF084D20}">
      <dsp:nvSpPr>
        <dsp:cNvPr id="0" name=""/>
        <dsp:cNvSpPr/>
      </dsp:nvSpPr>
      <dsp:spPr>
        <a:xfrm>
          <a:off x="72519" y="4629823"/>
          <a:ext cx="617092" cy="617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B0636-D034-42B8-9F0E-72B90963BFB0}">
      <dsp:nvSpPr>
        <dsp:cNvPr id="0" name=""/>
        <dsp:cNvSpPr/>
      </dsp:nvSpPr>
      <dsp:spPr>
        <a:xfrm>
          <a:off x="0" y="0"/>
          <a:ext cx="6335569" cy="1101722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100" kern="1200"/>
            <a:t>Conocer a los clientes</a:t>
          </a:r>
          <a:endParaRPr lang="es-ES" sz="2100" kern="1200"/>
        </a:p>
      </dsp:txBody>
      <dsp:txXfrm>
        <a:off x="32268" y="32268"/>
        <a:ext cx="5017824" cy="1037186"/>
      </dsp:txXfrm>
    </dsp:sp>
    <dsp:sp modelId="{8E2E71B4-1D6A-4A1C-819F-3F765528EF7B}">
      <dsp:nvSpPr>
        <dsp:cNvPr id="0" name=""/>
        <dsp:cNvSpPr/>
      </dsp:nvSpPr>
      <dsp:spPr>
        <a:xfrm>
          <a:off x="473110" y="1254739"/>
          <a:ext cx="6335569" cy="1101722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-11093"/>
            <a:lumOff val="185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100" kern="1200"/>
            <a:t>Determinar sus necesidades y expectativas</a:t>
          </a:r>
          <a:endParaRPr lang="es-ES" sz="2100" kern="1200"/>
        </a:p>
      </dsp:txBody>
      <dsp:txXfrm>
        <a:off x="505378" y="1287007"/>
        <a:ext cx="5081802" cy="1037186"/>
      </dsp:txXfrm>
    </dsp:sp>
    <dsp:sp modelId="{B10793D3-A98D-4233-BA07-14714E14BDFA}">
      <dsp:nvSpPr>
        <dsp:cNvPr id="0" name=""/>
        <dsp:cNvSpPr/>
      </dsp:nvSpPr>
      <dsp:spPr>
        <a:xfrm>
          <a:off x="946221" y="2509478"/>
          <a:ext cx="6335569" cy="1101722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-22186"/>
            <a:lumOff val="3706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100" kern="1200"/>
            <a:t>Producir bienes y servicios con estándares que cumplan los requisitos del cliente</a:t>
          </a:r>
          <a:endParaRPr lang="es-ES" sz="2100" kern="1200"/>
        </a:p>
      </dsp:txBody>
      <dsp:txXfrm>
        <a:off x="978489" y="2541746"/>
        <a:ext cx="5081802" cy="1037186"/>
      </dsp:txXfrm>
    </dsp:sp>
    <dsp:sp modelId="{E6399272-F377-46F6-AC03-6CE2206B1A0B}">
      <dsp:nvSpPr>
        <dsp:cNvPr id="0" name=""/>
        <dsp:cNvSpPr/>
      </dsp:nvSpPr>
      <dsp:spPr>
        <a:xfrm>
          <a:off x="1419332" y="3764218"/>
          <a:ext cx="6335569" cy="1101722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-22186"/>
            <a:lumOff val="3706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100" kern="1200"/>
            <a:t>Tratar riesgos que afecten la satisfacción de los clientes</a:t>
          </a:r>
          <a:endParaRPr lang="es-ES" sz="2100" kern="1200"/>
        </a:p>
      </dsp:txBody>
      <dsp:txXfrm>
        <a:off x="1451600" y="3796486"/>
        <a:ext cx="5081802" cy="1037186"/>
      </dsp:txXfrm>
    </dsp:sp>
    <dsp:sp modelId="{79D6B5B8-2432-4FD0-8950-EB1D81414CF3}">
      <dsp:nvSpPr>
        <dsp:cNvPr id="0" name=""/>
        <dsp:cNvSpPr/>
      </dsp:nvSpPr>
      <dsp:spPr>
        <a:xfrm>
          <a:off x="1892442" y="5018957"/>
          <a:ext cx="6335569" cy="1101722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-11093"/>
            <a:lumOff val="185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100" kern="1200"/>
            <a:t>Medir la satisfacción del cliente</a:t>
          </a:r>
          <a:endParaRPr lang="es-ES" sz="2100" kern="1200"/>
        </a:p>
      </dsp:txBody>
      <dsp:txXfrm>
        <a:off x="1924710" y="5051225"/>
        <a:ext cx="5081802" cy="1037186"/>
      </dsp:txXfrm>
    </dsp:sp>
    <dsp:sp modelId="{14B534B9-42F1-4627-900A-30C97C4C4E2B}">
      <dsp:nvSpPr>
        <dsp:cNvPr id="0" name=""/>
        <dsp:cNvSpPr/>
      </dsp:nvSpPr>
      <dsp:spPr>
        <a:xfrm>
          <a:off x="5619449" y="804869"/>
          <a:ext cx="716119" cy="716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200" kern="1200"/>
        </a:p>
      </dsp:txBody>
      <dsp:txXfrm>
        <a:off x="5780576" y="804869"/>
        <a:ext cx="393865" cy="538880"/>
      </dsp:txXfrm>
    </dsp:sp>
    <dsp:sp modelId="{541791AC-B48E-4E90-B160-7DC2E6B28CA8}">
      <dsp:nvSpPr>
        <dsp:cNvPr id="0" name=""/>
        <dsp:cNvSpPr/>
      </dsp:nvSpPr>
      <dsp:spPr>
        <a:xfrm>
          <a:off x="6092560" y="2059608"/>
          <a:ext cx="716119" cy="716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200" kern="1200"/>
        </a:p>
      </dsp:txBody>
      <dsp:txXfrm>
        <a:off x="6253687" y="2059608"/>
        <a:ext cx="393865" cy="538880"/>
      </dsp:txXfrm>
    </dsp:sp>
    <dsp:sp modelId="{EBD03D6E-6316-4648-8F0B-569E59B8E2CB}">
      <dsp:nvSpPr>
        <dsp:cNvPr id="0" name=""/>
        <dsp:cNvSpPr/>
      </dsp:nvSpPr>
      <dsp:spPr>
        <a:xfrm>
          <a:off x="6565671" y="3295986"/>
          <a:ext cx="716119" cy="716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200" kern="1200"/>
        </a:p>
      </dsp:txBody>
      <dsp:txXfrm>
        <a:off x="6726798" y="3295986"/>
        <a:ext cx="393865" cy="538880"/>
      </dsp:txXfrm>
    </dsp:sp>
    <dsp:sp modelId="{50133427-92BA-46CB-A16F-436F11B5F037}">
      <dsp:nvSpPr>
        <dsp:cNvPr id="0" name=""/>
        <dsp:cNvSpPr/>
      </dsp:nvSpPr>
      <dsp:spPr>
        <a:xfrm>
          <a:off x="7038781" y="4562966"/>
          <a:ext cx="716119" cy="716119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200" kern="1200"/>
        </a:p>
      </dsp:txBody>
      <dsp:txXfrm>
        <a:off x="7199908" y="4562966"/>
        <a:ext cx="393865" cy="5388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01A1D-D5FD-4680-8C01-782F3131DDE7}">
      <dsp:nvSpPr>
        <dsp:cNvPr id="0" name=""/>
        <dsp:cNvSpPr/>
      </dsp:nvSpPr>
      <dsp:spPr>
        <a:xfrm>
          <a:off x="1089120" y="1350149"/>
          <a:ext cx="4050450" cy="4050450"/>
        </a:xfrm>
        <a:prstGeom prst="ellipse">
          <a:avLst/>
        </a:prstGeom>
        <a:gradFill rotWithShape="0">
          <a:gsLst>
            <a:gs pos="0">
              <a:schemeClr val="accent5">
                <a:hueOff val="5142836"/>
                <a:satOff val="11748"/>
                <a:lumOff val="-32549"/>
                <a:alphaOff val="0"/>
                <a:shade val="51000"/>
                <a:satMod val="130000"/>
              </a:schemeClr>
            </a:gs>
            <a:gs pos="80000">
              <a:schemeClr val="accent5">
                <a:hueOff val="5142836"/>
                <a:satOff val="11748"/>
                <a:lumOff val="-32549"/>
                <a:alphaOff val="0"/>
                <a:shade val="93000"/>
                <a:satMod val="130000"/>
              </a:schemeClr>
            </a:gs>
            <a:gs pos="100000">
              <a:schemeClr val="accent5">
                <a:hueOff val="5142836"/>
                <a:satOff val="11748"/>
                <a:lumOff val="-3254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7F8B8F-079F-46CB-B5EB-FE6CE9D5494E}">
      <dsp:nvSpPr>
        <dsp:cNvPr id="0" name=""/>
        <dsp:cNvSpPr/>
      </dsp:nvSpPr>
      <dsp:spPr>
        <a:xfrm>
          <a:off x="1899210" y="2160240"/>
          <a:ext cx="2430270" cy="2430270"/>
        </a:xfrm>
        <a:prstGeom prst="ellipse">
          <a:avLst/>
        </a:prstGeom>
        <a:gradFill rotWithShape="0">
          <a:gsLst>
            <a:gs pos="0">
              <a:schemeClr val="accent5">
                <a:hueOff val="2571418"/>
                <a:satOff val="5874"/>
                <a:lumOff val="-16274"/>
                <a:alphaOff val="0"/>
                <a:shade val="51000"/>
                <a:satMod val="130000"/>
              </a:schemeClr>
            </a:gs>
            <a:gs pos="80000">
              <a:schemeClr val="accent5">
                <a:hueOff val="2571418"/>
                <a:satOff val="5874"/>
                <a:lumOff val="-16274"/>
                <a:alphaOff val="0"/>
                <a:shade val="93000"/>
                <a:satMod val="130000"/>
              </a:schemeClr>
            </a:gs>
            <a:gs pos="100000">
              <a:schemeClr val="accent5">
                <a:hueOff val="2571418"/>
                <a:satOff val="5874"/>
                <a:lumOff val="-1627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71779A-2530-414D-8350-191D2982FDD0}">
      <dsp:nvSpPr>
        <dsp:cNvPr id="0" name=""/>
        <dsp:cNvSpPr/>
      </dsp:nvSpPr>
      <dsp:spPr>
        <a:xfrm>
          <a:off x="2709300" y="2970330"/>
          <a:ext cx="810090" cy="81009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C6CB2A-FBD0-4866-9C7B-16E1F29CA18B}">
      <dsp:nvSpPr>
        <dsp:cNvPr id="0" name=""/>
        <dsp:cNvSpPr/>
      </dsp:nvSpPr>
      <dsp:spPr>
        <a:xfrm>
          <a:off x="5814645" y="0"/>
          <a:ext cx="2025225" cy="118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000" kern="1200"/>
            <a:t>La organización</a:t>
          </a:r>
          <a:endParaRPr lang="es-ES" sz="2000" kern="1200"/>
        </a:p>
      </dsp:txBody>
      <dsp:txXfrm>
        <a:off x="5814645" y="0"/>
        <a:ext cx="2025225" cy="1181381"/>
      </dsp:txXfrm>
    </dsp:sp>
    <dsp:sp modelId="{AB72DB85-04EE-47B5-B8A8-E95F4C3C49E0}">
      <dsp:nvSpPr>
        <dsp:cNvPr id="0" name=""/>
        <dsp:cNvSpPr/>
      </dsp:nvSpPr>
      <dsp:spPr>
        <a:xfrm>
          <a:off x="5308339" y="590690"/>
          <a:ext cx="50630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E847E-C6BF-4175-AAFE-AA4995A45AE7}">
      <dsp:nvSpPr>
        <dsp:cNvPr id="0" name=""/>
        <dsp:cNvSpPr/>
      </dsp:nvSpPr>
      <dsp:spPr>
        <a:xfrm rot="5400000">
          <a:off x="2818325" y="887386"/>
          <a:ext cx="2784009" cy="2191968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09AE7-2A47-4CC5-8115-58DC8018560D}">
      <dsp:nvSpPr>
        <dsp:cNvPr id="0" name=""/>
        <dsp:cNvSpPr/>
      </dsp:nvSpPr>
      <dsp:spPr>
        <a:xfrm>
          <a:off x="5814645" y="1181381"/>
          <a:ext cx="2025225" cy="118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000" kern="1200"/>
            <a:t>Partes interesadas del entorno directo</a:t>
          </a:r>
          <a:endParaRPr lang="es-ES" sz="2000" kern="1200"/>
        </a:p>
      </dsp:txBody>
      <dsp:txXfrm>
        <a:off x="5814645" y="1181381"/>
        <a:ext cx="2025225" cy="1181381"/>
      </dsp:txXfrm>
    </dsp:sp>
    <dsp:sp modelId="{001E247D-E498-4C88-B6E3-C53005543BCF}">
      <dsp:nvSpPr>
        <dsp:cNvPr id="0" name=""/>
        <dsp:cNvSpPr/>
      </dsp:nvSpPr>
      <dsp:spPr>
        <a:xfrm>
          <a:off x="5308339" y="1772071"/>
          <a:ext cx="50630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8B9D6-BF9D-4E9E-B33A-110105C1826C}">
      <dsp:nvSpPr>
        <dsp:cNvPr id="0" name=""/>
        <dsp:cNvSpPr/>
      </dsp:nvSpPr>
      <dsp:spPr>
        <a:xfrm rot="5400000">
          <a:off x="3415902" y="2050337"/>
          <a:ext cx="2169421" cy="1611404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D867F-AA67-42D4-9012-06F1F76EA2B8}">
      <dsp:nvSpPr>
        <dsp:cNvPr id="0" name=""/>
        <dsp:cNvSpPr/>
      </dsp:nvSpPr>
      <dsp:spPr>
        <a:xfrm>
          <a:off x="5814645" y="2362762"/>
          <a:ext cx="2025225" cy="11813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000" kern="1200"/>
            <a:t>Partes interesadas del entorno indirecto</a:t>
          </a:r>
          <a:endParaRPr lang="es-ES" sz="2000" kern="1200"/>
        </a:p>
      </dsp:txBody>
      <dsp:txXfrm>
        <a:off x="5814645" y="2362762"/>
        <a:ext cx="2025225" cy="1181381"/>
      </dsp:txXfrm>
    </dsp:sp>
    <dsp:sp modelId="{3088826D-7E9C-45E4-A72D-073C85F25E4D}">
      <dsp:nvSpPr>
        <dsp:cNvPr id="0" name=""/>
        <dsp:cNvSpPr/>
      </dsp:nvSpPr>
      <dsp:spPr>
        <a:xfrm>
          <a:off x="5308339" y="2953453"/>
          <a:ext cx="50630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1AF50-187C-40B4-91E6-152530988531}">
      <dsp:nvSpPr>
        <dsp:cNvPr id="0" name=""/>
        <dsp:cNvSpPr/>
      </dsp:nvSpPr>
      <dsp:spPr>
        <a:xfrm rot="5400000">
          <a:off x="4014220" y="3212344"/>
          <a:ext cx="1549972" cy="1030839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7943A-4567-4BCB-AB10-C264B4073DA7}">
      <dsp:nvSpPr>
        <dsp:cNvPr id="0" name=""/>
        <dsp:cNvSpPr/>
      </dsp:nvSpPr>
      <dsp:spPr>
        <a:xfrm>
          <a:off x="0" y="308275"/>
          <a:ext cx="7776864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AEB70C-E388-4F0C-BACD-1CC59DFB5F0E}">
      <dsp:nvSpPr>
        <dsp:cNvPr id="0" name=""/>
        <dsp:cNvSpPr/>
      </dsp:nvSpPr>
      <dsp:spPr>
        <a:xfrm>
          <a:off x="388843" y="145915"/>
          <a:ext cx="5443804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smtClean="0"/>
            <a:t>1. </a:t>
          </a:r>
          <a:r>
            <a:rPr lang="es-ES" sz="1600" kern="1200" smtClean="0"/>
            <a:t>Objeto y campo de aplicación</a:t>
          </a:r>
          <a:endParaRPr lang="es-ES" sz="1600" kern="1200" dirty="0"/>
        </a:p>
      </dsp:txBody>
      <dsp:txXfrm>
        <a:off x="404695" y="161767"/>
        <a:ext cx="5412100" cy="293016"/>
      </dsp:txXfrm>
    </dsp:sp>
    <dsp:sp modelId="{FBBD65BB-9F9F-4D02-AB09-289E2CEB7074}">
      <dsp:nvSpPr>
        <dsp:cNvPr id="0" name=""/>
        <dsp:cNvSpPr/>
      </dsp:nvSpPr>
      <dsp:spPr>
        <a:xfrm>
          <a:off x="0" y="807235"/>
          <a:ext cx="7776864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9C1908-E5EC-4AA0-A521-4DADF5BC5580}">
      <dsp:nvSpPr>
        <dsp:cNvPr id="0" name=""/>
        <dsp:cNvSpPr/>
      </dsp:nvSpPr>
      <dsp:spPr>
        <a:xfrm>
          <a:off x="388843" y="644875"/>
          <a:ext cx="5443804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smtClean="0"/>
            <a:t>2. </a:t>
          </a:r>
          <a:r>
            <a:rPr lang="es-ES" sz="1600" kern="1200" smtClean="0"/>
            <a:t>Referencias normativas</a:t>
          </a:r>
          <a:endParaRPr lang="es-ES" sz="1600" kern="1200" dirty="0"/>
        </a:p>
      </dsp:txBody>
      <dsp:txXfrm>
        <a:off x="404695" y="660727"/>
        <a:ext cx="5412100" cy="293016"/>
      </dsp:txXfrm>
    </dsp:sp>
    <dsp:sp modelId="{98EEF672-CBC4-4E1F-91B4-EB8C2E9D0F04}">
      <dsp:nvSpPr>
        <dsp:cNvPr id="0" name=""/>
        <dsp:cNvSpPr/>
      </dsp:nvSpPr>
      <dsp:spPr>
        <a:xfrm>
          <a:off x="0" y="1306195"/>
          <a:ext cx="7776864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1D3F3C-0998-427A-A9A1-C07BD9D52B74}">
      <dsp:nvSpPr>
        <dsp:cNvPr id="0" name=""/>
        <dsp:cNvSpPr/>
      </dsp:nvSpPr>
      <dsp:spPr>
        <a:xfrm>
          <a:off x="388843" y="1143835"/>
          <a:ext cx="5443804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smtClean="0"/>
            <a:t>3. </a:t>
          </a:r>
          <a:r>
            <a:rPr lang="es-ES" sz="1600" kern="1200" smtClean="0"/>
            <a:t>Términos y definiciones</a:t>
          </a:r>
          <a:endParaRPr lang="es-ES" sz="1600" kern="1200" dirty="0"/>
        </a:p>
      </dsp:txBody>
      <dsp:txXfrm>
        <a:off x="404695" y="1159687"/>
        <a:ext cx="5412100" cy="293016"/>
      </dsp:txXfrm>
    </dsp:sp>
    <dsp:sp modelId="{0303BB4F-E257-4B66-A6AA-035DDF503FD7}">
      <dsp:nvSpPr>
        <dsp:cNvPr id="0" name=""/>
        <dsp:cNvSpPr/>
      </dsp:nvSpPr>
      <dsp:spPr>
        <a:xfrm>
          <a:off x="0" y="1805155"/>
          <a:ext cx="7776864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42F4DD-AAFF-4D9A-A753-3565499AD43E}">
      <dsp:nvSpPr>
        <dsp:cNvPr id="0" name=""/>
        <dsp:cNvSpPr/>
      </dsp:nvSpPr>
      <dsp:spPr>
        <a:xfrm>
          <a:off x="388843" y="1642795"/>
          <a:ext cx="5443804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b="1" kern="1200" smtClean="0"/>
            <a:t>4. </a:t>
          </a:r>
          <a:r>
            <a:rPr lang="es-ES" sz="1600" b="1" kern="1200" smtClean="0"/>
            <a:t>Contexto de la organización</a:t>
          </a:r>
          <a:endParaRPr lang="es-ES" sz="1600" b="1" kern="1200" dirty="0"/>
        </a:p>
      </dsp:txBody>
      <dsp:txXfrm>
        <a:off x="404695" y="1658647"/>
        <a:ext cx="5412100" cy="293016"/>
      </dsp:txXfrm>
    </dsp:sp>
    <dsp:sp modelId="{E8B035C2-BBC9-4C5C-9F81-F2A5200AE9C7}">
      <dsp:nvSpPr>
        <dsp:cNvPr id="0" name=""/>
        <dsp:cNvSpPr/>
      </dsp:nvSpPr>
      <dsp:spPr>
        <a:xfrm>
          <a:off x="0" y="2304115"/>
          <a:ext cx="7776864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DE5B7F-C620-4CE8-BF66-AB3361CCDEE7}">
      <dsp:nvSpPr>
        <dsp:cNvPr id="0" name=""/>
        <dsp:cNvSpPr/>
      </dsp:nvSpPr>
      <dsp:spPr>
        <a:xfrm>
          <a:off x="388843" y="2141755"/>
          <a:ext cx="5443804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b="1" kern="1200" smtClean="0"/>
            <a:t>5. </a:t>
          </a:r>
          <a:r>
            <a:rPr lang="es-ES" sz="1600" b="1" kern="1200" smtClean="0"/>
            <a:t>Liderazgo</a:t>
          </a:r>
          <a:endParaRPr lang="es-ES" sz="1600" b="1" kern="1200" dirty="0"/>
        </a:p>
      </dsp:txBody>
      <dsp:txXfrm>
        <a:off x="404695" y="2157607"/>
        <a:ext cx="5412100" cy="293016"/>
      </dsp:txXfrm>
    </dsp:sp>
    <dsp:sp modelId="{722C5DB3-C6D6-4C21-AFF0-3899326A591C}">
      <dsp:nvSpPr>
        <dsp:cNvPr id="0" name=""/>
        <dsp:cNvSpPr/>
      </dsp:nvSpPr>
      <dsp:spPr>
        <a:xfrm>
          <a:off x="0" y="2803075"/>
          <a:ext cx="7776864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FC943F-18F9-4FEF-8CE9-12B139F15B38}">
      <dsp:nvSpPr>
        <dsp:cNvPr id="0" name=""/>
        <dsp:cNvSpPr/>
      </dsp:nvSpPr>
      <dsp:spPr>
        <a:xfrm>
          <a:off x="388843" y="2640715"/>
          <a:ext cx="5443804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b="1" kern="1200" smtClean="0"/>
            <a:t>6. </a:t>
          </a:r>
          <a:r>
            <a:rPr lang="es-ES" sz="1600" b="1" kern="1200" smtClean="0"/>
            <a:t>Planificación</a:t>
          </a:r>
          <a:endParaRPr lang="es-ES" sz="1600" b="1" kern="1200" dirty="0"/>
        </a:p>
      </dsp:txBody>
      <dsp:txXfrm>
        <a:off x="404695" y="2656567"/>
        <a:ext cx="5412100" cy="293016"/>
      </dsp:txXfrm>
    </dsp:sp>
    <dsp:sp modelId="{A5F69B44-E2F4-4785-856F-4F2E0AE72409}">
      <dsp:nvSpPr>
        <dsp:cNvPr id="0" name=""/>
        <dsp:cNvSpPr/>
      </dsp:nvSpPr>
      <dsp:spPr>
        <a:xfrm>
          <a:off x="0" y="3302035"/>
          <a:ext cx="7776864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1035FE-D865-4AB6-A1CD-DDF036EF1298}">
      <dsp:nvSpPr>
        <dsp:cNvPr id="0" name=""/>
        <dsp:cNvSpPr/>
      </dsp:nvSpPr>
      <dsp:spPr>
        <a:xfrm>
          <a:off x="388843" y="3139675"/>
          <a:ext cx="5443804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b="1" kern="1200" smtClean="0"/>
            <a:t>7. </a:t>
          </a:r>
          <a:r>
            <a:rPr lang="es-ES" sz="1600" b="1" kern="1200" smtClean="0"/>
            <a:t>Soporte</a:t>
          </a:r>
          <a:endParaRPr lang="es-ES" sz="1600" b="1" kern="1200" dirty="0"/>
        </a:p>
      </dsp:txBody>
      <dsp:txXfrm>
        <a:off x="404695" y="3155527"/>
        <a:ext cx="5412100" cy="293016"/>
      </dsp:txXfrm>
    </dsp:sp>
    <dsp:sp modelId="{94E00995-837D-4252-B71E-139E40718E1D}">
      <dsp:nvSpPr>
        <dsp:cNvPr id="0" name=""/>
        <dsp:cNvSpPr/>
      </dsp:nvSpPr>
      <dsp:spPr>
        <a:xfrm>
          <a:off x="0" y="3800995"/>
          <a:ext cx="7776864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2C9E0E-AE31-428A-B1F5-82F4DC4106D0}">
      <dsp:nvSpPr>
        <dsp:cNvPr id="0" name=""/>
        <dsp:cNvSpPr/>
      </dsp:nvSpPr>
      <dsp:spPr>
        <a:xfrm>
          <a:off x="388843" y="3638635"/>
          <a:ext cx="5443804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b="1" kern="1200" smtClean="0"/>
            <a:t>8. </a:t>
          </a:r>
          <a:r>
            <a:rPr lang="es-ES" sz="1600" b="1" kern="1200" smtClean="0"/>
            <a:t>Operación</a:t>
          </a:r>
          <a:endParaRPr lang="es-ES" sz="1600" b="1" kern="1200" dirty="0"/>
        </a:p>
      </dsp:txBody>
      <dsp:txXfrm>
        <a:off x="404695" y="3654487"/>
        <a:ext cx="5412100" cy="293016"/>
      </dsp:txXfrm>
    </dsp:sp>
    <dsp:sp modelId="{4986B8D4-D210-4058-BE1C-42B077278F50}">
      <dsp:nvSpPr>
        <dsp:cNvPr id="0" name=""/>
        <dsp:cNvSpPr/>
      </dsp:nvSpPr>
      <dsp:spPr>
        <a:xfrm>
          <a:off x="0" y="4299955"/>
          <a:ext cx="7776864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41B186-14D5-4D95-A238-307AAB8196E3}">
      <dsp:nvSpPr>
        <dsp:cNvPr id="0" name=""/>
        <dsp:cNvSpPr/>
      </dsp:nvSpPr>
      <dsp:spPr>
        <a:xfrm>
          <a:off x="388843" y="4137595"/>
          <a:ext cx="5443804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b="1" kern="1200" smtClean="0"/>
            <a:t>9.</a:t>
          </a:r>
          <a:r>
            <a:rPr lang="es-ES" sz="1600" b="1" kern="1200" smtClean="0"/>
            <a:t>Evaluación del desempeño</a:t>
          </a:r>
          <a:endParaRPr lang="es-ES" sz="1600" b="1" kern="1200" dirty="0"/>
        </a:p>
      </dsp:txBody>
      <dsp:txXfrm>
        <a:off x="404695" y="4153447"/>
        <a:ext cx="5412100" cy="293016"/>
      </dsp:txXfrm>
    </dsp:sp>
    <dsp:sp modelId="{0ED82540-5336-4DA9-8259-86B0A678EE19}">
      <dsp:nvSpPr>
        <dsp:cNvPr id="0" name=""/>
        <dsp:cNvSpPr/>
      </dsp:nvSpPr>
      <dsp:spPr>
        <a:xfrm>
          <a:off x="0" y="4798915"/>
          <a:ext cx="7776864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7924AF-E996-49FC-BB4E-38E883B86D59}">
      <dsp:nvSpPr>
        <dsp:cNvPr id="0" name=""/>
        <dsp:cNvSpPr/>
      </dsp:nvSpPr>
      <dsp:spPr>
        <a:xfrm>
          <a:off x="388843" y="4636555"/>
          <a:ext cx="5443804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b="1" kern="1200" dirty="0" smtClean="0"/>
            <a:t>10. </a:t>
          </a:r>
          <a:r>
            <a:rPr lang="es-ES" sz="1600" b="1" kern="1200" dirty="0" smtClean="0"/>
            <a:t>Mejora</a:t>
          </a:r>
          <a:endParaRPr lang="es-ES" sz="1600" b="1" kern="1200" dirty="0"/>
        </a:p>
      </dsp:txBody>
      <dsp:txXfrm>
        <a:off x="404695" y="4652407"/>
        <a:ext cx="5412100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69BE213-A18F-42D8-8304-9B04F04E9D37}" type="datetimeFigureOut">
              <a:rPr lang="es-ES"/>
              <a:pPr>
                <a:defRPr/>
              </a:pPr>
              <a:t>23/03/2021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BFE532A-15AD-41EF-BCE7-0B7651BB9EF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434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es-UY"/>
          </a:p>
        </p:txBody>
      </p:sp>
      <p:sp>
        <p:nvSpPr>
          <p:cNvPr id="83971" name="Text Box 2"/>
          <p:cNvSpPr txBox="1">
            <a:spLocks noChangeArrowheads="1"/>
          </p:cNvSpPr>
          <p:nvPr/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es-UY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021138" y="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84128" algn="l"/>
                <a:tab pos="1568257" algn="l"/>
                <a:tab pos="2352385" algn="l"/>
                <a:tab pos="3136514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397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3337" cy="38354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78487" cy="460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UY" noProof="0" smtClean="0"/>
          </a:p>
        </p:txBody>
      </p:sp>
      <p:sp>
        <p:nvSpPr>
          <p:cNvPr id="83975" name="Text Box 6"/>
          <p:cNvSpPr txBox="1">
            <a:spLocks noChangeArrowheads="1"/>
          </p:cNvSpPr>
          <p:nvPr/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es-UY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88" tIns="50694" rIns="97488" bIns="50694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84128" algn="l"/>
                <a:tab pos="1568257" algn="l"/>
                <a:tab pos="2352385" algn="l"/>
                <a:tab pos="3136514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fld id="{FDE7AFEE-292B-497E-9795-D5B89EFC9BF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828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70204B24-9A2D-405D-84DF-CFC8FAC2A0D0}" type="slidenum">
              <a:rPr lang="es-E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Wingdings" pitchFamily="2" charset="2"/>
                <a:buNone/>
              </a:pPr>
              <a:t>1</a:t>
            </a:fld>
            <a:endParaRPr lang="es-E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UY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81B7E5FF-FDA5-4531-8A03-336A64C2A6AB}" type="slidenum">
              <a:rPr lang="es-E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Wingdings" pitchFamily="2" charset="2"/>
                <a:buNone/>
              </a:pPr>
              <a:t>25</a:t>
            </a:fld>
            <a:endParaRPr lang="es-E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79463"/>
            <a:ext cx="5119687" cy="3841750"/>
          </a:xfrm>
          <a:solidFill>
            <a:srgbClr val="FFFFFF"/>
          </a:solidFill>
          <a:ln/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UY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DC78D29E-6A8C-4EEA-BCE2-B03A7D6116E8}" type="slidenum">
              <a:rPr lang="es-E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Wingdings" pitchFamily="2" charset="2"/>
                <a:buNone/>
              </a:pPr>
              <a:t>2</a:t>
            </a:fld>
            <a:endParaRPr lang="es-E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UY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BB9943D3-1A8B-43EA-8B4F-DD4A299E774F}" type="slidenum">
              <a:rPr lang="es-E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Wingdings" pitchFamily="2" charset="2"/>
                <a:buNone/>
              </a:pPr>
              <a:t>4</a:t>
            </a:fld>
            <a:endParaRPr lang="es-E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79463"/>
            <a:ext cx="5119687" cy="3841750"/>
          </a:xfrm>
          <a:solidFill>
            <a:srgbClr val="FFFFFF"/>
          </a:solidFill>
          <a:ln/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UY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50D122D7-B6EE-488F-86B9-1C13499EB5CD}" type="slidenum">
              <a:rPr lang="es-ES_tradnl" smtClean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eaLnBrk="1" hangingPunct="1">
                <a:buFont typeface="Wingdings" pitchFamily="2" charset="2"/>
                <a:buNone/>
              </a:pPr>
              <a:t>6</a:t>
            </a:fld>
            <a:endParaRPr lang="es-ES_tradnl" smtClean="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6763"/>
            <a:ext cx="5119687" cy="3838575"/>
          </a:xfrm>
          <a:solidFill>
            <a:srgbClr val="FFFFFF"/>
          </a:solidFill>
          <a:ln/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5413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4C1A0461-FE07-496D-B74E-EAC05A3A48FB}" type="slidenum">
              <a:rPr lang="es-ES_tradnl" smtClean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eaLnBrk="1" hangingPunct="1">
                <a:buFont typeface="Wingdings" pitchFamily="2" charset="2"/>
                <a:buNone/>
              </a:pPr>
              <a:t>11</a:t>
            </a:fld>
            <a:endParaRPr lang="es-ES_tradnl" smtClean="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6763"/>
            <a:ext cx="5119687" cy="3838575"/>
          </a:xfrm>
          <a:solidFill>
            <a:srgbClr val="FFFFFF"/>
          </a:solidFill>
          <a:ln/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5413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5378A34C-057C-4F65-8702-035277CE6CA5}" type="slidenum">
              <a:rPr lang="es-ES_tradnl" smtClean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eaLnBrk="1" hangingPunct="1">
                <a:buFont typeface="Wingdings" pitchFamily="2" charset="2"/>
                <a:buNone/>
              </a:pPr>
              <a:t>12</a:t>
            </a:fld>
            <a:endParaRPr lang="es-ES_tradnl" smtClean="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95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6763"/>
            <a:ext cx="5119687" cy="3838575"/>
          </a:xfrm>
          <a:solidFill>
            <a:srgbClr val="FFFFFF"/>
          </a:solidFill>
          <a:ln/>
        </p:spPr>
      </p:sp>
      <p:sp>
        <p:nvSpPr>
          <p:cNvPr id="952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5413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3D20B4AD-925F-4B69-A992-1784B0B5E3A7}" type="slidenum">
              <a:rPr lang="es-ES_tradnl" smtClean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eaLnBrk="1" hangingPunct="1">
                <a:buFont typeface="Wingdings" pitchFamily="2" charset="2"/>
                <a:buNone/>
              </a:pPr>
              <a:t>16</a:t>
            </a:fld>
            <a:endParaRPr lang="es-ES_tradnl" smtClean="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983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6763"/>
            <a:ext cx="5119687" cy="3838575"/>
          </a:xfrm>
          <a:solidFill>
            <a:srgbClr val="FFFFFF"/>
          </a:solidFill>
          <a:ln/>
        </p:spPr>
      </p:sp>
      <p:sp>
        <p:nvSpPr>
          <p:cNvPr id="983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5413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2193FE9E-AA2F-43BC-903F-876E19C29B07}" type="slidenum">
              <a:rPr lang="es-E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Wingdings" pitchFamily="2" charset="2"/>
                <a:buNone/>
              </a:pPr>
              <a:t>22</a:t>
            </a:fld>
            <a:endParaRPr lang="es-E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9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993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UY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2638" algn="l"/>
                <a:tab pos="1566863" algn="l"/>
                <a:tab pos="2351088" algn="l"/>
                <a:tab pos="313531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866FCEC9-F658-4247-8918-2097EE16CEDF}" type="slidenum">
              <a:rPr lang="es-E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Wingdings" pitchFamily="2" charset="2"/>
                <a:buNone/>
              </a:pPr>
              <a:t>24</a:t>
            </a:fld>
            <a:endParaRPr lang="es-E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79463"/>
            <a:ext cx="5119687" cy="3841750"/>
          </a:xfrm>
          <a:solidFill>
            <a:srgbClr val="FFFFFF"/>
          </a:solidFill>
          <a:ln/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UY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117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8037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72263" y="185738"/>
            <a:ext cx="2055812" cy="58388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0063" y="185738"/>
            <a:ext cx="6019800" cy="58388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60535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185738"/>
            <a:ext cx="8228012" cy="13414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7012" cy="45243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89475" y="1500188"/>
            <a:ext cx="4038600" cy="45243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85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lvl="0"/>
            <a:endParaRPr lang="es-UY" noProof="0"/>
          </a:p>
        </p:txBody>
      </p:sp>
    </p:spTree>
    <p:extLst>
      <p:ext uri="{BB962C8B-B14F-4D97-AF65-F5344CB8AC3E}">
        <p14:creationId xmlns:p14="http://schemas.microsoft.com/office/powerpoint/2010/main" val="119888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0063" y="285750"/>
            <a:ext cx="8229600" cy="5740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1746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250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41166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648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0063" y="1500188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89475" y="150018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0793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922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296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7329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80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135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320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245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72263" y="185738"/>
            <a:ext cx="2055812" cy="58388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0063" y="185738"/>
            <a:ext cx="6019800" cy="58388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55292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316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0063" y="1500188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89475" y="1500188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535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68313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7442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5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54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3449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715963" y="5002213"/>
            <a:ext cx="3802062" cy="1443037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FCBDC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27" name="AutoShape 2"/>
          <p:cNvSpPr>
            <a:spLocks noChangeArrowheads="1"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-12700" y="5784850"/>
            <a:ext cx="3413125" cy="1090613"/>
            <a:chOff x="-8" y="3644"/>
            <a:chExt cx="2150" cy="687"/>
          </a:xfrm>
        </p:grpSpPr>
        <p:pic>
          <p:nvPicPr>
            <p:cNvPr id="1034" name="Picture 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" y="3644"/>
              <a:ext cx="2151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35" name="Text Box 5"/>
            <p:cNvSpPr txBox="1">
              <a:spLocks noChangeArrowheads="1"/>
            </p:cNvSpPr>
            <p:nvPr/>
          </p:nvSpPr>
          <p:spPr bwMode="auto">
            <a:xfrm>
              <a:off x="175" y="4045"/>
              <a:ext cx="107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UY"/>
            </a:p>
          </p:txBody>
        </p:sp>
      </p:grpSp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772150"/>
            <a:ext cx="3421063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00063" y="185738"/>
            <a:ext cx="8228012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103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500188"/>
            <a:ext cx="82280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pic>
        <p:nvPicPr>
          <p:cNvPr id="1032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3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5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+mj-lt"/>
          <a:ea typeface="DejaVu Sans" charset="0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6" charset="0"/>
          <a:ea typeface="DejaVu Sans" charset="0"/>
          <a:cs typeface="DejaVu San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6" charset="0"/>
          <a:ea typeface="DejaVu Sans" charset="0"/>
          <a:cs typeface="DejaVu San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6" charset="0"/>
          <a:ea typeface="DejaVu Sans" charset="0"/>
          <a:cs typeface="DejaVu San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6" charset="0"/>
          <a:ea typeface="DejaVu Sans" charset="0"/>
          <a:cs typeface="DejaVu San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Constantia" pitchFamily="16" charset="0"/>
          <a:cs typeface="DejaVu San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Constantia" pitchFamily="16" charset="0"/>
          <a:cs typeface="DejaVu San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Constantia" pitchFamily="16" charset="0"/>
          <a:cs typeface="DejaVu San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Constantia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700">
          <a:solidFill>
            <a:srgbClr val="000000"/>
          </a:solidFill>
          <a:latin typeface="+mn-lt"/>
          <a:ea typeface="DejaVu Sans" charset="0"/>
          <a:cs typeface="+mn-cs"/>
        </a:defRPr>
      </a:lvl1pPr>
      <a:lvl2pPr marL="742950" indent="-285750" algn="l" defTabSz="449263" rtl="0" eaLnBrk="0" fontAlgn="base" hangingPunct="0">
        <a:spcBef>
          <a:spcPts val="3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300">
          <a:solidFill>
            <a:srgbClr val="000000"/>
          </a:solidFill>
          <a:latin typeface="+mn-lt"/>
          <a:ea typeface="DejaVu Sans" charset="0"/>
          <a:cs typeface="+mn-cs"/>
        </a:defRPr>
      </a:lvl2pPr>
      <a:lvl3pPr marL="1143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100">
          <a:solidFill>
            <a:srgbClr val="000000"/>
          </a:solidFill>
          <a:latin typeface="+mn-lt"/>
          <a:ea typeface="DejaVu Sans" charset="0"/>
          <a:cs typeface="+mn-cs"/>
        </a:defRPr>
      </a:lvl3pPr>
      <a:lvl4pPr marL="1600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900">
          <a:solidFill>
            <a:srgbClr val="000000"/>
          </a:solidFill>
          <a:latin typeface="+mn-lt"/>
          <a:ea typeface="DejaVu Sans" charset="0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DejaVu Sans" charset="0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4664075"/>
            <a:ext cx="9150350" cy="1588"/>
          </a:xfrm>
          <a:prstGeom prst="rtTriangle">
            <a:avLst/>
          </a:prstGeom>
          <a:gradFill rotWithShape="0">
            <a:gsLst>
              <a:gs pos="0">
                <a:srgbClr val="007897"/>
              </a:gs>
              <a:gs pos="50000">
                <a:srgbClr val="4ABBE0"/>
              </a:gs>
              <a:gs pos="100000">
                <a:srgbClr val="007897"/>
              </a:gs>
            </a:gsLst>
            <a:lin ang="30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UY"/>
          </a:p>
        </p:txBody>
      </p:sp>
      <p:grpSp>
        <p:nvGrpSpPr>
          <p:cNvPr id="2051" name="Group 2"/>
          <p:cNvGrpSpPr>
            <a:grpSpLocks/>
          </p:cNvGrpSpPr>
          <p:nvPr/>
        </p:nvGrpSpPr>
        <p:grpSpPr bwMode="auto">
          <a:xfrm>
            <a:off x="-3175" y="4953000"/>
            <a:ext cx="9145588" cy="1909763"/>
            <a:chOff x="-2" y="3120"/>
            <a:chExt cx="5761" cy="1203"/>
          </a:xfrm>
        </p:grpSpPr>
        <p:sp>
          <p:nvSpPr>
            <p:cNvPr id="2056" name="AutoShape 3"/>
            <p:cNvSpPr>
              <a:spLocks noChangeArrowheads="1"/>
            </p:cNvSpPr>
            <p:nvPr/>
          </p:nvSpPr>
          <p:spPr bwMode="auto">
            <a:xfrm>
              <a:off x="1067" y="3120"/>
              <a:ext cx="4689" cy="306"/>
            </a:xfrm>
            <a:custGeom>
              <a:avLst/>
              <a:gdLst>
                <a:gd name="T0" fmla="*/ 4609 w 4697"/>
                <a:gd name="T1" fmla="*/ 0 h 367"/>
                <a:gd name="T2" fmla="*/ 4609 w 4697"/>
                <a:gd name="T3" fmla="*/ 50 h 367"/>
                <a:gd name="T4" fmla="*/ 0 w 4697"/>
                <a:gd name="T5" fmla="*/ 30 h 367"/>
                <a:gd name="T6" fmla="*/ 4609 w 4697"/>
                <a:gd name="T7" fmla="*/ 0 h 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97"/>
                <a:gd name="T13" fmla="*/ 0 h 367"/>
                <a:gd name="T14" fmla="*/ 4697 w 4697"/>
                <a:gd name="T15" fmla="*/ 367 h 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9FCBDC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57" name="AutoShape 4"/>
            <p:cNvSpPr>
              <a:spLocks noChangeArrowheads="1"/>
            </p:cNvSpPr>
            <p:nvPr/>
          </p:nvSpPr>
          <p:spPr bwMode="auto">
            <a:xfrm>
              <a:off x="29" y="3298"/>
              <a:ext cx="5728" cy="495"/>
            </a:xfrm>
            <a:custGeom>
              <a:avLst/>
              <a:gdLst>
                <a:gd name="T0" fmla="*/ 0 w 5760"/>
                <a:gd name="T1" fmla="*/ 0 h 528"/>
                <a:gd name="T2" fmla="*/ 5418 w 5760"/>
                <a:gd name="T3" fmla="*/ 0 h 528"/>
                <a:gd name="T4" fmla="*/ 5418 w 5760"/>
                <a:gd name="T5" fmla="*/ 261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2058" name="Group 5"/>
            <p:cNvGrpSpPr>
              <a:grpSpLocks/>
            </p:cNvGrpSpPr>
            <p:nvPr/>
          </p:nvGrpSpPr>
          <p:grpSpPr bwMode="auto">
            <a:xfrm>
              <a:off x="2" y="3145"/>
              <a:ext cx="5757" cy="1178"/>
              <a:chOff x="2" y="3145"/>
              <a:chExt cx="5757" cy="1178"/>
            </a:xfrm>
          </p:grpSpPr>
          <p:pic>
            <p:nvPicPr>
              <p:cNvPr id="2060" name="Picture 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3145"/>
                <a:ext cx="5758" cy="1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061" name="Text Box 7"/>
              <p:cNvSpPr txBox="1">
                <a:spLocks noChangeArrowheads="1"/>
              </p:cNvSpPr>
              <p:nvPr/>
            </p:nvSpPr>
            <p:spPr bwMode="auto">
              <a:xfrm>
                <a:off x="6" y="3150"/>
                <a:ext cx="1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UY"/>
              </a:p>
            </p:txBody>
          </p:sp>
        </p:grpSp>
        <p:pic>
          <p:nvPicPr>
            <p:cNvPr id="2059" name="Picture 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3141"/>
              <a:ext cx="5762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2052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00063" y="185738"/>
            <a:ext cx="8228012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2054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500188"/>
            <a:ext cx="82280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pic>
        <p:nvPicPr>
          <p:cNvPr id="2055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+mj-lt"/>
          <a:ea typeface="DejaVu Sans" charset="0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6" charset="0"/>
          <a:ea typeface="DejaVu Sans" charset="0"/>
          <a:cs typeface="DejaVu Sans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6" charset="0"/>
          <a:ea typeface="DejaVu Sans" charset="0"/>
          <a:cs typeface="DejaVu Sans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6" charset="0"/>
          <a:ea typeface="DejaVu Sans" charset="0"/>
          <a:cs typeface="DejaVu Sans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464646"/>
          </a:solidFill>
          <a:latin typeface="Constantia" pitchFamily="16" charset="0"/>
          <a:ea typeface="DejaVu Sans" charset="0"/>
          <a:cs typeface="DejaVu Sans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Constantia" pitchFamily="16" charset="0"/>
          <a:cs typeface="DejaVu Sans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Constantia" pitchFamily="16" charset="0"/>
          <a:cs typeface="DejaVu Sans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Constantia" pitchFamily="16" charset="0"/>
          <a:cs typeface="DejaVu Sans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464646"/>
          </a:solidFill>
          <a:latin typeface="Constantia" pitchFamily="16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700">
          <a:solidFill>
            <a:srgbClr val="000000"/>
          </a:solidFill>
          <a:latin typeface="+mn-lt"/>
          <a:ea typeface="DejaVu Sans" charset="0"/>
          <a:cs typeface="+mn-cs"/>
        </a:defRPr>
      </a:lvl1pPr>
      <a:lvl2pPr marL="742950" indent="-285750" algn="l" defTabSz="449263" rtl="0" eaLnBrk="0" fontAlgn="base" hangingPunct="0">
        <a:spcBef>
          <a:spcPts val="3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300">
          <a:solidFill>
            <a:srgbClr val="000000"/>
          </a:solidFill>
          <a:latin typeface="+mn-lt"/>
          <a:ea typeface="DejaVu Sans" charset="0"/>
          <a:cs typeface="+mn-cs"/>
        </a:defRPr>
      </a:lvl2pPr>
      <a:lvl3pPr marL="1143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100">
          <a:solidFill>
            <a:srgbClr val="000000"/>
          </a:solidFill>
          <a:latin typeface="+mn-lt"/>
          <a:ea typeface="DejaVu Sans" charset="0"/>
          <a:cs typeface="+mn-cs"/>
        </a:defRPr>
      </a:lvl3pPr>
      <a:lvl4pPr marL="1600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900">
          <a:solidFill>
            <a:srgbClr val="000000"/>
          </a:solidFill>
          <a:latin typeface="+mn-lt"/>
          <a:ea typeface="DejaVu Sans" charset="0"/>
          <a:cs typeface="+mn-cs"/>
        </a:defRPr>
      </a:lvl4pPr>
      <a:lvl5pPr marL="20574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DejaVu Sans" charset="0"/>
          <a:cs typeface="+mn-cs"/>
        </a:defRPr>
      </a:lvl5pPr>
      <a:lvl6pPr marL="25146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9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9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685800" y="3611563"/>
            <a:ext cx="777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720" rIns="45720"/>
          <a:lstStyle>
            <a:lvl1pPr eaLnBrk="0" hangingPunct="0">
              <a:tabLst>
                <a:tab pos="0" algn="l"/>
                <a:tab pos="803275" algn="l"/>
                <a:tab pos="1717675" algn="l"/>
                <a:tab pos="2632075" algn="l"/>
                <a:tab pos="3546475" algn="l"/>
                <a:tab pos="4460875" algn="l"/>
                <a:tab pos="5375275" algn="l"/>
                <a:tab pos="6289675" algn="l"/>
                <a:tab pos="7204075" algn="l"/>
                <a:tab pos="8118475" algn="l"/>
                <a:tab pos="9032875" algn="l"/>
                <a:tab pos="994727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0" algn="l"/>
                <a:tab pos="803275" algn="l"/>
                <a:tab pos="1717675" algn="l"/>
                <a:tab pos="2632075" algn="l"/>
                <a:tab pos="3546475" algn="l"/>
                <a:tab pos="4460875" algn="l"/>
                <a:tab pos="5375275" algn="l"/>
                <a:tab pos="6289675" algn="l"/>
                <a:tab pos="7204075" algn="l"/>
                <a:tab pos="8118475" algn="l"/>
                <a:tab pos="9032875" algn="l"/>
                <a:tab pos="994727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0" algn="l"/>
                <a:tab pos="803275" algn="l"/>
                <a:tab pos="1717675" algn="l"/>
                <a:tab pos="2632075" algn="l"/>
                <a:tab pos="3546475" algn="l"/>
                <a:tab pos="4460875" algn="l"/>
                <a:tab pos="5375275" algn="l"/>
                <a:tab pos="6289675" algn="l"/>
                <a:tab pos="7204075" algn="l"/>
                <a:tab pos="8118475" algn="l"/>
                <a:tab pos="9032875" algn="l"/>
                <a:tab pos="994727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0" algn="l"/>
                <a:tab pos="803275" algn="l"/>
                <a:tab pos="1717675" algn="l"/>
                <a:tab pos="2632075" algn="l"/>
                <a:tab pos="3546475" algn="l"/>
                <a:tab pos="4460875" algn="l"/>
                <a:tab pos="5375275" algn="l"/>
                <a:tab pos="6289675" algn="l"/>
                <a:tab pos="7204075" algn="l"/>
                <a:tab pos="8118475" algn="l"/>
                <a:tab pos="9032875" algn="l"/>
                <a:tab pos="994727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0" algn="l"/>
                <a:tab pos="803275" algn="l"/>
                <a:tab pos="1717675" algn="l"/>
                <a:tab pos="2632075" algn="l"/>
                <a:tab pos="3546475" algn="l"/>
                <a:tab pos="4460875" algn="l"/>
                <a:tab pos="5375275" algn="l"/>
                <a:tab pos="6289675" algn="l"/>
                <a:tab pos="7204075" algn="l"/>
                <a:tab pos="8118475" algn="l"/>
                <a:tab pos="9032875" algn="l"/>
                <a:tab pos="994727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03275" algn="l"/>
                <a:tab pos="1717675" algn="l"/>
                <a:tab pos="2632075" algn="l"/>
                <a:tab pos="3546475" algn="l"/>
                <a:tab pos="4460875" algn="l"/>
                <a:tab pos="5375275" algn="l"/>
                <a:tab pos="6289675" algn="l"/>
                <a:tab pos="7204075" algn="l"/>
                <a:tab pos="8118475" algn="l"/>
                <a:tab pos="9032875" algn="l"/>
                <a:tab pos="994727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03275" algn="l"/>
                <a:tab pos="1717675" algn="l"/>
                <a:tab pos="2632075" algn="l"/>
                <a:tab pos="3546475" algn="l"/>
                <a:tab pos="4460875" algn="l"/>
                <a:tab pos="5375275" algn="l"/>
                <a:tab pos="6289675" algn="l"/>
                <a:tab pos="7204075" algn="l"/>
                <a:tab pos="8118475" algn="l"/>
                <a:tab pos="9032875" algn="l"/>
                <a:tab pos="994727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03275" algn="l"/>
                <a:tab pos="1717675" algn="l"/>
                <a:tab pos="2632075" algn="l"/>
                <a:tab pos="3546475" algn="l"/>
                <a:tab pos="4460875" algn="l"/>
                <a:tab pos="5375275" algn="l"/>
                <a:tab pos="6289675" algn="l"/>
                <a:tab pos="7204075" algn="l"/>
                <a:tab pos="8118475" algn="l"/>
                <a:tab pos="9032875" algn="l"/>
                <a:tab pos="994727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03275" algn="l"/>
                <a:tab pos="1717675" algn="l"/>
                <a:tab pos="2632075" algn="l"/>
                <a:tab pos="3546475" algn="l"/>
                <a:tab pos="4460875" algn="l"/>
                <a:tab pos="5375275" algn="l"/>
                <a:tab pos="6289675" algn="l"/>
                <a:tab pos="7204075" algn="l"/>
                <a:tab pos="8118475" algn="l"/>
                <a:tab pos="9032875" algn="l"/>
                <a:tab pos="9947275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r" eaLnBrk="1" hangingPunct="1">
              <a:spcBef>
                <a:spcPts val="400"/>
              </a:spcBef>
              <a:buClrTx/>
              <a:buSzPct val="68000"/>
              <a:buFontTx/>
              <a:buNone/>
            </a:pPr>
            <a:r>
              <a:rPr lang="es-UY" sz="2400" dirty="0">
                <a:solidFill>
                  <a:srgbClr val="2B4A76"/>
                </a:solidFill>
                <a:latin typeface="Constantia" pitchFamily="18" charset="0"/>
              </a:rPr>
              <a:t>GESTIÓN DE </a:t>
            </a:r>
            <a:r>
              <a:rPr lang="es-UY" sz="2400" dirty="0" smtClean="0">
                <a:solidFill>
                  <a:srgbClr val="2B4A76"/>
                </a:solidFill>
                <a:latin typeface="Constantia" pitchFamily="18" charset="0"/>
              </a:rPr>
              <a:t>CALIDAD</a:t>
            </a:r>
            <a:endParaRPr lang="es-UY" sz="2400" dirty="0">
              <a:solidFill>
                <a:srgbClr val="2B4A76"/>
              </a:solidFill>
              <a:latin typeface="Constantia" pitchFamily="18" charset="0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429375" y="6521450"/>
            <a:ext cx="2714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UY" sz="1600" b="1">
                <a:solidFill>
                  <a:srgbClr val="000000"/>
                </a:solidFill>
                <a:latin typeface="Constantia" pitchFamily="18" charset="0"/>
              </a:rPr>
              <a:t>Docente:</a:t>
            </a:r>
            <a:r>
              <a:rPr lang="es-UY" sz="1600" b="1" i="1">
                <a:solidFill>
                  <a:srgbClr val="000000"/>
                </a:solidFill>
                <a:latin typeface="Constantia" pitchFamily="18" charset="0"/>
              </a:rPr>
              <a:t>  </a:t>
            </a:r>
            <a:r>
              <a:rPr lang="es-UY" sz="1600" i="1">
                <a:solidFill>
                  <a:srgbClr val="000000"/>
                </a:solidFill>
                <a:latin typeface="Constantia" pitchFamily="18" charset="0"/>
              </a:rPr>
              <a:t>Gerardo Gazzano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714500" y="1500188"/>
            <a:ext cx="6696075" cy="144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  <a:buClrTx/>
              <a:buFontTx/>
              <a:buNone/>
            </a:pPr>
            <a:r>
              <a:rPr lang="es-UY" sz="4400" b="1" dirty="0">
                <a:solidFill>
                  <a:srgbClr val="003399"/>
                </a:solidFill>
                <a:latin typeface="Constantia" pitchFamily="18" charset="0"/>
              </a:rPr>
              <a:t>Introducción a las Normas ISO </a:t>
            </a:r>
            <a:r>
              <a:rPr lang="es-UY" sz="4400" b="1" dirty="0" smtClean="0">
                <a:solidFill>
                  <a:srgbClr val="003399"/>
                </a:solidFill>
                <a:latin typeface="Constantia" pitchFamily="18" charset="0"/>
              </a:rPr>
              <a:t>9000</a:t>
            </a:r>
            <a:endParaRPr lang="es-UY" sz="4400" b="1" dirty="0">
              <a:solidFill>
                <a:srgbClr val="003399"/>
              </a:solidFill>
              <a:latin typeface="Constantia" pitchFamily="18" charset="0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95288" y="5734050"/>
            <a:ext cx="6624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s-UY">
                <a:solidFill>
                  <a:srgbClr val="000000"/>
                </a:solidFill>
                <a:latin typeface="Constantia" pitchFamily="18" charset="0"/>
              </a:rPr>
              <a:t>FACULTAD DE INGENIERÍA – I.I.M.P.I.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72"/>
    </mc:Choice>
    <mc:Fallback xmlns="">
      <p:transition spd="slow" advTm="384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>
                <a:ea typeface="DejaVu Sans" pitchFamily="34" charset="0"/>
              </a:rPr>
              <a:t>3. </a:t>
            </a:r>
            <a:r>
              <a:rPr lang="es-419" dirty="0" smtClean="0">
                <a:ea typeface="DejaVu Sans" pitchFamily="34" charset="0"/>
              </a:rPr>
              <a:t>Involucramiento de las personas</a:t>
            </a:r>
            <a:endParaRPr lang="es-ES" dirty="0" smtClean="0">
              <a:ea typeface="DejaVu Sans" pitchFamily="34" charset="0"/>
            </a:endParaRPr>
          </a:p>
        </p:txBody>
      </p:sp>
      <p:pic>
        <p:nvPicPr>
          <p:cNvPr id="4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6952"/>
            <a:ext cx="3944937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3"/>
    </mc:Choice>
    <mc:Fallback xmlns="">
      <p:transition spd="slow" advTm="5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1029"/>
          <p:cNvSpPr txBox="1">
            <a:spLocks noChangeArrowheads="1"/>
          </p:cNvSpPr>
          <p:nvPr/>
        </p:nvSpPr>
        <p:spPr bwMode="auto">
          <a:xfrm>
            <a:off x="3336925" y="574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0965" name="Rectangle 1030"/>
          <p:cNvSpPr>
            <a:spLocks noChangeArrowheads="1"/>
          </p:cNvSpPr>
          <p:nvPr/>
        </p:nvSpPr>
        <p:spPr bwMode="auto">
          <a:xfrm>
            <a:off x="1116013" y="4437112"/>
            <a:ext cx="6858000" cy="20431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3600" dirty="0">
                <a:solidFill>
                  <a:srgbClr val="000000"/>
                </a:solidFill>
              </a:rPr>
              <a:t>“El PERSONAL es uno de los recursos mas importantes de las organizaciones”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6050"/>
            <a:ext cx="6985000" cy="39751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1"/>
    </mc:Choice>
    <mc:Fallback xmlns="">
      <p:transition spd="slow" advTm="2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3336925" y="574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467544" y="574674"/>
            <a:ext cx="7914456" cy="1702197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0360" tIns="44280" rIns="90360" bIns="4428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3200" b="1" dirty="0">
                <a:solidFill>
                  <a:srgbClr val="000000"/>
                </a:solidFill>
              </a:rPr>
              <a:t>La CALIDAD </a:t>
            </a:r>
            <a:r>
              <a:rPr lang="es-ES" sz="3200" b="1" dirty="0" smtClean="0">
                <a:solidFill>
                  <a:srgbClr val="000000"/>
                </a:solidFill>
              </a:rPr>
              <a:t>no está en las cosas que hace la gente sino en </a:t>
            </a:r>
            <a:r>
              <a:rPr lang="es-ES" sz="3200" b="1" dirty="0">
                <a:solidFill>
                  <a:srgbClr val="000000"/>
                </a:solidFill>
              </a:rPr>
              <a:t>la </a:t>
            </a:r>
            <a:r>
              <a:rPr lang="es-ES" sz="3200" b="1" dirty="0" smtClean="0">
                <a:solidFill>
                  <a:srgbClr val="000000"/>
                </a:solidFill>
              </a:rPr>
              <a:t>GENTE que hace las cosas</a:t>
            </a:r>
            <a:endParaRPr lang="es-ES" sz="3200" b="1" dirty="0">
              <a:solidFill>
                <a:srgbClr val="000000"/>
              </a:solidFill>
            </a:endParaRPr>
          </a:p>
        </p:txBody>
      </p:sp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435225"/>
            <a:ext cx="5715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0"/>
    </mc:Choice>
    <mc:Fallback xmlns="">
      <p:transition spd="slow" advTm="13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>
                <a:ea typeface="DejaVu Sans" pitchFamily="34" charset="0"/>
              </a:rPr>
              <a:t>4. </a:t>
            </a:r>
            <a:r>
              <a:rPr lang="es-419" dirty="0" smtClean="0">
                <a:ea typeface="DejaVu Sans" pitchFamily="34" charset="0"/>
              </a:rPr>
              <a:t>Enfoque basado en procesos</a:t>
            </a:r>
            <a:endParaRPr lang="es-ES" dirty="0" smtClean="0">
              <a:ea typeface="DejaVu Sans" pitchFamily="34" charset="0"/>
            </a:endParaRPr>
          </a:p>
        </p:txBody>
      </p:sp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81" y="1500188"/>
            <a:ext cx="4524375" cy="4524375"/>
          </a:xfrm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3"/>
    </mc:Choice>
    <mc:Fallback xmlns="">
      <p:transition spd="slow" advTm="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622300"/>
          </a:xfrm>
        </p:spPr>
        <p:txBody>
          <a:bodyPr lIns="91440" tIns="45720" rIns="91440" bIns="45720">
            <a:normAutofit fontScale="90000"/>
          </a:bodyPr>
          <a:lstStyle/>
          <a:p>
            <a:pPr>
              <a:defRPr/>
            </a:pPr>
            <a:r>
              <a:rPr lang="es-419" dirty="0" smtClean="0"/>
              <a:t>Diseño y control de procesos</a:t>
            </a:r>
            <a:endParaRPr lang="es-UY" dirty="0" smtClean="0"/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179388" y="908050"/>
            <a:ext cx="8713787" cy="4525963"/>
          </a:xfrm>
        </p:spPr>
        <p:txBody>
          <a:bodyPr/>
          <a:lstStyle/>
          <a:p>
            <a:r>
              <a:rPr lang="es-419" sz="2400" dirty="0" smtClean="0">
                <a:ea typeface="DejaVu Sans" pitchFamily="34" charset="0"/>
              </a:rPr>
              <a:t>Traducir </a:t>
            </a:r>
            <a:r>
              <a:rPr lang="es-UY" sz="2400" dirty="0" smtClean="0">
                <a:ea typeface="DejaVu Sans" pitchFamily="34" charset="0"/>
              </a:rPr>
              <a:t>las necesidades y expectativas de los clientes en características del producto/servicio. Ejemplo: QFD</a:t>
            </a:r>
          </a:p>
          <a:p>
            <a:r>
              <a:rPr lang="es-419" sz="2400" dirty="0" smtClean="0">
                <a:ea typeface="DejaVu Sans" pitchFamily="34" charset="0"/>
              </a:rPr>
              <a:t>Aplicación de </a:t>
            </a:r>
            <a:r>
              <a:rPr lang="es-UY" sz="2400" dirty="0" smtClean="0">
                <a:ea typeface="DejaVu Sans" pitchFamily="34" charset="0"/>
              </a:rPr>
              <a:t>métodos para asegurar que los procesos operan </a:t>
            </a:r>
            <a:r>
              <a:rPr lang="es-UY" sz="2400" b="1" dirty="0" smtClean="0">
                <a:ea typeface="DejaVu Sans" pitchFamily="34" charset="0"/>
              </a:rPr>
              <a:t>bajo control </a:t>
            </a:r>
            <a:r>
              <a:rPr lang="es-UY" sz="2400" dirty="0" smtClean="0">
                <a:ea typeface="DejaVu Sans" pitchFamily="34" charset="0"/>
              </a:rPr>
              <a:t>(control estadístico de procesos)</a:t>
            </a:r>
          </a:p>
          <a:p>
            <a:pPr>
              <a:buFont typeface="Wingdings 3" pitchFamily="18" charset="2"/>
              <a:buNone/>
            </a:pPr>
            <a:endParaRPr lang="es-UY" sz="2400" dirty="0" smtClean="0">
              <a:ea typeface="DejaVu Sans" pitchFamily="34" charset="0"/>
            </a:endParaRPr>
          </a:p>
        </p:txBody>
      </p:sp>
      <p:pic>
        <p:nvPicPr>
          <p:cNvPr id="61444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32" y="2780928"/>
            <a:ext cx="5944587" cy="320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15"/>
    </mc:Choice>
    <mc:Fallback xmlns="">
      <p:transition spd="slow" advTm="5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>
                <a:ea typeface="DejaVu Sans" pitchFamily="34" charset="0"/>
              </a:rPr>
              <a:t>5. </a:t>
            </a:r>
            <a:r>
              <a:rPr lang="es-419" dirty="0" smtClean="0">
                <a:ea typeface="DejaVu Sans" pitchFamily="34" charset="0"/>
              </a:rPr>
              <a:t>Mejora</a:t>
            </a:r>
            <a:endParaRPr lang="es-ES" dirty="0" smtClean="0">
              <a:ea typeface="DejaVu Sans" pitchFamily="34" charset="0"/>
            </a:endParaRPr>
          </a:p>
        </p:txBody>
      </p:sp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69" y="2057400"/>
            <a:ext cx="3352800" cy="3409950"/>
          </a:xfrm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7"/>
    </mc:Choice>
    <mc:Fallback xmlns="">
      <p:transition spd="slow" advTm="4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3"/>
          <p:cNvSpPr>
            <a:spLocks noChangeShapeType="1"/>
          </p:cNvSpPr>
          <p:nvPr/>
        </p:nvSpPr>
        <p:spPr bwMode="auto">
          <a:xfrm>
            <a:off x="584200" y="1520825"/>
            <a:ext cx="7966075" cy="1588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3336925" y="574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MX" sz="3600" b="1" i="1">
                <a:solidFill>
                  <a:srgbClr val="000000"/>
                </a:solidFill>
              </a:rPr>
              <a:t>Mejora Continua</a:t>
            </a:r>
          </a:p>
        </p:txBody>
      </p: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490538" y="22494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9725" indent="-339725" algn="ctr">
              <a:lnSpc>
                <a:spcPct val="90000"/>
              </a:lnSpc>
              <a:spcBef>
                <a:spcPts val="7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s-MX" sz="2800" b="1" i="1" dirty="0">
                <a:solidFill>
                  <a:srgbClr val="000000"/>
                </a:solidFill>
              </a:rPr>
              <a:t>Es el objetivo permanente de la organización. Se logra mejorando los procesos que se realizan en ella.</a:t>
            </a:r>
          </a:p>
          <a:p>
            <a:pPr marL="339725" indent="-339725" algn="ctr">
              <a:lnSpc>
                <a:spcPct val="90000"/>
              </a:lnSpc>
              <a:spcBef>
                <a:spcPts val="700"/>
              </a:spcBef>
              <a:buFont typeface="Arial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es-MX" sz="2800" b="1" i="1" dirty="0">
                <a:solidFill>
                  <a:srgbClr val="000000"/>
                </a:solidFill>
              </a:rPr>
              <a:t>Debe ser una actividad </a:t>
            </a:r>
            <a:r>
              <a:rPr lang="es-419" sz="2800" b="1" i="1" dirty="0" smtClean="0">
                <a:solidFill>
                  <a:srgbClr val="000000"/>
                </a:solidFill>
              </a:rPr>
              <a:t>permanente</a:t>
            </a:r>
            <a:r>
              <a:rPr lang="es-MX" sz="2800" b="1" i="1" dirty="0" smtClean="0">
                <a:solidFill>
                  <a:srgbClr val="000000"/>
                </a:solidFill>
              </a:rPr>
              <a:t>.</a:t>
            </a:r>
            <a:endParaRPr lang="es-MX" sz="2800" b="1" i="1" dirty="0">
              <a:solidFill>
                <a:srgbClr val="000000"/>
              </a:solidFill>
            </a:endParaRPr>
          </a:p>
          <a:p>
            <a:pPr marL="339725" indent="-339725"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endParaRPr lang="es-MX" sz="2000" b="1" i="1" dirty="0">
              <a:solidFill>
                <a:srgbClr val="000000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5"/>
    </mc:Choice>
    <mc:Fallback xmlns="">
      <p:transition spd="slow" advTm="40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>
                <a:ea typeface="DejaVu Sans" pitchFamily="34" charset="0"/>
              </a:rPr>
              <a:t>6. </a:t>
            </a:r>
            <a:r>
              <a:rPr lang="es-419" dirty="0" smtClean="0">
                <a:ea typeface="DejaVu Sans" pitchFamily="34" charset="0"/>
              </a:rPr>
              <a:t>Toma de decisiones basadas en la evidencia</a:t>
            </a:r>
            <a:endParaRPr lang="es-ES" dirty="0" smtClean="0">
              <a:ea typeface="DejaVu Sans" pitchFamily="34" charset="0"/>
            </a:endParaRPr>
          </a:p>
        </p:txBody>
      </p:sp>
      <p:pic>
        <p:nvPicPr>
          <p:cNvPr id="68611" name="1 Imagen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0263" y="2662238"/>
            <a:ext cx="2486025" cy="2200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1"/>
    </mc:Choice>
    <mc:Fallback xmlns="">
      <p:transition spd="slow" advTm="6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/>
          <a:lstStyle/>
          <a:p>
            <a:pPr algn="just" defTabSz="762000"/>
            <a:r>
              <a:rPr lang="es-ES" sz="3700" dirty="0" smtClean="0">
                <a:cs typeface="Times New Roman" pitchFamily="18" charset="0"/>
              </a:rPr>
              <a:t>Información y análisis</a:t>
            </a:r>
            <a:endParaRPr lang="es-ES_tradnl" sz="3700" dirty="0" smtClean="0">
              <a:cs typeface="Times New Roman" pitchFamily="18" charset="0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395536" y="2780928"/>
            <a:ext cx="8229600" cy="2438400"/>
          </a:xfrm>
          <a:prstGeom prst="rect">
            <a:avLst/>
          </a:prstGeom>
          <a:solidFill>
            <a:srgbClr val="EBFD3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762000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defRPr/>
            </a:pPr>
            <a:r>
              <a:rPr lang="es-E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Utilización de datos, mediciones e información para la toma de </a:t>
            </a:r>
            <a:r>
              <a:rPr lang="es-E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decisiones</a:t>
            </a:r>
            <a:r>
              <a:rPr lang="es-419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.</a:t>
            </a:r>
            <a:endParaRPr lang="es-ES" b="1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6" charset="0"/>
            </a:endParaRPr>
          </a:p>
        </p:txBody>
      </p:sp>
      <p:pic>
        <p:nvPicPr>
          <p:cNvPr id="69637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8913"/>
            <a:ext cx="220186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1"/>
    </mc:Choice>
    <mc:Fallback xmlns="">
      <p:transition spd="slow" advTm="2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46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28600" y="838200"/>
            <a:ext cx="7872413" cy="5367338"/>
          </a:xfrm>
          <a:prstGeom prst="rect">
            <a:avLst/>
          </a:prstGeom>
          <a:noFill/>
          <a:ln>
            <a:noFill/>
          </a:ln>
          <a:effectLst>
            <a:outerShdw dist="17961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02857" tIns="51429" rIns="102857" bIns="51429">
            <a:spAutoFit/>
          </a:bodyPr>
          <a:lstStyle>
            <a:lvl1pPr defTabSz="1028700" eaLnBrk="0" hangingPunct="0"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defTabSz="1028700" eaLnBrk="0" hangingPunct="0"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defTabSz="1028700" eaLnBrk="0" hangingPunct="0"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defTabSz="1028700" eaLnBrk="0" hangingPunct="0"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defTabSz="1028700" eaLnBrk="0" hangingPunct="0"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sz="4000" b="1">
                <a:solidFill>
                  <a:schemeClr val="tx2"/>
                </a:solidFill>
                <a:latin typeface="Constantia" pitchFamily="18" charset="0"/>
              </a:rPr>
              <a:t>“ Un solo indicador de Gestión preciso; vale mas, que mil opiniones de expertos …”</a:t>
            </a:r>
          </a:p>
          <a:p>
            <a:pPr algn="ctr" eaLnBrk="1" hangingPunct="1"/>
            <a:endParaRPr lang="en-US" sz="4000" b="1">
              <a:solidFill>
                <a:schemeClr val="tx2"/>
              </a:solidFill>
              <a:latin typeface="Constantia" pitchFamily="18" charset="0"/>
            </a:endParaRPr>
          </a:p>
          <a:p>
            <a:pPr algn="ctr" eaLnBrk="1" hangingPunct="1"/>
            <a:endParaRPr lang="es-ES" sz="4000" b="1">
              <a:solidFill>
                <a:schemeClr val="tx2"/>
              </a:solidFill>
              <a:latin typeface="Constantia" pitchFamily="18" charset="0"/>
            </a:endParaRPr>
          </a:p>
          <a:p>
            <a:pPr algn="ctr" eaLnBrk="1" hangingPunct="1"/>
            <a:endParaRPr lang="es-ES" sz="4000" b="1">
              <a:solidFill>
                <a:schemeClr val="tx2"/>
              </a:solidFill>
              <a:latin typeface="Constantia" pitchFamily="18" charset="0"/>
            </a:endParaRPr>
          </a:p>
          <a:p>
            <a:pPr algn="r" eaLnBrk="1" hangingPunct="1"/>
            <a:r>
              <a:rPr lang="en-US" sz="3200" b="1">
                <a:solidFill>
                  <a:schemeClr val="tx2"/>
                </a:solidFill>
                <a:latin typeface="Constantia" pitchFamily="18" charset="0"/>
              </a:rPr>
              <a:t>		-</a:t>
            </a:r>
            <a:r>
              <a:rPr lang="en-US" sz="1600" b="1">
                <a:solidFill>
                  <a:schemeClr val="tx2"/>
                </a:solidFill>
                <a:latin typeface="Constantia" pitchFamily="18" charset="0"/>
              </a:rPr>
              <a:t>Admiral Grace Hooper</a:t>
            </a:r>
          </a:p>
          <a:p>
            <a:pPr algn="ctr" eaLnBrk="1" hangingPunct="1"/>
            <a:r>
              <a:rPr lang="en-US" sz="4000" b="1">
                <a:solidFill>
                  <a:schemeClr val="tx2"/>
                </a:solidFill>
                <a:latin typeface="Constantia" pitchFamily="18" charset="0"/>
              </a:rPr>
              <a:t>					</a:t>
            </a:r>
          </a:p>
        </p:txBody>
      </p:sp>
      <p:pic>
        <p:nvPicPr>
          <p:cNvPr id="70659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56000"/>
            <a:ext cx="3810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6"/>
    </mc:Choice>
    <mc:Fallback xmlns="">
      <p:transition spd="slow" advTm="15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3600" dirty="0" smtClean="0">
                <a:ea typeface="DejaVu Sans" pitchFamily="34" charset="0"/>
              </a:rPr>
              <a:t>La familia </a:t>
            </a:r>
            <a:r>
              <a:rPr lang="es-ES" sz="3600" u="sng" dirty="0" smtClean="0">
                <a:ea typeface="DejaVu Sans" pitchFamily="34" charset="0"/>
              </a:rPr>
              <a:t>actual</a:t>
            </a:r>
            <a:r>
              <a:rPr lang="es-ES" sz="3600" dirty="0" smtClean="0">
                <a:ea typeface="DejaVu Sans" pitchFamily="34" charset="0"/>
              </a:rPr>
              <a:t> de la norma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062925798"/>
              </p:ext>
            </p:extLst>
          </p:nvPr>
        </p:nvGraphicFramePr>
        <p:xfrm>
          <a:off x="467544" y="764704"/>
          <a:ext cx="849694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10"/>
    </mc:Choice>
    <mc:Fallback xmlns="">
      <p:transition spd="slow" advTm="7371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>
                <a:ea typeface="DejaVu Sans" pitchFamily="34" charset="0"/>
              </a:rPr>
              <a:t>7. </a:t>
            </a:r>
            <a:r>
              <a:rPr lang="es-419" dirty="0" smtClean="0">
                <a:ea typeface="DejaVu Sans" pitchFamily="34" charset="0"/>
              </a:rPr>
              <a:t>Gestión de las relaciones</a:t>
            </a:r>
            <a:endParaRPr lang="es-ES" dirty="0" smtClean="0">
              <a:ea typeface="DejaVu Sans" pitchFamily="34" charset="0"/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9" y="1660525"/>
            <a:ext cx="7620000" cy="4203700"/>
          </a:xfrm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2"/>
    </mc:Choice>
    <mc:Fallback xmlns="">
      <p:transition spd="slow" advTm="4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185739"/>
            <a:ext cx="8228012" cy="866998"/>
          </a:xfrm>
        </p:spPr>
        <p:txBody>
          <a:bodyPr/>
          <a:lstStyle/>
          <a:p>
            <a:r>
              <a:rPr lang="es-419" sz="2800" smtClean="0"/>
              <a:t>Gestionar las relaciones </a:t>
            </a:r>
            <a:r>
              <a:rPr lang="es-419" sz="2800" dirty="0" smtClean="0"/>
              <a:t>con las partes interesadas</a:t>
            </a:r>
            <a:endParaRPr lang="es-ES" sz="2800" dirty="0"/>
          </a:p>
        </p:txBody>
      </p:sp>
      <p:graphicFrame>
        <p:nvGraphicFramePr>
          <p:cNvPr id="4" name="2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117725"/>
              </p:ext>
            </p:extLst>
          </p:nvPr>
        </p:nvGraphicFramePr>
        <p:xfrm>
          <a:off x="107504" y="836712"/>
          <a:ext cx="892899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9"/>
    </mc:Choice>
    <mc:Fallback xmlns="">
      <p:transition spd="slow" advTm="31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755576" y="260648"/>
            <a:ext cx="7748587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480" tIns="44280" rIns="87480" bIns="44280" anchor="b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4000" b="1" i="1" dirty="0">
                <a:solidFill>
                  <a:srgbClr val="464646"/>
                </a:solidFill>
                <a:latin typeface="Constantia" pitchFamily="18" charset="0"/>
              </a:rPr>
              <a:t>La norma ISO </a:t>
            </a:r>
            <a:r>
              <a:rPr lang="de-DE" sz="4000" b="1" i="1" dirty="0" smtClean="0">
                <a:solidFill>
                  <a:srgbClr val="464646"/>
                </a:solidFill>
                <a:latin typeface="Constantia" pitchFamily="18" charset="0"/>
              </a:rPr>
              <a:t>9001:2015</a:t>
            </a:r>
            <a:endParaRPr lang="es-419" sz="4000" b="1" i="1" dirty="0" smtClean="0">
              <a:solidFill>
                <a:srgbClr val="464646"/>
              </a:solidFill>
              <a:latin typeface="Constantia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419" sz="2400" b="1" i="1" dirty="0" smtClean="0">
                <a:solidFill>
                  <a:srgbClr val="464646"/>
                </a:solidFill>
                <a:latin typeface="Constantia" pitchFamily="18" charset="0"/>
              </a:rPr>
              <a:t>Capítulos</a:t>
            </a:r>
            <a:endParaRPr lang="de-DE" sz="2400" b="1" i="1" dirty="0">
              <a:solidFill>
                <a:srgbClr val="464646"/>
              </a:solidFill>
              <a:latin typeface="Constantia" pitchFamily="18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971655252"/>
              </p:ext>
            </p:extLst>
          </p:nvPr>
        </p:nvGraphicFramePr>
        <p:xfrm>
          <a:off x="827584" y="943273"/>
          <a:ext cx="7776864" cy="5222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25"/>
    </mc:Choice>
    <mc:Fallback xmlns="">
      <p:transition spd="slow" advTm="46625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403648" y="152399"/>
            <a:ext cx="59912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480" tIns="44280" rIns="87480" bIns="44280" anchor="b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4000" b="1" i="1" dirty="0" smtClean="0">
                <a:solidFill>
                  <a:srgbClr val="464646"/>
                </a:solidFill>
                <a:latin typeface="Constantia" pitchFamily="18" charset="0"/>
              </a:rPr>
              <a:t>El modelo de gestión</a:t>
            </a:r>
            <a:endParaRPr lang="de-DE" sz="4000" b="1" i="1" dirty="0">
              <a:solidFill>
                <a:srgbClr val="464646"/>
              </a:solidFill>
              <a:latin typeface="Constantia" pitchFamily="18" charset="0"/>
            </a:endParaRPr>
          </a:p>
        </p:txBody>
      </p:sp>
      <p:pic>
        <p:nvPicPr>
          <p:cNvPr id="79875" name="3 Imagen" descr="Modelo norm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763"/>
            <a:ext cx="914400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31"/>
    </mc:Choice>
    <mc:Fallback xmlns="">
      <p:transition spd="slow" advTm="10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90488"/>
            <a:ext cx="8207375" cy="1343025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b="0" i="1" dirty="0" smtClean="0">
                <a:ea typeface="DejaVu Sans" pitchFamily="34" charset="0"/>
              </a:rPr>
              <a:t>1 - Objeto y Campo de Aplicación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341438"/>
            <a:ext cx="7848600" cy="4800600"/>
          </a:xfrm>
        </p:spPr>
        <p:txBody>
          <a:bodyPr/>
          <a:lstStyle/>
          <a:p>
            <a:pPr marL="284163" indent="-284163" algn="just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31850" algn="l"/>
                <a:tab pos="1746250" algn="l"/>
                <a:tab pos="2660650" algn="l"/>
                <a:tab pos="3575050" algn="l"/>
                <a:tab pos="4489450" algn="l"/>
                <a:tab pos="5403850" algn="l"/>
                <a:tab pos="6318250" algn="l"/>
                <a:tab pos="7232650" algn="l"/>
                <a:tab pos="8147050" algn="l"/>
                <a:tab pos="9061450" algn="l"/>
                <a:tab pos="9975850" algn="l"/>
              </a:tabLst>
            </a:pPr>
            <a:r>
              <a:rPr lang="es-419" sz="2400" smtClean="0">
                <a:ea typeface="DejaVu Sans" pitchFamily="34" charset="0"/>
              </a:rPr>
              <a:t>Especifica </a:t>
            </a:r>
            <a:r>
              <a:rPr lang="es-ES" sz="2400" smtClean="0">
                <a:ea typeface="DejaVu Sans" pitchFamily="34" charset="0"/>
              </a:rPr>
              <a:t>los requisitos</a:t>
            </a:r>
            <a:r>
              <a:rPr lang="es-419" sz="2400" smtClean="0">
                <a:ea typeface="DejaVu Sans" pitchFamily="34" charset="0"/>
              </a:rPr>
              <a:t> para un sistema de gestión de la calidad.</a:t>
            </a:r>
            <a:endParaRPr lang="es-ES" sz="2400" smtClean="0">
              <a:ea typeface="DejaVu Sans" pitchFamily="34" charset="0"/>
            </a:endParaRPr>
          </a:p>
          <a:p>
            <a:pPr marL="284163" indent="-284163" algn="just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None/>
              <a:tabLst>
                <a:tab pos="831850" algn="l"/>
                <a:tab pos="1746250" algn="l"/>
                <a:tab pos="2660650" algn="l"/>
                <a:tab pos="3575050" algn="l"/>
                <a:tab pos="4489450" algn="l"/>
                <a:tab pos="5403850" algn="l"/>
                <a:tab pos="6318250" algn="l"/>
                <a:tab pos="7232650" algn="l"/>
                <a:tab pos="8147050" algn="l"/>
                <a:tab pos="9061450" algn="l"/>
                <a:tab pos="9975850" algn="l"/>
              </a:tabLst>
            </a:pPr>
            <a:endParaRPr lang="es-ES" sz="2400" smtClean="0">
              <a:ea typeface="DejaVu Sans" pitchFamily="34" charset="0"/>
            </a:endParaRPr>
          </a:p>
          <a:p>
            <a:pPr marL="284163" indent="-284163" algn="just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31850" algn="l"/>
                <a:tab pos="1746250" algn="l"/>
                <a:tab pos="2660650" algn="l"/>
                <a:tab pos="3575050" algn="l"/>
                <a:tab pos="4489450" algn="l"/>
                <a:tab pos="5403850" algn="l"/>
                <a:tab pos="6318250" algn="l"/>
                <a:tab pos="7232650" algn="l"/>
                <a:tab pos="8147050" algn="l"/>
                <a:tab pos="9061450" algn="l"/>
                <a:tab pos="9975850" algn="l"/>
              </a:tabLst>
            </a:pPr>
            <a:r>
              <a:rPr lang="es-ES" sz="2400" smtClean="0">
                <a:ea typeface="DejaVu Sans" pitchFamily="34" charset="0"/>
              </a:rPr>
              <a:t>Los requisitos son </a:t>
            </a:r>
            <a:r>
              <a:rPr lang="es-ES" sz="2400" u="sng" smtClean="0">
                <a:ea typeface="DejaVu Sans" pitchFamily="34" charset="0"/>
              </a:rPr>
              <a:t>genéricos</a:t>
            </a:r>
            <a:r>
              <a:rPr lang="es-ES" sz="2400" smtClean="0">
                <a:ea typeface="DejaVu Sans" pitchFamily="34" charset="0"/>
              </a:rPr>
              <a:t> para ser aplicados a </a:t>
            </a:r>
            <a:r>
              <a:rPr lang="es-ES" sz="2400" b="1" smtClean="0">
                <a:solidFill>
                  <a:srgbClr val="003399"/>
                </a:solidFill>
                <a:ea typeface="DejaVu Sans" pitchFamily="34" charset="0"/>
              </a:rPr>
              <a:t>todas las organizaciones</a:t>
            </a:r>
            <a:r>
              <a:rPr lang="es-ES" sz="2400" smtClean="0">
                <a:ea typeface="DejaVu Sans" pitchFamily="34" charset="0"/>
              </a:rPr>
              <a:t> sin importar el tipo, tamaño o producto</a:t>
            </a:r>
            <a:r>
              <a:rPr lang="es-419" sz="2400" smtClean="0">
                <a:ea typeface="DejaVu Sans" pitchFamily="34" charset="0"/>
              </a:rPr>
              <a:t>s y servicios suministrados.</a:t>
            </a:r>
            <a:endParaRPr lang="es-ES" sz="2400" smtClean="0">
              <a:ea typeface="DejaVu Sans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59632" y="4246215"/>
            <a:ext cx="8207375" cy="1343025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419" b="0" i="1" dirty="0" smtClean="0">
                <a:ea typeface="DejaVu Sans" pitchFamily="34" charset="0"/>
              </a:rPr>
              <a:t>2 </a:t>
            </a:r>
            <a:r>
              <a:rPr lang="es-ES" b="0" i="1" dirty="0" smtClean="0">
                <a:ea typeface="DejaVu Sans" pitchFamily="34" charset="0"/>
              </a:rPr>
              <a:t>– </a:t>
            </a:r>
            <a:r>
              <a:rPr lang="es-419" b="0" i="1" dirty="0" smtClean="0">
                <a:ea typeface="DejaVu Sans" pitchFamily="34" charset="0"/>
              </a:rPr>
              <a:t>Referencias normativas</a:t>
            </a:r>
            <a:endParaRPr lang="es-ES" b="0" i="1" dirty="0" smtClean="0">
              <a:ea typeface="DejaVu Sans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08050" y="5373216"/>
            <a:ext cx="78486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700">
                <a:solidFill>
                  <a:srgbClr val="000000"/>
                </a:solidFill>
                <a:latin typeface="+mn-lt"/>
                <a:ea typeface="DejaVu Sans" charset="0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3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300">
                <a:solidFill>
                  <a:srgbClr val="000000"/>
                </a:solidFill>
                <a:latin typeface="+mn-lt"/>
                <a:ea typeface="DejaVu Sans" charset="0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100">
                <a:solidFill>
                  <a:srgbClr val="000000"/>
                </a:solidFill>
                <a:latin typeface="+mn-lt"/>
                <a:ea typeface="DejaVu Sans" charset="0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1900">
                <a:solidFill>
                  <a:srgbClr val="000000"/>
                </a:solidFill>
                <a:latin typeface="+mn-lt"/>
                <a:ea typeface="DejaVu Sans" charset="0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DejaVu Sans" charset="0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284163" indent="-284163" algn="just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31850" algn="l"/>
                <a:tab pos="1746250" algn="l"/>
                <a:tab pos="2660650" algn="l"/>
                <a:tab pos="3575050" algn="l"/>
                <a:tab pos="4489450" algn="l"/>
                <a:tab pos="5403850" algn="l"/>
                <a:tab pos="6318250" algn="l"/>
                <a:tab pos="7232650" algn="l"/>
                <a:tab pos="8147050" algn="l"/>
                <a:tab pos="9061450" algn="l"/>
                <a:tab pos="9975850" algn="l"/>
              </a:tabLst>
            </a:pPr>
            <a:r>
              <a:rPr lang="es-419" sz="2400" smtClean="0">
                <a:ea typeface="DejaVu Sans" pitchFamily="34" charset="0"/>
              </a:rPr>
              <a:t>Menciona la aplicación de la edición vigente de la Norma.</a:t>
            </a:r>
            <a:endParaRPr lang="es-ES" sz="2400" dirty="0" smtClean="0">
              <a:ea typeface="DejaVu Sans" pitchFamily="34" charset="0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79"/>
    </mc:Choice>
    <mc:Fallback xmlns="">
      <p:transition spd="slow" advTm="34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333375"/>
            <a:ext cx="8207375" cy="762000"/>
          </a:xfrm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b="0" i="1" dirty="0" smtClean="0">
                <a:ea typeface="DejaVu Sans" pitchFamily="34" charset="0"/>
              </a:rPr>
              <a:t>3 – Términos y definiciones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57250" y="1295400"/>
            <a:ext cx="8134350" cy="4800600"/>
          </a:xfrm>
        </p:spPr>
        <p:txBody>
          <a:bodyPr/>
          <a:lstStyle/>
          <a:p>
            <a:pPr marL="284163" indent="-284163" algn="just">
              <a:lnSpc>
                <a:spcPct val="90000"/>
              </a:lnSpc>
              <a:buClr>
                <a:srgbClr val="2DA2BF"/>
              </a:buClr>
              <a:buSzPct val="68000"/>
              <a:buFont typeface="Wingdings 3" pitchFamily="18" charset="2"/>
              <a:buChar char=""/>
              <a:tabLst>
                <a:tab pos="831850" algn="l"/>
                <a:tab pos="1746250" algn="l"/>
                <a:tab pos="2660650" algn="l"/>
                <a:tab pos="3575050" algn="l"/>
                <a:tab pos="4489450" algn="l"/>
                <a:tab pos="5403850" algn="l"/>
                <a:tab pos="6318250" algn="l"/>
                <a:tab pos="7232650" algn="l"/>
                <a:tab pos="8147050" algn="l"/>
                <a:tab pos="9061450" algn="l"/>
                <a:tab pos="9975850" algn="l"/>
              </a:tabLst>
              <a:defRPr/>
            </a:pPr>
            <a:r>
              <a:rPr lang="es-419" sz="2800" dirty="0" smtClean="0">
                <a:ea typeface="DejaVu Sans" pitchFamily="34" charset="0"/>
              </a:rPr>
              <a:t>Refiere a la Norma ISO 9000:2015 – Fundamentos y vocabulario</a:t>
            </a:r>
            <a:endParaRPr lang="es-ES" sz="2800" dirty="0" smtClean="0">
              <a:ea typeface="DejaVu Sans" pitchFamily="34" charset="0"/>
            </a:endParaRPr>
          </a:p>
          <a:p>
            <a:pPr marL="3175" indent="-1588" algn="just">
              <a:buClrTx/>
              <a:buSzPct val="68000"/>
              <a:buFontTx/>
              <a:buNone/>
              <a:tabLst>
                <a:tab pos="550863" algn="l"/>
                <a:tab pos="1465263" algn="l"/>
                <a:tab pos="2379663" algn="l"/>
                <a:tab pos="3294063" algn="l"/>
                <a:tab pos="4208463" algn="l"/>
                <a:tab pos="5122863" algn="l"/>
                <a:tab pos="6037263" algn="l"/>
                <a:tab pos="6951663" algn="l"/>
                <a:tab pos="7866063" algn="l"/>
                <a:tab pos="8780463" algn="l"/>
                <a:tab pos="9694863" algn="l"/>
              </a:tabLst>
              <a:defRPr/>
            </a:pPr>
            <a:endParaRPr lang="es-419" b="1" dirty="0" smtClean="0">
              <a:solidFill>
                <a:srgbClr val="0000FF"/>
              </a:solidFill>
              <a:ea typeface="DejaVu Sans" pitchFamily="34" charset="0"/>
            </a:endParaRPr>
          </a:p>
          <a:p>
            <a:pPr marL="3175" indent="-1588" algn="just">
              <a:buClrTx/>
              <a:buSzPct val="68000"/>
              <a:buFontTx/>
              <a:buNone/>
              <a:tabLst>
                <a:tab pos="550863" algn="l"/>
                <a:tab pos="1465263" algn="l"/>
                <a:tab pos="2379663" algn="l"/>
                <a:tab pos="3294063" algn="l"/>
                <a:tab pos="4208463" algn="l"/>
                <a:tab pos="5122863" algn="l"/>
                <a:tab pos="6037263" algn="l"/>
                <a:tab pos="6951663" algn="l"/>
                <a:tab pos="7866063" algn="l"/>
                <a:tab pos="8780463" algn="l"/>
                <a:tab pos="9694863" algn="l"/>
              </a:tabLst>
              <a:defRPr/>
            </a:pPr>
            <a:endParaRPr lang="es-419" b="1" dirty="0">
              <a:solidFill>
                <a:srgbClr val="0000FF"/>
              </a:solidFill>
              <a:ea typeface="DejaVu Sans" pitchFamily="34" charset="0"/>
            </a:endParaRPr>
          </a:p>
          <a:p>
            <a:pPr marL="3175" indent="-1588" algn="just">
              <a:buClrTx/>
              <a:buSzPct val="68000"/>
              <a:buFontTx/>
              <a:buNone/>
              <a:tabLst>
                <a:tab pos="550863" algn="l"/>
                <a:tab pos="1465263" algn="l"/>
                <a:tab pos="2379663" algn="l"/>
                <a:tab pos="3294063" algn="l"/>
                <a:tab pos="4208463" algn="l"/>
                <a:tab pos="5122863" algn="l"/>
                <a:tab pos="6037263" algn="l"/>
                <a:tab pos="6951663" algn="l"/>
                <a:tab pos="7866063" algn="l"/>
                <a:tab pos="8780463" algn="l"/>
                <a:tab pos="9694863" algn="l"/>
              </a:tabLst>
              <a:defRPr/>
            </a:pPr>
            <a:endParaRPr lang="es-419" b="1" dirty="0">
              <a:solidFill>
                <a:srgbClr val="0000FF"/>
              </a:solidFill>
              <a:ea typeface="DejaVu Sans" pitchFamily="34" charset="0"/>
            </a:endParaRPr>
          </a:p>
          <a:p>
            <a:pPr marL="3175" indent="-1588" algn="just">
              <a:buClrTx/>
              <a:buSzPct val="68000"/>
              <a:buFontTx/>
              <a:buNone/>
              <a:tabLst>
                <a:tab pos="550863" algn="l"/>
                <a:tab pos="1465263" algn="l"/>
                <a:tab pos="2379663" algn="l"/>
                <a:tab pos="3294063" algn="l"/>
                <a:tab pos="4208463" algn="l"/>
                <a:tab pos="5122863" algn="l"/>
                <a:tab pos="6037263" algn="l"/>
                <a:tab pos="6951663" algn="l"/>
                <a:tab pos="7866063" algn="l"/>
                <a:tab pos="8780463" algn="l"/>
                <a:tab pos="9694863" algn="l"/>
              </a:tabLst>
              <a:defRPr/>
            </a:pPr>
            <a:endParaRPr lang="es-419" b="1" dirty="0" smtClean="0">
              <a:solidFill>
                <a:srgbClr val="0000FF"/>
              </a:solidFill>
              <a:ea typeface="DejaVu Sans" pitchFamily="34" charset="0"/>
            </a:endParaRPr>
          </a:p>
          <a:p>
            <a:pPr marL="3175" indent="-1588" algn="just">
              <a:buClrTx/>
              <a:buSzPct val="68000"/>
              <a:buFontTx/>
              <a:buNone/>
              <a:tabLst>
                <a:tab pos="550863" algn="l"/>
                <a:tab pos="1465263" algn="l"/>
                <a:tab pos="2379663" algn="l"/>
                <a:tab pos="3294063" algn="l"/>
                <a:tab pos="4208463" algn="l"/>
                <a:tab pos="5122863" algn="l"/>
                <a:tab pos="6037263" algn="l"/>
                <a:tab pos="6951663" algn="l"/>
                <a:tab pos="7866063" algn="l"/>
                <a:tab pos="8780463" algn="l"/>
                <a:tab pos="9694863" algn="l"/>
              </a:tabLst>
              <a:defRPr/>
            </a:pPr>
            <a:endParaRPr lang="es-419" b="1" dirty="0" smtClean="0">
              <a:solidFill>
                <a:srgbClr val="0000FF"/>
              </a:solidFill>
              <a:ea typeface="DejaVu Sans" pitchFamily="34" charset="0"/>
            </a:endParaRPr>
          </a:p>
          <a:p>
            <a:pPr marL="3175" indent="-1588" algn="just">
              <a:buClrTx/>
              <a:buSzPct val="68000"/>
              <a:buFontTx/>
              <a:buNone/>
              <a:tabLst>
                <a:tab pos="550863" algn="l"/>
                <a:tab pos="1465263" algn="l"/>
                <a:tab pos="2379663" algn="l"/>
                <a:tab pos="3294063" algn="l"/>
                <a:tab pos="4208463" algn="l"/>
                <a:tab pos="5122863" algn="l"/>
                <a:tab pos="6037263" algn="l"/>
                <a:tab pos="6951663" algn="l"/>
                <a:tab pos="7866063" algn="l"/>
                <a:tab pos="8780463" algn="l"/>
                <a:tab pos="9694863" algn="l"/>
              </a:tabLst>
              <a:defRPr/>
            </a:pPr>
            <a:endParaRPr lang="es-419" b="1" dirty="0">
              <a:solidFill>
                <a:srgbClr val="0000FF"/>
              </a:solidFill>
              <a:ea typeface="DejaVu Sans" pitchFamily="34" charset="0"/>
            </a:endParaRPr>
          </a:p>
          <a:p>
            <a:pPr marL="3175" indent="-1588" algn="just">
              <a:buClrTx/>
              <a:buSzPct val="68000"/>
              <a:buFontTx/>
              <a:buNone/>
              <a:tabLst>
                <a:tab pos="550863" algn="l"/>
                <a:tab pos="1465263" algn="l"/>
                <a:tab pos="2379663" algn="l"/>
                <a:tab pos="3294063" algn="l"/>
                <a:tab pos="4208463" algn="l"/>
                <a:tab pos="5122863" algn="l"/>
                <a:tab pos="6037263" algn="l"/>
                <a:tab pos="6951663" algn="l"/>
                <a:tab pos="7866063" algn="l"/>
                <a:tab pos="8780463" algn="l"/>
                <a:tab pos="9694863" algn="l"/>
              </a:tabLst>
              <a:defRPr/>
            </a:pPr>
            <a:endParaRPr lang="es-419" b="1" dirty="0" smtClean="0">
              <a:solidFill>
                <a:srgbClr val="0000FF"/>
              </a:solidFill>
              <a:ea typeface="DejaVu Sans" pitchFamily="34" charset="0"/>
            </a:endParaRPr>
          </a:p>
          <a:p>
            <a:pPr marL="3175" indent="-1588" algn="just">
              <a:buClrTx/>
              <a:buSzPct val="68000"/>
              <a:buFontTx/>
              <a:buNone/>
              <a:tabLst>
                <a:tab pos="550863" algn="l"/>
                <a:tab pos="1465263" algn="l"/>
                <a:tab pos="2379663" algn="l"/>
                <a:tab pos="3294063" algn="l"/>
                <a:tab pos="4208463" algn="l"/>
                <a:tab pos="5122863" algn="l"/>
                <a:tab pos="6037263" algn="l"/>
                <a:tab pos="6951663" algn="l"/>
                <a:tab pos="7866063" algn="l"/>
                <a:tab pos="8780463" algn="l"/>
                <a:tab pos="9694863" algn="l"/>
              </a:tabLst>
              <a:defRPr/>
            </a:pPr>
            <a:r>
              <a:rPr lang="es-419" b="1" dirty="0" smtClean="0">
                <a:solidFill>
                  <a:srgbClr val="0000FF"/>
                </a:solidFill>
                <a:ea typeface="DejaVu Sans" pitchFamily="34" charset="0"/>
              </a:rPr>
              <a:t>Productos y </a:t>
            </a:r>
            <a:r>
              <a:rPr lang="es-ES" b="1" dirty="0" smtClean="0">
                <a:solidFill>
                  <a:srgbClr val="0000FF"/>
                </a:solidFill>
                <a:ea typeface="DejaVu Sans" pitchFamily="34" charset="0"/>
              </a:rPr>
              <a:t>servicio</a:t>
            </a:r>
            <a:r>
              <a:rPr lang="es-419" b="1" dirty="0" smtClean="0">
                <a:solidFill>
                  <a:srgbClr val="0000FF"/>
                </a:solidFill>
                <a:ea typeface="DejaVu Sans" pitchFamily="34" charset="0"/>
              </a:rPr>
              <a:t>s</a:t>
            </a:r>
            <a:r>
              <a:rPr lang="es-ES" dirty="0" smtClean="0">
                <a:ea typeface="DejaVu Sans" pitchFamily="34" charset="0"/>
              </a:rPr>
              <a:t>.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34" y="2060849"/>
            <a:ext cx="5998882" cy="340974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396140" y="2411596"/>
            <a:ext cx="1544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419" dirty="0" smtClean="0">
                <a:solidFill>
                  <a:schemeClr val="tx1"/>
                </a:solidFill>
              </a:rPr>
              <a:t>Organización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6"/>
    </mc:Choice>
    <mc:Fallback xmlns="">
      <p:transition spd="slow" advTm="25236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UY" sz="2400" dirty="0" smtClean="0"/>
              <a:t>Fin de esta presentación</a:t>
            </a:r>
            <a:endParaRPr lang="es-UY" sz="24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1979712" y="2472523"/>
            <a:ext cx="5040560" cy="122413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s-UY" sz="4400" b="1" dirty="0" smtClean="0">
                <a:latin typeface="Vivaldi" pitchFamily="66" charset="0"/>
              </a:rPr>
              <a:t>Muchas gracias</a:t>
            </a:r>
            <a:endParaRPr lang="es-UY" sz="4400" b="1" dirty="0">
              <a:latin typeface="Vivaldi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6021288"/>
            <a:ext cx="1451429" cy="511299"/>
          </a:xfrm>
          <a:prstGeom prst="rect">
            <a:avLst/>
          </a:prstGeom>
        </p:spPr>
      </p:pic>
      <p:sp>
        <p:nvSpPr>
          <p:cNvPr id="6" name="Pentágono 5">
            <a:hlinkClick r:id="rId3" action="ppaction://hlinksldjump"/>
          </p:cNvPr>
          <p:cNvSpPr/>
          <p:nvPr/>
        </p:nvSpPr>
        <p:spPr>
          <a:xfrm flipH="1">
            <a:off x="1115616" y="4456587"/>
            <a:ext cx="2376264" cy="792088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 smtClean="0"/>
              <a:t>Volver</a:t>
            </a:r>
            <a:r>
              <a:rPr lang="es-MX" dirty="0" err="1" smtClean="0">
                <a:hlinkClick r:id="rId3" action="ppaction://hlinksldjump"/>
              </a:rPr>
              <a:t>Diapositiva</a:t>
            </a:r>
            <a:r>
              <a:rPr lang="es-MX" smtClean="0">
                <a:hlinkClick r:id="rId3" action="ppaction://hlinksldjump"/>
              </a:rPr>
              <a:t> 1</a:t>
            </a:r>
            <a:r>
              <a:rPr lang="es-MX" smtClean="0"/>
              <a:t> </a:t>
            </a:r>
            <a:r>
              <a:rPr lang="es-MX" dirty="0" smtClean="0"/>
              <a:t>al inicio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1"/>
    </mc:Choice>
    <mc:Fallback xmlns="">
      <p:transition spd="slow" advTm="447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smtClean="0">
                <a:effectLst/>
              </a:rPr>
              <a:t>Relaciones:</a:t>
            </a:r>
            <a:endParaRPr lang="es-UY" smtClean="0">
              <a:effectLst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617870271"/>
              </p:ext>
            </p:extLst>
          </p:nvPr>
        </p:nvGraphicFramePr>
        <p:xfrm>
          <a:off x="899592" y="9087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4"/>
    </mc:Choice>
    <mc:Fallback xmlns="">
      <p:transition spd="slow" advTm="1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116632"/>
            <a:ext cx="8207375" cy="576064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419" sz="3200" i="1" dirty="0" smtClean="0">
                <a:ea typeface="DejaVu Sans" pitchFamily="34" charset="0"/>
              </a:rPr>
              <a:t>Principios de la Gestión de Calidad</a:t>
            </a:r>
            <a:endParaRPr lang="es-ES" sz="3200" i="1" dirty="0" smtClean="0">
              <a:ea typeface="DejaVu Sans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560746930"/>
              </p:ext>
            </p:extLst>
          </p:nvPr>
        </p:nvGraphicFramePr>
        <p:xfrm>
          <a:off x="467544" y="692696"/>
          <a:ext cx="8256240" cy="543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6"/>
    </mc:Choice>
    <mc:Fallback xmlns="">
      <p:transition spd="slow" advTm="24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>
                <a:ea typeface="DejaVu Sans" pitchFamily="34" charset="0"/>
              </a:rPr>
              <a:t>1. </a:t>
            </a:r>
            <a:r>
              <a:rPr lang="es-419" dirty="0" smtClean="0">
                <a:ea typeface="DejaVu Sans" pitchFamily="34" charset="0"/>
              </a:rPr>
              <a:t>Enfoque al cliente</a:t>
            </a:r>
            <a:endParaRPr lang="es-ES" dirty="0" smtClean="0">
              <a:ea typeface="DejaVu Sans" pitchFamily="34" charset="0"/>
            </a:endParaRPr>
          </a:p>
        </p:txBody>
      </p:sp>
      <p:pic>
        <p:nvPicPr>
          <p:cNvPr id="2" name="1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69" y="2495931"/>
            <a:ext cx="4114800" cy="2532888"/>
          </a:xfrm>
        </p:spPr>
      </p:pic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0"/>
    </mc:Choice>
    <mc:Fallback xmlns="">
      <p:transition spd="slow" advTm="10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3"/>
          <p:cNvSpPr>
            <a:spLocks noChangeShapeType="1"/>
          </p:cNvSpPr>
          <p:nvPr/>
        </p:nvSpPr>
        <p:spPr bwMode="auto">
          <a:xfrm>
            <a:off x="584200" y="1520825"/>
            <a:ext cx="7966075" cy="1588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3336925" y="574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605088" y="274638"/>
            <a:ext cx="3903662" cy="1068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MX" sz="3200" b="1">
                <a:solidFill>
                  <a:srgbClr val="000000"/>
                </a:solidFill>
                <a:cs typeface="Lucida Sans Unicode" pitchFamily="34" charset="0"/>
              </a:rPr>
              <a:t>Organización </a:t>
            </a:r>
            <a:br>
              <a:rPr lang="es-MX" sz="3200" b="1">
                <a:solidFill>
                  <a:srgbClr val="000000"/>
                </a:solidFill>
                <a:cs typeface="Lucida Sans Unicode" pitchFamily="34" charset="0"/>
              </a:rPr>
            </a:br>
            <a:r>
              <a:rPr lang="es-MX" sz="3200" b="1">
                <a:solidFill>
                  <a:srgbClr val="000000"/>
                </a:solidFill>
                <a:cs typeface="Lucida Sans Unicode" pitchFamily="34" charset="0"/>
              </a:rPr>
              <a:t>enfocada al cliente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457200" y="1168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1pPr>
            <a:lvl2pPr eaLnBrk="0" hangingPunct="0"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2pPr>
            <a:lvl3pPr eaLnBrk="0" hangingPunct="0"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3pPr>
            <a:lvl4pPr eaLnBrk="0" hangingPunct="0"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4pPr>
            <a:lvl5pPr eaLnBrk="0" hangingPunct="0"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>
                <a:solidFill>
                  <a:schemeClr val="bg1"/>
                </a:solidFill>
                <a:latin typeface="Arial" pitchFamily="34" charset="0"/>
                <a:ea typeface="DejaVu Sans" pitchFamily="34" charset="0"/>
                <a:cs typeface="DejaVu Sans" pitchFamily="34" charset="0"/>
              </a:defRPr>
            </a:lvl9pPr>
          </a:lstStyle>
          <a:p>
            <a:pPr algn="ctr" eaLnBrk="1" hangingPunct="1">
              <a:spcBef>
                <a:spcPts val="700"/>
              </a:spcBef>
              <a:buClrTx/>
              <a:buFontTx/>
              <a:buNone/>
            </a:pPr>
            <a:endParaRPr lang="es-MX" sz="2800" dirty="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  <a:p>
            <a:pPr algn="ctr" eaLnBrk="1" hangingPunct="1">
              <a:spcBef>
                <a:spcPts val="700"/>
              </a:spcBef>
              <a:buClrTx/>
              <a:buFontTx/>
              <a:buNone/>
            </a:pPr>
            <a:r>
              <a:rPr lang="es-MX" sz="3200" i="1" dirty="0">
                <a:solidFill>
                  <a:srgbClr val="000000"/>
                </a:solidFill>
                <a:cs typeface="Lucida Sans Unicode" pitchFamily="34" charset="0"/>
              </a:rPr>
              <a:t>La organización  depende de sus clientes,</a:t>
            </a:r>
          </a:p>
          <a:p>
            <a:pPr algn="ctr" eaLnBrk="1" hangingPunct="1">
              <a:spcBef>
                <a:spcPts val="700"/>
              </a:spcBef>
              <a:buClrTx/>
              <a:buFontTx/>
              <a:buNone/>
            </a:pPr>
            <a:r>
              <a:rPr lang="es-MX" sz="3200" i="1" dirty="0">
                <a:solidFill>
                  <a:srgbClr val="000000"/>
                </a:solidFill>
                <a:cs typeface="Lucida Sans Unicode" pitchFamily="34" charset="0"/>
              </a:rPr>
              <a:t>por lo tanto, debe esforzarse por entender las necesidades actuales </a:t>
            </a:r>
            <a:r>
              <a:rPr lang="es-MX" sz="3200" i="1" u="sng" dirty="0">
                <a:solidFill>
                  <a:srgbClr val="000000"/>
                </a:solidFill>
                <a:cs typeface="Lucida Sans Unicode" pitchFamily="34" charset="0"/>
              </a:rPr>
              <a:t>y futuras </a:t>
            </a:r>
            <a:r>
              <a:rPr lang="es-MX" sz="3200" i="1" dirty="0">
                <a:solidFill>
                  <a:srgbClr val="000000"/>
                </a:solidFill>
                <a:cs typeface="Lucida Sans Unicode" pitchFamily="34" charset="0"/>
              </a:rPr>
              <a:t>de sus clientes, satisfacerlas y tratar de superar sus expectativas.</a:t>
            </a:r>
          </a:p>
        </p:txBody>
      </p:sp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19588"/>
            <a:ext cx="377983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50"/>
    </mc:Choice>
    <mc:Fallback xmlns="">
      <p:transition spd="slow" advTm="4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185739"/>
            <a:ext cx="8228012" cy="578966"/>
          </a:xfrm>
        </p:spPr>
        <p:txBody>
          <a:bodyPr/>
          <a:lstStyle/>
          <a:p>
            <a:r>
              <a:rPr lang="es-419" sz="2800" dirty="0" smtClean="0"/>
              <a:t>Etapas</a:t>
            </a:r>
            <a:endParaRPr lang="es-ES" sz="2800" dirty="0"/>
          </a:p>
        </p:txBody>
      </p:sp>
      <p:graphicFrame>
        <p:nvGraphicFramePr>
          <p:cNvPr id="4" name="1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603675"/>
              </p:ext>
            </p:extLst>
          </p:nvPr>
        </p:nvGraphicFramePr>
        <p:xfrm>
          <a:off x="500063" y="260648"/>
          <a:ext cx="8228012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3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10"/>
    </mc:Choice>
    <mc:Fallback xmlns="">
      <p:transition spd="slow" advTm="6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dirty="0" smtClean="0">
                <a:ea typeface="DejaVu Sans" pitchFamily="34" charset="0"/>
              </a:rPr>
              <a:t>2. </a:t>
            </a:r>
            <a:r>
              <a:rPr lang="es-419" dirty="0" smtClean="0">
                <a:ea typeface="DejaVu Sans" pitchFamily="34" charset="0"/>
              </a:rPr>
              <a:t>Liderazgo</a:t>
            </a:r>
            <a:endParaRPr lang="es-ES" dirty="0" smtClean="0">
              <a:ea typeface="DejaVu Sans" pitchFamily="34" charset="0"/>
            </a:endParaRP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5991225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1"/>
    </mc:Choice>
    <mc:Fallback xmlns="">
      <p:transition spd="slow" advTm="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 bwMode="auto">
          <a:xfrm>
            <a:off x="526422" y="1556792"/>
            <a:ext cx="7560840" cy="352839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s-ES" sz="2800" dirty="0">
                <a:solidFill>
                  <a:schemeClr val="tx1"/>
                </a:solidFill>
              </a:rPr>
              <a:t>Los líderes</a:t>
            </a:r>
            <a:r>
              <a:rPr lang="es-419" sz="2800" dirty="0">
                <a:solidFill>
                  <a:schemeClr val="tx1"/>
                </a:solidFill>
              </a:rPr>
              <a:t>,</a:t>
            </a:r>
            <a:r>
              <a:rPr lang="es-ES" sz="2800" dirty="0">
                <a:solidFill>
                  <a:schemeClr val="tx1"/>
                </a:solidFill>
              </a:rPr>
              <a:t> en todos los niveles</a:t>
            </a:r>
            <a:r>
              <a:rPr lang="es-419" sz="2800" dirty="0">
                <a:solidFill>
                  <a:schemeClr val="tx1"/>
                </a:solidFill>
              </a:rPr>
              <a:t>,</a:t>
            </a:r>
            <a:r>
              <a:rPr lang="es-ES" sz="2800" dirty="0">
                <a:solidFill>
                  <a:schemeClr val="tx1"/>
                </a:solidFill>
              </a:rPr>
              <a:t> establecen </a:t>
            </a:r>
            <a:r>
              <a:rPr lang="es-419" sz="2800" dirty="0">
                <a:solidFill>
                  <a:schemeClr val="tx1"/>
                </a:solidFill>
              </a:rPr>
              <a:t>el </a:t>
            </a:r>
            <a:r>
              <a:rPr lang="es-ES" sz="2800" dirty="0">
                <a:solidFill>
                  <a:schemeClr val="tx1"/>
                </a:solidFill>
              </a:rPr>
              <a:t>propósito y la dirección </a:t>
            </a:r>
            <a:r>
              <a:rPr lang="es-419" sz="2800" dirty="0">
                <a:solidFill>
                  <a:schemeClr val="tx1"/>
                </a:solidFill>
              </a:rPr>
              <a:t>estratégica de la organización</a:t>
            </a:r>
            <a:r>
              <a:rPr lang="es-419" sz="2800" dirty="0" smtClean="0">
                <a:solidFill>
                  <a:schemeClr val="tx1"/>
                </a:solidFill>
              </a:rPr>
              <a:t>.</a:t>
            </a:r>
            <a:endParaRPr lang="es-UY" sz="2800" dirty="0" smtClean="0">
              <a:solidFill>
                <a:schemeClr val="tx1"/>
              </a:solidFill>
            </a:endParaRPr>
          </a:p>
          <a:p>
            <a:pPr algn="ctr"/>
            <a:endParaRPr lang="es-UY" sz="2800" dirty="0" smtClean="0">
              <a:solidFill>
                <a:schemeClr val="tx1"/>
              </a:solidFill>
            </a:endParaRPr>
          </a:p>
          <a:p>
            <a:pPr algn="ctr"/>
            <a:r>
              <a:rPr lang="es-419" sz="2800" dirty="0" smtClean="0">
                <a:solidFill>
                  <a:schemeClr val="tx1"/>
                </a:solidFill>
              </a:rPr>
              <a:t>Promueven </a:t>
            </a:r>
            <a:r>
              <a:rPr lang="es-419" sz="2800" dirty="0">
                <a:solidFill>
                  <a:schemeClr val="tx1"/>
                </a:solidFill>
              </a:rPr>
              <a:t>la creación de</a:t>
            </a:r>
            <a:r>
              <a:rPr lang="es-ES" sz="2800" dirty="0">
                <a:solidFill>
                  <a:schemeClr val="tx1"/>
                </a:solidFill>
              </a:rPr>
              <a:t> condiciones en las que </a:t>
            </a:r>
            <a:r>
              <a:rPr lang="es-419" sz="2800" dirty="0">
                <a:solidFill>
                  <a:schemeClr val="tx1"/>
                </a:solidFill>
              </a:rPr>
              <a:t>el personal</a:t>
            </a:r>
            <a:r>
              <a:rPr lang="es-ES" sz="2800" dirty="0">
                <a:solidFill>
                  <a:schemeClr val="tx1"/>
                </a:solidFill>
              </a:rPr>
              <a:t> se implica en el logro de los objetivos </a:t>
            </a:r>
            <a:r>
              <a:rPr lang="es-419" sz="2800" dirty="0">
                <a:solidFill>
                  <a:schemeClr val="tx1"/>
                </a:solidFill>
              </a:rPr>
              <a:t>y la vision de futuro</a:t>
            </a:r>
            <a:endParaRPr kumimoji="0" lang="es-UY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DejaVu Sans" charset="0"/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70"/>
    </mc:Choice>
    <mc:Fallback xmlns="">
      <p:transition spd="slow" advTm="5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8|18.6"/>
</p:tagLst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Constantia"/>
        <a:ea typeface=""/>
        <a:cs typeface="DejaVu Sans"/>
      </a:majorFont>
      <a:minorFont>
        <a:latin typeface="Constantia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Constantia"/>
        <a:ea typeface=""/>
        <a:cs typeface="DejaVu Sans"/>
      </a:majorFont>
      <a:minorFont>
        <a:latin typeface="Constantia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558</Words>
  <Application>Microsoft Office PowerPoint</Application>
  <PresentationFormat>Presentación en pantalla (4:3)</PresentationFormat>
  <Paragraphs>107</Paragraphs>
  <Slides>26</Slides>
  <Notes>10</Notes>
  <HiddenSlides>0</HiddenSlides>
  <MMClips>24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Arial</vt:lpstr>
      <vt:lpstr>Constantia</vt:lpstr>
      <vt:lpstr>DejaVu Sans</vt:lpstr>
      <vt:lpstr>Lucida Sans Unicode</vt:lpstr>
      <vt:lpstr>Times New Roman</vt:lpstr>
      <vt:lpstr>Vivaldi</vt:lpstr>
      <vt:lpstr>Wingdings</vt:lpstr>
      <vt:lpstr>Wingdings 3</vt:lpstr>
      <vt:lpstr>Tema de Office</vt:lpstr>
      <vt:lpstr>1_Tema de Office</vt:lpstr>
      <vt:lpstr>Presentación de PowerPoint</vt:lpstr>
      <vt:lpstr>La familia actual de la norma</vt:lpstr>
      <vt:lpstr>Relaciones:</vt:lpstr>
      <vt:lpstr>Principios de la Gestión de Calidad</vt:lpstr>
      <vt:lpstr>1. Enfoque al cliente</vt:lpstr>
      <vt:lpstr>Presentación de PowerPoint</vt:lpstr>
      <vt:lpstr>Etapas</vt:lpstr>
      <vt:lpstr>2. Liderazgo</vt:lpstr>
      <vt:lpstr>Presentación de PowerPoint</vt:lpstr>
      <vt:lpstr>3. Involucramiento de las personas</vt:lpstr>
      <vt:lpstr>Presentación de PowerPoint</vt:lpstr>
      <vt:lpstr>Presentación de PowerPoint</vt:lpstr>
      <vt:lpstr>4. Enfoque basado en procesos</vt:lpstr>
      <vt:lpstr>Diseño y control de procesos</vt:lpstr>
      <vt:lpstr>5. Mejora</vt:lpstr>
      <vt:lpstr>Presentación de PowerPoint</vt:lpstr>
      <vt:lpstr>6. Toma de decisiones basadas en la evidencia</vt:lpstr>
      <vt:lpstr>Información y análisis</vt:lpstr>
      <vt:lpstr>Presentación de PowerPoint</vt:lpstr>
      <vt:lpstr>7. Gestión de las relaciones</vt:lpstr>
      <vt:lpstr>Gestionar las relaciones con las partes interesadas</vt:lpstr>
      <vt:lpstr>Presentación de PowerPoint</vt:lpstr>
      <vt:lpstr>Presentación de PowerPoint</vt:lpstr>
      <vt:lpstr>1 - Objeto y Campo de Aplicación</vt:lpstr>
      <vt:lpstr>3 – Términos y definiciones</vt:lpstr>
      <vt:lpstr>Fin de esta presentación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Gerardo</cp:lastModifiedBy>
  <cp:revision>160</cp:revision>
  <cp:lastPrinted>2015-03-07T21:07:02Z</cp:lastPrinted>
  <dcterms:created xsi:type="dcterms:W3CDTF">2009-08-04T14:11:33Z</dcterms:created>
  <dcterms:modified xsi:type="dcterms:W3CDTF">2021-03-23T21:40:59Z</dcterms:modified>
</cp:coreProperties>
</file>