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D680-5004-4A7C-9711-14AF88F01616}" type="datetimeFigureOut">
              <a:rPr lang="es-ES" smtClean="0"/>
              <a:t>18/03/2020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7C8F-309C-4141-B9D0-D88B5224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93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D680-5004-4A7C-9711-14AF88F01616}" type="datetimeFigureOut">
              <a:rPr lang="es-ES" smtClean="0"/>
              <a:t>18/03/2020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7C8F-309C-4141-B9D0-D88B5224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0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D680-5004-4A7C-9711-14AF88F01616}" type="datetimeFigureOut">
              <a:rPr lang="es-ES" smtClean="0"/>
              <a:t>18/03/2020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7C8F-309C-4141-B9D0-D88B5224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88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D680-5004-4A7C-9711-14AF88F01616}" type="datetimeFigureOut">
              <a:rPr lang="es-ES" smtClean="0"/>
              <a:t>18/03/2020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7C8F-309C-4141-B9D0-D88B5224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3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D680-5004-4A7C-9711-14AF88F01616}" type="datetimeFigureOut">
              <a:rPr lang="es-ES" smtClean="0"/>
              <a:t>18/03/2020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7C8F-309C-4141-B9D0-D88B5224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4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D680-5004-4A7C-9711-14AF88F01616}" type="datetimeFigureOut">
              <a:rPr lang="es-ES" smtClean="0"/>
              <a:t>18/03/2020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7C8F-309C-4141-B9D0-D88B5224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2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D680-5004-4A7C-9711-14AF88F01616}" type="datetimeFigureOut">
              <a:rPr lang="es-ES" smtClean="0"/>
              <a:t>18/03/2020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7C8F-309C-4141-B9D0-D88B5224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31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D680-5004-4A7C-9711-14AF88F01616}" type="datetimeFigureOut">
              <a:rPr lang="es-ES" smtClean="0"/>
              <a:t>18/03/2020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7C8F-309C-4141-B9D0-D88B5224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00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D680-5004-4A7C-9711-14AF88F01616}" type="datetimeFigureOut">
              <a:rPr lang="es-ES" smtClean="0"/>
              <a:t>18/03/2020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7C8F-309C-4141-B9D0-D88B5224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30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D680-5004-4A7C-9711-14AF88F01616}" type="datetimeFigureOut">
              <a:rPr lang="es-ES" smtClean="0"/>
              <a:t>18/03/2020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7C8F-309C-4141-B9D0-D88B5224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15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D680-5004-4A7C-9711-14AF88F01616}" type="datetimeFigureOut">
              <a:rPr lang="es-ES" smtClean="0"/>
              <a:t>18/03/2020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7C8F-309C-4141-B9D0-D88B5224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81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D680-5004-4A7C-9711-14AF88F01616}" type="datetimeFigureOut">
              <a:rPr lang="es-ES" smtClean="0"/>
              <a:t>18/03/2020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17C8F-309C-4141-B9D0-D88B5224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30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33" y="0"/>
            <a:ext cx="9146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04" y="742122"/>
            <a:ext cx="8373602" cy="5791200"/>
          </a:xfrm>
        </p:spPr>
      </p:pic>
    </p:spTree>
    <p:extLst>
      <p:ext uri="{BB962C8B-B14F-4D97-AF65-F5344CB8AC3E}">
        <p14:creationId xmlns:p14="http://schemas.microsoft.com/office/powerpoint/2010/main" val="40309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09" y="-482376"/>
            <a:ext cx="6268278" cy="7796971"/>
          </a:xfrm>
        </p:spPr>
      </p:pic>
    </p:spTree>
    <p:extLst>
      <p:ext uri="{BB962C8B-B14F-4D97-AF65-F5344CB8AC3E}">
        <p14:creationId xmlns:p14="http://schemas.microsoft.com/office/powerpoint/2010/main" val="20181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15" y="365124"/>
            <a:ext cx="7775423" cy="6757213"/>
          </a:xfrm>
        </p:spPr>
      </p:pic>
    </p:spTree>
    <p:extLst>
      <p:ext uri="{BB962C8B-B14F-4D97-AF65-F5344CB8AC3E}">
        <p14:creationId xmlns:p14="http://schemas.microsoft.com/office/powerpoint/2010/main" val="21339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5915457"/>
            <a:ext cx="8870920" cy="11830914"/>
          </a:xfrm>
        </p:spPr>
      </p:pic>
    </p:spTree>
    <p:extLst>
      <p:ext uri="{BB962C8B-B14F-4D97-AF65-F5344CB8AC3E}">
        <p14:creationId xmlns:p14="http://schemas.microsoft.com/office/powerpoint/2010/main" val="4180090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Administrador</cp:lastModifiedBy>
  <cp:revision>1</cp:revision>
  <dcterms:created xsi:type="dcterms:W3CDTF">2020-03-18T18:54:40Z</dcterms:created>
  <dcterms:modified xsi:type="dcterms:W3CDTF">2020-03-18T18:58:38Z</dcterms:modified>
</cp:coreProperties>
</file>