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6"/>
  </p:notesMasterIdLst>
  <p:handoutMasterIdLst>
    <p:handoutMasterId r:id="rId17"/>
  </p:handoutMasterIdLst>
  <p:sldIdLst>
    <p:sldId id="258" r:id="rId2"/>
    <p:sldId id="362" r:id="rId3"/>
    <p:sldId id="260" r:id="rId4"/>
    <p:sldId id="347" r:id="rId5"/>
    <p:sldId id="349" r:id="rId6"/>
    <p:sldId id="360" r:id="rId7"/>
    <p:sldId id="357" r:id="rId8"/>
    <p:sldId id="351" r:id="rId9"/>
    <p:sldId id="353" r:id="rId10"/>
    <p:sldId id="355" r:id="rId11"/>
    <p:sldId id="358" r:id="rId12"/>
    <p:sldId id="359" r:id="rId13"/>
    <p:sldId id="356" r:id="rId14"/>
    <p:sldId id="361" r:id="rId1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3399"/>
    <a:srgbClr val="0099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EF0E1-C62A-44E9-95E0-C94368678E96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DEF83E7-DE94-4C21-B53E-B6A27577C058}">
      <dgm:prSet phldrT="[Texto]"/>
      <dgm:spPr/>
      <dgm:t>
        <a:bodyPr/>
        <a:lstStyle/>
        <a:p>
          <a:r>
            <a:rPr lang="es-ES" dirty="0" smtClean="0"/>
            <a:t>9.1 Seguimiento, medición, análisis y evaluación</a:t>
          </a:r>
          <a:endParaRPr lang="es-ES" dirty="0"/>
        </a:p>
      </dgm:t>
    </dgm:pt>
    <dgm:pt modelId="{F32F5510-AF9B-4D0D-85A3-A67C0080112E}" type="parTrans" cxnId="{59B112B7-0C33-4224-BC4A-915CB3232D3B}">
      <dgm:prSet/>
      <dgm:spPr/>
      <dgm:t>
        <a:bodyPr/>
        <a:lstStyle/>
        <a:p>
          <a:endParaRPr lang="es-ES"/>
        </a:p>
      </dgm:t>
    </dgm:pt>
    <dgm:pt modelId="{72016930-8E4E-4B78-912F-7B4D667C784E}" type="sibTrans" cxnId="{59B112B7-0C33-4224-BC4A-915CB3232D3B}">
      <dgm:prSet/>
      <dgm:spPr/>
      <dgm:t>
        <a:bodyPr/>
        <a:lstStyle/>
        <a:p>
          <a:endParaRPr lang="es-ES"/>
        </a:p>
      </dgm:t>
    </dgm:pt>
    <dgm:pt modelId="{F80AE716-D9C0-4744-9891-9D85D64A2C3D}">
      <dgm:prSet phldrT="[Texto]"/>
      <dgm:spPr/>
      <dgm:t>
        <a:bodyPr/>
        <a:lstStyle/>
        <a:p>
          <a:r>
            <a:rPr lang="es-ES" dirty="0" smtClean="0"/>
            <a:t>9.2 Auditorías internas</a:t>
          </a:r>
          <a:endParaRPr lang="es-ES" dirty="0"/>
        </a:p>
      </dgm:t>
    </dgm:pt>
    <dgm:pt modelId="{65A17CB2-730B-41B1-8A5C-6576E075D145}" type="parTrans" cxnId="{7630F0B7-11B8-4E76-AB20-ABAA317F6C7B}">
      <dgm:prSet/>
      <dgm:spPr/>
      <dgm:t>
        <a:bodyPr/>
        <a:lstStyle/>
        <a:p>
          <a:endParaRPr lang="es-ES"/>
        </a:p>
      </dgm:t>
    </dgm:pt>
    <dgm:pt modelId="{C7DD7ECD-361C-4EA6-B045-08AD9B8CE144}" type="sibTrans" cxnId="{7630F0B7-11B8-4E76-AB20-ABAA317F6C7B}">
      <dgm:prSet/>
      <dgm:spPr/>
      <dgm:t>
        <a:bodyPr/>
        <a:lstStyle/>
        <a:p>
          <a:endParaRPr lang="es-ES"/>
        </a:p>
      </dgm:t>
    </dgm:pt>
    <dgm:pt modelId="{59F9AADD-1578-4E72-BAF3-E85DA04AE457}">
      <dgm:prSet phldrT="[Texto]"/>
      <dgm:spPr/>
      <dgm:t>
        <a:bodyPr/>
        <a:lstStyle/>
        <a:p>
          <a:r>
            <a:rPr lang="es-ES" dirty="0" smtClean="0"/>
            <a:t>9.3 Revisión por la Dirección</a:t>
          </a:r>
          <a:endParaRPr lang="es-ES" dirty="0"/>
        </a:p>
      </dgm:t>
    </dgm:pt>
    <dgm:pt modelId="{E770CB52-7BF3-4A29-9BCE-B5FD234F3ADB}" type="parTrans" cxnId="{0F7CE0CE-29F7-47A5-9F30-3E746077195E}">
      <dgm:prSet/>
      <dgm:spPr/>
      <dgm:t>
        <a:bodyPr/>
        <a:lstStyle/>
        <a:p>
          <a:endParaRPr lang="es-ES"/>
        </a:p>
      </dgm:t>
    </dgm:pt>
    <dgm:pt modelId="{B1CF4C1B-C6FB-4CB4-9F6D-7884C29941D1}" type="sibTrans" cxnId="{0F7CE0CE-29F7-47A5-9F30-3E746077195E}">
      <dgm:prSet/>
      <dgm:spPr/>
      <dgm:t>
        <a:bodyPr/>
        <a:lstStyle/>
        <a:p>
          <a:endParaRPr lang="es-ES"/>
        </a:p>
      </dgm:t>
    </dgm:pt>
    <dgm:pt modelId="{22FFD51C-77B6-46CF-944A-22882FE46EF4}" type="pres">
      <dgm:prSet presAssocID="{38DEF0E1-C62A-44E9-95E0-C94368678E96}" presName="linear" presStyleCnt="0">
        <dgm:presLayoutVars>
          <dgm:dir/>
          <dgm:animLvl val="lvl"/>
          <dgm:resizeHandles val="exact"/>
        </dgm:presLayoutVars>
      </dgm:prSet>
      <dgm:spPr/>
    </dgm:pt>
    <dgm:pt modelId="{821568B2-DD46-4C19-B958-17AD6B0BB68D}" type="pres">
      <dgm:prSet presAssocID="{8DEF83E7-DE94-4C21-B53E-B6A27577C058}" presName="parentLin" presStyleCnt="0"/>
      <dgm:spPr/>
    </dgm:pt>
    <dgm:pt modelId="{FCCFFA22-70AB-4E1B-8FC9-D8750AD915B3}" type="pres">
      <dgm:prSet presAssocID="{8DEF83E7-DE94-4C21-B53E-B6A27577C058}" presName="parentLeftMargin" presStyleLbl="node1" presStyleIdx="0" presStyleCnt="3"/>
      <dgm:spPr/>
    </dgm:pt>
    <dgm:pt modelId="{F025B98D-6616-48F5-BE68-8C2FE2533605}" type="pres">
      <dgm:prSet presAssocID="{8DEF83E7-DE94-4C21-B53E-B6A27577C05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C6964B-9BD2-4AAC-AFFE-2FF8FDF57C8F}" type="pres">
      <dgm:prSet presAssocID="{8DEF83E7-DE94-4C21-B53E-B6A27577C058}" presName="negativeSpace" presStyleCnt="0"/>
      <dgm:spPr/>
    </dgm:pt>
    <dgm:pt modelId="{CD9AE8C9-2821-417C-A36B-A711001D5558}" type="pres">
      <dgm:prSet presAssocID="{8DEF83E7-DE94-4C21-B53E-B6A27577C058}" presName="childText" presStyleLbl="conFgAcc1" presStyleIdx="0" presStyleCnt="3">
        <dgm:presLayoutVars>
          <dgm:bulletEnabled val="1"/>
        </dgm:presLayoutVars>
      </dgm:prSet>
      <dgm:spPr/>
    </dgm:pt>
    <dgm:pt modelId="{82FD0DB0-62DA-4B18-ACAE-DC0B019850C5}" type="pres">
      <dgm:prSet presAssocID="{72016930-8E4E-4B78-912F-7B4D667C784E}" presName="spaceBetweenRectangles" presStyleCnt="0"/>
      <dgm:spPr/>
    </dgm:pt>
    <dgm:pt modelId="{83556216-22C0-4F7A-905C-499173E9D301}" type="pres">
      <dgm:prSet presAssocID="{F80AE716-D9C0-4744-9891-9D85D64A2C3D}" presName="parentLin" presStyleCnt="0"/>
      <dgm:spPr/>
    </dgm:pt>
    <dgm:pt modelId="{8ABAF2C3-C397-4E7D-A9F0-D490D323D382}" type="pres">
      <dgm:prSet presAssocID="{F80AE716-D9C0-4744-9891-9D85D64A2C3D}" presName="parentLeftMargin" presStyleLbl="node1" presStyleIdx="0" presStyleCnt="3"/>
      <dgm:spPr/>
    </dgm:pt>
    <dgm:pt modelId="{6F30F0B9-D410-4A56-8F2F-47B41ED5DECF}" type="pres">
      <dgm:prSet presAssocID="{F80AE716-D9C0-4744-9891-9D85D64A2C3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6E4E5F-A053-4436-B882-497EA8178C63}" type="pres">
      <dgm:prSet presAssocID="{F80AE716-D9C0-4744-9891-9D85D64A2C3D}" presName="negativeSpace" presStyleCnt="0"/>
      <dgm:spPr/>
    </dgm:pt>
    <dgm:pt modelId="{D3454CBD-4EEA-49D9-975C-045555FDC3CE}" type="pres">
      <dgm:prSet presAssocID="{F80AE716-D9C0-4744-9891-9D85D64A2C3D}" presName="childText" presStyleLbl="conFgAcc1" presStyleIdx="1" presStyleCnt="3">
        <dgm:presLayoutVars>
          <dgm:bulletEnabled val="1"/>
        </dgm:presLayoutVars>
      </dgm:prSet>
      <dgm:spPr/>
    </dgm:pt>
    <dgm:pt modelId="{DF3E0532-0605-4357-8E70-CEE5668FD8BE}" type="pres">
      <dgm:prSet presAssocID="{C7DD7ECD-361C-4EA6-B045-08AD9B8CE144}" presName="spaceBetweenRectangles" presStyleCnt="0"/>
      <dgm:spPr/>
    </dgm:pt>
    <dgm:pt modelId="{BD2AFAE0-41AA-4F8B-A72A-58F09E1A807A}" type="pres">
      <dgm:prSet presAssocID="{59F9AADD-1578-4E72-BAF3-E85DA04AE457}" presName="parentLin" presStyleCnt="0"/>
      <dgm:spPr/>
    </dgm:pt>
    <dgm:pt modelId="{065B315F-AAC2-4BBB-B2A8-B25B1A153DD9}" type="pres">
      <dgm:prSet presAssocID="{59F9AADD-1578-4E72-BAF3-E85DA04AE457}" presName="parentLeftMargin" presStyleLbl="node1" presStyleIdx="1" presStyleCnt="3"/>
      <dgm:spPr/>
    </dgm:pt>
    <dgm:pt modelId="{4D82A2E1-6A98-4774-9490-B1E615D96911}" type="pres">
      <dgm:prSet presAssocID="{59F9AADD-1578-4E72-BAF3-E85DA04AE45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062DC4E-CBB7-468B-B145-829586EBBE68}" type="pres">
      <dgm:prSet presAssocID="{59F9AADD-1578-4E72-BAF3-E85DA04AE457}" presName="negativeSpace" presStyleCnt="0"/>
      <dgm:spPr/>
    </dgm:pt>
    <dgm:pt modelId="{BE568C4F-30DF-4D6A-BFE6-6F2B4BDC66A7}" type="pres">
      <dgm:prSet presAssocID="{59F9AADD-1578-4E72-BAF3-E85DA04AE45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21B892B-8B65-4E7F-8505-08097288B77D}" type="presOf" srcId="{F80AE716-D9C0-4744-9891-9D85D64A2C3D}" destId="{6F30F0B9-D410-4A56-8F2F-47B41ED5DECF}" srcOrd="1" destOrd="0" presId="urn:microsoft.com/office/officeart/2005/8/layout/list1"/>
    <dgm:cxn modelId="{0F7CE0CE-29F7-47A5-9F30-3E746077195E}" srcId="{38DEF0E1-C62A-44E9-95E0-C94368678E96}" destId="{59F9AADD-1578-4E72-BAF3-E85DA04AE457}" srcOrd="2" destOrd="0" parTransId="{E770CB52-7BF3-4A29-9BCE-B5FD234F3ADB}" sibTransId="{B1CF4C1B-C6FB-4CB4-9F6D-7884C29941D1}"/>
    <dgm:cxn modelId="{BA9FB4BF-9227-4806-8A22-BBDEB9FAECF1}" type="presOf" srcId="{8DEF83E7-DE94-4C21-B53E-B6A27577C058}" destId="{FCCFFA22-70AB-4E1B-8FC9-D8750AD915B3}" srcOrd="0" destOrd="0" presId="urn:microsoft.com/office/officeart/2005/8/layout/list1"/>
    <dgm:cxn modelId="{59B112B7-0C33-4224-BC4A-915CB3232D3B}" srcId="{38DEF0E1-C62A-44E9-95E0-C94368678E96}" destId="{8DEF83E7-DE94-4C21-B53E-B6A27577C058}" srcOrd="0" destOrd="0" parTransId="{F32F5510-AF9B-4D0D-85A3-A67C0080112E}" sibTransId="{72016930-8E4E-4B78-912F-7B4D667C784E}"/>
    <dgm:cxn modelId="{C5982747-3F94-4A5C-9820-7D1BF51BD59F}" type="presOf" srcId="{F80AE716-D9C0-4744-9891-9D85D64A2C3D}" destId="{8ABAF2C3-C397-4E7D-A9F0-D490D323D382}" srcOrd="0" destOrd="0" presId="urn:microsoft.com/office/officeart/2005/8/layout/list1"/>
    <dgm:cxn modelId="{B1C3EEB8-EA89-431F-8771-3B17A93136CE}" type="presOf" srcId="{38DEF0E1-C62A-44E9-95E0-C94368678E96}" destId="{22FFD51C-77B6-46CF-944A-22882FE46EF4}" srcOrd="0" destOrd="0" presId="urn:microsoft.com/office/officeart/2005/8/layout/list1"/>
    <dgm:cxn modelId="{EAD7E092-0228-4275-8517-575A489BDA2E}" type="presOf" srcId="{59F9AADD-1578-4E72-BAF3-E85DA04AE457}" destId="{065B315F-AAC2-4BBB-B2A8-B25B1A153DD9}" srcOrd="0" destOrd="0" presId="urn:microsoft.com/office/officeart/2005/8/layout/list1"/>
    <dgm:cxn modelId="{8E49030A-FE83-4C44-A183-5AB8E5FDCD3C}" type="presOf" srcId="{59F9AADD-1578-4E72-BAF3-E85DA04AE457}" destId="{4D82A2E1-6A98-4774-9490-B1E615D96911}" srcOrd="1" destOrd="0" presId="urn:microsoft.com/office/officeart/2005/8/layout/list1"/>
    <dgm:cxn modelId="{D3F10CAA-49EF-4825-BA70-0FEB8CB523A8}" type="presOf" srcId="{8DEF83E7-DE94-4C21-B53E-B6A27577C058}" destId="{F025B98D-6616-48F5-BE68-8C2FE2533605}" srcOrd="1" destOrd="0" presId="urn:microsoft.com/office/officeart/2005/8/layout/list1"/>
    <dgm:cxn modelId="{7630F0B7-11B8-4E76-AB20-ABAA317F6C7B}" srcId="{38DEF0E1-C62A-44E9-95E0-C94368678E96}" destId="{F80AE716-D9C0-4744-9891-9D85D64A2C3D}" srcOrd="1" destOrd="0" parTransId="{65A17CB2-730B-41B1-8A5C-6576E075D145}" sibTransId="{C7DD7ECD-361C-4EA6-B045-08AD9B8CE144}"/>
    <dgm:cxn modelId="{75580345-FB42-4F14-ADC0-34BEBCC8B613}" type="presParOf" srcId="{22FFD51C-77B6-46CF-944A-22882FE46EF4}" destId="{821568B2-DD46-4C19-B958-17AD6B0BB68D}" srcOrd="0" destOrd="0" presId="urn:microsoft.com/office/officeart/2005/8/layout/list1"/>
    <dgm:cxn modelId="{F3953DB2-5FBE-44D4-A67A-411B5B6AED66}" type="presParOf" srcId="{821568B2-DD46-4C19-B958-17AD6B0BB68D}" destId="{FCCFFA22-70AB-4E1B-8FC9-D8750AD915B3}" srcOrd="0" destOrd="0" presId="urn:microsoft.com/office/officeart/2005/8/layout/list1"/>
    <dgm:cxn modelId="{EFC435F9-56EB-469F-9404-FC334A0754B4}" type="presParOf" srcId="{821568B2-DD46-4C19-B958-17AD6B0BB68D}" destId="{F025B98D-6616-48F5-BE68-8C2FE2533605}" srcOrd="1" destOrd="0" presId="urn:microsoft.com/office/officeart/2005/8/layout/list1"/>
    <dgm:cxn modelId="{8B0C0B88-05E8-441C-9A73-B87894E10B02}" type="presParOf" srcId="{22FFD51C-77B6-46CF-944A-22882FE46EF4}" destId="{FCC6964B-9BD2-4AAC-AFFE-2FF8FDF57C8F}" srcOrd="1" destOrd="0" presId="urn:microsoft.com/office/officeart/2005/8/layout/list1"/>
    <dgm:cxn modelId="{F8C23B0B-EB4B-4BB5-B94D-4237AA068C4E}" type="presParOf" srcId="{22FFD51C-77B6-46CF-944A-22882FE46EF4}" destId="{CD9AE8C9-2821-417C-A36B-A711001D5558}" srcOrd="2" destOrd="0" presId="urn:microsoft.com/office/officeart/2005/8/layout/list1"/>
    <dgm:cxn modelId="{B3F961FD-BD0F-40F2-8DFB-85EBA9361C9C}" type="presParOf" srcId="{22FFD51C-77B6-46CF-944A-22882FE46EF4}" destId="{82FD0DB0-62DA-4B18-ACAE-DC0B019850C5}" srcOrd="3" destOrd="0" presId="urn:microsoft.com/office/officeart/2005/8/layout/list1"/>
    <dgm:cxn modelId="{9A6D7659-786F-439A-84D8-DA4E364D41D5}" type="presParOf" srcId="{22FFD51C-77B6-46CF-944A-22882FE46EF4}" destId="{83556216-22C0-4F7A-905C-499173E9D301}" srcOrd="4" destOrd="0" presId="urn:microsoft.com/office/officeart/2005/8/layout/list1"/>
    <dgm:cxn modelId="{F7E024FC-9AD5-428F-9AF8-10EB7DDF1F1E}" type="presParOf" srcId="{83556216-22C0-4F7A-905C-499173E9D301}" destId="{8ABAF2C3-C397-4E7D-A9F0-D490D323D382}" srcOrd="0" destOrd="0" presId="urn:microsoft.com/office/officeart/2005/8/layout/list1"/>
    <dgm:cxn modelId="{4A827FBA-072F-47B2-BD2C-C63F97276474}" type="presParOf" srcId="{83556216-22C0-4F7A-905C-499173E9D301}" destId="{6F30F0B9-D410-4A56-8F2F-47B41ED5DECF}" srcOrd="1" destOrd="0" presId="urn:microsoft.com/office/officeart/2005/8/layout/list1"/>
    <dgm:cxn modelId="{88565B04-09C7-48CC-84FE-CA355D0EFB75}" type="presParOf" srcId="{22FFD51C-77B6-46CF-944A-22882FE46EF4}" destId="{736E4E5F-A053-4436-B882-497EA8178C63}" srcOrd="5" destOrd="0" presId="urn:microsoft.com/office/officeart/2005/8/layout/list1"/>
    <dgm:cxn modelId="{FE31F508-AE3D-4300-BB3C-20F8A35543D2}" type="presParOf" srcId="{22FFD51C-77B6-46CF-944A-22882FE46EF4}" destId="{D3454CBD-4EEA-49D9-975C-045555FDC3CE}" srcOrd="6" destOrd="0" presId="urn:microsoft.com/office/officeart/2005/8/layout/list1"/>
    <dgm:cxn modelId="{D4D07CD8-A5A9-4B98-8D1E-7768DA7B3C5D}" type="presParOf" srcId="{22FFD51C-77B6-46CF-944A-22882FE46EF4}" destId="{DF3E0532-0605-4357-8E70-CEE5668FD8BE}" srcOrd="7" destOrd="0" presId="urn:microsoft.com/office/officeart/2005/8/layout/list1"/>
    <dgm:cxn modelId="{6BDA6AD3-EAD2-467A-A431-36D9B524CF95}" type="presParOf" srcId="{22FFD51C-77B6-46CF-944A-22882FE46EF4}" destId="{BD2AFAE0-41AA-4F8B-A72A-58F09E1A807A}" srcOrd="8" destOrd="0" presId="urn:microsoft.com/office/officeart/2005/8/layout/list1"/>
    <dgm:cxn modelId="{F9522594-BEC9-4C1D-B832-886BCA65A1AF}" type="presParOf" srcId="{BD2AFAE0-41AA-4F8B-A72A-58F09E1A807A}" destId="{065B315F-AAC2-4BBB-B2A8-B25B1A153DD9}" srcOrd="0" destOrd="0" presId="urn:microsoft.com/office/officeart/2005/8/layout/list1"/>
    <dgm:cxn modelId="{01E576D6-9ABA-42A8-81EC-4C11A6F8ECF0}" type="presParOf" srcId="{BD2AFAE0-41AA-4F8B-A72A-58F09E1A807A}" destId="{4D82A2E1-6A98-4774-9490-B1E615D96911}" srcOrd="1" destOrd="0" presId="urn:microsoft.com/office/officeart/2005/8/layout/list1"/>
    <dgm:cxn modelId="{3D51DC5C-79C0-4FB0-B32F-A7E64B398C9A}" type="presParOf" srcId="{22FFD51C-77B6-46CF-944A-22882FE46EF4}" destId="{6062DC4E-CBB7-468B-B145-829586EBBE68}" srcOrd="9" destOrd="0" presId="urn:microsoft.com/office/officeart/2005/8/layout/list1"/>
    <dgm:cxn modelId="{725B5C42-6CC5-499C-9207-D5C74BDE4173}" type="presParOf" srcId="{22FFD51C-77B6-46CF-944A-22882FE46EF4}" destId="{BE568C4F-30DF-4D6A-BFE6-6F2B4BDC66A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28D29B-AE89-4DEC-A6D0-CC5E6E656E3D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C899207-3A6D-43C3-B8F8-6E3E96B1E2E4}">
      <dgm:prSet phldrT="[Texto]"/>
      <dgm:spPr/>
      <dgm:t>
        <a:bodyPr/>
        <a:lstStyle/>
        <a:p>
          <a:r>
            <a:rPr lang="es-UY" altLang="zh-CN" b="1" smtClean="0">
              <a:ea typeface="宋体" pitchFamily="2" charset="-122"/>
            </a:rPr>
            <a:t>Generalidades</a:t>
          </a:r>
          <a:endParaRPr lang="es-ES"/>
        </a:p>
      </dgm:t>
    </dgm:pt>
    <dgm:pt modelId="{504BD1A5-2AAF-4AF0-A672-4FBC3E6301DA}" type="parTrans" cxnId="{DDF306DE-CE29-4312-957A-C13FFF18C169}">
      <dgm:prSet/>
      <dgm:spPr/>
      <dgm:t>
        <a:bodyPr/>
        <a:lstStyle/>
        <a:p>
          <a:endParaRPr lang="es-ES"/>
        </a:p>
      </dgm:t>
    </dgm:pt>
    <dgm:pt modelId="{2F57B07B-579C-4638-8307-22C7D9444126}" type="sibTrans" cxnId="{DDF306DE-CE29-4312-957A-C13FFF18C169}">
      <dgm:prSet/>
      <dgm:spPr/>
      <dgm:t>
        <a:bodyPr/>
        <a:lstStyle/>
        <a:p>
          <a:endParaRPr lang="es-ES"/>
        </a:p>
      </dgm:t>
    </dgm:pt>
    <dgm:pt modelId="{CD5AED26-5019-4081-9742-6C6481A30BE9}">
      <dgm:prSet/>
      <dgm:spPr/>
      <dgm:t>
        <a:bodyPr/>
        <a:lstStyle/>
        <a:p>
          <a:r>
            <a:rPr lang="es-UY" altLang="zh-CN" b="1" smtClean="0">
              <a:ea typeface="宋体" pitchFamily="2" charset="-122"/>
            </a:rPr>
            <a:t>Satisfacción del cliente</a:t>
          </a:r>
          <a:endParaRPr lang="es-UY" altLang="zh-CN" b="1" dirty="0" smtClean="0">
            <a:ea typeface="宋体" pitchFamily="2" charset="-122"/>
          </a:endParaRPr>
        </a:p>
      </dgm:t>
    </dgm:pt>
    <dgm:pt modelId="{9EF659CF-2570-4E89-8DD9-8AF89A5D2F1E}" type="parTrans" cxnId="{230CA5C7-CE5D-49A7-A032-C393AA6F8FE4}">
      <dgm:prSet/>
      <dgm:spPr/>
      <dgm:t>
        <a:bodyPr/>
        <a:lstStyle/>
        <a:p>
          <a:endParaRPr lang="es-ES"/>
        </a:p>
      </dgm:t>
    </dgm:pt>
    <dgm:pt modelId="{1E068987-6011-4954-8A24-21363B92F361}" type="sibTrans" cxnId="{230CA5C7-CE5D-49A7-A032-C393AA6F8FE4}">
      <dgm:prSet/>
      <dgm:spPr/>
      <dgm:t>
        <a:bodyPr/>
        <a:lstStyle/>
        <a:p>
          <a:endParaRPr lang="es-ES"/>
        </a:p>
      </dgm:t>
    </dgm:pt>
    <dgm:pt modelId="{67B97C17-31B8-4031-93EC-45E3F3BB5110}">
      <dgm:prSet/>
      <dgm:spPr/>
      <dgm:t>
        <a:bodyPr/>
        <a:lstStyle/>
        <a:p>
          <a:r>
            <a:rPr lang="es-UY" altLang="zh-CN" b="1" smtClean="0">
              <a:ea typeface="宋体" pitchFamily="2" charset="-122"/>
            </a:rPr>
            <a:t>Análisis y evaluación </a:t>
          </a:r>
          <a:endParaRPr lang="es-ES_tradnl" b="1" dirty="0" smtClean="0"/>
        </a:p>
      </dgm:t>
    </dgm:pt>
    <dgm:pt modelId="{538776C3-17AF-4DC7-9C7D-928917409D9D}" type="parTrans" cxnId="{6DB4CEFB-F0E0-4206-81D9-6131DC3BD562}">
      <dgm:prSet/>
      <dgm:spPr/>
      <dgm:t>
        <a:bodyPr/>
        <a:lstStyle/>
        <a:p>
          <a:endParaRPr lang="es-ES"/>
        </a:p>
      </dgm:t>
    </dgm:pt>
    <dgm:pt modelId="{E44E9E3A-0BF6-47D0-976E-AFB6BE93F5F8}" type="sibTrans" cxnId="{6DB4CEFB-F0E0-4206-81D9-6131DC3BD562}">
      <dgm:prSet/>
      <dgm:spPr/>
      <dgm:t>
        <a:bodyPr/>
        <a:lstStyle/>
        <a:p>
          <a:endParaRPr lang="es-ES"/>
        </a:p>
      </dgm:t>
    </dgm:pt>
    <dgm:pt modelId="{18F83DCE-90CF-433E-8E95-FB1D84CC2800}" type="pres">
      <dgm:prSet presAssocID="{2D28D29B-AE89-4DEC-A6D0-CC5E6E656E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98DA9BA-6F69-47F0-B1EC-6D03BE774A6A}" type="pres">
      <dgm:prSet presAssocID="{AC899207-3A6D-43C3-B8F8-6E3E96B1E2E4}" presName="parentLin" presStyleCnt="0"/>
      <dgm:spPr/>
    </dgm:pt>
    <dgm:pt modelId="{9671B772-FFD2-4DD1-8448-9E4C7C12D950}" type="pres">
      <dgm:prSet presAssocID="{AC899207-3A6D-43C3-B8F8-6E3E96B1E2E4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C1BCB274-6E72-4909-8779-0296BC59C71B}" type="pres">
      <dgm:prSet presAssocID="{AC899207-3A6D-43C3-B8F8-6E3E96B1E2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75084-2FD8-40CA-B72A-663214F86BDE}" type="pres">
      <dgm:prSet presAssocID="{AC899207-3A6D-43C3-B8F8-6E3E96B1E2E4}" presName="negativeSpace" presStyleCnt="0"/>
      <dgm:spPr/>
    </dgm:pt>
    <dgm:pt modelId="{05E34C04-6117-4800-AA07-A29AAECBDB5F}" type="pres">
      <dgm:prSet presAssocID="{AC899207-3A6D-43C3-B8F8-6E3E96B1E2E4}" presName="childText" presStyleLbl="conFgAcc1" presStyleIdx="0" presStyleCnt="3">
        <dgm:presLayoutVars>
          <dgm:bulletEnabled val="1"/>
        </dgm:presLayoutVars>
      </dgm:prSet>
      <dgm:spPr/>
    </dgm:pt>
    <dgm:pt modelId="{580AAB83-21E6-4352-9F19-D940094FED46}" type="pres">
      <dgm:prSet presAssocID="{2F57B07B-579C-4638-8307-22C7D9444126}" presName="spaceBetweenRectangles" presStyleCnt="0"/>
      <dgm:spPr/>
    </dgm:pt>
    <dgm:pt modelId="{855B5920-A1DD-42A5-9543-E2EF73C3D6DE}" type="pres">
      <dgm:prSet presAssocID="{CD5AED26-5019-4081-9742-6C6481A30BE9}" presName="parentLin" presStyleCnt="0"/>
      <dgm:spPr/>
    </dgm:pt>
    <dgm:pt modelId="{43A6799F-41A5-4F5A-B029-40CF8AA9A9A9}" type="pres">
      <dgm:prSet presAssocID="{CD5AED26-5019-4081-9742-6C6481A30BE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C5257E02-3D96-41D5-BC9E-D6E21F86D31E}" type="pres">
      <dgm:prSet presAssocID="{CD5AED26-5019-4081-9742-6C6481A30BE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5369D3-E77A-4455-95B5-46F95FCB7B46}" type="pres">
      <dgm:prSet presAssocID="{CD5AED26-5019-4081-9742-6C6481A30BE9}" presName="negativeSpace" presStyleCnt="0"/>
      <dgm:spPr/>
    </dgm:pt>
    <dgm:pt modelId="{5A6FFB7D-2038-435A-B1B6-B1285C19C6DC}" type="pres">
      <dgm:prSet presAssocID="{CD5AED26-5019-4081-9742-6C6481A30BE9}" presName="childText" presStyleLbl="conFgAcc1" presStyleIdx="1" presStyleCnt="3">
        <dgm:presLayoutVars>
          <dgm:bulletEnabled val="1"/>
        </dgm:presLayoutVars>
      </dgm:prSet>
      <dgm:spPr/>
    </dgm:pt>
    <dgm:pt modelId="{98CB3EAD-D4E8-4F8C-9484-544F0B2E9CD5}" type="pres">
      <dgm:prSet presAssocID="{1E068987-6011-4954-8A24-21363B92F361}" presName="spaceBetweenRectangles" presStyleCnt="0"/>
      <dgm:spPr/>
    </dgm:pt>
    <dgm:pt modelId="{1D6BB0DB-1897-4E0F-AB65-FD1A8724BC0A}" type="pres">
      <dgm:prSet presAssocID="{67B97C17-31B8-4031-93EC-45E3F3BB5110}" presName="parentLin" presStyleCnt="0"/>
      <dgm:spPr/>
    </dgm:pt>
    <dgm:pt modelId="{D6D56E13-C25E-4AEB-9E9F-1E5FE28242AA}" type="pres">
      <dgm:prSet presAssocID="{67B97C17-31B8-4031-93EC-45E3F3BB5110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94056D8E-FCD3-4283-90F9-70E3916B0130}" type="pres">
      <dgm:prSet presAssocID="{67B97C17-31B8-4031-93EC-45E3F3BB511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9C665B-D7F0-42C0-BFF2-79E2668BF022}" type="pres">
      <dgm:prSet presAssocID="{67B97C17-31B8-4031-93EC-45E3F3BB5110}" presName="negativeSpace" presStyleCnt="0"/>
      <dgm:spPr/>
    </dgm:pt>
    <dgm:pt modelId="{B6FF53E8-8D47-48F5-83F3-4F096247AE56}" type="pres">
      <dgm:prSet presAssocID="{67B97C17-31B8-4031-93EC-45E3F3BB511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BE38B65-26BC-4782-A30E-E4BF86BD125C}" type="presOf" srcId="{AC899207-3A6D-43C3-B8F8-6E3E96B1E2E4}" destId="{9671B772-FFD2-4DD1-8448-9E4C7C12D950}" srcOrd="0" destOrd="0" presId="urn:microsoft.com/office/officeart/2005/8/layout/list1"/>
    <dgm:cxn modelId="{B8ABA1AD-7820-42B8-AA59-87EAB3487A1E}" type="presOf" srcId="{CD5AED26-5019-4081-9742-6C6481A30BE9}" destId="{C5257E02-3D96-41D5-BC9E-D6E21F86D31E}" srcOrd="1" destOrd="0" presId="urn:microsoft.com/office/officeart/2005/8/layout/list1"/>
    <dgm:cxn modelId="{24F14F36-2F8D-475B-93F9-EDA1EBDF25CC}" type="presOf" srcId="{2D28D29B-AE89-4DEC-A6D0-CC5E6E656E3D}" destId="{18F83DCE-90CF-433E-8E95-FB1D84CC2800}" srcOrd="0" destOrd="0" presId="urn:microsoft.com/office/officeart/2005/8/layout/list1"/>
    <dgm:cxn modelId="{DDF306DE-CE29-4312-957A-C13FFF18C169}" srcId="{2D28D29B-AE89-4DEC-A6D0-CC5E6E656E3D}" destId="{AC899207-3A6D-43C3-B8F8-6E3E96B1E2E4}" srcOrd="0" destOrd="0" parTransId="{504BD1A5-2AAF-4AF0-A672-4FBC3E6301DA}" sibTransId="{2F57B07B-579C-4638-8307-22C7D9444126}"/>
    <dgm:cxn modelId="{7194C3CE-41CA-4B86-AD8A-555827A56E64}" type="presOf" srcId="{AC899207-3A6D-43C3-B8F8-6E3E96B1E2E4}" destId="{C1BCB274-6E72-4909-8779-0296BC59C71B}" srcOrd="1" destOrd="0" presId="urn:microsoft.com/office/officeart/2005/8/layout/list1"/>
    <dgm:cxn modelId="{9995E87E-499E-4CDE-9A59-8660B6F87A93}" type="presOf" srcId="{67B97C17-31B8-4031-93EC-45E3F3BB5110}" destId="{D6D56E13-C25E-4AEB-9E9F-1E5FE28242AA}" srcOrd="0" destOrd="0" presId="urn:microsoft.com/office/officeart/2005/8/layout/list1"/>
    <dgm:cxn modelId="{230CA5C7-CE5D-49A7-A032-C393AA6F8FE4}" srcId="{2D28D29B-AE89-4DEC-A6D0-CC5E6E656E3D}" destId="{CD5AED26-5019-4081-9742-6C6481A30BE9}" srcOrd="1" destOrd="0" parTransId="{9EF659CF-2570-4E89-8DD9-8AF89A5D2F1E}" sibTransId="{1E068987-6011-4954-8A24-21363B92F361}"/>
    <dgm:cxn modelId="{49B6716D-ECD8-4094-BEC5-218650FC5219}" type="presOf" srcId="{67B97C17-31B8-4031-93EC-45E3F3BB5110}" destId="{94056D8E-FCD3-4283-90F9-70E3916B0130}" srcOrd="1" destOrd="0" presId="urn:microsoft.com/office/officeart/2005/8/layout/list1"/>
    <dgm:cxn modelId="{6DB4CEFB-F0E0-4206-81D9-6131DC3BD562}" srcId="{2D28D29B-AE89-4DEC-A6D0-CC5E6E656E3D}" destId="{67B97C17-31B8-4031-93EC-45E3F3BB5110}" srcOrd="2" destOrd="0" parTransId="{538776C3-17AF-4DC7-9C7D-928917409D9D}" sibTransId="{E44E9E3A-0BF6-47D0-976E-AFB6BE93F5F8}"/>
    <dgm:cxn modelId="{D28C842E-F4F8-47D1-9934-7C17B1327B03}" type="presOf" srcId="{CD5AED26-5019-4081-9742-6C6481A30BE9}" destId="{43A6799F-41A5-4F5A-B029-40CF8AA9A9A9}" srcOrd="0" destOrd="0" presId="urn:microsoft.com/office/officeart/2005/8/layout/list1"/>
    <dgm:cxn modelId="{B9A4CBFC-2401-4AD5-B270-0AA07675D7E9}" type="presParOf" srcId="{18F83DCE-90CF-433E-8E95-FB1D84CC2800}" destId="{898DA9BA-6F69-47F0-B1EC-6D03BE774A6A}" srcOrd="0" destOrd="0" presId="urn:microsoft.com/office/officeart/2005/8/layout/list1"/>
    <dgm:cxn modelId="{619AB934-1A58-4CD5-B4F8-0CBF9C43DBF9}" type="presParOf" srcId="{898DA9BA-6F69-47F0-B1EC-6D03BE774A6A}" destId="{9671B772-FFD2-4DD1-8448-9E4C7C12D950}" srcOrd="0" destOrd="0" presId="urn:microsoft.com/office/officeart/2005/8/layout/list1"/>
    <dgm:cxn modelId="{DE4C3E5A-8369-48DF-8D8F-90FAA115C695}" type="presParOf" srcId="{898DA9BA-6F69-47F0-B1EC-6D03BE774A6A}" destId="{C1BCB274-6E72-4909-8779-0296BC59C71B}" srcOrd="1" destOrd="0" presId="urn:microsoft.com/office/officeart/2005/8/layout/list1"/>
    <dgm:cxn modelId="{33C0C30C-DECD-4A41-AF93-8AAA290F7A0A}" type="presParOf" srcId="{18F83DCE-90CF-433E-8E95-FB1D84CC2800}" destId="{9CA75084-2FD8-40CA-B72A-663214F86BDE}" srcOrd="1" destOrd="0" presId="urn:microsoft.com/office/officeart/2005/8/layout/list1"/>
    <dgm:cxn modelId="{63D85303-1CC4-4235-BC65-9D49DE1472F1}" type="presParOf" srcId="{18F83DCE-90CF-433E-8E95-FB1D84CC2800}" destId="{05E34C04-6117-4800-AA07-A29AAECBDB5F}" srcOrd="2" destOrd="0" presId="urn:microsoft.com/office/officeart/2005/8/layout/list1"/>
    <dgm:cxn modelId="{7EEBB69D-ED40-4038-846A-98EC09C93C21}" type="presParOf" srcId="{18F83DCE-90CF-433E-8E95-FB1D84CC2800}" destId="{580AAB83-21E6-4352-9F19-D940094FED46}" srcOrd="3" destOrd="0" presId="urn:microsoft.com/office/officeart/2005/8/layout/list1"/>
    <dgm:cxn modelId="{433294FE-517A-4DEA-8397-F83FCA659BA4}" type="presParOf" srcId="{18F83DCE-90CF-433E-8E95-FB1D84CC2800}" destId="{855B5920-A1DD-42A5-9543-E2EF73C3D6DE}" srcOrd="4" destOrd="0" presId="urn:microsoft.com/office/officeart/2005/8/layout/list1"/>
    <dgm:cxn modelId="{6E8D134F-4B1F-4B1D-9C4B-DC50D75B552B}" type="presParOf" srcId="{855B5920-A1DD-42A5-9543-E2EF73C3D6DE}" destId="{43A6799F-41A5-4F5A-B029-40CF8AA9A9A9}" srcOrd="0" destOrd="0" presId="urn:microsoft.com/office/officeart/2005/8/layout/list1"/>
    <dgm:cxn modelId="{604170BB-9E58-4D1A-B112-1E341D031740}" type="presParOf" srcId="{855B5920-A1DD-42A5-9543-E2EF73C3D6DE}" destId="{C5257E02-3D96-41D5-BC9E-D6E21F86D31E}" srcOrd="1" destOrd="0" presId="urn:microsoft.com/office/officeart/2005/8/layout/list1"/>
    <dgm:cxn modelId="{71A27FD5-B9CA-469B-A73C-9E88C82CCC81}" type="presParOf" srcId="{18F83DCE-90CF-433E-8E95-FB1D84CC2800}" destId="{855369D3-E77A-4455-95B5-46F95FCB7B46}" srcOrd="5" destOrd="0" presId="urn:microsoft.com/office/officeart/2005/8/layout/list1"/>
    <dgm:cxn modelId="{E756F670-B11E-475B-AD24-EE4B73E56B61}" type="presParOf" srcId="{18F83DCE-90CF-433E-8E95-FB1D84CC2800}" destId="{5A6FFB7D-2038-435A-B1B6-B1285C19C6DC}" srcOrd="6" destOrd="0" presId="urn:microsoft.com/office/officeart/2005/8/layout/list1"/>
    <dgm:cxn modelId="{44394B21-C1D3-4D86-8310-4DBAB44AF241}" type="presParOf" srcId="{18F83DCE-90CF-433E-8E95-FB1D84CC2800}" destId="{98CB3EAD-D4E8-4F8C-9484-544F0B2E9CD5}" srcOrd="7" destOrd="0" presId="urn:microsoft.com/office/officeart/2005/8/layout/list1"/>
    <dgm:cxn modelId="{0AE5EA27-FC52-4D2D-8280-8A82ED8DA62A}" type="presParOf" srcId="{18F83DCE-90CF-433E-8E95-FB1D84CC2800}" destId="{1D6BB0DB-1897-4E0F-AB65-FD1A8724BC0A}" srcOrd="8" destOrd="0" presId="urn:microsoft.com/office/officeart/2005/8/layout/list1"/>
    <dgm:cxn modelId="{F76A39D6-B756-47B5-B9EA-19462B4C85DB}" type="presParOf" srcId="{1D6BB0DB-1897-4E0F-AB65-FD1A8724BC0A}" destId="{D6D56E13-C25E-4AEB-9E9F-1E5FE28242AA}" srcOrd="0" destOrd="0" presId="urn:microsoft.com/office/officeart/2005/8/layout/list1"/>
    <dgm:cxn modelId="{BCDC7607-B2AD-4A06-92B1-A1D3F23C4F2D}" type="presParOf" srcId="{1D6BB0DB-1897-4E0F-AB65-FD1A8724BC0A}" destId="{94056D8E-FCD3-4283-90F9-70E3916B0130}" srcOrd="1" destOrd="0" presId="urn:microsoft.com/office/officeart/2005/8/layout/list1"/>
    <dgm:cxn modelId="{893C434E-91BE-48D0-BC4E-0FEA92FEE201}" type="presParOf" srcId="{18F83DCE-90CF-433E-8E95-FB1D84CC2800}" destId="{609C665B-D7F0-42C0-BFF2-79E2668BF022}" srcOrd="9" destOrd="0" presId="urn:microsoft.com/office/officeart/2005/8/layout/list1"/>
    <dgm:cxn modelId="{0DC9A588-CECC-4E35-AC5B-F00E63DC8BCD}" type="presParOf" srcId="{18F83DCE-90CF-433E-8E95-FB1D84CC2800}" destId="{B6FF53E8-8D47-48F5-83F3-4F096247AE5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00D348-A907-421A-9522-FAF03A611AB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B990F50-73D5-41D8-B790-173F62E43384}">
      <dgm:prSet phldrT="[Texto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s-419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Determinar</a:t>
          </a:r>
          <a:endParaRPr lang="es-ES" b="1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B8E389AA-07E2-4918-A5E6-F108F9B0DAB3}" type="parTrans" cxnId="{72161D65-4C48-41E7-90F0-4A77C3E3FC4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177388B-B145-416B-B5EA-EC72069FCE05}" type="sibTrans" cxnId="{72161D65-4C48-41E7-90F0-4A77C3E3FC4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3FE9130-3B37-4D40-9101-449C7239F03D}">
      <dgm:prSet phldrT="[Texto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s-ES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A</a:t>
          </a:r>
          <a:r>
            <a:rPr lang="es-419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qué se hace seguimiento y medición</a:t>
          </a:r>
          <a:endParaRPr lang="es-ES" b="1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812A21B1-EF3B-42FB-A518-A8C4BD0DC214}" type="parTrans" cxnId="{BC20DB19-B24D-4225-939A-317DD8493ADB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8428E97F-E494-4E54-B5AA-9AF8E5CEFD43}" type="sibTrans" cxnId="{BC20DB19-B24D-4225-939A-317DD8493ADB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35EBA176-96DD-4932-971A-ADDFF7D66F4A}">
      <dgm:prSet phldrT="[Texto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s-ES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C</a:t>
          </a:r>
          <a:r>
            <a:rPr lang="es-419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uándo hacer el seguimiento y medición</a:t>
          </a:r>
          <a:endParaRPr lang="es-ES" b="1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250E80FA-DD23-4350-86C8-76C6F42800EB}" type="parTrans" cxnId="{7E3F61DA-5F9B-4252-A0C0-0147CABFDAB5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8DE8B87-A476-4DA5-AE93-31D056F7ADF5}" type="sibTrans" cxnId="{7E3F61DA-5F9B-4252-A0C0-0147CABFDAB5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DB17D70-C357-4B27-A2B2-3416C8D7C891}">
      <dgm:prSet phldrT="[Texto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s-419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Cuándo hacer el análisis de resultados</a:t>
          </a:r>
          <a:endParaRPr lang="es-ES" b="1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6F8A7254-A416-4A36-837C-019C80BE9752}" type="parTrans" cxnId="{AE0F6528-8A00-4ADE-A19D-4B905FB66D18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65FE2C4C-0917-444C-8A0E-74749914BAD9}" type="sibTrans" cxnId="{AE0F6528-8A00-4ADE-A19D-4B905FB66D18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4D278A32-B23F-4F59-A63C-BFC70EB49E60}">
      <dgm:prSet phldrT="[Texto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s-419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Cómo se realiza</a:t>
          </a:r>
          <a:endParaRPr lang="es-ES" b="1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48C01840-73CD-4D17-9D16-D3682458415B}" type="parTrans" cxnId="{B020EC4D-B0AD-421A-9B83-EF4F91DAF7D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DDEB8C68-36DB-471B-9FA3-8A666DD0EEF1}" type="sibTrans" cxnId="{B020EC4D-B0AD-421A-9B83-EF4F91DAF7D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s-ES" b="1" cap="none" spc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315E1D0E-CBAB-40C3-9932-57D31A7EFB34}" type="pres">
      <dgm:prSet presAssocID="{6600D348-A907-421A-9522-FAF03A611AB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99EA49C-A449-4FC2-9E26-865D9542F12C}" type="pres">
      <dgm:prSet presAssocID="{BB990F50-73D5-41D8-B790-173F62E43384}" presName="thickLine" presStyleLbl="alignNode1" presStyleIdx="0" presStyleCnt="1"/>
      <dgm:spPr/>
    </dgm:pt>
    <dgm:pt modelId="{4A3A3EFF-E42D-472A-923F-6C02BD6356D8}" type="pres">
      <dgm:prSet presAssocID="{BB990F50-73D5-41D8-B790-173F62E43384}" presName="horz1" presStyleCnt="0"/>
      <dgm:spPr/>
    </dgm:pt>
    <dgm:pt modelId="{C9E1A605-D10C-4ADB-861B-DA70463642DB}" type="pres">
      <dgm:prSet presAssocID="{BB990F50-73D5-41D8-B790-173F62E43384}" presName="tx1" presStyleLbl="revTx" presStyleIdx="0" presStyleCnt="5"/>
      <dgm:spPr/>
      <dgm:t>
        <a:bodyPr/>
        <a:lstStyle/>
        <a:p>
          <a:endParaRPr lang="es-ES"/>
        </a:p>
      </dgm:t>
    </dgm:pt>
    <dgm:pt modelId="{047D97A7-1EB0-478E-8A29-42F93ABA1385}" type="pres">
      <dgm:prSet presAssocID="{BB990F50-73D5-41D8-B790-173F62E43384}" presName="vert1" presStyleCnt="0"/>
      <dgm:spPr/>
    </dgm:pt>
    <dgm:pt modelId="{196E8A10-8469-4F34-8276-C0AF65FE8336}" type="pres">
      <dgm:prSet presAssocID="{E3FE9130-3B37-4D40-9101-449C7239F03D}" presName="vertSpace2a" presStyleCnt="0"/>
      <dgm:spPr/>
    </dgm:pt>
    <dgm:pt modelId="{6B4DCA4F-60F4-4280-A70C-2B7423F9BAB9}" type="pres">
      <dgm:prSet presAssocID="{E3FE9130-3B37-4D40-9101-449C7239F03D}" presName="horz2" presStyleCnt="0"/>
      <dgm:spPr/>
    </dgm:pt>
    <dgm:pt modelId="{23A9EA2F-091F-4AAF-9153-B4B2E5C3C391}" type="pres">
      <dgm:prSet presAssocID="{E3FE9130-3B37-4D40-9101-449C7239F03D}" presName="horzSpace2" presStyleCnt="0"/>
      <dgm:spPr/>
    </dgm:pt>
    <dgm:pt modelId="{0BF5A2B5-C1C9-4AF2-853A-664C9648D40B}" type="pres">
      <dgm:prSet presAssocID="{E3FE9130-3B37-4D40-9101-449C7239F03D}" presName="tx2" presStyleLbl="revTx" presStyleIdx="1" presStyleCnt="5"/>
      <dgm:spPr/>
      <dgm:t>
        <a:bodyPr/>
        <a:lstStyle/>
        <a:p>
          <a:endParaRPr lang="es-ES"/>
        </a:p>
      </dgm:t>
    </dgm:pt>
    <dgm:pt modelId="{FE1624B1-6C78-4849-A554-5CED5F1CF429}" type="pres">
      <dgm:prSet presAssocID="{E3FE9130-3B37-4D40-9101-449C7239F03D}" presName="vert2" presStyleCnt="0"/>
      <dgm:spPr/>
    </dgm:pt>
    <dgm:pt modelId="{F6D41442-BB40-426F-8719-3B87CB010480}" type="pres">
      <dgm:prSet presAssocID="{E3FE9130-3B37-4D40-9101-449C7239F03D}" presName="thinLine2b" presStyleLbl="callout" presStyleIdx="0" presStyleCnt="4"/>
      <dgm:spPr/>
    </dgm:pt>
    <dgm:pt modelId="{22727AFC-CDE3-4910-A2BE-EE844905F988}" type="pres">
      <dgm:prSet presAssocID="{E3FE9130-3B37-4D40-9101-449C7239F03D}" presName="vertSpace2b" presStyleCnt="0"/>
      <dgm:spPr/>
    </dgm:pt>
    <dgm:pt modelId="{2FC674A3-3DF0-46C5-B651-76DFBACA89C1}" type="pres">
      <dgm:prSet presAssocID="{4D278A32-B23F-4F59-A63C-BFC70EB49E60}" presName="horz2" presStyleCnt="0"/>
      <dgm:spPr/>
    </dgm:pt>
    <dgm:pt modelId="{6E680A14-8DF3-4BAA-A19B-30A4C4C63567}" type="pres">
      <dgm:prSet presAssocID="{4D278A32-B23F-4F59-A63C-BFC70EB49E60}" presName="horzSpace2" presStyleCnt="0"/>
      <dgm:spPr/>
    </dgm:pt>
    <dgm:pt modelId="{E53C6758-BE34-4E57-9237-B9563E5F63CA}" type="pres">
      <dgm:prSet presAssocID="{4D278A32-B23F-4F59-A63C-BFC70EB49E60}" presName="tx2" presStyleLbl="revTx" presStyleIdx="2" presStyleCnt="5"/>
      <dgm:spPr/>
      <dgm:t>
        <a:bodyPr/>
        <a:lstStyle/>
        <a:p>
          <a:endParaRPr lang="es-ES"/>
        </a:p>
      </dgm:t>
    </dgm:pt>
    <dgm:pt modelId="{6F279791-E10A-4FC9-8EAF-8A2EC967D802}" type="pres">
      <dgm:prSet presAssocID="{4D278A32-B23F-4F59-A63C-BFC70EB49E60}" presName="vert2" presStyleCnt="0"/>
      <dgm:spPr/>
    </dgm:pt>
    <dgm:pt modelId="{EE40F222-F038-4F31-9A23-86B21D7B4545}" type="pres">
      <dgm:prSet presAssocID="{4D278A32-B23F-4F59-A63C-BFC70EB49E60}" presName="thinLine2b" presStyleLbl="callout" presStyleIdx="1" presStyleCnt="4"/>
      <dgm:spPr/>
    </dgm:pt>
    <dgm:pt modelId="{B394704D-9B4B-45FC-AB03-B27B57F3C4D0}" type="pres">
      <dgm:prSet presAssocID="{4D278A32-B23F-4F59-A63C-BFC70EB49E60}" presName="vertSpace2b" presStyleCnt="0"/>
      <dgm:spPr/>
    </dgm:pt>
    <dgm:pt modelId="{A4325488-41AB-4666-BA87-03210BB01548}" type="pres">
      <dgm:prSet presAssocID="{35EBA176-96DD-4932-971A-ADDFF7D66F4A}" presName="horz2" presStyleCnt="0"/>
      <dgm:spPr/>
    </dgm:pt>
    <dgm:pt modelId="{850D30AD-E1F4-4AF5-9A43-85074D2CE9AD}" type="pres">
      <dgm:prSet presAssocID="{35EBA176-96DD-4932-971A-ADDFF7D66F4A}" presName="horzSpace2" presStyleCnt="0"/>
      <dgm:spPr/>
    </dgm:pt>
    <dgm:pt modelId="{E07D3460-1BD1-44FC-96AD-BC0F41EBEC54}" type="pres">
      <dgm:prSet presAssocID="{35EBA176-96DD-4932-971A-ADDFF7D66F4A}" presName="tx2" presStyleLbl="revTx" presStyleIdx="3" presStyleCnt="5"/>
      <dgm:spPr/>
      <dgm:t>
        <a:bodyPr/>
        <a:lstStyle/>
        <a:p>
          <a:endParaRPr lang="es-ES"/>
        </a:p>
      </dgm:t>
    </dgm:pt>
    <dgm:pt modelId="{97CF5EF3-64C4-44FC-82AD-0DD212B98D90}" type="pres">
      <dgm:prSet presAssocID="{35EBA176-96DD-4932-971A-ADDFF7D66F4A}" presName="vert2" presStyleCnt="0"/>
      <dgm:spPr/>
    </dgm:pt>
    <dgm:pt modelId="{850AD02A-9F01-49D0-8060-4CFEBFF02828}" type="pres">
      <dgm:prSet presAssocID="{35EBA176-96DD-4932-971A-ADDFF7D66F4A}" presName="thinLine2b" presStyleLbl="callout" presStyleIdx="2" presStyleCnt="4"/>
      <dgm:spPr/>
    </dgm:pt>
    <dgm:pt modelId="{EC2D5D66-BDEA-406A-B6C5-6ECCB9E5330F}" type="pres">
      <dgm:prSet presAssocID="{35EBA176-96DD-4932-971A-ADDFF7D66F4A}" presName="vertSpace2b" presStyleCnt="0"/>
      <dgm:spPr/>
    </dgm:pt>
    <dgm:pt modelId="{F263CA33-793A-4809-8940-3D50B454A908}" type="pres">
      <dgm:prSet presAssocID="{5DB17D70-C357-4B27-A2B2-3416C8D7C891}" presName="horz2" presStyleCnt="0"/>
      <dgm:spPr/>
    </dgm:pt>
    <dgm:pt modelId="{FA05F38B-A04E-4B12-B01D-0470E37A8375}" type="pres">
      <dgm:prSet presAssocID="{5DB17D70-C357-4B27-A2B2-3416C8D7C891}" presName="horzSpace2" presStyleCnt="0"/>
      <dgm:spPr/>
    </dgm:pt>
    <dgm:pt modelId="{95F75B93-5B72-4F4E-989C-A334E8852E81}" type="pres">
      <dgm:prSet presAssocID="{5DB17D70-C357-4B27-A2B2-3416C8D7C891}" presName="tx2" presStyleLbl="revTx" presStyleIdx="4" presStyleCnt="5"/>
      <dgm:spPr/>
      <dgm:t>
        <a:bodyPr/>
        <a:lstStyle/>
        <a:p>
          <a:endParaRPr lang="es-ES"/>
        </a:p>
      </dgm:t>
    </dgm:pt>
    <dgm:pt modelId="{21907AD7-F76D-43E5-BE9E-7435F1FDC7CC}" type="pres">
      <dgm:prSet presAssocID="{5DB17D70-C357-4B27-A2B2-3416C8D7C891}" presName="vert2" presStyleCnt="0"/>
      <dgm:spPr/>
    </dgm:pt>
    <dgm:pt modelId="{448A2A7C-668B-4D08-8C34-471828041428}" type="pres">
      <dgm:prSet presAssocID="{5DB17D70-C357-4B27-A2B2-3416C8D7C891}" presName="thinLine2b" presStyleLbl="callout" presStyleIdx="3" presStyleCnt="4"/>
      <dgm:spPr/>
    </dgm:pt>
    <dgm:pt modelId="{6B51426F-7F7E-4A91-A1F9-861571FBBF22}" type="pres">
      <dgm:prSet presAssocID="{5DB17D70-C357-4B27-A2B2-3416C8D7C891}" presName="vertSpace2b" presStyleCnt="0"/>
      <dgm:spPr/>
    </dgm:pt>
  </dgm:ptLst>
  <dgm:cxnLst>
    <dgm:cxn modelId="{B020EC4D-B0AD-421A-9B83-EF4F91DAF7DD}" srcId="{BB990F50-73D5-41D8-B790-173F62E43384}" destId="{4D278A32-B23F-4F59-A63C-BFC70EB49E60}" srcOrd="1" destOrd="0" parTransId="{48C01840-73CD-4D17-9D16-D3682458415B}" sibTransId="{DDEB8C68-36DB-471B-9FA3-8A666DD0EEF1}"/>
    <dgm:cxn modelId="{231DC935-8AE5-4EFB-B5B4-09F1BB6FF20D}" type="presOf" srcId="{35EBA176-96DD-4932-971A-ADDFF7D66F4A}" destId="{E07D3460-1BD1-44FC-96AD-BC0F41EBEC54}" srcOrd="0" destOrd="0" presId="urn:microsoft.com/office/officeart/2008/layout/LinedList"/>
    <dgm:cxn modelId="{EA32822C-BB38-4438-8C69-EB26A985C6E5}" type="presOf" srcId="{E3FE9130-3B37-4D40-9101-449C7239F03D}" destId="{0BF5A2B5-C1C9-4AF2-853A-664C9648D40B}" srcOrd="0" destOrd="0" presId="urn:microsoft.com/office/officeart/2008/layout/LinedList"/>
    <dgm:cxn modelId="{AE0F6528-8A00-4ADE-A19D-4B905FB66D18}" srcId="{BB990F50-73D5-41D8-B790-173F62E43384}" destId="{5DB17D70-C357-4B27-A2B2-3416C8D7C891}" srcOrd="3" destOrd="0" parTransId="{6F8A7254-A416-4A36-837C-019C80BE9752}" sibTransId="{65FE2C4C-0917-444C-8A0E-74749914BAD9}"/>
    <dgm:cxn modelId="{BC20DB19-B24D-4225-939A-317DD8493ADB}" srcId="{BB990F50-73D5-41D8-B790-173F62E43384}" destId="{E3FE9130-3B37-4D40-9101-449C7239F03D}" srcOrd="0" destOrd="0" parTransId="{812A21B1-EF3B-42FB-A518-A8C4BD0DC214}" sibTransId="{8428E97F-E494-4E54-B5AA-9AF8E5CEFD43}"/>
    <dgm:cxn modelId="{D1D5D66B-F4F6-41D0-B2A5-03CF7B76D0DD}" type="presOf" srcId="{5DB17D70-C357-4B27-A2B2-3416C8D7C891}" destId="{95F75B93-5B72-4F4E-989C-A334E8852E81}" srcOrd="0" destOrd="0" presId="urn:microsoft.com/office/officeart/2008/layout/LinedList"/>
    <dgm:cxn modelId="{702A98C0-9033-4CF8-A1A1-3A22067F7E0E}" type="presOf" srcId="{4D278A32-B23F-4F59-A63C-BFC70EB49E60}" destId="{E53C6758-BE34-4E57-9237-B9563E5F63CA}" srcOrd="0" destOrd="0" presId="urn:microsoft.com/office/officeart/2008/layout/LinedList"/>
    <dgm:cxn modelId="{CC0A574A-4EE6-4BAB-B57B-BE9F37694B6A}" type="presOf" srcId="{BB990F50-73D5-41D8-B790-173F62E43384}" destId="{C9E1A605-D10C-4ADB-861B-DA70463642DB}" srcOrd="0" destOrd="0" presId="urn:microsoft.com/office/officeart/2008/layout/LinedList"/>
    <dgm:cxn modelId="{72161D65-4C48-41E7-90F0-4A77C3E3FC4D}" srcId="{6600D348-A907-421A-9522-FAF03A611AB7}" destId="{BB990F50-73D5-41D8-B790-173F62E43384}" srcOrd="0" destOrd="0" parTransId="{B8E389AA-07E2-4918-A5E6-F108F9B0DAB3}" sibTransId="{A177388B-B145-416B-B5EA-EC72069FCE05}"/>
    <dgm:cxn modelId="{3F7EFD72-3604-4020-925D-BBF6E92E1668}" type="presOf" srcId="{6600D348-A907-421A-9522-FAF03A611AB7}" destId="{315E1D0E-CBAB-40C3-9932-57D31A7EFB34}" srcOrd="0" destOrd="0" presId="urn:microsoft.com/office/officeart/2008/layout/LinedList"/>
    <dgm:cxn modelId="{7E3F61DA-5F9B-4252-A0C0-0147CABFDAB5}" srcId="{BB990F50-73D5-41D8-B790-173F62E43384}" destId="{35EBA176-96DD-4932-971A-ADDFF7D66F4A}" srcOrd="2" destOrd="0" parTransId="{250E80FA-DD23-4350-86C8-76C6F42800EB}" sibTransId="{58DE8B87-A476-4DA5-AE93-31D056F7ADF5}"/>
    <dgm:cxn modelId="{93349F73-D2FD-4BFB-B301-13CB6A14B229}" type="presParOf" srcId="{315E1D0E-CBAB-40C3-9932-57D31A7EFB34}" destId="{499EA49C-A449-4FC2-9E26-865D9542F12C}" srcOrd="0" destOrd="0" presId="urn:microsoft.com/office/officeart/2008/layout/LinedList"/>
    <dgm:cxn modelId="{73795DC8-9057-437A-9CC3-A752264C38C6}" type="presParOf" srcId="{315E1D0E-CBAB-40C3-9932-57D31A7EFB34}" destId="{4A3A3EFF-E42D-472A-923F-6C02BD6356D8}" srcOrd="1" destOrd="0" presId="urn:microsoft.com/office/officeart/2008/layout/LinedList"/>
    <dgm:cxn modelId="{5E20E46F-386C-47AF-B37A-51769254079F}" type="presParOf" srcId="{4A3A3EFF-E42D-472A-923F-6C02BD6356D8}" destId="{C9E1A605-D10C-4ADB-861B-DA70463642DB}" srcOrd="0" destOrd="0" presId="urn:microsoft.com/office/officeart/2008/layout/LinedList"/>
    <dgm:cxn modelId="{CB1B2FD0-AE3D-4D4E-9F8A-1B973AD88DF5}" type="presParOf" srcId="{4A3A3EFF-E42D-472A-923F-6C02BD6356D8}" destId="{047D97A7-1EB0-478E-8A29-42F93ABA1385}" srcOrd="1" destOrd="0" presId="urn:microsoft.com/office/officeart/2008/layout/LinedList"/>
    <dgm:cxn modelId="{35C463E9-F8E3-404C-A006-7D2EB1DF5465}" type="presParOf" srcId="{047D97A7-1EB0-478E-8A29-42F93ABA1385}" destId="{196E8A10-8469-4F34-8276-C0AF65FE8336}" srcOrd="0" destOrd="0" presId="urn:microsoft.com/office/officeart/2008/layout/LinedList"/>
    <dgm:cxn modelId="{2A412A8B-58D6-41E9-BC62-2FBD0E7935A0}" type="presParOf" srcId="{047D97A7-1EB0-478E-8A29-42F93ABA1385}" destId="{6B4DCA4F-60F4-4280-A70C-2B7423F9BAB9}" srcOrd="1" destOrd="0" presId="urn:microsoft.com/office/officeart/2008/layout/LinedList"/>
    <dgm:cxn modelId="{C57F3C1D-7A14-44E2-A07E-9FFC109029F0}" type="presParOf" srcId="{6B4DCA4F-60F4-4280-A70C-2B7423F9BAB9}" destId="{23A9EA2F-091F-4AAF-9153-B4B2E5C3C391}" srcOrd="0" destOrd="0" presId="urn:microsoft.com/office/officeart/2008/layout/LinedList"/>
    <dgm:cxn modelId="{D49509B5-1021-4270-8FE8-3F091D6B95AE}" type="presParOf" srcId="{6B4DCA4F-60F4-4280-A70C-2B7423F9BAB9}" destId="{0BF5A2B5-C1C9-4AF2-853A-664C9648D40B}" srcOrd="1" destOrd="0" presId="urn:microsoft.com/office/officeart/2008/layout/LinedList"/>
    <dgm:cxn modelId="{4473451A-421E-4DDC-A930-BC9E5115433C}" type="presParOf" srcId="{6B4DCA4F-60F4-4280-A70C-2B7423F9BAB9}" destId="{FE1624B1-6C78-4849-A554-5CED5F1CF429}" srcOrd="2" destOrd="0" presId="urn:microsoft.com/office/officeart/2008/layout/LinedList"/>
    <dgm:cxn modelId="{06BD4FC6-386B-4F49-B281-4B7805AC3894}" type="presParOf" srcId="{047D97A7-1EB0-478E-8A29-42F93ABA1385}" destId="{F6D41442-BB40-426F-8719-3B87CB010480}" srcOrd="2" destOrd="0" presId="urn:microsoft.com/office/officeart/2008/layout/LinedList"/>
    <dgm:cxn modelId="{F41ACD7E-C104-409B-BC08-8F05CA07F368}" type="presParOf" srcId="{047D97A7-1EB0-478E-8A29-42F93ABA1385}" destId="{22727AFC-CDE3-4910-A2BE-EE844905F988}" srcOrd="3" destOrd="0" presId="urn:microsoft.com/office/officeart/2008/layout/LinedList"/>
    <dgm:cxn modelId="{9CC396EA-BEB4-47E0-8065-627935C69B84}" type="presParOf" srcId="{047D97A7-1EB0-478E-8A29-42F93ABA1385}" destId="{2FC674A3-3DF0-46C5-B651-76DFBACA89C1}" srcOrd="4" destOrd="0" presId="urn:microsoft.com/office/officeart/2008/layout/LinedList"/>
    <dgm:cxn modelId="{10DB8FA0-978E-48E9-8985-AD8CDBB02B45}" type="presParOf" srcId="{2FC674A3-3DF0-46C5-B651-76DFBACA89C1}" destId="{6E680A14-8DF3-4BAA-A19B-30A4C4C63567}" srcOrd="0" destOrd="0" presId="urn:microsoft.com/office/officeart/2008/layout/LinedList"/>
    <dgm:cxn modelId="{F194203A-95C2-4D7C-A9E2-4201E34AC6F7}" type="presParOf" srcId="{2FC674A3-3DF0-46C5-B651-76DFBACA89C1}" destId="{E53C6758-BE34-4E57-9237-B9563E5F63CA}" srcOrd="1" destOrd="0" presId="urn:microsoft.com/office/officeart/2008/layout/LinedList"/>
    <dgm:cxn modelId="{E23D7536-8E91-486D-98E2-47A4AAD6D845}" type="presParOf" srcId="{2FC674A3-3DF0-46C5-B651-76DFBACA89C1}" destId="{6F279791-E10A-4FC9-8EAF-8A2EC967D802}" srcOrd="2" destOrd="0" presId="urn:microsoft.com/office/officeart/2008/layout/LinedList"/>
    <dgm:cxn modelId="{E33B55DB-883B-46F9-8C8D-DB9A0C51790F}" type="presParOf" srcId="{047D97A7-1EB0-478E-8A29-42F93ABA1385}" destId="{EE40F222-F038-4F31-9A23-86B21D7B4545}" srcOrd="5" destOrd="0" presId="urn:microsoft.com/office/officeart/2008/layout/LinedList"/>
    <dgm:cxn modelId="{8028EFEC-A32A-466F-9C16-E8DE7EDEB9CD}" type="presParOf" srcId="{047D97A7-1EB0-478E-8A29-42F93ABA1385}" destId="{B394704D-9B4B-45FC-AB03-B27B57F3C4D0}" srcOrd="6" destOrd="0" presId="urn:microsoft.com/office/officeart/2008/layout/LinedList"/>
    <dgm:cxn modelId="{BBF3E728-DADD-41FE-BDE8-285D93E15B0E}" type="presParOf" srcId="{047D97A7-1EB0-478E-8A29-42F93ABA1385}" destId="{A4325488-41AB-4666-BA87-03210BB01548}" srcOrd="7" destOrd="0" presId="urn:microsoft.com/office/officeart/2008/layout/LinedList"/>
    <dgm:cxn modelId="{7E535D63-40EE-4BE4-8E80-906C48682A27}" type="presParOf" srcId="{A4325488-41AB-4666-BA87-03210BB01548}" destId="{850D30AD-E1F4-4AF5-9A43-85074D2CE9AD}" srcOrd="0" destOrd="0" presId="urn:microsoft.com/office/officeart/2008/layout/LinedList"/>
    <dgm:cxn modelId="{D5C53A9C-307D-486B-A99C-95CC9A0C8138}" type="presParOf" srcId="{A4325488-41AB-4666-BA87-03210BB01548}" destId="{E07D3460-1BD1-44FC-96AD-BC0F41EBEC54}" srcOrd="1" destOrd="0" presId="urn:microsoft.com/office/officeart/2008/layout/LinedList"/>
    <dgm:cxn modelId="{3B73F5EF-8198-4E02-8651-B325986D8AA1}" type="presParOf" srcId="{A4325488-41AB-4666-BA87-03210BB01548}" destId="{97CF5EF3-64C4-44FC-82AD-0DD212B98D90}" srcOrd="2" destOrd="0" presId="urn:microsoft.com/office/officeart/2008/layout/LinedList"/>
    <dgm:cxn modelId="{D624AB67-58B2-4AEF-95F8-1597BF6A4B4F}" type="presParOf" srcId="{047D97A7-1EB0-478E-8A29-42F93ABA1385}" destId="{850AD02A-9F01-49D0-8060-4CFEBFF02828}" srcOrd="8" destOrd="0" presId="urn:microsoft.com/office/officeart/2008/layout/LinedList"/>
    <dgm:cxn modelId="{37DD35D9-ED55-4A26-8BD0-22BD6B12762B}" type="presParOf" srcId="{047D97A7-1EB0-478E-8A29-42F93ABA1385}" destId="{EC2D5D66-BDEA-406A-B6C5-6ECCB9E5330F}" srcOrd="9" destOrd="0" presId="urn:microsoft.com/office/officeart/2008/layout/LinedList"/>
    <dgm:cxn modelId="{A22B07FE-1555-4652-89DE-2512036AA9D3}" type="presParOf" srcId="{047D97A7-1EB0-478E-8A29-42F93ABA1385}" destId="{F263CA33-793A-4809-8940-3D50B454A908}" srcOrd="10" destOrd="0" presId="urn:microsoft.com/office/officeart/2008/layout/LinedList"/>
    <dgm:cxn modelId="{CD1416BC-A0B6-46DD-9649-5AD5ED855B76}" type="presParOf" srcId="{F263CA33-793A-4809-8940-3D50B454A908}" destId="{FA05F38B-A04E-4B12-B01D-0470E37A8375}" srcOrd="0" destOrd="0" presId="urn:microsoft.com/office/officeart/2008/layout/LinedList"/>
    <dgm:cxn modelId="{7E4E1762-77EC-4D45-BC94-77A0ABD23B5B}" type="presParOf" srcId="{F263CA33-793A-4809-8940-3D50B454A908}" destId="{95F75B93-5B72-4F4E-989C-A334E8852E81}" srcOrd="1" destOrd="0" presId="urn:microsoft.com/office/officeart/2008/layout/LinedList"/>
    <dgm:cxn modelId="{3DA7D2D2-0A2C-4B81-B201-3A0291117EC6}" type="presParOf" srcId="{F263CA33-793A-4809-8940-3D50B454A908}" destId="{21907AD7-F76D-43E5-BE9E-7435F1FDC7CC}" srcOrd="2" destOrd="0" presId="urn:microsoft.com/office/officeart/2008/layout/LinedList"/>
    <dgm:cxn modelId="{1CBA7374-DB4C-40D9-9E25-2C4267D59798}" type="presParOf" srcId="{047D97A7-1EB0-478E-8A29-42F93ABA1385}" destId="{448A2A7C-668B-4D08-8C34-471828041428}" srcOrd="11" destOrd="0" presId="urn:microsoft.com/office/officeart/2008/layout/LinedList"/>
    <dgm:cxn modelId="{1A8AC5D1-D959-434F-9D84-C8436C5B2B40}" type="presParOf" srcId="{047D97A7-1EB0-478E-8A29-42F93ABA1385}" destId="{6B51426F-7F7E-4A91-A1F9-861571FBBF2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BEA297-A323-4C17-A5D0-3B8518F34A14}" type="doc">
      <dgm:prSet loTypeId="urn:microsoft.com/office/officeart/2008/layout/RadialCluster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3F224C3-571B-4DA6-94FF-7747922D447C}">
      <dgm:prSet phldrT="[Texto]"/>
      <dgm:spPr/>
      <dgm:t>
        <a:bodyPr/>
        <a:lstStyle/>
        <a:p>
          <a:r>
            <a:rPr lang="es-419" dirty="0" smtClean="0"/>
            <a:t>Herramientas</a:t>
          </a:r>
          <a:endParaRPr lang="es-ES" dirty="0"/>
        </a:p>
      </dgm:t>
    </dgm:pt>
    <dgm:pt modelId="{C3D15F6A-FF0E-48B0-9D46-BD19C7A12250}" type="parTrans" cxnId="{E503BE2D-B064-4DF7-8E2C-31E0303463FC}">
      <dgm:prSet/>
      <dgm:spPr/>
      <dgm:t>
        <a:bodyPr/>
        <a:lstStyle/>
        <a:p>
          <a:endParaRPr lang="es-ES"/>
        </a:p>
      </dgm:t>
    </dgm:pt>
    <dgm:pt modelId="{B7F1BF10-D193-4B24-9DDC-2738742D80F7}" type="sibTrans" cxnId="{E503BE2D-B064-4DF7-8E2C-31E0303463FC}">
      <dgm:prSet/>
      <dgm:spPr/>
      <dgm:t>
        <a:bodyPr/>
        <a:lstStyle/>
        <a:p>
          <a:endParaRPr lang="es-ES"/>
        </a:p>
      </dgm:t>
    </dgm:pt>
    <dgm:pt modelId="{E3725A58-C00D-4BF0-9B4E-C39A654F45E6}">
      <dgm:prSet phldrT="[Texto]"/>
      <dgm:spPr/>
      <dgm:t>
        <a:bodyPr/>
        <a:lstStyle/>
        <a:p>
          <a:r>
            <a:rPr lang="es-419" dirty="0" smtClean="0"/>
            <a:t>Encuestas</a:t>
          </a:r>
          <a:r>
            <a:rPr lang="es-UY" dirty="0" smtClean="0"/>
            <a:t> de satisfacción</a:t>
          </a:r>
          <a:endParaRPr lang="es-ES" dirty="0"/>
        </a:p>
      </dgm:t>
    </dgm:pt>
    <dgm:pt modelId="{C66164F5-7103-4012-9C25-CE30C6876DF6}" type="parTrans" cxnId="{EF094DC4-F9E3-4B8F-979F-E36591BF8BF6}">
      <dgm:prSet/>
      <dgm:spPr/>
      <dgm:t>
        <a:bodyPr/>
        <a:lstStyle/>
        <a:p>
          <a:endParaRPr lang="es-ES"/>
        </a:p>
      </dgm:t>
    </dgm:pt>
    <dgm:pt modelId="{D078CF9B-451B-4599-8E28-7C5460198281}" type="sibTrans" cxnId="{EF094DC4-F9E3-4B8F-979F-E36591BF8BF6}">
      <dgm:prSet/>
      <dgm:spPr/>
      <dgm:t>
        <a:bodyPr/>
        <a:lstStyle/>
        <a:p>
          <a:endParaRPr lang="es-ES"/>
        </a:p>
      </dgm:t>
    </dgm:pt>
    <dgm:pt modelId="{03E5B9BE-8C5C-4688-B818-621CFB60D5EB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</a:rPr>
            <a:t>Entrevistas</a:t>
          </a:r>
          <a:endParaRPr lang="es-ES" dirty="0">
            <a:solidFill>
              <a:schemeClr val="tx1"/>
            </a:solidFill>
          </a:endParaRPr>
        </a:p>
      </dgm:t>
    </dgm:pt>
    <dgm:pt modelId="{18496E5A-EECE-45B5-AAAD-9ECF4CB7A960}" type="parTrans" cxnId="{08089FA2-825C-4EEC-BFCC-F4EC60BF8837}">
      <dgm:prSet/>
      <dgm:spPr/>
      <dgm:t>
        <a:bodyPr/>
        <a:lstStyle/>
        <a:p>
          <a:endParaRPr lang="es-ES"/>
        </a:p>
      </dgm:t>
    </dgm:pt>
    <dgm:pt modelId="{090D117B-BB8B-4298-AD3A-6CFB3C5B6677}" type="sibTrans" cxnId="{08089FA2-825C-4EEC-BFCC-F4EC60BF8837}">
      <dgm:prSet/>
      <dgm:spPr/>
      <dgm:t>
        <a:bodyPr/>
        <a:lstStyle/>
        <a:p>
          <a:endParaRPr lang="es-ES"/>
        </a:p>
      </dgm:t>
    </dgm:pt>
    <dgm:pt modelId="{CECA6361-2C22-4AFB-87B0-1A6198295662}">
      <dgm:prSet custT="1"/>
      <dgm:spPr/>
      <dgm:t>
        <a:bodyPr/>
        <a:lstStyle/>
        <a:p>
          <a:r>
            <a:rPr lang="es-419" sz="2000" dirty="0" smtClean="0">
              <a:solidFill>
                <a:schemeClr val="bg1"/>
              </a:solidFill>
            </a:rPr>
            <a:t>Análisis</a:t>
          </a:r>
          <a:r>
            <a:rPr lang="es-UY" sz="2000" dirty="0" smtClean="0">
              <a:solidFill>
                <a:schemeClr val="bg1"/>
              </a:solidFill>
            </a:rPr>
            <a:t> de mercado</a:t>
          </a:r>
        </a:p>
      </dgm:t>
    </dgm:pt>
    <dgm:pt modelId="{181391FE-DB26-4189-8EF3-C59932D5B2F4}" type="parTrans" cxnId="{418EDFBE-6EB7-45FE-958A-0A12E8602BE2}">
      <dgm:prSet/>
      <dgm:spPr/>
      <dgm:t>
        <a:bodyPr/>
        <a:lstStyle/>
        <a:p>
          <a:endParaRPr lang="es-ES"/>
        </a:p>
      </dgm:t>
    </dgm:pt>
    <dgm:pt modelId="{6C330661-7421-42DB-89E4-FA4F4E3229D7}" type="sibTrans" cxnId="{418EDFBE-6EB7-45FE-958A-0A12E8602BE2}">
      <dgm:prSet/>
      <dgm:spPr/>
      <dgm:t>
        <a:bodyPr/>
        <a:lstStyle/>
        <a:p>
          <a:endParaRPr lang="es-ES"/>
        </a:p>
      </dgm:t>
    </dgm:pt>
    <dgm:pt modelId="{2F763F5B-B4D9-49C5-AEDF-18690CEDFB65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Felicitaciones y reconocimientos recibidos</a:t>
          </a:r>
        </a:p>
      </dgm:t>
    </dgm:pt>
    <dgm:pt modelId="{E840FB0F-3DE9-4655-89CD-440F459AC0C1}" type="parTrans" cxnId="{B25A2E9C-7DA3-469A-AFEF-A802085483F9}">
      <dgm:prSet/>
      <dgm:spPr/>
      <dgm:t>
        <a:bodyPr/>
        <a:lstStyle/>
        <a:p>
          <a:endParaRPr lang="es-ES"/>
        </a:p>
      </dgm:t>
    </dgm:pt>
    <dgm:pt modelId="{5991767F-4CD6-4E79-B796-9456F28F2777}" type="sibTrans" cxnId="{B25A2E9C-7DA3-469A-AFEF-A802085483F9}">
      <dgm:prSet/>
      <dgm:spPr/>
      <dgm:t>
        <a:bodyPr/>
        <a:lstStyle/>
        <a:p>
          <a:endParaRPr lang="es-ES"/>
        </a:p>
      </dgm:t>
    </dgm:pt>
    <dgm:pt modelId="{A051C78A-7DDE-474C-9750-ACA29A346593}">
      <dgm:prSet phldrT="[Texto]"/>
      <dgm:spPr/>
      <dgm:t>
        <a:bodyPr/>
        <a:lstStyle/>
        <a:p>
          <a:r>
            <a:rPr lang="es-419" dirty="0" smtClean="0"/>
            <a:t>Buzones  de quejas y sugerencias</a:t>
          </a:r>
          <a:endParaRPr lang="es-ES" dirty="0"/>
        </a:p>
      </dgm:t>
    </dgm:pt>
    <dgm:pt modelId="{7ED99833-4A33-4618-8580-4A6948C44460}" type="parTrans" cxnId="{0525AA60-B46C-4BF6-80C5-B98B5736CFE2}">
      <dgm:prSet/>
      <dgm:spPr/>
      <dgm:t>
        <a:bodyPr/>
        <a:lstStyle/>
        <a:p>
          <a:endParaRPr lang="es-ES"/>
        </a:p>
      </dgm:t>
    </dgm:pt>
    <dgm:pt modelId="{B166FA44-A98D-4296-A54B-14382772B81E}" type="sibTrans" cxnId="{0525AA60-B46C-4BF6-80C5-B98B5736CFE2}">
      <dgm:prSet/>
      <dgm:spPr/>
      <dgm:t>
        <a:bodyPr/>
        <a:lstStyle/>
        <a:p>
          <a:endParaRPr lang="es-ES"/>
        </a:p>
      </dgm:t>
    </dgm:pt>
    <dgm:pt modelId="{5F95C9F5-B148-49AE-AB06-FBE1F699EA38}" type="pres">
      <dgm:prSet presAssocID="{B7BEA297-A323-4C17-A5D0-3B8518F34A1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UY"/>
        </a:p>
      </dgm:t>
    </dgm:pt>
    <dgm:pt modelId="{2D8F45E0-4229-4DED-AAA7-4392DF1CF8A5}" type="pres">
      <dgm:prSet presAssocID="{73F224C3-571B-4DA6-94FF-7747922D447C}" presName="singleCycle" presStyleCnt="0"/>
      <dgm:spPr/>
    </dgm:pt>
    <dgm:pt modelId="{95651BE6-C532-4E6D-AB36-E6F0371AEF74}" type="pres">
      <dgm:prSet presAssocID="{73F224C3-571B-4DA6-94FF-7747922D447C}" presName="singleCenter" presStyleLbl="node1" presStyleIdx="0" presStyleCnt="6">
        <dgm:presLayoutVars>
          <dgm:chMax val="7"/>
          <dgm:chPref val="7"/>
        </dgm:presLayoutVars>
      </dgm:prSet>
      <dgm:spPr/>
      <dgm:t>
        <a:bodyPr/>
        <a:lstStyle/>
        <a:p>
          <a:endParaRPr lang="es-UY"/>
        </a:p>
      </dgm:t>
    </dgm:pt>
    <dgm:pt modelId="{5553804D-98CB-4C75-A559-992B93EE3916}" type="pres">
      <dgm:prSet presAssocID="{C66164F5-7103-4012-9C25-CE30C6876DF6}" presName="Name56" presStyleLbl="parChTrans1D2" presStyleIdx="0" presStyleCnt="5"/>
      <dgm:spPr/>
      <dgm:t>
        <a:bodyPr/>
        <a:lstStyle/>
        <a:p>
          <a:endParaRPr lang="es-UY"/>
        </a:p>
      </dgm:t>
    </dgm:pt>
    <dgm:pt modelId="{631A2761-E2D4-4971-A734-21F35CC3C70D}" type="pres">
      <dgm:prSet presAssocID="{E3725A58-C00D-4BF0-9B4E-C39A654F45E6}" presName="text0" presStyleLbl="node1" presStyleIdx="1" presStyleCnt="6" custScaleX="170158" custScaleY="9109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3FC4114D-9F0F-4F47-AFBD-F9475A8465BE}" type="pres">
      <dgm:prSet presAssocID="{181391FE-DB26-4189-8EF3-C59932D5B2F4}" presName="Name56" presStyleLbl="parChTrans1D2" presStyleIdx="1" presStyleCnt="5"/>
      <dgm:spPr/>
      <dgm:t>
        <a:bodyPr/>
        <a:lstStyle/>
        <a:p>
          <a:endParaRPr lang="es-UY"/>
        </a:p>
      </dgm:t>
    </dgm:pt>
    <dgm:pt modelId="{CAC87610-5BB2-4AE4-8EDB-EF88F1CB102D}" type="pres">
      <dgm:prSet presAssocID="{CECA6361-2C22-4AFB-87B0-1A6198295662}" presName="text0" presStyleLbl="node1" presStyleIdx="2" presStyleCnt="6" custScaleX="170158" custScaleY="9109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B3C9C169-AECA-493B-9342-FC9DBB057C40}" type="pres">
      <dgm:prSet presAssocID="{E840FB0F-3DE9-4655-89CD-440F459AC0C1}" presName="Name56" presStyleLbl="parChTrans1D2" presStyleIdx="2" presStyleCnt="5"/>
      <dgm:spPr/>
      <dgm:t>
        <a:bodyPr/>
        <a:lstStyle/>
        <a:p>
          <a:endParaRPr lang="es-UY"/>
        </a:p>
      </dgm:t>
    </dgm:pt>
    <dgm:pt modelId="{889DAC88-B0DF-4101-8BD0-D4E7E355E219}" type="pres">
      <dgm:prSet presAssocID="{2F763F5B-B4D9-49C5-AEDF-18690CEDFB65}" presName="text0" presStyleLbl="node1" presStyleIdx="3" presStyleCnt="6" custScaleX="170158" custScaleY="9109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E037700-B41E-4A2D-B512-63C186BC87FD}" type="pres">
      <dgm:prSet presAssocID="{18496E5A-EECE-45B5-AAAD-9ECF4CB7A960}" presName="Name56" presStyleLbl="parChTrans1D2" presStyleIdx="3" presStyleCnt="5"/>
      <dgm:spPr/>
      <dgm:t>
        <a:bodyPr/>
        <a:lstStyle/>
        <a:p>
          <a:endParaRPr lang="es-UY"/>
        </a:p>
      </dgm:t>
    </dgm:pt>
    <dgm:pt modelId="{156E80CD-F315-4318-B626-5FDCDB1E15F4}" type="pres">
      <dgm:prSet presAssocID="{03E5B9BE-8C5C-4688-B818-621CFB60D5EB}" presName="text0" presStyleLbl="node1" presStyleIdx="4" presStyleCnt="6" custScaleX="170158" custScaleY="910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617D9E-E533-4A96-B03C-09F8449646F1}" type="pres">
      <dgm:prSet presAssocID="{7ED99833-4A33-4618-8580-4A6948C44460}" presName="Name56" presStyleLbl="parChTrans1D2" presStyleIdx="4" presStyleCnt="5"/>
      <dgm:spPr/>
      <dgm:t>
        <a:bodyPr/>
        <a:lstStyle/>
        <a:p>
          <a:endParaRPr lang="es-UY"/>
        </a:p>
      </dgm:t>
    </dgm:pt>
    <dgm:pt modelId="{62E600D7-A6A2-4708-A30B-6C90FD688572}" type="pres">
      <dgm:prSet presAssocID="{A051C78A-7DDE-474C-9750-ACA29A346593}" presName="text0" presStyleLbl="node1" presStyleIdx="5" presStyleCnt="6" custScaleX="177166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49631138-C4F8-42FE-9E09-EF83FABB3897}" type="presOf" srcId="{E840FB0F-3DE9-4655-89CD-440F459AC0C1}" destId="{B3C9C169-AECA-493B-9342-FC9DBB057C40}" srcOrd="0" destOrd="0" presId="urn:microsoft.com/office/officeart/2008/layout/RadialCluster"/>
    <dgm:cxn modelId="{418EDFBE-6EB7-45FE-958A-0A12E8602BE2}" srcId="{73F224C3-571B-4DA6-94FF-7747922D447C}" destId="{CECA6361-2C22-4AFB-87B0-1A6198295662}" srcOrd="1" destOrd="0" parTransId="{181391FE-DB26-4189-8EF3-C59932D5B2F4}" sibTransId="{6C330661-7421-42DB-89E4-FA4F4E3229D7}"/>
    <dgm:cxn modelId="{62478EEC-B99A-41E1-BDED-CA745ED45CAE}" type="presOf" srcId="{2F763F5B-B4D9-49C5-AEDF-18690CEDFB65}" destId="{889DAC88-B0DF-4101-8BD0-D4E7E355E219}" srcOrd="0" destOrd="0" presId="urn:microsoft.com/office/officeart/2008/layout/RadialCluster"/>
    <dgm:cxn modelId="{EF094DC4-F9E3-4B8F-979F-E36591BF8BF6}" srcId="{73F224C3-571B-4DA6-94FF-7747922D447C}" destId="{E3725A58-C00D-4BF0-9B4E-C39A654F45E6}" srcOrd="0" destOrd="0" parTransId="{C66164F5-7103-4012-9C25-CE30C6876DF6}" sibTransId="{D078CF9B-451B-4599-8E28-7C5460198281}"/>
    <dgm:cxn modelId="{D1787E2F-9997-460A-B953-D1D3CBB3506F}" type="presOf" srcId="{7ED99833-4A33-4618-8580-4A6948C44460}" destId="{49617D9E-E533-4A96-B03C-09F8449646F1}" srcOrd="0" destOrd="0" presId="urn:microsoft.com/office/officeart/2008/layout/RadialCluster"/>
    <dgm:cxn modelId="{93FC6BE9-035A-426E-8F36-E62CD23B4660}" type="presOf" srcId="{181391FE-DB26-4189-8EF3-C59932D5B2F4}" destId="{3FC4114D-9F0F-4F47-AFBD-F9475A8465BE}" srcOrd="0" destOrd="0" presId="urn:microsoft.com/office/officeart/2008/layout/RadialCluster"/>
    <dgm:cxn modelId="{F0AD8BC4-3F9C-4226-83B7-E2BCB64D578B}" type="presOf" srcId="{73F224C3-571B-4DA6-94FF-7747922D447C}" destId="{95651BE6-C532-4E6D-AB36-E6F0371AEF74}" srcOrd="0" destOrd="0" presId="urn:microsoft.com/office/officeart/2008/layout/RadialCluster"/>
    <dgm:cxn modelId="{08089FA2-825C-4EEC-BFCC-F4EC60BF8837}" srcId="{73F224C3-571B-4DA6-94FF-7747922D447C}" destId="{03E5B9BE-8C5C-4688-B818-621CFB60D5EB}" srcOrd="3" destOrd="0" parTransId="{18496E5A-EECE-45B5-AAAD-9ECF4CB7A960}" sibTransId="{090D117B-BB8B-4298-AD3A-6CFB3C5B6677}"/>
    <dgm:cxn modelId="{3FF2F2B1-51CC-46BE-B009-C2BFDF3333ED}" type="presOf" srcId="{18496E5A-EECE-45B5-AAAD-9ECF4CB7A960}" destId="{DE037700-B41E-4A2D-B512-63C186BC87FD}" srcOrd="0" destOrd="0" presId="urn:microsoft.com/office/officeart/2008/layout/RadialCluster"/>
    <dgm:cxn modelId="{32B5E54D-B1D6-4C35-B18D-B08F64A0C4DB}" type="presOf" srcId="{A051C78A-7DDE-474C-9750-ACA29A346593}" destId="{62E600D7-A6A2-4708-A30B-6C90FD688572}" srcOrd="0" destOrd="0" presId="urn:microsoft.com/office/officeart/2008/layout/RadialCluster"/>
    <dgm:cxn modelId="{B25A2E9C-7DA3-469A-AFEF-A802085483F9}" srcId="{73F224C3-571B-4DA6-94FF-7747922D447C}" destId="{2F763F5B-B4D9-49C5-AEDF-18690CEDFB65}" srcOrd="2" destOrd="0" parTransId="{E840FB0F-3DE9-4655-89CD-440F459AC0C1}" sibTransId="{5991767F-4CD6-4E79-B796-9456F28F2777}"/>
    <dgm:cxn modelId="{BE182FDB-8A74-4758-A66F-8DC6AC084B74}" type="presOf" srcId="{CECA6361-2C22-4AFB-87B0-1A6198295662}" destId="{CAC87610-5BB2-4AE4-8EDB-EF88F1CB102D}" srcOrd="0" destOrd="0" presId="urn:microsoft.com/office/officeart/2008/layout/RadialCluster"/>
    <dgm:cxn modelId="{3A7A4265-1F2A-4F3E-8D8D-188C73159462}" type="presOf" srcId="{C66164F5-7103-4012-9C25-CE30C6876DF6}" destId="{5553804D-98CB-4C75-A559-992B93EE3916}" srcOrd="0" destOrd="0" presId="urn:microsoft.com/office/officeart/2008/layout/RadialCluster"/>
    <dgm:cxn modelId="{0525AA60-B46C-4BF6-80C5-B98B5736CFE2}" srcId="{73F224C3-571B-4DA6-94FF-7747922D447C}" destId="{A051C78A-7DDE-474C-9750-ACA29A346593}" srcOrd="4" destOrd="0" parTransId="{7ED99833-4A33-4618-8580-4A6948C44460}" sibTransId="{B166FA44-A98D-4296-A54B-14382772B81E}"/>
    <dgm:cxn modelId="{E503BE2D-B064-4DF7-8E2C-31E0303463FC}" srcId="{B7BEA297-A323-4C17-A5D0-3B8518F34A14}" destId="{73F224C3-571B-4DA6-94FF-7747922D447C}" srcOrd="0" destOrd="0" parTransId="{C3D15F6A-FF0E-48B0-9D46-BD19C7A12250}" sibTransId="{B7F1BF10-D193-4B24-9DDC-2738742D80F7}"/>
    <dgm:cxn modelId="{D877AFB4-33E1-47A3-BCBB-F30B867720CA}" type="presOf" srcId="{E3725A58-C00D-4BF0-9B4E-C39A654F45E6}" destId="{631A2761-E2D4-4971-A734-21F35CC3C70D}" srcOrd="0" destOrd="0" presId="urn:microsoft.com/office/officeart/2008/layout/RadialCluster"/>
    <dgm:cxn modelId="{1654DF1A-2F8D-4E71-8734-D4115C461941}" type="presOf" srcId="{03E5B9BE-8C5C-4688-B818-621CFB60D5EB}" destId="{156E80CD-F315-4318-B626-5FDCDB1E15F4}" srcOrd="0" destOrd="0" presId="urn:microsoft.com/office/officeart/2008/layout/RadialCluster"/>
    <dgm:cxn modelId="{4018C4CD-7148-436E-8CE2-0DD1B15A4E54}" type="presOf" srcId="{B7BEA297-A323-4C17-A5D0-3B8518F34A14}" destId="{5F95C9F5-B148-49AE-AB06-FBE1F699EA38}" srcOrd="0" destOrd="0" presId="urn:microsoft.com/office/officeart/2008/layout/RadialCluster"/>
    <dgm:cxn modelId="{866B6796-2039-47CF-8E64-08F8773475A6}" type="presParOf" srcId="{5F95C9F5-B148-49AE-AB06-FBE1F699EA38}" destId="{2D8F45E0-4229-4DED-AAA7-4392DF1CF8A5}" srcOrd="0" destOrd="0" presId="urn:microsoft.com/office/officeart/2008/layout/RadialCluster"/>
    <dgm:cxn modelId="{E8D2072D-A5DC-4C80-88DA-DC31587FB2FD}" type="presParOf" srcId="{2D8F45E0-4229-4DED-AAA7-4392DF1CF8A5}" destId="{95651BE6-C532-4E6D-AB36-E6F0371AEF74}" srcOrd="0" destOrd="0" presId="urn:microsoft.com/office/officeart/2008/layout/RadialCluster"/>
    <dgm:cxn modelId="{F1C29184-9C9B-4ED3-8845-356615E778A7}" type="presParOf" srcId="{2D8F45E0-4229-4DED-AAA7-4392DF1CF8A5}" destId="{5553804D-98CB-4C75-A559-992B93EE3916}" srcOrd="1" destOrd="0" presId="urn:microsoft.com/office/officeart/2008/layout/RadialCluster"/>
    <dgm:cxn modelId="{B1661862-EB2C-4BA4-85C7-56EAEB5A8CD2}" type="presParOf" srcId="{2D8F45E0-4229-4DED-AAA7-4392DF1CF8A5}" destId="{631A2761-E2D4-4971-A734-21F35CC3C70D}" srcOrd="2" destOrd="0" presId="urn:microsoft.com/office/officeart/2008/layout/RadialCluster"/>
    <dgm:cxn modelId="{FDC938C7-FE0F-498A-B2C3-C03BA250A79E}" type="presParOf" srcId="{2D8F45E0-4229-4DED-AAA7-4392DF1CF8A5}" destId="{3FC4114D-9F0F-4F47-AFBD-F9475A8465BE}" srcOrd="3" destOrd="0" presId="urn:microsoft.com/office/officeart/2008/layout/RadialCluster"/>
    <dgm:cxn modelId="{63DF196D-2CF9-4EC5-A81E-6265F84AEAF1}" type="presParOf" srcId="{2D8F45E0-4229-4DED-AAA7-4392DF1CF8A5}" destId="{CAC87610-5BB2-4AE4-8EDB-EF88F1CB102D}" srcOrd="4" destOrd="0" presId="urn:microsoft.com/office/officeart/2008/layout/RadialCluster"/>
    <dgm:cxn modelId="{168E9AB6-E53C-49CE-8AC0-ED4D3F98ABF4}" type="presParOf" srcId="{2D8F45E0-4229-4DED-AAA7-4392DF1CF8A5}" destId="{B3C9C169-AECA-493B-9342-FC9DBB057C40}" srcOrd="5" destOrd="0" presId="urn:microsoft.com/office/officeart/2008/layout/RadialCluster"/>
    <dgm:cxn modelId="{E7DE07D1-F9F6-447E-8C08-238FE5C16500}" type="presParOf" srcId="{2D8F45E0-4229-4DED-AAA7-4392DF1CF8A5}" destId="{889DAC88-B0DF-4101-8BD0-D4E7E355E219}" srcOrd="6" destOrd="0" presId="urn:microsoft.com/office/officeart/2008/layout/RadialCluster"/>
    <dgm:cxn modelId="{417C361D-3185-4460-9399-4F23126CBE03}" type="presParOf" srcId="{2D8F45E0-4229-4DED-AAA7-4392DF1CF8A5}" destId="{DE037700-B41E-4A2D-B512-63C186BC87FD}" srcOrd="7" destOrd="0" presId="urn:microsoft.com/office/officeart/2008/layout/RadialCluster"/>
    <dgm:cxn modelId="{23291C67-05A8-4DEE-919C-A9E8FC7B2AA8}" type="presParOf" srcId="{2D8F45E0-4229-4DED-AAA7-4392DF1CF8A5}" destId="{156E80CD-F315-4318-B626-5FDCDB1E15F4}" srcOrd="8" destOrd="0" presId="urn:microsoft.com/office/officeart/2008/layout/RadialCluster"/>
    <dgm:cxn modelId="{5F5FFA9F-9C9E-4EFE-9E59-90BB6173A396}" type="presParOf" srcId="{2D8F45E0-4229-4DED-AAA7-4392DF1CF8A5}" destId="{49617D9E-E533-4A96-B03C-09F8449646F1}" srcOrd="9" destOrd="0" presId="urn:microsoft.com/office/officeart/2008/layout/RadialCluster"/>
    <dgm:cxn modelId="{9DDCF8DC-D1D0-49F1-9B4B-B9231593E91B}" type="presParOf" srcId="{2D8F45E0-4229-4DED-AAA7-4392DF1CF8A5}" destId="{62E600D7-A6A2-4708-A30B-6C90FD688572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4BCD5-92E3-4872-98BA-FE9C5EFEFD10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6C444D0-9A91-4C52-9B85-6E7F44A657A4}">
      <dgm:prSet phldrT="[Texto]"/>
      <dgm:spPr/>
      <dgm:t>
        <a:bodyPr/>
        <a:lstStyle/>
        <a:p>
          <a:r>
            <a:rPr lang="es-UY" dirty="0" smtClean="0">
              <a:solidFill>
                <a:schemeClr val="bg1"/>
              </a:solidFill>
            </a:rPr>
            <a:t>la conformidad de los productos y servicios</a:t>
          </a:r>
          <a:endParaRPr lang="es-ES" dirty="0">
            <a:solidFill>
              <a:schemeClr val="bg1"/>
            </a:solidFill>
          </a:endParaRPr>
        </a:p>
      </dgm:t>
    </dgm:pt>
    <dgm:pt modelId="{77518246-F246-4BCE-996F-AAAF5580EE99}" type="parTrans" cxnId="{57332812-5918-4C07-8B54-41C7B90ED9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C680121-60B8-4C84-A1BA-808CD286C49C}" type="sibTrans" cxnId="{57332812-5918-4C07-8B54-41C7B90ED9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F704EF7-FE5A-4587-8A99-16366B395DF9}">
      <dgm:prSet phldrT="[Texto]" phldr="1"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3B1D18A-33DA-48DE-9635-24107ECA498D}" type="parTrans" cxnId="{F9C9FF4C-83F7-45DC-9B2D-7D75C95F0FC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6443FC8-F095-4AD4-830C-30ABE979D491}" type="sibTrans" cxnId="{F9C9FF4C-83F7-45DC-9B2D-7D75C95F0FC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F9A63EC-9D76-4518-8A53-293C8B8CFE28}">
      <dgm:prSet phldrT="[Texto]" phldr="1"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BCD2EA5-C29E-418E-8FB8-F8D035F435B3}" type="parTrans" cxnId="{7C609BF8-7A23-4286-A05E-CC18458725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F99073F-46BF-4362-8F3E-5B7CF989413C}" type="sibTrans" cxnId="{7C609BF8-7A23-4286-A05E-CC18458725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CB7C52D-2D06-4B83-8F06-3A948FA8FAEA}">
      <dgm:prSet/>
      <dgm:spPr/>
      <dgm:t>
        <a:bodyPr/>
        <a:lstStyle/>
        <a:p>
          <a:r>
            <a:rPr lang="es-UY" dirty="0" smtClean="0">
              <a:solidFill>
                <a:schemeClr val="bg1"/>
              </a:solidFill>
            </a:rPr>
            <a:t>el grado de satisfacción del cliente</a:t>
          </a:r>
        </a:p>
      </dgm:t>
    </dgm:pt>
    <dgm:pt modelId="{5B45EBA1-95E6-4CB5-819B-46DDD87E1FFE}" type="parTrans" cxnId="{30690D70-D2B8-4385-AF77-0A0EC8A5EF8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1CCCF82-EABB-469F-8395-080BA9883E7E}" type="sibTrans" cxnId="{30690D70-D2B8-4385-AF77-0A0EC8A5EF8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B4866DB-9527-41D8-AA11-9E2859BE2B20}">
      <dgm:prSet/>
      <dgm:spPr/>
      <dgm:t>
        <a:bodyPr/>
        <a:lstStyle/>
        <a:p>
          <a:r>
            <a:rPr lang="es-UY" dirty="0" smtClean="0">
              <a:solidFill>
                <a:schemeClr val="bg1"/>
              </a:solidFill>
            </a:rPr>
            <a:t>el desempeño y la eficacia del sistema de gestión de la calidad</a:t>
          </a:r>
        </a:p>
      </dgm:t>
    </dgm:pt>
    <dgm:pt modelId="{844AC0DE-969D-4571-970A-FAFCC896E9E8}" type="parTrans" cxnId="{290367FA-9BAB-4E33-A242-0885ADC57EA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0D6E9D0-2667-4810-B4FC-C822A43264C8}" type="sibTrans" cxnId="{290367FA-9BAB-4E33-A242-0885ADC57EA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37AABB4-1B56-41E6-B66C-2D85844BD191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si lo planificado se ha implementado de forma eficaz</a:t>
          </a:r>
        </a:p>
      </dgm:t>
    </dgm:pt>
    <dgm:pt modelId="{3BC0F44E-A0DC-4814-8725-31611E4B7753}" type="parTrans" cxnId="{A7C2E5D9-157B-4845-8C51-3470970DB8D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3F70AA3-0C7B-4DAD-9B35-53BAA61826B8}" type="sibTrans" cxnId="{A7C2E5D9-157B-4845-8C51-3470970DB8D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D727D2-C14D-4BD8-885A-032A07BC75BE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la eficacia de las acciones tomadas para abordar los riesgos y oportunidades</a:t>
          </a:r>
        </a:p>
      </dgm:t>
    </dgm:pt>
    <dgm:pt modelId="{D993ED61-C24B-4D5F-B79F-CE9E895C7F8D}" type="parTrans" cxnId="{5F64689C-42E4-4A4E-AF17-DD708C98BB6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2CBD28-84A8-484D-924D-A10983ABB6D2}" type="sibTrans" cxnId="{5F64689C-42E4-4A4E-AF17-DD708C98BB6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5EFFA74-37FD-4507-AAB2-8EB318ABDFC9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el desempeño de los proveedores externos</a:t>
          </a:r>
        </a:p>
      </dgm:t>
    </dgm:pt>
    <dgm:pt modelId="{8D41534A-117A-45E2-9E72-36D6911DE553}" type="parTrans" cxnId="{CC411DB2-406F-4152-A6E3-2D4518AF351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22FA83B-E71B-4FF5-B9BF-C17C70048534}" type="sibTrans" cxnId="{CC411DB2-406F-4152-A6E3-2D4518AF351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4E43597-9CBF-46D3-A8CD-79E72F94B325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la necesidad de mejoras en el sistema de gestión de la calidad</a:t>
          </a:r>
          <a:endParaRPr lang="es-ES" dirty="0">
            <a:solidFill>
              <a:schemeClr val="tx1"/>
            </a:solidFill>
          </a:endParaRPr>
        </a:p>
      </dgm:t>
    </dgm:pt>
    <dgm:pt modelId="{C076EDE9-9731-4D99-BDA9-A563FF752033}" type="parTrans" cxnId="{36F17882-CD5A-4418-8D48-8F58F5B763B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9A3A3B6-DED0-447A-A580-914572F223FD}" type="sibTrans" cxnId="{36F17882-CD5A-4418-8D48-8F58F5B763B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0E64F07-D330-4FC8-9522-4553AE30C05D}" type="pres">
      <dgm:prSet presAssocID="{0914BCD5-92E3-4872-98BA-FE9C5EFEFD1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2FDFAAD-8C2D-4539-B658-7BB7B09018DA}" type="pres">
      <dgm:prSet presAssocID="{0914BCD5-92E3-4872-98BA-FE9C5EFEFD10}" presName="Name1" presStyleCnt="0"/>
      <dgm:spPr/>
    </dgm:pt>
    <dgm:pt modelId="{F452BE5D-76E1-4BB2-A95C-D4391ECB15B2}" type="pres">
      <dgm:prSet presAssocID="{0914BCD5-92E3-4872-98BA-FE9C5EFEFD10}" presName="cycle" presStyleCnt="0"/>
      <dgm:spPr/>
    </dgm:pt>
    <dgm:pt modelId="{2C7F9DC5-6EE0-49F6-9543-D6C8542E62C7}" type="pres">
      <dgm:prSet presAssocID="{0914BCD5-92E3-4872-98BA-FE9C5EFEFD10}" presName="srcNode" presStyleLbl="node1" presStyleIdx="0" presStyleCnt="7"/>
      <dgm:spPr/>
    </dgm:pt>
    <dgm:pt modelId="{B229DB33-2C12-4B1A-8B93-409811D577BE}" type="pres">
      <dgm:prSet presAssocID="{0914BCD5-92E3-4872-98BA-FE9C5EFEFD10}" presName="conn" presStyleLbl="parChTrans1D2" presStyleIdx="0" presStyleCnt="1"/>
      <dgm:spPr/>
      <dgm:t>
        <a:bodyPr/>
        <a:lstStyle/>
        <a:p>
          <a:endParaRPr lang="es-ES"/>
        </a:p>
      </dgm:t>
    </dgm:pt>
    <dgm:pt modelId="{01C0FBEB-FBED-4473-99CD-6F26C2555683}" type="pres">
      <dgm:prSet presAssocID="{0914BCD5-92E3-4872-98BA-FE9C5EFEFD10}" presName="extraNode" presStyleLbl="node1" presStyleIdx="0" presStyleCnt="7"/>
      <dgm:spPr/>
    </dgm:pt>
    <dgm:pt modelId="{24AFC4DE-A112-42DB-BF39-E1ADC635A4A3}" type="pres">
      <dgm:prSet presAssocID="{0914BCD5-92E3-4872-98BA-FE9C5EFEFD10}" presName="dstNode" presStyleLbl="node1" presStyleIdx="0" presStyleCnt="7"/>
      <dgm:spPr/>
    </dgm:pt>
    <dgm:pt modelId="{28C98FFA-326A-4168-BC88-ED9C60E01DC1}" type="pres">
      <dgm:prSet presAssocID="{56C444D0-9A91-4C52-9B85-6E7F44A657A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592B17-768C-4567-A9A9-659D39764EF0}" type="pres">
      <dgm:prSet presAssocID="{56C444D0-9A91-4C52-9B85-6E7F44A657A4}" presName="accent_1" presStyleCnt="0"/>
      <dgm:spPr/>
    </dgm:pt>
    <dgm:pt modelId="{E02E2074-DF62-4BD3-8E4B-4CE617F3489C}" type="pres">
      <dgm:prSet presAssocID="{56C444D0-9A91-4C52-9B85-6E7F44A657A4}" presName="accentRepeatNode" presStyleLbl="solidFgAcc1" presStyleIdx="0" presStyleCnt="7"/>
      <dgm:spPr/>
    </dgm:pt>
    <dgm:pt modelId="{E5439DAC-633C-4DD1-BCEB-F694FD0AD28E}" type="pres">
      <dgm:prSet presAssocID="{4CB7C52D-2D06-4B83-8F06-3A948FA8FAEA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29EA1A-8875-4FD0-830D-679B01A53BD1}" type="pres">
      <dgm:prSet presAssocID="{4CB7C52D-2D06-4B83-8F06-3A948FA8FAEA}" presName="accent_2" presStyleCnt="0"/>
      <dgm:spPr/>
    </dgm:pt>
    <dgm:pt modelId="{9BE8E2DD-9578-4149-B81E-0F37DBC634AC}" type="pres">
      <dgm:prSet presAssocID="{4CB7C52D-2D06-4B83-8F06-3A948FA8FAEA}" presName="accentRepeatNode" presStyleLbl="solidFgAcc1" presStyleIdx="1" presStyleCnt="7"/>
      <dgm:spPr/>
    </dgm:pt>
    <dgm:pt modelId="{5B80FF19-8C66-44BD-99F2-2993281F16C1}" type="pres">
      <dgm:prSet presAssocID="{9B4866DB-9527-41D8-AA11-9E2859BE2B2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B2B96-1724-4403-A534-C1626699FBA9}" type="pres">
      <dgm:prSet presAssocID="{9B4866DB-9527-41D8-AA11-9E2859BE2B20}" presName="accent_3" presStyleCnt="0"/>
      <dgm:spPr/>
    </dgm:pt>
    <dgm:pt modelId="{CCC42CDC-5C79-481A-A173-B9BF00156567}" type="pres">
      <dgm:prSet presAssocID="{9B4866DB-9527-41D8-AA11-9E2859BE2B20}" presName="accentRepeatNode" presStyleLbl="solidFgAcc1" presStyleIdx="2" presStyleCnt="7"/>
      <dgm:spPr/>
    </dgm:pt>
    <dgm:pt modelId="{E9C04A8A-9CE3-493C-89BB-2D0C3C454855}" type="pres">
      <dgm:prSet presAssocID="{537AABB4-1B56-41E6-B66C-2D85844BD19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EFFD10-07DE-4BC4-9BD9-00EDCE8DF57A}" type="pres">
      <dgm:prSet presAssocID="{537AABB4-1B56-41E6-B66C-2D85844BD191}" presName="accent_4" presStyleCnt="0"/>
      <dgm:spPr/>
    </dgm:pt>
    <dgm:pt modelId="{84C08290-F3C3-435D-BDED-BD50FF496286}" type="pres">
      <dgm:prSet presAssocID="{537AABB4-1B56-41E6-B66C-2D85844BD191}" presName="accentRepeatNode" presStyleLbl="solidFgAcc1" presStyleIdx="3" presStyleCnt="7"/>
      <dgm:spPr/>
    </dgm:pt>
    <dgm:pt modelId="{4B3E6480-81B2-4CE1-94EB-55340AFA44C8}" type="pres">
      <dgm:prSet presAssocID="{63D727D2-C14D-4BD8-885A-032A07BC75B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F5E7A2-5C9A-4842-AA28-946976CC01A3}" type="pres">
      <dgm:prSet presAssocID="{63D727D2-C14D-4BD8-885A-032A07BC75BE}" presName="accent_5" presStyleCnt="0"/>
      <dgm:spPr/>
    </dgm:pt>
    <dgm:pt modelId="{B2D81213-9570-45DE-AA7B-129DB57F5B3B}" type="pres">
      <dgm:prSet presAssocID="{63D727D2-C14D-4BD8-885A-032A07BC75BE}" presName="accentRepeatNode" presStyleLbl="solidFgAcc1" presStyleIdx="4" presStyleCnt="7"/>
      <dgm:spPr/>
    </dgm:pt>
    <dgm:pt modelId="{FBB8B60D-9792-4193-92DE-B5A8E22FE574}" type="pres">
      <dgm:prSet presAssocID="{E5EFFA74-37FD-4507-AAB2-8EB318ABDFC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EE6548-54E4-4CC5-BCB9-63E9A5D22415}" type="pres">
      <dgm:prSet presAssocID="{E5EFFA74-37FD-4507-AAB2-8EB318ABDFC9}" presName="accent_6" presStyleCnt="0"/>
      <dgm:spPr/>
    </dgm:pt>
    <dgm:pt modelId="{7F7E0E5B-81A8-4C50-8B17-83D70B09142A}" type="pres">
      <dgm:prSet presAssocID="{E5EFFA74-37FD-4507-AAB2-8EB318ABDFC9}" presName="accentRepeatNode" presStyleLbl="solidFgAcc1" presStyleIdx="5" presStyleCnt="7"/>
      <dgm:spPr/>
    </dgm:pt>
    <dgm:pt modelId="{4733973D-C456-4FE1-AF7A-A3FD12E91075}" type="pres">
      <dgm:prSet presAssocID="{E4E43597-9CBF-46D3-A8CD-79E72F94B325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B3DC11-A57C-44CC-AE41-EDC740F5E784}" type="pres">
      <dgm:prSet presAssocID="{E4E43597-9CBF-46D3-A8CD-79E72F94B325}" presName="accent_7" presStyleCnt="0"/>
      <dgm:spPr/>
    </dgm:pt>
    <dgm:pt modelId="{7C1C6C4D-216E-442E-8FDF-1DDAF259C830}" type="pres">
      <dgm:prSet presAssocID="{E4E43597-9CBF-46D3-A8CD-79E72F94B325}" presName="accentRepeatNode" presStyleLbl="solidFgAcc1" presStyleIdx="6" presStyleCnt="7"/>
      <dgm:spPr/>
    </dgm:pt>
  </dgm:ptLst>
  <dgm:cxnLst>
    <dgm:cxn modelId="{5F64689C-42E4-4A4E-AF17-DD708C98BB65}" srcId="{0914BCD5-92E3-4872-98BA-FE9C5EFEFD10}" destId="{63D727D2-C14D-4BD8-885A-032A07BC75BE}" srcOrd="4" destOrd="0" parTransId="{D993ED61-C24B-4D5F-B79F-CE9E895C7F8D}" sibTransId="{452CBD28-84A8-484D-924D-A10983ABB6D2}"/>
    <dgm:cxn modelId="{A2708374-A62A-4BFB-8FBC-9A3B1FDEFDF9}" type="presOf" srcId="{E5EFFA74-37FD-4507-AAB2-8EB318ABDFC9}" destId="{FBB8B60D-9792-4193-92DE-B5A8E22FE574}" srcOrd="0" destOrd="0" presId="urn:microsoft.com/office/officeart/2008/layout/VerticalCurvedList"/>
    <dgm:cxn modelId="{30690D70-D2B8-4385-AF77-0A0EC8A5EF85}" srcId="{0914BCD5-92E3-4872-98BA-FE9C5EFEFD10}" destId="{4CB7C52D-2D06-4B83-8F06-3A948FA8FAEA}" srcOrd="1" destOrd="0" parTransId="{5B45EBA1-95E6-4CB5-819B-46DDD87E1FFE}" sibTransId="{31CCCF82-EABB-469F-8395-080BA9883E7E}"/>
    <dgm:cxn modelId="{54E974F1-FAE4-4E2D-B7E0-2A78CC2AABCE}" type="presOf" srcId="{4CB7C52D-2D06-4B83-8F06-3A948FA8FAEA}" destId="{E5439DAC-633C-4DD1-BCEB-F694FD0AD28E}" srcOrd="0" destOrd="0" presId="urn:microsoft.com/office/officeart/2008/layout/VerticalCurvedList"/>
    <dgm:cxn modelId="{9A8FD018-5560-4914-AB8A-4CEC644A2019}" type="presOf" srcId="{7C680121-60B8-4C84-A1BA-808CD286C49C}" destId="{B229DB33-2C12-4B1A-8B93-409811D577BE}" srcOrd="0" destOrd="0" presId="urn:microsoft.com/office/officeart/2008/layout/VerticalCurvedList"/>
    <dgm:cxn modelId="{6EEAAAB1-9E12-4CFE-B8C9-4F82CA001487}" type="presOf" srcId="{E4E43597-9CBF-46D3-A8CD-79E72F94B325}" destId="{4733973D-C456-4FE1-AF7A-A3FD12E91075}" srcOrd="0" destOrd="0" presId="urn:microsoft.com/office/officeart/2008/layout/VerticalCurvedList"/>
    <dgm:cxn modelId="{032A6B54-A71B-4DDC-A57B-C90A63ECBF1F}" type="presOf" srcId="{537AABB4-1B56-41E6-B66C-2D85844BD191}" destId="{E9C04A8A-9CE3-493C-89BB-2D0C3C454855}" srcOrd="0" destOrd="0" presId="urn:microsoft.com/office/officeart/2008/layout/VerticalCurvedList"/>
    <dgm:cxn modelId="{A7C2E5D9-157B-4845-8C51-3470970DB8D0}" srcId="{0914BCD5-92E3-4872-98BA-FE9C5EFEFD10}" destId="{537AABB4-1B56-41E6-B66C-2D85844BD191}" srcOrd="3" destOrd="0" parTransId="{3BC0F44E-A0DC-4814-8725-31611E4B7753}" sibTransId="{73F70AA3-0C7B-4DAD-9B35-53BAA61826B8}"/>
    <dgm:cxn modelId="{F9C9FF4C-83F7-45DC-9B2D-7D75C95F0FCB}" srcId="{0914BCD5-92E3-4872-98BA-FE9C5EFEFD10}" destId="{1F704EF7-FE5A-4587-8A99-16366B395DF9}" srcOrd="7" destOrd="0" parTransId="{B3B1D18A-33DA-48DE-9635-24107ECA498D}" sibTransId="{06443FC8-F095-4AD4-830C-30ABE979D491}"/>
    <dgm:cxn modelId="{3AF146F8-8FFF-4F52-9F9D-7B1E759B6CF1}" type="presOf" srcId="{9B4866DB-9527-41D8-AA11-9E2859BE2B20}" destId="{5B80FF19-8C66-44BD-99F2-2993281F16C1}" srcOrd="0" destOrd="0" presId="urn:microsoft.com/office/officeart/2008/layout/VerticalCurvedList"/>
    <dgm:cxn modelId="{CC411DB2-406F-4152-A6E3-2D4518AF3515}" srcId="{0914BCD5-92E3-4872-98BA-FE9C5EFEFD10}" destId="{E5EFFA74-37FD-4507-AAB2-8EB318ABDFC9}" srcOrd="5" destOrd="0" parTransId="{8D41534A-117A-45E2-9E72-36D6911DE553}" sibTransId="{A22FA83B-E71B-4FF5-B9BF-C17C70048534}"/>
    <dgm:cxn modelId="{290367FA-9BAB-4E33-A242-0885ADC57EA1}" srcId="{0914BCD5-92E3-4872-98BA-FE9C5EFEFD10}" destId="{9B4866DB-9527-41D8-AA11-9E2859BE2B20}" srcOrd="2" destOrd="0" parTransId="{844AC0DE-969D-4571-970A-FAFCC896E9E8}" sibTransId="{C0D6E9D0-2667-4810-B4FC-C822A43264C8}"/>
    <dgm:cxn modelId="{E25B151D-4D1E-4A16-B289-BAA0BF7D15AE}" type="presOf" srcId="{56C444D0-9A91-4C52-9B85-6E7F44A657A4}" destId="{28C98FFA-326A-4168-BC88-ED9C60E01DC1}" srcOrd="0" destOrd="0" presId="urn:microsoft.com/office/officeart/2008/layout/VerticalCurvedList"/>
    <dgm:cxn modelId="{F9284154-48DE-4702-81F0-AF47F0D54517}" type="presOf" srcId="{63D727D2-C14D-4BD8-885A-032A07BC75BE}" destId="{4B3E6480-81B2-4CE1-94EB-55340AFA44C8}" srcOrd="0" destOrd="0" presId="urn:microsoft.com/office/officeart/2008/layout/VerticalCurvedList"/>
    <dgm:cxn modelId="{57332812-5918-4C07-8B54-41C7B90ED95D}" srcId="{0914BCD5-92E3-4872-98BA-FE9C5EFEFD10}" destId="{56C444D0-9A91-4C52-9B85-6E7F44A657A4}" srcOrd="0" destOrd="0" parTransId="{77518246-F246-4BCE-996F-AAAF5580EE99}" sibTransId="{7C680121-60B8-4C84-A1BA-808CD286C49C}"/>
    <dgm:cxn modelId="{7C609BF8-7A23-4286-A05E-CC1845872504}" srcId="{0914BCD5-92E3-4872-98BA-FE9C5EFEFD10}" destId="{9F9A63EC-9D76-4518-8A53-293C8B8CFE28}" srcOrd="8" destOrd="0" parTransId="{0BCD2EA5-C29E-418E-8FB8-F8D035F435B3}" sibTransId="{7F99073F-46BF-4362-8F3E-5B7CF989413C}"/>
    <dgm:cxn modelId="{36F17882-CD5A-4418-8D48-8F58F5B763B6}" srcId="{0914BCD5-92E3-4872-98BA-FE9C5EFEFD10}" destId="{E4E43597-9CBF-46D3-A8CD-79E72F94B325}" srcOrd="6" destOrd="0" parTransId="{C076EDE9-9731-4D99-BDA9-A563FF752033}" sibTransId="{29A3A3B6-DED0-447A-A580-914572F223FD}"/>
    <dgm:cxn modelId="{8F0FD2E2-13A5-4CCD-9F32-4A616A99C39E}" type="presOf" srcId="{0914BCD5-92E3-4872-98BA-FE9C5EFEFD10}" destId="{E0E64F07-D330-4FC8-9522-4553AE30C05D}" srcOrd="0" destOrd="0" presId="urn:microsoft.com/office/officeart/2008/layout/VerticalCurvedList"/>
    <dgm:cxn modelId="{0430C45F-88F1-44BF-8250-580B8C674E87}" type="presParOf" srcId="{E0E64F07-D330-4FC8-9522-4553AE30C05D}" destId="{52FDFAAD-8C2D-4539-B658-7BB7B09018DA}" srcOrd="0" destOrd="0" presId="urn:microsoft.com/office/officeart/2008/layout/VerticalCurvedList"/>
    <dgm:cxn modelId="{545B8348-2ABC-47AD-90B5-A72D1EFE2C81}" type="presParOf" srcId="{52FDFAAD-8C2D-4539-B658-7BB7B09018DA}" destId="{F452BE5D-76E1-4BB2-A95C-D4391ECB15B2}" srcOrd="0" destOrd="0" presId="urn:microsoft.com/office/officeart/2008/layout/VerticalCurvedList"/>
    <dgm:cxn modelId="{25057AF3-DB81-444D-8237-A5CF189007F5}" type="presParOf" srcId="{F452BE5D-76E1-4BB2-A95C-D4391ECB15B2}" destId="{2C7F9DC5-6EE0-49F6-9543-D6C8542E62C7}" srcOrd="0" destOrd="0" presId="urn:microsoft.com/office/officeart/2008/layout/VerticalCurvedList"/>
    <dgm:cxn modelId="{EF935EBC-7AEA-425B-95A5-F0DCF74DFFA1}" type="presParOf" srcId="{F452BE5D-76E1-4BB2-A95C-D4391ECB15B2}" destId="{B229DB33-2C12-4B1A-8B93-409811D577BE}" srcOrd="1" destOrd="0" presId="urn:microsoft.com/office/officeart/2008/layout/VerticalCurvedList"/>
    <dgm:cxn modelId="{00419286-FE4C-478C-B771-7FE1C4E8702B}" type="presParOf" srcId="{F452BE5D-76E1-4BB2-A95C-D4391ECB15B2}" destId="{01C0FBEB-FBED-4473-99CD-6F26C2555683}" srcOrd="2" destOrd="0" presId="urn:microsoft.com/office/officeart/2008/layout/VerticalCurvedList"/>
    <dgm:cxn modelId="{963CB88E-6427-484E-8693-95C1A424BFA3}" type="presParOf" srcId="{F452BE5D-76E1-4BB2-A95C-D4391ECB15B2}" destId="{24AFC4DE-A112-42DB-BF39-E1ADC635A4A3}" srcOrd="3" destOrd="0" presId="urn:microsoft.com/office/officeart/2008/layout/VerticalCurvedList"/>
    <dgm:cxn modelId="{9C5298F3-D0A2-4E3A-97C7-252E9B79669C}" type="presParOf" srcId="{52FDFAAD-8C2D-4539-B658-7BB7B09018DA}" destId="{28C98FFA-326A-4168-BC88-ED9C60E01DC1}" srcOrd="1" destOrd="0" presId="urn:microsoft.com/office/officeart/2008/layout/VerticalCurvedList"/>
    <dgm:cxn modelId="{CF44484E-2E1C-41A8-8702-54A70D74D5DF}" type="presParOf" srcId="{52FDFAAD-8C2D-4539-B658-7BB7B09018DA}" destId="{E3592B17-768C-4567-A9A9-659D39764EF0}" srcOrd="2" destOrd="0" presId="urn:microsoft.com/office/officeart/2008/layout/VerticalCurvedList"/>
    <dgm:cxn modelId="{CD38218C-F963-44AB-A786-27586E21766A}" type="presParOf" srcId="{E3592B17-768C-4567-A9A9-659D39764EF0}" destId="{E02E2074-DF62-4BD3-8E4B-4CE617F3489C}" srcOrd="0" destOrd="0" presId="urn:microsoft.com/office/officeart/2008/layout/VerticalCurvedList"/>
    <dgm:cxn modelId="{67EAB948-BEA5-4D6F-BEB8-A97D57D4442E}" type="presParOf" srcId="{52FDFAAD-8C2D-4539-B658-7BB7B09018DA}" destId="{E5439DAC-633C-4DD1-BCEB-F694FD0AD28E}" srcOrd="3" destOrd="0" presId="urn:microsoft.com/office/officeart/2008/layout/VerticalCurvedList"/>
    <dgm:cxn modelId="{5370F799-0F4F-4162-92E2-3790B77B325C}" type="presParOf" srcId="{52FDFAAD-8C2D-4539-B658-7BB7B09018DA}" destId="{1529EA1A-8875-4FD0-830D-679B01A53BD1}" srcOrd="4" destOrd="0" presId="urn:microsoft.com/office/officeart/2008/layout/VerticalCurvedList"/>
    <dgm:cxn modelId="{E7148A53-93A0-4C32-9F0B-71CCC2315420}" type="presParOf" srcId="{1529EA1A-8875-4FD0-830D-679B01A53BD1}" destId="{9BE8E2DD-9578-4149-B81E-0F37DBC634AC}" srcOrd="0" destOrd="0" presId="urn:microsoft.com/office/officeart/2008/layout/VerticalCurvedList"/>
    <dgm:cxn modelId="{FAA7698E-17DE-46F4-B21E-7E3CCB6CF4F1}" type="presParOf" srcId="{52FDFAAD-8C2D-4539-B658-7BB7B09018DA}" destId="{5B80FF19-8C66-44BD-99F2-2993281F16C1}" srcOrd="5" destOrd="0" presId="urn:microsoft.com/office/officeart/2008/layout/VerticalCurvedList"/>
    <dgm:cxn modelId="{E762EBDA-A069-49A2-86D6-829D4889CEA1}" type="presParOf" srcId="{52FDFAAD-8C2D-4539-B658-7BB7B09018DA}" destId="{848B2B96-1724-4403-A534-C1626699FBA9}" srcOrd="6" destOrd="0" presId="urn:microsoft.com/office/officeart/2008/layout/VerticalCurvedList"/>
    <dgm:cxn modelId="{176315FC-56BD-431B-A61E-915569E5B1DE}" type="presParOf" srcId="{848B2B96-1724-4403-A534-C1626699FBA9}" destId="{CCC42CDC-5C79-481A-A173-B9BF00156567}" srcOrd="0" destOrd="0" presId="urn:microsoft.com/office/officeart/2008/layout/VerticalCurvedList"/>
    <dgm:cxn modelId="{5D271753-5070-4009-A8FE-9334988CBA26}" type="presParOf" srcId="{52FDFAAD-8C2D-4539-B658-7BB7B09018DA}" destId="{E9C04A8A-9CE3-493C-89BB-2D0C3C454855}" srcOrd="7" destOrd="0" presId="urn:microsoft.com/office/officeart/2008/layout/VerticalCurvedList"/>
    <dgm:cxn modelId="{83EC34C5-78FF-4070-B92A-B501F30B913B}" type="presParOf" srcId="{52FDFAAD-8C2D-4539-B658-7BB7B09018DA}" destId="{82EFFD10-07DE-4BC4-9BD9-00EDCE8DF57A}" srcOrd="8" destOrd="0" presId="urn:microsoft.com/office/officeart/2008/layout/VerticalCurvedList"/>
    <dgm:cxn modelId="{3DA96CDA-84C2-4BD5-9A3E-65F1B3B25054}" type="presParOf" srcId="{82EFFD10-07DE-4BC4-9BD9-00EDCE8DF57A}" destId="{84C08290-F3C3-435D-BDED-BD50FF496286}" srcOrd="0" destOrd="0" presId="urn:microsoft.com/office/officeart/2008/layout/VerticalCurvedList"/>
    <dgm:cxn modelId="{2C14A47A-A12F-4D6F-BC9A-BF4261421894}" type="presParOf" srcId="{52FDFAAD-8C2D-4539-B658-7BB7B09018DA}" destId="{4B3E6480-81B2-4CE1-94EB-55340AFA44C8}" srcOrd="9" destOrd="0" presId="urn:microsoft.com/office/officeart/2008/layout/VerticalCurvedList"/>
    <dgm:cxn modelId="{94EE24A8-1112-4B5A-B9DF-FBE6A4150452}" type="presParOf" srcId="{52FDFAAD-8C2D-4539-B658-7BB7B09018DA}" destId="{57F5E7A2-5C9A-4842-AA28-946976CC01A3}" srcOrd="10" destOrd="0" presId="urn:microsoft.com/office/officeart/2008/layout/VerticalCurvedList"/>
    <dgm:cxn modelId="{3511ECD7-FECC-4002-A12D-6AE90705E0EF}" type="presParOf" srcId="{57F5E7A2-5C9A-4842-AA28-946976CC01A3}" destId="{B2D81213-9570-45DE-AA7B-129DB57F5B3B}" srcOrd="0" destOrd="0" presId="urn:microsoft.com/office/officeart/2008/layout/VerticalCurvedList"/>
    <dgm:cxn modelId="{391B2B0C-9FB2-44F6-847A-BBD85981EE41}" type="presParOf" srcId="{52FDFAAD-8C2D-4539-B658-7BB7B09018DA}" destId="{FBB8B60D-9792-4193-92DE-B5A8E22FE574}" srcOrd="11" destOrd="0" presId="urn:microsoft.com/office/officeart/2008/layout/VerticalCurvedList"/>
    <dgm:cxn modelId="{2A4CC7E2-45F2-4AE9-9DA7-7AA1D154226D}" type="presParOf" srcId="{52FDFAAD-8C2D-4539-B658-7BB7B09018DA}" destId="{C3EE6548-54E4-4CC5-BCB9-63E9A5D22415}" srcOrd="12" destOrd="0" presId="urn:microsoft.com/office/officeart/2008/layout/VerticalCurvedList"/>
    <dgm:cxn modelId="{725C1DE4-6410-4206-9CBE-B2AF233FA10C}" type="presParOf" srcId="{C3EE6548-54E4-4CC5-BCB9-63E9A5D22415}" destId="{7F7E0E5B-81A8-4C50-8B17-83D70B09142A}" srcOrd="0" destOrd="0" presId="urn:microsoft.com/office/officeart/2008/layout/VerticalCurvedList"/>
    <dgm:cxn modelId="{D56CD26C-FCE5-4D30-B116-D3F92FF62DBB}" type="presParOf" srcId="{52FDFAAD-8C2D-4539-B658-7BB7B09018DA}" destId="{4733973D-C456-4FE1-AF7A-A3FD12E91075}" srcOrd="13" destOrd="0" presId="urn:microsoft.com/office/officeart/2008/layout/VerticalCurvedList"/>
    <dgm:cxn modelId="{582DF968-43F2-4759-B3CA-1C66B7FB111C}" type="presParOf" srcId="{52FDFAAD-8C2D-4539-B658-7BB7B09018DA}" destId="{26B3DC11-A57C-44CC-AE41-EDC740F5E784}" srcOrd="14" destOrd="0" presId="urn:microsoft.com/office/officeart/2008/layout/VerticalCurvedList"/>
    <dgm:cxn modelId="{59386A4D-EF6F-4EF1-BEA1-11E3AB1F07D1}" type="presParOf" srcId="{26B3DC11-A57C-44CC-AE41-EDC740F5E784}" destId="{7C1C6C4D-216E-442E-8FDF-1DDAF259C8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103AC6-B4DF-4F45-8CE0-E62934FA44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B90A3A-8C23-47B6-BE78-A41ECD55FCD8}">
      <dgm:prSet phldrT="[Texto]"/>
      <dgm:spPr/>
      <dgm:t>
        <a:bodyPr/>
        <a:lstStyle/>
        <a:p>
          <a:r>
            <a:rPr lang="es-ES" dirty="0" smtClean="0"/>
            <a:t>R</a:t>
          </a:r>
          <a:r>
            <a:rPr lang="es-419" dirty="0" smtClean="0"/>
            <a:t>elativas a:</a:t>
          </a:r>
          <a:endParaRPr lang="es-ES" dirty="0"/>
        </a:p>
      </dgm:t>
    </dgm:pt>
    <dgm:pt modelId="{B9D7C593-4BAF-4B0C-BC3A-E837F4BCAB61}" type="parTrans" cxnId="{CCD3A597-7683-45DA-B8AE-0DA11D4D042A}">
      <dgm:prSet/>
      <dgm:spPr/>
      <dgm:t>
        <a:bodyPr/>
        <a:lstStyle/>
        <a:p>
          <a:endParaRPr lang="es-ES"/>
        </a:p>
      </dgm:t>
    </dgm:pt>
    <dgm:pt modelId="{9FD4EC83-6DDB-4781-862B-E5805B1C043C}" type="sibTrans" cxnId="{CCD3A597-7683-45DA-B8AE-0DA11D4D042A}">
      <dgm:prSet/>
      <dgm:spPr/>
      <dgm:t>
        <a:bodyPr/>
        <a:lstStyle/>
        <a:p>
          <a:endParaRPr lang="es-ES"/>
        </a:p>
      </dgm:t>
    </dgm:pt>
    <dgm:pt modelId="{0D8B85B9-F584-4C98-A180-B299B94DA3AA}">
      <dgm:prSet phldrT="[Texto]"/>
      <dgm:spPr/>
      <dgm:t>
        <a:bodyPr/>
        <a:lstStyle/>
        <a:p>
          <a:r>
            <a:rPr lang="es-UY" dirty="0" smtClean="0"/>
            <a:t>1) la satisfacción del cliente y la retroalimentación de las partes interesadas pertinentes</a:t>
          </a:r>
          <a:endParaRPr lang="es-ES" dirty="0"/>
        </a:p>
      </dgm:t>
    </dgm:pt>
    <dgm:pt modelId="{2303BD92-C223-4CC6-851A-6F311E7D10C6}" type="parTrans" cxnId="{F3A0BFC2-4499-4BF5-9CF3-CCB52848FF19}">
      <dgm:prSet/>
      <dgm:spPr/>
      <dgm:t>
        <a:bodyPr/>
        <a:lstStyle/>
        <a:p>
          <a:endParaRPr lang="es-ES"/>
        </a:p>
      </dgm:t>
    </dgm:pt>
    <dgm:pt modelId="{ADC5CB43-2F30-4D8A-B71B-FFDDF3EA9CB4}" type="sibTrans" cxnId="{F3A0BFC2-4499-4BF5-9CF3-CCB52848FF19}">
      <dgm:prSet/>
      <dgm:spPr/>
      <dgm:t>
        <a:bodyPr/>
        <a:lstStyle/>
        <a:p>
          <a:endParaRPr lang="es-ES"/>
        </a:p>
      </dgm:t>
    </dgm:pt>
    <dgm:pt modelId="{4D4B4092-8774-43E5-8033-8D6C5E5A3E1A}">
      <dgm:prSet/>
      <dgm:spPr/>
      <dgm:t>
        <a:bodyPr/>
        <a:lstStyle/>
        <a:p>
          <a:r>
            <a:rPr lang="es-UY" dirty="0" smtClean="0"/>
            <a:t>2) el grado en que se han logrado los objetivos de la calidad</a:t>
          </a:r>
        </a:p>
      </dgm:t>
    </dgm:pt>
    <dgm:pt modelId="{06D0421C-E932-4B07-B5EA-36DAE0D5E406}" type="parTrans" cxnId="{F1309D64-EFC5-400E-995D-06D8704895D0}">
      <dgm:prSet/>
      <dgm:spPr/>
      <dgm:t>
        <a:bodyPr/>
        <a:lstStyle/>
        <a:p>
          <a:endParaRPr lang="es-ES"/>
        </a:p>
      </dgm:t>
    </dgm:pt>
    <dgm:pt modelId="{BDCDC681-5C5E-402F-822D-A97A0D01D187}" type="sibTrans" cxnId="{F1309D64-EFC5-400E-995D-06D8704895D0}">
      <dgm:prSet/>
      <dgm:spPr/>
      <dgm:t>
        <a:bodyPr/>
        <a:lstStyle/>
        <a:p>
          <a:endParaRPr lang="es-ES"/>
        </a:p>
      </dgm:t>
    </dgm:pt>
    <dgm:pt modelId="{256C746F-E974-4D36-974E-032ECF4632AA}">
      <dgm:prSet/>
      <dgm:spPr/>
      <dgm:t>
        <a:bodyPr/>
        <a:lstStyle/>
        <a:p>
          <a:r>
            <a:rPr lang="es-UY" dirty="0" smtClean="0"/>
            <a:t>3) el desempeño de los procesos y conformidad de los productos y servicios</a:t>
          </a:r>
        </a:p>
      </dgm:t>
    </dgm:pt>
    <dgm:pt modelId="{3BEF10BC-BE94-45BF-A9AD-B4E302AEFF8C}" type="parTrans" cxnId="{22EABBC6-F436-4A01-A440-12EF69DAB202}">
      <dgm:prSet/>
      <dgm:spPr/>
      <dgm:t>
        <a:bodyPr/>
        <a:lstStyle/>
        <a:p>
          <a:endParaRPr lang="es-ES"/>
        </a:p>
      </dgm:t>
    </dgm:pt>
    <dgm:pt modelId="{9E580E85-5613-4753-97AE-73167B82AA9C}" type="sibTrans" cxnId="{22EABBC6-F436-4A01-A440-12EF69DAB202}">
      <dgm:prSet/>
      <dgm:spPr/>
      <dgm:t>
        <a:bodyPr/>
        <a:lstStyle/>
        <a:p>
          <a:endParaRPr lang="es-ES"/>
        </a:p>
      </dgm:t>
    </dgm:pt>
    <dgm:pt modelId="{7E739A6D-F67A-4FDF-9C52-5FB890DA5A7D}">
      <dgm:prSet/>
      <dgm:spPr/>
      <dgm:t>
        <a:bodyPr/>
        <a:lstStyle/>
        <a:p>
          <a:r>
            <a:rPr lang="es-UY" dirty="0" smtClean="0"/>
            <a:t>4) las no conformidades y acciones correctivas</a:t>
          </a:r>
        </a:p>
      </dgm:t>
    </dgm:pt>
    <dgm:pt modelId="{C2B320A8-203A-479F-BF86-B1DE28863104}" type="parTrans" cxnId="{F91516A5-B29F-4E14-A70C-E24FD2894144}">
      <dgm:prSet/>
      <dgm:spPr/>
      <dgm:t>
        <a:bodyPr/>
        <a:lstStyle/>
        <a:p>
          <a:endParaRPr lang="es-ES"/>
        </a:p>
      </dgm:t>
    </dgm:pt>
    <dgm:pt modelId="{2BCA4E32-4976-49F5-984D-445AD731FA57}" type="sibTrans" cxnId="{F91516A5-B29F-4E14-A70C-E24FD2894144}">
      <dgm:prSet/>
      <dgm:spPr/>
      <dgm:t>
        <a:bodyPr/>
        <a:lstStyle/>
        <a:p>
          <a:endParaRPr lang="es-ES"/>
        </a:p>
      </dgm:t>
    </dgm:pt>
    <dgm:pt modelId="{B4399C33-E94B-44B8-B983-4660EDFF0686}">
      <dgm:prSet/>
      <dgm:spPr/>
      <dgm:t>
        <a:bodyPr/>
        <a:lstStyle/>
        <a:p>
          <a:r>
            <a:rPr lang="es-UY" dirty="0" smtClean="0"/>
            <a:t>5) los resultados del seguimiento y la medición</a:t>
          </a:r>
        </a:p>
      </dgm:t>
    </dgm:pt>
    <dgm:pt modelId="{9F860CA4-5CE8-4F15-803D-5C54A014708F}" type="parTrans" cxnId="{E7407A82-11FB-4A6D-AD70-A618E788D8F0}">
      <dgm:prSet/>
      <dgm:spPr/>
      <dgm:t>
        <a:bodyPr/>
        <a:lstStyle/>
        <a:p>
          <a:endParaRPr lang="es-ES"/>
        </a:p>
      </dgm:t>
    </dgm:pt>
    <dgm:pt modelId="{293938F5-EB69-4316-A319-86FB5AA8B026}" type="sibTrans" cxnId="{E7407A82-11FB-4A6D-AD70-A618E788D8F0}">
      <dgm:prSet/>
      <dgm:spPr/>
      <dgm:t>
        <a:bodyPr/>
        <a:lstStyle/>
        <a:p>
          <a:endParaRPr lang="es-ES"/>
        </a:p>
      </dgm:t>
    </dgm:pt>
    <dgm:pt modelId="{911FCE3C-2C14-424C-BAAE-A8986E80019B}">
      <dgm:prSet/>
      <dgm:spPr/>
      <dgm:t>
        <a:bodyPr/>
        <a:lstStyle/>
        <a:p>
          <a:r>
            <a:rPr lang="es-UY" dirty="0" smtClean="0"/>
            <a:t>6) los resultados de las auditorías</a:t>
          </a:r>
        </a:p>
      </dgm:t>
    </dgm:pt>
    <dgm:pt modelId="{5B308DC2-4BCC-448A-AA0D-D7148FD0FB32}" type="parTrans" cxnId="{7137AE8D-0277-46CB-AC40-5853968C6414}">
      <dgm:prSet/>
      <dgm:spPr/>
      <dgm:t>
        <a:bodyPr/>
        <a:lstStyle/>
        <a:p>
          <a:endParaRPr lang="es-ES"/>
        </a:p>
      </dgm:t>
    </dgm:pt>
    <dgm:pt modelId="{1885E536-0F69-46CC-B70C-71A69076362F}" type="sibTrans" cxnId="{7137AE8D-0277-46CB-AC40-5853968C6414}">
      <dgm:prSet/>
      <dgm:spPr/>
      <dgm:t>
        <a:bodyPr/>
        <a:lstStyle/>
        <a:p>
          <a:endParaRPr lang="es-ES"/>
        </a:p>
      </dgm:t>
    </dgm:pt>
    <dgm:pt modelId="{1547CA6E-8EBD-42EF-AB2C-873E3A603C9D}">
      <dgm:prSet/>
      <dgm:spPr/>
      <dgm:t>
        <a:bodyPr/>
        <a:lstStyle/>
        <a:p>
          <a:r>
            <a:rPr lang="es-UY" smtClean="0"/>
            <a:t>7) el desempeño de los proveedores externos</a:t>
          </a:r>
          <a:endParaRPr lang="es-UY" dirty="0" smtClean="0"/>
        </a:p>
      </dgm:t>
    </dgm:pt>
    <dgm:pt modelId="{AFC9EDE6-9F43-4AEF-B554-C422DACD090D}" type="parTrans" cxnId="{2B7F6408-1571-4F80-82AD-015590281B77}">
      <dgm:prSet/>
      <dgm:spPr/>
      <dgm:t>
        <a:bodyPr/>
        <a:lstStyle/>
        <a:p>
          <a:endParaRPr lang="es-ES"/>
        </a:p>
      </dgm:t>
    </dgm:pt>
    <dgm:pt modelId="{40A7F61D-7CE5-41FD-B05E-E1FF2BE7B22E}" type="sibTrans" cxnId="{2B7F6408-1571-4F80-82AD-015590281B77}">
      <dgm:prSet/>
      <dgm:spPr/>
      <dgm:t>
        <a:bodyPr/>
        <a:lstStyle/>
        <a:p>
          <a:endParaRPr lang="es-ES"/>
        </a:p>
      </dgm:t>
    </dgm:pt>
    <dgm:pt modelId="{2FC70940-AE35-4359-9C44-6A1D19EC1389}" type="pres">
      <dgm:prSet presAssocID="{42103AC6-B4DF-4F45-8CE0-E62934FA44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0A693DA-9162-4FB9-9E98-2C845DED590A}" type="pres">
      <dgm:prSet presAssocID="{F9B90A3A-8C23-47B6-BE78-A41ECD55FCD8}" presName="thickLine" presStyleLbl="alignNode1" presStyleIdx="0" presStyleCnt="1"/>
      <dgm:spPr/>
    </dgm:pt>
    <dgm:pt modelId="{4DD7E44D-6110-4AA1-868E-1B376CFE303A}" type="pres">
      <dgm:prSet presAssocID="{F9B90A3A-8C23-47B6-BE78-A41ECD55FCD8}" presName="horz1" presStyleCnt="0"/>
      <dgm:spPr/>
    </dgm:pt>
    <dgm:pt modelId="{F2D9D5BF-2EA0-4667-AD6A-375EF03E24AB}" type="pres">
      <dgm:prSet presAssocID="{F9B90A3A-8C23-47B6-BE78-A41ECD55FCD8}" presName="tx1" presStyleLbl="revTx" presStyleIdx="0" presStyleCnt="8"/>
      <dgm:spPr/>
      <dgm:t>
        <a:bodyPr/>
        <a:lstStyle/>
        <a:p>
          <a:endParaRPr lang="es-ES"/>
        </a:p>
      </dgm:t>
    </dgm:pt>
    <dgm:pt modelId="{F0CCF617-B5A4-4FB9-9FC1-0B07F75DAFCB}" type="pres">
      <dgm:prSet presAssocID="{F9B90A3A-8C23-47B6-BE78-A41ECD55FCD8}" presName="vert1" presStyleCnt="0"/>
      <dgm:spPr/>
    </dgm:pt>
    <dgm:pt modelId="{81080684-E807-4B60-BC51-460354CE9FB8}" type="pres">
      <dgm:prSet presAssocID="{0D8B85B9-F584-4C98-A180-B299B94DA3AA}" presName="vertSpace2a" presStyleCnt="0"/>
      <dgm:spPr/>
    </dgm:pt>
    <dgm:pt modelId="{367570E7-4509-4349-B581-5390A1B87401}" type="pres">
      <dgm:prSet presAssocID="{0D8B85B9-F584-4C98-A180-B299B94DA3AA}" presName="horz2" presStyleCnt="0"/>
      <dgm:spPr/>
    </dgm:pt>
    <dgm:pt modelId="{88898A0F-E61B-425C-8D46-3FFFC319A846}" type="pres">
      <dgm:prSet presAssocID="{0D8B85B9-F584-4C98-A180-B299B94DA3AA}" presName="horzSpace2" presStyleCnt="0"/>
      <dgm:spPr/>
    </dgm:pt>
    <dgm:pt modelId="{62704AA5-FB2A-41E2-B9F1-B1F91B3EE657}" type="pres">
      <dgm:prSet presAssocID="{0D8B85B9-F584-4C98-A180-B299B94DA3AA}" presName="tx2" presStyleLbl="revTx" presStyleIdx="1" presStyleCnt="8"/>
      <dgm:spPr/>
      <dgm:t>
        <a:bodyPr/>
        <a:lstStyle/>
        <a:p>
          <a:endParaRPr lang="es-ES"/>
        </a:p>
      </dgm:t>
    </dgm:pt>
    <dgm:pt modelId="{59F59DD6-B5AA-4D3E-AE64-A8DADF9C039B}" type="pres">
      <dgm:prSet presAssocID="{0D8B85B9-F584-4C98-A180-B299B94DA3AA}" presName="vert2" presStyleCnt="0"/>
      <dgm:spPr/>
    </dgm:pt>
    <dgm:pt modelId="{FD7A5613-854D-4AAC-98AC-6AC52F5A3CA5}" type="pres">
      <dgm:prSet presAssocID="{0D8B85B9-F584-4C98-A180-B299B94DA3AA}" presName="thinLine2b" presStyleLbl="callout" presStyleIdx="0" presStyleCnt="7"/>
      <dgm:spPr/>
    </dgm:pt>
    <dgm:pt modelId="{B95A037A-3266-48DF-9D50-E8E1577437E6}" type="pres">
      <dgm:prSet presAssocID="{0D8B85B9-F584-4C98-A180-B299B94DA3AA}" presName="vertSpace2b" presStyleCnt="0"/>
      <dgm:spPr/>
    </dgm:pt>
    <dgm:pt modelId="{505AD1B7-1911-4671-AA28-4BEF27AD5DFA}" type="pres">
      <dgm:prSet presAssocID="{4D4B4092-8774-43E5-8033-8D6C5E5A3E1A}" presName="horz2" presStyleCnt="0"/>
      <dgm:spPr/>
    </dgm:pt>
    <dgm:pt modelId="{FEC3BBF2-2582-4BA5-91CB-5D8F02E8A53B}" type="pres">
      <dgm:prSet presAssocID="{4D4B4092-8774-43E5-8033-8D6C5E5A3E1A}" presName="horzSpace2" presStyleCnt="0"/>
      <dgm:spPr/>
    </dgm:pt>
    <dgm:pt modelId="{780A0DF1-1734-4F6B-8262-652945845F11}" type="pres">
      <dgm:prSet presAssocID="{4D4B4092-8774-43E5-8033-8D6C5E5A3E1A}" presName="tx2" presStyleLbl="revTx" presStyleIdx="2" presStyleCnt="8"/>
      <dgm:spPr/>
      <dgm:t>
        <a:bodyPr/>
        <a:lstStyle/>
        <a:p>
          <a:endParaRPr lang="es-ES"/>
        </a:p>
      </dgm:t>
    </dgm:pt>
    <dgm:pt modelId="{54AB5E24-378D-448A-A31C-92B2FCA13911}" type="pres">
      <dgm:prSet presAssocID="{4D4B4092-8774-43E5-8033-8D6C5E5A3E1A}" presName="vert2" presStyleCnt="0"/>
      <dgm:spPr/>
    </dgm:pt>
    <dgm:pt modelId="{08CA8F68-8F45-4FA8-9974-46FAFCEDAAEA}" type="pres">
      <dgm:prSet presAssocID="{4D4B4092-8774-43E5-8033-8D6C5E5A3E1A}" presName="thinLine2b" presStyleLbl="callout" presStyleIdx="1" presStyleCnt="7"/>
      <dgm:spPr/>
    </dgm:pt>
    <dgm:pt modelId="{F4877A1D-27C4-4279-830B-E3F9590DA4FF}" type="pres">
      <dgm:prSet presAssocID="{4D4B4092-8774-43E5-8033-8D6C5E5A3E1A}" presName="vertSpace2b" presStyleCnt="0"/>
      <dgm:spPr/>
    </dgm:pt>
    <dgm:pt modelId="{A0D555ED-4C2D-412C-9E9C-E111A1D0A35A}" type="pres">
      <dgm:prSet presAssocID="{256C746F-E974-4D36-974E-032ECF4632AA}" presName="horz2" presStyleCnt="0"/>
      <dgm:spPr/>
    </dgm:pt>
    <dgm:pt modelId="{7650A559-5C8A-4A09-8A4D-E91959B513D0}" type="pres">
      <dgm:prSet presAssocID="{256C746F-E974-4D36-974E-032ECF4632AA}" presName="horzSpace2" presStyleCnt="0"/>
      <dgm:spPr/>
    </dgm:pt>
    <dgm:pt modelId="{39194A54-ECE9-4D38-85BD-DD124BC31F96}" type="pres">
      <dgm:prSet presAssocID="{256C746F-E974-4D36-974E-032ECF4632AA}" presName="tx2" presStyleLbl="revTx" presStyleIdx="3" presStyleCnt="8"/>
      <dgm:spPr/>
      <dgm:t>
        <a:bodyPr/>
        <a:lstStyle/>
        <a:p>
          <a:endParaRPr lang="es-ES"/>
        </a:p>
      </dgm:t>
    </dgm:pt>
    <dgm:pt modelId="{AFC9B782-A55E-48D0-9EC4-06C6E7BFC752}" type="pres">
      <dgm:prSet presAssocID="{256C746F-E974-4D36-974E-032ECF4632AA}" presName="vert2" presStyleCnt="0"/>
      <dgm:spPr/>
    </dgm:pt>
    <dgm:pt modelId="{632AA66A-24C3-4158-87F5-C18D1232253C}" type="pres">
      <dgm:prSet presAssocID="{256C746F-E974-4D36-974E-032ECF4632AA}" presName="thinLine2b" presStyleLbl="callout" presStyleIdx="2" presStyleCnt="7"/>
      <dgm:spPr/>
    </dgm:pt>
    <dgm:pt modelId="{0A648BC9-6145-4315-AE8C-22147FA273F0}" type="pres">
      <dgm:prSet presAssocID="{256C746F-E974-4D36-974E-032ECF4632AA}" presName="vertSpace2b" presStyleCnt="0"/>
      <dgm:spPr/>
    </dgm:pt>
    <dgm:pt modelId="{0606E7B3-88F2-488D-A0E4-CF1C621007E5}" type="pres">
      <dgm:prSet presAssocID="{7E739A6D-F67A-4FDF-9C52-5FB890DA5A7D}" presName="horz2" presStyleCnt="0"/>
      <dgm:spPr/>
    </dgm:pt>
    <dgm:pt modelId="{4F25C8C8-F870-4EF3-9F65-690700C195E0}" type="pres">
      <dgm:prSet presAssocID="{7E739A6D-F67A-4FDF-9C52-5FB890DA5A7D}" presName="horzSpace2" presStyleCnt="0"/>
      <dgm:spPr/>
    </dgm:pt>
    <dgm:pt modelId="{8271ADF0-479A-4749-8CE9-B8800D98670D}" type="pres">
      <dgm:prSet presAssocID="{7E739A6D-F67A-4FDF-9C52-5FB890DA5A7D}" presName="tx2" presStyleLbl="revTx" presStyleIdx="4" presStyleCnt="8"/>
      <dgm:spPr/>
      <dgm:t>
        <a:bodyPr/>
        <a:lstStyle/>
        <a:p>
          <a:endParaRPr lang="es-ES"/>
        </a:p>
      </dgm:t>
    </dgm:pt>
    <dgm:pt modelId="{33C1DF6D-58D5-45E6-AC63-D48147240BA1}" type="pres">
      <dgm:prSet presAssocID="{7E739A6D-F67A-4FDF-9C52-5FB890DA5A7D}" presName="vert2" presStyleCnt="0"/>
      <dgm:spPr/>
    </dgm:pt>
    <dgm:pt modelId="{F72543BE-07FC-481A-ABFB-EFAF2C33355C}" type="pres">
      <dgm:prSet presAssocID="{7E739A6D-F67A-4FDF-9C52-5FB890DA5A7D}" presName="thinLine2b" presStyleLbl="callout" presStyleIdx="3" presStyleCnt="7"/>
      <dgm:spPr/>
    </dgm:pt>
    <dgm:pt modelId="{ACA212E1-5B8F-43A9-B37B-E975E624648A}" type="pres">
      <dgm:prSet presAssocID="{7E739A6D-F67A-4FDF-9C52-5FB890DA5A7D}" presName="vertSpace2b" presStyleCnt="0"/>
      <dgm:spPr/>
    </dgm:pt>
    <dgm:pt modelId="{4DE3521F-AD37-4D3E-BE7E-17BF02AF2791}" type="pres">
      <dgm:prSet presAssocID="{B4399C33-E94B-44B8-B983-4660EDFF0686}" presName="horz2" presStyleCnt="0"/>
      <dgm:spPr/>
    </dgm:pt>
    <dgm:pt modelId="{8A4BE53D-0521-460F-B55B-A4182FFB760B}" type="pres">
      <dgm:prSet presAssocID="{B4399C33-E94B-44B8-B983-4660EDFF0686}" presName="horzSpace2" presStyleCnt="0"/>
      <dgm:spPr/>
    </dgm:pt>
    <dgm:pt modelId="{5B4EAD7F-DB7D-4368-B122-48537164CBAC}" type="pres">
      <dgm:prSet presAssocID="{B4399C33-E94B-44B8-B983-4660EDFF0686}" presName="tx2" presStyleLbl="revTx" presStyleIdx="5" presStyleCnt="8"/>
      <dgm:spPr/>
      <dgm:t>
        <a:bodyPr/>
        <a:lstStyle/>
        <a:p>
          <a:endParaRPr lang="es-ES"/>
        </a:p>
      </dgm:t>
    </dgm:pt>
    <dgm:pt modelId="{0FD6917E-1F0B-48D9-AACE-5CE648FD5E30}" type="pres">
      <dgm:prSet presAssocID="{B4399C33-E94B-44B8-B983-4660EDFF0686}" presName="vert2" presStyleCnt="0"/>
      <dgm:spPr/>
    </dgm:pt>
    <dgm:pt modelId="{94E75B02-C9C0-4279-9669-5CF95B5FA81B}" type="pres">
      <dgm:prSet presAssocID="{B4399C33-E94B-44B8-B983-4660EDFF0686}" presName="thinLine2b" presStyleLbl="callout" presStyleIdx="4" presStyleCnt="7"/>
      <dgm:spPr/>
    </dgm:pt>
    <dgm:pt modelId="{556A98E4-3CE5-4098-9346-130F7563DFBA}" type="pres">
      <dgm:prSet presAssocID="{B4399C33-E94B-44B8-B983-4660EDFF0686}" presName="vertSpace2b" presStyleCnt="0"/>
      <dgm:spPr/>
    </dgm:pt>
    <dgm:pt modelId="{3D8498D1-A97A-4CBD-9689-74B9830F0FDC}" type="pres">
      <dgm:prSet presAssocID="{911FCE3C-2C14-424C-BAAE-A8986E80019B}" presName="horz2" presStyleCnt="0"/>
      <dgm:spPr/>
    </dgm:pt>
    <dgm:pt modelId="{B91053C1-6A70-4FCA-BBC0-C72A3436D3CB}" type="pres">
      <dgm:prSet presAssocID="{911FCE3C-2C14-424C-BAAE-A8986E80019B}" presName="horzSpace2" presStyleCnt="0"/>
      <dgm:spPr/>
    </dgm:pt>
    <dgm:pt modelId="{BC551A67-A1C7-4D9A-98ED-D487B5AC383B}" type="pres">
      <dgm:prSet presAssocID="{911FCE3C-2C14-424C-BAAE-A8986E80019B}" presName="tx2" presStyleLbl="revTx" presStyleIdx="6" presStyleCnt="8"/>
      <dgm:spPr/>
      <dgm:t>
        <a:bodyPr/>
        <a:lstStyle/>
        <a:p>
          <a:endParaRPr lang="es-ES"/>
        </a:p>
      </dgm:t>
    </dgm:pt>
    <dgm:pt modelId="{D6AAF442-5636-4380-9EFC-DD7CAB8572CC}" type="pres">
      <dgm:prSet presAssocID="{911FCE3C-2C14-424C-BAAE-A8986E80019B}" presName="vert2" presStyleCnt="0"/>
      <dgm:spPr/>
    </dgm:pt>
    <dgm:pt modelId="{74C8B9B0-E3A1-495B-9308-4836BFC38A0E}" type="pres">
      <dgm:prSet presAssocID="{911FCE3C-2C14-424C-BAAE-A8986E80019B}" presName="thinLine2b" presStyleLbl="callout" presStyleIdx="5" presStyleCnt="7"/>
      <dgm:spPr/>
    </dgm:pt>
    <dgm:pt modelId="{73ECDD5B-1A92-45A3-BDC4-F376CF042732}" type="pres">
      <dgm:prSet presAssocID="{911FCE3C-2C14-424C-BAAE-A8986E80019B}" presName="vertSpace2b" presStyleCnt="0"/>
      <dgm:spPr/>
    </dgm:pt>
    <dgm:pt modelId="{7E313B47-F774-43FD-BAC0-B2A8B0EB9C2F}" type="pres">
      <dgm:prSet presAssocID="{1547CA6E-8EBD-42EF-AB2C-873E3A603C9D}" presName="horz2" presStyleCnt="0"/>
      <dgm:spPr/>
    </dgm:pt>
    <dgm:pt modelId="{88F56711-7C7B-47E1-B94F-6DEE3912707E}" type="pres">
      <dgm:prSet presAssocID="{1547CA6E-8EBD-42EF-AB2C-873E3A603C9D}" presName="horzSpace2" presStyleCnt="0"/>
      <dgm:spPr/>
    </dgm:pt>
    <dgm:pt modelId="{C530FC49-06CE-499C-BBC1-6EA1BC26420C}" type="pres">
      <dgm:prSet presAssocID="{1547CA6E-8EBD-42EF-AB2C-873E3A603C9D}" presName="tx2" presStyleLbl="revTx" presStyleIdx="7" presStyleCnt="8"/>
      <dgm:spPr/>
      <dgm:t>
        <a:bodyPr/>
        <a:lstStyle/>
        <a:p>
          <a:endParaRPr lang="es-ES"/>
        </a:p>
      </dgm:t>
    </dgm:pt>
    <dgm:pt modelId="{39B7B5BF-CE14-4DF0-AFDC-F8B76A358AB8}" type="pres">
      <dgm:prSet presAssocID="{1547CA6E-8EBD-42EF-AB2C-873E3A603C9D}" presName="vert2" presStyleCnt="0"/>
      <dgm:spPr/>
    </dgm:pt>
    <dgm:pt modelId="{8AA9F6C4-BEC5-4F16-87B2-1C0CFCFF79D8}" type="pres">
      <dgm:prSet presAssocID="{1547CA6E-8EBD-42EF-AB2C-873E3A603C9D}" presName="thinLine2b" presStyleLbl="callout" presStyleIdx="6" presStyleCnt="7"/>
      <dgm:spPr/>
    </dgm:pt>
    <dgm:pt modelId="{DB0985D6-5A3F-4365-840E-381209161535}" type="pres">
      <dgm:prSet presAssocID="{1547CA6E-8EBD-42EF-AB2C-873E3A603C9D}" presName="vertSpace2b" presStyleCnt="0"/>
      <dgm:spPr/>
    </dgm:pt>
  </dgm:ptLst>
  <dgm:cxnLst>
    <dgm:cxn modelId="{7137AE8D-0277-46CB-AC40-5853968C6414}" srcId="{F9B90A3A-8C23-47B6-BE78-A41ECD55FCD8}" destId="{911FCE3C-2C14-424C-BAAE-A8986E80019B}" srcOrd="5" destOrd="0" parTransId="{5B308DC2-4BCC-448A-AA0D-D7148FD0FB32}" sibTransId="{1885E536-0F69-46CC-B70C-71A69076362F}"/>
    <dgm:cxn modelId="{E7407A82-11FB-4A6D-AD70-A618E788D8F0}" srcId="{F9B90A3A-8C23-47B6-BE78-A41ECD55FCD8}" destId="{B4399C33-E94B-44B8-B983-4660EDFF0686}" srcOrd="4" destOrd="0" parTransId="{9F860CA4-5CE8-4F15-803D-5C54A014708F}" sibTransId="{293938F5-EB69-4316-A319-86FB5AA8B026}"/>
    <dgm:cxn modelId="{EE3FD5D9-E8D7-4766-A087-7C2C08751C8A}" type="presOf" srcId="{B4399C33-E94B-44B8-B983-4660EDFF0686}" destId="{5B4EAD7F-DB7D-4368-B122-48537164CBAC}" srcOrd="0" destOrd="0" presId="urn:microsoft.com/office/officeart/2008/layout/LinedList"/>
    <dgm:cxn modelId="{2B7F6408-1571-4F80-82AD-015590281B77}" srcId="{F9B90A3A-8C23-47B6-BE78-A41ECD55FCD8}" destId="{1547CA6E-8EBD-42EF-AB2C-873E3A603C9D}" srcOrd="6" destOrd="0" parTransId="{AFC9EDE6-9F43-4AEF-B554-C422DACD090D}" sibTransId="{40A7F61D-7CE5-41FD-B05E-E1FF2BE7B22E}"/>
    <dgm:cxn modelId="{B65145EC-AA89-40CE-A06B-5EF8761FF947}" type="presOf" srcId="{256C746F-E974-4D36-974E-032ECF4632AA}" destId="{39194A54-ECE9-4D38-85BD-DD124BC31F96}" srcOrd="0" destOrd="0" presId="urn:microsoft.com/office/officeart/2008/layout/LinedList"/>
    <dgm:cxn modelId="{64C9F916-8984-419E-9481-0A7F68F99B81}" type="presOf" srcId="{42103AC6-B4DF-4F45-8CE0-E62934FA4419}" destId="{2FC70940-AE35-4359-9C44-6A1D19EC1389}" srcOrd="0" destOrd="0" presId="urn:microsoft.com/office/officeart/2008/layout/LinedList"/>
    <dgm:cxn modelId="{96649DF8-5FE0-4632-AE4D-DDA57064D52F}" type="presOf" srcId="{1547CA6E-8EBD-42EF-AB2C-873E3A603C9D}" destId="{C530FC49-06CE-499C-BBC1-6EA1BC26420C}" srcOrd="0" destOrd="0" presId="urn:microsoft.com/office/officeart/2008/layout/LinedList"/>
    <dgm:cxn modelId="{F1309D64-EFC5-400E-995D-06D8704895D0}" srcId="{F9B90A3A-8C23-47B6-BE78-A41ECD55FCD8}" destId="{4D4B4092-8774-43E5-8033-8D6C5E5A3E1A}" srcOrd="1" destOrd="0" parTransId="{06D0421C-E932-4B07-B5EA-36DAE0D5E406}" sibTransId="{BDCDC681-5C5E-402F-822D-A97A0D01D187}"/>
    <dgm:cxn modelId="{77487FA5-5283-4C51-8AFA-ED9CE2349F24}" type="presOf" srcId="{4D4B4092-8774-43E5-8033-8D6C5E5A3E1A}" destId="{780A0DF1-1734-4F6B-8262-652945845F11}" srcOrd="0" destOrd="0" presId="urn:microsoft.com/office/officeart/2008/layout/LinedList"/>
    <dgm:cxn modelId="{E4BA12B3-3653-4D80-BF39-9897271A3672}" type="presOf" srcId="{911FCE3C-2C14-424C-BAAE-A8986E80019B}" destId="{BC551A67-A1C7-4D9A-98ED-D487B5AC383B}" srcOrd="0" destOrd="0" presId="urn:microsoft.com/office/officeart/2008/layout/LinedList"/>
    <dgm:cxn modelId="{3FA5B0FD-EC70-4096-B2A2-218749E392C9}" type="presOf" srcId="{F9B90A3A-8C23-47B6-BE78-A41ECD55FCD8}" destId="{F2D9D5BF-2EA0-4667-AD6A-375EF03E24AB}" srcOrd="0" destOrd="0" presId="urn:microsoft.com/office/officeart/2008/layout/LinedList"/>
    <dgm:cxn modelId="{CCD3A597-7683-45DA-B8AE-0DA11D4D042A}" srcId="{42103AC6-B4DF-4F45-8CE0-E62934FA4419}" destId="{F9B90A3A-8C23-47B6-BE78-A41ECD55FCD8}" srcOrd="0" destOrd="0" parTransId="{B9D7C593-4BAF-4B0C-BC3A-E837F4BCAB61}" sibTransId="{9FD4EC83-6DDB-4781-862B-E5805B1C043C}"/>
    <dgm:cxn modelId="{F3A0BFC2-4499-4BF5-9CF3-CCB52848FF19}" srcId="{F9B90A3A-8C23-47B6-BE78-A41ECD55FCD8}" destId="{0D8B85B9-F584-4C98-A180-B299B94DA3AA}" srcOrd="0" destOrd="0" parTransId="{2303BD92-C223-4CC6-851A-6F311E7D10C6}" sibTransId="{ADC5CB43-2F30-4D8A-B71B-FFDDF3EA9CB4}"/>
    <dgm:cxn modelId="{22EABBC6-F436-4A01-A440-12EF69DAB202}" srcId="{F9B90A3A-8C23-47B6-BE78-A41ECD55FCD8}" destId="{256C746F-E974-4D36-974E-032ECF4632AA}" srcOrd="2" destOrd="0" parTransId="{3BEF10BC-BE94-45BF-A9AD-B4E302AEFF8C}" sibTransId="{9E580E85-5613-4753-97AE-73167B82AA9C}"/>
    <dgm:cxn modelId="{2E9020C1-CFDB-4911-8934-D19CC748B9D0}" type="presOf" srcId="{0D8B85B9-F584-4C98-A180-B299B94DA3AA}" destId="{62704AA5-FB2A-41E2-B9F1-B1F91B3EE657}" srcOrd="0" destOrd="0" presId="urn:microsoft.com/office/officeart/2008/layout/LinedList"/>
    <dgm:cxn modelId="{F349FB17-0762-4E97-B9D5-3ACAEC9A2318}" type="presOf" srcId="{7E739A6D-F67A-4FDF-9C52-5FB890DA5A7D}" destId="{8271ADF0-479A-4749-8CE9-B8800D98670D}" srcOrd="0" destOrd="0" presId="urn:microsoft.com/office/officeart/2008/layout/LinedList"/>
    <dgm:cxn modelId="{F91516A5-B29F-4E14-A70C-E24FD2894144}" srcId="{F9B90A3A-8C23-47B6-BE78-A41ECD55FCD8}" destId="{7E739A6D-F67A-4FDF-9C52-5FB890DA5A7D}" srcOrd="3" destOrd="0" parTransId="{C2B320A8-203A-479F-BF86-B1DE28863104}" sibTransId="{2BCA4E32-4976-49F5-984D-445AD731FA57}"/>
    <dgm:cxn modelId="{E1D3E948-7614-49CF-B297-3CD0354E8FA7}" type="presParOf" srcId="{2FC70940-AE35-4359-9C44-6A1D19EC1389}" destId="{10A693DA-9162-4FB9-9E98-2C845DED590A}" srcOrd="0" destOrd="0" presId="urn:microsoft.com/office/officeart/2008/layout/LinedList"/>
    <dgm:cxn modelId="{E62A51A3-75EC-4B5D-92DC-3D214EC45513}" type="presParOf" srcId="{2FC70940-AE35-4359-9C44-6A1D19EC1389}" destId="{4DD7E44D-6110-4AA1-868E-1B376CFE303A}" srcOrd="1" destOrd="0" presId="urn:microsoft.com/office/officeart/2008/layout/LinedList"/>
    <dgm:cxn modelId="{E4736720-8C5D-4A72-A46F-2E242934BA72}" type="presParOf" srcId="{4DD7E44D-6110-4AA1-868E-1B376CFE303A}" destId="{F2D9D5BF-2EA0-4667-AD6A-375EF03E24AB}" srcOrd="0" destOrd="0" presId="urn:microsoft.com/office/officeart/2008/layout/LinedList"/>
    <dgm:cxn modelId="{5F04101E-D86F-4CA5-AA88-5214073C6BBC}" type="presParOf" srcId="{4DD7E44D-6110-4AA1-868E-1B376CFE303A}" destId="{F0CCF617-B5A4-4FB9-9FC1-0B07F75DAFCB}" srcOrd="1" destOrd="0" presId="urn:microsoft.com/office/officeart/2008/layout/LinedList"/>
    <dgm:cxn modelId="{A7ED5A9E-66D3-4E06-9D74-D38ECF50B7CE}" type="presParOf" srcId="{F0CCF617-B5A4-4FB9-9FC1-0B07F75DAFCB}" destId="{81080684-E807-4B60-BC51-460354CE9FB8}" srcOrd="0" destOrd="0" presId="urn:microsoft.com/office/officeart/2008/layout/LinedList"/>
    <dgm:cxn modelId="{A4342C1E-D048-423D-9C6D-B228C896F0ED}" type="presParOf" srcId="{F0CCF617-B5A4-4FB9-9FC1-0B07F75DAFCB}" destId="{367570E7-4509-4349-B581-5390A1B87401}" srcOrd="1" destOrd="0" presId="urn:microsoft.com/office/officeart/2008/layout/LinedList"/>
    <dgm:cxn modelId="{76DF2618-33A3-4362-A5EF-EF6BA87F2AE1}" type="presParOf" srcId="{367570E7-4509-4349-B581-5390A1B87401}" destId="{88898A0F-E61B-425C-8D46-3FFFC319A846}" srcOrd="0" destOrd="0" presId="urn:microsoft.com/office/officeart/2008/layout/LinedList"/>
    <dgm:cxn modelId="{E97462CE-3FC2-4ED3-966A-6E7E78D11A61}" type="presParOf" srcId="{367570E7-4509-4349-B581-5390A1B87401}" destId="{62704AA5-FB2A-41E2-B9F1-B1F91B3EE657}" srcOrd="1" destOrd="0" presId="urn:microsoft.com/office/officeart/2008/layout/LinedList"/>
    <dgm:cxn modelId="{A1D887A2-5B89-46E3-8236-744E728BBBD1}" type="presParOf" srcId="{367570E7-4509-4349-B581-5390A1B87401}" destId="{59F59DD6-B5AA-4D3E-AE64-A8DADF9C039B}" srcOrd="2" destOrd="0" presId="urn:microsoft.com/office/officeart/2008/layout/LinedList"/>
    <dgm:cxn modelId="{B54E2CCB-7634-4822-AFE1-D6023695C525}" type="presParOf" srcId="{F0CCF617-B5A4-4FB9-9FC1-0B07F75DAFCB}" destId="{FD7A5613-854D-4AAC-98AC-6AC52F5A3CA5}" srcOrd="2" destOrd="0" presId="urn:microsoft.com/office/officeart/2008/layout/LinedList"/>
    <dgm:cxn modelId="{5B316DAD-45C5-461C-9D2E-FA39B3EFDE99}" type="presParOf" srcId="{F0CCF617-B5A4-4FB9-9FC1-0B07F75DAFCB}" destId="{B95A037A-3266-48DF-9D50-E8E1577437E6}" srcOrd="3" destOrd="0" presId="urn:microsoft.com/office/officeart/2008/layout/LinedList"/>
    <dgm:cxn modelId="{66F855FC-E0FC-4CA7-ABCA-7C9FA6FBDDC0}" type="presParOf" srcId="{F0CCF617-B5A4-4FB9-9FC1-0B07F75DAFCB}" destId="{505AD1B7-1911-4671-AA28-4BEF27AD5DFA}" srcOrd="4" destOrd="0" presId="urn:microsoft.com/office/officeart/2008/layout/LinedList"/>
    <dgm:cxn modelId="{60459772-1E37-491D-92CE-1E6742ABEEEB}" type="presParOf" srcId="{505AD1B7-1911-4671-AA28-4BEF27AD5DFA}" destId="{FEC3BBF2-2582-4BA5-91CB-5D8F02E8A53B}" srcOrd="0" destOrd="0" presId="urn:microsoft.com/office/officeart/2008/layout/LinedList"/>
    <dgm:cxn modelId="{48F74B48-E607-44EC-B9D0-CA378B9290D3}" type="presParOf" srcId="{505AD1B7-1911-4671-AA28-4BEF27AD5DFA}" destId="{780A0DF1-1734-4F6B-8262-652945845F11}" srcOrd="1" destOrd="0" presId="urn:microsoft.com/office/officeart/2008/layout/LinedList"/>
    <dgm:cxn modelId="{7931FF0E-5131-43AA-ADD4-8E714B401322}" type="presParOf" srcId="{505AD1B7-1911-4671-AA28-4BEF27AD5DFA}" destId="{54AB5E24-378D-448A-A31C-92B2FCA13911}" srcOrd="2" destOrd="0" presId="urn:microsoft.com/office/officeart/2008/layout/LinedList"/>
    <dgm:cxn modelId="{107A74E1-3380-4AF1-AC73-DC0716B51122}" type="presParOf" srcId="{F0CCF617-B5A4-4FB9-9FC1-0B07F75DAFCB}" destId="{08CA8F68-8F45-4FA8-9974-46FAFCEDAAEA}" srcOrd="5" destOrd="0" presId="urn:microsoft.com/office/officeart/2008/layout/LinedList"/>
    <dgm:cxn modelId="{E3A033E9-7636-4AEF-A0DB-01A0FA88C2FE}" type="presParOf" srcId="{F0CCF617-B5A4-4FB9-9FC1-0B07F75DAFCB}" destId="{F4877A1D-27C4-4279-830B-E3F9590DA4FF}" srcOrd="6" destOrd="0" presId="urn:microsoft.com/office/officeart/2008/layout/LinedList"/>
    <dgm:cxn modelId="{7EAAD34C-9282-4960-A6FC-6F923AEA841A}" type="presParOf" srcId="{F0CCF617-B5A4-4FB9-9FC1-0B07F75DAFCB}" destId="{A0D555ED-4C2D-412C-9E9C-E111A1D0A35A}" srcOrd="7" destOrd="0" presId="urn:microsoft.com/office/officeart/2008/layout/LinedList"/>
    <dgm:cxn modelId="{BEFE38BF-E1F3-4FE3-AEE5-45E19A591AEA}" type="presParOf" srcId="{A0D555ED-4C2D-412C-9E9C-E111A1D0A35A}" destId="{7650A559-5C8A-4A09-8A4D-E91959B513D0}" srcOrd="0" destOrd="0" presId="urn:microsoft.com/office/officeart/2008/layout/LinedList"/>
    <dgm:cxn modelId="{C7472C37-FCDB-40C1-A9AF-DBF04088A23E}" type="presParOf" srcId="{A0D555ED-4C2D-412C-9E9C-E111A1D0A35A}" destId="{39194A54-ECE9-4D38-85BD-DD124BC31F96}" srcOrd="1" destOrd="0" presId="urn:microsoft.com/office/officeart/2008/layout/LinedList"/>
    <dgm:cxn modelId="{CA8AEABD-726F-406B-AB89-BEA30B6E7198}" type="presParOf" srcId="{A0D555ED-4C2D-412C-9E9C-E111A1D0A35A}" destId="{AFC9B782-A55E-48D0-9EC4-06C6E7BFC752}" srcOrd="2" destOrd="0" presId="urn:microsoft.com/office/officeart/2008/layout/LinedList"/>
    <dgm:cxn modelId="{40DE01BE-CD77-4253-89AF-914B5D6F1D82}" type="presParOf" srcId="{F0CCF617-B5A4-4FB9-9FC1-0B07F75DAFCB}" destId="{632AA66A-24C3-4158-87F5-C18D1232253C}" srcOrd="8" destOrd="0" presId="urn:microsoft.com/office/officeart/2008/layout/LinedList"/>
    <dgm:cxn modelId="{15D79A43-C0DD-4983-919A-47D6BDEF3DCB}" type="presParOf" srcId="{F0CCF617-B5A4-4FB9-9FC1-0B07F75DAFCB}" destId="{0A648BC9-6145-4315-AE8C-22147FA273F0}" srcOrd="9" destOrd="0" presId="urn:microsoft.com/office/officeart/2008/layout/LinedList"/>
    <dgm:cxn modelId="{77D19F1B-3469-41D7-9BD3-9E7119C68A8D}" type="presParOf" srcId="{F0CCF617-B5A4-4FB9-9FC1-0B07F75DAFCB}" destId="{0606E7B3-88F2-488D-A0E4-CF1C621007E5}" srcOrd="10" destOrd="0" presId="urn:microsoft.com/office/officeart/2008/layout/LinedList"/>
    <dgm:cxn modelId="{63E99AE0-D15C-4695-B051-ACDA339CB124}" type="presParOf" srcId="{0606E7B3-88F2-488D-A0E4-CF1C621007E5}" destId="{4F25C8C8-F870-4EF3-9F65-690700C195E0}" srcOrd="0" destOrd="0" presId="urn:microsoft.com/office/officeart/2008/layout/LinedList"/>
    <dgm:cxn modelId="{5BCB7BE5-F942-46FB-8346-02CEEC3436FA}" type="presParOf" srcId="{0606E7B3-88F2-488D-A0E4-CF1C621007E5}" destId="{8271ADF0-479A-4749-8CE9-B8800D98670D}" srcOrd="1" destOrd="0" presId="urn:microsoft.com/office/officeart/2008/layout/LinedList"/>
    <dgm:cxn modelId="{AB1B074F-7EEA-4B0B-8FF5-A16ABF2487A1}" type="presParOf" srcId="{0606E7B3-88F2-488D-A0E4-CF1C621007E5}" destId="{33C1DF6D-58D5-45E6-AC63-D48147240BA1}" srcOrd="2" destOrd="0" presId="urn:microsoft.com/office/officeart/2008/layout/LinedList"/>
    <dgm:cxn modelId="{05F09D0B-A95E-43F2-81E1-2DA17CC72EC4}" type="presParOf" srcId="{F0CCF617-B5A4-4FB9-9FC1-0B07F75DAFCB}" destId="{F72543BE-07FC-481A-ABFB-EFAF2C33355C}" srcOrd="11" destOrd="0" presId="urn:microsoft.com/office/officeart/2008/layout/LinedList"/>
    <dgm:cxn modelId="{33E1A3C4-3388-4061-8D18-CDA9DE83B24C}" type="presParOf" srcId="{F0CCF617-B5A4-4FB9-9FC1-0B07F75DAFCB}" destId="{ACA212E1-5B8F-43A9-B37B-E975E624648A}" srcOrd="12" destOrd="0" presId="urn:microsoft.com/office/officeart/2008/layout/LinedList"/>
    <dgm:cxn modelId="{E8C5978D-8BEA-4C43-A842-E116252C1AF6}" type="presParOf" srcId="{F0CCF617-B5A4-4FB9-9FC1-0B07F75DAFCB}" destId="{4DE3521F-AD37-4D3E-BE7E-17BF02AF2791}" srcOrd="13" destOrd="0" presId="urn:microsoft.com/office/officeart/2008/layout/LinedList"/>
    <dgm:cxn modelId="{78832BC3-3359-4A7E-8D25-40C17AED137F}" type="presParOf" srcId="{4DE3521F-AD37-4D3E-BE7E-17BF02AF2791}" destId="{8A4BE53D-0521-460F-B55B-A4182FFB760B}" srcOrd="0" destOrd="0" presId="urn:microsoft.com/office/officeart/2008/layout/LinedList"/>
    <dgm:cxn modelId="{8CA75617-1FA6-45B0-A096-C01E7D4A9EEC}" type="presParOf" srcId="{4DE3521F-AD37-4D3E-BE7E-17BF02AF2791}" destId="{5B4EAD7F-DB7D-4368-B122-48537164CBAC}" srcOrd="1" destOrd="0" presId="urn:microsoft.com/office/officeart/2008/layout/LinedList"/>
    <dgm:cxn modelId="{E7E0F7D2-0325-4D53-B4EA-C3F3B5BE2BD0}" type="presParOf" srcId="{4DE3521F-AD37-4D3E-BE7E-17BF02AF2791}" destId="{0FD6917E-1F0B-48D9-AACE-5CE648FD5E30}" srcOrd="2" destOrd="0" presId="urn:microsoft.com/office/officeart/2008/layout/LinedList"/>
    <dgm:cxn modelId="{521D9D45-13BC-4078-B8F4-6EA743EE6868}" type="presParOf" srcId="{F0CCF617-B5A4-4FB9-9FC1-0B07F75DAFCB}" destId="{94E75B02-C9C0-4279-9669-5CF95B5FA81B}" srcOrd="14" destOrd="0" presId="urn:microsoft.com/office/officeart/2008/layout/LinedList"/>
    <dgm:cxn modelId="{012ECCB7-D08E-4758-BEB5-084EA2D2D151}" type="presParOf" srcId="{F0CCF617-B5A4-4FB9-9FC1-0B07F75DAFCB}" destId="{556A98E4-3CE5-4098-9346-130F7563DFBA}" srcOrd="15" destOrd="0" presId="urn:microsoft.com/office/officeart/2008/layout/LinedList"/>
    <dgm:cxn modelId="{BDC2AE7E-E554-402D-BAE2-6206C21E0A0F}" type="presParOf" srcId="{F0CCF617-B5A4-4FB9-9FC1-0B07F75DAFCB}" destId="{3D8498D1-A97A-4CBD-9689-74B9830F0FDC}" srcOrd="16" destOrd="0" presId="urn:microsoft.com/office/officeart/2008/layout/LinedList"/>
    <dgm:cxn modelId="{D3FE205A-E4D2-411F-AF4B-9BF8A1E55611}" type="presParOf" srcId="{3D8498D1-A97A-4CBD-9689-74B9830F0FDC}" destId="{B91053C1-6A70-4FCA-BBC0-C72A3436D3CB}" srcOrd="0" destOrd="0" presId="urn:microsoft.com/office/officeart/2008/layout/LinedList"/>
    <dgm:cxn modelId="{ACE8E74E-2AB2-44FC-B380-D5C5FBBF291A}" type="presParOf" srcId="{3D8498D1-A97A-4CBD-9689-74B9830F0FDC}" destId="{BC551A67-A1C7-4D9A-98ED-D487B5AC383B}" srcOrd="1" destOrd="0" presId="urn:microsoft.com/office/officeart/2008/layout/LinedList"/>
    <dgm:cxn modelId="{B7F65534-B022-4910-8C89-D21B4D6F2121}" type="presParOf" srcId="{3D8498D1-A97A-4CBD-9689-74B9830F0FDC}" destId="{D6AAF442-5636-4380-9EFC-DD7CAB8572CC}" srcOrd="2" destOrd="0" presId="urn:microsoft.com/office/officeart/2008/layout/LinedList"/>
    <dgm:cxn modelId="{44ECD80D-8489-4217-9663-21F9E2417D5D}" type="presParOf" srcId="{F0CCF617-B5A4-4FB9-9FC1-0B07F75DAFCB}" destId="{74C8B9B0-E3A1-495B-9308-4836BFC38A0E}" srcOrd="17" destOrd="0" presId="urn:microsoft.com/office/officeart/2008/layout/LinedList"/>
    <dgm:cxn modelId="{31399D4A-D3D2-490A-BD81-63304878B846}" type="presParOf" srcId="{F0CCF617-B5A4-4FB9-9FC1-0B07F75DAFCB}" destId="{73ECDD5B-1A92-45A3-BDC4-F376CF042732}" srcOrd="18" destOrd="0" presId="urn:microsoft.com/office/officeart/2008/layout/LinedList"/>
    <dgm:cxn modelId="{40305582-5CA4-4CBF-B9BE-65957CB7C80B}" type="presParOf" srcId="{F0CCF617-B5A4-4FB9-9FC1-0B07F75DAFCB}" destId="{7E313B47-F774-43FD-BAC0-B2A8B0EB9C2F}" srcOrd="19" destOrd="0" presId="urn:microsoft.com/office/officeart/2008/layout/LinedList"/>
    <dgm:cxn modelId="{737CA736-06B4-42C9-B0CA-6057401A2AB7}" type="presParOf" srcId="{7E313B47-F774-43FD-BAC0-B2A8B0EB9C2F}" destId="{88F56711-7C7B-47E1-B94F-6DEE3912707E}" srcOrd="0" destOrd="0" presId="urn:microsoft.com/office/officeart/2008/layout/LinedList"/>
    <dgm:cxn modelId="{89409F63-4C14-422E-AE78-3FAFE21A28CF}" type="presParOf" srcId="{7E313B47-F774-43FD-BAC0-B2A8B0EB9C2F}" destId="{C530FC49-06CE-499C-BBC1-6EA1BC26420C}" srcOrd="1" destOrd="0" presId="urn:microsoft.com/office/officeart/2008/layout/LinedList"/>
    <dgm:cxn modelId="{8794ED86-3472-4AD2-A6C6-ADE804A25CD4}" type="presParOf" srcId="{7E313B47-F774-43FD-BAC0-B2A8B0EB9C2F}" destId="{39B7B5BF-CE14-4DF0-AFDC-F8B76A358AB8}" srcOrd="2" destOrd="0" presId="urn:microsoft.com/office/officeart/2008/layout/LinedList"/>
    <dgm:cxn modelId="{3F4A6ECF-C4BA-4A2F-8F85-454761A47BC4}" type="presParOf" srcId="{F0CCF617-B5A4-4FB9-9FC1-0B07F75DAFCB}" destId="{8AA9F6C4-BEC5-4F16-87B2-1C0CFCFF79D8}" srcOrd="20" destOrd="0" presId="urn:microsoft.com/office/officeart/2008/layout/LinedList"/>
    <dgm:cxn modelId="{F7CC4D32-9AEE-49C3-8C7C-55D55A60F306}" type="presParOf" srcId="{F0CCF617-B5A4-4FB9-9FC1-0B07F75DAFCB}" destId="{DB0985D6-5A3F-4365-840E-381209161535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AE8C9-2821-417C-A36B-A711001D5558}">
      <dsp:nvSpPr>
        <dsp:cNvPr id="0" name=""/>
        <dsp:cNvSpPr/>
      </dsp:nvSpPr>
      <dsp:spPr>
        <a:xfrm>
          <a:off x="0" y="1436672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5B98D-6616-48F5-BE68-8C2FE2533605}">
      <dsp:nvSpPr>
        <dsp:cNvPr id="0" name=""/>
        <dsp:cNvSpPr/>
      </dsp:nvSpPr>
      <dsp:spPr>
        <a:xfrm>
          <a:off x="417646" y="1141471"/>
          <a:ext cx="5847049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9.1 Seguimiento, medición, análisis y evaluación</a:t>
          </a:r>
          <a:endParaRPr lang="es-ES" sz="2000" kern="1200" dirty="0"/>
        </a:p>
      </dsp:txBody>
      <dsp:txXfrm>
        <a:off x="446467" y="1170292"/>
        <a:ext cx="5789407" cy="532758"/>
      </dsp:txXfrm>
    </dsp:sp>
    <dsp:sp modelId="{D3454CBD-4EEA-49D9-975C-045555FDC3CE}">
      <dsp:nvSpPr>
        <dsp:cNvPr id="0" name=""/>
        <dsp:cNvSpPr/>
      </dsp:nvSpPr>
      <dsp:spPr>
        <a:xfrm>
          <a:off x="0" y="2343872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0F0B9-D410-4A56-8F2F-47B41ED5DECF}">
      <dsp:nvSpPr>
        <dsp:cNvPr id="0" name=""/>
        <dsp:cNvSpPr/>
      </dsp:nvSpPr>
      <dsp:spPr>
        <a:xfrm>
          <a:off x="417646" y="2048672"/>
          <a:ext cx="5847049" cy="590400"/>
        </a:xfrm>
        <a:prstGeom prst="roundRect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9.2 Auditorías internas</a:t>
          </a:r>
          <a:endParaRPr lang="es-ES" sz="2000" kern="1200" dirty="0"/>
        </a:p>
      </dsp:txBody>
      <dsp:txXfrm>
        <a:off x="446467" y="2077493"/>
        <a:ext cx="5789407" cy="532758"/>
      </dsp:txXfrm>
    </dsp:sp>
    <dsp:sp modelId="{BE568C4F-30DF-4D6A-BFE6-6F2B4BDC66A7}">
      <dsp:nvSpPr>
        <dsp:cNvPr id="0" name=""/>
        <dsp:cNvSpPr/>
      </dsp:nvSpPr>
      <dsp:spPr>
        <a:xfrm>
          <a:off x="0" y="3251072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2A2E1-6A98-4774-9490-B1E615D96911}">
      <dsp:nvSpPr>
        <dsp:cNvPr id="0" name=""/>
        <dsp:cNvSpPr/>
      </dsp:nvSpPr>
      <dsp:spPr>
        <a:xfrm>
          <a:off x="417646" y="2955872"/>
          <a:ext cx="5847049" cy="590400"/>
        </a:xfrm>
        <a:prstGeom prst="round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9.3 Revisión por la Dirección</a:t>
          </a:r>
          <a:endParaRPr lang="es-ES" sz="2000" kern="1200" dirty="0"/>
        </a:p>
      </dsp:txBody>
      <dsp:txXfrm>
        <a:off x="446467" y="2984693"/>
        <a:ext cx="5789407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34C04-6117-4800-AA07-A29AAECBDB5F}">
      <dsp:nvSpPr>
        <dsp:cNvPr id="0" name=""/>
        <dsp:cNvSpPr/>
      </dsp:nvSpPr>
      <dsp:spPr>
        <a:xfrm>
          <a:off x="0" y="514599"/>
          <a:ext cx="657639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BCB274-6E72-4909-8779-0296BC59C71B}">
      <dsp:nvSpPr>
        <dsp:cNvPr id="0" name=""/>
        <dsp:cNvSpPr/>
      </dsp:nvSpPr>
      <dsp:spPr>
        <a:xfrm>
          <a:off x="328819" y="71799"/>
          <a:ext cx="4603474" cy="88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00" tIns="0" rIns="1740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3000" b="1" kern="1200" smtClean="0">
              <a:ea typeface="宋体" pitchFamily="2" charset="-122"/>
            </a:rPr>
            <a:t>Generalidades</a:t>
          </a:r>
          <a:endParaRPr lang="es-ES" sz="3000" kern="1200"/>
        </a:p>
      </dsp:txBody>
      <dsp:txXfrm>
        <a:off x="372050" y="115030"/>
        <a:ext cx="4517012" cy="799138"/>
      </dsp:txXfrm>
    </dsp:sp>
    <dsp:sp modelId="{5A6FFB7D-2038-435A-B1B6-B1285C19C6DC}">
      <dsp:nvSpPr>
        <dsp:cNvPr id="0" name=""/>
        <dsp:cNvSpPr/>
      </dsp:nvSpPr>
      <dsp:spPr>
        <a:xfrm>
          <a:off x="0" y="1875400"/>
          <a:ext cx="657639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257E02-3D96-41D5-BC9E-D6E21F86D31E}">
      <dsp:nvSpPr>
        <dsp:cNvPr id="0" name=""/>
        <dsp:cNvSpPr/>
      </dsp:nvSpPr>
      <dsp:spPr>
        <a:xfrm>
          <a:off x="328819" y="1432599"/>
          <a:ext cx="4603474" cy="885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00" tIns="0" rIns="1740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3000" b="1" kern="1200" smtClean="0">
              <a:ea typeface="宋体" pitchFamily="2" charset="-122"/>
            </a:rPr>
            <a:t>Satisfacción del cliente</a:t>
          </a:r>
          <a:endParaRPr lang="es-UY" altLang="zh-CN" sz="3000" b="1" kern="1200" dirty="0" smtClean="0">
            <a:ea typeface="宋体" pitchFamily="2" charset="-122"/>
          </a:endParaRPr>
        </a:p>
      </dsp:txBody>
      <dsp:txXfrm>
        <a:off x="372050" y="1475830"/>
        <a:ext cx="4517012" cy="799138"/>
      </dsp:txXfrm>
    </dsp:sp>
    <dsp:sp modelId="{B6FF53E8-8D47-48F5-83F3-4F096247AE56}">
      <dsp:nvSpPr>
        <dsp:cNvPr id="0" name=""/>
        <dsp:cNvSpPr/>
      </dsp:nvSpPr>
      <dsp:spPr>
        <a:xfrm>
          <a:off x="0" y="3236200"/>
          <a:ext cx="657639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056D8E-FCD3-4283-90F9-70E3916B0130}">
      <dsp:nvSpPr>
        <dsp:cNvPr id="0" name=""/>
        <dsp:cNvSpPr/>
      </dsp:nvSpPr>
      <dsp:spPr>
        <a:xfrm>
          <a:off x="328819" y="2793399"/>
          <a:ext cx="4603474" cy="885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00" tIns="0" rIns="1740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altLang="zh-CN" sz="3000" b="1" kern="1200" smtClean="0">
              <a:ea typeface="宋体" pitchFamily="2" charset="-122"/>
            </a:rPr>
            <a:t>Análisis y evaluación </a:t>
          </a:r>
          <a:endParaRPr lang="es-ES_tradnl" sz="3000" b="1" kern="1200" dirty="0" smtClean="0"/>
        </a:p>
      </dsp:txBody>
      <dsp:txXfrm>
        <a:off x="372050" y="2836630"/>
        <a:ext cx="4517012" cy="79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EA49C-A449-4FC2-9E26-865D9542F12C}">
      <dsp:nvSpPr>
        <dsp:cNvPr id="0" name=""/>
        <dsp:cNvSpPr/>
      </dsp:nvSpPr>
      <dsp:spPr>
        <a:xfrm>
          <a:off x="0" y="0"/>
          <a:ext cx="82809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1A605-D10C-4ADB-861B-DA70463642DB}">
      <dsp:nvSpPr>
        <dsp:cNvPr id="0" name=""/>
        <dsp:cNvSpPr/>
      </dsp:nvSpPr>
      <dsp:spPr>
        <a:xfrm>
          <a:off x="0" y="0"/>
          <a:ext cx="1656184" cy="366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Determinar</a:t>
          </a:r>
          <a:endParaRPr lang="es-ES" sz="2100" b="1" kern="1200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0" y="0"/>
        <a:ext cx="1656184" cy="3661718"/>
      </dsp:txXfrm>
    </dsp:sp>
    <dsp:sp modelId="{0BF5A2B5-C1C9-4AF2-853A-664C9648D40B}">
      <dsp:nvSpPr>
        <dsp:cNvPr id="0" name=""/>
        <dsp:cNvSpPr/>
      </dsp:nvSpPr>
      <dsp:spPr>
        <a:xfrm>
          <a:off x="1780397" y="43044"/>
          <a:ext cx="6500522" cy="860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A</a:t>
          </a:r>
          <a:r>
            <a:rPr lang="es-419" sz="26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qué se hace seguimiento y medición</a:t>
          </a:r>
          <a:endParaRPr lang="es-ES" sz="2600" b="1" kern="1200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780397" y="43044"/>
        <a:ext cx="6500522" cy="860897"/>
      </dsp:txXfrm>
    </dsp:sp>
    <dsp:sp modelId="{F6D41442-BB40-426F-8719-3B87CB010480}">
      <dsp:nvSpPr>
        <dsp:cNvPr id="0" name=""/>
        <dsp:cNvSpPr/>
      </dsp:nvSpPr>
      <dsp:spPr>
        <a:xfrm>
          <a:off x="1656183" y="903941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C6758-BE34-4E57-9237-B9563E5F63CA}">
      <dsp:nvSpPr>
        <dsp:cNvPr id="0" name=""/>
        <dsp:cNvSpPr/>
      </dsp:nvSpPr>
      <dsp:spPr>
        <a:xfrm>
          <a:off x="1780397" y="946986"/>
          <a:ext cx="6500522" cy="860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6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Cómo se realiza</a:t>
          </a:r>
          <a:endParaRPr lang="es-ES" sz="2600" b="1" kern="1200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780397" y="946986"/>
        <a:ext cx="6500522" cy="860897"/>
      </dsp:txXfrm>
    </dsp:sp>
    <dsp:sp modelId="{EE40F222-F038-4F31-9A23-86B21D7B4545}">
      <dsp:nvSpPr>
        <dsp:cNvPr id="0" name=""/>
        <dsp:cNvSpPr/>
      </dsp:nvSpPr>
      <dsp:spPr>
        <a:xfrm>
          <a:off x="1656183" y="1807883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D3460-1BD1-44FC-96AD-BC0F41EBEC54}">
      <dsp:nvSpPr>
        <dsp:cNvPr id="0" name=""/>
        <dsp:cNvSpPr/>
      </dsp:nvSpPr>
      <dsp:spPr>
        <a:xfrm>
          <a:off x="1780397" y="1850928"/>
          <a:ext cx="6500522" cy="860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C</a:t>
          </a:r>
          <a:r>
            <a:rPr lang="es-419" sz="26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uándo hacer el seguimiento y medición</a:t>
          </a:r>
          <a:endParaRPr lang="es-ES" sz="2600" b="1" kern="1200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780397" y="1850928"/>
        <a:ext cx="6500522" cy="860897"/>
      </dsp:txXfrm>
    </dsp:sp>
    <dsp:sp modelId="{850AD02A-9F01-49D0-8060-4CFEBFF02828}">
      <dsp:nvSpPr>
        <dsp:cNvPr id="0" name=""/>
        <dsp:cNvSpPr/>
      </dsp:nvSpPr>
      <dsp:spPr>
        <a:xfrm>
          <a:off x="1656183" y="2711825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75B93-5B72-4F4E-989C-A334E8852E81}">
      <dsp:nvSpPr>
        <dsp:cNvPr id="0" name=""/>
        <dsp:cNvSpPr/>
      </dsp:nvSpPr>
      <dsp:spPr>
        <a:xfrm>
          <a:off x="1780397" y="2754870"/>
          <a:ext cx="6500522" cy="860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600" b="1" kern="1200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Cuándo hacer el análisis de resultados</a:t>
          </a:r>
          <a:endParaRPr lang="es-ES" sz="2600" b="1" kern="1200" cap="none" spc="0" dirty="0">
            <a:ln w="11430"/>
            <a:solidFill>
              <a:srgbClr val="0000FF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780397" y="2754870"/>
        <a:ext cx="6500522" cy="860897"/>
      </dsp:txXfrm>
    </dsp:sp>
    <dsp:sp modelId="{448A2A7C-668B-4D08-8C34-471828041428}">
      <dsp:nvSpPr>
        <dsp:cNvPr id="0" name=""/>
        <dsp:cNvSpPr/>
      </dsp:nvSpPr>
      <dsp:spPr>
        <a:xfrm>
          <a:off x="1656183" y="3615767"/>
          <a:ext cx="66247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51BE6-C532-4E6D-AB36-E6F0371AEF74}">
      <dsp:nvSpPr>
        <dsp:cNvPr id="0" name=""/>
        <dsp:cNvSpPr/>
      </dsp:nvSpPr>
      <dsp:spPr>
        <a:xfrm>
          <a:off x="3607602" y="1994407"/>
          <a:ext cx="1533770" cy="15337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Herramientas</a:t>
          </a:r>
          <a:endParaRPr lang="es-ES" sz="1700" kern="1200" dirty="0"/>
        </a:p>
      </dsp:txBody>
      <dsp:txXfrm>
        <a:off x="3682474" y="2069279"/>
        <a:ext cx="1384026" cy="1384026"/>
      </dsp:txXfrm>
    </dsp:sp>
    <dsp:sp modelId="{5553804D-98CB-4C75-A559-992B93EE3916}">
      <dsp:nvSpPr>
        <dsp:cNvPr id="0" name=""/>
        <dsp:cNvSpPr/>
      </dsp:nvSpPr>
      <dsp:spPr>
        <a:xfrm rot="16200000">
          <a:off x="3918516" y="1538436"/>
          <a:ext cx="9119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1941" y="0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A2761-E2D4-4971-A734-21F35CC3C70D}">
      <dsp:nvSpPr>
        <dsp:cNvPr id="0" name=""/>
        <dsp:cNvSpPr/>
      </dsp:nvSpPr>
      <dsp:spPr>
        <a:xfrm>
          <a:off x="3500193" y="146360"/>
          <a:ext cx="1748588" cy="936105"/>
        </a:xfrm>
        <a:prstGeom prst="roundRect">
          <a:avLst/>
        </a:prstGeom>
        <a:gradFill rotWithShape="0">
          <a:gsLst>
            <a:gs pos="0">
              <a:schemeClr val="accent2">
                <a:hueOff val="-4032637"/>
                <a:satOff val="1754"/>
                <a:lumOff val="510"/>
                <a:alphaOff val="0"/>
                <a:shade val="15000"/>
                <a:satMod val="180000"/>
              </a:schemeClr>
            </a:gs>
            <a:gs pos="50000">
              <a:schemeClr val="accent2">
                <a:hueOff val="-4032637"/>
                <a:satOff val="1754"/>
                <a:lumOff val="510"/>
                <a:alphaOff val="0"/>
                <a:shade val="45000"/>
                <a:satMod val="170000"/>
              </a:schemeClr>
            </a:gs>
            <a:gs pos="70000">
              <a:schemeClr val="accent2">
                <a:hueOff val="-4032637"/>
                <a:satOff val="1754"/>
                <a:lumOff val="51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4032637"/>
                <a:satOff val="1754"/>
                <a:lumOff val="51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kern="1200" dirty="0" smtClean="0"/>
            <a:t>Encuestas</a:t>
          </a:r>
          <a:r>
            <a:rPr lang="es-UY" sz="2100" kern="1200" dirty="0" smtClean="0"/>
            <a:t> de satisfacción</a:t>
          </a:r>
          <a:endParaRPr lang="es-ES" sz="2100" kern="1200" dirty="0"/>
        </a:p>
      </dsp:txBody>
      <dsp:txXfrm>
        <a:off x="3545890" y="192057"/>
        <a:ext cx="1657194" cy="844711"/>
      </dsp:txXfrm>
    </dsp:sp>
    <dsp:sp modelId="{3FC4114D-9F0F-4F47-AFBD-F9475A8465BE}">
      <dsp:nvSpPr>
        <dsp:cNvPr id="0" name=""/>
        <dsp:cNvSpPr/>
      </dsp:nvSpPr>
      <dsp:spPr>
        <a:xfrm rot="20520000">
          <a:off x="5131064" y="2447031"/>
          <a:ext cx="421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241" y="0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87610-5BB2-4AE4-8EDB-EF88F1CB102D}">
      <dsp:nvSpPr>
        <dsp:cNvPr id="0" name=""/>
        <dsp:cNvSpPr/>
      </dsp:nvSpPr>
      <dsp:spPr>
        <a:xfrm>
          <a:off x="5541996" y="1629817"/>
          <a:ext cx="1748588" cy="936105"/>
        </a:xfrm>
        <a:prstGeom prst="roundRect">
          <a:avLst/>
        </a:prstGeom>
        <a:gradFill rotWithShape="0">
          <a:gsLst>
            <a:gs pos="0">
              <a:schemeClr val="accent2">
                <a:hueOff val="-8065275"/>
                <a:satOff val="3508"/>
                <a:lumOff val="1020"/>
                <a:alphaOff val="0"/>
                <a:shade val="15000"/>
                <a:satMod val="180000"/>
              </a:schemeClr>
            </a:gs>
            <a:gs pos="50000">
              <a:schemeClr val="accent2">
                <a:hueOff val="-8065275"/>
                <a:satOff val="3508"/>
                <a:lumOff val="1020"/>
                <a:alphaOff val="0"/>
                <a:shade val="45000"/>
                <a:satMod val="170000"/>
              </a:schemeClr>
            </a:gs>
            <a:gs pos="70000">
              <a:schemeClr val="accent2">
                <a:hueOff val="-8065275"/>
                <a:satOff val="3508"/>
                <a:lumOff val="102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8065275"/>
                <a:satOff val="3508"/>
                <a:lumOff val="102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 dirty="0" smtClean="0">
              <a:solidFill>
                <a:schemeClr val="bg1"/>
              </a:solidFill>
            </a:rPr>
            <a:t>Análisis</a:t>
          </a:r>
          <a:r>
            <a:rPr lang="es-UY" sz="2000" kern="1200" dirty="0" smtClean="0">
              <a:solidFill>
                <a:schemeClr val="bg1"/>
              </a:solidFill>
            </a:rPr>
            <a:t> de mercado</a:t>
          </a:r>
        </a:p>
      </dsp:txBody>
      <dsp:txXfrm>
        <a:off x="5587693" y="1675514"/>
        <a:ext cx="1657194" cy="844711"/>
      </dsp:txXfrm>
    </dsp:sp>
    <dsp:sp modelId="{B3C9C169-AECA-493B-9342-FC9DBB057C40}">
      <dsp:nvSpPr>
        <dsp:cNvPr id="0" name=""/>
        <dsp:cNvSpPr/>
      </dsp:nvSpPr>
      <dsp:spPr>
        <a:xfrm rot="3240000">
          <a:off x="4803790" y="3779139"/>
          <a:ext cx="6204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0411" y="0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DAC88-B0DF-4101-8BD0-D4E7E355E219}">
      <dsp:nvSpPr>
        <dsp:cNvPr id="0" name=""/>
        <dsp:cNvSpPr/>
      </dsp:nvSpPr>
      <dsp:spPr>
        <a:xfrm>
          <a:off x="4762097" y="4030101"/>
          <a:ext cx="1748588" cy="936105"/>
        </a:xfrm>
        <a:prstGeom prst="roundRect">
          <a:avLst/>
        </a:prstGeom>
        <a:gradFill rotWithShape="0">
          <a:gsLst>
            <a:gs pos="0">
              <a:schemeClr val="accent2">
                <a:hueOff val="-12097912"/>
                <a:satOff val="5261"/>
                <a:lumOff val="1530"/>
                <a:alphaOff val="0"/>
                <a:shade val="15000"/>
                <a:satMod val="180000"/>
              </a:schemeClr>
            </a:gs>
            <a:gs pos="50000">
              <a:schemeClr val="accent2">
                <a:hueOff val="-12097912"/>
                <a:satOff val="5261"/>
                <a:lumOff val="1530"/>
                <a:alphaOff val="0"/>
                <a:shade val="45000"/>
                <a:satMod val="170000"/>
              </a:schemeClr>
            </a:gs>
            <a:gs pos="70000">
              <a:schemeClr val="accent2">
                <a:hueOff val="-12097912"/>
                <a:satOff val="5261"/>
                <a:lumOff val="153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2097912"/>
                <a:satOff val="5261"/>
                <a:lumOff val="153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>
              <a:solidFill>
                <a:schemeClr val="tx1"/>
              </a:solidFill>
            </a:rPr>
            <a:t>Felicitaciones y reconocimientos recibidos</a:t>
          </a:r>
        </a:p>
      </dsp:txBody>
      <dsp:txXfrm>
        <a:off x="4807794" y="4075798"/>
        <a:ext cx="1657194" cy="844711"/>
      </dsp:txXfrm>
    </dsp:sp>
    <dsp:sp modelId="{DE037700-B41E-4A2D-B512-63C186BC87FD}">
      <dsp:nvSpPr>
        <dsp:cNvPr id="0" name=""/>
        <dsp:cNvSpPr/>
      </dsp:nvSpPr>
      <dsp:spPr>
        <a:xfrm rot="7560000">
          <a:off x="3324772" y="3779139"/>
          <a:ext cx="6204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0411" y="0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E80CD-F315-4318-B626-5FDCDB1E15F4}">
      <dsp:nvSpPr>
        <dsp:cNvPr id="0" name=""/>
        <dsp:cNvSpPr/>
      </dsp:nvSpPr>
      <dsp:spPr>
        <a:xfrm>
          <a:off x="2238289" y="4030101"/>
          <a:ext cx="1748588" cy="936105"/>
        </a:xfrm>
        <a:prstGeom prst="roundRect">
          <a:avLst/>
        </a:prstGeom>
        <a:gradFill rotWithShape="0">
          <a:gsLst>
            <a:gs pos="0">
              <a:schemeClr val="accent2">
                <a:hueOff val="-16130550"/>
                <a:satOff val="7015"/>
                <a:lumOff val="2040"/>
                <a:alphaOff val="0"/>
                <a:shade val="15000"/>
                <a:satMod val="180000"/>
              </a:schemeClr>
            </a:gs>
            <a:gs pos="50000">
              <a:schemeClr val="accent2">
                <a:hueOff val="-16130550"/>
                <a:satOff val="7015"/>
                <a:lumOff val="2040"/>
                <a:alphaOff val="0"/>
                <a:shade val="45000"/>
                <a:satMod val="170000"/>
              </a:schemeClr>
            </a:gs>
            <a:gs pos="70000">
              <a:schemeClr val="accent2">
                <a:hueOff val="-16130550"/>
                <a:satOff val="7015"/>
                <a:lumOff val="204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6130550"/>
                <a:satOff val="7015"/>
                <a:lumOff val="204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solidFill>
                <a:schemeClr val="tx1"/>
              </a:solidFill>
            </a:rPr>
            <a:t>Entrevistas</a:t>
          </a:r>
          <a:endParaRPr lang="es-ES" sz="2500" kern="1200" dirty="0">
            <a:solidFill>
              <a:schemeClr val="tx1"/>
            </a:solidFill>
          </a:endParaRPr>
        </a:p>
      </dsp:txBody>
      <dsp:txXfrm>
        <a:off x="2283986" y="4075798"/>
        <a:ext cx="1657194" cy="844711"/>
      </dsp:txXfrm>
    </dsp:sp>
    <dsp:sp modelId="{49617D9E-E533-4A96-B03C-09F8449646F1}">
      <dsp:nvSpPr>
        <dsp:cNvPr id="0" name=""/>
        <dsp:cNvSpPr/>
      </dsp:nvSpPr>
      <dsp:spPr>
        <a:xfrm rot="11880000">
          <a:off x="3233604" y="2452881"/>
          <a:ext cx="3833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3380" y="0"/>
              </a:lnTo>
            </a:path>
          </a:pathLst>
        </a:cu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E600D7-A6A2-4708-A30B-6C90FD688572}">
      <dsp:nvSpPr>
        <dsp:cNvPr id="0" name=""/>
        <dsp:cNvSpPr/>
      </dsp:nvSpPr>
      <dsp:spPr>
        <a:xfrm>
          <a:off x="1422382" y="1584057"/>
          <a:ext cx="1820604" cy="1027626"/>
        </a:xfrm>
        <a:prstGeom prst="roundRect">
          <a:avLst/>
        </a:prstGeom>
        <a:gradFill rotWithShape="0">
          <a:gsLst>
            <a:gs pos="0">
              <a:schemeClr val="accent2">
                <a:hueOff val="-20163186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6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6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6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800" kern="1200" dirty="0" smtClean="0"/>
            <a:t>Buzones  de quejas y sugerencias</a:t>
          </a:r>
          <a:endParaRPr lang="es-ES" sz="1800" kern="1200" dirty="0"/>
        </a:p>
      </dsp:txBody>
      <dsp:txXfrm>
        <a:off x="1472547" y="1634222"/>
        <a:ext cx="1720274" cy="927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9DB33-2C12-4B1A-8B93-409811D577BE}">
      <dsp:nvSpPr>
        <dsp:cNvPr id="0" name=""/>
        <dsp:cNvSpPr/>
      </dsp:nvSpPr>
      <dsp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C98FFA-326A-4168-BC88-ED9C60E01DC1}">
      <dsp:nvSpPr>
        <dsp:cNvPr id="0" name=""/>
        <dsp:cNvSpPr/>
      </dsp:nvSpPr>
      <dsp:spPr>
        <a:xfrm>
          <a:off x="285089" y="184749"/>
          <a:ext cx="6357400" cy="3693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bg1"/>
              </a:solidFill>
            </a:rPr>
            <a:t>la conformidad de los productos y servicios</a:t>
          </a:r>
          <a:endParaRPr lang="es-ES" sz="1300" kern="1200" dirty="0">
            <a:solidFill>
              <a:schemeClr val="bg1"/>
            </a:solidFill>
          </a:endParaRPr>
        </a:p>
      </dsp:txBody>
      <dsp:txXfrm>
        <a:off x="285089" y="184749"/>
        <a:ext cx="6357400" cy="369336"/>
      </dsp:txXfrm>
    </dsp:sp>
    <dsp:sp modelId="{E02E2074-DF62-4BD3-8E4B-4CE617F3489C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39DAC-633C-4DD1-BCEB-F694FD0AD28E}">
      <dsp:nvSpPr>
        <dsp:cNvPr id="0" name=""/>
        <dsp:cNvSpPr/>
      </dsp:nvSpPr>
      <dsp:spPr>
        <a:xfrm>
          <a:off x="619556" y="739079"/>
          <a:ext cx="6022932" cy="369336"/>
        </a:xfrm>
        <a:prstGeom prst="rect">
          <a:avLst/>
        </a:prstGeom>
        <a:solidFill>
          <a:schemeClr val="accent2">
            <a:hueOff val="-3360531"/>
            <a:satOff val="1461"/>
            <a:lumOff val="42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bg1"/>
              </a:solidFill>
            </a:rPr>
            <a:t>el grado de satisfacción del cliente</a:t>
          </a:r>
        </a:p>
      </dsp:txBody>
      <dsp:txXfrm>
        <a:off x="619556" y="739079"/>
        <a:ext cx="6022932" cy="369336"/>
      </dsp:txXfrm>
    </dsp:sp>
    <dsp:sp modelId="{9BE8E2DD-9578-4149-B81E-0F37DBC634AC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0FF19-8C66-44BD-99F2-2993281F16C1}">
      <dsp:nvSpPr>
        <dsp:cNvPr id="0" name=""/>
        <dsp:cNvSpPr/>
      </dsp:nvSpPr>
      <dsp:spPr>
        <a:xfrm>
          <a:off x="802843" y="1293002"/>
          <a:ext cx="5839646" cy="369336"/>
        </a:xfrm>
        <a:prstGeom prst="rect">
          <a:avLst/>
        </a:prstGeom>
        <a:solidFill>
          <a:schemeClr val="accent2">
            <a:hueOff val="-6721062"/>
            <a:satOff val="2923"/>
            <a:lumOff val="8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bg1"/>
              </a:solidFill>
            </a:rPr>
            <a:t>el desempeño y la eficacia del sistema de gestión de la calidad</a:t>
          </a:r>
        </a:p>
      </dsp:txBody>
      <dsp:txXfrm>
        <a:off x="802843" y="1293002"/>
        <a:ext cx="5839646" cy="369336"/>
      </dsp:txXfrm>
    </dsp:sp>
    <dsp:sp modelId="{CCC42CDC-5C79-481A-A173-B9BF00156567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04A8A-9CE3-493C-89BB-2D0C3C454855}">
      <dsp:nvSpPr>
        <dsp:cNvPr id="0" name=""/>
        <dsp:cNvSpPr/>
      </dsp:nvSpPr>
      <dsp:spPr>
        <a:xfrm>
          <a:off x="861364" y="1847331"/>
          <a:ext cx="5781124" cy="369336"/>
        </a:xfrm>
        <a:prstGeom prst="rect">
          <a:avLst/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tx1"/>
              </a:solidFill>
            </a:rPr>
            <a:t>si lo planificado se ha implementado de forma eficaz</a:t>
          </a:r>
        </a:p>
      </dsp:txBody>
      <dsp:txXfrm>
        <a:off x="861364" y="1847331"/>
        <a:ext cx="5781124" cy="369336"/>
      </dsp:txXfrm>
    </dsp:sp>
    <dsp:sp modelId="{84C08290-F3C3-435D-BDED-BD50FF496286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E6480-81B2-4CE1-94EB-55340AFA44C8}">
      <dsp:nvSpPr>
        <dsp:cNvPr id="0" name=""/>
        <dsp:cNvSpPr/>
      </dsp:nvSpPr>
      <dsp:spPr>
        <a:xfrm>
          <a:off x="802843" y="2401661"/>
          <a:ext cx="5839646" cy="369336"/>
        </a:xfrm>
        <a:prstGeom prst="rect">
          <a:avLst/>
        </a:prstGeom>
        <a:solidFill>
          <a:schemeClr val="accent2">
            <a:hueOff val="-13442124"/>
            <a:satOff val="5846"/>
            <a:lumOff val="170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tx1"/>
              </a:solidFill>
            </a:rPr>
            <a:t>la eficacia de las acciones tomadas para abordar los riesgos y oportunidades</a:t>
          </a:r>
        </a:p>
      </dsp:txBody>
      <dsp:txXfrm>
        <a:off x="802843" y="2401661"/>
        <a:ext cx="5839646" cy="369336"/>
      </dsp:txXfrm>
    </dsp:sp>
    <dsp:sp modelId="{B2D81213-9570-45DE-AA7B-129DB57F5B3B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8B60D-9792-4193-92DE-B5A8E22FE574}">
      <dsp:nvSpPr>
        <dsp:cNvPr id="0" name=""/>
        <dsp:cNvSpPr/>
      </dsp:nvSpPr>
      <dsp:spPr>
        <a:xfrm>
          <a:off x="619556" y="2955584"/>
          <a:ext cx="6022932" cy="369336"/>
        </a:xfrm>
        <a:prstGeom prst="rect">
          <a:avLst/>
        </a:prstGeom>
        <a:solidFill>
          <a:schemeClr val="accent2">
            <a:hueOff val="-16802655"/>
            <a:satOff val="7307"/>
            <a:lumOff val="212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tx1"/>
              </a:solidFill>
            </a:rPr>
            <a:t>el desempeño de los proveedores externos</a:t>
          </a:r>
        </a:p>
      </dsp:txBody>
      <dsp:txXfrm>
        <a:off x="619556" y="2955584"/>
        <a:ext cx="6022932" cy="369336"/>
      </dsp:txXfrm>
    </dsp:sp>
    <dsp:sp modelId="{7F7E0E5B-81A8-4C50-8B17-83D70B09142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3973D-C456-4FE1-AF7A-A3FD12E91075}">
      <dsp:nvSpPr>
        <dsp:cNvPr id="0" name=""/>
        <dsp:cNvSpPr/>
      </dsp:nvSpPr>
      <dsp:spPr>
        <a:xfrm>
          <a:off x="285089" y="3509914"/>
          <a:ext cx="6357400" cy="369336"/>
        </a:xfrm>
        <a:prstGeom prst="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>
              <a:solidFill>
                <a:schemeClr val="tx1"/>
              </a:solidFill>
            </a:rPr>
            <a:t>la necesidad de mejoras en el sistema de gestión de la calidad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285089" y="3509914"/>
        <a:ext cx="6357400" cy="369336"/>
      </dsp:txXfrm>
    </dsp:sp>
    <dsp:sp modelId="{7C1C6C4D-216E-442E-8FDF-1DDAF259C830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693DA-9162-4FB9-9E98-2C845DED590A}">
      <dsp:nvSpPr>
        <dsp:cNvPr id="0" name=""/>
        <dsp:cNvSpPr/>
      </dsp:nvSpPr>
      <dsp:spPr>
        <a:xfrm>
          <a:off x="0" y="0"/>
          <a:ext cx="81369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9D5BF-2EA0-4667-AD6A-375EF03E24AB}">
      <dsp:nvSpPr>
        <dsp:cNvPr id="0" name=""/>
        <dsp:cNvSpPr/>
      </dsp:nvSpPr>
      <dsp:spPr>
        <a:xfrm>
          <a:off x="0" y="0"/>
          <a:ext cx="1627380" cy="4552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</a:t>
          </a:r>
          <a:r>
            <a:rPr lang="es-419" sz="2800" kern="1200" dirty="0" smtClean="0"/>
            <a:t>elativas a:</a:t>
          </a:r>
          <a:endParaRPr lang="es-ES" sz="2800" kern="1200" dirty="0"/>
        </a:p>
      </dsp:txBody>
      <dsp:txXfrm>
        <a:off x="0" y="0"/>
        <a:ext cx="1627380" cy="4552280"/>
      </dsp:txXfrm>
    </dsp:sp>
    <dsp:sp modelId="{62704AA5-FB2A-41E2-B9F1-B1F91B3EE657}">
      <dsp:nvSpPr>
        <dsp:cNvPr id="0" name=""/>
        <dsp:cNvSpPr/>
      </dsp:nvSpPr>
      <dsp:spPr>
        <a:xfrm>
          <a:off x="1749434" y="30730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1) la satisfacción del cliente y la retroalimentación de las partes interesadas pertinentes</a:t>
          </a:r>
          <a:endParaRPr lang="es-ES" sz="1700" kern="1200" dirty="0"/>
        </a:p>
      </dsp:txBody>
      <dsp:txXfrm>
        <a:off x="1749434" y="30730"/>
        <a:ext cx="6387469" cy="614602"/>
      </dsp:txXfrm>
    </dsp:sp>
    <dsp:sp modelId="{FD7A5613-854D-4AAC-98AC-6AC52F5A3CA5}">
      <dsp:nvSpPr>
        <dsp:cNvPr id="0" name=""/>
        <dsp:cNvSpPr/>
      </dsp:nvSpPr>
      <dsp:spPr>
        <a:xfrm>
          <a:off x="1627380" y="645332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A0DF1-1734-4F6B-8262-652945845F11}">
      <dsp:nvSpPr>
        <dsp:cNvPr id="0" name=""/>
        <dsp:cNvSpPr/>
      </dsp:nvSpPr>
      <dsp:spPr>
        <a:xfrm>
          <a:off x="1749434" y="676062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2) el grado en que se han logrado los objetivos de la calidad</a:t>
          </a:r>
        </a:p>
      </dsp:txBody>
      <dsp:txXfrm>
        <a:off x="1749434" y="676062"/>
        <a:ext cx="6387469" cy="614602"/>
      </dsp:txXfrm>
    </dsp:sp>
    <dsp:sp modelId="{08CA8F68-8F45-4FA8-9974-46FAFCEDAAEA}">
      <dsp:nvSpPr>
        <dsp:cNvPr id="0" name=""/>
        <dsp:cNvSpPr/>
      </dsp:nvSpPr>
      <dsp:spPr>
        <a:xfrm>
          <a:off x="1627380" y="1290664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94A54-ECE9-4D38-85BD-DD124BC31F96}">
      <dsp:nvSpPr>
        <dsp:cNvPr id="0" name=""/>
        <dsp:cNvSpPr/>
      </dsp:nvSpPr>
      <dsp:spPr>
        <a:xfrm>
          <a:off x="1749434" y="1321394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3) el desempeño de los procesos y conformidad de los productos y servicios</a:t>
          </a:r>
        </a:p>
      </dsp:txBody>
      <dsp:txXfrm>
        <a:off x="1749434" y="1321394"/>
        <a:ext cx="6387469" cy="614602"/>
      </dsp:txXfrm>
    </dsp:sp>
    <dsp:sp modelId="{632AA66A-24C3-4158-87F5-C18D1232253C}">
      <dsp:nvSpPr>
        <dsp:cNvPr id="0" name=""/>
        <dsp:cNvSpPr/>
      </dsp:nvSpPr>
      <dsp:spPr>
        <a:xfrm>
          <a:off x="1627380" y="1935997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1ADF0-479A-4749-8CE9-B8800D98670D}">
      <dsp:nvSpPr>
        <dsp:cNvPr id="0" name=""/>
        <dsp:cNvSpPr/>
      </dsp:nvSpPr>
      <dsp:spPr>
        <a:xfrm>
          <a:off x="1749434" y="1966727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4) las no conformidades y acciones correctivas</a:t>
          </a:r>
        </a:p>
      </dsp:txBody>
      <dsp:txXfrm>
        <a:off x="1749434" y="1966727"/>
        <a:ext cx="6387469" cy="614602"/>
      </dsp:txXfrm>
    </dsp:sp>
    <dsp:sp modelId="{F72543BE-07FC-481A-ABFB-EFAF2C33355C}">
      <dsp:nvSpPr>
        <dsp:cNvPr id="0" name=""/>
        <dsp:cNvSpPr/>
      </dsp:nvSpPr>
      <dsp:spPr>
        <a:xfrm>
          <a:off x="1627380" y="2581329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EAD7F-DB7D-4368-B122-48537164CBAC}">
      <dsp:nvSpPr>
        <dsp:cNvPr id="0" name=""/>
        <dsp:cNvSpPr/>
      </dsp:nvSpPr>
      <dsp:spPr>
        <a:xfrm>
          <a:off x="1749434" y="2612059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5) los resultados del seguimiento y la medición</a:t>
          </a:r>
        </a:p>
      </dsp:txBody>
      <dsp:txXfrm>
        <a:off x="1749434" y="2612059"/>
        <a:ext cx="6387469" cy="614602"/>
      </dsp:txXfrm>
    </dsp:sp>
    <dsp:sp modelId="{94E75B02-C9C0-4279-9669-5CF95B5FA81B}">
      <dsp:nvSpPr>
        <dsp:cNvPr id="0" name=""/>
        <dsp:cNvSpPr/>
      </dsp:nvSpPr>
      <dsp:spPr>
        <a:xfrm>
          <a:off x="1627380" y="3226661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51A67-A1C7-4D9A-98ED-D487B5AC383B}">
      <dsp:nvSpPr>
        <dsp:cNvPr id="0" name=""/>
        <dsp:cNvSpPr/>
      </dsp:nvSpPr>
      <dsp:spPr>
        <a:xfrm>
          <a:off x="1749434" y="3257391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6) los resultados de las auditorías</a:t>
          </a:r>
        </a:p>
      </dsp:txBody>
      <dsp:txXfrm>
        <a:off x="1749434" y="3257391"/>
        <a:ext cx="6387469" cy="614602"/>
      </dsp:txXfrm>
    </dsp:sp>
    <dsp:sp modelId="{74C8B9B0-E3A1-495B-9308-4836BFC38A0E}">
      <dsp:nvSpPr>
        <dsp:cNvPr id="0" name=""/>
        <dsp:cNvSpPr/>
      </dsp:nvSpPr>
      <dsp:spPr>
        <a:xfrm>
          <a:off x="1627380" y="3871994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0FC49-06CE-499C-BBC1-6EA1BC26420C}">
      <dsp:nvSpPr>
        <dsp:cNvPr id="0" name=""/>
        <dsp:cNvSpPr/>
      </dsp:nvSpPr>
      <dsp:spPr>
        <a:xfrm>
          <a:off x="1749434" y="3902724"/>
          <a:ext cx="6387469" cy="61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smtClean="0"/>
            <a:t>7) el desempeño de los proveedores externos</a:t>
          </a:r>
          <a:endParaRPr lang="es-UY" sz="1700" kern="1200" dirty="0" smtClean="0"/>
        </a:p>
      </dsp:txBody>
      <dsp:txXfrm>
        <a:off x="1749434" y="3902724"/>
        <a:ext cx="6387469" cy="614602"/>
      </dsp:txXfrm>
    </dsp:sp>
    <dsp:sp modelId="{8AA9F6C4-BEC5-4F16-87B2-1C0CFCFF79D8}">
      <dsp:nvSpPr>
        <dsp:cNvPr id="0" name=""/>
        <dsp:cNvSpPr/>
      </dsp:nvSpPr>
      <dsp:spPr>
        <a:xfrm>
          <a:off x="1627380" y="4517326"/>
          <a:ext cx="65095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99115-7934-4222-BDF8-5500DCD7D7B2}" type="datetimeFigureOut">
              <a:rPr lang="es-ES"/>
              <a:pPr>
                <a:defRPr/>
              </a:pPr>
              <a:t>16/03/2021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B9F3808-32CA-470C-BD47-ED9701E59F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99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CBE20D1-DF1E-41FC-B69B-31DC74B8508C}" type="datetimeFigureOut">
              <a:rPr lang="es-ES"/>
              <a:pPr>
                <a:defRPr/>
              </a:pPr>
              <a:t>16/03/2021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22BC1EB-87A8-43F9-A8CD-DB4D3690685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428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33A3F7-D165-4255-9F72-8F1F360B3F08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CFEF43-0515-4BA5-8A37-1B68B26640B5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416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CFEF43-0515-4BA5-8A37-1B68B26640B5}" type="slidenum">
              <a:rPr lang="es-ES" smtClean="0"/>
              <a:pPr eaLnBrk="1" hangingPunct="1"/>
              <a:t>3</a:t>
            </a:fld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>
              <a:latin typeface="Times New Roman" pitchFamily="18" charset="0"/>
            </a:endParaRPr>
          </a:p>
        </p:txBody>
      </p:sp>
      <p:sp>
        <p:nvSpPr>
          <p:cNvPr id="21508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C5CBD41-77B4-465A-8C26-21B23823A806}" type="slidenum">
              <a:rPr lang="es-ES" sz="1200"/>
              <a:pPr algn="r" eaLnBrk="1" hangingPunct="1"/>
              <a:t>7</a:t>
            </a:fld>
            <a:endParaRPr 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0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5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68270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929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2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267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6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7686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1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3421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91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9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39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41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2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6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59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60" r:id="rId9"/>
    <p:sldLayoutId id="2147484261" r:id="rId10"/>
    <p:sldLayoutId id="2147484262" r:id="rId11"/>
    <p:sldLayoutId id="2147484263" r:id="rId12"/>
    <p:sldLayoutId id="2147484264" r:id="rId13"/>
    <p:sldLayoutId id="2147484265" r:id="rId14"/>
    <p:sldLayoutId id="2147484266" r:id="rId15"/>
    <p:sldLayoutId id="2147484267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image" Target="../media/image11.gif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0.png"/><Relationship Id="rId4" Type="http://schemas.openxmlformats.org/officeDocument/2006/relationships/image" Target="../media/image14.gif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898793" y="4437112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</a:t>
            </a:r>
            <a:r>
              <a:rPr lang="es-ES" sz="2400" dirty="0" smtClean="0">
                <a:solidFill>
                  <a:srgbClr val="2B4A76"/>
                </a:solidFill>
              </a:rPr>
              <a:t>CALIDAD</a:t>
            </a:r>
            <a:endParaRPr lang="es-ES" dirty="0" smtClean="0">
              <a:solidFill>
                <a:srgbClr val="2B4A76"/>
              </a:solidFill>
            </a:endParaRP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899593" y="1700213"/>
            <a:ext cx="7488758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419" sz="4400" b="1" dirty="0">
                <a:solidFill>
                  <a:srgbClr val="003399"/>
                </a:solidFill>
                <a:latin typeface="Constantia" pitchFamily="18" charset="0"/>
              </a:rPr>
              <a:t>Las Normas ISO 9001:2015 </a:t>
            </a:r>
            <a:r>
              <a:rPr lang="es-419" sz="4400" b="1" dirty="0" smtClean="0">
                <a:solidFill>
                  <a:srgbClr val="003399"/>
                </a:solidFill>
                <a:latin typeface="Constantia" pitchFamily="18" charset="0"/>
              </a:rPr>
              <a:t>– Requisitos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419" sz="3600" b="1" dirty="0" smtClean="0">
                <a:solidFill>
                  <a:srgbClr val="003399"/>
                </a:solidFill>
                <a:latin typeface="Constantia" pitchFamily="18" charset="0"/>
              </a:rPr>
              <a:t>Cap. 9 </a:t>
            </a:r>
            <a:r>
              <a:rPr lang="es-UY" sz="3600" b="1" dirty="0" smtClean="0">
                <a:solidFill>
                  <a:srgbClr val="003399"/>
                </a:solidFill>
                <a:latin typeface="Constantia" pitchFamily="18" charset="0"/>
              </a:rPr>
              <a:t>Evaluación del desempeño</a:t>
            </a:r>
            <a:endParaRPr lang="es-419" sz="3600" b="1" dirty="0">
              <a:solidFill>
                <a:srgbClr val="003399"/>
              </a:solidFill>
              <a:latin typeface="Constantia" pitchFamily="18" charset="0"/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8"/>
    </mc:Choice>
    <mc:Fallback>
      <p:transition spd="slow" advTm="1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8229600" cy="6926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UY" sz="3200" dirty="0" smtClean="0">
                <a:effectLst/>
              </a:rPr>
              <a:t>9.3 Revisión por la Dirección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67" y="620688"/>
            <a:ext cx="8964421" cy="2304255"/>
          </a:xfrm>
        </p:spPr>
        <p:txBody>
          <a:bodyPr/>
          <a:lstStyle/>
          <a:p>
            <a:pPr>
              <a:spcAft>
                <a:spcPts val="600"/>
              </a:spcAft>
              <a:buFont typeface="Wingdings 3" pitchFamily="18" charset="2"/>
              <a:buNone/>
            </a:pPr>
            <a:r>
              <a:rPr lang="es-UY" sz="1800" dirty="0" smtClean="0"/>
              <a:t>La </a:t>
            </a:r>
            <a:r>
              <a:rPr lang="es-UY" sz="1800" b="1" u="sng" dirty="0" smtClean="0"/>
              <a:t>alta dirección</a:t>
            </a:r>
            <a:r>
              <a:rPr lang="es-UY" sz="1800" dirty="0" smtClean="0"/>
              <a:t> debe revisar el sistema de gestión de la calidad </a:t>
            </a:r>
            <a:r>
              <a:rPr lang="es-UY" sz="1800" b="1" u="sng" dirty="0" smtClean="0"/>
              <a:t>a intervalos planificados</a:t>
            </a:r>
            <a:r>
              <a:rPr lang="es-UY" sz="1800" dirty="0" smtClean="0"/>
              <a:t>, </a:t>
            </a:r>
          </a:p>
          <a:p>
            <a:pPr>
              <a:spcAft>
                <a:spcPts val="600"/>
              </a:spcAft>
              <a:buFont typeface="Wingdings 3" pitchFamily="18" charset="2"/>
              <a:buNone/>
            </a:pPr>
            <a:r>
              <a:rPr lang="es-UY" sz="1800" b="1" i="1" u="sng" dirty="0" smtClean="0">
                <a:solidFill>
                  <a:srgbClr val="003399"/>
                </a:solidFill>
              </a:rPr>
              <a:t>Elementos de entrada</a:t>
            </a:r>
            <a:r>
              <a:rPr lang="es-UY" sz="1800" dirty="0" smtClean="0"/>
              <a:t>:</a:t>
            </a:r>
          </a:p>
          <a:p>
            <a:pPr>
              <a:spcAft>
                <a:spcPts val="600"/>
              </a:spcAft>
            </a:pPr>
            <a:r>
              <a:rPr lang="es-UY" sz="1800" dirty="0" smtClean="0"/>
              <a:t>a) el estado de las acciones de las revisiones por la dirección </a:t>
            </a:r>
            <a:r>
              <a:rPr lang="es-UY" sz="1800" u="sng" dirty="0" smtClean="0"/>
              <a:t>previas</a:t>
            </a:r>
            <a:r>
              <a:rPr lang="es-UY" sz="1800" dirty="0" smtClean="0"/>
              <a:t>;</a:t>
            </a:r>
          </a:p>
          <a:p>
            <a:pPr>
              <a:spcAft>
                <a:spcPts val="600"/>
              </a:spcAft>
            </a:pPr>
            <a:r>
              <a:rPr lang="es-UY" sz="1800" dirty="0" smtClean="0"/>
              <a:t>b) los cambios en las </a:t>
            </a:r>
            <a:r>
              <a:rPr lang="es-UY" sz="1800" u="sng" dirty="0" smtClean="0"/>
              <a:t>cuestiones</a:t>
            </a:r>
            <a:r>
              <a:rPr lang="es-UY" sz="1800" dirty="0" smtClean="0"/>
              <a:t> externas e internas que sean pertinentes al sistema de gestión de la calidad;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3524250" cy="23812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68"/>
    </mc:Choice>
    <mc:Fallback>
      <p:transition spd="slow" advTm="7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8229600" cy="6926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UY" sz="3200" dirty="0" smtClean="0">
                <a:effectLst/>
              </a:rPr>
              <a:t>9.3 Revisión por la Dirección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02216" y="620689"/>
            <a:ext cx="8964421" cy="122413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UY" sz="1700" dirty="0" smtClean="0"/>
              <a:t>c) la información sobre el </a:t>
            </a:r>
            <a:r>
              <a:rPr lang="es-UY" sz="1700" u="sng" dirty="0" smtClean="0"/>
              <a:t>desempeño</a:t>
            </a:r>
            <a:r>
              <a:rPr lang="es-UY" sz="1700" dirty="0" smtClean="0"/>
              <a:t> y la eficacia del sistema de gestión de la calidad, incluidas las tendencias relativas a:</a:t>
            </a:r>
            <a:endParaRPr lang="es-419" sz="1700" dirty="0" smtClean="0"/>
          </a:p>
          <a:p>
            <a:pPr>
              <a:spcAft>
                <a:spcPts val="600"/>
              </a:spcAft>
            </a:pPr>
            <a:endParaRPr lang="es-419" sz="1700" dirty="0"/>
          </a:p>
          <a:p>
            <a:pPr>
              <a:spcAft>
                <a:spcPts val="600"/>
              </a:spcAft>
            </a:pPr>
            <a:endParaRPr lang="es-419" sz="1700" dirty="0" smtClean="0"/>
          </a:p>
          <a:p>
            <a:pPr>
              <a:spcAft>
                <a:spcPts val="600"/>
              </a:spcAft>
            </a:pPr>
            <a:endParaRPr lang="es-419" sz="1700" dirty="0"/>
          </a:p>
          <a:p>
            <a:pPr>
              <a:spcAft>
                <a:spcPts val="600"/>
              </a:spcAft>
            </a:pPr>
            <a:endParaRPr lang="es-419" sz="1700" dirty="0" smtClean="0"/>
          </a:p>
          <a:p>
            <a:pPr>
              <a:spcAft>
                <a:spcPts val="600"/>
              </a:spcAft>
            </a:pPr>
            <a:endParaRPr lang="es-419" sz="1700" dirty="0" smtClean="0"/>
          </a:p>
          <a:p>
            <a:pPr>
              <a:spcAft>
                <a:spcPts val="600"/>
              </a:spcAft>
            </a:pPr>
            <a:endParaRPr lang="es-419" sz="1700" dirty="0"/>
          </a:p>
          <a:p>
            <a:pPr>
              <a:spcAft>
                <a:spcPts val="600"/>
              </a:spcAft>
            </a:pPr>
            <a:endParaRPr lang="es-419" sz="1700" dirty="0" smtClean="0"/>
          </a:p>
          <a:p>
            <a:pPr>
              <a:spcAft>
                <a:spcPts val="600"/>
              </a:spcAft>
            </a:pPr>
            <a:endParaRPr lang="es-419" sz="1700" dirty="0"/>
          </a:p>
          <a:p>
            <a:pPr>
              <a:spcAft>
                <a:spcPts val="600"/>
              </a:spcAft>
            </a:pPr>
            <a:endParaRPr lang="es-419" sz="1700" dirty="0" smtClean="0"/>
          </a:p>
          <a:p>
            <a:pPr>
              <a:spcAft>
                <a:spcPts val="600"/>
              </a:spcAft>
            </a:pPr>
            <a:endParaRPr lang="es-419" sz="1700" dirty="0" smtClean="0"/>
          </a:p>
          <a:p>
            <a:pPr>
              <a:spcAft>
                <a:spcPts val="600"/>
              </a:spcAft>
            </a:pPr>
            <a:endParaRPr lang="es-UY" sz="1700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34841494"/>
              </p:ext>
            </p:extLst>
          </p:nvPr>
        </p:nvGraphicFramePr>
        <p:xfrm>
          <a:off x="611560" y="1397000"/>
          <a:ext cx="813690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4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52"/>
    </mc:Choice>
    <mc:Fallback>
      <p:transition spd="slow" advTm="10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8229600" cy="6926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UY" sz="3200" dirty="0" smtClean="0">
                <a:effectLst/>
              </a:rPr>
              <a:t>9.3 Revisión por la Dirección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02216" y="620688"/>
            <a:ext cx="8964421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s-UY" sz="1700" dirty="0" smtClean="0"/>
          </a:p>
          <a:p>
            <a:pPr>
              <a:spcAft>
                <a:spcPts val="600"/>
              </a:spcAft>
            </a:pPr>
            <a:r>
              <a:rPr lang="es-UY" sz="1700" dirty="0" smtClean="0"/>
              <a:t>d) la adecuación de los </a:t>
            </a:r>
            <a:r>
              <a:rPr lang="es-UY" sz="1700" u="sng" dirty="0" smtClean="0"/>
              <a:t>recursos</a:t>
            </a:r>
            <a:r>
              <a:rPr lang="es-UY" sz="1700" dirty="0" smtClean="0"/>
              <a:t>;</a:t>
            </a:r>
          </a:p>
          <a:p>
            <a:pPr>
              <a:spcAft>
                <a:spcPts val="600"/>
              </a:spcAft>
            </a:pPr>
            <a:r>
              <a:rPr lang="es-UY" sz="1700" dirty="0" smtClean="0"/>
              <a:t>e) la eficacia de las acciones tomadas para abordar los </a:t>
            </a:r>
            <a:r>
              <a:rPr lang="es-UY" sz="1700" u="sng" dirty="0" smtClean="0"/>
              <a:t>riesgos y las oportunidades</a:t>
            </a:r>
            <a:r>
              <a:rPr lang="es-UY" sz="1700" dirty="0" smtClean="0"/>
              <a:t>;</a:t>
            </a:r>
          </a:p>
          <a:p>
            <a:pPr>
              <a:spcAft>
                <a:spcPts val="600"/>
              </a:spcAft>
            </a:pPr>
            <a:r>
              <a:rPr lang="es-UY" sz="1700" dirty="0" smtClean="0"/>
              <a:t>e) las oportunidades de </a:t>
            </a:r>
            <a:r>
              <a:rPr lang="es-UY" sz="1700" u="sng" dirty="0" smtClean="0"/>
              <a:t>mejora</a:t>
            </a:r>
            <a:r>
              <a:rPr lang="es-UY" sz="1700" dirty="0" smtClean="0"/>
              <a:t>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85" y="2780928"/>
            <a:ext cx="4572000" cy="30460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56"/>
    </mc:Choice>
    <mc:Fallback>
      <p:transition spd="slow" advTm="3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 bwMode="auto">
          <a:xfrm>
            <a:off x="500063" y="260648"/>
            <a:ext cx="8229600" cy="83899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Elementos de salida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229600" cy="4525962"/>
          </a:xfrm>
        </p:spPr>
        <p:txBody>
          <a:bodyPr/>
          <a:lstStyle/>
          <a:p>
            <a:r>
              <a:rPr lang="es-UY" sz="2800" b="1" u="sng" dirty="0" smtClean="0"/>
              <a:t>Decisiones y acciones</a:t>
            </a:r>
            <a:r>
              <a:rPr lang="es-UY" sz="2800" dirty="0" smtClean="0"/>
              <a:t>:</a:t>
            </a:r>
          </a:p>
          <a:p>
            <a:pPr lvl="1"/>
            <a:r>
              <a:rPr lang="es-UY" sz="2400" dirty="0" smtClean="0"/>
              <a:t>a) las oportunidades de mejora;</a:t>
            </a:r>
          </a:p>
          <a:p>
            <a:pPr lvl="1"/>
            <a:r>
              <a:rPr lang="es-UY" sz="2400" dirty="0" smtClean="0"/>
              <a:t>b) cualquier necesidad de cambio en el sistema de gestión de la calidad</a:t>
            </a:r>
          </a:p>
          <a:p>
            <a:pPr lvl="1"/>
            <a:r>
              <a:rPr lang="es-UY" sz="2400" dirty="0" smtClean="0"/>
              <a:t>c) la necesidad de recursos.</a:t>
            </a:r>
            <a:endParaRPr lang="es-UY" sz="2800" dirty="0" smtClean="0"/>
          </a:p>
          <a:p>
            <a:endParaRPr lang="es-UY" sz="2400" dirty="0" smtClean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33056"/>
            <a:ext cx="4496172" cy="1864131"/>
          </a:xfrm>
          <a:prstGeom prst="rect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6372200" y="548680"/>
            <a:ext cx="2344588" cy="12961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dirty="0" smtClean="0"/>
              <a:t>Información documentada</a:t>
            </a:r>
            <a:endParaRPr lang="es-E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37"/>
    </mc:Choice>
    <mc:Fallback>
      <p:transition spd="slow" advTm="6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</a:t>
            </a:r>
            <a:r>
              <a:rPr lang="es-MX" dirty="0" smtClean="0">
                <a:hlinkClick r:id="rId3" action="ppaction://hlinksldjump"/>
              </a:rPr>
              <a:t>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7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2"/>
    </mc:Choice>
    <mc:Fallback>
      <p:transition spd="slow" advTm="28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683568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dirty="0" smtClean="0">
                <a:effectLst/>
              </a:rPr>
              <a:t>Contenido de la presentación:</a:t>
            </a:r>
            <a:endParaRPr lang="es-ES_tradnl" sz="2100" dirty="0" smtClean="0">
              <a:effectLst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type="subTitle" idx="1"/>
          </p:nvPr>
        </p:nvSpPr>
        <p:spPr>
          <a:xfrm>
            <a:off x="1116013" y="3141663"/>
            <a:ext cx="7127875" cy="3167062"/>
          </a:xfrm>
        </p:spPr>
        <p:txBody>
          <a:bodyPr/>
          <a:lstStyle/>
          <a:p>
            <a:pPr algn="l"/>
            <a:r>
              <a:rPr lang="es-ES_tradnl" sz="500" b="1" dirty="0" smtClean="0"/>
              <a:t> </a:t>
            </a:r>
            <a:endParaRPr lang="es-ES_tradnl" sz="1700" b="1" dirty="0" smtClean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00299311"/>
              </p:ext>
            </p:extLst>
          </p:nvPr>
        </p:nvGraphicFramePr>
        <p:xfrm>
          <a:off x="539552" y="980728"/>
          <a:ext cx="835292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49212"/>
      </p:ext>
    </p:extLst>
  </p:cSld>
  <p:clrMapOvr>
    <a:masterClrMapping/>
  </p:clrMapOvr>
  <p:transition advTm="1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683568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r>
              <a:rPr lang="es-ES" sz="3200" dirty="0"/>
              <a:t>9.1 Seguimiento, medición, análisis y </a:t>
            </a:r>
            <a:r>
              <a:rPr lang="es-ES" sz="3200" dirty="0" smtClean="0"/>
              <a:t>evaluación</a:t>
            </a:r>
            <a:endParaRPr lang="es-ES_tradnl" sz="2100" dirty="0" smtClean="0">
              <a:effectLst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type="subTitle" idx="1"/>
          </p:nvPr>
        </p:nvSpPr>
        <p:spPr>
          <a:xfrm>
            <a:off x="1116013" y="3141663"/>
            <a:ext cx="7127875" cy="3167062"/>
          </a:xfrm>
        </p:spPr>
        <p:txBody>
          <a:bodyPr/>
          <a:lstStyle/>
          <a:p>
            <a:pPr algn="l"/>
            <a:r>
              <a:rPr lang="es-ES_tradnl" sz="500" b="1" dirty="0" smtClean="0"/>
              <a:t> </a:t>
            </a:r>
            <a:endParaRPr lang="es-ES_tradnl" sz="1700" b="1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3915784"/>
              </p:ext>
            </p:extLst>
          </p:nvPr>
        </p:nvGraphicFramePr>
        <p:xfrm>
          <a:off x="1524000" y="1397000"/>
          <a:ext cx="65763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4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9.1.1 Generalidades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860103" y="5301208"/>
            <a:ext cx="7960369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09537" indent="0">
              <a:buNone/>
            </a:pPr>
            <a:r>
              <a:rPr lang="es-419" sz="2400" dirty="0" smtClean="0"/>
              <a:t>Mantener </a:t>
            </a:r>
            <a:r>
              <a:rPr lang="es-UY" sz="2400" u="sng" dirty="0" smtClean="0"/>
              <a:t>información documentada </a:t>
            </a:r>
            <a:r>
              <a:rPr lang="es-UY" sz="2400" dirty="0" smtClean="0"/>
              <a:t>de los resultados.</a:t>
            </a:r>
            <a:endParaRPr lang="es-419" sz="2400" dirty="0"/>
          </a:p>
          <a:p>
            <a:endParaRPr lang="es-419" sz="2400" dirty="0" smtClean="0"/>
          </a:p>
          <a:p>
            <a:endParaRPr lang="es-419" sz="2400" dirty="0"/>
          </a:p>
          <a:p>
            <a:endParaRPr lang="es-419" sz="2400" dirty="0" smtClean="0"/>
          </a:p>
          <a:p>
            <a:endParaRPr lang="es-419" sz="2400" dirty="0"/>
          </a:p>
          <a:p>
            <a:endParaRPr lang="es-419" sz="2400" dirty="0" smtClean="0"/>
          </a:p>
          <a:p>
            <a:endParaRPr lang="es-419" sz="2400" dirty="0"/>
          </a:p>
          <a:p>
            <a:r>
              <a:rPr lang="es-UY" sz="2400" dirty="0" smtClean="0"/>
              <a:t>Implementar y mantener información documentada de los resultados. </a:t>
            </a:r>
            <a:br>
              <a:rPr lang="es-UY" sz="2400" dirty="0" smtClean="0"/>
            </a:br>
            <a:r>
              <a:rPr lang="es-UY" sz="2400" dirty="0" smtClean="0"/>
              <a:t> </a:t>
            </a:r>
            <a:endParaRPr lang="es-UY" dirty="0" smtClean="0"/>
          </a:p>
        </p:txBody>
      </p:sp>
      <p:pic>
        <p:nvPicPr>
          <p:cNvPr id="11268" name="Picture 6" descr="analisi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2" y="-171400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10338739"/>
              </p:ext>
            </p:extLst>
          </p:nvPr>
        </p:nvGraphicFramePr>
        <p:xfrm>
          <a:off x="323528" y="1495475"/>
          <a:ext cx="8280920" cy="366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51"/>
    </mc:Choice>
    <mc:Fallback>
      <p:transition spd="slow" advTm="2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UY" sz="3700" dirty="0" smtClean="0">
                <a:effectLst/>
              </a:rPr>
              <a:t>9.1.2 Satisfacción del cliente</a:t>
            </a:r>
            <a:br>
              <a:rPr lang="es-UY" sz="3700" dirty="0" smtClean="0">
                <a:effectLst/>
              </a:rPr>
            </a:br>
            <a:endParaRPr lang="es-UY" sz="3700" dirty="0" smtClean="0">
              <a:effectLst/>
            </a:endParaRPr>
          </a:p>
        </p:txBody>
      </p:sp>
      <p:pic>
        <p:nvPicPr>
          <p:cNvPr id="12292" name="Picture 6" descr="buzon de quej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171132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899592" y="1412776"/>
            <a:ext cx="7632848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s-UY" sz="2400" dirty="0"/>
              <a:t>Seguimiento de la </a:t>
            </a:r>
            <a:r>
              <a:rPr lang="es-UY" sz="2400" b="1" u="sng" dirty="0"/>
              <a:t>percepción</a:t>
            </a:r>
            <a:r>
              <a:rPr lang="es-UY" sz="2400" dirty="0"/>
              <a:t> del cliente en cuanto al grado en que </a:t>
            </a:r>
            <a:r>
              <a:rPr lang="es-419" sz="2400" dirty="0"/>
              <a:t>esta</a:t>
            </a:r>
            <a:r>
              <a:rPr lang="es-UY" sz="2400" dirty="0"/>
              <a:t> cumple con sus requisitos.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9"/>
    </mc:Choice>
    <mc:Fallback>
      <p:transition spd="slow" advTm="1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226055"/>
              </p:ext>
            </p:extLst>
          </p:nvPr>
        </p:nvGraphicFramePr>
        <p:xfrm>
          <a:off x="251520" y="980728"/>
          <a:ext cx="8712967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622970"/>
          </a:xfrm>
        </p:spPr>
        <p:txBody>
          <a:bodyPr>
            <a:noAutofit/>
          </a:bodyPr>
          <a:lstStyle/>
          <a:p>
            <a:r>
              <a:rPr lang="es-419" sz="3200" dirty="0" smtClean="0"/>
              <a:t>Para conocer la percepción del cliente</a:t>
            </a:r>
            <a:endParaRPr lang="es-ES" sz="3200" dirty="0"/>
          </a:p>
        </p:txBody>
      </p:sp>
      <p:sp>
        <p:nvSpPr>
          <p:cNvPr id="6" name="5 Flecha derecha"/>
          <p:cNvSpPr/>
          <p:nvPr/>
        </p:nvSpPr>
        <p:spPr>
          <a:xfrm>
            <a:off x="323528" y="908720"/>
            <a:ext cx="3240360" cy="1512168"/>
          </a:xfrm>
          <a:prstGeom prst="rightArrow">
            <a:avLst>
              <a:gd name="adj1" fmla="val 50000"/>
              <a:gd name="adj2" fmla="val 375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UY" b="1" u="sng" dirty="0"/>
              <a:t>V</a:t>
            </a:r>
            <a:r>
              <a:rPr lang="es-419" b="1" u="sng" dirty="0"/>
              <a:t>alidez estadística</a:t>
            </a:r>
            <a:r>
              <a:rPr lang="es-419" dirty="0"/>
              <a:t> de los resultados</a:t>
            </a:r>
            <a:r>
              <a:rPr lang="es-UY" dirty="0"/>
              <a:t> de las encuestas.</a:t>
            </a:r>
          </a:p>
        </p:txBody>
      </p:sp>
      <p:sp>
        <p:nvSpPr>
          <p:cNvPr id="7" name="6 Flecha derecha"/>
          <p:cNvSpPr/>
          <p:nvPr/>
        </p:nvSpPr>
        <p:spPr>
          <a:xfrm>
            <a:off x="323528" y="2780928"/>
            <a:ext cx="1296144" cy="108012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Método</a:t>
            </a:r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60"/>
    </mc:Choice>
    <mc:Fallback>
      <p:transition spd="slow" advTm="4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s-ES" smtClean="0">
                <a:ea typeface="DejaVu Sans" pitchFamily="34" charset="0"/>
              </a:rPr>
              <a:t>Objetivo de la organización</a:t>
            </a:r>
            <a:endParaRPr lang="es-UY" smtClean="0">
              <a:ea typeface="DejaVu Sans" pitchFamily="34" charset="0"/>
            </a:endParaRPr>
          </a:p>
        </p:txBody>
      </p:sp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446338" y="3861023"/>
            <a:ext cx="1860550" cy="1223963"/>
          </a:xfrm>
          <a:prstGeom prst="upArrowCallout">
            <a:avLst>
              <a:gd name="adj1" fmla="val 41169"/>
              <a:gd name="adj2" fmla="val 41169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s-ES" sz="2300" b="1">
                <a:latin typeface="Constantia" pitchFamily="18" charset="0"/>
              </a:rPr>
              <a:t>Necesidades</a:t>
            </a:r>
            <a:endParaRPr lang="es-UY" sz="2300" b="1">
              <a:latin typeface="Constantia" pitchFamily="18" charset="0"/>
            </a:endParaRP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638675" y="3861023"/>
            <a:ext cx="1862138" cy="1223963"/>
          </a:xfrm>
          <a:prstGeom prst="upArrowCallout">
            <a:avLst>
              <a:gd name="adj1" fmla="val 41205"/>
              <a:gd name="adj2" fmla="val 41205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s-ES" sz="2300" b="1">
                <a:latin typeface="Constantia" pitchFamily="18" charset="0"/>
              </a:rPr>
              <a:t>Expectativas</a:t>
            </a:r>
            <a:endParaRPr lang="es-UY" sz="2300" b="1">
              <a:latin typeface="Constantia" pitchFamily="18" charset="0"/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2446338" y="5156423"/>
            <a:ext cx="4119562" cy="50482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s-ES" sz="2300" b="1">
                <a:latin typeface="Constantia" pitchFamily="18" charset="0"/>
              </a:rPr>
              <a:t>Satisfacer</a:t>
            </a:r>
            <a:endParaRPr lang="es-UY" sz="2300" b="1">
              <a:latin typeface="Constantia" pitchFamily="18" charset="0"/>
            </a:endParaRPr>
          </a:p>
        </p:txBody>
      </p:sp>
      <p:sp>
        <p:nvSpPr>
          <p:cNvPr id="13320" name="AutoShape 11"/>
          <p:cNvSpPr>
            <a:spLocks noChangeArrowheads="1"/>
          </p:cNvSpPr>
          <p:nvPr/>
        </p:nvSpPr>
        <p:spPr bwMode="auto">
          <a:xfrm>
            <a:off x="384175" y="4167411"/>
            <a:ext cx="1462088" cy="1008062"/>
          </a:xfrm>
          <a:prstGeom prst="star32">
            <a:avLst>
              <a:gd name="adj" fmla="val 375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s-ES" sz="2300">
                <a:latin typeface="Constantia" pitchFamily="18" charset="0"/>
              </a:rPr>
              <a:t>Deseos</a:t>
            </a:r>
          </a:p>
        </p:txBody>
      </p:sp>
      <p:cxnSp>
        <p:nvCxnSpPr>
          <p:cNvPr id="13321" name="AutoShape 12"/>
          <p:cNvCxnSpPr>
            <a:cxnSpLocks noChangeShapeType="1"/>
            <a:stCxn id="13320" idx="3"/>
            <a:endCxn id="13315" idx="1"/>
          </p:cNvCxnSpPr>
          <p:nvPr/>
        </p:nvCxnSpPr>
        <p:spPr bwMode="auto">
          <a:xfrm>
            <a:off x="1846263" y="4672236"/>
            <a:ext cx="600075" cy="4762"/>
          </a:xfrm>
          <a:prstGeom prst="bentConnector3">
            <a:avLst>
              <a:gd name="adj1" fmla="val 4988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2" name="AutoShape 13"/>
          <p:cNvCxnSpPr>
            <a:cxnSpLocks noChangeShapeType="1"/>
            <a:stCxn id="13317" idx="1"/>
            <a:endCxn id="13320" idx="2"/>
          </p:cNvCxnSpPr>
          <p:nvPr/>
        </p:nvCxnSpPr>
        <p:spPr bwMode="auto">
          <a:xfrm rot="10800000">
            <a:off x="1114425" y="5175473"/>
            <a:ext cx="1331913" cy="2333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2" y="1412776"/>
            <a:ext cx="5230452" cy="22883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 bwMode="auto">
          <a:xfrm>
            <a:off x="500063" y="53752"/>
            <a:ext cx="8229600" cy="99898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9.1.3 Análisis y evaluación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500063" y="836712"/>
            <a:ext cx="8229600" cy="4525962"/>
          </a:xfrm>
        </p:spPr>
        <p:txBody>
          <a:bodyPr/>
          <a:lstStyle/>
          <a:p>
            <a:r>
              <a:rPr lang="es-UY" sz="2000" dirty="0" smtClean="0"/>
              <a:t>De </a:t>
            </a:r>
            <a:r>
              <a:rPr lang="es-UY" sz="2000" b="1" i="1" dirty="0" smtClean="0">
                <a:solidFill>
                  <a:srgbClr val="003399"/>
                </a:solidFill>
              </a:rPr>
              <a:t>datos</a:t>
            </a:r>
            <a:r>
              <a:rPr lang="es-UY" sz="2000" dirty="0" smtClean="0"/>
              <a:t> y la </a:t>
            </a:r>
            <a:r>
              <a:rPr lang="es-UY" sz="2000" b="1" i="1" dirty="0" smtClean="0">
                <a:solidFill>
                  <a:srgbClr val="003399"/>
                </a:solidFill>
              </a:rPr>
              <a:t>información</a:t>
            </a:r>
            <a:r>
              <a:rPr lang="es-UY" sz="2000" dirty="0" smtClean="0"/>
              <a:t> que surgen por el seguimiento y la medición.</a:t>
            </a:r>
            <a:r>
              <a:rPr lang="es-419" sz="2000" dirty="0" smtClean="0"/>
              <a:t> </a:t>
            </a:r>
            <a:r>
              <a:rPr lang="es-UY" sz="2000" dirty="0" smtClean="0"/>
              <a:t>Los resultados del análisis deben </a:t>
            </a:r>
            <a:r>
              <a:rPr lang="es-UY" sz="2000" b="1" u="sng" dirty="0" smtClean="0"/>
              <a:t>utilizarse para</a:t>
            </a:r>
            <a:r>
              <a:rPr lang="es-UY" sz="2000" dirty="0" smtClean="0"/>
              <a:t> evaluar:</a:t>
            </a:r>
          </a:p>
          <a:p>
            <a:endParaRPr lang="es-419" sz="2000" dirty="0" smtClean="0"/>
          </a:p>
          <a:p>
            <a:endParaRPr lang="es-419" sz="2000" dirty="0"/>
          </a:p>
          <a:p>
            <a:endParaRPr lang="es-419" sz="2000" dirty="0" smtClean="0"/>
          </a:p>
          <a:p>
            <a:endParaRPr lang="es-419" sz="2000" dirty="0"/>
          </a:p>
          <a:p>
            <a:endParaRPr lang="es-419" sz="2000" dirty="0" smtClean="0"/>
          </a:p>
          <a:p>
            <a:endParaRPr lang="es-419" sz="2000" dirty="0"/>
          </a:p>
          <a:p>
            <a:endParaRPr lang="es-419" sz="2000" dirty="0" smtClean="0"/>
          </a:p>
          <a:p>
            <a:endParaRPr lang="es-419" sz="2000" dirty="0"/>
          </a:p>
          <a:p>
            <a:endParaRPr lang="es-419" sz="2000" dirty="0" smtClean="0"/>
          </a:p>
          <a:p>
            <a:endParaRPr lang="es-419" sz="2000" dirty="0"/>
          </a:p>
          <a:p>
            <a:endParaRPr lang="es-419" sz="2000" dirty="0" smtClean="0"/>
          </a:p>
          <a:p>
            <a:r>
              <a:rPr lang="es-UY" sz="2000" dirty="0" smtClean="0"/>
              <a:t>Técnicas estadísticas.</a:t>
            </a:r>
          </a:p>
          <a:p>
            <a:r>
              <a:rPr lang="es-UY" sz="2000" b="1" dirty="0" smtClean="0"/>
              <a:t>Entrada</a:t>
            </a:r>
            <a:r>
              <a:rPr lang="es-UY" sz="2000" dirty="0" smtClean="0"/>
              <a:t> en la revisión por la Dirección.  </a:t>
            </a:r>
          </a:p>
          <a:p>
            <a:pPr>
              <a:lnSpc>
                <a:spcPct val="90000"/>
              </a:lnSpc>
            </a:pPr>
            <a:endParaRPr lang="es-UY" sz="2000" i="1" dirty="0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437112"/>
            <a:ext cx="952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397000218"/>
              </p:ext>
            </p:extLst>
          </p:nvPr>
        </p:nvGraphicFramePr>
        <p:xfrm>
          <a:off x="1331640" y="1397000"/>
          <a:ext cx="66967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70"/>
    </mc:Choice>
    <mc:Fallback>
      <p:transition spd="slow" advTm="9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622"/>
            <a:ext cx="2160241" cy="2160241"/>
          </a:xfrm>
          <a:prstGeom prst="rect">
            <a:avLst/>
          </a:prstGeom>
        </p:spPr>
      </p:pic>
      <p:sp>
        <p:nvSpPr>
          <p:cNvPr id="104450" name="Rectangle 2"/>
          <p:cNvSpPr>
            <a:spLocks noGrp="1"/>
          </p:cNvSpPr>
          <p:nvPr>
            <p:ph type="title"/>
          </p:nvPr>
        </p:nvSpPr>
        <p:spPr bwMode="auto">
          <a:xfrm>
            <a:off x="467544" y="0"/>
            <a:ext cx="8229600" cy="93792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9.2 Auditoría interna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179512" y="975866"/>
            <a:ext cx="8568951" cy="5045422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s-UY" sz="2000" dirty="0" smtClean="0"/>
              <a:t>A </a:t>
            </a:r>
            <a:r>
              <a:rPr lang="es-UY" sz="2000" b="1" dirty="0" smtClean="0"/>
              <a:t>intervalos planificados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s-UY" sz="2000" dirty="0" smtClean="0"/>
              <a:t>a) Programadas </a:t>
            </a: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es-UY" sz="1600" dirty="0" smtClean="0"/>
              <a:t>la frecuencia (</a:t>
            </a:r>
            <a:r>
              <a:rPr lang="es-419" sz="1600" dirty="0" smtClean="0"/>
              <a:t>se acostumbre al</a:t>
            </a:r>
            <a:r>
              <a:rPr lang="es-UY" sz="1600" dirty="0" smtClean="0"/>
              <a:t> menos una vez al año una auditoría completa), </a:t>
            </a: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es-UY" sz="1600" dirty="0" smtClean="0"/>
              <a:t>los métodos (cómo se hacen), </a:t>
            </a: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es-UY" sz="1600" dirty="0" smtClean="0"/>
              <a:t>las responsabilidades (quienes participan);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s-UY" sz="2000" dirty="0" smtClean="0"/>
              <a:t>b) definir los</a:t>
            </a:r>
            <a:r>
              <a:rPr lang="es-UY" sz="2000" b="1" u="sng" dirty="0" smtClean="0"/>
              <a:t> criterios</a:t>
            </a:r>
            <a:r>
              <a:rPr lang="es-UY" sz="2000" dirty="0" smtClean="0"/>
              <a:t> de la auditoría y el </a:t>
            </a:r>
            <a:r>
              <a:rPr lang="es-UY" sz="2000" b="1" u="sng" dirty="0" smtClean="0"/>
              <a:t>alcance</a:t>
            </a:r>
            <a:r>
              <a:rPr lang="es-UY" sz="2000" dirty="0" smtClean="0"/>
              <a:t> para cada auditoría;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s-UY" sz="2000" dirty="0" smtClean="0"/>
              <a:t>c) seleccionar los auditores (objetividad  e imparcialidad), principio de </a:t>
            </a:r>
            <a:r>
              <a:rPr lang="es-UY" sz="2000" b="1" u="sng" dirty="0" smtClean="0"/>
              <a:t>independencia</a:t>
            </a:r>
            <a:r>
              <a:rPr lang="es-UY" sz="2000" dirty="0" smtClean="0"/>
              <a:t>;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s-UY" sz="2000" dirty="0" smtClean="0"/>
              <a:t>d) Informar </a:t>
            </a:r>
            <a:r>
              <a:rPr lang="es-419" sz="2000" dirty="0" smtClean="0"/>
              <a:t>resultados </a:t>
            </a:r>
            <a:r>
              <a:rPr lang="es-UY" sz="2000" dirty="0" smtClean="0"/>
              <a:t>a la dirección pertinente;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s-UY" sz="2000" dirty="0" smtClean="0"/>
              <a:t>e) realizar las</a:t>
            </a:r>
            <a:r>
              <a:rPr lang="es-UY" sz="2000" u="sng" dirty="0" smtClean="0"/>
              <a:t> correcciones</a:t>
            </a:r>
            <a:r>
              <a:rPr lang="es-UY" sz="3600" b="1" dirty="0" smtClean="0"/>
              <a:t> y </a:t>
            </a:r>
            <a:r>
              <a:rPr lang="es-UY" sz="2000" dirty="0" smtClean="0"/>
              <a:t>tomar las </a:t>
            </a:r>
            <a:r>
              <a:rPr lang="es-UY" sz="2000" u="sng" dirty="0" smtClean="0"/>
              <a:t>acciones correctivas </a:t>
            </a:r>
            <a:r>
              <a:rPr lang="es-UY" sz="2000" dirty="0" smtClean="0"/>
              <a:t>adecuadas </a:t>
            </a:r>
            <a:r>
              <a:rPr lang="es-UY" sz="2000" u="sng" dirty="0" smtClean="0"/>
              <a:t>sin demora </a:t>
            </a:r>
            <a:r>
              <a:rPr lang="es-UY" sz="2000" dirty="0" smtClean="0"/>
              <a:t>injustificada;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127625" y="6164263"/>
            <a:ext cx="213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UY" sz="1400" b="1" i="1"/>
              <a:t>Referencia a ISO 19011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355976" y="5301208"/>
            <a:ext cx="2344588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dirty="0" smtClean="0"/>
              <a:t>f) Información documentada</a:t>
            </a:r>
            <a:endParaRPr lang="es-E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09"/>
    </mc:Choice>
    <mc:Fallback>
      <p:transition spd="slow" advTm="18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656</TotalTime>
  <Words>623</Words>
  <Application>Microsoft Office PowerPoint</Application>
  <PresentationFormat>Presentación en pantalla (4:3)</PresentationFormat>
  <Paragraphs>121</Paragraphs>
  <Slides>14</Slides>
  <Notes>4</Notes>
  <HiddenSlides>0</HiddenSlides>
  <MMClips>13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宋体</vt:lpstr>
      <vt:lpstr>Arial</vt:lpstr>
      <vt:lpstr>Calibri</vt:lpstr>
      <vt:lpstr>Constantia</vt:lpstr>
      <vt:lpstr>DejaVu Sans</vt:lpstr>
      <vt:lpstr>Times New Roman</vt:lpstr>
      <vt:lpstr>Verdana</vt:lpstr>
      <vt:lpstr>Vivaldi</vt:lpstr>
      <vt:lpstr>Wingdings 2</vt:lpstr>
      <vt:lpstr>Wingdings 3</vt:lpstr>
      <vt:lpstr>Concurrencia</vt:lpstr>
      <vt:lpstr>Presentación de PowerPoint</vt:lpstr>
      <vt:lpstr>Contenido de la presentación:</vt:lpstr>
      <vt:lpstr>9.1 Seguimiento, medición, análisis y evaluación</vt:lpstr>
      <vt:lpstr>9.1.1 Generalidades</vt:lpstr>
      <vt:lpstr>9.1.2 Satisfacción del cliente </vt:lpstr>
      <vt:lpstr>Para conocer la percepción del cliente</vt:lpstr>
      <vt:lpstr>Objetivo de la organización</vt:lpstr>
      <vt:lpstr>9.1.3 Análisis y evaluación</vt:lpstr>
      <vt:lpstr>9.2 Auditoría interna</vt:lpstr>
      <vt:lpstr>9.3 Revisión por la Dirección</vt:lpstr>
      <vt:lpstr>9.3 Revisión por la Dirección</vt:lpstr>
      <vt:lpstr>9.3 Revisión por la Dirección</vt:lpstr>
      <vt:lpstr>Elementos de salida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95</cp:revision>
  <dcterms:created xsi:type="dcterms:W3CDTF">2009-08-04T14:11:33Z</dcterms:created>
  <dcterms:modified xsi:type="dcterms:W3CDTF">2021-03-16T22:24:12Z</dcterms:modified>
</cp:coreProperties>
</file>