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5"/>
  </p:notesMasterIdLst>
  <p:handoutMasterIdLst>
    <p:handoutMasterId r:id="rId16"/>
  </p:handoutMasterIdLst>
  <p:sldIdLst>
    <p:sldId id="258" r:id="rId2"/>
    <p:sldId id="376" r:id="rId3"/>
    <p:sldId id="361" r:id="rId4"/>
    <p:sldId id="363" r:id="rId5"/>
    <p:sldId id="364" r:id="rId6"/>
    <p:sldId id="365" r:id="rId7"/>
    <p:sldId id="368" r:id="rId8"/>
    <p:sldId id="369" r:id="rId9"/>
    <p:sldId id="379" r:id="rId10"/>
    <p:sldId id="371" r:id="rId11"/>
    <p:sldId id="377" r:id="rId12"/>
    <p:sldId id="378" r:id="rId13"/>
    <p:sldId id="382" r:id="rId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3399"/>
    <a:srgbClr val="0099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7DD24-E8A2-4CE2-83AE-868F946C0DE1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UY"/>
        </a:p>
      </dgm:t>
    </dgm:pt>
    <dgm:pt modelId="{137C6746-62C6-4DB8-8279-E740227C1AD9}">
      <dgm:prSet phldrT="[Texto]"/>
      <dgm:spPr/>
      <dgm:t>
        <a:bodyPr/>
        <a:lstStyle/>
        <a:p>
          <a:r>
            <a:rPr lang="es-UY" dirty="0" smtClean="0"/>
            <a:t>Toma de conciencia sobre:</a:t>
          </a:r>
          <a:endParaRPr lang="es-UY" dirty="0"/>
        </a:p>
      </dgm:t>
    </dgm:pt>
    <dgm:pt modelId="{C041D06A-BBEA-4765-A318-D464F0ED1D8D}" type="parTrans" cxnId="{A1AE9FD2-64A7-4175-86E4-32FC8FB64074}">
      <dgm:prSet/>
      <dgm:spPr/>
      <dgm:t>
        <a:bodyPr/>
        <a:lstStyle/>
        <a:p>
          <a:endParaRPr lang="es-UY"/>
        </a:p>
      </dgm:t>
    </dgm:pt>
    <dgm:pt modelId="{DC43F494-D47F-4DFF-88A7-B7FC5A850B32}" type="sibTrans" cxnId="{A1AE9FD2-64A7-4175-86E4-32FC8FB64074}">
      <dgm:prSet/>
      <dgm:spPr/>
      <dgm:t>
        <a:bodyPr/>
        <a:lstStyle/>
        <a:p>
          <a:endParaRPr lang="es-UY"/>
        </a:p>
      </dgm:t>
    </dgm:pt>
    <dgm:pt modelId="{91B9DED2-BDEA-48EF-B6D6-ECC544D9E0F9}">
      <dgm:prSet phldrT="[Texto]" custT="1"/>
      <dgm:spPr/>
      <dgm:t>
        <a:bodyPr/>
        <a:lstStyle/>
        <a:p>
          <a:r>
            <a:rPr lang="es-UY" sz="1200" dirty="0" smtClean="0"/>
            <a:t>la política de la calidad</a:t>
          </a:r>
          <a:endParaRPr lang="es-UY" sz="1200" dirty="0"/>
        </a:p>
      </dgm:t>
    </dgm:pt>
    <dgm:pt modelId="{DE8B9613-4B16-492E-9141-F24986D6BE62}" type="parTrans" cxnId="{8B3D5E60-2921-46F6-BCCA-034C53E2DB72}">
      <dgm:prSet/>
      <dgm:spPr/>
      <dgm:t>
        <a:bodyPr/>
        <a:lstStyle/>
        <a:p>
          <a:endParaRPr lang="es-UY"/>
        </a:p>
      </dgm:t>
    </dgm:pt>
    <dgm:pt modelId="{1CEC89BC-17C4-4AB7-9857-C10FF972EE50}" type="sibTrans" cxnId="{8B3D5E60-2921-46F6-BCCA-034C53E2DB72}">
      <dgm:prSet/>
      <dgm:spPr/>
      <dgm:t>
        <a:bodyPr/>
        <a:lstStyle/>
        <a:p>
          <a:endParaRPr lang="es-UY"/>
        </a:p>
      </dgm:t>
    </dgm:pt>
    <dgm:pt modelId="{58A7DA40-6957-43E2-8649-5226B5DF042B}">
      <dgm:prSet phldrT="[Texto]"/>
      <dgm:spPr/>
      <dgm:t>
        <a:bodyPr/>
        <a:lstStyle/>
        <a:p>
          <a:endParaRPr lang="es-UY" dirty="0"/>
        </a:p>
      </dgm:t>
    </dgm:pt>
    <dgm:pt modelId="{0D67108F-6382-4815-9781-8E62B57D8361}" type="parTrans" cxnId="{52C05D90-54B0-480B-9C9E-8689ED641E52}">
      <dgm:prSet/>
      <dgm:spPr/>
      <dgm:t>
        <a:bodyPr/>
        <a:lstStyle/>
        <a:p>
          <a:endParaRPr lang="es-UY"/>
        </a:p>
      </dgm:t>
    </dgm:pt>
    <dgm:pt modelId="{EA838416-1B48-4818-AFBE-64A6A2E71BE1}" type="sibTrans" cxnId="{52C05D90-54B0-480B-9C9E-8689ED641E52}">
      <dgm:prSet/>
      <dgm:spPr/>
      <dgm:t>
        <a:bodyPr/>
        <a:lstStyle/>
        <a:p>
          <a:endParaRPr lang="es-UY"/>
        </a:p>
      </dgm:t>
    </dgm:pt>
    <dgm:pt modelId="{4E49B65B-9F12-4992-8EF3-40D15BE16B04}">
      <dgm:prSet custT="1"/>
      <dgm:spPr/>
      <dgm:t>
        <a:bodyPr/>
        <a:lstStyle/>
        <a:p>
          <a:r>
            <a:rPr lang="es-UY" sz="1200" dirty="0" smtClean="0"/>
            <a:t>los objetivos de la calidad pertinentes</a:t>
          </a:r>
        </a:p>
      </dgm:t>
    </dgm:pt>
    <dgm:pt modelId="{6CD3525F-B5C6-46AC-94C7-08B6C3BBEBC4}" type="parTrans" cxnId="{7E74970C-2BF6-487A-AACB-7582B1592576}">
      <dgm:prSet/>
      <dgm:spPr/>
      <dgm:t>
        <a:bodyPr/>
        <a:lstStyle/>
        <a:p>
          <a:endParaRPr lang="es-UY"/>
        </a:p>
      </dgm:t>
    </dgm:pt>
    <dgm:pt modelId="{532E589F-587F-4243-91DC-270ABF8263B5}" type="sibTrans" cxnId="{7E74970C-2BF6-487A-AACB-7582B1592576}">
      <dgm:prSet/>
      <dgm:spPr/>
      <dgm:t>
        <a:bodyPr/>
        <a:lstStyle/>
        <a:p>
          <a:endParaRPr lang="es-UY"/>
        </a:p>
      </dgm:t>
    </dgm:pt>
    <dgm:pt modelId="{E85C87FC-8283-4EF8-9540-CD70DD316775}">
      <dgm:prSet custT="1"/>
      <dgm:spPr/>
      <dgm:t>
        <a:bodyPr/>
        <a:lstStyle/>
        <a:p>
          <a:r>
            <a:rPr lang="es-UY" sz="1200" dirty="0" smtClean="0">
              <a:solidFill>
                <a:schemeClr val="tx1"/>
              </a:solidFill>
            </a:rPr>
            <a:t>su contribución a la eficacia del sistema de gestión de la calidad</a:t>
          </a:r>
        </a:p>
      </dgm:t>
    </dgm:pt>
    <dgm:pt modelId="{088EC0BF-A79C-42E2-9041-83F7437E33A3}" type="parTrans" cxnId="{D6462B9E-6DBD-4246-BBC9-818B066885DC}">
      <dgm:prSet/>
      <dgm:spPr/>
      <dgm:t>
        <a:bodyPr/>
        <a:lstStyle/>
        <a:p>
          <a:endParaRPr lang="es-UY"/>
        </a:p>
      </dgm:t>
    </dgm:pt>
    <dgm:pt modelId="{BFB8A641-B44E-4278-85E9-ADAB93667B52}" type="sibTrans" cxnId="{D6462B9E-6DBD-4246-BBC9-818B066885DC}">
      <dgm:prSet/>
      <dgm:spPr/>
      <dgm:t>
        <a:bodyPr/>
        <a:lstStyle/>
        <a:p>
          <a:endParaRPr lang="es-UY"/>
        </a:p>
      </dgm:t>
    </dgm:pt>
    <dgm:pt modelId="{E022E8DB-A98D-4D49-AADA-048CBE0A08C0}">
      <dgm:prSet custT="1"/>
      <dgm:spPr/>
      <dgm:t>
        <a:bodyPr/>
        <a:lstStyle/>
        <a:p>
          <a:r>
            <a:rPr lang="es-UY" sz="1200" dirty="0" smtClean="0">
              <a:solidFill>
                <a:schemeClr val="tx1"/>
              </a:solidFill>
            </a:rPr>
            <a:t>las implicaciones del incumplimiento de los requisitos</a:t>
          </a:r>
        </a:p>
      </dgm:t>
    </dgm:pt>
    <dgm:pt modelId="{34EE2772-EEF4-42F7-B5A1-0D5527D3A6EA}" type="parTrans" cxnId="{1004DBF3-2A66-4146-9351-0ACFA097B361}">
      <dgm:prSet/>
      <dgm:spPr/>
      <dgm:t>
        <a:bodyPr/>
        <a:lstStyle/>
        <a:p>
          <a:endParaRPr lang="es-UY"/>
        </a:p>
      </dgm:t>
    </dgm:pt>
    <dgm:pt modelId="{CA8B86D0-87FA-49B6-9CD9-5E4C7A201BF9}" type="sibTrans" cxnId="{1004DBF3-2A66-4146-9351-0ACFA097B361}">
      <dgm:prSet/>
      <dgm:spPr/>
      <dgm:t>
        <a:bodyPr/>
        <a:lstStyle/>
        <a:p>
          <a:endParaRPr lang="es-UY"/>
        </a:p>
      </dgm:t>
    </dgm:pt>
    <dgm:pt modelId="{D062E849-310F-485B-9B8E-F2CCA0DB76D8}" type="pres">
      <dgm:prSet presAssocID="{46F7DD24-E8A2-4CE2-83AE-868F946C0DE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8BCA503-A477-4E29-8B5B-134E0EFD5A8A}" type="pres">
      <dgm:prSet presAssocID="{137C6746-62C6-4DB8-8279-E740227C1AD9}" presName="centerShape" presStyleLbl="node0" presStyleIdx="0" presStyleCnt="1"/>
      <dgm:spPr/>
      <dgm:t>
        <a:bodyPr/>
        <a:lstStyle/>
        <a:p>
          <a:endParaRPr lang="es-ES"/>
        </a:p>
      </dgm:t>
    </dgm:pt>
    <dgm:pt modelId="{4F363E64-593D-451E-AA19-2C33865765B0}" type="pres">
      <dgm:prSet presAssocID="{DE8B9613-4B16-492E-9141-F24986D6BE62}" presName="parTrans" presStyleLbl="sibTrans2D1" presStyleIdx="0" presStyleCnt="4"/>
      <dgm:spPr/>
      <dgm:t>
        <a:bodyPr/>
        <a:lstStyle/>
        <a:p>
          <a:endParaRPr lang="es-ES"/>
        </a:p>
      </dgm:t>
    </dgm:pt>
    <dgm:pt modelId="{1E8EB4A9-EF17-4C77-8D86-AF15535C26E9}" type="pres">
      <dgm:prSet presAssocID="{DE8B9613-4B16-492E-9141-F24986D6BE62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03FEE035-F72B-42B0-84B1-733059E38EE1}" type="pres">
      <dgm:prSet presAssocID="{91B9DED2-BDEA-48EF-B6D6-ECC544D9E0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675EF449-DDFE-4BFA-9DCA-FE3A0AE72799}" type="pres">
      <dgm:prSet presAssocID="{6CD3525F-B5C6-46AC-94C7-08B6C3BBEBC4}" presName="parTrans" presStyleLbl="sibTrans2D1" presStyleIdx="1" presStyleCnt="4"/>
      <dgm:spPr/>
      <dgm:t>
        <a:bodyPr/>
        <a:lstStyle/>
        <a:p>
          <a:endParaRPr lang="es-ES"/>
        </a:p>
      </dgm:t>
    </dgm:pt>
    <dgm:pt modelId="{311F1B92-265F-4746-98CC-0D173E50E016}" type="pres">
      <dgm:prSet presAssocID="{6CD3525F-B5C6-46AC-94C7-08B6C3BBEBC4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6C64624-DF9D-423C-B1ED-3D528456DC4E}" type="pres">
      <dgm:prSet presAssocID="{4E49B65B-9F12-4992-8EF3-40D15BE16B0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731EA13-1349-4C90-A3C0-D5691901BB5D}" type="pres">
      <dgm:prSet presAssocID="{088EC0BF-A79C-42E2-9041-83F7437E33A3}" presName="parTrans" presStyleLbl="sibTrans2D1" presStyleIdx="2" presStyleCnt="4"/>
      <dgm:spPr/>
      <dgm:t>
        <a:bodyPr/>
        <a:lstStyle/>
        <a:p>
          <a:endParaRPr lang="es-ES"/>
        </a:p>
      </dgm:t>
    </dgm:pt>
    <dgm:pt modelId="{1B1FE4AF-D317-4546-8748-2D4367B61D4B}" type="pres">
      <dgm:prSet presAssocID="{088EC0BF-A79C-42E2-9041-83F7437E33A3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0FE2ABB5-6957-4EED-9EFF-9C1BE5C57748}" type="pres">
      <dgm:prSet presAssocID="{E85C87FC-8283-4EF8-9540-CD70DD31677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2CB872F-319A-41EF-8123-17221E5269F5}" type="pres">
      <dgm:prSet presAssocID="{34EE2772-EEF4-42F7-B5A1-0D5527D3A6EA}" presName="parTrans" presStyleLbl="sibTrans2D1" presStyleIdx="3" presStyleCnt="4"/>
      <dgm:spPr/>
      <dgm:t>
        <a:bodyPr/>
        <a:lstStyle/>
        <a:p>
          <a:endParaRPr lang="es-ES"/>
        </a:p>
      </dgm:t>
    </dgm:pt>
    <dgm:pt modelId="{9AB98047-1537-457F-AAAE-34219AEBAC11}" type="pres">
      <dgm:prSet presAssocID="{34EE2772-EEF4-42F7-B5A1-0D5527D3A6EA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FBB29D84-FEF6-4406-9FCA-185742D78DF9}" type="pres">
      <dgm:prSet presAssocID="{E022E8DB-A98D-4D49-AADA-048CBE0A08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63D76865-190D-4102-862F-8693A2FD6148}" type="presOf" srcId="{E022E8DB-A98D-4D49-AADA-048CBE0A08C0}" destId="{FBB29D84-FEF6-4406-9FCA-185742D78DF9}" srcOrd="0" destOrd="0" presId="urn:microsoft.com/office/officeart/2005/8/layout/radial5"/>
    <dgm:cxn modelId="{347941C4-25FA-455F-AA74-F72C23AC0A75}" type="presOf" srcId="{34EE2772-EEF4-42F7-B5A1-0D5527D3A6EA}" destId="{92CB872F-319A-41EF-8123-17221E5269F5}" srcOrd="0" destOrd="0" presId="urn:microsoft.com/office/officeart/2005/8/layout/radial5"/>
    <dgm:cxn modelId="{8E768B85-ABFA-49B8-AE4D-1F07246727AD}" type="presOf" srcId="{6CD3525F-B5C6-46AC-94C7-08B6C3BBEBC4}" destId="{311F1B92-265F-4746-98CC-0D173E50E016}" srcOrd="1" destOrd="0" presId="urn:microsoft.com/office/officeart/2005/8/layout/radial5"/>
    <dgm:cxn modelId="{1BB96A53-C2CF-49C2-BF9A-A9575212CA88}" type="presOf" srcId="{34EE2772-EEF4-42F7-B5A1-0D5527D3A6EA}" destId="{9AB98047-1537-457F-AAAE-34219AEBAC11}" srcOrd="1" destOrd="0" presId="urn:microsoft.com/office/officeart/2005/8/layout/radial5"/>
    <dgm:cxn modelId="{B9A5BDDD-9660-450D-B165-A01A4D6D1B6E}" type="presOf" srcId="{91B9DED2-BDEA-48EF-B6D6-ECC544D9E0F9}" destId="{03FEE035-F72B-42B0-84B1-733059E38EE1}" srcOrd="0" destOrd="0" presId="urn:microsoft.com/office/officeart/2005/8/layout/radial5"/>
    <dgm:cxn modelId="{D6462B9E-6DBD-4246-BBC9-818B066885DC}" srcId="{137C6746-62C6-4DB8-8279-E740227C1AD9}" destId="{E85C87FC-8283-4EF8-9540-CD70DD316775}" srcOrd="2" destOrd="0" parTransId="{088EC0BF-A79C-42E2-9041-83F7437E33A3}" sibTransId="{BFB8A641-B44E-4278-85E9-ADAB93667B52}"/>
    <dgm:cxn modelId="{0425809E-06A7-40A4-BC21-A69415A9808B}" type="presOf" srcId="{DE8B9613-4B16-492E-9141-F24986D6BE62}" destId="{4F363E64-593D-451E-AA19-2C33865765B0}" srcOrd="0" destOrd="0" presId="urn:microsoft.com/office/officeart/2005/8/layout/radial5"/>
    <dgm:cxn modelId="{296CF18F-4E93-4D25-A653-DD252B59AB15}" type="presOf" srcId="{088EC0BF-A79C-42E2-9041-83F7437E33A3}" destId="{1B1FE4AF-D317-4546-8748-2D4367B61D4B}" srcOrd="1" destOrd="0" presId="urn:microsoft.com/office/officeart/2005/8/layout/radial5"/>
    <dgm:cxn modelId="{1AAAB6DA-086F-4B50-A4B3-579A317F249A}" type="presOf" srcId="{E85C87FC-8283-4EF8-9540-CD70DD316775}" destId="{0FE2ABB5-6957-4EED-9EFF-9C1BE5C57748}" srcOrd="0" destOrd="0" presId="urn:microsoft.com/office/officeart/2005/8/layout/radial5"/>
    <dgm:cxn modelId="{7E74970C-2BF6-487A-AACB-7582B1592576}" srcId="{137C6746-62C6-4DB8-8279-E740227C1AD9}" destId="{4E49B65B-9F12-4992-8EF3-40D15BE16B04}" srcOrd="1" destOrd="0" parTransId="{6CD3525F-B5C6-46AC-94C7-08B6C3BBEBC4}" sibTransId="{532E589F-587F-4243-91DC-270ABF8263B5}"/>
    <dgm:cxn modelId="{52C05D90-54B0-480B-9C9E-8689ED641E52}" srcId="{46F7DD24-E8A2-4CE2-83AE-868F946C0DE1}" destId="{58A7DA40-6957-43E2-8649-5226B5DF042B}" srcOrd="1" destOrd="0" parTransId="{0D67108F-6382-4815-9781-8E62B57D8361}" sibTransId="{EA838416-1B48-4818-AFBE-64A6A2E71BE1}"/>
    <dgm:cxn modelId="{D8A44373-4160-4503-B6F9-326FE9684012}" type="presOf" srcId="{4E49B65B-9F12-4992-8EF3-40D15BE16B04}" destId="{26C64624-DF9D-423C-B1ED-3D528456DC4E}" srcOrd="0" destOrd="0" presId="urn:microsoft.com/office/officeart/2005/8/layout/radial5"/>
    <dgm:cxn modelId="{8B3D5E60-2921-46F6-BCCA-034C53E2DB72}" srcId="{137C6746-62C6-4DB8-8279-E740227C1AD9}" destId="{91B9DED2-BDEA-48EF-B6D6-ECC544D9E0F9}" srcOrd="0" destOrd="0" parTransId="{DE8B9613-4B16-492E-9141-F24986D6BE62}" sibTransId="{1CEC89BC-17C4-4AB7-9857-C10FF972EE50}"/>
    <dgm:cxn modelId="{709CC55D-7C4C-4D54-A105-F33394141402}" type="presOf" srcId="{6CD3525F-B5C6-46AC-94C7-08B6C3BBEBC4}" destId="{675EF449-DDFE-4BFA-9DCA-FE3A0AE72799}" srcOrd="0" destOrd="0" presId="urn:microsoft.com/office/officeart/2005/8/layout/radial5"/>
    <dgm:cxn modelId="{E987F4A6-3022-4654-949E-40966FE46D72}" type="presOf" srcId="{DE8B9613-4B16-492E-9141-F24986D6BE62}" destId="{1E8EB4A9-EF17-4C77-8D86-AF15535C26E9}" srcOrd="1" destOrd="0" presId="urn:microsoft.com/office/officeart/2005/8/layout/radial5"/>
    <dgm:cxn modelId="{A1AE9FD2-64A7-4175-86E4-32FC8FB64074}" srcId="{46F7DD24-E8A2-4CE2-83AE-868F946C0DE1}" destId="{137C6746-62C6-4DB8-8279-E740227C1AD9}" srcOrd="0" destOrd="0" parTransId="{C041D06A-BBEA-4765-A318-D464F0ED1D8D}" sibTransId="{DC43F494-D47F-4DFF-88A7-B7FC5A850B32}"/>
    <dgm:cxn modelId="{C7CB595B-BD69-4118-8FFB-1F7A771E25E8}" type="presOf" srcId="{088EC0BF-A79C-42E2-9041-83F7437E33A3}" destId="{F731EA13-1349-4C90-A3C0-D5691901BB5D}" srcOrd="0" destOrd="0" presId="urn:microsoft.com/office/officeart/2005/8/layout/radial5"/>
    <dgm:cxn modelId="{1004DBF3-2A66-4146-9351-0ACFA097B361}" srcId="{137C6746-62C6-4DB8-8279-E740227C1AD9}" destId="{E022E8DB-A98D-4D49-AADA-048CBE0A08C0}" srcOrd="3" destOrd="0" parTransId="{34EE2772-EEF4-42F7-B5A1-0D5527D3A6EA}" sibTransId="{CA8B86D0-87FA-49B6-9CD9-5E4C7A201BF9}"/>
    <dgm:cxn modelId="{0E5480F1-2A05-4D2E-8346-B4094D02959E}" type="presOf" srcId="{137C6746-62C6-4DB8-8279-E740227C1AD9}" destId="{28BCA503-A477-4E29-8B5B-134E0EFD5A8A}" srcOrd="0" destOrd="0" presId="urn:microsoft.com/office/officeart/2005/8/layout/radial5"/>
    <dgm:cxn modelId="{C72FF4FD-BF6C-446A-834A-9948EB749208}" type="presOf" srcId="{46F7DD24-E8A2-4CE2-83AE-868F946C0DE1}" destId="{D062E849-310F-485B-9B8E-F2CCA0DB76D8}" srcOrd="0" destOrd="0" presId="urn:microsoft.com/office/officeart/2005/8/layout/radial5"/>
    <dgm:cxn modelId="{03E3D774-657A-48CA-914A-F62547DAB8C2}" type="presParOf" srcId="{D062E849-310F-485B-9B8E-F2CCA0DB76D8}" destId="{28BCA503-A477-4E29-8B5B-134E0EFD5A8A}" srcOrd="0" destOrd="0" presId="urn:microsoft.com/office/officeart/2005/8/layout/radial5"/>
    <dgm:cxn modelId="{82E8A6E4-F25D-4A84-8B99-F5BD5C2CEECA}" type="presParOf" srcId="{D062E849-310F-485B-9B8E-F2CCA0DB76D8}" destId="{4F363E64-593D-451E-AA19-2C33865765B0}" srcOrd="1" destOrd="0" presId="urn:microsoft.com/office/officeart/2005/8/layout/radial5"/>
    <dgm:cxn modelId="{787BF171-A477-4D80-9853-7256C306C684}" type="presParOf" srcId="{4F363E64-593D-451E-AA19-2C33865765B0}" destId="{1E8EB4A9-EF17-4C77-8D86-AF15535C26E9}" srcOrd="0" destOrd="0" presId="urn:microsoft.com/office/officeart/2005/8/layout/radial5"/>
    <dgm:cxn modelId="{65149816-4498-4F2B-B631-85B496C28BFD}" type="presParOf" srcId="{D062E849-310F-485B-9B8E-F2CCA0DB76D8}" destId="{03FEE035-F72B-42B0-84B1-733059E38EE1}" srcOrd="2" destOrd="0" presId="urn:microsoft.com/office/officeart/2005/8/layout/radial5"/>
    <dgm:cxn modelId="{1550421B-E80F-4C7B-A6BF-4C40B72DED56}" type="presParOf" srcId="{D062E849-310F-485B-9B8E-F2CCA0DB76D8}" destId="{675EF449-DDFE-4BFA-9DCA-FE3A0AE72799}" srcOrd="3" destOrd="0" presId="urn:microsoft.com/office/officeart/2005/8/layout/radial5"/>
    <dgm:cxn modelId="{0DF4180C-0431-4839-9D08-8F6EE57B46DD}" type="presParOf" srcId="{675EF449-DDFE-4BFA-9DCA-FE3A0AE72799}" destId="{311F1B92-265F-4746-98CC-0D173E50E016}" srcOrd="0" destOrd="0" presId="urn:microsoft.com/office/officeart/2005/8/layout/radial5"/>
    <dgm:cxn modelId="{BA8F5E4A-8A63-4172-8F81-42DD0210BC44}" type="presParOf" srcId="{D062E849-310F-485B-9B8E-F2CCA0DB76D8}" destId="{26C64624-DF9D-423C-B1ED-3D528456DC4E}" srcOrd="4" destOrd="0" presId="urn:microsoft.com/office/officeart/2005/8/layout/radial5"/>
    <dgm:cxn modelId="{9943DDAE-3AD7-4962-905D-5E92FD73EBD1}" type="presParOf" srcId="{D062E849-310F-485B-9B8E-F2CCA0DB76D8}" destId="{F731EA13-1349-4C90-A3C0-D5691901BB5D}" srcOrd="5" destOrd="0" presId="urn:microsoft.com/office/officeart/2005/8/layout/radial5"/>
    <dgm:cxn modelId="{93A2AD25-9703-4B33-A467-32DEC6E4F5C7}" type="presParOf" srcId="{F731EA13-1349-4C90-A3C0-D5691901BB5D}" destId="{1B1FE4AF-D317-4546-8748-2D4367B61D4B}" srcOrd="0" destOrd="0" presId="urn:microsoft.com/office/officeart/2005/8/layout/radial5"/>
    <dgm:cxn modelId="{BAE21A5A-4C00-43DE-82B0-141EFCBAA11D}" type="presParOf" srcId="{D062E849-310F-485B-9B8E-F2CCA0DB76D8}" destId="{0FE2ABB5-6957-4EED-9EFF-9C1BE5C57748}" srcOrd="6" destOrd="0" presId="urn:microsoft.com/office/officeart/2005/8/layout/radial5"/>
    <dgm:cxn modelId="{F87368CC-DDA7-4057-98D9-B9A3AE511BD6}" type="presParOf" srcId="{D062E849-310F-485B-9B8E-F2CCA0DB76D8}" destId="{92CB872F-319A-41EF-8123-17221E5269F5}" srcOrd="7" destOrd="0" presId="urn:microsoft.com/office/officeart/2005/8/layout/radial5"/>
    <dgm:cxn modelId="{8C6E91E5-6D29-44D0-A6FD-17C7F1AB72FE}" type="presParOf" srcId="{92CB872F-319A-41EF-8123-17221E5269F5}" destId="{9AB98047-1537-457F-AAAE-34219AEBAC11}" srcOrd="0" destOrd="0" presId="urn:microsoft.com/office/officeart/2005/8/layout/radial5"/>
    <dgm:cxn modelId="{E2877197-6E64-40B2-91AF-08C090457AE3}" type="presParOf" srcId="{D062E849-310F-485B-9B8E-F2CCA0DB76D8}" destId="{FBB29D84-FEF6-4406-9FCA-185742D78DF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F18A07-CCBD-4ADE-B9EB-84DDB2251C5B}" type="doc">
      <dgm:prSet loTypeId="urn:microsoft.com/office/officeart/2005/8/layout/radial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UY"/>
        </a:p>
      </dgm:t>
    </dgm:pt>
    <dgm:pt modelId="{F6516DB5-9256-42F1-8119-814592CA1A4F}">
      <dgm:prSet phldrT="[Texto]"/>
      <dgm:spPr/>
      <dgm:t>
        <a:bodyPr/>
        <a:lstStyle/>
        <a:p>
          <a:r>
            <a:rPr lang="es-UY" dirty="0" smtClean="0"/>
            <a:t>Interna y externa</a:t>
          </a:r>
          <a:endParaRPr lang="es-UY" dirty="0"/>
        </a:p>
      </dgm:t>
    </dgm:pt>
    <dgm:pt modelId="{736E1CE7-1C70-4647-BD25-F83BA175478D}" type="parTrans" cxnId="{FC7E80D3-EFF9-4308-848B-A94E9FDCCBBE}">
      <dgm:prSet/>
      <dgm:spPr/>
      <dgm:t>
        <a:bodyPr/>
        <a:lstStyle/>
        <a:p>
          <a:endParaRPr lang="es-UY"/>
        </a:p>
      </dgm:t>
    </dgm:pt>
    <dgm:pt modelId="{415D8026-5F5D-4F96-A298-59753D7420E8}" type="sibTrans" cxnId="{FC7E80D3-EFF9-4308-848B-A94E9FDCCBBE}">
      <dgm:prSet/>
      <dgm:spPr/>
      <dgm:t>
        <a:bodyPr/>
        <a:lstStyle/>
        <a:p>
          <a:endParaRPr lang="es-UY"/>
        </a:p>
      </dgm:t>
    </dgm:pt>
    <dgm:pt modelId="{84032543-86C9-4017-A5DA-CF7DC2501DE7}">
      <dgm:prSet phldrT="[Texto]"/>
      <dgm:spPr/>
      <dgm:t>
        <a:bodyPr/>
        <a:lstStyle/>
        <a:p>
          <a:r>
            <a:rPr lang="es-UY" dirty="0" smtClean="0"/>
            <a:t>qué comunicar</a:t>
          </a:r>
          <a:endParaRPr lang="es-UY" dirty="0"/>
        </a:p>
      </dgm:t>
    </dgm:pt>
    <dgm:pt modelId="{C581AB0B-8E4A-4D00-BF77-60AB16727402}" type="parTrans" cxnId="{3B7F366E-3AFE-4381-BD25-47D7EAD57A7D}">
      <dgm:prSet/>
      <dgm:spPr/>
      <dgm:t>
        <a:bodyPr/>
        <a:lstStyle/>
        <a:p>
          <a:endParaRPr lang="es-UY"/>
        </a:p>
      </dgm:t>
    </dgm:pt>
    <dgm:pt modelId="{7E327914-5337-4F2E-964E-CFAA4BAEB663}" type="sibTrans" cxnId="{3B7F366E-3AFE-4381-BD25-47D7EAD57A7D}">
      <dgm:prSet/>
      <dgm:spPr/>
      <dgm:t>
        <a:bodyPr/>
        <a:lstStyle/>
        <a:p>
          <a:endParaRPr lang="es-UY"/>
        </a:p>
      </dgm:t>
    </dgm:pt>
    <dgm:pt modelId="{8A11A1B3-EAF0-4304-BC7F-84289838138F}">
      <dgm:prSet phldrT="[Texto]"/>
      <dgm:spPr/>
      <dgm:t>
        <a:bodyPr/>
        <a:lstStyle/>
        <a:p>
          <a:endParaRPr lang="es-UY" dirty="0"/>
        </a:p>
      </dgm:t>
    </dgm:pt>
    <dgm:pt modelId="{05D282BD-22C2-40F9-BB86-5CF78C11C0C1}" type="parTrans" cxnId="{0449DCDA-EFA5-48A7-9C89-0F9FDEAFED2A}">
      <dgm:prSet/>
      <dgm:spPr/>
      <dgm:t>
        <a:bodyPr/>
        <a:lstStyle/>
        <a:p>
          <a:endParaRPr lang="es-UY"/>
        </a:p>
      </dgm:t>
    </dgm:pt>
    <dgm:pt modelId="{639C20B3-1856-46F1-8534-4033D3DBCCD8}" type="sibTrans" cxnId="{0449DCDA-EFA5-48A7-9C89-0F9FDEAFED2A}">
      <dgm:prSet/>
      <dgm:spPr/>
      <dgm:t>
        <a:bodyPr/>
        <a:lstStyle/>
        <a:p>
          <a:endParaRPr lang="es-UY"/>
        </a:p>
      </dgm:t>
    </dgm:pt>
    <dgm:pt modelId="{98046207-5B33-4D51-BD3E-D40273023720}">
      <dgm:prSet/>
      <dgm:spPr/>
      <dgm:t>
        <a:bodyPr/>
        <a:lstStyle/>
        <a:p>
          <a:r>
            <a:rPr lang="es-UY" dirty="0" smtClean="0"/>
            <a:t>cuándo comunicar</a:t>
          </a:r>
        </a:p>
      </dgm:t>
    </dgm:pt>
    <dgm:pt modelId="{3006D286-D91C-47BA-B491-A7CA3316BB93}" type="parTrans" cxnId="{C846D532-B5F1-47CD-B174-22C30E042FA8}">
      <dgm:prSet/>
      <dgm:spPr/>
      <dgm:t>
        <a:bodyPr/>
        <a:lstStyle/>
        <a:p>
          <a:endParaRPr lang="es-UY"/>
        </a:p>
      </dgm:t>
    </dgm:pt>
    <dgm:pt modelId="{4653A907-2BA3-47BC-B9C6-2D932543D600}" type="sibTrans" cxnId="{C846D532-B5F1-47CD-B174-22C30E042FA8}">
      <dgm:prSet/>
      <dgm:spPr/>
      <dgm:t>
        <a:bodyPr/>
        <a:lstStyle/>
        <a:p>
          <a:endParaRPr lang="es-UY"/>
        </a:p>
      </dgm:t>
    </dgm:pt>
    <dgm:pt modelId="{5FBCBDB0-B884-4316-8A4F-0E8915B50024}">
      <dgm:prSet/>
      <dgm:spPr/>
      <dgm:t>
        <a:bodyPr/>
        <a:lstStyle/>
        <a:p>
          <a:r>
            <a:rPr lang="es-UY" dirty="0" smtClean="0"/>
            <a:t>a quién comunicar</a:t>
          </a:r>
        </a:p>
      </dgm:t>
    </dgm:pt>
    <dgm:pt modelId="{4CEAE144-07D9-4308-9859-D55DFD172824}" type="parTrans" cxnId="{D23421DE-9A7B-47EE-9DD1-42E24F8C65EE}">
      <dgm:prSet/>
      <dgm:spPr/>
      <dgm:t>
        <a:bodyPr/>
        <a:lstStyle/>
        <a:p>
          <a:endParaRPr lang="es-UY"/>
        </a:p>
      </dgm:t>
    </dgm:pt>
    <dgm:pt modelId="{880908B6-4C3A-4059-8EBC-ABABBF4BDD0F}" type="sibTrans" cxnId="{D23421DE-9A7B-47EE-9DD1-42E24F8C65EE}">
      <dgm:prSet/>
      <dgm:spPr/>
      <dgm:t>
        <a:bodyPr/>
        <a:lstStyle/>
        <a:p>
          <a:endParaRPr lang="es-UY"/>
        </a:p>
      </dgm:t>
    </dgm:pt>
    <dgm:pt modelId="{FDB82336-3FBE-4E52-8DA9-6464020A1FC3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cómo comunicar</a:t>
          </a:r>
          <a:r>
            <a:rPr lang="es-ES" dirty="0" smtClean="0">
              <a:solidFill>
                <a:schemeClr val="tx1"/>
              </a:solidFill>
            </a:rPr>
            <a:t> (canales)</a:t>
          </a:r>
          <a:endParaRPr lang="es-UY" dirty="0" smtClean="0">
            <a:solidFill>
              <a:schemeClr val="tx1"/>
            </a:solidFill>
          </a:endParaRPr>
        </a:p>
      </dgm:t>
    </dgm:pt>
    <dgm:pt modelId="{CD490066-BC9F-41B9-BF63-74B03B5483C5}" type="parTrans" cxnId="{14891A3F-025B-4D4D-ACE0-F4AA89AAE460}">
      <dgm:prSet/>
      <dgm:spPr/>
      <dgm:t>
        <a:bodyPr/>
        <a:lstStyle/>
        <a:p>
          <a:endParaRPr lang="es-UY"/>
        </a:p>
      </dgm:t>
    </dgm:pt>
    <dgm:pt modelId="{09F1007D-66E5-495E-A421-2CE2416A8A06}" type="sibTrans" cxnId="{14891A3F-025B-4D4D-ACE0-F4AA89AAE460}">
      <dgm:prSet/>
      <dgm:spPr/>
      <dgm:t>
        <a:bodyPr/>
        <a:lstStyle/>
        <a:p>
          <a:endParaRPr lang="es-UY"/>
        </a:p>
      </dgm:t>
    </dgm:pt>
    <dgm:pt modelId="{89678EB9-B6CD-4DF5-87E2-F989246265BA}">
      <dgm:prSet/>
      <dgm:spPr/>
      <dgm:t>
        <a:bodyPr/>
        <a:lstStyle/>
        <a:p>
          <a:r>
            <a:rPr lang="es-UY" dirty="0" smtClean="0"/>
            <a:t>quién comunica</a:t>
          </a:r>
        </a:p>
      </dgm:t>
    </dgm:pt>
    <dgm:pt modelId="{6132C7E6-C33D-4937-8B29-83051462296B}" type="parTrans" cxnId="{465F1F1B-8620-41B7-B262-95BA286526BC}">
      <dgm:prSet/>
      <dgm:spPr/>
      <dgm:t>
        <a:bodyPr/>
        <a:lstStyle/>
        <a:p>
          <a:endParaRPr lang="es-UY"/>
        </a:p>
      </dgm:t>
    </dgm:pt>
    <dgm:pt modelId="{C235B5BE-D633-4EA1-AEDD-3F83159BA3BC}" type="sibTrans" cxnId="{465F1F1B-8620-41B7-B262-95BA286526BC}">
      <dgm:prSet/>
      <dgm:spPr/>
      <dgm:t>
        <a:bodyPr/>
        <a:lstStyle/>
        <a:p>
          <a:endParaRPr lang="es-UY"/>
        </a:p>
      </dgm:t>
    </dgm:pt>
    <dgm:pt modelId="{2E8ED3EB-8E45-4E2C-92B0-4245C34322CD}" type="pres">
      <dgm:prSet presAssocID="{12F18A07-CCBD-4ADE-B9EB-84DDB2251C5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0AE1F3C0-CAB1-4B82-94FD-CFE823E71E69}" type="pres">
      <dgm:prSet presAssocID="{F6516DB5-9256-42F1-8119-814592CA1A4F}" presName="centerShape" presStyleLbl="node0" presStyleIdx="0" presStyleCnt="1"/>
      <dgm:spPr/>
      <dgm:t>
        <a:bodyPr/>
        <a:lstStyle/>
        <a:p>
          <a:endParaRPr lang="es-UY"/>
        </a:p>
      </dgm:t>
    </dgm:pt>
    <dgm:pt modelId="{96D570D4-F77E-4838-B462-BCF6F904D218}" type="pres">
      <dgm:prSet presAssocID="{C581AB0B-8E4A-4D00-BF77-60AB16727402}" presName="parTrans" presStyleLbl="bgSibTrans2D1" presStyleIdx="0" presStyleCnt="5"/>
      <dgm:spPr/>
      <dgm:t>
        <a:bodyPr/>
        <a:lstStyle/>
        <a:p>
          <a:endParaRPr lang="es-UY"/>
        </a:p>
      </dgm:t>
    </dgm:pt>
    <dgm:pt modelId="{467B531C-6D1D-415F-861F-88B75381644B}" type="pres">
      <dgm:prSet presAssocID="{84032543-86C9-4017-A5DA-CF7DC2501DE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78C2478-637A-47BF-BB62-E364766BE6A8}" type="pres">
      <dgm:prSet presAssocID="{3006D286-D91C-47BA-B491-A7CA3316BB93}" presName="parTrans" presStyleLbl="bgSibTrans2D1" presStyleIdx="1" presStyleCnt="5"/>
      <dgm:spPr/>
      <dgm:t>
        <a:bodyPr/>
        <a:lstStyle/>
        <a:p>
          <a:endParaRPr lang="es-UY"/>
        </a:p>
      </dgm:t>
    </dgm:pt>
    <dgm:pt modelId="{3E0902AA-302D-4E31-99D1-CE89F5B4D53F}" type="pres">
      <dgm:prSet presAssocID="{98046207-5B33-4D51-BD3E-D4027302372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91AA416-E8FB-41B5-BA6E-422EA7B25391}" type="pres">
      <dgm:prSet presAssocID="{4CEAE144-07D9-4308-9859-D55DFD172824}" presName="parTrans" presStyleLbl="bgSibTrans2D1" presStyleIdx="2" presStyleCnt="5"/>
      <dgm:spPr/>
      <dgm:t>
        <a:bodyPr/>
        <a:lstStyle/>
        <a:p>
          <a:endParaRPr lang="es-UY"/>
        </a:p>
      </dgm:t>
    </dgm:pt>
    <dgm:pt modelId="{8B498BE3-754D-4739-9ECD-D768884A2EE6}" type="pres">
      <dgm:prSet presAssocID="{5FBCBDB0-B884-4316-8A4F-0E8915B500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29B5E94-862C-4E45-A51E-398DCE9B3712}" type="pres">
      <dgm:prSet presAssocID="{CD490066-BC9F-41B9-BF63-74B03B5483C5}" presName="parTrans" presStyleLbl="bgSibTrans2D1" presStyleIdx="3" presStyleCnt="5"/>
      <dgm:spPr/>
      <dgm:t>
        <a:bodyPr/>
        <a:lstStyle/>
        <a:p>
          <a:endParaRPr lang="es-UY"/>
        </a:p>
      </dgm:t>
    </dgm:pt>
    <dgm:pt modelId="{191903DB-F04A-4AFC-9325-21C29A2316B9}" type="pres">
      <dgm:prSet presAssocID="{FDB82336-3FBE-4E52-8DA9-6464020A1FC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B9C6201B-BDA6-4FBB-9BAA-ECABEE000F31}" type="pres">
      <dgm:prSet presAssocID="{6132C7E6-C33D-4937-8B29-83051462296B}" presName="parTrans" presStyleLbl="bgSibTrans2D1" presStyleIdx="4" presStyleCnt="5"/>
      <dgm:spPr/>
      <dgm:t>
        <a:bodyPr/>
        <a:lstStyle/>
        <a:p>
          <a:endParaRPr lang="es-UY"/>
        </a:p>
      </dgm:t>
    </dgm:pt>
    <dgm:pt modelId="{D5BC2D39-9F1B-4A82-A195-39D4DED67976}" type="pres">
      <dgm:prSet presAssocID="{89678EB9-B6CD-4DF5-87E2-F989246265B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D1901A49-B35E-4965-99F3-DF98BE8B1E43}" type="presOf" srcId="{CD490066-BC9F-41B9-BF63-74B03B5483C5}" destId="{E29B5E94-862C-4E45-A51E-398DCE9B3712}" srcOrd="0" destOrd="0" presId="urn:microsoft.com/office/officeart/2005/8/layout/radial4"/>
    <dgm:cxn modelId="{465F1F1B-8620-41B7-B262-95BA286526BC}" srcId="{F6516DB5-9256-42F1-8119-814592CA1A4F}" destId="{89678EB9-B6CD-4DF5-87E2-F989246265BA}" srcOrd="4" destOrd="0" parTransId="{6132C7E6-C33D-4937-8B29-83051462296B}" sibTransId="{C235B5BE-D633-4EA1-AEDD-3F83159BA3BC}"/>
    <dgm:cxn modelId="{41926AC1-EC87-498E-A642-82FA4FBA4040}" type="presOf" srcId="{6132C7E6-C33D-4937-8B29-83051462296B}" destId="{B9C6201B-BDA6-4FBB-9BAA-ECABEE000F31}" srcOrd="0" destOrd="0" presId="urn:microsoft.com/office/officeart/2005/8/layout/radial4"/>
    <dgm:cxn modelId="{87CEF53F-E689-4CAF-8FB3-7FB15F3A3F3B}" type="presOf" srcId="{FDB82336-3FBE-4E52-8DA9-6464020A1FC3}" destId="{191903DB-F04A-4AFC-9325-21C29A2316B9}" srcOrd="0" destOrd="0" presId="urn:microsoft.com/office/officeart/2005/8/layout/radial4"/>
    <dgm:cxn modelId="{8463B57D-16CF-4949-971A-92609236D9D3}" type="presOf" srcId="{5FBCBDB0-B884-4316-8A4F-0E8915B50024}" destId="{8B498BE3-754D-4739-9ECD-D768884A2EE6}" srcOrd="0" destOrd="0" presId="urn:microsoft.com/office/officeart/2005/8/layout/radial4"/>
    <dgm:cxn modelId="{14891A3F-025B-4D4D-ACE0-F4AA89AAE460}" srcId="{F6516DB5-9256-42F1-8119-814592CA1A4F}" destId="{FDB82336-3FBE-4E52-8DA9-6464020A1FC3}" srcOrd="3" destOrd="0" parTransId="{CD490066-BC9F-41B9-BF63-74B03B5483C5}" sibTransId="{09F1007D-66E5-495E-A421-2CE2416A8A06}"/>
    <dgm:cxn modelId="{B7C6EBFC-79F9-487C-9AD7-6E3120535E2B}" type="presOf" srcId="{98046207-5B33-4D51-BD3E-D40273023720}" destId="{3E0902AA-302D-4E31-99D1-CE89F5B4D53F}" srcOrd="0" destOrd="0" presId="urn:microsoft.com/office/officeart/2005/8/layout/radial4"/>
    <dgm:cxn modelId="{5124F38F-EF1C-4E77-A212-987AAF96E128}" type="presOf" srcId="{4CEAE144-07D9-4308-9859-D55DFD172824}" destId="{591AA416-E8FB-41B5-BA6E-422EA7B25391}" srcOrd="0" destOrd="0" presId="urn:microsoft.com/office/officeart/2005/8/layout/radial4"/>
    <dgm:cxn modelId="{7E04C56E-8609-4209-BE20-6E44AB37AA95}" type="presOf" srcId="{12F18A07-CCBD-4ADE-B9EB-84DDB2251C5B}" destId="{2E8ED3EB-8E45-4E2C-92B0-4245C34322CD}" srcOrd="0" destOrd="0" presId="urn:microsoft.com/office/officeart/2005/8/layout/radial4"/>
    <dgm:cxn modelId="{CA4519C8-DADE-4FE0-ABE0-0655193E2F87}" type="presOf" srcId="{3006D286-D91C-47BA-B491-A7CA3316BB93}" destId="{778C2478-637A-47BF-BB62-E364766BE6A8}" srcOrd="0" destOrd="0" presId="urn:microsoft.com/office/officeart/2005/8/layout/radial4"/>
    <dgm:cxn modelId="{E823B096-1059-4B11-AFC0-A1F74A9E9D7C}" type="presOf" srcId="{F6516DB5-9256-42F1-8119-814592CA1A4F}" destId="{0AE1F3C0-CAB1-4B82-94FD-CFE823E71E69}" srcOrd="0" destOrd="0" presId="urn:microsoft.com/office/officeart/2005/8/layout/radial4"/>
    <dgm:cxn modelId="{D23421DE-9A7B-47EE-9DD1-42E24F8C65EE}" srcId="{F6516DB5-9256-42F1-8119-814592CA1A4F}" destId="{5FBCBDB0-B884-4316-8A4F-0E8915B50024}" srcOrd="2" destOrd="0" parTransId="{4CEAE144-07D9-4308-9859-D55DFD172824}" sibTransId="{880908B6-4C3A-4059-8EBC-ABABBF4BDD0F}"/>
    <dgm:cxn modelId="{C846D532-B5F1-47CD-B174-22C30E042FA8}" srcId="{F6516DB5-9256-42F1-8119-814592CA1A4F}" destId="{98046207-5B33-4D51-BD3E-D40273023720}" srcOrd="1" destOrd="0" parTransId="{3006D286-D91C-47BA-B491-A7CA3316BB93}" sibTransId="{4653A907-2BA3-47BC-B9C6-2D932543D600}"/>
    <dgm:cxn modelId="{C8CB8D13-C908-412B-B189-EE4ABD815EDB}" type="presOf" srcId="{C581AB0B-8E4A-4D00-BF77-60AB16727402}" destId="{96D570D4-F77E-4838-B462-BCF6F904D218}" srcOrd="0" destOrd="0" presId="urn:microsoft.com/office/officeart/2005/8/layout/radial4"/>
    <dgm:cxn modelId="{2A8B29E8-B301-49D0-8BAB-C5786C860082}" type="presOf" srcId="{89678EB9-B6CD-4DF5-87E2-F989246265BA}" destId="{D5BC2D39-9F1B-4A82-A195-39D4DED67976}" srcOrd="0" destOrd="0" presId="urn:microsoft.com/office/officeart/2005/8/layout/radial4"/>
    <dgm:cxn modelId="{FC7E80D3-EFF9-4308-848B-A94E9FDCCBBE}" srcId="{12F18A07-CCBD-4ADE-B9EB-84DDB2251C5B}" destId="{F6516DB5-9256-42F1-8119-814592CA1A4F}" srcOrd="0" destOrd="0" parTransId="{736E1CE7-1C70-4647-BD25-F83BA175478D}" sibTransId="{415D8026-5F5D-4F96-A298-59753D7420E8}"/>
    <dgm:cxn modelId="{B43D4C8B-BBC5-4DDE-94FD-9DB6425B0C05}" type="presOf" srcId="{84032543-86C9-4017-A5DA-CF7DC2501DE7}" destId="{467B531C-6D1D-415F-861F-88B75381644B}" srcOrd="0" destOrd="0" presId="urn:microsoft.com/office/officeart/2005/8/layout/radial4"/>
    <dgm:cxn modelId="{0449DCDA-EFA5-48A7-9C89-0F9FDEAFED2A}" srcId="{12F18A07-CCBD-4ADE-B9EB-84DDB2251C5B}" destId="{8A11A1B3-EAF0-4304-BC7F-84289838138F}" srcOrd="1" destOrd="0" parTransId="{05D282BD-22C2-40F9-BB86-5CF78C11C0C1}" sibTransId="{639C20B3-1856-46F1-8534-4033D3DBCCD8}"/>
    <dgm:cxn modelId="{3B7F366E-3AFE-4381-BD25-47D7EAD57A7D}" srcId="{F6516DB5-9256-42F1-8119-814592CA1A4F}" destId="{84032543-86C9-4017-A5DA-CF7DC2501DE7}" srcOrd="0" destOrd="0" parTransId="{C581AB0B-8E4A-4D00-BF77-60AB16727402}" sibTransId="{7E327914-5337-4F2E-964E-CFAA4BAEB663}"/>
    <dgm:cxn modelId="{B3067F21-C4D1-46B6-A7C0-02278330BFD1}" type="presParOf" srcId="{2E8ED3EB-8E45-4E2C-92B0-4245C34322CD}" destId="{0AE1F3C0-CAB1-4B82-94FD-CFE823E71E69}" srcOrd="0" destOrd="0" presId="urn:microsoft.com/office/officeart/2005/8/layout/radial4"/>
    <dgm:cxn modelId="{34B376C7-5741-41B7-800C-23902EC74D8F}" type="presParOf" srcId="{2E8ED3EB-8E45-4E2C-92B0-4245C34322CD}" destId="{96D570D4-F77E-4838-B462-BCF6F904D218}" srcOrd="1" destOrd="0" presId="urn:microsoft.com/office/officeart/2005/8/layout/radial4"/>
    <dgm:cxn modelId="{C5D0C312-FFA3-45BB-A205-13DBFE7E025C}" type="presParOf" srcId="{2E8ED3EB-8E45-4E2C-92B0-4245C34322CD}" destId="{467B531C-6D1D-415F-861F-88B75381644B}" srcOrd="2" destOrd="0" presId="urn:microsoft.com/office/officeart/2005/8/layout/radial4"/>
    <dgm:cxn modelId="{D04F9315-D354-499E-A64B-F9177E97471D}" type="presParOf" srcId="{2E8ED3EB-8E45-4E2C-92B0-4245C34322CD}" destId="{778C2478-637A-47BF-BB62-E364766BE6A8}" srcOrd="3" destOrd="0" presId="urn:microsoft.com/office/officeart/2005/8/layout/radial4"/>
    <dgm:cxn modelId="{A9A55863-2B9C-42EE-BDE9-778ABCF00655}" type="presParOf" srcId="{2E8ED3EB-8E45-4E2C-92B0-4245C34322CD}" destId="{3E0902AA-302D-4E31-99D1-CE89F5B4D53F}" srcOrd="4" destOrd="0" presId="urn:microsoft.com/office/officeart/2005/8/layout/radial4"/>
    <dgm:cxn modelId="{09DDD88B-FF2D-4E31-89FA-7F4124551F14}" type="presParOf" srcId="{2E8ED3EB-8E45-4E2C-92B0-4245C34322CD}" destId="{591AA416-E8FB-41B5-BA6E-422EA7B25391}" srcOrd="5" destOrd="0" presId="urn:microsoft.com/office/officeart/2005/8/layout/radial4"/>
    <dgm:cxn modelId="{3154D657-3584-4978-98D5-59746EB0760C}" type="presParOf" srcId="{2E8ED3EB-8E45-4E2C-92B0-4245C34322CD}" destId="{8B498BE3-754D-4739-9ECD-D768884A2EE6}" srcOrd="6" destOrd="0" presId="urn:microsoft.com/office/officeart/2005/8/layout/radial4"/>
    <dgm:cxn modelId="{342F134F-2614-49B8-A926-AA25A25648D1}" type="presParOf" srcId="{2E8ED3EB-8E45-4E2C-92B0-4245C34322CD}" destId="{E29B5E94-862C-4E45-A51E-398DCE9B3712}" srcOrd="7" destOrd="0" presId="urn:microsoft.com/office/officeart/2005/8/layout/radial4"/>
    <dgm:cxn modelId="{05073A15-5359-43E1-8614-4476BEBF9C27}" type="presParOf" srcId="{2E8ED3EB-8E45-4E2C-92B0-4245C34322CD}" destId="{191903DB-F04A-4AFC-9325-21C29A2316B9}" srcOrd="8" destOrd="0" presId="urn:microsoft.com/office/officeart/2005/8/layout/radial4"/>
    <dgm:cxn modelId="{D5CD8A1A-745E-4FA0-BB5F-CA0158F0FB84}" type="presParOf" srcId="{2E8ED3EB-8E45-4E2C-92B0-4245C34322CD}" destId="{B9C6201B-BDA6-4FBB-9BAA-ECABEE000F31}" srcOrd="9" destOrd="0" presId="urn:microsoft.com/office/officeart/2005/8/layout/radial4"/>
    <dgm:cxn modelId="{68C43E31-4538-4829-8939-872586B73FC4}" type="presParOf" srcId="{2E8ED3EB-8E45-4E2C-92B0-4245C34322CD}" destId="{D5BC2D39-9F1B-4A82-A195-39D4DED67976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7ECC91-5A99-4846-B6FD-9D37AD31A8F7}" type="doc">
      <dgm:prSet loTypeId="urn:microsoft.com/office/officeart/2005/8/layout/arrow5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30341584-A3B9-4FE7-8F21-8602523B07B3}">
      <dgm:prSet phldrT="[Texto]"/>
      <dgm:spPr/>
      <dgm:t>
        <a:bodyPr/>
        <a:lstStyle/>
        <a:p>
          <a:r>
            <a:rPr lang="es-UY" dirty="0" smtClean="0"/>
            <a:t>Información a controlar y mantener</a:t>
          </a:r>
          <a:endParaRPr lang="es-UY" dirty="0"/>
        </a:p>
      </dgm:t>
    </dgm:pt>
    <dgm:pt modelId="{DD20FE98-1148-40A3-8C7D-F95D43D34E88}" type="parTrans" cxnId="{6913DCE7-5FCA-4F06-A9EC-781089846411}">
      <dgm:prSet/>
      <dgm:spPr/>
      <dgm:t>
        <a:bodyPr/>
        <a:lstStyle/>
        <a:p>
          <a:endParaRPr lang="es-UY"/>
        </a:p>
      </dgm:t>
    </dgm:pt>
    <dgm:pt modelId="{020642F0-D8DF-4DE6-B462-5A3B2A085A99}" type="sibTrans" cxnId="{6913DCE7-5FCA-4F06-A9EC-781089846411}">
      <dgm:prSet/>
      <dgm:spPr/>
      <dgm:t>
        <a:bodyPr/>
        <a:lstStyle/>
        <a:p>
          <a:endParaRPr lang="es-UY"/>
        </a:p>
      </dgm:t>
    </dgm:pt>
    <dgm:pt modelId="{E4709AC4-3FED-4C72-8566-884D64D037B4}">
      <dgm:prSet phldrT="[Texto]"/>
      <dgm:spPr/>
      <dgm:t>
        <a:bodyPr/>
        <a:lstStyle/>
        <a:p>
          <a:r>
            <a:rPr lang="es-UY" dirty="0" smtClean="0"/>
            <a:t>Medio (formato)</a:t>
          </a:r>
          <a:endParaRPr lang="es-UY" dirty="0"/>
        </a:p>
      </dgm:t>
    </dgm:pt>
    <dgm:pt modelId="{D94368CE-CFB4-46DB-8CF5-028DB7BA60FF}" type="parTrans" cxnId="{6AD9B054-D510-426F-860F-2889BAB3F82F}">
      <dgm:prSet/>
      <dgm:spPr/>
      <dgm:t>
        <a:bodyPr/>
        <a:lstStyle/>
        <a:p>
          <a:endParaRPr lang="es-UY"/>
        </a:p>
      </dgm:t>
    </dgm:pt>
    <dgm:pt modelId="{8A14E943-9981-4D96-9ABF-3E4510292F39}" type="sibTrans" cxnId="{6AD9B054-D510-426F-860F-2889BAB3F82F}">
      <dgm:prSet/>
      <dgm:spPr/>
      <dgm:t>
        <a:bodyPr/>
        <a:lstStyle/>
        <a:p>
          <a:endParaRPr lang="es-UY"/>
        </a:p>
      </dgm:t>
    </dgm:pt>
    <dgm:pt modelId="{75BF7E6A-5D58-4796-B485-FE4783C6BF9F}" type="pres">
      <dgm:prSet presAssocID="{607ECC91-5A99-4846-B6FD-9D37AD31A8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82C70FCF-A421-4012-9C71-81A3364F29C6}" type="pres">
      <dgm:prSet presAssocID="{30341584-A3B9-4FE7-8F21-8602523B07B3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8724C5A-F233-4935-95BA-D15FD7F20906}" type="pres">
      <dgm:prSet presAssocID="{E4709AC4-3FED-4C72-8566-884D64D037B4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6913DCE7-5FCA-4F06-A9EC-781089846411}" srcId="{607ECC91-5A99-4846-B6FD-9D37AD31A8F7}" destId="{30341584-A3B9-4FE7-8F21-8602523B07B3}" srcOrd="0" destOrd="0" parTransId="{DD20FE98-1148-40A3-8C7D-F95D43D34E88}" sibTransId="{020642F0-D8DF-4DE6-B462-5A3B2A085A99}"/>
    <dgm:cxn modelId="{D05A071D-3065-4E65-858A-7FEF12C5FA2C}" type="presOf" srcId="{30341584-A3B9-4FE7-8F21-8602523B07B3}" destId="{82C70FCF-A421-4012-9C71-81A3364F29C6}" srcOrd="0" destOrd="0" presId="urn:microsoft.com/office/officeart/2005/8/layout/arrow5"/>
    <dgm:cxn modelId="{9298BA38-3BDC-465D-859D-DF5991416E79}" type="presOf" srcId="{E4709AC4-3FED-4C72-8566-884D64D037B4}" destId="{D8724C5A-F233-4935-95BA-D15FD7F20906}" srcOrd="0" destOrd="0" presId="urn:microsoft.com/office/officeart/2005/8/layout/arrow5"/>
    <dgm:cxn modelId="{6AD9B054-D510-426F-860F-2889BAB3F82F}" srcId="{607ECC91-5A99-4846-B6FD-9D37AD31A8F7}" destId="{E4709AC4-3FED-4C72-8566-884D64D037B4}" srcOrd="1" destOrd="0" parTransId="{D94368CE-CFB4-46DB-8CF5-028DB7BA60FF}" sibTransId="{8A14E943-9981-4D96-9ABF-3E4510292F39}"/>
    <dgm:cxn modelId="{292F0B25-20A5-4358-93B3-CBCC57C36699}" type="presOf" srcId="{607ECC91-5A99-4846-B6FD-9D37AD31A8F7}" destId="{75BF7E6A-5D58-4796-B485-FE4783C6BF9F}" srcOrd="0" destOrd="0" presId="urn:microsoft.com/office/officeart/2005/8/layout/arrow5"/>
    <dgm:cxn modelId="{A5DB354D-BE08-4DDC-9181-B21B56E4976D}" type="presParOf" srcId="{75BF7E6A-5D58-4796-B485-FE4783C6BF9F}" destId="{82C70FCF-A421-4012-9C71-81A3364F29C6}" srcOrd="0" destOrd="0" presId="urn:microsoft.com/office/officeart/2005/8/layout/arrow5"/>
    <dgm:cxn modelId="{B0BCA7B5-0548-48E7-B4E2-62BEE9E88AED}" type="presParOf" srcId="{75BF7E6A-5D58-4796-B485-FE4783C6BF9F}" destId="{D8724C5A-F233-4935-95BA-D15FD7F2090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2F6D67-2BEA-49C4-A9B2-06A4C31462C8}" type="doc">
      <dgm:prSet loTypeId="urn:microsoft.com/office/officeart/2005/8/layout/radial1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F2693B79-D4F8-4134-B83D-73A67B1E497E}">
      <dgm:prSet phldrT="[Texto]"/>
      <dgm:spPr/>
      <dgm:t>
        <a:bodyPr/>
        <a:lstStyle/>
        <a:p>
          <a:r>
            <a:rPr lang="es-UY" dirty="0" smtClean="0"/>
            <a:t>Extensión</a:t>
          </a:r>
          <a:endParaRPr lang="es-UY" dirty="0"/>
        </a:p>
      </dgm:t>
    </dgm:pt>
    <dgm:pt modelId="{D2101407-7187-443D-A44C-53310CE0702D}" type="parTrans" cxnId="{AE56E920-38BA-47D9-A344-4ED9EE0C0A19}">
      <dgm:prSet/>
      <dgm:spPr/>
      <dgm:t>
        <a:bodyPr/>
        <a:lstStyle/>
        <a:p>
          <a:endParaRPr lang="es-UY"/>
        </a:p>
      </dgm:t>
    </dgm:pt>
    <dgm:pt modelId="{46540B33-38FC-4D55-880B-A36C93041201}" type="sibTrans" cxnId="{AE56E920-38BA-47D9-A344-4ED9EE0C0A19}">
      <dgm:prSet/>
      <dgm:spPr/>
      <dgm:t>
        <a:bodyPr/>
        <a:lstStyle/>
        <a:p>
          <a:endParaRPr lang="es-UY"/>
        </a:p>
      </dgm:t>
    </dgm:pt>
    <dgm:pt modelId="{8BE48748-136F-49E3-A38F-2FD1D2D516E6}">
      <dgm:prSet phldrT="[Texto]"/>
      <dgm:spPr/>
      <dgm:t>
        <a:bodyPr/>
        <a:lstStyle/>
        <a:p>
          <a:r>
            <a:rPr lang="es-UY" i="0" dirty="0" smtClean="0"/>
            <a:t>el tamaño de la organización</a:t>
          </a:r>
          <a:endParaRPr lang="es-UY" i="0" dirty="0"/>
        </a:p>
      </dgm:t>
    </dgm:pt>
    <dgm:pt modelId="{C9CDEFA9-76E3-4F16-8D18-E82BAC1A4E8E}" type="parTrans" cxnId="{011E01CC-80FA-48D8-9F6B-D1532B7ED2B0}">
      <dgm:prSet/>
      <dgm:spPr/>
      <dgm:t>
        <a:bodyPr/>
        <a:lstStyle/>
        <a:p>
          <a:endParaRPr lang="es-UY"/>
        </a:p>
      </dgm:t>
    </dgm:pt>
    <dgm:pt modelId="{2F1E334B-DF97-4F6A-9FDE-99095600F15A}" type="sibTrans" cxnId="{011E01CC-80FA-48D8-9F6B-D1532B7ED2B0}">
      <dgm:prSet/>
      <dgm:spPr/>
      <dgm:t>
        <a:bodyPr/>
        <a:lstStyle/>
        <a:p>
          <a:endParaRPr lang="es-UY"/>
        </a:p>
      </dgm:t>
    </dgm:pt>
    <dgm:pt modelId="{C61C03B8-F03F-4EC2-B7F7-4D8AC72B7489}">
      <dgm:prSet phldrT="[Texto]"/>
      <dgm:spPr/>
      <dgm:t>
        <a:bodyPr/>
        <a:lstStyle/>
        <a:p>
          <a:r>
            <a:rPr lang="es-UY" i="0" dirty="0" smtClean="0">
              <a:solidFill>
                <a:schemeClr val="tx1"/>
              </a:solidFill>
            </a:rPr>
            <a:t>tipo de actividades</a:t>
          </a:r>
          <a:endParaRPr lang="es-UY" i="0" dirty="0">
            <a:solidFill>
              <a:schemeClr val="tx1"/>
            </a:solidFill>
          </a:endParaRPr>
        </a:p>
      </dgm:t>
    </dgm:pt>
    <dgm:pt modelId="{8998EF11-A70E-4690-8721-BA5654FA6BE7}" type="parTrans" cxnId="{1F7F7B6E-EE0E-4D10-9BD0-4A79D7762105}">
      <dgm:prSet/>
      <dgm:spPr/>
      <dgm:t>
        <a:bodyPr/>
        <a:lstStyle/>
        <a:p>
          <a:endParaRPr lang="es-UY"/>
        </a:p>
      </dgm:t>
    </dgm:pt>
    <dgm:pt modelId="{D3D4D8F6-9531-40D0-9A22-F5D5ECCF21B7}" type="sibTrans" cxnId="{1F7F7B6E-EE0E-4D10-9BD0-4A79D7762105}">
      <dgm:prSet/>
      <dgm:spPr/>
      <dgm:t>
        <a:bodyPr/>
        <a:lstStyle/>
        <a:p>
          <a:endParaRPr lang="es-UY"/>
        </a:p>
      </dgm:t>
    </dgm:pt>
    <dgm:pt modelId="{CEC78703-70F0-499D-9163-BAFA8ECFB6CB}">
      <dgm:prSet phldrT="[Texto]"/>
      <dgm:spPr/>
      <dgm:t>
        <a:bodyPr/>
        <a:lstStyle/>
        <a:p>
          <a:r>
            <a:rPr lang="es-UY" i="0" dirty="0" smtClean="0">
              <a:solidFill>
                <a:schemeClr val="tx1"/>
              </a:solidFill>
            </a:rPr>
            <a:t>productos y servicios</a:t>
          </a:r>
          <a:endParaRPr lang="es-UY" i="0" dirty="0">
            <a:solidFill>
              <a:schemeClr val="tx1"/>
            </a:solidFill>
          </a:endParaRPr>
        </a:p>
      </dgm:t>
    </dgm:pt>
    <dgm:pt modelId="{52428FB0-89B4-43C6-8054-6E0B72DADF8B}" type="parTrans" cxnId="{28E56F71-8D79-4C22-8D9E-29ABD0AA2304}">
      <dgm:prSet/>
      <dgm:spPr/>
      <dgm:t>
        <a:bodyPr/>
        <a:lstStyle/>
        <a:p>
          <a:endParaRPr lang="es-UY"/>
        </a:p>
      </dgm:t>
    </dgm:pt>
    <dgm:pt modelId="{365D27F1-E98D-47CF-B931-DBE33F4EE7AB}" type="sibTrans" cxnId="{28E56F71-8D79-4C22-8D9E-29ABD0AA2304}">
      <dgm:prSet/>
      <dgm:spPr/>
      <dgm:t>
        <a:bodyPr/>
        <a:lstStyle/>
        <a:p>
          <a:endParaRPr lang="es-UY"/>
        </a:p>
      </dgm:t>
    </dgm:pt>
    <dgm:pt modelId="{E2BE3C91-400D-4295-9170-5BF1B805BB79}">
      <dgm:prSet phldrT="[Texto]"/>
      <dgm:spPr/>
      <dgm:t>
        <a:bodyPr/>
        <a:lstStyle/>
        <a:p>
          <a:r>
            <a:rPr lang="es-UY" i="0" dirty="0" smtClean="0">
              <a:solidFill>
                <a:schemeClr val="tx1"/>
              </a:solidFill>
            </a:rPr>
            <a:t>la complejidad de los procesos</a:t>
          </a:r>
          <a:endParaRPr lang="es-UY" i="0" dirty="0">
            <a:solidFill>
              <a:schemeClr val="tx1"/>
            </a:solidFill>
          </a:endParaRPr>
        </a:p>
      </dgm:t>
    </dgm:pt>
    <dgm:pt modelId="{86BF3709-429A-475C-8E03-81BBC88BDFE0}" type="parTrans" cxnId="{8DF9F469-C02A-4281-BDCC-F60FCCF14331}">
      <dgm:prSet/>
      <dgm:spPr/>
      <dgm:t>
        <a:bodyPr/>
        <a:lstStyle/>
        <a:p>
          <a:endParaRPr lang="es-UY"/>
        </a:p>
      </dgm:t>
    </dgm:pt>
    <dgm:pt modelId="{ECF16C58-6AF1-496E-B3CB-589DE537EC1F}" type="sibTrans" cxnId="{8DF9F469-C02A-4281-BDCC-F60FCCF14331}">
      <dgm:prSet/>
      <dgm:spPr/>
      <dgm:t>
        <a:bodyPr/>
        <a:lstStyle/>
        <a:p>
          <a:endParaRPr lang="es-UY"/>
        </a:p>
      </dgm:t>
    </dgm:pt>
    <dgm:pt modelId="{4F717D00-6DD0-4399-8494-2DB0DC7A6FB3}">
      <dgm:prSet phldrT="[Texto]"/>
      <dgm:spPr/>
      <dgm:t>
        <a:bodyPr/>
        <a:lstStyle/>
        <a:p>
          <a:r>
            <a:rPr lang="es-UY" i="0" dirty="0" smtClean="0"/>
            <a:t>la competencia de las personas</a:t>
          </a:r>
          <a:endParaRPr lang="es-UY" i="0" dirty="0"/>
        </a:p>
      </dgm:t>
    </dgm:pt>
    <dgm:pt modelId="{D0FF8987-DFE9-4E88-AC08-4E8061AD0AB1}" type="parTrans" cxnId="{2E6A0166-BCA7-4A97-9B41-21B7D96B5036}">
      <dgm:prSet/>
      <dgm:spPr/>
      <dgm:t>
        <a:bodyPr/>
        <a:lstStyle/>
        <a:p>
          <a:endParaRPr lang="es-UY"/>
        </a:p>
      </dgm:t>
    </dgm:pt>
    <dgm:pt modelId="{37FB05A5-0E31-47A3-B581-4ECAAA405EE2}" type="sibTrans" cxnId="{2E6A0166-BCA7-4A97-9B41-21B7D96B5036}">
      <dgm:prSet/>
      <dgm:spPr/>
      <dgm:t>
        <a:bodyPr/>
        <a:lstStyle/>
        <a:p>
          <a:endParaRPr lang="es-UY"/>
        </a:p>
      </dgm:t>
    </dgm:pt>
    <dgm:pt modelId="{6F90C389-59E9-4666-BC77-28BFA368E44A}" type="pres">
      <dgm:prSet presAssocID="{F12F6D67-2BEA-49C4-A9B2-06A4C31462C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8937A2B6-C31E-4481-95A8-2B6D7A7B8001}" type="pres">
      <dgm:prSet presAssocID="{F2693B79-D4F8-4134-B83D-73A67B1E497E}" presName="centerShape" presStyleLbl="node0" presStyleIdx="0" presStyleCnt="1"/>
      <dgm:spPr/>
      <dgm:t>
        <a:bodyPr/>
        <a:lstStyle/>
        <a:p>
          <a:endParaRPr lang="es-UY"/>
        </a:p>
      </dgm:t>
    </dgm:pt>
    <dgm:pt modelId="{1B0E1B54-8F36-40A2-B9E8-10A2FB3A521A}" type="pres">
      <dgm:prSet presAssocID="{C9CDEFA9-76E3-4F16-8D18-E82BAC1A4E8E}" presName="Name9" presStyleLbl="parChTrans1D2" presStyleIdx="0" presStyleCnt="5"/>
      <dgm:spPr/>
      <dgm:t>
        <a:bodyPr/>
        <a:lstStyle/>
        <a:p>
          <a:endParaRPr lang="es-UY"/>
        </a:p>
      </dgm:t>
    </dgm:pt>
    <dgm:pt modelId="{D20A3D64-A561-4FE4-92F9-5B298D4FE0BF}" type="pres">
      <dgm:prSet presAssocID="{C9CDEFA9-76E3-4F16-8D18-E82BAC1A4E8E}" presName="connTx" presStyleLbl="parChTrans1D2" presStyleIdx="0" presStyleCnt="5"/>
      <dgm:spPr/>
      <dgm:t>
        <a:bodyPr/>
        <a:lstStyle/>
        <a:p>
          <a:endParaRPr lang="es-UY"/>
        </a:p>
      </dgm:t>
    </dgm:pt>
    <dgm:pt modelId="{49FCD3F5-286B-476F-8DC2-46D777E90703}" type="pres">
      <dgm:prSet presAssocID="{8BE48748-136F-49E3-A38F-2FD1D2D516E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F7DB348-B929-4394-89EA-CAF0227EAB9D}" type="pres">
      <dgm:prSet presAssocID="{8998EF11-A70E-4690-8721-BA5654FA6BE7}" presName="Name9" presStyleLbl="parChTrans1D2" presStyleIdx="1" presStyleCnt="5"/>
      <dgm:spPr/>
      <dgm:t>
        <a:bodyPr/>
        <a:lstStyle/>
        <a:p>
          <a:endParaRPr lang="es-UY"/>
        </a:p>
      </dgm:t>
    </dgm:pt>
    <dgm:pt modelId="{EE5BEE22-02F5-4406-ACA0-85080F3EEC70}" type="pres">
      <dgm:prSet presAssocID="{8998EF11-A70E-4690-8721-BA5654FA6BE7}" presName="connTx" presStyleLbl="parChTrans1D2" presStyleIdx="1" presStyleCnt="5"/>
      <dgm:spPr/>
      <dgm:t>
        <a:bodyPr/>
        <a:lstStyle/>
        <a:p>
          <a:endParaRPr lang="es-UY"/>
        </a:p>
      </dgm:t>
    </dgm:pt>
    <dgm:pt modelId="{8C3D042E-2D9E-4454-B1E5-474D649EE459}" type="pres">
      <dgm:prSet presAssocID="{C61C03B8-F03F-4EC2-B7F7-4D8AC72B74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F43E7E9-4BDB-4D1F-9428-8B01CF0B3B7B}" type="pres">
      <dgm:prSet presAssocID="{52428FB0-89B4-43C6-8054-6E0B72DADF8B}" presName="Name9" presStyleLbl="parChTrans1D2" presStyleIdx="2" presStyleCnt="5"/>
      <dgm:spPr/>
      <dgm:t>
        <a:bodyPr/>
        <a:lstStyle/>
        <a:p>
          <a:endParaRPr lang="es-UY"/>
        </a:p>
      </dgm:t>
    </dgm:pt>
    <dgm:pt modelId="{B5985407-F825-4CAD-85C5-073494F5E680}" type="pres">
      <dgm:prSet presAssocID="{52428FB0-89B4-43C6-8054-6E0B72DADF8B}" presName="connTx" presStyleLbl="parChTrans1D2" presStyleIdx="2" presStyleCnt="5"/>
      <dgm:spPr/>
      <dgm:t>
        <a:bodyPr/>
        <a:lstStyle/>
        <a:p>
          <a:endParaRPr lang="es-UY"/>
        </a:p>
      </dgm:t>
    </dgm:pt>
    <dgm:pt modelId="{70E91DC1-8612-4953-9CF8-E74F027CEAFB}" type="pres">
      <dgm:prSet presAssocID="{CEC78703-70F0-499D-9163-BAFA8ECFB6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683B4A5A-D93A-4D95-A654-BF1D5F0651CE}" type="pres">
      <dgm:prSet presAssocID="{86BF3709-429A-475C-8E03-81BBC88BDFE0}" presName="Name9" presStyleLbl="parChTrans1D2" presStyleIdx="3" presStyleCnt="5"/>
      <dgm:spPr/>
      <dgm:t>
        <a:bodyPr/>
        <a:lstStyle/>
        <a:p>
          <a:endParaRPr lang="es-UY"/>
        </a:p>
      </dgm:t>
    </dgm:pt>
    <dgm:pt modelId="{CD219FE5-3F21-4CA2-9EE4-B77F0C74385B}" type="pres">
      <dgm:prSet presAssocID="{86BF3709-429A-475C-8E03-81BBC88BDFE0}" presName="connTx" presStyleLbl="parChTrans1D2" presStyleIdx="3" presStyleCnt="5"/>
      <dgm:spPr/>
      <dgm:t>
        <a:bodyPr/>
        <a:lstStyle/>
        <a:p>
          <a:endParaRPr lang="es-UY"/>
        </a:p>
      </dgm:t>
    </dgm:pt>
    <dgm:pt modelId="{171B41D3-18F9-4FF4-9597-7123E9F90644}" type="pres">
      <dgm:prSet presAssocID="{E2BE3C91-400D-4295-9170-5BF1B805BB7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2CF13DB-6C35-4EDB-B1E9-E84E83BE3BCA}" type="pres">
      <dgm:prSet presAssocID="{D0FF8987-DFE9-4E88-AC08-4E8061AD0AB1}" presName="Name9" presStyleLbl="parChTrans1D2" presStyleIdx="4" presStyleCnt="5"/>
      <dgm:spPr/>
      <dgm:t>
        <a:bodyPr/>
        <a:lstStyle/>
        <a:p>
          <a:endParaRPr lang="es-UY"/>
        </a:p>
      </dgm:t>
    </dgm:pt>
    <dgm:pt modelId="{AC3135E9-B028-49EC-BDF8-5B03F7B094C3}" type="pres">
      <dgm:prSet presAssocID="{D0FF8987-DFE9-4E88-AC08-4E8061AD0AB1}" presName="connTx" presStyleLbl="parChTrans1D2" presStyleIdx="4" presStyleCnt="5"/>
      <dgm:spPr/>
      <dgm:t>
        <a:bodyPr/>
        <a:lstStyle/>
        <a:p>
          <a:endParaRPr lang="es-UY"/>
        </a:p>
      </dgm:t>
    </dgm:pt>
    <dgm:pt modelId="{FE095338-4476-4F7D-83AC-85062DEB5C4D}" type="pres">
      <dgm:prSet presAssocID="{4F717D00-6DD0-4399-8494-2DB0DC7A6FB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953ED652-C0A9-4335-AA26-FE0066B16CEA}" type="presOf" srcId="{C61C03B8-F03F-4EC2-B7F7-4D8AC72B7489}" destId="{8C3D042E-2D9E-4454-B1E5-474D649EE459}" srcOrd="0" destOrd="0" presId="urn:microsoft.com/office/officeart/2005/8/layout/radial1"/>
    <dgm:cxn modelId="{8DF9F469-C02A-4281-BDCC-F60FCCF14331}" srcId="{F2693B79-D4F8-4134-B83D-73A67B1E497E}" destId="{E2BE3C91-400D-4295-9170-5BF1B805BB79}" srcOrd="3" destOrd="0" parTransId="{86BF3709-429A-475C-8E03-81BBC88BDFE0}" sibTransId="{ECF16C58-6AF1-496E-B3CB-589DE537EC1F}"/>
    <dgm:cxn modelId="{0258D181-C98A-4201-9228-21F1FC9F28D4}" type="presOf" srcId="{C9CDEFA9-76E3-4F16-8D18-E82BAC1A4E8E}" destId="{D20A3D64-A561-4FE4-92F9-5B298D4FE0BF}" srcOrd="1" destOrd="0" presId="urn:microsoft.com/office/officeart/2005/8/layout/radial1"/>
    <dgm:cxn modelId="{B1C670FC-629D-4A5B-A69F-756D6C425216}" type="presOf" srcId="{C9CDEFA9-76E3-4F16-8D18-E82BAC1A4E8E}" destId="{1B0E1B54-8F36-40A2-B9E8-10A2FB3A521A}" srcOrd="0" destOrd="0" presId="urn:microsoft.com/office/officeart/2005/8/layout/radial1"/>
    <dgm:cxn modelId="{44288D72-083F-40CA-AD45-4C0827ACCF85}" type="presOf" srcId="{86BF3709-429A-475C-8E03-81BBC88BDFE0}" destId="{683B4A5A-D93A-4D95-A654-BF1D5F0651CE}" srcOrd="0" destOrd="0" presId="urn:microsoft.com/office/officeart/2005/8/layout/radial1"/>
    <dgm:cxn modelId="{923C276F-04FC-4F4A-9496-E8E5B7FE44A9}" type="presOf" srcId="{D0FF8987-DFE9-4E88-AC08-4E8061AD0AB1}" destId="{AC3135E9-B028-49EC-BDF8-5B03F7B094C3}" srcOrd="1" destOrd="0" presId="urn:microsoft.com/office/officeart/2005/8/layout/radial1"/>
    <dgm:cxn modelId="{4561142A-88CB-457C-BA4C-898F6F8EA83D}" type="presOf" srcId="{F12F6D67-2BEA-49C4-A9B2-06A4C31462C8}" destId="{6F90C389-59E9-4666-BC77-28BFA368E44A}" srcOrd="0" destOrd="0" presId="urn:microsoft.com/office/officeart/2005/8/layout/radial1"/>
    <dgm:cxn modelId="{011E01CC-80FA-48D8-9F6B-D1532B7ED2B0}" srcId="{F2693B79-D4F8-4134-B83D-73A67B1E497E}" destId="{8BE48748-136F-49E3-A38F-2FD1D2D516E6}" srcOrd="0" destOrd="0" parTransId="{C9CDEFA9-76E3-4F16-8D18-E82BAC1A4E8E}" sibTransId="{2F1E334B-DF97-4F6A-9FDE-99095600F15A}"/>
    <dgm:cxn modelId="{BA0FB4D3-62E7-42B1-BDDF-6EA3D218EF43}" type="presOf" srcId="{E2BE3C91-400D-4295-9170-5BF1B805BB79}" destId="{171B41D3-18F9-4FF4-9597-7123E9F90644}" srcOrd="0" destOrd="0" presId="urn:microsoft.com/office/officeart/2005/8/layout/radial1"/>
    <dgm:cxn modelId="{28E56F71-8D79-4C22-8D9E-29ABD0AA2304}" srcId="{F2693B79-D4F8-4134-B83D-73A67B1E497E}" destId="{CEC78703-70F0-499D-9163-BAFA8ECFB6CB}" srcOrd="2" destOrd="0" parTransId="{52428FB0-89B4-43C6-8054-6E0B72DADF8B}" sibTransId="{365D27F1-E98D-47CF-B931-DBE33F4EE7AB}"/>
    <dgm:cxn modelId="{67D58CB4-CCC3-43F0-8C4B-EF9A7ACA55B7}" type="presOf" srcId="{8BE48748-136F-49E3-A38F-2FD1D2D516E6}" destId="{49FCD3F5-286B-476F-8DC2-46D777E90703}" srcOrd="0" destOrd="0" presId="urn:microsoft.com/office/officeart/2005/8/layout/radial1"/>
    <dgm:cxn modelId="{76F2CFEA-C540-4B5A-B4FF-6661E6322B39}" type="presOf" srcId="{86BF3709-429A-475C-8E03-81BBC88BDFE0}" destId="{CD219FE5-3F21-4CA2-9EE4-B77F0C74385B}" srcOrd="1" destOrd="0" presId="urn:microsoft.com/office/officeart/2005/8/layout/radial1"/>
    <dgm:cxn modelId="{AE56E920-38BA-47D9-A344-4ED9EE0C0A19}" srcId="{F12F6D67-2BEA-49C4-A9B2-06A4C31462C8}" destId="{F2693B79-D4F8-4134-B83D-73A67B1E497E}" srcOrd="0" destOrd="0" parTransId="{D2101407-7187-443D-A44C-53310CE0702D}" sibTransId="{46540B33-38FC-4D55-880B-A36C93041201}"/>
    <dgm:cxn modelId="{0A7C256F-9E16-46BB-BFA5-46CD435CBD04}" type="presOf" srcId="{8998EF11-A70E-4690-8721-BA5654FA6BE7}" destId="{EE5BEE22-02F5-4406-ACA0-85080F3EEC70}" srcOrd="1" destOrd="0" presId="urn:microsoft.com/office/officeart/2005/8/layout/radial1"/>
    <dgm:cxn modelId="{2E6A0166-BCA7-4A97-9B41-21B7D96B5036}" srcId="{F2693B79-D4F8-4134-B83D-73A67B1E497E}" destId="{4F717D00-6DD0-4399-8494-2DB0DC7A6FB3}" srcOrd="4" destOrd="0" parTransId="{D0FF8987-DFE9-4E88-AC08-4E8061AD0AB1}" sibTransId="{37FB05A5-0E31-47A3-B581-4ECAAA405EE2}"/>
    <dgm:cxn modelId="{1A9945ED-7ECE-4659-AFC1-E6EC1D259C36}" type="presOf" srcId="{CEC78703-70F0-499D-9163-BAFA8ECFB6CB}" destId="{70E91DC1-8612-4953-9CF8-E74F027CEAFB}" srcOrd="0" destOrd="0" presId="urn:microsoft.com/office/officeart/2005/8/layout/radial1"/>
    <dgm:cxn modelId="{817AC874-C6BC-44A1-8392-A3348DD55E0C}" type="presOf" srcId="{52428FB0-89B4-43C6-8054-6E0B72DADF8B}" destId="{0F43E7E9-4BDB-4D1F-9428-8B01CF0B3B7B}" srcOrd="0" destOrd="0" presId="urn:microsoft.com/office/officeart/2005/8/layout/radial1"/>
    <dgm:cxn modelId="{9BE9C88A-81EA-4791-A847-3D59902ABE9F}" type="presOf" srcId="{D0FF8987-DFE9-4E88-AC08-4E8061AD0AB1}" destId="{A2CF13DB-6C35-4EDB-B1E9-E84E83BE3BCA}" srcOrd="0" destOrd="0" presId="urn:microsoft.com/office/officeart/2005/8/layout/radial1"/>
    <dgm:cxn modelId="{B9303E45-FDA9-4E71-83D5-768BF99BBBAD}" type="presOf" srcId="{F2693B79-D4F8-4134-B83D-73A67B1E497E}" destId="{8937A2B6-C31E-4481-95A8-2B6D7A7B8001}" srcOrd="0" destOrd="0" presId="urn:microsoft.com/office/officeart/2005/8/layout/radial1"/>
    <dgm:cxn modelId="{BFE12254-EA3B-4019-826B-CD80D91A7DA0}" type="presOf" srcId="{8998EF11-A70E-4690-8721-BA5654FA6BE7}" destId="{7F7DB348-B929-4394-89EA-CAF0227EAB9D}" srcOrd="0" destOrd="0" presId="urn:microsoft.com/office/officeart/2005/8/layout/radial1"/>
    <dgm:cxn modelId="{A9966EE9-DEBE-48F8-9F6C-96C77B27F357}" type="presOf" srcId="{4F717D00-6DD0-4399-8494-2DB0DC7A6FB3}" destId="{FE095338-4476-4F7D-83AC-85062DEB5C4D}" srcOrd="0" destOrd="0" presId="urn:microsoft.com/office/officeart/2005/8/layout/radial1"/>
    <dgm:cxn modelId="{1F7F7B6E-EE0E-4D10-9BD0-4A79D7762105}" srcId="{F2693B79-D4F8-4134-B83D-73A67B1E497E}" destId="{C61C03B8-F03F-4EC2-B7F7-4D8AC72B7489}" srcOrd="1" destOrd="0" parTransId="{8998EF11-A70E-4690-8721-BA5654FA6BE7}" sibTransId="{D3D4D8F6-9531-40D0-9A22-F5D5ECCF21B7}"/>
    <dgm:cxn modelId="{94048539-21B2-489C-BA4B-15794B32B167}" type="presOf" srcId="{52428FB0-89B4-43C6-8054-6E0B72DADF8B}" destId="{B5985407-F825-4CAD-85C5-073494F5E680}" srcOrd="1" destOrd="0" presId="urn:microsoft.com/office/officeart/2005/8/layout/radial1"/>
    <dgm:cxn modelId="{C972AB70-BB85-43DF-A1E7-DC3717B49172}" type="presParOf" srcId="{6F90C389-59E9-4666-BC77-28BFA368E44A}" destId="{8937A2B6-C31E-4481-95A8-2B6D7A7B8001}" srcOrd="0" destOrd="0" presId="urn:microsoft.com/office/officeart/2005/8/layout/radial1"/>
    <dgm:cxn modelId="{67387DA0-8D32-4B6C-8F73-14AEE192ED7D}" type="presParOf" srcId="{6F90C389-59E9-4666-BC77-28BFA368E44A}" destId="{1B0E1B54-8F36-40A2-B9E8-10A2FB3A521A}" srcOrd="1" destOrd="0" presId="urn:microsoft.com/office/officeart/2005/8/layout/radial1"/>
    <dgm:cxn modelId="{DCDAFA99-7C99-48B3-9D13-9FC3F09D9E64}" type="presParOf" srcId="{1B0E1B54-8F36-40A2-B9E8-10A2FB3A521A}" destId="{D20A3D64-A561-4FE4-92F9-5B298D4FE0BF}" srcOrd="0" destOrd="0" presId="urn:microsoft.com/office/officeart/2005/8/layout/radial1"/>
    <dgm:cxn modelId="{D5CF70C6-FEE6-4BE5-A68E-A08C46A063BB}" type="presParOf" srcId="{6F90C389-59E9-4666-BC77-28BFA368E44A}" destId="{49FCD3F5-286B-476F-8DC2-46D777E90703}" srcOrd="2" destOrd="0" presId="urn:microsoft.com/office/officeart/2005/8/layout/radial1"/>
    <dgm:cxn modelId="{D86ECB0C-CEB4-4A81-BA7E-20513CB62B6C}" type="presParOf" srcId="{6F90C389-59E9-4666-BC77-28BFA368E44A}" destId="{7F7DB348-B929-4394-89EA-CAF0227EAB9D}" srcOrd="3" destOrd="0" presId="urn:microsoft.com/office/officeart/2005/8/layout/radial1"/>
    <dgm:cxn modelId="{CBBD1876-7541-4A84-96CC-9F3E6B6431A3}" type="presParOf" srcId="{7F7DB348-B929-4394-89EA-CAF0227EAB9D}" destId="{EE5BEE22-02F5-4406-ACA0-85080F3EEC70}" srcOrd="0" destOrd="0" presId="urn:microsoft.com/office/officeart/2005/8/layout/radial1"/>
    <dgm:cxn modelId="{53BCD396-2AC9-42C8-89C2-AF19BA2EC5F3}" type="presParOf" srcId="{6F90C389-59E9-4666-BC77-28BFA368E44A}" destId="{8C3D042E-2D9E-4454-B1E5-474D649EE459}" srcOrd="4" destOrd="0" presId="urn:microsoft.com/office/officeart/2005/8/layout/radial1"/>
    <dgm:cxn modelId="{9D5AA55C-DED4-428C-9AF5-578A2638C2CD}" type="presParOf" srcId="{6F90C389-59E9-4666-BC77-28BFA368E44A}" destId="{0F43E7E9-4BDB-4D1F-9428-8B01CF0B3B7B}" srcOrd="5" destOrd="0" presId="urn:microsoft.com/office/officeart/2005/8/layout/radial1"/>
    <dgm:cxn modelId="{91DF4305-F6B9-4392-AED2-EBE7B5E0CA33}" type="presParOf" srcId="{0F43E7E9-4BDB-4D1F-9428-8B01CF0B3B7B}" destId="{B5985407-F825-4CAD-85C5-073494F5E680}" srcOrd="0" destOrd="0" presId="urn:microsoft.com/office/officeart/2005/8/layout/radial1"/>
    <dgm:cxn modelId="{C5519198-08F4-4A00-86C9-6679FF9CE131}" type="presParOf" srcId="{6F90C389-59E9-4666-BC77-28BFA368E44A}" destId="{70E91DC1-8612-4953-9CF8-E74F027CEAFB}" srcOrd="6" destOrd="0" presId="urn:microsoft.com/office/officeart/2005/8/layout/radial1"/>
    <dgm:cxn modelId="{3580D680-0152-4CAB-A739-24F8425FEE59}" type="presParOf" srcId="{6F90C389-59E9-4666-BC77-28BFA368E44A}" destId="{683B4A5A-D93A-4D95-A654-BF1D5F0651CE}" srcOrd="7" destOrd="0" presId="urn:microsoft.com/office/officeart/2005/8/layout/radial1"/>
    <dgm:cxn modelId="{90C5C6BE-93AA-4522-81CC-166E4FB7D187}" type="presParOf" srcId="{683B4A5A-D93A-4D95-A654-BF1D5F0651CE}" destId="{CD219FE5-3F21-4CA2-9EE4-B77F0C74385B}" srcOrd="0" destOrd="0" presId="urn:microsoft.com/office/officeart/2005/8/layout/radial1"/>
    <dgm:cxn modelId="{C1E50014-1BD4-45FC-840D-CBC6FC05919B}" type="presParOf" srcId="{6F90C389-59E9-4666-BC77-28BFA368E44A}" destId="{171B41D3-18F9-4FF4-9597-7123E9F90644}" srcOrd="8" destOrd="0" presId="urn:microsoft.com/office/officeart/2005/8/layout/radial1"/>
    <dgm:cxn modelId="{DB123CD8-FE42-4FBC-A134-A6B3B4C092CC}" type="presParOf" srcId="{6F90C389-59E9-4666-BC77-28BFA368E44A}" destId="{A2CF13DB-6C35-4EDB-B1E9-E84E83BE3BCA}" srcOrd="9" destOrd="0" presId="urn:microsoft.com/office/officeart/2005/8/layout/radial1"/>
    <dgm:cxn modelId="{AFB5040B-BED2-4DE4-9476-DBFE22E99D85}" type="presParOf" srcId="{A2CF13DB-6C35-4EDB-B1E9-E84E83BE3BCA}" destId="{AC3135E9-B028-49EC-BDF8-5B03F7B094C3}" srcOrd="0" destOrd="0" presId="urn:microsoft.com/office/officeart/2005/8/layout/radial1"/>
    <dgm:cxn modelId="{27326A90-FCEC-4CE6-AB5F-FC60CC7BA087}" type="presParOf" srcId="{6F90C389-59E9-4666-BC77-28BFA368E44A}" destId="{FE095338-4476-4F7D-83AC-85062DEB5C4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DA4DEE-A891-4233-B272-A78F01CFA7FB}" type="doc">
      <dgm:prSet loTypeId="urn:microsoft.com/office/officeart/2005/8/layout/hierarchy3" loCatId="relationship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s-UY"/>
        </a:p>
      </dgm:t>
    </dgm:pt>
    <dgm:pt modelId="{6595349C-F022-4C57-8626-AF922DE97C5F}">
      <dgm:prSet phldrT="[Texto]"/>
      <dgm:spPr/>
      <dgm:t>
        <a:bodyPr/>
        <a:lstStyle/>
        <a:p>
          <a:r>
            <a:rPr lang="es-UY" dirty="0" smtClean="0"/>
            <a:t>Mantener</a:t>
          </a:r>
          <a:endParaRPr lang="es-UY" dirty="0"/>
        </a:p>
      </dgm:t>
    </dgm:pt>
    <dgm:pt modelId="{40AD7E3A-ECB3-4D0B-9423-A480BEF7B76E}" type="parTrans" cxnId="{1630B89A-E862-4546-A74E-B5DA11A86789}">
      <dgm:prSet/>
      <dgm:spPr/>
      <dgm:t>
        <a:bodyPr/>
        <a:lstStyle/>
        <a:p>
          <a:endParaRPr lang="es-UY"/>
        </a:p>
      </dgm:t>
    </dgm:pt>
    <dgm:pt modelId="{313CAA59-D742-4B53-A665-BA2885EEEFCA}" type="sibTrans" cxnId="{1630B89A-E862-4546-A74E-B5DA11A86789}">
      <dgm:prSet/>
      <dgm:spPr/>
      <dgm:t>
        <a:bodyPr/>
        <a:lstStyle/>
        <a:p>
          <a:endParaRPr lang="es-UY"/>
        </a:p>
      </dgm:t>
    </dgm:pt>
    <dgm:pt modelId="{80E95E55-615C-496C-9B50-E91C589DFCDF}">
      <dgm:prSet phldrT="[Texto]"/>
      <dgm:spPr/>
      <dgm:t>
        <a:bodyPr/>
        <a:lstStyle/>
        <a:p>
          <a:r>
            <a:rPr lang="es-UY" dirty="0" smtClean="0"/>
            <a:t>Procedimientos</a:t>
          </a:r>
          <a:endParaRPr lang="es-UY" dirty="0"/>
        </a:p>
      </dgm:t>
    </dgm:pt>
    <dgm:pt modelId="{09DB960B-8713-4308-9531-849E4D466EB4}" type="parTrans" cxnId="{D1F5365F-38F7-40C9-89ED-B5EF4450A9F3}">
      <dgm:prSet/>
      <dgm:spPr/>
      <dgm:t>
        <a:bodyPr/>
        <a:lstStyle/>
        <a:p>
          <a:endParaRPr lang="es-UY"/>
        </a:p>
      </dgm:t>
    </dgm:pt>
    <dgm:pt modelId="{F7AFBBE6-B6C6-43A3-A335-6E16660269A7}" type="sibTrans" cxnId="{D1F5365F-38F7-40C9-89ED-B5EF4450A9F3}">
      <dgm:prSet/>
      <dgm:spPr/>
      <dgm:t>
        <a:bodyPr/>
        <a:lstStyle/>
        <a:p>
          <a:endParaRPr lang="es-UY"/>
        </a:p>
      </dgm:t>
    </dgm:pt>
    <dgm:pt modelId="{B70D06B4-64F3-499E-BCCF-14F8439735D0}">
      <dgm:prSet phldrT="[Texto]"/>
      <dgm:spPr/>
      <dgm:t>
        <a:bodyPr/>
        <a:lstStyle/>
        <a:p>
          <a:r>
            <a:rPr lang="es-UY" dirty="0" smtClean="0"/>
            <a:t>Políticas</a:t>
          </a:r>
          <a:endParaRPr lang="es-UY" dirty="0"/>
        </a:p>
      </dgm:t>
    </dgm:pt>
    <dgm:pt modelId="{80F709B3-6F1F-4733-9B6A-96C7C1A5B6BC}" type="parTrans" cxnId="{1181F583-4BBF-4349-A728-28E7AC6DE06E}">
      <dgm:prSet/>
      <dgm:spPr/>
      <dgm:t>
        <a:bodyPr/>
        <a:lstStyle/>
        <a:p>
          <a:endParaRPr lang="es-UY"/>
        </a:p>
      </dgm:t>
    </dgm:pt>
    <dgm:pt modelId="{721C3B8E-3634-4B76-8F1A-3B2A289ADEF2}" type="sibTrans" cxnId="{1181F583-4BBF-4349-A728-28E7AC6DE06E}">
      <dgm:prSet/>
      <dgm:spPr/>
      <dgm:t>
        <a:bodyPr/>
        <a:lstStyle/>
        <a:p>
          <a:endParaRPr lang="es-UY"/>
        </a:p>
      </dgm:t>
    </dgm:pt>
    <dgm:pt modelId="{6A047A0B-E469-40FA-B0F5-304F4042697D}">
      <dgm:prSet phldrT="[Texto]"/>
      <dgm:spPr/>
      <dgm:t>
        <a:bodyPr/>
        <a:lstStyle/>
        <a:p>
          <a:r>
            <a:rPr lang="es-UY" dirty="0" smtClean="0"/>
            <a:t>Conservar</a:t>
          </a:r>
          <a:endParaRPr lang="es-UY" dirty="0"/>
        </a:p>
      </dgm:t>
    </dgm:pt>
    <dgm:pt modelId="{C6BCB681-24C8-4635-9921-7548DBDDD711}" type="parTrans" cxnId="{65610DC0-16E7-4707-AB51-B3BB024B4346}">
      <dgm:prSet/>
      <dgm:spPr/>
      <dgm:t>
        <a:bodyPr/>
        <a:lstStyle/>
        <a:p>
          <a:endParaRPr lang="es-UY"/>
        </a:p>
      </dgm:t>
    </dgm:pt>
    <dgm:pt modelId="{078CDE80-E5CE-48DC-906C-DB024059D442}" type="sibTrans" cxnId="{65610DC0-16E7-4707-AB51-B3BB024B4346}">
      <dgm:prSet/>
      <dgm:spPr/>
      <dgm:t>
        <a:bodyPr/>
        <a:lstStyle/>
        <a:p>
          <a:endParaRPr lang="es-UY"/>
        </a:p>
      </dgm:t>
    </dgm:pt>
    <dgm:pt modelId="{96AB17B0-3503-4DB2-9EDC-C803F219404E}">
      <dgm:prSet phldrT="[Texto]"/>
      <dgm:spPr/>
      <dgm:t>
        <a:bodyPr/>
        <a:lstStyle/>
        <a:p>
          <a:r>
            <a:rPr lang="es-UY" dirty="0" smtClean="0"/>
            <a:t>Registros</a:t>
          </a:r>
          <a:endParaRPr lang="es-UY" dirty="0"/>
        </a:p>
      </dgm:t>
    </dgm:pt>
    <dgm:pt modelId="{AAA6A566-0666-4CD9-928D-00F99DAC7006}" type="parTrans" cxnId="{C9BCB9EE-3CC9-42ED-89AA-A82DB3E676D1}">
      <dgm:prSet/>
      <dgm:spPr/>
      <dgm:t>
        <a:bodyPr/>
        <a:lstStyle/>
        <a:p>
          <a:endParaRPr lang="es-UY"/>
        </a:p>
      </dgm:t>
    </dgm:pt>
    <dgm:pt modelId="{01FDFDF9-89EF-4468-A08B-B90EEBB1D5A3}" type="sibTrans" cxnId="{C9BCB9EE-3CC9-42ED-89AA-A82DB3E676D1}">
      <dgm:prSet/>
      <dgm:spPr/>
      <dgm:t>
        <a:bodyPr/>
        <a:lstStyle/>
        <a:p>
          <a:endParaRPr lang="es-UY"/>
        </a:p>
      </dgm:t>
    </dgm:pt>
    <dgm:pt modelId="{C6BD7996-CADA-4D43-B29E-CBC9125DB7C5}">
      <dgm:prSet phldrT="[Texto]"/>
      <dgm:spPr/>
      <dgm:t>
        <a:bodyPr/>
        <a:lstStyle/>
        <a:p>
          <a:r>
            <a:rPr lang="es-UY" dirty="0" smtClean="0"/>
            <a:t>Métodos aplicados</a:t>
          </a:r>
          <a:endParaRPr lang="es-UY" dirty="0"/>
        </a:p>
      </dgm:t>
    </dgm:pt>
    <dgm:pt modelId="{2F20B2FF-F9C4-407B-963B-1B9B5ED1D8DD}" type="parTrans" cxnId="{FAFEBA17-86E4-4D01-BA7B-6F95CE437707}">
      <dgm:prSet/>
      <dgm:spPr/>
      <dgm:t>
        <a:bodyPr/>
        <a:lstStyle/>
        <a:p>
          <a:endParaRPr lang="es-UY"/>
        </a:p>
      </dgm:t>
    </dgm:pt>
    <dgm:pt modelId="{D3CEBB9D-CA5F-4FA6-966C-5CD693B2E0DC}" type="sibTrans" cxnId="{FAFEBA17-86E4-4D01-BA7B-6F95CE437707}">
      <dgm:prSet/>
      <dgm:spPr/>
      <dgm:t>
        <a:bodyPr/>
        <a:lstStyle/>
        <a:p>
          <a:endParaRPr lang="es-UY"/>
        </a:p>
      </dgm:t>
    </dgm:pt>
    <dgm:pt modelId="{E8337EEB-9483-4B66-A0DB-6C2BCB42DBD0}" type="pres">
      <dgm:prSet presAssocID="{BCDA4DEE-A891-4233-B272-A78F01CFA7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UY"/>
        </a:p>
      </dgm:t>
    </dgm:pt>
    <dgm:pt modelId="{56166396-83C3-4E80-A870-968CD6A8FF69}" type="pres">
      <dgm:prSet presAssocID="{6595349C-F022-4C57-8626-AF922DE97C5F}" presName="root" presStyleCnt="0"/>
      <dgm:spPr/>
    </dgm:pt>
    <dgm:pt modelId="{329F2BBC-4AF7-4D3B-A561-26E7ACB2FB19}" type="pres">
      <dgm:prSet presAssocID="{6595349C-F022-4C57-8626-AF922DE97C5F}" presName="rootComposite" presStyleCnt="0"/>
      <dgm:spPr/>
    </dgm:pt>
    <dgm:pt modelId="{4436CDB2-CD73-49D0-9ED5-2E60A1C5DEB1}" type="pres">
      <dgm:prSet presAssocID="{6595349C-F022-4C57-8626-AF922DE97C5F}" presName="rootText" presStyleLbl="node1" presStyleIdx="0" presStyleCnt="2"/>
      <dgm:spPr/>
      <dgm:t>
        <a:bodyPr/>
        <a:lstStyle/>
        <a:p>
          <a:endParaRPr lang="es-UY"/>
        </a:p>
      </dgm:t>
    </dgm:pt>
    <dgm:pt modelId="{1B22EF87-8283-41CC-8065-75AD4BC550CC}" type="pres">
      <dgm:prSet presAssocID="{6595349C-F022-4C57-8626-AF922DE97C5F}" presName="rootConnector" presStyleLbl="node1" presStyleIdx="0" presStyleCnt="2"/>
      <dgm:spPr/>
      <dgm:t>
        <a:bodyPr/>
        <a:lstStyle/>
        <a:p>
          <a:endParaRPr lang="es-UY"/>
        </a:p>
      </dgm:t>
    </dgm:pt>
    <dgm:pt modelId="{6A7D676C-492F-493E-B5F5-67250FD4F882}" type="pres">
      <dgm:prSet presAssocID="{6595349C-F022-4C57-8626-AF922DE97C5F}" presName="childShape" presStyleCnt="0"/>
      <dgm:spPr/>
    </dgm:pt>
    <dgm:pt modelId="{02312A27-C321-4749-B982-C8895B5B30B2}" type="pres">
      <dgm:prSet presAssocID="{09DB960B-8713-4308-9531-849E4D466EB4}" presName="Name13" presStyleLbl="parChTrans1D2" presStyleIdx="0" presStyleCnt="4"/>
      <dgm:spPr/>
      <dgm:t>
        <a:bodyPr/>
        <a:lstStyle/>
        <a:p>
          <a:endParaRPr lang="es-UY"/>
        </a:p>
      </dgm:t>
    </dgm:pt>
    <dgm:pt modelId="{3B060C28-569A-415C-8764-B455F70E3D44}" type="pres">
      <dgm:prSet presAssocID="{80E95E55-615C-496C-9B50-E91C589DFCDF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317549FB-D3CF-41E7-813B-CDC410B6E1FB}" type="pres">
      <dgm:prSet presAssocID="{80F709B3-6F1F-4733-9B6A-96C7C1A5B6BC}" presName="Name13" presStyleLbl="parChTrans1D2" presStyleIdx="1" presStyleCnt="4"/>
      <dgm:spPr/>
      <dgm:t>
        <a:bodyPr/>
        <a:lstStyle/>
        <a:p>
          <a:endParaRPr lang="es-UY"/>
        </a:p>
      </dgm:t>
    </dgm:pt>
    <dgm:pt modelId="{AEA35442-D489-4BF2-905F-D8C2A0111DBF}" type="pres">
      <dgm:prSet presAssocID="{B70D06B4-64F3-499E-BCCF-14F8439735D0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D3526E68-0EA0-449C-BB36-93D9442CCC71}" type="pres">
      <dgm:prSet presAssocID="{2F20B2FF-F9C4-407B-963B-1B9B5ED1D8DD}" presName="Name13" presStyleLbl="parChTrans1D2" presStyleIdx="2" presStyleCnt="4"/>
      <dgm:spPr/>
      <dgm:t>
        <a:bodyPr/>
        <a:lstStyle/>
        <a:p>
          <a:endParaRPr lang="es-UY"/>
        </a:p>
      </dgm:t>
    </dgm:pt>
    <dgm:pt modelId="{26C88E1D-6456-4A23-8D78-6578957AC144}" type="pres">
      <dgm:prSet presAssocID="{C6BD7996-CADA-4D43-B29E-CBC9125DB7C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5459C9B-49DD-418A-B5CA-C708A2BB515A}" type="pres">
      <dgm:prSet presAssocID="{6A047A0B-E469-40FA-B0F5-304F4042697D}" presName="root" presStyleCnt="0"/>
      <dgm:spPr/>
    </dgm:pt>
    <dgm:pt modelId="{FCFBFC97-E703-4202-95C8-841CA3681608}" type="pres">
      <dgm:prSet presAssocID="{6A047A0B-E469-40FA-B0F5-304F4042697D}" presName="rootComposite" presStyleCnt="0"/>
      <dgm:spPr/>
    </dgm:pt>
    <dgm:pt modelId="{6335EF4C-1B89-471C-8D2B-E496B2396298}" type="pres">
      <dgm:prSet presAssocID="{6A047A0B-E469-40FA-B0F5-304F4042697D}" presName="rootText" presStyleLbl="node1" presStyleIdx="1" presStyleCnt="2"/>
      <dgm:spPr/>
      <dgm:t>
        <a:bodyPr/>
        <a:lstStyle/>
        <a:p>
          <a:endParaRPr lang="es-UY"/>
        </a:p>
      </dgm:t>
    </dgm:pt>
    <dgm:pt modelId="{F65E0088-04DD-4276-A487-115144F2F6C1}" type="pres">
      <dgm:prSet presAssocID="{6A047A0B-E469-40FA-B0F5-304F4042697D}" presName="rootConnector" presStyleLbl="node1" presStyleIdx="1" presStyleCnt="2"/>
      <dgm:spPr/>
      <dgm:t>
        <a:bodyPr/>
        <a:lstStyle/>
        <a:p>
          <a:endParaRPr lang="es-UY"/>
        </a:p>
      </dgm:t>
    </dgm:pt>
    <dgm:pt modelId="{CFAC77EE-7115-4C61-A8C6-1E030E238BE1}" type="pres">
      <dgm:prSet presAssocID="{6A047A0B-E469-40FA-B0F5-304F4042697D}" presName="childShape" presStyleCnt="0"/>
      <dgm:spPr/>
    </dgm:pt>
    <dgm:pt modelId="{85379833-FD26-4D81-A4C9-A87D84D362D0}" type="pres">
      <dgm:prSet presAssocID="{AAA6A566-0666-4CD9-928D-00F99DAC7006}" presName="Name13" presStyleLbl="parChTrans1D2" presStyleIdx="3" presStyleCnt="4"/>
      <dgm:spPr/>
      <dgm:t>
        <a:bodyPr/>
        <a:lstStyle/>
        <a:p>
          <a:endParaRPr lang="es-UY"/>
        </a:p>
      </dgm:t>
    </dgm:pt>
    <dgm:pt modelId="{738BAD04-B780-4EED-9846-42ACB3C6E72A}" type="pres">
      <dgm:prSet presAssocID="{96AB17B0-3503-4DB2-9EDC-C803F219404E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FAFEBA17-86E4-4D01-BA7B-6F95CE437707}" srcId="{6595349C-F022-4C57-8626-AF922DE97C5F}" destId="{C6BD7996-CADA-4D43-B29E-CBC9125DB7C5}" srcOrd="2" destOrd="0" parTransId="{2F20B2FF-F9C4-407B-963B-1B9B5ED1D8DD}" sibTransId="{D3CEBB9D-CA5F-4FA6-966C-5CD693B2E0DC}"/>
    <dgm:cxn modelId="{C9BCB9EE-3CC9-42ED-89AA-A82DB3E676D1}" srcId="{6A047A0B-E469-40FA-B0F5-304F4042697D}" destId="{96AB17B0-3503-4DB2-9EDC-C803F219404E}" srcOrd="0" destOrd="0" parTransId="{AAA6A566-0666-4CD9-928D-00F99DAC7006}" sibTransId="{01FDFDF9-89EF-4468-A08B-B90EEBB1D5A3}"/>
    <dgm:cxn modelId="{85627D97-DCC4-4B84-A3E9-56F7D7D17C5C}" type="presOf" srcId="{6A047A0B-E469-40FA-B0F5-304F4042697D}" destId="{F65E0088-04DD-4276-A487-115144F2F6C1}" srcOrd="1" destOrd="0" presId="urn:microsoft.com/office/officeart/2005/8/layout/hierarchy3"/>
    <dgm:cxn modelId="{65610DC0-16E7-4707-AB51-B3BB024B4346}" srcId="{BCDA4DEE-A891-4233-B272-A78F01CFA7FB}" destId="{6A047A0B-E469-40FA-B0F5-304F4042697D}" srcOrd="1" destOrd="0" parTransId="{C6BCB681-24C8-4635-9921-7548DBDDD711}" sibTransId="{078CDE80-E5CE-48DC-906C-DB024059D442}"/>
    <dgm:cxn modelId="{413473A2-B7C1-46E7-BD24-43D210128878}" type="presOf" srcId="{6595349C-F022-4C57-8626-AF922DE97C5F}" destId="{1B22EF87-8283-41CC-8065-75AD4BC550CC}" srcOrd="1" destOrd="0" presId="urn:microsoft.com/office/officeart/2005/8/layout/hierarchy3"/>
    <dgm:cxn modelId="{491A3F3A-9195-42DC-BA60-C7397137675F}" type="presOf" srcId="{2F20B2FF-F9C4-407B-963B-1B9B5ED1D8DD}" destId="{D3526E68-0EA0-449C-BB36-93D9442CCC71}" srcOrd="0" destOrd="0" presId="urn:microsoft.com/office/officeart/2005/8/layout/hierarchy3"/>
    <dgm:cxn modelId="{26ADDD42-D574-45FE-84C7-518A81004B62}" type="presOf" srcId="{80F709B3-6F1F-4733-9B6A-96C7C1A5B6BC}" destId="{317549FB-D3CF-41E7-813B-CDC410B6E1FB}" srcOrd="0" destOrd="0" presId="urn:microsoft.com/office/officeart/2005/8/layout/hierarchy3"/>
    <dgm:cxn modelId="{1630B89A-E862-4546-A74E-B5DA11A86789}" srcId="{BCDA4DEE-A891-4233-B272-A78F01CFA7FB}" destId="{6595349C-F022-4C57-8626-AF922DE97C5F}" srcOrd="0" destOrd="0" parTransId="{40AD7E3A-ECB3-4D0B-9423-A480BEF7B76E}" sibTransId="{313CAA59-D742-4B53-A665-BA2885EEEFCA}"/>
    <dgm:cxn modelId="{4B9A035D-813B-40B3-A48C-A5AA2EE56CD7}" type="presOf" srcId="{6A047A0B-E469-40FA-B0F5-304F4042697D}" destId="{6335EF4C-1B89-471C-8D2B-E496B2396298}" srcOrd="0" destOrd="0" presId="urn:microsoft.com/office/officeart/2005/8/layout/hierarchy3"/>
    <dgm:cxn modelId="{B14956C5-5334-4405-83D7-9FCD4902F943}" type="presOf" srcId="{C6BD7996-CADA-4D43-B29E-CBC9125DB7C5}" destId="{26C88E1D-6456-4A23-8D78-6578957AC144}" srcOrd="0" destOrd="0" presId="urn:microsoft.com/office/officeart/2005/8/layout/hierarchy3"/>
    <dgm:cxn modelId="{26913C25-3611-4E14-AF95-DCCC53454866}" type="presOf" srcId="{BCDA4DEE-A891-4233-B272-A78F01CFA7FB}" destId="{E8337EEB-9483-4B66-A0DB-6C2BCB42DBD0}" srcOrd="0" destOrd="0" presId="urn:microsoft.com/office/officeart/2005/8/layout/hierarchy3"/>
    <dgm:cxn modelId="{9A8AD02A-10EF-45FB-8627-3E2857975EB4}" type="presOf" srcId="{96AB17B0-3503-4DB2-9EDC-C803F219404E}" destId="{738BAD04-B780-4EED-9846-42ACB3C6E72A}" srcOrd="0" destOrd="0" presId="urn:microsoft.com/office/officeart/2005/8/layout/hierarchy3"/>
    <dgm:cxn modelId="{1181F583-4BBF-4349-A728-28E7AC6DE06E}" srcId="{6595349C-F022-4C57-8626-AF922DE97C5F}" destId="{B70D06B4-64F3-499E-BCCF-14F8439735D0}" srcOrd="1" destOrd="0" parTransId="{80F709B3-6F1F-4733-9B6A-96C7C1A5B6BC}" sibTransId="{721C3B8E-3634-4B76-8F1A-3B2A289ADEF2}"/>
    <dgm:cxn modelId="{FDAB51C0-5ADD-48F1-AE7C-DF90C503D083}" type="presOf" srcId="{B70D06B4-64F3-499E-BCCF-14F8439735D0}" destId="{AEA35442-D489-4BF2-905F-D8C2A0111DBF}" srcOrd="0" destOrd="0" presId="urn:microsoft.com/office/officeart/2005/8/layout/hierarchy3"/>
    <dgm:cxn modelId="{D1F5365F-38F7-40C9-89ED-B5EF4450A9F3}" srcId="{6595349C-F022-4C57-8626-AF922DE97C5F}" destId="{80E95E55-615C-496C-9B50-E91C589DFCDF}" srcOrd="0" destOrd="0" parTransId="{09DB960B-8713-4308-9531-849E4D466EB4}" sibTransId="{F7AFBBE6-B6C6-43A3-A335-6E16660269A7}"/>
    <dgm:cxn modelId="{2558BC5B-7315-488C-9661-41670DDAE9F4}" type="presOf" srcId="{09DB960B-8713-4308-9531-849E4D466EB4}" destId="{02312A27-C321-4749-B982-C8895B5B30B2}" srcOrd="0" destOrd="0" presId="urn:microsoft.com/office/officeart/2005/8/layout/hierarchy3"/>
    <dgm:cxn modelId="{6A9A32C1-3F33-45A8-A606-A3D0FB7A6406}" type="presOf" srcId="{80E95E55-615C-496C-9B50-E91C589DFCDF}" destId="{3B060C28-569A-415C-8764-B455F70E3D44}" srcOrd="0" destOrd="0" presId="urn:microsoft.com/office/officeart/2005/8/layout/hierarchy3"/>
    <dgm:cxn modelId="{7C8484FC-3557-4E62-9882-F88C70E5E526}" type="presOf" srcId="{AAA6A566-0666-4CD9-928D-00F99DAC7006}" destId="{85379833-FD26-4D81-A4C9-A87D84D362D0}" srcOrd="0" destOrd="0" presId="urn:microsoft.com/office/officeart/2005/8/layout/hierarchy3"/>
    <dgm:cxn modelId="{0C4E068A-C3EF-4C21-BD15-D874B9902458}" type="presOf" srcId="{6595349C-F022-4C57-8626-AF922DE97C5F}" destId="{4436CDB2-CD73-49D0-9ED5-2E60A1C5DEB1}" srcOrd="0" destOrd="0" presId="urn:microsoft.com/office/officeart/2005/8/layout/hierarchy3"/>
    <dgm:cxn modelId="{8FCD1A4B-F05F-481E-9F47-15FD7F18333C}" type="presParOf" srcId="{E8337EEB-9483-4B66-A0DB-6C2BCB42DBD0}" destId="{56166396-83C3-4E80-A870-968CD6A8FF69}" srcOrd="0" destOrd="0" presId="urn:microsoft.com/office/officeart/2005/8/layout/hierarchy3"/>
    <dgm:cxn modelId="{E713E723-14E6-4AEE-8940-20CE115A8730}" type="presParOf" srcId="{56166396-83C3-4E80-A870-968CD6A8FF69}" destId="{329F2BBC-4AF7-4D3B-A561-26E7ACB2FB19}" srcOrd="0" destOrd="0" presId="urn:microsoft.com/office/officeart/2005/8/layout/hierarchy3"/>
    <dgm:cxn modelId="{CC95B539-F990-40D8-852D-B4AB981E8182}" type="presParOf" srcId="{329F2BBC-4AF7-4D3B-A561-26E7ACB2FB19}" destId="{4436CDB2-CD73-49D0-9ED5-2E60A1C5DEB1}" srcOrd="0" destOrd="0" presId="urn:microsoft.com/office/officeart/2005/8/layout/hierarchy3"/>
    <dgm:cxn modelId="{6BE3BE3A-DA23-4BF4-AF81-C29398DC498F}" type="presParOf" srcId="{329F2BBC-4AF7-4D3B-A561-26E7ACB2FB19}" destId="{1B22EF87-8283-41CC-8065-75AD4BC550CC}" srcOrd="1" destOrd="0" presId="urn:microsoft.com/office/officeart/2005/8/layout/hierarchy3"/>
    <dgm:cxn modelId="{40C926E1-8C52-4744-8E64-80580DDB6AF3}" type="presParOf" srcId="{56166396-83C3-4E80-A870-968CD6A8FF69}" destId="{6A7D676C-492F-493E-B5F5-67250FD4F882}" srcOrd="1" destOrd="0" presId="urn:microsoft.com/office/officeart/2005/8/layout/hierarchy3"/>
    <dgm:cxn modelId="{67F7A5F8-95E6-4B80-A260-1114531DC7F6}" type="presParOf" srcId="{6A7D676C-492F-493E-B5F5-67250FD4F882}" destId="{02312A27-C321-4749-B982-C8895B5B30B2}" srcOrd="0" destOrd="0" presId="urn:microsoft.com/office/officeart/2005/8/layout/hierarchy3"/>
    <dgm:cxn modelId="{67CF258C-B63E-4AA9-9CBE-D2D878AC927C}" type="presParOf" srcId="{6A7D676C-492F-493E-B5F5-67250FD4F882}" destId="{3B060C28-569A-415C-8764-B455F70E3D44}" srcOrd="1" destOrd="0" presId="urn:microsoft.com/office/officeart/2005/8/layout/hierarchy3"/>
    <dgm:cxn modelId="{2255971B-458C-48AB-AF69-A73F6F5D5AB8}" type="presParOf" srcId="{6A7D676C-492F-493E-B5F5-67250FD4F882}" destId="{317549FB-D3CF-41E7-813B-CDC410B6E1FB}" srcOrd="2" destOrd="0" presId="urn:microsoft.com/office/officeart/2005/8/layout/hierarchy3"/>
    <dgm:cxn modelId="{D7B6594B-1618-463E-98D3-23CED027AFA7}" type="presParOf" srcId="{6A7D676C-492F-493E-B5F5-67250FD4F882}" destId="{AEA35442-D489-4BF2-905F-D8C2A0111DBF}" srcOrd="3" destOrd="0" presId="urn:microsoft.com/office/officeart/2005/8/layout/hierarchy3"/>
    <dgm:cxn modelId="{622CEC69-4FCF-48EA-B48C-E422A97456AC}" type="presParOf" srcId="{6A7D676C-492F-493E-B5F5-67250FD4F882}" destId="{D3526E68-0EA0-449C-BB36-93D9442CCC71}" srcOrd="4" destOrd="0" presId="urn:microsoft.com/office/officeart/2005/8/layout/hierarchy3"/>
    <dgm:cxn modelId="{CB7F3B1E-898D-492F-AF65-485D75450B80}" type="presParOf" srcId="{6A7D676C-492F-493E-B5F5-67250FD4F882}" destId="{26C88E1D-6456-4A23-8D78-6578957AC144}" srcOrd="5" destOrd="0" presId="urn:microsoft.com/office/officeart/2005/8/layout/hierarchy3"/>
    <dgm:cxn modelId="{5C8C4ECF-9AEF-4AC9-A004-CFBECB928636}" type="presParOf" srcId="{E8337EEB-9483-4B66-A0DB-6C2BCB42DBD0}" destId="{15459C9B-49DD-418A-B5CA-C708A2BB515A}" srcOrd="1" destOrd="0" presId="urn:microsoft.com/office/officeart/2005/8/layout/hierarchy3"/>
    <dgm:cxn modelId="{0C09D30D-CD37-411F-BEB4-423A0EAAD5A4}" type="presParOf" srcId="{15459C9B-49DD-418A-B5CA-C708A2BB515A}" destId="{FCFBFC97-E703-4202-95C8-841CA3681608}" srcOrd="0" destOrd="0" presId="urn:microsoft.com/office/officeart/2005/8/layout/hierarchy3"/>
    <dgm:cxn modelId="{6D390F7A-C3B9-4E57-BF0B-C69FE131AC72}" type="presParOf" srcId="{FCFBFC97-E703-4202-95C8-841CA3681608}" destId="{6335EF4C-1B89-471C-8D2B-E496B2396298}" srcOrd="0" destOrd="0" presId="urn:microsoft.com/office/officeart/2005/8/layout/hierarchy3"/>
    <dgm:cxn modelId="{93E5F68F-27A2-4242-BCF8-B41D26D82746}" type="presParOf" srcId="{FCFBFC97-E703-4202-95C8-841CA3681608}" destId="{F65E0088-04DD-4276-A487-115144F2F6C1}" srcOrd="1" destOrd="0" presId="urn:microsoft.com/office/officeart/2005/8/layout/hierarchy3"/>
    <dgm:cxn modelId="{EF9056B1-3DA8-48B6-9B41-4E63418BA8A1}" type="presParOf" srcId="{15459C9B-49DD-418A-B5CA-C708A2BB515A}" destId="{CFAC77EE-7115-4C61-A8C6-1E030E238BE1}" srcOrd="1" destOrd="0" presId="urn:microsoft.com/office/officeart/2005/8/layout/hierarchy3"/>
    <dgm:cxn modelId="{847D6615-CD51-4229-A208-555AADCC3A60}" type="presParOf" srcId="{CFAC77EE-7115-4C61-A8C6-1E030E238BE1}" destId="{85379833-FD26-4D81-A4C9-A87D84D362D0}" srcOrd="0" destOrd="0" presId="urn:microsoft.com/office/officeart/2005/8/layout/hierarchy3"/>
    <dgm:cxn modelId="{83471DCD-408B-4C91-814B-9338AFC141E1}" type="presParOf" srcId="{CFAC77EE-7115-4C61-A8C6-1E030E238BE1}" destId="{738BAD04-B780-4EED-9846-42ACB3C6E72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F3006A-F32F-4847-9446-E7093545D54A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7FA5E2-BB1A-4148-AE6A-227C21F84DBB}">
      <dgm:prSet phldrT="[Texto]" custT="1"/>
      <dgm:spPr/>
      <dgm:t>
        <a:bodyPr/>
        <a:lstStyle/>
        <a:p>
          <a:r>
            <a:rPr lang="es-UY" sz="2800" dirty="0" smtClean="0"/>
            <a:t>Puede ser </a:t>
          </a:r>
          <a:r>
            <a:rPr lang="es-ES" sz="2800" dirty="0" smtClean="0"/>
            <a:t>a través de:</a:t>
          </a:r>
          <a:endParaRPr lang="es-ES" sz="2800" dirty="0"/>
        </a:p>
      </dgm:t>
    </dgm:pt>
    <dgm:pt modelId="{1690CEB1-4C62-4525-B3CD-363356D9759F}" type="parTrans" cxnId="{51B8ED89-7B8D-4C8C-B09F-CD1184D2F1A7}">
      <dgm:prSet/>
      <dgm:spPr/>
      <dgm:t>
        <a:bodyPr/>
        <a:lstStyle/>
        <a:p>
          <a:endParaRPr lang="es-ES"/>
        </a:p>
      </dgm:t>
    </dgm:pt>
    <dgm:pt modelId="{E423D75F-16F6-481B-8D5B-FC931955CDFE}" type="sibTrans" cxnId="{51B8ED89-7B8D-4C8C-B09F-CD1184D2F1A7}">
      <dgm:prSet/>
      <dgm:spPr/>
      <dgm:t>
        <a:bodyPr/>
        <a:lstStyle/>
        <a:p>
          <a:endParaRPr lang="es-ES"/>
        </a:p>
      </dgm:t>
    </dgm:pt>
    <dgm:pt modelId="{294E8670-832E-4421-B612-B3F1D99F5B93}">
      <dgm:prSet/>
      <dgm:spPr/>
      <dgm:t>
        <a:bodyPr/>
        <a:lstStyle/>
        <a:p>
          <a:r>
            <a:rPr lang="es-ES" dirty="0" smtClean="0"/>
            <a:t>publicación en servidores</a:t>
          </a:r>
        </a:p>
      </dgm:t>
    </dgm:pt>
    <dgm:pt modelId="{D7CB2EB0-A1BC-48E8-A9CE-63A6C378AFAB}" type="parTrans" cxnId="{62D00025-0320-4343-B0A7-57FB934EEB37}">
      <dgm:prSet/>
      <dgm:spPr/>
      <dgm:t>
        <a:bodyPr/>
        <a:lstStyle/>
        <a:p>
          <a:endParaRPr lang="es-ES"/>
        </a:p>
      </dgm:t>
    </dgm:pt>
    <dgm:pt modelId="{82FF1C7B-BA17-4EA6-AB9E-2E68F77EA6EF}" type="sibTrans" cxnId="{62D00025-0320-4343-B0A7-57FB934EEB37}">
      <dgm:prSet/>
      <dgm:spPr/>
      <dgm:t>
        <a:bodyPr/>
        <a:lstStyle/>
        <a:p>
          <a:endParaRPr lang="es-ES"/>
        </a:p>
      </dgm:t>
    </dgm:pt>
    <dgm:pt modelId="{E70DC05F-66C7-4A82-B20B-558CB0783169}">
      <dgm:prSet/>
      <dgm:spPr/>
      <dgm:t>
        <a:bodyPr/>
        <a:lstStyle/>
        <a:p>
          <a:r>
            <a:rPr lang="es-ES" dirty="0" smtClean="0"/>
            <a:t>intranet</a:t>
          </a:r>
        </a:p>
      </dgm:t>
    </dgm:pt>
    <dgm:pt modelId="{281C8E12-5DD8-4425-8FEF-FFAE9156ED0D}" type="parTrans" cxnId="{134B0B12-CB1F-4864-B124-04AFED4B74DA}">
      <dgm:prSet/>
      <dgm:spPr/>
      <dgm:t>
        <a:bodyPr/>
        <a:lstStyle/>
        <a:p>
          <a:endParaRPr lang="es-ES"/>
        </a:p>
      </dgm:t>
    </dgm:pt>
    <dgm:pt modelId="{A1157A00-160A-49E3-9CAD-8AEA755C2E82}" type="sibTrans" cxnId="{134B0B12-CB1F-4864-B124-04AFED4B74DA}">
      <dgm:prSet/>
      <dgm:spPr/>
      <dgm:t>
        <a:bodyPr/>
        <a:lstStyle/>
        <a:p>
          <a:endParaRPr lang="es-ES"/>
        </a:p>
      </dgm:t>
    </dgm:pt>
    <dgm:pt modelId="{F5D36B56-8A94-43CD-95A1-301A9E734B88}">
      <dgm:prSet/>
      <dgm:spPr/>
      <dgm:t>
        <a:bodyPr/>
        <a:lstStyle/>
        <a:p>
          <a:r>
            <a:rPr lang="es-ES" dirty="0" smtClean="0"/>
            <a:t>nube (</a:t>
          </a:r>
          <a:r>
            <a:rPr lang="es-ES" dirty="0" err="1" smtClean="0"/>
            <a:t>Dropbox</a:t>
          </a:r>
          <a:r>
            <a:rPr lang="es-ES" dirty="0" smtClean="0"/>
            <a:t>, Google Drive, </a:t>
          </a:r>
          <a:r>
            <a:rPr lang="es-ES" dirty="0" err="1" smtClean="0"/>
            <a:t>etc</a:t>
          </a:r>
          <a:r>
            <a:rPr lang="es-ES" dirty="0" smtClean="0"/>
            <a:t>)</a:t>
          </a:r>
        </a:p>
      </dgm:t>
    </dgm:pt>
    <dgm:pt modelId="{05407C26-5287-4923-A854-9A5B0FB50878}" type="parTrans" cxnId="{9CAB6F2E-F8AC-463A-9E12-470326774994}">
      <dgm:prSet/>
      <dgm:spPr/>
      <dgm:t>
        <a:bodyPr/>
        <a:lstStyle/>
        <a:p>
          <a:endParaRPr lang="es-ES"/>
        </a:p>
      </dgm:t>
    </dgm:pt>
    <dgm:pt modelId="{99FE890D-806E-44B4-ABDE-26529253FBFF}" type="sibTrans" cxnId="{9CAB6F2E-F8AC-463A-9E12-470326774994}">
      <dgm:prSet/>
      <dgm:spPr/>
      <dgm:t>
        <a:bodyPr/>
        <a:lstStyle/>
        <a:p>
          <a:endParaRPr lang="es-ES"/>
        </a:p>
      </dgm:t>
    </dgm:pt>
    <dgm:pt modelId="{9A216CAA-63BC-4C07-AA4B-37C8CD85DE2E}">
      <dgm:prSet/>
      <dgm:spPr/>
      <dgm:t>
        <a:bodyPr/>
        <a:lstStyle/>
        <a:p>
          <a:r>
            <a:rPr lang="es-ES" smtClean="0"/>
            <a:t>sistemas informáticos de gestión documental </a:t>
          </a:r>
          <a:endParaRPr lang="es-ES" dirty="0" smtClean="0"/>
        </a:p>
      </dgm:t>
    </dgm:pt>
    <dgm:pt modelId="{DE8C8553-B5CF-4341-B201-5FA269076557}" type="parTrans" cxnId="{2E15F54E-0AA0-4CF9-91CE-30F8B389E5BE}">
      <dgm:prSet/>
      <dgm:spPr/>
      <dgm:t>
        <a:bodyPr/>
        <a:lstStyle/>
        <a:p>
          <a:endParaRPr lang="es-ES"/>
        </a:p>
      </dgm:t>
    </dgm:pt>
    <dgm:pt modelId="{4FC09A7B-C5E3-4DFB-AFED-7DA7EE26EFDD}" type="sibTrans" cxnId="{2E15F54E-0AA0-4CF9-91CE-30F8B389E5BE}">
      <dgm:prSet/>
      <dgm:spPr/>
      <dgm:t>
        <a:bodyPr/>
        <a:lstStyle/>
        <a:p>
          <a:endParaRPr lang="es-ES"/>
        </a:p>
      </dgm:t>
    </dgm:pt>
    <dgm:pt modelId="{9B1AFBFD-9BBB-425A-B163-2BD14C7840F4}">
      <dgm:prSet/>
      <dgm:spPr/>
      <dgm:t>
        <a:bodyPr/>
        <a:lstStyle/>
        <a:p>
          <a:r>
            <a:rPr lang="es-ES" dirty="0" smtClean="0"/>
            <a:t>distribución de versiones en papel</a:t>
          </a:r>
          <a:endParaRPr lang="es-ES" dirty="0"/>
        </a:p>
      </dgm:t>
    </dgm:pt>
    <dgm:pt modelId="{7040A1BE-32AF-45C6-99E7-5DD2A104FD9E}" type="parTrans" cxnId="{9BCF7B31-D7B5-4A96-8C67-12353EEFD050}">
      <dgm:prSet/>
      <dgm:spPr/>
      <dgm:t>
        <a:bodyPr/>
        <a:lstStyle/>
        <a:p>
          <a:endParaRPr lang="es-ES"/>
        </a:p>
      </dgm:t>
    </dgm:pt>
    <dgm:pt modelId="{2E6886ED-DC28-4CCF-ACE8-78697FE26625}" type="sibTrans" cxnId="{9BCF7B31-D7B5-4A96-8C67-12353EEFD050}">
      <dgm:prSet/>
      <dgm:spPr/>
      <dgm:t>
        <a:bodyPr/>
        <a:lstStyle/>
        <a:p>
          <a:endParaRPr lang="es-ES"/>
        </a:p>
      </dgm:t>
    </dgm:pt>
    <dgm:pt modelId="{0A7C3272-E814-4AAE-887F-0E2D44A401DC}" type="pres">
      <dgm:prSet presAssocID="{1FF3006A-F32F-4847-9446-E7093545D54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UY"/>
        </a:p>
      </dgm:t>
    </dgm:pt>
    <dgm:pt modelId="{88A8B15D-818E-4616-8CB4-F4450E4F52A1}" type="pres">
      <dgm:prSet presAssocID="{907FA5E2-BB1A-4148-AE6A-227C21F84DBB}" presName="thickLine" presStyleLbl="alignNode1" presStyleIdx="0" presStyleCnt="1"/>
      <dgm:spPr/>
    </dgm:pt>
    <dgm:pt modelId="{480F2628-9C3B-48B6-9FD4-22EFF80129BC}" type="pres">
      <dgm:prSet presAssocID="{907FA5E2-BB1A-4148-AE6A-227C21F84DBB}" presName="horz1" presStyleCnt="0"/>
      <dgm:spPr/>
    </dgm:pt>
    <dgm:pt modelId="{F5F081B6-917A-46AF-8936-9C4BEBF693A2}" type="pres">
      <dgm:prSet presAssocID="{907FA5E2-BB1A-4148-AE6A-227C21F84DBB}" presName="tx1" presStyleLbl="revTx" presStyleIdx="0" presStyleCnt="6"/>
      <dgm:spPr/>
      <dgm:t>
        <a:bodyPr/>
        <a:lstStyle/>
        <a:p>
          <a:endParaRPr lang="es-ES"/>
        </a:p>
      </dgm:t>
    </dgm:pt>
    <dgm:pt modelId="{1CA14D24-2E46-4C1B-B03E-C88BE0D8253B}" type="pres">
      <dgm:prSet presAssocID="{907FA5E2-BB1A-4148-AE6A-227C21F84DBB}" presName="vert1" presStyleCnt="0"/>
      <dgm:spPr/>
    </dgm:pt>
    <dgm:pt modelId="{544EBC30-79B2-4055-9459-4E25C8CF4298}" type="pres">
      <dgm:prSet presAssocID="{294E8670-832E-4421-B612-B3F1D99F5B93}" presName="vertSpace2a" presStyleCnt="0"/>
      <dgm:spPr/>
    </dgm:pt>
    <dgm:pt modelId="{E97879E1-603E-475A-A69E-340E182F6745}" type="pres">
      <dgm:prSet presAssocID="{294E8670-832E-4421-B612-B3F1D99F5B93}" presName="horz2" presStyleCnt="0"/>
      <dgm:spPr/>
    </dgm:pt>
    <dgm:pt modelId="{B96A1B9F-11F4-4D4B-BFD9-A73F46789360}" type="pres">
      <dgm:prSet presAssocID="{294E8670-832E-4421-B612-B3F1D99F5B93}" presName="horzSpace2" presStyleCnt="0"/>
      <dgm:spPr/>
    </dgm:pt>
    <dgm:pt modelId="{05892F5C-CBF8-4D60-9E9B-B71499BDCEAF}" type="pres">
      <dgm:prSet presAssocID="{294E8670-832E-4421-B612-B3F1D99F5B93}" presName="tx2" presStyleLbl="revTx" presStyleIdx="1" presStyleCnt="6"/>
      <dgm:spPr/>
      <dgm:t>
        <a:bodyPr/>
        <a:lstStyle/>
        <a:p>
          <a:endParaRPr lang="es-UY"/>
        </a:p>
      </dgm:t>
    </dgm:pt>
    <dgm:pt modelId="{2DBE0F20-34B6-4686-99F8-43E3B06B9EAE}" type="pres">
      <dgm:prSet presAssocID="{294E8670-832E-4421-B612-B3F1D99F5B93}" presName="vert2" presStyleCnt="0"/>
      <dgm:spPr/>
    </dgm:pt>
    <dgm:pt modelId="{75AA5B58-872E-483A-AFFB-C11197946EFE}" type="pres">
      <dgm:prSet presAssocID="{294E8670-832E-4421-B612-B3F1D99F5B93}" presName="thinLine2b" presStyleLbl="callout" presStyleIdx="0" presStyleCnt="5"/>
      <dgm:spPr/>
    </dgm:pt>
    <dgm:pt modelId="{309F9615-C762-4177-B627-476F036E1B6E}" type="pres">
      <dgm:prSet presAssocID="{294E8670-832E-4421-B612-B3F1D99F5B93}" presName="vertSpace2b" presStyleCnt="0"/>
      <dgm:spPr/>
    </dgm:pt>
    <dgm:pt modelId="{CE4BC330-BD6A-4240-88CF-2ADF63B64ACB}" type="pres">
      <dgm:prSet presAssocID="{E70DC05F-66C7-4A82-B20B-558CB0783169}" presName="horz2" presStyleCnt="0"/>
      <dgm:spPr/>
    </dgm:pt>
    <dgm:pt modelId="{3E0EA1BE-645A-4421-87B2-0E48E2342B24}" type="pres">
      <dgm:prSet presAssocID="{E70DC05F-66C7-4A82-B20B-558CB0783169}" presName="horzSpace2" presStyleCnt="0"/>
      <dgm:spPr/>
    </dgm:pt>
    <dgm:pt modelId="{F7557016-0028-49EC-9073-D7938B235F25}" type="pres">
      <dgm:prSet presAssocID="{E70DC05F-66C7-4A82-B20B-558CB0783169}" presName="tx2" presStyleLbl="revTx" presStyleIdx="2" presStyleCnt="6"/>
      <dgm:spPr/>
      <dgm:t>
        <a:bodyPr/>
        <a:lstStyle/>
        <a:p>
          <a:endParaRPr lang="es-UY"/>
        </a:p>
      </dgm:t>
    </dgm:pt>
    <dgm:pt modelId="{07D70BE4-07FD-467A-A5CA-3FF43F9E8FAE}" type="pres">
      <dgm:prSet presAssocID="{E70DC05F-66C7-4A82-B20B-558CB0783169}" presName="vert2" presStyleCnt="0"/>
      <dgm:spPr/>
    </dgm:pt>
    <dgm:pt modelId="{1441C06B-FD5D-4B2A-B9E4-D65E37C7FBC2}" type="pres">
      <dgm:prSet presAssocID="{E70DC05F-66C7-4A82-B20B-558CB0783169}" presName="thinLine2b" presStyleLbl="callout" presStyleIdx="1" presStyleCnt="5"/>
      <dgm:spPr/>
    </dgm:pt>
    <dgm:pt modelId="{1AEAF4C4-5692-4452-9B13-0A40072B555E}" type="pres">
      <dgm:prSet presAssocID="{E70DC05F-66C7-4A82-B20B-558CB0783169}" presName="vertSpace2b" presStyleCnt="0"/>
      <dgm:spPr/>
    </dgm:pt>
    <dgm:pt modelId="{8BF22157-04C2-4D83-8310-CFD84818D09D}" type="pres">
      <dgm:prSet presAssocID="{F5D36B56-8A94-43CD-95A1-301A9E734B88}" presName="horz2" presStyleCnt="0"/>
      <dgm:spPr/>
    </dgm:pt>
    <dgm:pt modelId="{E8243615-1266-4189-9269-227E2A719618}" type="pres">
      <dgm:prSet presAssocID="{F5D36B56-8A94-43CD-95A1-301A9E734B88}" presName="horzSpace2" presStyleCnt="0"/>
      <dgm:spPr/>
    </dgm:pt>
    <dgm:pt modelId="{4FB0C225-71EC-4786-A682-46ACBF988875}" type="pres">
      <dgm:prSet presAssocID="{F5D36B56-8A94-43CD-95A1-301A9E734B88}" presName="tx2" presStyleLbl="revTx" presStyleIdx="3" presStyleCnt="6"/>
      <dgm:spPr/>
      <dgm:t>
        <a:bodyPr/>
        <a:lstStyle/>
        <a:p>
          <a:endParaRPr lang="es-UY"/>
        </a:p>
      </dgm:t>
    </dgm:pt>
    <dgm:pt modelId="{DE3A3FF5-5A9A-4442-8306-68B7425AE0CB}" type="pres">
      <dgm:prSet presAssocID="{F5D36B56-8A94-43CD-95A1-301A9E734B88}" presName="vert2" presStyleCnt="0"/>
      <dgm:spPr/>
    </dgm:pt>
    <dgm:pt modelId="{832A6A78-78E1-4701-AB15-9151EC8FD8A6}" type="pres">
      <dgm:prSet presAssocID="{F5D36B56-8A94-43CD-95A1-301A9E734B88}" presName="thinLine2b" presStyleLbl="callout" presStyleIdx="2" presStyleCnt="5"/>
      <dgm:spPr/>
    </dgm:pt>
    <dgm:pt modelId="{20862679-F09E-405D-A107-30A992E5D0C8}" type="pres">
      <dgm:prSet presAssocID="{F5D36B56-8A94-43CD-95A1-301A9E734B88}" presName="vertSpace2b" presStyleCnt="0"/>
      <dgm:spPr/>
    </dgm:pt>
    <dgm:pt modelId="{C9834CB9-4DDF-4125-9740-78818170862E}" type="pres">
      <dgm:prSet presAssocID="{9A216CAA-63BC-4C07-AA4B-37C8CD85DE2E}" presName="horz2" presStyleCnt="0"/>
      <dgm:spPr/>
    </dgm:pt>
    <dgm:pt modelId="{07DD4149-FA44-41EB-ACA4-BC342729218B}" type="pres">
      <dgm:prSet presAssocID="{9A216CAA-63BC-4C07-AA4B-37C8CD85DE2E}" presName="horzSpace2" presStyleCnt="0"/>
      <dgm:spPr/>
    </dgm:pt>
    <dgm:pt modelId="{4D386E39-0EA4-4CB1-8355-E73BB894C8EA}" type="pres">
      <dgm:prSet presAssocID="{9A216CAA-63BC-4C07-AA4B-37C8CD85DE2E}" presName="tx2" presStyleLbl="revTx" presStyleIdx="4" presStyleCnt="6"/>
      <dgm:spPr/>
      <dgm:t>
        <a:bodyPr/>
        <a:lstStyle/>
        <a:p>
          <a:endParaRPr lang="es-UY"/>
        </a:p>
      </dgm:t>
    </dgm:pt>
    <dgm:pt modelId="{424D2E1D-6B5E-47F0-89F2-AF338BC03BFD}" type="pres">
      <dgm:prSet presAssocID="{9A216CAA-63BC-4C07-AA4B-37C8CD85DE2E}" presName="vert2" presStyleCnt="0"/>
      <dgm:spPr/>
    </dgm:pt>
    <dgm:pt modelId="{0D25EC4C-65CB-45F1-9751-C0248D4491B6}" type="pres">
      <dgm:prSet presAssocID="{9A216CAA-63BC-4C07-AA4B-37C8CD85DE2E}" presName="thinLine2b" presStyleLbl="callout" presStyleIdx="3" presStyleCnt="5"/>
      <dgm:spPr/>
    </dgm:pt>
    <dgm:pt modelId="{09EB1125-A6AC-459C-B459-B26DA4933062}" type="pres">
      <dgm:prSet presAssocID="{9A216CAA-63BC-4C07-AA4B-37C8CD85DE2E}" presName="vertSpace2b" presStyleCnt="0"/>
      <dgm:spPr/>
    </dgm:pt>
    <dgm:pt modelId="{13E70DB8-FF13-4787-8BAB-3162F9E991DB}" type="pres">
      <dgm:prSet presAssocID="{9B1AFBFD-9BBB-425A-B163-2BD14C7840F4}" presName="horz2" presStyleCnt="0"/>
      <dgm:spPr/>
    </dgm:pt>
    <dgm:pt modelId="{2CBD2EFC-7AD7-458D-BE5C-E6B3D8D010AB}" type="pres">
      <dgm:prSet presAssocID="{9B1AFBFD-9BBB-425A-B163-2BD14C7840F4}" presName="horzSpace2" presStyleCnt="0"/>
      <dgm:spPr/>
    </dgm:pt>
    <dgm:pt modelId="{B2B12C45-6D8F-4AE8-B2AB-17BD793A198C}" type="pres">
      <dgm:prSet presAssocID="{9B1AFBFD-9BBB-425A-B163-2BD14C7840F4}" presName="tx2" presStyleLbl="revTx" presStyleIdx="5" presStyleCnt="6"/>
      <dgm:spPr/>
      <dgm:t>
        <a:bodyPr/>
        <a:lstStyle/>
        <a:p>
          <a:endParaRPr lang="es-UY"/>
        </a:p>
      </dgm:t>
    </dgm:pt>
    <dgm:pt modelId="{72804AF0-9F2E-4A6C-B182-69137DB56407}" type="pres">
      <dgm:prSet presAssocID="{9B1AFBFD-9BBB-425A-B163-2BD14C7840F4}" presName="vert2" presStyleCnt="0"/>
      <dgm:spPr/>
    </dgm:pt>
    <dgm:pt modelId="{651EB829-4749-4FA9-891F-6D712211047C}" type="pres">
      <dgm:prSet presAssocID="{9B1AFBFD-9BBB-425A-B163-2BD14C7840F4}" presName="thinLine2b" presStyleLbl="callout" presStyleIdx="4" presStyleCnt="5"/>
      <dgm:spPr/>
    </dgm:pt>
    <dgm:pt modelId="{A2EFDE37-EAF8-40B8-BA7E-16E38372372F}" type="pres">
      <dgm:prSet presAssocID="{9B1AFBFD-9BBB-425A-B163-2BD14C7840F4}" presName="vertSpace2b" presStyleCnt="0"/>
      <dgm:spPr/>
    </dgm:pt>
  </dgm:ptLst>
  <dgm:cxnLst>
    <dgm:cxn modelId="{C3868456-2514-4FDD-961C-CC23FE32C65C}" type="presOf" srcId="{9B1AFBFD-9BBB-425A-B163-2BD14C7840F4}" destId="{B2B12C45-6D8F-4AE8-B2AB-17BD793A198C}" srcOrd="0" destOrd="0" presId="urn:microsoft.com/office/officeart/2008/layout/LinedList"/>
    <dgm:cxn modelId="{EE5B29D9-6E2C-48B1-96F9-8699CECF1C4F}" type="presOf" srcId="{9A216CAA-63BC-4C07-AA4B-37C8CD85DE2E}" destId="{4D386E39-0EA4-4CB1-8355-E73BB894C8EA}" srcOrd="0" destOrd="0" presId="urn:microsoft.com/office/officeart/2008/layout/LinedList"/>
    <dgm:cxn modelId="{62D00025-0320-4343-B0A7-57FB934EEB37}" srcId="{907FA5E2-BB1A-4148-AE6A-227C21F84DBB}" destId="{294E8670-832E-4421-B612-B3F1D99F5B93}" srcOrd="0" destOrd="0" parTransId="{D7CB2EB0-A1BC-48E8-A9CE-63A6C378AFAB}" sibTransId="{82FF1C7B-BA17-4EA6-AB9E-2E68F77EA6EF}"/>
    <dgm:cxn modelId="{C72B5E93-B53F-4B54-B29E-FE6D95C7E9EB}" type="presOf" srcId="{1FF3006A-F32F-4847-9446-E7093545D54A}" destId="{0A7C3272-E814-4AAE-887F-0E2D44A401DC}" srcOrd="0" destOrd="0" presId="urn:microsoft.com/office/officeart/2008/layout/LinedList"/>
    <dgm:cxn modelId="{51B8ED89-7B8D-4C8C-B09F-CD1184D2F1A7}" srcId="{1FF3006A-F32F-4847-9446-E7093545D54A}" destId="{907FA5E2-BB1A-4148-AE6A-227C21F84DBB}" srcOrd="0" destOrd="0" parTransId="{1690CEB1-4C62-4525-B3CD-363356D9759F}" sibTransId="{E423D75F-16F6-481B-8D5B-FC931955CDFE}"/>
    <dgm:cxn modelId="{5C6E3718-7D3D-431C-ACAC-26EC7644ED64}" type="presOf" srcId="{294E8670-832E-4421-B612-B3F1D99F5B93}" destId="{05892F5C-CBF8-4D60-9E9B-B71499BDCEAF}" srcOrd="0" destOrd="0" presId="urn:microsoft.com/office/officeart/2008/layout/LinedList"/>
    <dgm:cxn modelId="{9CAB6F2E-F8AC-463A-9E12-470326774994}" srcId="{907FA5E2-BB1A-4148-AE6A-227C21F84DBB}" destId="{F5D36B56-8A94-43CD-95A1-301A9E734B88}" srcOrd="2" destOrd="0" parTransId="{05407C26-5287-4923-A854-9A5B0FB50878}" sibTransId="{99FE890D-806E-44B4-ABDE-26529253FBFF}"/>
    <dgm:cxn modelId="{9BCF7B31-D7B5-4A96-8C67-12353EEFD050}" srcId="{907FA5E2-BB1A-4148-AE6A-227C21F84DBB}" destId="{9B1AFBFD-9BBB-425A-B163-2BD14C7840F4}" srcOrd="4" destOrd="0" parTransId="{7040A1BE-32AF-45C6-99E7-5DD2A104FD9E}" sibTransId="{2E6886ED-DC28-4CCF-ACE8-78697FE26625}"/>
    <dgm:cxn modelId="{E8EEC694-A711-4D42-B500-41AFA99AAACD}" type="presOf" srcId="{E70DC05F-66C7-4A82-B20B-558CB0783169}" destId="{F7557016-0028-49EC-9073-D7938B235F25}" srcOrd="0" destOrd="0" presId="urn:microsoft.com/office/officeart/2008/layout/LinedList"/>
    <dgm:cxn modelId="{134B0B12-CB1F-4864-B124-04AFED4B74DA}" srcId="{907FA5E2-BB1A-4148-AE6A-227C21F84DBB}" destId="{E70DC05F-66C7-4A82-B20B-558CB0783169}" srcOrd="1" destOrd="0" parTransId="{281C8E12-5DD8-4425-8FEF-FFAE9156ED0D}" sibTransId="{A1157A00-160A-49E3-9CAD-8AEA755C2E82}"/>
    <dgm:cxn modelId="{D0A2DC3B-701D-455C-80BC-4470613F936F}" type="presOf" srcId="{F5D36B56-8A94-43CD-95A1-301A9E734B88}" destId="{4FB0C225-71EC-4786-A682-46ACBF988875}" srcOrd="0" destOrd="0" presId="urn:microsoft.com/office/officeart/2008/layout/LinedList"/>
    <dgm:cxn modelId="{2F7C989E-592E-42D1-B24F-665CD8BEFC73}" type="presOf" srcId="{907FA5E2-BB1A-4148-AE6A-227C21F84DBB}" destId="{F5F081B6-917A-46AF-8936-9C4BEBF693A2}" srcOrd="0" destOrd="0" presId="urn:microsoft.com/office/officeart/2008/layout/LinedList"/>
    <dgm:cxn modelId="{2E15F54E-0AA0-4CF9-91CE-30F8B389E5BE}" srcId="{907FA5E2-BB1A-4148-AE6A-227C21F84DBB}" destId="{9A216CAA-63BC-4C07-AA4B-37C8CD85DE2E}" srcOrd="3" destOrd="0" parTransId="{DE8C8553-B5CF-4341-B201-5FA269076557}" sibTransId="{4FC09A7B-C5E3-4DFB-AFED-7DA7EE26EFDD}"/>
    <dgm:cxn modelId="{94944C2E-39E2-49BB-AEF5-F6D90B0BECE4}" type="presParOf" srcId="{0A7C3272-E814-4AAE-887F-0E2D44A401DC}" destId="{88A8B15D-818E-4616-8CB4-F4450E4F52A1}" srcOrd="0" destOrd="0" presId="urn:microsoft.com/office/officeart/2008/layout/LinedList"/>
    <dgm:cxn modelId="{FE9F0389-EED7-4AB8-BD3D-97FD63975E58}" type="presParOf" srcId="{0A7C3272-E814-4AAE-887F-0E2D44A401DC}" destId="{480F2628-9C3B-48B6-9FD4-22EFF80129BC}" srcOrd="1" destOrd="0" presId="urn:microsoft.com/office/officeart/2008/layout/LinedList"/>
    <dgm:cxn modelId="{8A040635-A6EE-42EF-B93E-6214FC09911C}" type="presParOf" srcId="{480F2628-9C3B-48B6-9FD4-22EFF80129BC}" destId="{F5F081B6-917A-46AF-8936-9C4BEBF693A2}" srcOrd="0" destOrd="0" presId="urn:microsoft.com/office/officeart/2008/layout/LinedList"/>
    <dgm:cxn modelId="{7FD8BD88-7BCE-44B4-B93F-B252F6329304}" type="presParOf" srcId="{480F2628-9C3B-48B6-9FD4-22EFF80129BC}" destId="{1CA14D24-2E46-4C1B-B03E-C88BE0D8253B}" srcOrd="1" destOrd="0" presId="urn:microsoft.com/office/officeart/2008/layout/LinedList"/>
    <dgm:cxn modelId="{E4318612-2149-4A44-AEFA-2B24E16AD34A}" type="presParOf" srcId="{1CA14D24-2E46-4C1B-B03E-C88BE0D8253B}" destId="{544EBC30-79B2-4055-9459-4E25C8CF4298}" srcOrd="0" destOrd="0" presId="urn:microsoft.com/office/officeart/2008/layout/LinedList"/>
    <dgm:cxn modelId="{EC076F49-D433-470A-A3A6-A2A03641AD29}" type="presParOf" srcId="{1CA14D24-2E46-4C1B-B03E-C88BE0D8253B}" destId="{E97879E1-603E-475A-A69E-340E182F6745}" srcOrd="1" destOrd="0" presId="urn:microsoft.com/office/officeart/2008/layout/LinedList"/>
    <dgm:cxn modelId="{DBBD695F-50C6-4446-9B1C-CD4029D017CA}" type="presParOf" srcId="{E97879E1-603E-475A-A69E-340E182F6745}" destId="{B96A1B9F-11F4-4D4B-BFD9-A73F46789360}" srcOrd="0" destOrd="0" presId="urn:microsoft.com/office/officeart/2008/layout/LinedList"/>
    <dgm:cxn modelId="{5713E39C-492B-4536-A436-9AB62239FE74}" type="presParOf" srcId="{E97879E1-603E-475A-A69E-340E182F6745}" destId="{05892F5C-CBF8-4D60-9E9B-B71499BDCEAF}" srcOrd="1" destOrd="0" presId="urn:microsoft.com/office/officeart/2008/layout/LinedList"/>
    <dgm:cxn modelId="{45B3FFD1-CAF8-431C-87EC-CF7A34164BA8}" type="presParOf" srcId="{E97879E1-603E-475A-A69E-340E182F6745}" destId="{2DBE0F20-34B6-4686-99F8-43E3B06B9EAE}" srcOrd="2" destOrd="0" presId="urn:microsoft.com/office/officeart/2008/layout/LinedList"/>
    <dgm:cxn modelId="{D0492C0F-63B9-44F9-96D0-BAA4EB8E6FD3}" type="presParOf" srcId="{1CA14D24-2E46-4C1B-B03E-C88BE0D8253B}" destId="{75AA5B58-872E-483A-AFFB-C11197946EFE}" srcOrd="2" destOrd="0" presId="urn:microsoft.com/office/officeart/2008/layout/LinedList"/>
    <dgm:cxn modelId="{E2B4C573-3189-4D9B-A54F-BD224BEC1CCF}" type="presParOf" srcId="{1CA14D24-2E46-4C1B-B03E-C88BE0D8253B}" destId="{309F9615-C762-4177-B627-476F036E1B6E}" srcOrd="3" destOrd="0" presId="urn:microsoft.com/office/officeart/2008/layout/LinedList"/>
    <dgm:cxn modelId="{6296FC29-2209-40A0-8BCB-3FE5462C0CB1}" type="presParOf" srcId="{1CA14D24-2E46-4C1B-B03E-C88BE0D8253B}" destId="{CE4BC330-BD6A-4240-88CF-2ADF63B64ACB}" srcOrd="4" destOrd="0" presId="urn:microsoft.com/office/officeart/2008/layout/LinedList"/>
    <dgm:cxn modelId="{EE2331FD-2C65-41A1-BC04-8CE22D5445FA}" type="presParOf" srcId="{CE4BC330-BD6A-4240-88CF-2ADF63B64ACB}" destId="{3E0EA1BE-645A-4421-87B2-0E48E2342B24}" srcOrd="0" destOrd="0" presId="urn:microsoft.com/office/officeart/2008/layout/LinedList"/>
    <dgm:cxn modelId="{FBE6B0B3-49AE-42FF-A3D0-5B697198D907}" type="presParOf" srcId="{CE4BC330-BD6A-4240-88CF-2ADF63B64ACB}" destId="{F7557016-0028-49EC-9073-D7938B235F25}" srcOrd="1" destOrd="0" presId="urn:microsoft.com/office/officeart/2008/layout/LinedList"/>
    <dgm:cxn modelId="{8AB5647E-2D6D-4EC6-9C61-5539B00C14EA}" type="presParOf" srcId="{CE4BC330-BD6A-4240-88CF-2ADF63B64ACB}" destId="{07D70BE4-07FD-467A-A5CA-3FF43F9E8FAE}" srcOrd="2" destOrd="0" presId="urn:microsoft.com/office/officeart/2008/layout/LinedList"/>
    <dgm:cxn modelId="{C6189B91-FCDF-4FC7-8924-B8C1CF405764}" type="presParOf" srcId="{1CA14D24-2E46-4C1B-B03E-C88BE0D8253B}" destId="{1441C06B-FD5D-4B2A-B9E4-D65E37C7FBC2}" srcOrd="5" destOrd="0" presId="urn:microsoft.com/office/officeart/2008/layout/LinedList"/>
    <dgm:cxn modelId="{8790892B-6839-4E50-897E-516711ACA87E}" type="presParOf" srcId="{1CA14D24-2E46-4C1B-B03E-C88BE0D8253B}" destId="{1AEAF4C4-5692-4452-9B13-0A40072B555E}" srcOrd="6" destOrd="0" presId="urn:microsoft.com/office/officeart/2008/layout/LinedList"/>
    <dgm:cxn modelId="{51CCE77D-9FAC-423C-BB00-7E6CF14985DD}" type="presParOf" srcId="{1CA14D24-2E46-4C1B-B03E-C88BE0D8253B}" destId="{8BF22157-04C2-4D83-8310-CFD84818D09D}" srcOrd="7" destOrd="0" presId="urn:microsoft.com/office/officeart/2008/layout/LinedList"/>
    <dgm:cxn modelId="{FCF901D4-3DB0-4F6C-A3FD-65B636D47969}" type="presParOf" srcId="{8BF22157-04C2-4D83-8310-CFD84818D09D}" destId="{E8243615-1266-4189-9269-227E2A719618}" srcOrd="0" destOrd="0" presId="urn:microsoft.com/office/officeart/2008/layout/LinedList"/>
    <dgm:cxn modelId="{31A10673-8A0A-42AF-AC47-BCE36831A727}" type="presParOf" srcId="{8BF22157-04C2-4D83-8310-CFD84818D09D}" destId="{4FB0C225-71EC-4786-A682-46ACBF988875}" srcOrd="1" destOrd="0" presId="urn:microsoft.com/office/officeart/2008/layout/LinedList"/>
    <dgm:cxn modelId="{DF56E3DE-5757-4679-8A00-D0DD460050C4}" type="presParOf" srcId="{8BF22157-04C2-4D83-8310-CFD84818D09D}" destId="{DE3A3FF5-5A9A-4442-8306-68B7425AE0CB}" srcOrd="2" destOrd="0" presId="urn:microsoft.com/office/officeart/2008/layout/LinedList"/>
    <dgm:cxn modelId="{75D5F467-3B1A-4BB3-9303-6532A6573FD4}" type="presParOf" srcId="{1CA14D24-2E46-4C1B-B03E-C88BE0D8253B}" destId="{832A6A78-78E1-4701-AB15-9151EC8FD8A6}" srcOrd="8" destOrd="0" presId="urn:microsoft.com/office/officeart/2008/layout/LinedList"/>
    <dgm:cxn modelId="{CE8E8677-74EC-4087-A6CD-97E5941C2A39}" type="presParOf" srcId="{1CA14D24-2E46-4C1B-B03E-C88BE0D8253B}" destId="{20862679-F09E-405D-A107-30A992E5D0C8}" srcOrd="9" destOrd="0" presId="urn:microsoft.com/office/officeart/2008/layout/LinedList"/>
    <dgm:cxn modelId="{ECB1E028-6488-496D-8F43-2449678875F8}" type="presParOf" srcId="{1CA14D24-2E46-4C1B-B03E-C88BE0D8253B}" destId="{C9834CB9-4DDF-4125-9740-78818170862E}" srcOrd="10" destOrd="0" presId="urn:microsoft.com/office/officeart/2008/layout/LinedList"/>
    <dgm:cxn modelId="{AF7FE0C1-FC06-4EFB-994E-4E3A56A148DB}" type="presParOf" srcId="{C9834CB9-4DDF-4125-9740-78818170862E}" destId="{07DD4149-FA44-41EB-ACA4-BC342729218B}" srcOrd="0" destOrd="0" presId="urn:microsoft.com/office/officeart/2008/layout/LinedList"/>
    <dgm:cxn modelId="{AC258792-2DC8-4AA3-9135-E746E89C3CCA}" type="presParOf" srcId="{C9834CB9-4DDF-4125-9740-78818170862E}" destId="{4D386E39-0EA4-4CB1-8355-E73BB894C8EA}" srcOrd="1" destOrd="0" presId="urn:microsoft.com/office/officeart/2008/layout/LinedList"/>
    <dgm:cxn modelId="{4FAB3477-C4D9-427B-9DDF-A20FFA209C58}" type="presParOf" srcId="{C9834CB9-4DDF-4125-9740-78818170862E}" destId="{424D2E1D-6B5E-47F0-89F2-AF338BC03BFD}" srcOrd="2" destOrd="0" presId="urn:microsoft.com/office/officeart/2008/layout/LinedList"/>
    <dgm:cxn modelId="{E6D63B1A-527A-4514-A635-FFC293E50800}" type="presParOf" srcId="{1CA14D24-2E46-4C1B-B03E-C88BE0D8253B}" destId="{0D25EC4C-65CB-45F1-9751-C0248D4491B6}" srcOrd="11" destOrd="0" presId="urn:microsoft.com/office/officeart/2008/layout/LinedList"/>
    <dgm:cxn modelId="{955428BD-79A7-4A58-A3CB-F48CFA640F65}" type="presParOf" srcId="{1CA14D24-2E46-4C1B-B03E-C88BE0D8253B}" destId="{09EB1125-A6AC-459C-B459-B26DA4933062}" srcOrd="12" destOrd="0" presId="urn:microsoft.com/office/officeart/2008/layout/LinedList"/>
    <dgm:cxn modelId="{AD29802B-766F-4948-AEEA-9DC6B7D80F76}" type="presParOf" srcId="{1CA14D24-2E46-4C1B-B03E-C88BE0D8253B}" destId="{13E70DB8-FF13-4787-8BAB-3162F9E991DB}" srcOrd="13" destOrd="0" presId="urn:microsoft.com/office/officeart/2008/layout/LinedList"/>
    <dgm:cxn modelId="{E5C5AF89-4D65-4D9D-9EB6-DC13B00E9BEB}" type="presParOf" srcId="{13E70DB8-FF13-4787-8BAB-3162F9E991DB}" destId="{2CBD2EFC-7AD7-458D-BE5C-E6B3D8D010AB}" srcOrd="0" destOrd="0" presId="urn:microsoft.com/office/officeart/2008/layout/LinedList"/>
    <dgm:cxn modelId="{817A4BC3-2B14-483E-AE42-677A5F3EE945}" type="presParOf" srcId="{13E70DB8-FF13-4787-8BAB-3162F9E991DB}" destId="{B2B12C45-6D8F-4AE8-B2AB-17BD793A198C}" srcOrd="1" destOrd="0" presId="urn:microsoft.com/office/officeart/2008/layout/LinedList"/>
    <dgm:cxn modelId="{68711705-EABC-427E-8B11-512FA1A01078}" type="presParOf" srcId="{13E70DB8-FF13-4787-8BAB-3162F9E991DB}" destId="{72804AF0-9F2E-4A6C-B182-69137DB56407}" srcOrd="2" destOrd="0" presId="urn:microsoft.com/office/officeart/2008/layout/LinedList"/>
    <dgm:cxn modelId="{0AF55DD4-E317-49A4-8315-E1D278237B83}" type="presParOf" srcId="{1CA14D24-2E46-4C1B-B03E-C88BE0D8253B}" destId="{651EB829-4749-4FA9-891F-6D712211047C}" srcOrd="14" destOrd="0" presId="urn:microsoft.com/office/officeart/2008/layout/LinedList"/>
    <dgm:cxn modelId="{7E45BBFF-76FE-44AC-B6FC-10070DEE8C74}" type="presParOf" srcId="{1CA14D24-2E46-4C1B-B03E-C88BE0D8253B}" destId="{A2EFDE37-EAF8-40B8-BA7E-16E38372372F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2320CD-E40D-48F9-9F69-FE00441B9A5A}" type="doc">
      <dgm:prSet loTypeId="urn:microsoft.com/office/officeart/2005/8/layout/vList3" loCatId="list" qsTypeId="urn:microsoft.com/office/officeart/2005/8/quickstyle/3d2" qsCatId="3D" csTypeId="urn:microsoft.com/office/officeart/2005/8/colors/colorful3" csCatId="colorful" phldr="1"/>
      <dgm:spPr/>
    </dgm:pt>
    <dgm:pt modelId="{73BE67B5-A83D-4FF4-A219-4D058A0127EF}">
      <dgm:prSet phldrT="[Texto]"/>
      <dgm:spPr/>
      <dgm:t>
        <a:bodyPr/>
        <a:lstStyle/>
        <a:p>
          <a:r>
            <a:rPr lang="es-UY" dirty="0" smtClean="0"/>
            <a:t>distribución, acceso, recuperación y uso</a:t>
          </a:r>
          <a:endParaRPr lang="es-ES" dirty="0"/>
        </a:p>
      </dgm:t>
    </dgm:pt>
    <dgm:pt modelId="{8F87689B-77D6-4C8A-BF01-D840AB31C678}" type="parTrans" cxnId="{1ACE82BA-C570-42C1-A660-19EA6240D84E}">
      <dgm:prSet/>
      <dgm:spPr/>
      <dgm:t>
        <a:bodyPr/>
        <a:lstStyle/>
        <a:p>
          <a:endParaRPr lang="es-ES"/>
        </a:p>
      </dgm:t>
    </dgm:pt>
    <dgm:pt modelId="{831EE6B0-A32D-46BB-8A7F-3B32AF7F56B2}" type="sibTrans" cxnId="{1ACE82BA-C570-42C1-A660-19EA6240D84E}">
      <dgm:prSet/>
      <dgm:spPr/>
      <dgm:t>
        <a:bodyPr/>
        <a:lstStyle/>
        <a:p>
          <a:endParaRPr lang="es-ES"/>
        </a:p>
      </dgm:t>
    </dgm:pt>
    <dgm:pt modelId="{8AEFCA42-21A6-4BB4-96C7-764F8908C7C7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almacenamiento y preservación</a:t>
          </a:r>
        </a:p>
      </dgm:t>
    </dgm:pt>
    <dgm:pt modelId="{0B643375-BA80-43D3-887D-E71D80927027}" type="parTrans" cxnId="{D7F36CFA-D594-499A-A943-573C73442504}">
      <dgm:prSet/>
      <dgm:spPr/>
      <dgm:t>
        <a:bodyPr/>
        <a:lstStyle/>
        <a:p>
          <a:endParaRPr lang="es-ES"/>
        </a:p>
      </dgm:t>
    </dgm:pt>
    <dgm:pt modelId="{C5946982-52CC-4354-A9D4-B1AC45664C89}" type="sibTrans" cxnId="{D7F36CFA-D594-499A-A943-573C73442504}">
      <dgm:prSet/>
      <dgm:spPr/>
      <dgm:t>
        <a:bodyPr/>
        <a:lstStyle/>
        <a:p>
          <a:endParaRPr lang="es-ES"/>
        </a:p>
      </dgm:t>
    </dgm:pt>
    <dgm:pt modelId="{EBFCC1C7-19F3-4EF7-9867-943E8CF528AD}">
      <dgm:prSet/>
      <dgm:spPr/>
      <dgm:t>
        <a:bodyPr/>
        <a:lstStyle/>
        <a:p>
          <a:r>
            <a:rPr lang="es-UY" dirty="0" smtClean="0"/>
            <a:t>control de cambios (de versión)</a:t>
          </a:r>
        </a:p>
      </dgm:t>
    </dgm:pt>
    <dgm:pt modelId="{8856C30F-AAB8-4A59-8A7D-C645D5C90E26}" type="parTrans" cxnId="{D2575BCB-4581-4B33-BE65-1EA2884FF7DA}">
      <dgm:prSet/>
      <dgm:spPr/>
      <dgm:t>
        <a:bodyPr/>
        <a:lstStyle/>
        <a:p>
          <a:endParaRPr lang="es-ES"/>
        </a:p>
      </dgm:t>
    </dgm:pt>
    <dgm:pt modelId="{86A0317A-525E-4A3C-A17B-86E5748335FF}" type="sibTrans" cxnId="{D2575BCB-4581-4B33-BE65-1EA2884FF7DA}">
      <dgm:prSet/>
      <dgm:spPr/>
      <dgm:t>
        <a:bodyPr/>
        <a:lstStyle/>
        <a:p>
          <a:endParaRPr lang="es-ES"/>
        </a:p>
      </dgm:t>
    </dgm:pt>
    <dgm:pt modelId="{379DBF46-A45C-4331-B2C3-20AEE8D5E287}">
      <dgm:prSet/>
      <dgm:spPr/>
      <dgm:t>
        <a:bodyPr/>
        <a:lstStyle/>
        <a:p>
          <a:r>
            <a:rPr lang="es-UY" dirty="0" smtClean="0"/>
            <a:t>conservación (tiempo de retención) y disposición final</a:t>
          </a:r>
        </a:p>
      </dgm:t>
    </dgm:pt>
    <dgm:pt modelId="{1EC28EA0-5B65-4693-BCDC-9F85E05F4451}" type="parTrans" cxnId="{6D23FA48-7250-4273-9DCB-B1BD4AB69EAA}">
      <dgm:prSet/>
      <dgm:spPr/>
      <dgm:t>
        <a:bodyPr/>
        <a:lstStyle/>
        <a:p>
          <a:endParaRPr lang="es-ES"/>
        </a:p>
      </dgm:t>
    </dgm:pt>
    <dgm:pt modelId="{DEEC4CDF-BEEF-4784-B79B-F3334E3EDA95}" type="sibTrans" cxnId="{6D23FA48-7250-4273-9DCB-B1BD4AB69EAA}">
      <dgm:prSet/>
      <dgm:spPr/>
      <dgm:t>
        <a:bodyPr/>
        <a:lstStyle/>
        <a:p>
          <a:endParaRPr lang="es-ES"/>
        </a:p>
      </dgm:t>
    </dgm:pt>
    <dgm:pt modelId="{3FBEE905-4028-46D0-8E4C-39742714FB6B}" type="pres">
      <dgm:prSet presAssocID="{AF2320CD-E40D-48F9-9F69-FE00441B9A5A}" presName="linearFlow" presStyleCnt="0">
        <dgm:presLayoutVars>
          <dgm:dir/>
          <dgm:resizeHandles val="exact"/>
        </dgm:presLayoutVars>
      </dgm:prSet>
      <dgm:spPr/>
    </dgm:pt>
    <dgm:pt modelId="{F0836B64-45DA-4ABF-B949-C7D0E32930A7}" type="pres">
      <dgm:prSet presAssocID="{73BE67B5-A83D-4FF4-A219-4D058A0127EF}" presName="composite" presStyleCnt="0"/>
      <dgm:spPr/>
    </dgm:pt>
    <dgm:pt modelId="{9A63C22A-8487-49F7-9A96-15DFB1517F4D}" type="pres">
      <dgm:prSet presAssocID="{73BE67B5-A83D-4FF4-A219-4D058A0127EF}" presName="imgShp" presStyleLbl="fgImgPlace1" presStyleIdx="0" presStyleCnt="4"/>
      <dgm:spPr/>
    </dgm:pt>
    <dgm:pt modelId="{FC5B736A-3868-424E-99A4-2E1D26C963C7}" type="pres">
      <dgm:prSet presAssocID="{73BE67B5-A83D-4FF4-A219-4D058A0127EF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A29BAE-2B6D-412E-B961-270D45962DF3}" type="pres">
      <dgm:prSet presAssocID="{831EE6B0-A32D-46BB-8A7F-3B32AF7F56B2}" presName="spacing" presStyleCnt="0"/>
      <dgm:spPr/>
    </dgm:pt>
    <dgm:pt modelId="{4BB91190-EC55-4F27-A75C-629D98A3BA24}" type="pres">
      <dgm:prSet presAssocID="{8AEFCA42-21A6-4BB4-96C7-764F8908C7C7}" presName="composite" presStyleCnt="0"/>
      <dgm:spPr/>
    </dgm:pt>
    <dgm:pt modelId="{8594CC33-4370-483E-955A-9BF05A320C05}" type="pres">
      <dgm:prSet presAssocID="{8AEFCA42-21A6-4BB4-96C7-764F8908C7C7}" presName="imgShp" presStyleLbl="fgImgPlace1" presStyleIdx="1" presStyleCnt="4"/>
      <dgm:spPr/>
    </dgm:pt>
    <dgm:pt modelId="{7843E442-3F23-4E7D-AAE9-7742C5B8E55F}" type="pres">
      <dgm:prSet presAssocID="{8AEFCA42-21A6-4BB4-96C7-764F8908C7C7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F38D4DF-86A6-44BD-97CE-E8AB1D4B1346}" type="pres">
      <dgm:prSet presAssocID="{C5946982-52CC-4354-A9D4-B1AC45664C89}" presName="spacing" presStyleCnt="0"/>
      <dgm:spPr/>
    </dgm:pt>
    <dgm:pt modelId="{7121272A-6AD5-4B07-8C30-45181B71C727}" type="pres">
      <dgm:prSet presAssocID="{EBFCC1C7-19F3-4EF7-9867-943E8CF528AD}" presName="composite" presStyleCnt="0"/>
      <dgm:spPr/>
    </dgm:pt>
    <dgm:pt modelId="{A3AE1317-BF9D-4254-9287-AEBB8F27D295}" type="pres">
      <dgm:prSet presAssocID="{EBFCC1C7-19F3-4EF7-9867-943E8CF528AD}" presName="imgShp" presStyleLbl="fgImgPlace1" presStyleIdx="2" presStyleCnt="4"/>
      <dgm:spPr/>
    </dgm:pt>
    <dgm:pt modelId="{83B6DCA0-7547-4B58-8C95-72FE7126ADE4}" type="pres">
      <dgm:prSet presAssocID="{EBFCC1C7-19F3-4EF7-9867-943E8CF528A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C89032E-3F8D-4782-9E7A-A9EE5B5C37B5}" type="pres">
      <dgm:prSet presAssocID="{86A0317A-525E-4A3C-A17B-86E5748335FF}" presName="spacing" presStyleCnt="0"/>
      <dgm:spPr/>
    </dgm:pt>
    <dgm:pt modelId="{09F8B29B-04C7-4269-87AD-F399724255AD}" type="pres">
      <dgm:prSet presAssocID="{379DBF46-A45C-4331-B2C3-20AEE8D5E287}" presName="composite" presStyleCnt="0"/>
      <dgm:spPr/>
    </dgm:pt>
    <dgm:pt modelId="{D2ABFA24-7CBF-4682-BA6E-84836DE274B8}" type="pres">
      <dgm:prSet presAssocID="{379DBF46-A45C-4331-B2C3-20AEE8D5E287}" presName="imgShp" presStyleLbl="fgImgPlace1" presStyleIdx="3" presStyleCnt="4"/>
      <dgm:spPr/>
    </dgm:pt>
    <dgm:pt modelId="{B4D3B0E3-EB12-4D85-B20A-FFC130293F9A}" type="pres">
      <dgm:prSet presAssocID="{379DBF46-A45C-4331-B2C3-20AEE8D5E2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6D23FA48-7250-4273-9DCB-B1BD4AB69EAA}" srcId="{AF2320CD-E40D-48F9-9F69-FE00441B9A5A}" destId="{379DBF46-A45C-4331-B2C3-20AEE8D5E287}" srcOrd="3" destOrd="0" parTransId="{1EC28EA0-5B65-4693-BCDC-9F85E05F4451}" sibTransId="{DEEC4CDF-BEEF-4784-B79B-F3334E3EDA95}"/>
    <dgm:cxn modelId="{149FD763-6C61-42F0-9B05-102C1C89204A}" type="presOf" srcId="{379DBF46-A45C-4331-B2C3-20AEE8D5E287}" destId="{B4D3B0E3-EB12-4D85-B20A-FFC130293F9A}" srcOrd="0" destOrd="0" presId="urn:microsoft.com/office/officeart/2005/8/layout/vList3"/>
    <dgm:cxn modelId="{EB1D130C-8B65-40CC-B055-E866AEB7AFF5}" type="presOf" srcId="{EBFCC1C7-19F3-4EF7-9867-943E8CF528AD}" destId="{83B6DCA0-7547-4B58-8C95-72FE7126ADE4}" srcOrd="0" destOrd="0" presId="urn:microsoft.com/office/officeart/2005/8/layout/vList3"/>
    <dgm:cxn modelId="{D7F36CFA-D594-499A-A943-573C73442504}" srcId="{AF2320CD-E40D-48F9-9F69-FE00441B9A5A}" destId="{8AEFCA42-21A6-4BB4-96C7-764F8908C7C7}" srcOrd="1" destOrd="0" parTransId="{0B643375-BA80-43D3-887D-E71D80927027}" sibTransId="{C5946982-52CC-4354-A9D4-B1AC45664C89}"/>
    <dgm:cxn modelId="{490E9217-55C0-4396-928B-206E9A4AC065}" type="presOf" srcId="{73BE67B5-A83D-4FF4-A219-4D058A0127EF}" destId="{FC5B736A-3868-424E-99A4-2E1D26C963C7}" srcOrd="0" destOrd="0" presId="urn:microsoft.com/office/officeart/2005/8/layout/vList3"/>
    <dgm:cxn modelId="{D2575BCB-4581-4B33-BE65-1EA2884FF7DA}" srcId="{AF2320CD-E40D-48F9-9F69-FE00441B9A5A}" destId="{EBFCC1C7-19F3-4EF7-9867-943E8CF528AD}" srcOrd="2" destOrd="0" parTransId="{8856C30F-AAB8-4A59-8A7D-C645D5C90E26}" sibTransId="{86A0317A-525E-4A3C-A17B-86E5748335FF}"/>
    <dgm:cxn modelId="{810B416C-9A3B-40B7-87B7-7C0F1D37F9D3}" type="presOf" srcId="{8AEFCA42-21A6-4BB4-96C7-764F8908C7C7}" destId="{7843E442-3F23-4E7D-AAE9-7742C5B8E55F}" srcOrd="0" destOrd="0" presId="urn:microsoft.com/office/officeart/2005/8/layout/vList3"/>
    <dgm:cxn modelId="{1ACE82BA-C570-42C1-A660-19EA6240D84E}" srcId="{AF2320CD-E40D-48F9-9F69-FE00441B9A5A}" destId="{73BE67B5-A83D-4FF4-A219-4D058A0127EF}" srcOrd="0" destOrd="0" parTransId="{8F87689B-77D6-4C8A-BF01-D840AB31C678}" sibTransId="{831EE6B0-A32D-46BB-8A7F-3B32AF7F56B2}"/>
    <dgm:cxn modelId="{CA483EA1-4927-4232-80CF-169E390F583B}" type="presOf" srcId="{AF2320CD-E40D-48F9-9F69-FE00441B9A5A}" destId="{3FBEE905-4028-46D0-8E4C-39742714FB6B}" srcOrd="0" destOrd="0" presId="urn:microsoft.com/office/officeart/2005/8/layout/vList3"/>
    <dgm:cxn modelId="{797B6BDB-456D-4698-B890-3087EEE2A10C}" type="presParOf" srcId="{3FBEE905-4028-46D0-8E4C-39742714FB6B}" destId="{F0836B64-45DA-4ABF-B949-C7D0E32930A7}" srcOrd="0" destOrd="0" presId="urn:microsoft.com/office/officeart/2005/8/layout/vList3"/>
    <dgm:cxn modelId="{BCAF035D-6ACE-4CCC-BD78-E1600883115A}" type="presParOf" srcId="{F0836B64-45DA-4ABF-B949-C7D0E32930A7}" destId="{9A63C22A-8487-49F7-9A96-15DFB1517F4D}" srcOrd="0" destOrd="0" presId="urn:microsoft.com/office/officeart/2005/8/layout/vList3"/>
    <dgm:cxn modelId="{BDFFC35C-C3AD-4D19-A558-22BEC209F05C}" type="presParOf" srcId="{F0836B64-45DA-4ABF-B949-C7D0E32930A7}" destId="{FC5B736A-3868-424E-99A4-2E1D26C963C7}" srcOrd="1" destOrd="0" presId="urn:microsoft.com/office/officeart/2005/8/layout/vList3"/>
    <dgm:cxn modelId="{81313A06-DF35-452F-BD22-6C7FB711D471}" type="presParOf" srcId="{3FBEE905-4028-46D0-8E4C-39742714FB6B}" destId="{3BA29BAE-2B6D-412E-B961-270D45962DF3}" srcOrd="1" destOrd="0" presId="urn:microsoft.com/office/officeart/2005/8/layout/vList3"/>
    <dgm:cxn modelId="{88CBFA56-DEC1-40AA-A214-6B2709274376}" type="presParOf" srcId="{3FBEE905-4028-46D0-8E4C-39742714FB6B}" destId="{4BB91190-EC55-4F27-A75C-629D98A3BA24}" srcOrd="2" destOrd="0" presId="urn:microsoft.com/office/officeart/2005/8/layout/vList3"/>
    <dgm:cxn modelId="{5072CD71-8F86-4929-A982-3F0F3B7FE6EF}" type="presParOf" srcId="{4BB91190-EC55-4F27-A75C-629D98A3BA24}" destId="{8594CC33-4370-483E-955A-9BF05A320C05}" srcOrd="0" destOrd="0" presId="urn:microsoft.com/office/officeart/2005/8/layout/vList3"/>
    <dgm:cxn modelId="{6EB5CC90-FA76-4808-A861-2926672B89AC}" type="presParOf" srcId="{4BB91190-EC55-4F27-A75C-629D98A3BA24}" destId="{7843E442-3F23-4E7D-AAE9-7742C5B8E55F}" srcOrd="1" destOrd="0" presId="urn:microsoft.com/office/officeart/2005/8/layout/vList3"/>
    <dgm:cxn modelId="{C108124D-F300-45BD-96C4-C030174FD4CD}" type="presParOf" srcId="{3FBEE905-4028-46D0-8E4C-39742714FB6B}" destId="{1F38D4DF-86A6-44BD-97CE-E8AB1D4B1346}" srcOrd="3" destOrd="0" presId="urn:microsoft.com/office/officeart/2005/8/layout/vList3"/>
    <dgm:cxn modelId="{5CD1957B-F52F-462D-9F90-EB2CCDA98B78}" type="presParOf" srcId="{3FBEE905-4028-46D0-8E4C-39742714FB6B}" destId="{7121272A-6AD5-4B07-8C30-45181B71C727}" srcOrd="4" destOrd="0" presId="urn:microsoft.com/office/officeart/2005/8/layout/vList3"/>
    <dgm:cxn modelId="{F2CBF860-5430-4BBE-B523-04A8D00F160B}" type="presParOf" srcId="{7121272A-6AD5-4B07-8C30-45181B71C727}" destId="{A3AE1317-BF9D-4254-9287-AEBB8F27D295}" srcOrd="0" destOrd="0" presId="urn:microsoft.com/office/officeart/2005/8/layout/vList3"/>
    <dgm:cxn modelId="{81445CAA-741E-4CF0-A3F0-D63FA0A80460}" type="presParOf" srcId="{7121272A-6AD5-4B07-8C30-45181B71C727}" destId="{83B6DCA0-7547-4B58-8C95-72FE7126ADE4}" srcOrd="1" destOrd="0" presId="urn:microsoft.com/office/officeart/2005/8/layout/vList3"/>
    <dgm:cxn modelId="{EE31C32C-FB38-400E-97D8-0472B65A9824}" type="presParOf" srcId="{3FBEE905-4028-46D0-8E4C-39742714FB6B}" destId="{FC89032E-3F8D-4782-9E7A-A9EE5B5C37B5}" srcOrd="5" destOrd="0" presId="urn:microsoft.com/office/officeart/2005/8/layout/vList3"/>
    <dgm:cxn modelId="{A33EF3EC-ECDB-406F-8433-055B3B352CCA}" type="presParOf" srcId="{3FBEE905-4028-46D0-8E4C-39742714FB6B}" destId="{09F8B29B-04C7-4269-87AD-F399724255AD}" srcOrd="6" destOrd="0" presId="urn:microsoft.com/office/officeart/2005/8/layout/vList3"/>
    <dgm:cxn modelId="{2DFF6A86-BAFC-4215-BF30-9082FB16EE3E}" type="presParOf" srcId="{09F8B29B-04C7-4269-87AD-F399724255AD}" destId="{D2ABFA24-7CBF-4682-BA6E-84836DE274B8}" srcOrd="0" destOrd="0" presId="urn:microsoft.com/office/officeart/2005/8/layout/vList3"/>
    <dgm:cxn modelId="{13DE725A-4355-4434-86BA-893E1AE80D1D}" type="presParOf" srcId="{09F8B29B-04C7-4269-87AD-F399724255AD}" destId="{B4D3B0E3-EB12-4D85-B20A-FFC130293F9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316DE7-389B-47C5-9B5C-826016D004D6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7BF732-9627-4122-9F5C-1FE8F01DA97C}">
      <dgm:prSet phldrT="[Texto]"/>
      <dgm:spPr/>
      <dgm:t>
        <a:bodyPr/>
        <a:lstStyle/>
        <a:p>
          <a:r>
            <a:rPr lang="es-UY" b="1" u="sng" dirty="0" smtClean="0"/>
            <a:t>Copias controladas </a:t>
          </a:r>
          <a:r>
            <a:rPr lang="es-UY" dirty="0" smtClean="0"/>
            <a:t>que sean distribuidas en soporte papel o en medios magnéticos.</a:t>
          </a:r>
          <a:endParaRPr lang="es-ES" dirty="0"/>
        </a:p>
      </dgm:t>
    </dgm:pt>
    <dgm:pt modelId="{88710E1B-FC42-4093-86C1-0107E24E016E}" type="parTrans" cxnId="{1EAC8AC3-E4E8-452F-81AE-439009ED4524}">
      <dgm:prSet/>
      <dgm:spPr/>
      <dgm:t>
        <a:bodyPr/>
        <a:lstStyle/>
        <a:p>
          <a:endParaRPr lang="es-ES"/>
        </a:p>
      </dgm:t>
    </dgm:pt>
    <dgm:pt modelId="{43F13179-F886-4728-B828-13CA855ECB78}" type="sibTrans" cxnId="{1EAC8AC3-E4E8-452F-81AE-439009ED4524}">
      <dgm:prSet/>
      <dgm:spPr/>
      <dgm:t>
        <a:bodyPr/>
        <a:lstStyle/>
        <a:p>
          <a:endParaRPr lang="es-ES"/>
        </a:p>
      </dgm:t>
    </dgm:pt>
    <dgm:pt modelId="{709D3ACB-00C5-4643-AD5D-1D97BF7C5655}">
      <dgm:prSet/>
      <dgm:spPr/>
      <dgm:t>
        <a:bodyPr/>
        <a:lstStyle/>
        <a:p>
          <a:r>
            <a:rPr lang="es-UY" dirty="0" smtClean="0">
              <a:solidFill>
                <a:schemeClr val="tx1"/>
              </a:solidFill>
            </a:rPr>
            <a:t>Sistemas de respaldos</a:t>
          </a:r>
        </a:p>
      </dgm:t>
    </dgm:pt>
    <dgm:pt modelId="{9918038F-AC14-41A4-A241-86AF8B0BD90F}" type="parTrans" cxnId="{819EFDA0-0C28-4CCF-A9E7-D71A0CC4C8F1}">
      <dgm:prSet/>
      <dgm:spPr/>
      <dgm:t>
        <a:bodyPr/>
        <a:lstStyle/>
        <a:p>
          <a:endParaRPr lang="es-ES"/>
        </a:p>
      </dgm:t>
    </dgm:pt>
    <dgm:pt modelId="{E4DD37E5-4587-44CC-A538-34E0F40ECDB6}" type="sibTrans" cxnId="{819EFDA0-0C28-4CCF-A9E7-D71A0CC4C8F1}">
      <dgm:prSet/>
      <dgm:spPr/>
      <dgm:t>
        <a:bodyPr/>
        <a:lstStyle/>
        <a:p>
          <a:endParaRPr lang="es-ES"/>
        </a:p>
      </dgm:t>
    </dgm:pt>
    <dgm:pt modelId="{90DFE5FA-EB91-469B-B8BB-604E75970FB8}">
      <dgm:prSet/>
      <dgm:spPr/>
      <dgm:t>
        <a:bodyPr/>
        <a:lstStyle/>
        <a:p>
          <a:r>
            <a:rPr lang="es-ES" smtClean="0"/>
            <a:t>normas legales y reglamentarias, </a:t>
          </a:r>
          <a:endParaRPr lang="es-ES" dirty="0" smtClean="0"/>
        </a:p>
      </dgm:t>
    </dgm:pt>
    <dgm:pt modelId="{91F6F795-C0ED-40CA-AAB8-3E3EB05D6233}" type="parTrans" cxnId="{32EF9487-3F43-4309-B660-89E02637401E}">
      <dgm:prSet/>
      <dgm:spPr/>
      <dgm:t>
        <a:bodyPr/>
        <a:lstStyle/>
        <a:p>
          <a:endParaRPr lang="es-ES"/>
        </a:p>
      </dgm:t>
    </dgm:pt>
    <dgm:pt modelId="{7D9A7A30-99D7-47EC-B5BB-93B245952CD3}" type="sibTrans" cxnId="{32EF9487-3F43-4309-B660-89E02637401E}">
      <dgm:prSet/>
      <dgm:spPr/>
      <dgm:t>
        <a:bodyPr/>
        <a:lstStyle/>
        <a:p>
          <a:endParaRPr lang="es-ES"/>
        </a:p>
      </dgm:t>
    </dgm:pt>
    <dgm:pt modelId="{911C87CE-C6C3-467D-9D95-648CD3D9D8BF}">
      <dgm:prSet/>
      <dgm:spPr/>
      <dgm:t>
        <a:bodyPr/>
        <a:lstStyle/>
        <a:p>
          <a:r>
            <a:rPr lang="es-ES" smtClean="0"/>
            <a:t>protocolos documentados por clientes o proveedores</a:t>
          </a:r>
          <a:r>
            <a:rPr lang="es-UY" smtClean="0"/>
            <a:t>. </a:t>
          </a:r>
          <a:endParaRPr lang="es-UY" dirty="0" smtClean="0"/>
        </a:p>
      </dgm:t>
    </dgm:pt>
    <dgm:pt modelId="{35850C88-F378-4EE0-B0F0-380C088C2584}" type="parTrans" cxnId="{4CF799F8-A00D-45AD-B982-9A9F607E8503}">
      <dgm:prSet/>
      <dgm:spPr/>
      <dgm:t>
        <a:bodyPr/>
        <a:lstStyle/>
        <a:p>
          <a:endParaRPr lang="es-ES"/>
        </a:p>
      </dgm:t>
    </dgm:pt>
    <dgm:pt modelId="{7E7E775F-E624-4BD3-9EE5-DC48DBDE9220}" type="sibTrans" cxnId="{4CF799F8-A00D-45AD-B982-9A9F607E8503}">
      <dgm:prSet/>
      <dgm:spPr/>
      <dgm:t>
        <a:bodyPr/>
        <a:lstStyle/>
        <a:p>
          <a:endParaRPr lang="es-ES"/>
        </a:p>
      </dgm:t>
    </dgm:pt>
    <dgm:pt modelId="{C6E8BA8C-25A2-4763-BA8F-297854E35A42}">
      <dgm:prSet/>
      <dgm:spPr/>
      <dgm:t>
        <a:bodyPr/>
        <a:lstStyle/>
        <a:p>
          <a:r>
            <a:rPr lang="es-UY" smtClean="0"/>
            <a:t>Información </a:t>
          </a:r>
          <a:r>
            <a:rPr lang="es-UY" dirty="0" smtClean="0"/>
            <a:t>documentada de </a:t>
          </a:r>
          <a:r>
            <a:rPr lang="es-UY" b="1" u="sng" dirty="0" smtClean="0"/>
            <a:t>origen externo</a:t>
          </a:r>
          <a:r>
            <a:rPr lang="es-UY" dirty="0" smtClean="0"/>
            <a:t>:</a:t>
          </a:r>
        </a:p>
      </dgm:t>
    </dgm:pt>
    <dgm:pt modelId="{530AC2AB-EC1F-4E59-A812-9C34BF126CE8}" type="parTrans" cxnId="{6C6D9E90-5278-4D62-9CDE-DE5536AF412B}">
      <dgm:prSet/>
      <dgm:spPr/>
      <dgm:t>
        <a:bodyPr/>
        <a:lstStyle/>
        <a:p>
          <a:endParaRPr lang="es-ES"/>
        </a:p>
      </dgm:t>
    </dgm:pt>
    <dgm:pt modelId="{8B292C24-B5F8-4942-9222-135259FD7A7A}" type="sibTrans" cxnId="{6C6D9E90-5278-4D62-9CDE-DE5536AF412B}">
      <dgm:prSet/>
      <dgm:spPr/>
      <dgm:t>
        <a:bodyPr/>
        <a:lstStyle/>
        <a:p>
          <a:endParaRPr lang="es-ES"/>
        </a:p>
      </dgm:t>
    </dgm:pt>
    <dgm:pt modelId="{3997CEEB-88E0-4E5A-9B47-A77F399E728A}" type="pres">
      <dgm:prSet presAssocID="{67316DE7-389B-47C5-9B5C-826016D004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7D5DBF2A-06C0-42B1-A16D-ACEF2C490FFE}" type="pres">
      <dgm:prSet presAssocID="{7F7BF732-9627-4122-9F5C-1FE8F01DA97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0F9F48-D89F-4111-89AB-D99E1284B3A2}" type="pres">
      <dgm:prSet presAssocID="{43F13179-F886-4728-B828-13CA855ECB78}" presName="sibTrans" presStyleCnt="0"/>
      <dgm:spPr/>
    </dgm:pt>
    <dgm:pt modelId="{F6E29F95-DFD4-4F6A-8B6B-DCE193E6AA14}" type="pres">
      <dgm:prSet presAssocID="{709D3ACB-00C5-4643-AD5D-1D97BF7C565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C711E7C-503C-4A24-8351-62E27B078D8A}" type="pres">
      <dgm:prSet presAssocID="{E4DD37E5-4587-44CC-A538-34E0F40ECDB6}" presName="sibTrans" presStyleCnt="0"/>
      <dgm:spPr/>
    </dgm:pt>
    <dgm:pt modelId="{4C5C1690-764D-4B49-8AF4-8F472B0AEF31}" type="pres">
      <dgm:prSet presAssocID="{C6E8BA8C-25A2-4763-BA8F-297854E35A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C6D9E90-5278-4D62-9CDE-DE5536AF412B}" srcId="{67316DE7-389B-47C5-9B5C-826016D004D6}" destId="{C6E8BA8C-25A2-4763-BA8F-297854E35A42}" srcOrd="2" destOrd="0" parTransId="{530AC2AB-EC1F-4E59-A812-9C34BF126CE8}" sibTransId="{8B292C24-B5F8-4942-9222-135259FD7A7A}"/>
    <dgm:cxn modelId="{D8DFD0B4-A16D-4F4E-A779-04879C358F4A}" type="presOf" srcId="{90DFE5FA-EB91-469B-B8BB-604E75970FB8}" destId="{4C5C1690-764D-4B49-8AF4-8F472B0AEF31}" srcOrd="0" destOrd="1" presId="urn:microsoft.com/office/officeart/2005/8/layout/default"/>
    <dgm:cxn modelId="{32EF9487-3F43-4309-B660-89E02637401E}" srcId="{C6E8BA8C-25A2-4763-BA8F-297854E35A42}" destId="{90DFE5FA-EB91-469B-B8BB-604E75970FB8}" srcOrd="0" destOrd="0" parTransId="{91F6F795-C0ED-40CA-AAB8-3E3EB05D6233}" sibTransId="{7D9A7A30-99D7-47EC-B5BB-93B245952CD3}"/>
    <dgm:cxn modelId="{70C1FC29-2F19-4D02-AAC0-114CC6D10420}" type="presOf" srcId="{7F7BF732-9627-4122-9F5C-1FE8F01DA97C}" destId="{7D5DBF2A-06C0-42B1-A16D-ACEF2C490FFE}" srcOrd="0" destOrd="0" presId="urn:microsoft.com/office/officeart/2005/8/layout/default"/>
    <dgm:cxn modelId="{38FEBD00-36ED-4C22-A863-C7FBA757DB9E}" type="presOf" srcId="{911C87CE-C6C3-467D-9D95-648CD3D9D8BF}" destId="{4C5C1690-764D-4B49-8AF4-8F472B0AEF31}" srcOrd="0" destOrd="2" presId="urn:microsoft.com/office/officeart/2005/8/layout/default"/>
    <dgm:cxn modelId="{4CF799F8-A00D-45AD-B982-9A9F607E8503}" srcId="{C6E8BA8C-25A2-4763-BA8F-297854E35A42}" destId="{911C87CE-C6C3-467D-9D95-648CD3D9D8BF}" srcOrd="1" destOrd="0" parTransId="{35850C88-F378-4EE0-B0F0-380C088C2584}" sibTransId="{7E7E775F-E624-4BD3-9EE5-DC48DBDE9220}"/>
    <dgm:cxn modelId="{1EAC8AC3-E4E8-452F-81AE-439009ED4524}" srcId="{67316DE7-389B-47C5-9B5C-826016D004D6}" destId="{7F7BF732-9627-4122-9F5C-1FE8F01DA97C}" srcOrd="0" destOrd="0" parTransId="{88710E1B-FC42-4093-86C1-0107E24E016E}" sibTransId="{43F13179-F886-4728-B828-13CA855ECB78}"/>
    <dgm:cxn modelId="{819EFDA0-0C28-4CCF-A9E7-D71A0CC4C8F1}" srcId="{67316DE7-389B-47C5-9B5C-826016D004D6}" destId="{709D3ACB-00C5-4643-AD5D-1D97BF7C5655}" srcOrd="1" destOrd="0" parTransId="{9918038F-AC14-41A4-A241-86AF8B0BD90F}" sibTransId="{E4DD37E5-4587-44CC-A538-34E0F40ECDB6}"/>
    <dgm:cxn modelId="{151785CE-3921-45A4-9B4B-728832D53E36}" type="presOf" srcId="{C6E8BA8C-25A2-4763-BA8F-297854E35A42}" destId="{4C5C1690-764D-4B49-8AF4-8F472B0AEF31}" srcOrd="0" destOrd="0" presId="urn:microsoft.com/office/officeart/2005/8/layout/default"/>
    <dgm:cxn modelId="{24C166E5-0BFB-412E-8DEA-FED74B4E3D03}" type="presOf" srcId="{709D3ACB-00C5-4643-AD5D-1D97BF7C5655}" destId="{F6E29F95-DFD4-4F6A-8B6B-DCE193E6AA14}" srcOrd="0" destOrd="0" presId="urn:microsoft.com/office/officeart/2005/8/layout/default"/>
    <dgm:cxn modelId="{8E7AB86D-22DD-40C2-9066-849A43BFEF58}" type="presOf" srcId="{67316DE7-389B-47C5-9B5C-826016D004D6}" destId="{3997CEEB-88E0-4E5A-9B47-A77F399E728A}" srcOrd="0" destOrd="0" presId="urn:microsoft.com/office/officeart/2005/8/layout/default"/>
    <dgm:cxn modelId="{6D5DC32A-DF63-4C0D-85FD-BC93E0B49CCA}" type="presParOf" srcId="{3997CEEB-88E0-4E5A-9B47-A77F399E728A}" destId="{7D5DBF2A-06C0-42B1-A16D-ACEF2C490FFE}" srcOrd="0" destOrd="0" presId="urn:microsoft.com/office/officeart/2005/8/layout/default"/>
    <dgm:cxn modelId="{CB8CDD15-34E3-4F64-873A-4FBD638CA793}" type="presParOf" srcId="{3997CEEB-88E0-4E5A-9B47-A77F399E728A}" destId="{040F9F48-D89F-4111-89AB-D99E1284B3A2}" srcOrd="1" destOrd="0" presId="urn:microsoft.com/office/officeart/2005/8/layout/default"/>
    <dgm:cxn modelId="{9278FA7C-D36F-40B0-8DAF-12DEC5B1C133}" type="presParOf" srcId="{3997CEEB-88E0-4E5A-9B47-A77F399E728A}" destId="{F6E29F95-DFD4-4F6A-8B6B-DCE193E6AA14}" srcOrd="2" destOrd="0" presId="urn:microsoft.com/office/officeart/2005/8/layout/default"/>
    <dgm:cxn modelId="{6FAA27D5-31E1-4FFA-9993-BDD3F4B5B520}" type="presParOf" srcId="{3997CEEB-88E0-4E5A-9B47-A77F399E728A}" destId="{EC711E7C-503C-4A24-8351-62E27B078D8A}" srcOrd="3" destOrd="0" presId="urn:microsoft.com/office/officeart/2005/8/layout/default"/>
    <dgm:cxn modelId="{69BC8CA1-42D7-4031-9C5D-FBD1FE50456C}" type="presParOf" srcId="{3997CEEB-88E0-4E5A-9B47-A77F399E728A}" destId="{4C5C1690-764D-4B49-8AF4-8F472B0AEF3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CA503-A477-4E29-8B5B-134E0EFD5A8A}">
      <dsp:nvSpPr>
        <dsp:cNvPr id="0" name=""/>
        <dsp:cNvSpPr/>
      </dsp:nvSpPr>
      <dsp:spPr>
        <a:xfrm>
          <a:off x="3675782" y="1911587"/>
          <a:ext cx="1361401" cy="1361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500" kern="1200" dirty="0" smtClean="0"/>
            <a:t>Toma de conciencia sobre:</a:t>
          </a:r>
          <a:endParaRPr lang="es-UY" sz="1500" kern="1200" dirty="0"/>
        </a:p>
      </dsp:txBody>
      <dsp:txXfrm>
        <a:off x="3875155" y="2110960"/>
        <a:ext cx="962655" cy="962655"/>
      </dsp:txXfrm>
    </dsp:sp>
    <dsp:sp modelId="{4F363E64-593D-451E-AA19-2C33865765B0}">
      <dsp:nvSpPr>
        <dsp:cNvPr id="0" name=""/>
        <dsp:cNvSpPr/>
      </dsp:nvSpPr>
      <dsp:spPr>
        <a:xfrm rot="16200000">
          <a:off x="4211693" y="1415155"/>
          <a:ext cx="289580" cy="462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200" kern="1200"/>
        </a:p>
      </dsp:txBody>
      <dsp:txXfrm>
        <a:off x="4255130" y="1551167"/>
        <a:ext cx="202706" cy="277726"/>
      </dsp:txXfrm>
    </dsp:sp>
    <dsp:sp modelId="{03FEE035-F72B-42B0-84B1-733059E38EE1}">
      <dsp:nvSpPr>
        <dsp:cNvPr id="0" name=""/>
        <dsp:cNvSpPr/>
      </dsp:nvSpPr>
      <dsp:spPr>
        <a:xfrm>
          <a:off x="3675782" y="3807"/>
          <a:ext cx="1361401" cy="13614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la política de la calidad</a:t>
          </a:r>
          <a:endParaRPr lang="es-UY" sz="1200" kern="1200" dirty="0"/>
        </a:p>
      </dsp:txBody>
      <dsp:txXfrm>
        <a:off x="3875155" y="203180"/>
        <a:ext cx="962655" cy="962655"/>
      </dsp:txXfrm>
    </dsp:sp>
    <dsp:sp modelId="{675EF449-DDFE-4BFA-9DCA-FE3A0AE72799}">
      <dsp:nvSpPr>
        <dsp:cNvPr id="0" name=""/>
        <dsp:cNvSpPr/>
      </dsp:nvSpPr>
      <dsp:spPr>
        <a:xfrm>
          <a:off x="5157387" y="2360849"/>
          <a:ext cx="289580" cy="462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721062"/>
            <a:satOff val="2923"/>
            <a:lumOff val="8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200" kern="1200"/>
        </a:p>
      </dsp:txBody>
      <dsp:txXfrm>
        <a:off x="5157387" y="2453424"/>
        <a:ext cx="202706" cy="277726"/>
      </dsp:txXfrm>
    </dsp:sp>
    <dsp:sp modelId="{26C64624-DF9D-423C-B1ED-3D528456DC4E}">
      <dsp:nvSpPr>
        <dsp:cNvPr id="0" name=""/>
        <dsp:cNvSpPr/>
      </dsp:nvSpPr>
      <dsp:spPr>
        <a:xfrm>
          <a:off x="5583562" y="1911587"/>
          <a:ext cx="1361401" cy="1361401"/>
        </a:xfrm>
        <a:prstGeom prst="ellipse">
          <a:avLst/>
        </a:prstGeom>
        <a:solidFill>
          <a:schemeClr val="accent2">
            <a:hueOff val="-6721062"/>
            <a:satOff val="2923"/>
            <a:lumOff val="8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/>
            <a:t>los objetivos de la calidad pertinentes</a:t>
          </a:r>
        </a:p>
      </dsp:txBody>
      <dsp:txXfrm>
        <a:off x="5782935" y="2110960"/>
        <a:ext cx="962655" cy="962655"/>
      </dsp:txXfrm>
    </dsp:sp>
    <dsp:sp modelId="{F731EA13-1349-4C90-A3C0-D5691901BB5D}">
      <dsp:nvSpPr>
        <dsp:cNvPr id="0" name=""/>
        <dsp:cNvSpPr/>
      </dsp:nvSpPr>
      <dsp:spPr>
        <a:xfrm rot="5400000">
          <a:off x="4211693" y="3306544"/>
          <a:ext cx="289580" cy="462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3442124"/>
            <a:satOff val="5846"/>
            <a:lumOff val="17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200" kern="1200"/>
        </a:p>
      </dsp:txBody>
      <dsp:txXfrm>
        <a:off x="4255130" y="3355682"/>
        <a:ext cx="202706" cy="277726"/>
      </dsp:txXfrm>
    </dsp:sp>
    <dsp:sp modelId="{0FE2ABB5-6957-4EED-9EFF-9C1BE5C57748}">
      <dsp:nvSpPr>
        <dsp:cNvPr id="0" name=""/>
        <dsp:cNvSpPr/>
      </dsp:nvSpPr>
      <dsp:spPr>
        <a:xfrm>
          <a:off x="3675782" y="3819367"/>
          <a:ext cx="1361401" cy="1361401"/>
        </a:xfrm>
        <a:prstGeom prst="ellipse">
          <a:avLst/>
        </a:prstGeom>
        <a:solidFill>
          <a:schemeClr val="accent2">
            <a:hueOff val="-13442124"/>
            <a:satOff val="5846"/>
            <a:lumOff val="170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>
              <a:solidFill>
                <a:schemeClr val="tx1"/>
              </a:solidFill>
            </a:rPr>
            <a:t>su contribución a la eficacia del sistema de gestión de la calidad</a:t>
          </a:r>
        </a:p>
      </dsp:txBody>
      <dsp:txXfrm>
        <a:off x="3875155" y="4018740"/>
        <a:ext cx="962655" cy="962655"/>
      </dsp:txXfrm>
    </dsp:sp>
    <dsp:sp modelId="{92CB872F-319A-41EF-8123-17221E5269F5}">
      <dsp:nvSpPr>
        <dsp:cNvPr id="0" name=""/>
        <dsp:cNvSpPr/>
      </dsp:nvSpPr>
      <dsp:spPr>
        <a:xfrm rot="10800000">
          <a:off x="3265998" y="2360849"/>
          <a:ext cx="289580" cy="462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1200" kern="1200"/>
        </a:p>
      </dsp:txBody>
      <dsp:txXfrm rot="10800000">
        <a:off x="3352872" y="2453424"/>
        <a:ext cx="202706" cy="277726"/>
      </dsp:txXfrm>
    </dsp:sp>
    <dsp:sp modelId="{FBB29D84-FEF6-4406-9FCA-185742D78DF9}">
      <dsp:nvSpPr>
        <dsp:cNvPr id="0" name=""/>
        <dsp:cNvSpPr/>
      </dsp:nvSpPr>
      <dsp:spPr>
        <a:xfrm>
          <a:off x="1768003" y="1911587"/>
          <a:ext cx="1361401" cy="1361401"/>
        </a:xfrm>
        <a:prstGeom prst="ellipse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200" kern="1200" dirty="0" smtClean="0">
              <a:solidFill>
                <a:schemeClr val="tx1"/>
              </a:solidFill>
            </a:rPr>
            <a:t>las implicaciones del incumplimiento de los requisitos</a:t>
          </a:r>
        </a:p>
      </dsp:txBody>
      <dsp:txXfrm>
        <a:off x="1967376" y="2110960"/>
        <a:ext cx="962655" cy="962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1F3C0-CAB1-4B82-94FD-CFE823E71E69}">
      <dsp:nvSpPr>
        <dsp:cNvPr id="0" name=""/>
        <dsp:cNvSpPr/>
      </dsp:nvSpPr>
      <dsp:spPr>
        <a:xfrm>
          <a:off x="2263616" y="2304674"/>
          <a:ext cx="1568767" cy="15687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500" kern="1200" dirty="0" smtClean="0"/>
            <a:t>Interna y externa</a:t>
          </a:r>
          <a:endParaRPr lang="es-UY" sz="2500" kern="1200" dirty="0"/>
        </a:p>
      </dsp:txBody>
      <dsp:txXfrm>
        <a:off x="2493357" y="2534415"/>
        <a:ext cx="1109285" cy="1109285"/>
      </dsp:txXfrm>
    </dsp:sp>
    <dsp:sp modelId="{96D570D4-F77E-4838-B462-BCF6F904D218}">
      <dsp:nvSpPr>
        <dsp:cNvPr id="0" name=""/>
        <dsp:cNvSpPr/>
      </dsp:nvSpPr>
      <dsp:spPr>
        <a:xfrm rot="10800000">
          <a:off x="745631" y="2865508"/>
          <a:ext cx="1434495" cy="44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7B531C-6D1D-415F-861F-88B75381644B}">
      <dsp:nvSpPr>
        <dsp:cNvPr id="0" name=""/>
        <dsp:cNvSpPr/>
      </dsp:nvSpPr>
      <dsp:spPr>
        <a:xfrm>
          <a:off x="466" y="2492926"/>
          <a:ext cx="1490329" cy="1192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dirty="0" smtClean="0"/>
            <a:t>qué comunicar</a:t>
          </a:r>
          <a:endParaRPr lang="es-UY" sz="2200" kern="1200" dirty="0"/>
        </a:p>
      </dsp:txBody>
      <dsp:txXfrm>
        <a:off x="35386" y="2527846"/>
        <a:ext cx="1420489" cy="1122423"/>
      </dsp:txXfrm>
    </dsp:sp>
    <dsp:sp modelId="{778C2478-637A-47BF-BB62-E364766BE6A8}">
      <dsp:nvSpPr>
        <dsp:cNvPr id="0" name=""/>
        <dsp:cNvSpPr/>
      </dsp:nvSpPr>
      <dsp:spPr>
        <a:xfrm rot="13500000">
          <a:off x="1209902" y="1744659"/>
          <a:ext cx="1434495" cy="44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0902AA-302D-4E31-99D1-CE89F5B4D53F}">
      <dsp:nvSpPr>
        <dsp:cNvPr id="0" name=""/>
        <dsp:cNvSpPr/>
      </dsp:nvSpPr>
      <dsp:spPr>
        <a:xfrm>
          <a:off x="674814" y="864906"/>
          <a:ext cx="1490329" cy="1192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dirty="0" smtClean="0"/>
            <a:t>cuándo comunicar</a:t>
          </a:r>
        </a:p>
      </dsp:txBody>
      <dsp:txXfrm>
        <a:off x="709734" y="899826"/>
        <a:ext cx="1420489" cy="1122423"/>
      </dsp:txXfrm>
    </dsp:sp>
    <dsp:sp modelId="{591AA416-E8FB-41B5-BA6E-422EA7B25391}">
      <dsp:nvSpPr>
        <dsp:cNvPr id="0" name=""/>
        <dsp:cNvSpPr/>
      </dsp:nvSpPr>
      <dsp:spPr>
        <a:xfrm rot="16200000">
          <a:off x="2330752" y="1280388"/>
          <a:ext cx="1434495" cy="44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0081593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3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3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3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98BE3-754D-4739-9ECD-D768884A2EE6}">
      <dsp:nvSpPr>
        <dsp:cNvPr id="0" name=""/>
        <dsp:cNvSpPr/>
      </dsp:nvSpPr>
      <dsp:spPr>
        <a:xfrm>
          <a:off x="2302835" y="190557"/>
          <a:ext cx="1490329" cy="1192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081593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3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3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3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dirty="0" smtClean="0"/>
            <a:t>a quién comunicar</a:t>
          </a:r>
        </a:p>
      </dsp:txBody>
      <dsp:txXfrm>
        <a:off x="2337755" y="225477"/>
        <a:ext cx="1420489" cy="1122423"/>
      </dsp:txXfrm>
    </dsp:sp>
    <dsp:sp modelId="{E29B5E94-862C-4E45-A51E-398DCE9B3712}">
      <dsp:nvSpPr>
        <dsp:cNvPr id="0" name=""/>
        <dsp:cNvSpPr/>
      </dsp:nvSpPr>
      <dsp:spPr>
        <a:xfrm rot="18900000">
          <a:off x="3451601" y="1744659"/>
          <a:ext cx="1434495" cy="44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5122390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0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0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0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1903DB-F04A-4AFC-9325-21C29A2316B9}">
      <dsp:nvSpPr>
        <dsp:cNvPr id="0" name=""/>
        <dsp:cNvSpPr/>
      </dsp:nvSpPr>
      <dsp:spPr>
        <a:xfrm>
          <a:off x="3930855" y="864906"/>
          <a:ext cx="1490329" cy="1192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5122390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0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0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0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dirty="0" smtClean="0">
              <a:solidFill>
                <a:schemeClr val="tx1"/>
              </a:solidFill>
            </a:rPr>
            <a:t>cómo comunicar</a:t>
          </a:r>
          <a:r>
            <a:rPr lang="es-ES" sz="2200" kern="1200" dirty="0" smtClean="0">
              <a:solidFill>
                <a:schemeClr val="tx1"/>
              </a:solidFill>
            </a:rPr>
            <a:t> (canales)</a:t>
          </a:r>
          <a:endParaRPr lang="es-UY" sz="2200" kern="1200" dirty="0" smtClean="0">
            <a:solidFill>
              <a:schemeClr val="tx1"/>
            </a:solidFill>
          </a:endParaRPr>
        </a:p>
      </dsp:txBody>
      <dsp:txXfrm>
        <a:off x="3965775" y="899826"/>
        <a:ext cx="1420489" cy="1122423"/>
      </dsp:txXfrm>
    </dsp:sp>
    <dsp:sp modelId="{B9C6201B-BDA6-4FBB-9BAA-ECABEE000F31}">
      <dsp:nvSpPr>
        <dsp:cNvPr id="0" name=""/>
        <dsp:cNvSpPr/>
      </dsp:nvSpPr>
      <dsp:spPr>
        <a:xfrm>
          <a:off x="3915872" y="2865508"/>
          <a:ext cx="1434495" cy="4470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0163186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6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6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6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BC2D39-9F1B-4A82-A195-39D4DED67976}">
      <dsp:nvSpPr>
        <dsp:cNvPr id="0" name=""/>
        <dsp:cNvSpPr/>
      </dsp:nvSpPr>
      <dsp:spPr>
        <a:xfrm>
          <a:off x="4605204" y="2492926"/>
          <a:ext cx="1490329" cy="1192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0163186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6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6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6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dirty="0" smtClean="0"/>
            <a:t>quién comunica</a:t>
          </a:r>
        </a:p>
      </dsp:txBody>
      <dsp:txXfrm>
        <a:off x="4640124" y="2527846"/>
        <a:ext cx="1420489" cy="1122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70FCF-A421-4012-9C71-81A3364F29C6}">
      <dsp:nvSpPr>
        <dsp:cNvPr id="0" name=""/>
        <dsp:cNvSpPr/>
      </dsp:nvSpPr>
      <dsp:spPr>
        <a:xfrm rot="16200000">
          <a:off x="222" y="319535"/>
          <a:ext cx="1953216" cy="1953216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Información a controlar y mantener</a:t>
          </a:r>
          <a:endParaRPr lang="es-UY" sz="1700" kern="1200" dirty="0"/>
        </a:p>
      </dsp:txBody>
      <dsp:txXfrm rot="5400000">
        <a:off x="223" y="807839"/>
        <a:ext cx="1611403" cy="976608"/>
      </dsp:txXfrm>
    </dsp:sp>
    <dsp:sp modelId="{D8724C5A-F233-4935-95BA-D15FD7F20906}">
      <dsp:nvSpPr>
        <dsp:cNvPr id="0" name=""/>
        <dsp:cNvSpPr/>
      </dsp:nvSpPr>
      <dsp:spPr>
        <a:xfrm rot="5400000">
          <a:off x="2079008" y="319535"/>
          <a:ext cx="1953216" cy="1953216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Medio (formato)</a:t>
          </a:r>
          <a:endParaRPr lang="es-UY" sz="1700" kern="1200" dirty="0"/>
        </a:p>
      </dsp:txBody>
      <dsp:txXfrm rot="-5400000">
        <a:off x="2420822" y="807839"/>
        <a:ext cx="1611403" cy="976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7A2B6-C31E-4481-95A8-2B6D7A7B8001}">
      <dsp:nvSpPr>
        <dsp:cNvPr id="0" name=""/>
        <dsp:cNvSpPr/>
      </dsp:nvSpPr>
      <dsp:spPr>
        <a:xfrm>
          <a:off x="3041473" y="1848077"/>
          <a:ext cx="1405884" cy="140588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700" kern="1200" dirty="0" smtClean="0"/>
            <a:t>Extensión</a:t>
          </a:r>
          <a:endParaRPr lang="es-UY" sz="1700" kern="1200" dirty="0"/>
        </a:p>
      </dsp:txBody>
      <dsp:txXfrm>
        <a:off x="3247360" y="2053964"/>
        <a:ext cx="994110" cy="994110"/>
      </dsp:txXfrm>
    </dsp:sp>
    <dsp:sp modelId="{1B0E1B54-8F36-40A2-B9E8-10A2FB3A521A}">
      <dsp:nvSpPr>
        <dsp:cNvPr id="0" name=""/>
        <dsp:cNvSpPr/>
      </dsp:nvSpPr>
      <dsp:spPr>
        <a:xfrm rot="16200000">
          <a:off x="3532324" y="1619090"/>
          <a:ext cx="424182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424182" y="16895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500" kern="1200"/>
        </a:p>
      </dsp:txBody>
      <dsp:txXfrm>
        <a:off x="3733811" y="1625381"/>
        <a:ext cx="21209" cy="21209"/>
      </dsp:txXfrm>
    </dsp:sp>
    <dsp:sp modelId="{49FCD3F5-286B-476F-8DC2-46D777E90703}">
      <dsp:nvSpPr>
        <dsp:cNvPr id="0" name=""/>
        <dsp:cNvSpPr/>
      </dsp:nvSpPr>
      <dsp:spPr>
        <a:xfrm>
          <a:off x="3041473" y="18010"/>
          <a:ext cx="1405884" cy="1405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i="0" kern="1200" dirty="0" smtClean="0"/>
            <a:t>el tamaño de la organización</a:t>
          </a:r>
          <a:endParaRPr lang="es-UY" sz="1300" i="0" kern="1200" dirty="0"/>
        </a:p>
      </dsp:txBody>
      <dsp:txXfrm>
        <a:off x="3247360" y="223897"/>
        <a:ext cx="994110" cy="994110"/>
      </dsp:txXfrm>
    </dsp:sp>
    <dsp:sp modelId="{7F7DB348-B929-4394-89EA-CAF0227EAB9D}">
      <dsp:nvSpPr>
        <dsp:cNvPr id="0" name=""/>
        <dsp:cNvSpPr/>
      </dsp:nvSpPr>
      <dsp:spPr>
        <a:xfrm rot="20520000">
          <a:off x="4402573" y="2251363"/>
          <a:ext cx="424182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424182" y="16895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500" kern="1200"/>
        </a:p>
      </dsp:txBody>
      <dsp:txXfrm>
        <a:off x="4604060" y="2257654"/>
        <a:ext cx="21209" cy="21209"/>
      </dsp:txXfrm>
    </dsp:sp>
    <dsp:sp modelId="{8C3D042E-2D9E-4454-B1E5-474D649EE459}">
      <dsp:nvSpPr>
        <dsp:cNvPr id="0" name=""/>
        <dsp:cNvSpPr/>
      </dsp:nvSpPr>
      <dsp:spPr>
        <a:xfrm>
          <a:off x="4781971" y="1282555"/>
          <a:ext cx="1405884" cy="1405884"/>
        </a:xfrm>
        <a:prstGeom prst="ellipse">
          <a:avLst/>
        </a:prstGeom>
        <a:gradFill rotWithShape="0">
          <a:gsLst>
            <a:gs pos="0">
              <a:schemeClr val="accent3">
                <a:hueOff val="2906152"/>
                <a:satOff val="-9286"/>
                <a:lumOff val="-2353"/>
                <a:alphaOff val="0"/>
                <a:shade val="15000"/>
                <a:satMod val="180000"/>
              </a:schemeClr>
            </a:gs>
            <a:gs pos="50000">
              <a:schemeClr val="accent3">
                <a:hueOff val="2906152"/>
                <a:satOff val="-9286"/>
                <a:lumOff val="-2353"/>
                <a:alphaOff val="0"/>
                <a:shade val="45000"/>
                <a:satMod val="170000"/>
              </a:schemeClr>
            </a:gs>
            <a:gs pos="70000">
              <a:schemeClr val="accent3">
                <a:hueOff val="2906152"/>
                <a:satOff val="-9286"/>
                <a:lumOff val="-235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2906152"/>
                <a:satOff val="-9286"/>
                <a:lumOff val="-235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i="0" kern="1200" dirty="0" smtClean="0">
              <a:solidFill>
                <a:schemeClr val="tx1"/>
              </a:solidFill>
            </a:rPr>
            <a:t>tipo de actividades</a:t>
          </a:r>
          <a:endParaRPr lang="es-UY" sz="1300" i="0" kern="1200" dirty="0">
            <a:solidFill>
              <a:schemeClr val="tx1"/>
            </a:solidFill>
          </a:endParaRPr>
        </a:p>
      </dsp:txBody>
      <dsp:txXfrm>
        <a:off x="4987858" y="1488442"/>
        <a:ext cx="994110" cy="994110"/>
      </dsp:txXfrm>
    </dsp:sp>
    <dsp:sp modelId="{0F43E7E9-4BDB-4D1F-9428-8B01CF0B3B7B}">
      <dsp:nvSpPr>
        <dsp:cNvPr id="0" name=""/>
        <dsp:cNvSpPr/>
      </dsp:nvSpPr>
      <dsp:spPr>
        <a:xfrm rot="3240000">
          <a:off x="4070167" y="3274401"/>
          <a:ext cx="424182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424182" y="16895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500" kern="1200"/>
        </a:p>
      </dsp:txBody>
      <dsp:txXfrm>
        <a:off x="4271654" y="3280693"/>
        <a:ext cx="21209" cy="21209"/>
      </dsp:txXfrm>
    </dsp:sp>
    <dsp:sp modelId="{70E91DC1-8612-4953-9CF8-E74F027CEAFB}">
      <dsp:nvSpPr>
        <dsp:cNvPr id="0" name=""/>
        <dsp:cNvSpPr/>
      </dsp:nvSpPr>
      <dsp:spPr>
        <a:xfrm>
          <a:off x="4117160" y="3328633"/>
          <a:ext cx="1405884" cy="1405884"/>
        </a:xfrm>
        <a:prstGeom prst="ellipse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i="0" kern="1200" dirty="0" smtClean="0">
              <a:solidFill>
                <a:schemeClr val="tx1"/>
              </a:solidFill>
            </a:rPr>
            <a:t>productos y servicios</a:t>
          </a:r>
          <a:endParaRPr lang="es-UY" sz="1300" i="0" kern="1200" dirty="0">
            <a:solidFill>
              <a:schemeClr val="tx1"/>
            </a:solidFill>
          </a:endParaRPr>
        </a:p>
      </dsp:txBody>
      <dsp:txXfrm>
        <a:off x="4323047" y="3534520"/>
        <a:ext cx="994110" cy="994110"/>
      </dsp:txXfrm>
    </dsp:sp>
    <dsp:sp modelId="{683B4A5A-D93A-4D95-A654-BF1D5F0651CE}">
      <dsp:nvSpPr>
        <dsp:cNvPr id="0" name=""/>
        <dsp:cNvSpPr/>
      </dsp:nvSpPr>
      <dsp:spPr>
        <a:xfrm rot="7560000">
          <a:off x="2994481" y="3274401"/>
          <a:ext cx="424182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424182" y="16895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500" kern="1200"/>
        </a:p>
      </dsp:txBody>
      <dsp:txXfrm rot="10800000">
        <a:off x="3195968" y="3280693"/>
        <a:ext cx="21209" cy="21209"/>
      </dsp:txXfrm>
    </dsp:sp>
    <dsp:sp modelId="{171B41D3-18F9-4FF4-9597-7123E9F90644}">
      <dsp:nvSpPr>
        <dsp:cNvPr id="0" name=""/>
        <dsp:cNvSpPr/>
      </dsp:nvSpPr>
      <dsp:spPr>
        <a:xfrm>
          <a:off x="1965787" y="3328633"/>
          <a:ext cx="1405884" cy="1405884"/>
        </a:xfrm>
        <a:prstGeom prst="ellipse">
          <a:avLst/>
        </a:prstGeom>
        <a:gradFill rotWithShape="0">
          <a:gsLst>
            <a:gs pos="0">
              <a:schemeClr val="accent3">
                <a:hueOff val="8718455"/>
                <a:satOff val="-27859"/>
                <a:lumOff val="-7059"/>
                <a:alphaOff val="0"/>
                <a:shade val="15000"/>
                <a:satMod val="180000"/>
              </a:schemeClr>
            </a:gs>
            <a:gs pos="50000">
              <a:schemeClr val="accent3">
                <a:hueOff val="8718455"/>
                <a:satOff val="-27859"/>
                <a:lumOff val="-7059"/>
                <a:alphaOff val="0"/>
                <a:shade val="45000"/>
                <a:satMod val="170000"/>
              </a:schemeClr>
            </a:gs>
            <a:gs pos="70000">
              <a:schemeClr val="accent3">
                <a:hueOff val="8718455"/>
                <a:satOff val="-27859"/>
                <a:lumOff val="-705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8718455"/>
                <a:satOff val="-27859"/>
                <a:lumOff val="-705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i="0" kern="1200" dirty="0" smtClean="0">
              <a:solidFill>
                <a:schemeClr val="tx1"/>
              </a:solidFill>
            </a:rPr>
            <a:t>la complejidad de los procesos</a:t>
          </a:r>
          <a:endParaRPr lang="es-UY" sz="1300" i="0" kern="1200" dirty="0">
            <a:solidFill>
              <a:schemeClr val="tx1"/>
            </a:solidFill>
          </a:endParaRPr>
        </a:p>
      </dsp:txBody>
      <dsp:txXfrm>
        <a:off x="2171674" y="3534520"/>
        <a:ext cx="994110" cy="994110"/>
      </dsp:txXfrm>
    </dsp:sp>
    <dsp:sp modelId="{A2CF13DB-6C35-4EDB-B1E9-E84E83BE3BCA}">
      <dsp:nvSpPr>
        <dsp:cNvPr id="0" name=""/>
        <dsp:cNvSpPr/>
      </dsp:nvSpPr>
      <dsp:spPr>
        <a:xfrm rot="11880000">
          <a:off x="2662075" y="2251363"/>
          <a:ext cx="424182" cy="33791"/>
        </a:xfrm>
        <a:custGeom>
          <a:avLst/>
          <a:gdLst/>
          <a:ahLst/>
          <a:cxnLst/>
          <a:rect l="0" t="0" r="0" b="0"/>
          <a:pathLst>
            <a:path>
              <a:moveTo>
                <a:pt x="0" y="16895"/>
              </a:moveTo>
              <a:lnTo>
                <a:pt x="424182" y="16895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500" kern="1200"/>
        </a:p>
      </dsp:txBody>
      <dsp:txXfrm rot="10800000">
        <a:off x="2863562" y="2257654"/>
        <a:ext cx="21209" cy="21209"/>
      </dsp:txXfrm>
    </dsp:sp>
    <dsp:sp modelId="{FE095338-4476-4F7D-83AC-85062DEB5C4D}">
      <dsp:nvSpPr>
        <dsp:cNvPr id="0" name=""/>
        <dsp:cNvSpPr/>
      </dsp:nvSpPr>
      <dsp:spPr>
        <a:xfrm>
          <a:off x="1300976" y="1282555"/>
          <a:ext cx="1405884" cy="1405884"/>
        </a:xfrm>
        <a:prstGeom prst="ellipse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300" i="0" kern="1200" dirty="0" smtClean="0"/>
            <a:t>la competencia de las personas</a:t>
          </a:r>
          <a:endParaRPr lang="es-UY" sz="1300" i="0" kern="1200" dirty="0"/>
        </a:p>
      </dsp:txBody>
      <dsp:txXfrm>
        <a:off x="1506863" y="1488442"/>
        <a:ext cx="994110" cy="994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6CDB2-CD73-49D0-9ED5-2E60A1C5DEB1}">
      <dsp:nvSpPr>
        <dsp:cNvPr id="0" name=""/>
        <dsp:cNvSpPr/>
      </dsp:nvSpPr>
      <dsp:spPr>
        <a:xfrm>
          <a:off x="985011" y="1131"/>
          <a:ext cx="1151175" cy="575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Mantener</a:t>
          </a:r>
          <a:endParaRPr lang="es-UY" sz="1800" kern="1200" dirty="0"/>
        </a:p>
      </dsp:txBody>
      <dsp:txXfrm>
        <a:off x="1001869" y="17989"/>
        <a:ext cx="1117459" cy="541871"/>
      </dsp:txXfrm>
    </dsp:sp>
    <dsp:sp modelId="{02312A27-C321-4749-B982-C8895B5B30B2}">
      <dsp:nvSpPr>
        <dsp:cNvPr id="0" name=""/>
        <dsp:cNvSpPr/>
      </dsp:nvSpPr>
      <dsp:spPr>
        <a:xfrm>
          <a:off x="1100129" y="576719"/>
          <a:ext cx="115117" cy="43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690"/>
              </a:lnTo>
              <a:lnTo>
                <a:pt x="115117" y="431690"/>
              </a:lnTo>
            </a:path>
          </a:pathLst>
        </a:custGeom>
        <a:noFill/>
        <a:ln w="55000" cap="flat" cmpd="thickThin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0C28-569A-415C-8764-B455F70E3D44}">
      <dsp:nvSpPr>
        <dsp:cNvPr id="0" name=""/>
        <dsp:cNvSpPr/>
      </dsp:nvSpPr>
      <dsp:spPr>
        <a:xfrm>
          <a:off x="1215246" y="720615"/>
          <a:ext cx="920940" cy="575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900" kern="1200" dirty="0" smtClean="0"/>
            <a:t>Procedimientos</a:t>
          </a:r>
          <a:endParaRPr lang="es-UY" sz="900" kern="1200" dirty="0"/>
        </a:p>
      </dsp:txBody>
      <dsp:txXfrm>
        <a:off x="1232104" y="737473"/>
        <a:ext cx="887224" cy="541871"/>
      </dsp:txXfrm>
    </dsp:sp>
    <dsp:sp modelId="{317549FB-D3CF-41E7-813B-CDC410B6E1FB}">
      <dsp:nvSpPr>
        <dsp:cNvPr id="0" name=""/>
        <dsp:cNvSpPr/>
      </dsp:nvSpPr>
      <dsp:spPr>
        <a:xfrm>
          <a:off x="1100129" y="576719"/>
          <a:ext cx="115117" cy="1151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1175"/>
              </a:lnTo>
              <a:lnTo>
                <a:pt x="115117" y="1151175"/>
              </a:lnTo>
            </a:path>
          </a:pathLst>
        </a:custGeom>
        <a:noFill/>
        <a:ln w="55000" cap="flat" cmpd="thickThin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35442-D489-4BF2-905F-D8C2A0111DBF}">
      <dsp:nvSpPr>
        <dsp:cNvPr id="0" name=""/>
        <dsp:cNvSpPr/>
      </dsp:nvSpPr>
      <dsp:spPr>
        <a:xfrm>
          <a:off x="1215246" y="1440100"/>
          <a:ext cx="920940" cy="575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900" kern="1200" dirty="0" smtClean="0"/>
            <a:t>Políticas</a:t>
          </a:r>
          <a:endParaRPr lang="es-UY" sz="900" kern="1200" dirty="0"/>
        </a:p>
      </dsp:txBody>
      <dsp:txXfrm>
        <a:off x="1232104" y="1456958"/>
        <a:ext cx="887224" cy="541871"/>
      </dsp:txXfrm>
    </dsp:sp>
    <dsp:sp modelId="{D3526E68-0EA0-449C-BB36-93D9442CCC71}">
      <dsp:nvSpPr>
        <dsp:cNvPr id="0" name=""/>
        <dsp:cNvSpPr/>
      </dsp:nvSpPr>
      <dsp:spPr>
        <a:xfrm>
          <a:off x="1100129" y="576719"/>
          <a:ext cx="115117" cy="187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0659"/>
              </a:lnTo>
              <a:lnTo>
                <a:pt x="115117" y="1870659"/>
              </a:lnTo>
            </a:path>
          </a:pathLst>
        </a:custGeom>
        <a:noFill/>
        <a:ln w="55000" cap="flat" cmpd="thickThin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88E1D-6456-4A23-8D78-6578957AC144}">
      <dsp:nvSpPr>
        <dsp:cNvPr id="0" name=""/>
        <dsp:cNvSpPr/>
      </dsp:nvSpPr>
      <dsp:spPr>
        <a:xfrm>
          <a:off x="1215246" y="2159584"/>
          <a:ext cx="920940" cy="575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900" kern="1200" dirty="0" smtClean="0"/>
            <a:t>Métodos aplicados</a:t>
          </a:r>
          <a:endParaRPr lang="es-UY" sz="900" kern="1200" dirty="0"/>
        </a:p>
      </dsp:txBody>
      <dsp:txXfrm>
        <a:off x="1232104" y="2176442"/>
        <a:ext cx="887224" cy="541871"/>
      </dsp:txXfrm>
    </dsp:sp>
    <dsp:sp modelId="{6335EF4C-1B89-471C-8D2B-E496B2396298}">
      <dsp:nvSpPr>
        <dsp:cNvPr id="0" name=""/>
        <dsp:cNvSpPr/>
      </dsp:nvSpPr>
      <dsp:spPr>
        <a:xfrm>
          <a:off x="2423980" y="1131"/>
          <a:ext cx="1151175" cy="5755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/>
            <a:t>Conservar</a:t>
          </a:r>
          <a:endParaRPr lang="es-UY" sz="1800" kern="1200" dirty="0"/>
        </a:p>
      </dsp:txBody>
      <dsp:txXfrm>
        <a:off x="2440838" y="17989"/>
        <a:ext cx="1117459" cy="541871"/>
      </dsp:txXfrm>
    </dsp:sp>
    <dsp:sp modelId="{85379833-FD26-4D81-A4C9-A87D84D362D0}">
      <dsp:nvSpPr>
        <dsp:cNvPr id="0" name=""/>
        <dsp:cNvSpPr/>
      </dsp:nvSpPr>
      <dsp:spPr>
        <a:xfrm>
          <a:off x="2539098" y="576719"/>
          <a:ext cx="115117" cy="43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690"/>
              </a:lnTo>
              <a:lnTo>
                <a:pt x="115117" y="431690"/>
              </a:lnTo>
            </a:path>
          </a:pathLst>
        </a:custGeom>
        <a:noFill/>
        <a:ln w="55000" cap="flat" cmpd="thickThin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BAD04-B780-4EED-9846-42ACB3C6E72A}">
      <dsp:nvSpPr>
        <dsp:cNvPr id="0" name=""/>
        <dsp:cNvSpPr/>
      </dsp:nvSpPr>
      <dsp:spPr>
        <a:xfrm>
          <a:off x="2654215" y="720615"/>
          <a:ext cx="920940" cy="575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900" kern="1200" dirty="0" smtClean="0"/>
            <a:t>Registros</a:t>
          </a:r>
          <a:endParaRPr lang="es-UY" sz="900" kern="1200" dirty="0"/>
        </a:p>
      </dsp:txBody>
      <dsp:txXfrm>
        <a:off x="2671073" y="737473"/>
        <a:ext cx="887224" cy="5418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8B15D-818E-4616-8CB4-F4450E4F52A1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F081B6-917A-46AF-8936-9C4BEBF693A2}">
      <dsp:nvSpPr>
        <dsp:cNvPr id="0" name=""/>
        <dsp:cNvSpPr/>
      </dsp:nvSpPr>
      <dsp:spPr>
        <a:xfrm>
          <a:off x="0" y="0"/>
          <a:ext cx="1645920" cy="3893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kern="1200" dirty="0" smtClean="0"/>
            <a:t>Puede ser </a:t>
          </a:r>
          <a:r>
            <a:rPr lang="es-ES" sz="2800" kern="1200" dirty="0" smtClean="0"/>
            <a:t>a través de:</a:t>
          </a:r>
          <a:endParaRPr lang="es-ES" sz="2800" kern="1200" dirty="0"/>
        </a:p>
      </dsp:txBody>
      <dsp:txXfrm>
        <a:off x="0" y="0"/>
        <a:ext cx="1645920" cy="3893294"/>
      </dsp:txXfrm>
    </dsp:sp>
    <dsp:sp modelId="{05892F5C-CBF8-4D60-9E9B-B71499BDCEAF}">
      <dsp:nvSpPr>
        <dsp:cNvPr id="0" name=""/>
        <dsp:cNvSpPr/>
      </dsp:nvSpPr>
      <dsp:spPr>
        <a:xfrm>
          <a:off x="1769364" y="36689"/>
          <a:ext cx="6460236" cy="73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publicación en servidores</a:t>
          </a:r>
        </a:p>
      </dsp:txBody>
      <dsp:txXfrm>
        <a:off x="1769364" y="36689"/>
        <a:ext cx="6460236" cy="733794"/>
      </dsp:txXfrm>
    </dsp:sp>
    <dsp:sp modelId="{75AA5B58-872E-483A-AFFB-C11197946EFE}">
      <dsp:nvSpPr>
        <dsp:cNvPr id="0" name=""/>
        <dsp:cNvSpPr/>
      </dsp:nvSpPr>
      <dsp:spPr>
        <a:xfrm>
          <a:off x="1645920" y="77048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557016-0028-49EC-9073-D7938B235F25}">
      <dsp:nvSpPr>
        <dsp:cNvPr id="0" name=""/>
        <dsp:cNvSpPr/>
      </dsp:nvSpPr>
      <dsp:spPr>
        <a:xfrm>
          <a:off x="1769364" y="807174"/>
          <a:ext cx="6460236" cy="73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intranet</a:t>
          </a:r>
        </a:p>
      </dsp:txBody>
      <dsp:txXfrm>
        <a:off x="1769364" y="807174"/>
        <a:ext cx="6460236" cy="733794"/>
      </dsp:txXfrm>
    </dsp:sp>
    <dsp:sp modelId="{1441C06B-FD5D-4B2A-B9E4-D65E37C7FBC2}">
      <dsp:nvSpPr>
        <dsp:cNvPr id="0" name=""/>
        <dsp:cNvSpPr/>
      </dsp:nvSpPr>
      <dsp:spPr>
        <a:xfrm>
          <a:off x="1645920" y="1540968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B0C225-71EC-4786-A682-46ACBF988875}">
      <dsp:nvSpPr>
        <dsp:cNvPr id="0" name=""/>
        <dsp:cNvSpPr/>
      </dsp:nvSpPr>
      <dsp:spPr>
        <a:xfrm>
          <a:off x="1769364" y="1577658"/>
          <a:ext cx="6460236" cy="73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nube (</a:t>
          </a:r>
          <a:r>
            <a:rPr lang="es-ES" sz="2500" kern="1200" dirty="0" err="1" smtClean="0"/>
            <a:t>Dropbox</a:t>
          </a:r>
          <a:r>
            <a:rPr lang="es-ES" sz="2500" kern="1200" dirty="0" smtClean="0"/>
            <a:t>, Google Drive, </a:t>
          </a:r>
          <a:r>
            <a:rPr lang="es-ES" sz="2500" kern="1200" dirty="0" err="1" smtClean="0"/>
            <a:t>etc</a:t>
          </a:r>
          <a:r>
            <a:rPr lang="es-ES" sz="2500" kern="1200" dirty="0" smtClean="0"/>
            <a:t>)</a:t>
          </a:r>
        </a:p>
      </dsp:txBody>
      <dsp:txXfrm>
        <a:off x="1769364" y="1577658"/>
        <a:ext cx="6460236" cy="733794"/>
      </dsp:txXfrm>
    </dsp:sp>
    <dsp:sp modelId="{832A6A78-78E1-4701-AB15-9151EC8FD8A6}">
      <dsp:nvSpPr>
        <dsp:cNvPr id="0" name=""/>
        <dsp:cNvSpPr/>
      </dsp:nvSpPr>
      <dsp:spPr>
        <a:xfrm>
          <a:off x="1645920" y="231145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386E39-0EA4-4CB1-8355-E73BB894C8EA}">
      <dsp:nvSpPr>
        <dsp:cNvPr id="0" name=""/>
        <dsp:cNvSpPr/>
      </dsp:nvSpPr>
      <dsp:spPr>
        <a:xfrm>
          <a:off x="1769364" y="2348142"/>
          <a:ext cx="6460236" cy="73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smtClean="0"/>
            <a:t>sistemas informáticos de gestión documental </a:t>
          </a:r>
          <a:endParaRPr lang="es-ES" sz="2500" kern="1200" dirty="0" smtClean="0"/>
        </a:p>
      </dsp:txBody>
      <dsp:txXfrm>
        <a:off x="1769364" y="2348142"/>
        <a:ext cx="6460236" cy="733794"/>
      </dsp:txXfrm>
    </dsp:sp>
    <dsp:sp modelId="{0D25EC4C-65CB-45F1-9751-C0248D4491B6}">
      <dsp:nvSpPr>
        <dsp:cNvPr id="0" name=""/>
        <dsp:cNvSpPr/>
      </dsp:nvSpPr>
      <dsp:spPr>
        <a:xfrm>
          <a:off x="1645920" y="3081937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12C45-6D8F-4AE8-B2AB-17BD793A198C}">
      <dsp:nvSpPr>
        <dsp:cNvPr id="0" name=""/>
        <dsp:cNvSpPr/>
      </dsp:nvSpPr>
      <dsp:spPr>
        <a:xfrm>
          <a:off x="1769364" y="3118627"/>
          <a:ext cx="6460236" cy="73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distribución de versiones en papel</a:t>
          </a:r>
          <a:endParaRPr lang="es-ES" sz="2500" kern="1200" dirty="0"/>
        </a:p>
      </dsp:txBody>
      <dsp:txXfrm>
        <a:off x="1769364" y="3118627"/>
        <a:ext cx="6460236" cy="733794"/>
      </dsp:txXfrm>
    </dsp:sp>
    <dsp:sp modelId="{651EB829-4749-4FA9-891F-6D712211047C}">
      <dsp:nvSpPr>
        <dsp:cNvPr id="0" name=""/>
        <dsp:cNvSpPr/>
      </dsp:nvSpPr>
      <dsp:spPr>
        <a:xfrm>
          <a:off x="1645920" y="385242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B736A-3868-424E-99A4-2E1D26C963C7}">
      <dsp:nvSpPr>
        <dsp:cNvPr id="0" name=""/>
        <dsp:cNvSpPr/>
      </dsp:nvSpPr>
      <dsp:spPr>
        <a:xfrm rot="10800000">
          <a:off x="1762905" y="125"/>
          <a:ext cx="6081435" cy="92445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661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600" kern="1200" dirty="0" smtClean="0"/>
            <a:t>distribución, acceso, recuperación y uso</a:t>
          </a:r>
          <a:endParaRPr lang="es-ES" sz="2600" kern="1200" dirty="0"/>
        </a:p>
      </dsp:txBody>
      <dsp:txXfrm rot="10800000">
        <a:off x="1994020" y="125"/>
        <a:ext cx="5850320" cy="924459"/>
      </dsp:txXfrm>
    </dsp:sp>
    <dsp:sp modelId="{9A63C22A-8487-49F7-9A96-15DFB1517F4D}">
      <dsp:nvSpPr>
        <dsp:cNvPr id="0" name=""/>
        <dsp:cNvSpPr/>
      </dsp:nvSpPr>
      <dsp:spPr>
        <a:xfrm>
          <a:off x="1300675" y="125"/>
          <a:ext cx="924459" cy="924459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3E442-3F23-4E7D-AAE9-7742C5B8E55F}">
      <dsp:nvSpPr>
        <dsp:cNvPr id="0" name=""/>
        <dsp:cNvSpPr/>
      </dsp:nvSpPr>
      <dsp:spPr>
        <a:xfrm rot="10800000">
          <a:off x="1762905" y="1200542"/>
          <a:ext cx="6081435" cy="924459"/>
        </a:xfrm>
        <a:prstGeom prst="homePlate">
          <a:avLst/>
        </a:prstGeom>
        <a:gradFill rotWithShape="0">
          <a:gsLst>
            <a:gs pos="0">
              <a:schemeClr val="accent3">
                <a:hueOff val="3874869"/>
                <a:satOff val="-12382"/>
                <a:lumOff val="-3137"/>
                <a:alphaOff val="0"/>
                <a:shade val="15000"/>
                <a:satMod val="180000"/>
              </a:schemeClr>
            </a:gs>
            <a:gs pos="50000">
              <a:schemeClr val="accent3">
                <a:hueOff val="3874869"/>
                <a:satOff val="-12382"/>
                <a:lumOff val="-3137"/>
                <a:alphaOff val="0"/>
                <a:shade val="45000"/>
                <a:satMod val="170000"/>
              </a:schemeClr>
            </a:gs>
            <a:gs pos="70000">
              <a:schemeClr val="accent3">
                <a:hueOff val="3874869"/>
                <a:satOff val="-12382"/>
                <a:lumOff val="-31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3874869"/>
                <a:satOff val="-12382"/>
                <a:lumOff val="-31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661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600" kern="1200" dirty="0" smtClean="0">
              <a:solidFill>
                <a:schemeClr val="tx1"/>
              </a:solidFill>
            </a:rPr>
            <a:t>almacenamiento y preservación</a:t>
          </a:r>
        </a:p>
      </dsp:txBody>
      <dsp:txXfrm rot="10800000">
        <a:off x="1994020" y="1200542"/>
        <a:ext cx="5850320" cy="924459"/>
      </dsp:txXfrm>
    </dsp:sp>
    <dsp:sp modelId="{8594CC33-4370-483E-955A-9BF05A320C05}">
      <dsp:nvSpPr>
        <dsp:cNvPr id="0" name=""/>
        <dsp:cNvSpPr/>
      </dsp:nvSpPr>
      <dsp:spPr>
        <a:xfrm>
          <a:off x="1300675" y="1200542"/>
          <a:ext cx="924459" cy="924459"/>
        </a:xfrm>
        <a:prstGeom prst="ellipse">
          <a:avLst/>
        </a:prstGeom>
        <a:solidFill>
          <a:schemeClr val="accent3">
            <a:tint val="50000"/>
            <a:hueOff val="4243327"/>
            <a:satOff val="-17719"/>
            <a:lumOff val="-191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6DCA0-7547-4B58-8C95-72FE7126ADE4}">
      <dsp:nvSpPr>
        <dsp:cNvPr id="0" name=""/>
        <dsp:cNvSpPr/>
      </dsp:nvSpPr>
      <dsp:spPr>
        <a:xfrm rot="10800000">
          <a:off x="1762905" y="2400960"/>
          <a:ext cx="6081435" cy="924459"/>
        </a:xfrm>
        <a:prstGeom prst="homePlate">
          <a:avLst/>
        </a:prstGeom>
        <a:gradFill rotWithShape="0">
          <a:gsLst>
            <a:gs pos="0">
              <a:schemeClr val="accent3">
                <a:hueOff val="7749738"/>
                <a:satOff val="-24763"/>
                <a:lumOff val="-6275"/>
                <a:alphaOff val="0"/>
                <a:shade val="15000"/>
                <a:satMod val="180000"/>
              </a:schemeClr>
            </a:gs>
            <a:gs pos="50000">
              <a:schemeClr val="accent3">
                <a:hueOff val="7749738"/>
                <a:satOff val="-24763"/>
                <a:lumOff val="-6275"/>
                <a:alphaOff val="0"/>
                <a:shade val="45000"/>
                <a:satMod val="170000"/>
              </a:schemeClr>
            </a:gs>
            <a:gs pos="70000">
              <a:schemeClr val="accent3">
                <a:hueOff val="7749738"/>
                <a:satOff val="-24763"/>
                <a:lumOff val="-6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7749738"/>
                <a:satOff val="-24763"/>
                <a:lumOff val="-6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661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600" kern="1200" dirty="0" smtClean="0"/>
            <a:t>control de cambios (de versión)</a:t>
          </a:r>
        </a:p>
      </dsp:txBody>
      <dsp:txXfrm rot="10800000">
        <a:off x="1994020" y="2400960"/>
        <a:ext cx="5850320" cy="924459"/>
      </dsp:txXfrm>
    </dsp:sp>
    <dsp:sp modelId="{A3AE1317-BF9D-4254-9287-AEBB8F27D295}">
      <dsp:nvSpPr>
        <dsp:cNvPr id="0" name=""/>
        <dsp:cNvSpPr/>
      </dsp:nvSpPr>
      <dsp:spPr>
        <a:xfrm>
          <a:off x="1300675" y="2400960"/>
          <a:ext cx="924459" cy="924459"/>
        </a:xfrm>
        <a:prstGeom prst="ellipse">
          <a:avLst/>
        </a:prstGeom>
        <a:solidFill>
          <a:schemeClr val="accent3">
            <a:tint val="50000"/>
            <a:hueOff val="8486655"/>
            <a:satOff val="-35438"/>
            <a:lumOff val="-383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3B0E3-EB12-4D85-B20A-FFC130293F9A}">
      <dsp:nvSpPr>
        <dsp:cNvPr id="0" name=""/>
        <dsp:cNvSpPr/>
      </dsp:nvSpPr>
      <dsp:spPr>
        <a:xfrm rot="10800000">
          <a:off x="1762905" y="3601377"/>
          <a:ext cx="6081435" cy="924459"/>
        </a:xfrm>
        <a:prstGeom prst="homePlate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661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600" kern="1200" dirty="0" smtClean="0"/>
            <a:t>conservación (tiempo de retención) y disposición final</a:t>
          </a:r>
        </a:p>
      </dsp:txBody>
      <dsp:txXfrm rot="10800000">
        <a:off x="1994020" y="3601377"/>
        <a:ext cx="5850320" cy="924459"/>
      </dsp:txXfrm>
    </dsp:sp>
    <dsp:sp modelId="{D2ABFA24-7CBF-4682-BA6E-84836DE274B8}">
      <dsp:nvSpPr>
        <dsp:cNvPr id="0" name=""/>
        <dsp:cNvSpPr/>
      </dsp:nvSpPr>
      <dsp:spPr>
        <a:xfrm>
          <a:off x="1300675" y="3601377"/>
          <a:ext cx="924459" cy="924459"/>
        </a:xfrm>
        <a:prstGeom prst="ellipse">
          <a:avLst/>
        </a:prstGeom>
        <a:solidFill>
          <a:schemeClr val="accent3">
            <a:tint val="50000"/>
            <a:hueOff val="12729981"/>
            <a:satOff val="-53157"/>
            <a:lumOff val="-575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DBF2A-06C0-42B1-A16D-ACEF2C490FFE}">
      <dsp:nvSpPr>
        <dsp:cNvPr id="0" name=""/>
        <dsp:cNvSpPr/>
      </dsp:nvSpPr>
      <dsp:spPr>
        <a:xfrm>
          <a:off x="460905" y="1046"/>
          <a:ext cx="3479899" cy="20879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b="1" u="sng" kern="1200" dirty="0" smtClean="0"/>
            <a:t>Copias controladas </a:t>
          </a:r>
          <a:r>
            <a:rPr lang="es-UY" sz="2200" kern="1200" dirty="0" smtClean="0"/>
            <a:t>que sean distribuidas en soporte papel o en medios magnéticos.</a:t>
          </a:r>
          <a:endParaRPr lang="es-ES" sz="2200" kern="1200" dirty="0"/>
        </a:p>
      </dsp:txBody>
      <dsp:txXfrm>
        <a:off x="460905" y="1046"/>
        <a:ext cx="3479899" cy="2087939"/>
      </dsp:txXfrm>
    </dsp:sp>
    <dsp:sp modelId="{F6E29F95-DFD4-4F6A-8B6B-DCE193E6AA14}">
      <dsp:nvSpPr>
        <dsp:cNvPr id="0" name=""/>
        <dsp:cNvSpPr/>
      </dsp:nvSpPr>
      <dsp:spPr>
        <a:xfrm>
          <a:off x="4288794" y="1046"/>
          <a:ext cx="3479899" cy="2087939"/>
        </a:xfrm>
        <a:prstGeom prst="rect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dirty="0" smtClean="0">
              <a:solidFill>
                <a:schemeClr val="tx1"/>
              </a:solidFill>
            </a:rPr>
            <a:t>Sistemas de respaldos</a:t>
          </a:r>
        </a:p>
      </dsp:txBody>
      <dsp:txXfrm>
        <a:off x="4288794" y="1046"/>
        <a:ext cx="3479899" cy="2087939"/>
      </dsp:txXfrm>
    </dsp:sp>
    <dsp:sp modelId="{4C5C1690-764D-4B49-8AF4-8F472B0AEF31}">
      <dsp:nvSpPr>
        <dsp:cNvPr id="0" name=""/>
        <dsp:cNvSpPr/>
      </dsp:nvSpPr>
      <dsp:spPr>
        <a:xfrm>
          <a:off x="2374850" y="2436975"/>
          <a:ext cx="3479899" cy="2087939"/>
        </a:xfrm>
        <a:prstGeom prst="rect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200" kern="1200" smtClean="0"/>
            <a:t>Información </a:t>
          </a:r>
          <a:r>
            <a:rPr lang="es-UY" sz="2200" kern="1200" dirty="0" smtClean="0"/>
            <a:t>documentada de </a:t>
          </a:r>
          <a:r>
            <a:rPr lang="es-UY" sz="2200" b="1" u="sng" kern="1200" dirty="0" smtClean="0"/>
            <a:t>origen externo</a:t>
          </a:r>
          <a:r>
            <a:rPr lang="es-UY" sz="2200" kern="1200" dirty="0" smtClean="0"/>
            <a:t>: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smtClean="0"/>
            <a:t>normas legales y reglamentarias, </a:t>
          </a:r>
          <a:endParaRPr lang="es-ES" sz="1700" kern="1200" dirty="0" smtClean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smtClean="0"/>
            <a:t>protocolos documentados por clientes o proveedores</a:t>
          </a:r>
          <a:r>
            <a:rPr lang="es-UY" sz="1700" kern="1200" smtClean="0"/>
            <a:t>. </a:t>
          </a:r>
          <a:endParaRPr lang="es-UY" sz="1700" kern="1200" dirty="0" smtClean="0"/>
        </a:p>
      </dsp:txBody>
      <dsp:txXfrm>
        <a:off x="2374850" y="2436975"/>
        <a:ext cx="3479899" cy="2087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427EE0-8D3A-4F45-9259-D0EF778BE4C5}" type="datetimeFigureOut">
              <a:rPr lang="es-ES"/>
              <a:pPr>
                <a:defRPr/>
              </a:pPr>
              <a:t>21/03/2021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CAA164-926C-448F-8677-3CFCE9F206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32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ECB5FC1-E0AB-4D70-8207-53EFF80FCE24}" type="datetimeFigureOut">
              <a:rPr lang="es-ES"/>
              <a:pPr>
                <a:defRPr/>
              </a:pPr>
              <a:t>21/03/2021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CD4BF8A-4298-41DD-8169-A61BEEF24F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71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02C37E-1647-4457-8A39-884B3BDB47DA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6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58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9902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64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87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07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561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873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9040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71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76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87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51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0.png"/><Relationship Id="rId4" Type="http://schemas.openxmlformats.org/officeDocument/2006/relationships/diagramData" Target="../diagrams/data8.xml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image" Target="../media/image12.jp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10.png"/><Relationship Id="rId5" Type="http://schemas.openxmlformats.org/officeDocument/2006/relationships/diagramData" Target="../diagrams/data3.xml"/><Relationship Id="rId10" Type="http://schemas.openxmlformats.org/officeDocument/2006/relationships/image" Target="../media/image15.emf"/><Relationship Id="rId4" Type="http://schemas.openxmlformats.org/officeDocument/2006/relationships/image" Target="../media/image14.gif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685800" y="4460875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CALIDAD</a:t>
            </a:r>
            <a:endParaRPr lang="es-ES" dirty="0" smtClean="0">
              <a:solidFill>
                <a:srgbClr val="2B4A76"/>
              </a:solidFill>
            </a:endParaRP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92275" y="1700213"/>
            <a:ext cx="66960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4400" b="1">
                <a:solidFill>
                  <a:srgbClr val="003399"/>
                </a:solidFill>
                <a:latin typeface="Constantia" pitchFamily="18" charset="0"/>
              </a:rPr>
              <a:t>Las Normas ISO 9001:2015 – Requisitos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3600" b="1">
                <a:solidFill>
                  <a:srgbClr val="003399"/>
                </a:solidFill>
                <a:latin typeface="Constantia" pitchFamily="18" charset="0"/>
              </a:rPr>
              <a:t>Cap. 7 Apoyo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454818" y="3356992"/>
            <a:ext cx="8229600" cy="216024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109537" indent="0">
              <a:spcAft>
                <a:spcPts val="600"/>
              </a:spcAft>
              <a:buNone/>
            </a:pPr>
            <a:r>
              <a:rPr lang="es-ES" sz="2400" b="1" u="sng" dirty="0" smtClean="0"/>
              <a:t>Protección, </a:t>
            </a:r>
            <a:r>
              <a:rPr lang="es-ES" sz="2400" dirty="0" smtClean="0"/>
              <a:t>ya sea por:</a:t>
            </a:r>
          </a:p>
          <a:p>
            <a:pPr marL="742950" lvl="1" indent="-285750">
              <a:spcAft>
                <a:spcPts val="600"/>
              </a:spcAft>
            </a:pPr>
            <a:r>
              <a:rPr lang="es-ES" sz="2000" dirty="0" smtClean="0"/>
              <a:t>sistemas de accesibilidad por contraseñas (en versiones electrónicas)</a:t>
            </a:r>
          </a:p>
          <a:p>
            <a:pPr marL="742950" lvl="1" indent="-285750">
              <a:spcAft>
                <a:spcPts val="600"/>
              </a:spcAft>
            </a:pPr>
            <a:r>
              <a:rPr lang="es-ES" sz="2000" dirty="0" smtClean="0"/>
              <a:t>mediante la prohibición de uso de líquido corrector (en caso de registros en papel).</a:t>
            </a:r>
            <a:endParaRPr lang="es-UY" sz="2000" dirty="0" smtClean="0"/>
          </a:p>
        </p:txBody>
      </p:sp>
      <p:sp>
        <p:nvSpPr>
          <p:cNvPr id="3" name="2 Disco magnético"/>
          <p:cNvSpPr/>
          <p:nvPr/>
        </p:nvSpPr>
        <p:spPr>
          <a:xfrm>
            <a:off x="467544" y="548679"/>
            <a:ext cx="3672408" cy="1968003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S" sz="2000" dirty="0"/>
              <a:t>Información documentada de tipo </a:t>
            </a:r>
            <a:r>
              <a:rPr lang="es-ES" sz="2000" b="1" u="sng" dirty="0"/>
              <a:t>confidencial</a:t>
            </a:r>
            <a:r>
              <a:rPr lang="es-ES" sz="2000" dirty="0"/>
              <a:t>.</a:t>
            </a:r>
            <a:endParaRPr lang="es-419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04"/>
    </mc:Choice>
    <mc:Fallback xmlns="">
      <p:transition spd="slow" advTm="4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383262"/>
              </p:ext>
            </p:extLst>
          </p:nvPr>
        </p:nvGraphicFramePr>
        <p:xfrm>
          <a:off x="-180528" y="908720"/>
          <a:ext cx="9145016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50962"/>
          </a:xfrm>
        </p:spPr>
        <p:txBody>
          <a:bodyPr>
            <a:normAutofit fontScale="90000"/>
          </a:bodyPr>
          <a:lstStyle/>
          <a:p>
            <a:r>
              <a:rPr lang="es-UY" dirty="0">
                <a:effectLst/>
              </a:rPr>
              <a:t>Qué se debe controlar</a:t>
            </a:r>
            <a:endParaRPr lang="es-E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47"/>
    </mc:Choice>
    <mc:Fallback xmlns="">
      <p:transition spd="slow" advTm="5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54325"/>
              </p:ext>
            </p:extLst>
          </p:nvPr>
        </p:nvGraphicFramePr>
        <p:xfrm>
          <a:off x="251520" y="62068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09" y="4005064"/>
            <a:ext cx="2525266" cy="20404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7"/>
    </mc:Choice>
    <mc:Fallback xmlns="">
      <p:transition spd="slow" advTm="4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"/>
    </mc:Choice>
    <mc:Fallback xmlns="">
      <p:transition spd="slow" advTm="29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 bwMode="auto">
          <a:xfrm>
            <a:off x="467544" y="32031"/>
            <a:ext cx="8229600" cy="732673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7.3 </a:t>
            </a:r>
            <a:r>
              <a:rPr lang="es-UY" dirty="0" smtClean="0">
                <a:effectLst/>
              </a:rPr>
              <a:t>Toma de conciencia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959871"/>
              </p:ext>
            </p:extLst>
          </p:nvPr>
        </p:nvGraphicFramePr>
        <p:xfrm>
          <a:off x="251520" y="908720"/>
          <a:ext cx="8712967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4"/>
    </mc:Choice>
    <mc:Fallback xmlns="">
      <p:transition spd="slow" advTm="7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sz="3700" smtClean="0">
                <a:effectLst/>
              </a:rPr>
              <a:t>Aspectos de la toma de conciencia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sz="2000" smtClean="0"/>
              <a:t>Para dar cumplimiento a este requisito se pueden aplicar </a:t>
            </a:r>
            <a:r>
              <a:rPr lang="es-UY" sz="2000" b="1" smtClean="0">
                <a:solidFill>
                  <a:srgbClr val="0000FF"/>
                </a:solidFill>
              </a:rPr>
              <a:t>cuestionarios</a:t>
            </a:r>
            <a:r>
              <a:rPr lang="es-UY" sz="2000" smtClean="0"/>
              <a:t> </a:t>
            </a:r>
            <a:r>
              <a:rPr lang="es-ES" sz="2000" smtClean="0"/>
              <a:t>o recabar evidencia a través de resultados de </a:t>
            </a:r>
            <a:r>
              <a:rPr lang="es-ES" sz="2000" b="1" smtClean="0">
                <a:solidFill>
                  <a:srgbClr val="0000FF"/>
                </a:solidFill>
              </a:rPr>
              <a:t>auditorías internas</a:t>
            </a:r>
            <a:r>
              <a:rPr lang="es-ES" sz="2000" smtClean="0"/>
              <a:t>.</a:t>
            </a:r>
            <a:r>
              <a:rPr lang="es-UY" sz="2000" smtClean="0"/>
              <a:t/>
            </a:r>
            <a:br>
              <a:rPr lang="es-UY" sz="2000" smtClean="0"/>
            </a:br>
            <a:endParaRPr lang="es-UY" sz="2000" smtClean="0"/>
          </a:p>
          <a:p>
            <a:pPr>
              <a:lnSpc>
                <a:spcPct val="80000"/>
              </a:lnSpc>
            </a:pPr>
            <a:r>
              <a:rPr lang="es-UY" sz="2000" smtClean="0"/>
              <a:t>Comunicación y comprensión de la política de calidad: capítulo 5</a:t>
            </a:r>
          </a:p>
          <a:p>
            <a:pPr>
              <a:lnSpc>
                <a:spcPct val="80000"/>
              </a:lnSpc>
            </a:pPr>
            <a:r>
              <a:rPr lang="es-UY" sz="2000" smtClean="0"/>
              <a:t>Toma de conciencia de la política de calidad: capítulo 7</a:t>
            </a:r>
          </a:p>
          <a:p>
            <a:pPr>
              <a:lnSpc>
                <a:spcPct val="80000"/>
              </a:lnSpc>
            </a:pPr>
            <a:endParaRPr lang="es-UY" sz="2000" smtClean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73016"/>
            <a:ext cx="5581650" cy="24193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0"/>
    </mc:Choice>
    <mc:Fallback xmlns="">
      <p:transition spd="slow" advTm="4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550962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7.4 </a:t>
            </a:r>
            <a:r>
              <a:rPr lang="es-UY" dirty="0" smtClean="0">
                <a:effectLst/>
              </a:rPr>
              <a:t>Comunicación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6632"/>
            <a:ext cx="1719634" cy="1719634"/>
          </a:xfrm>
          <a:prstGeom prst="rect">
            <a:avLst/>
          </a:prstGeom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848286251"/>
              </p:ext>
            </p:extLst>
          </p:nvPr>
        </p:nvGraphicFramePr>
        <p:xfrm>
          <a:off x="1572211" y="1124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Llamada de flecha hacia arriba"/>
          <p:cNvSpPr/>
          <p:nvPr/>
        </p:nvSpPr>
        <p:spPr>
          <a:xfrm>
            <a:off x="1835696" y="5301208"/>
            <a:ext cx="5688632" cy="648072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UY" dirty="0" smtClean="0"/>
              <a:t>A clientes y partes interesadas</a:t>
            </a:r>
            <a:endParaRPr lang="es-UY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8"/>
    </mc:Choice>
    <mc:Fallback xmlns="">
      <p:transition spd="slow" advTm="3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911002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sz="3700" dirty="0" smtClean="0">
                <a:effectLst/>
              </a:rPr>
              <a:t>El alcance de las comunicaciones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68313" y="1052736"/>
            <a:ext cx="8229600" cy="495753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UY" sz="2400" dirty="0" smtClean="0"/>
              <a:t>Herramienta de implementación:</a:t>
            </a:r>
          </a:p>
          <a:p>
            <a:pPr marL="742950" lvl="1" indent="-285750">
              <a:spcAft>
                <a:spcPts val="600"/>
              </a:spcAft>
            </a:pPr>
            <a:r>
              <a:rPr lang="es-UY" sz="2000" dirty="0" smtClean="0"/>
              <a:t>matriz de comunicaciones</a:t>
            </a:r>
          </a:p>
          <a:p>
            <a:pPr marL="742950" lvl="1" indent="-285750">
              <a:spcAft>
                <a:spcPts val="600"/>
              </a:spcAft>
            </a:pPr>
            <a:r>
              <a:rPr lang="es-UY" sz="2000" dirty="0" smtClean="0"/>
              <a:t>evidencia del cumplimiento del plan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" y="2708920"/>
            <a:ext cx="890428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2"/>
    </mc:Choice>
    <mc:Fallback xmlns="">
      <p:transition spd="slow" advTm="32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864394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7.5 </a:t>
            </a:r>
            <a:r>
              <a:rPr lang="es-UY" dirty="0" smtClean="0">
                <a:effectLst/>
              </a:rPr>
              <a:t>Información documentada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3526038" y="5517232"/>
            <a:ext cx="5256584" cy="5040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09537" indent="0">
              <a:buNone/>
            </a:pPr>
            <a:r>
              <a:rPr lang="es-UY" sz="2400" dirty="0" smtClean="0"/>
              <a:t>Manual de Calidad: no obligatorio.</a:t>
            </a:r>
          </a:p>
          <a:p>
            <a:pPr marL="392113" lvl="1" indent="0">
              <a:buNone/>
            </a:pPr>
            <a:endParaRPr lang="es-UY" sz="1400" dirty="0" smtClean="0"/>
          </a:p>
          <a:p>
            <a:pPr marL="392113" lvl="1" indent="0">
              <a:buNone/>
            </a:pPr>
            <a:endParaRPr lang="es-UY" sz="1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22" y="47782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53768680"/>
              </p:ext>
            </p:extLst>
          </p:nvPr>
        </p:nvGraphicFramePr>
        <p:xfrm>
          <a:off x="179512" y="1059515"/>
          <a:ext cx="403244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23528" y="3419127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400" i="1" dirty="0" smtClean="0"/>
              <a:t>Definición ISO 9000:2015</a:t>
            </a:r>
            <a:endParaRPr lang="es-UY" sz="1400" i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42449"/>
            <a:ext cx="4703126" cy="403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9"/>
    </mc:Choice>
    <mc:Fallback xmlns="">
      <p:transition spd="slow" advTm="8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Rectangl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6632"/>
            <a:ext cx="82296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830540945"/>
              </p:ext>
            </p:extLst>
          </p:nvPr>
        </p:nvGraphicFramePr>
        <p:xfrm>
          <a:off x="683568" y="1124744"/>
          <a:ext cx="748883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3"/>
    </mc:Choice>
    <mc:Fallback xmlns="">
      <p:transition spd="slow" advTm="3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xfrm>
            <a:off x="467544" y="44624"/>
            <a:ext cx="8229600" cy="838994"/>
          </a:xfrm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x-none" dirty="0" smtClean="0">
                <a:effectLst/>
              </a:rPr>
              <a:t>7.5.2 </a:t>
            </a:r>
            <a:r>
              <a:rPr lang="es-UY" dirty="0" smtClean="0">
                <a:effectLst/>
              </a:rPr>
              <a:t>Creación y actualización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5184575" cy="3888432"/>
          </a:xfrm>
        </p:spPr>
        <p:txBody>
          <a:bodyPr/>
          <a:lstStyle/>
          <a:p>
            <a:pPr marL="109537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s-UY" sz="2400" dirty="0" smtClean="0"/>
              <a:t>Aspectos formales: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</a:pPr>
            <a:r>
              <a:rPr lang="es-UY" sz="2000" dirty="0" smtClean="0"/>
              <a:t>cómo se </a:t>
            </a:r>
            <a:r>
              <a:rPr lang="es-UY" sz="2000" u="sng" dirty="0" smtClean="0"/>
              <a:t>identifican</a:t>
            </a:r>
            <a:r>
              <a:rPr lang="es-UY" sz="2000" dirty="0" smtClean="0"/>
              <a:t>:</a:t>
            </a:r>
          </a:p>
          <a:p>
            <a:pPr marL="1143000" lvl="2">
              <a:lnSpc>
                <a:spcPct val="90000"/>
              </a:lnSpc>
              <a:spcAft>
                <a:spcPts val="1200"/>
              </a:spcAft>
            </a:pPr>
            <a:r>
              <a:rPr lang="es-UY" sz="1800" dirty="0" smtClean="0"/>
              <a:t>título</a:t>
            </a:r>
            <a:r>
              <a:rPr lang="es-ES" sz="1800" dirty="0" smtClean="0"/>
              <a:t> del documento</a:t>
            </a:r>
            <a:r>
              <a:rPr lang="es-UY" sz="1800" dirty="0" smtClean="0"/>
              <a:t>,</a:t>
            </a:r>
          </a:p>
          <a:p>
            <a:pPr marL="1143000" lvl="2">
              <a:lnSpc>
                <a:spcPct val="90000"/>
              </a:lnSpc>
              <a:spcAft>
                <a:spcPts val="1200"/>
              </a:spcAft>
            </a:pPr>
            <a:r>
              <a:rPr lang="es-UY" sz="1800" dirty="0" smtClean="0"/>
              <a:t>fecha</a:t>
            </a:r>
            <a:r>
              <a:rPr lang="es-ES" sz="1800" dirty="0" smtClean="0"/>
              <a:t> de entrada en vigencia</a:t>
            </a:r>
            <a:r>
              <a:rPr lang="es-UY" sz="1800" dirty="0" smtClean="0"/>
              <a:t>,</a:t>
            </a:r>
          </a:p>
          <a:p>
            <a:pPr marL="1143000" lvl="2">
              <a:lnSpc>
                <a:spcPct val="90000"/>
              </a:lnSpc>
              <a:spcAft>
                <a:spcPts val="1200"/>
              </a:spcAft>
            </a:pPr>
            <a:r>
              <a:rPr lang="es-UY" sz="1800" dirty="0" smtClean="0"/>
              <a:t>número </a:t>
            </a:r>
            <a:r>
              <a:rPr lang="es-ES" sz="1800" dirty="0" smtClean="0"/>
              <a:t>o código </a:t>
            </a:r>
            <a:r>
              <a:rPr lang="es-UY" sz="1800" dirty="0" smtClean="0"/>
              <a:t>de referencia, 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</a:pPr>
            <a:r>
              <a:rPr lang="es-UY" sz="2000" dirty="0" smtClean="0"/>
              <a:t>qué </a:t>
            </a:r>
            <a:r>
              <a:rPr lang="es-UY" sz="2000" u="sng" dirty="0" smtClean="0"/>
              <a:t>formato o plantillas</a:t>
            </a:r>
            <a:r>
              <a:rPr lang="es-UY" sz="2000" dirty="0" smtClean="0"/>
              <a:t> utilizar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</a:pPr>
            <a:r>
              <a:rPr lang="es-UY" sz="2000" dirty="0" smtClean="0"/>
              <a:t>los medios de soporte (por ejemplo, papel, electrónico), 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</a:pPr>
            <a:r>
              <a:rPr lang="es-UY" sz="2000" dirty="0" smtClean="0"/>
              <a:t>el ciclo de aprobación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UY" sz="2400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6803326"/>
              </p:ext>
            </p:extLst>
          </p:nvPr>
        </p:nvGraphicFramePr>
        <p:xfrm>
          <a:off x="4499992" y="1484784"/>
          <a:ext cx="456016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339752" y="5688048"/>
            <a:ext cx="5852884" cy="3416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UY" dirty="0"/>
              <a:t>Puede haber procedimiento si la organización lo </a:t>
            </a:r>
            <a:r>
              <a:rPr lang="es-UY" dirty="0" smtClean="0"/>
              <a:t>decide</a:t>
            </a:r>
            <a:endParaRPr lang="es-UY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5"/>
    </mc:Choice>
    <mc:Fallback xmlns="">
      <p:transition spd="slow" advTm="83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679989"/>
              </p:ext>
            </p:extLst>
          </p:nvPr>
        </p:nvGraphicFramePr>
        <p:xfrm>
          <a:off x="500063" y="2132856"/>
          <a:ext cx="8229600" cy="389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2558" y="836712"/>
            <a:ext cx="8643937" cy="98301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/>
            <a:r>
              <a:rPr lang="es-ES" sz="3200" u="sng" dirty="0"/>
              <a:t>Acceso</a:t>
            </a:r>
            <a:r>
              <a:rPr lang="es-UY" sz="3200" u="sng" dirty="0"/>
              <a:t> </a:t>
            </a:r>
            <a:r>
              <a:rPr lang="es-UY" sz="3200" dirty="0"/>
              <a:t>fácil y oportuno a la información </a:t>
            </a:r>
            <a:r>
              <a:rPr lang="es-UY" sz="3200" dirty="0" smtClean="0"/>
              <a:t>documentada</a:t>
            </a:r>
            <a:endParaRPr lang="es-ES" sz="3200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0" y="44624"/>
            <a:ext cx="9036495" cy="694978"/>
          </a:xfrm>
          <a:prstGeom prst="rect">
            <a:avLst/>
          </a:prstGeom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Constantia" pitchFamily="18" charset="0"/>
              </a:defRPr>
            </a:lvl9pPr>
            <a:extLst/>
          </a:lstStyle>
          <a:p>
            <a:pPr>
              <a:defRPr/>
            </a:pPr>
            <a:r>
              <a:rPr lang="x-none" sz="3700" smtClean="0">
                <a:effectLst/>
              </a:rPr>
              <a:t>7.5.3 </a:t>
            </a:r>
            <a:r>
              <a:rPr lang="es-UY" sz="3700" smtClean="0">
                <a:effectLst/>
              </a:rPr>
              <a:t>Control de la información documentada</a:t>
            </a:r>
            <a:endParaRPr lang="es-UY" sz="3700" dirty="0" smtClean="0"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64"/>
    </mc:Choice>
    <mc:Fallback xmlns="">
      <p:transition spd="slow" advTm="4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874</TotalTime>
  <Words>392</Words>
  <Application>Microsoft Office PowerPoint</Application>
  <PresentationFormat>Presentación en pantalla (4:3)</PresentationFormat>
  <Paragraphs>80</Paragraphs>
  <Slides>13</Slides>
  <Notes>1</Notes>
  <HiddenSlides>0</HiddenSlides>
  <MMClips>11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Constantia</vt:lpstr>
      <vt:lpstr>Verdana</vt:lpstr>
      <vt:lpstr>Vivaldi</vt:lpstr>
      <vt:lpstr>Wingdings 2</vt:lpstr>
      <vt:lpstr>Wingdings 3</vt:lpstr>
      <vt:lpstr>Concurrencia</vt:lpstr>
      <vt:lpstr>Presentación de PowerPoint</vt:lpstr>
      <vt:lpstr>7.3 Toma de conciencia</vt:lpstr>
      <vt:lpstr>Aspectos de la toma de conciencia</vt:lpstr>
      <vt:lpstr>7.4 Comunicación</vt:lpstr>
      <vt:lpstr>El alcance de las comunicaciones</vt:lpstr>
      <vt:lpstr>7.5 Información documentada</vt:lpstr>
      <vt:lpstr>Presentación de PowerPoint</vt:lpstr>
      <vt:lpstr>7.5.2 Creación y actualización</vt:lpstr>
      <vt:lpstr>Acceso fácil y oportuno a la información documentada</vt:lpstr>
      <vt:lpstr>Presentación de PowerPoint</vt:lpstr>
      <vt:lpstr>Qué se debe controlar</vt:lpstr>
      <vt:lpstr>Presentación de PowerPoint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123</cp:revision>
  <dcterms:created xsi:type="dcterms:W3CDTF">2009-08-04T14:11:33Z</dcterms:created>
  <dcterms:modified xsi:type="dcterms:W3CDTF">2021-03-21T21:15:57Z</dcterms:modified>
</cp:coreProperties>
</file>