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0" r:id="rId3"/>
    <p:sldId id="346" r:id="rId4"/>
    <p:sldId id="347" r:id="rId5"/>
    <p:sldId id="373" r:id="rId6"/>
    <p:sldId id="350" r:id="rId7"/>
    <p:sldId id="374" r:id="rId8"/>
    <p:sldId id="375" r:id="rId9"/>
    <p:sldId id="353" r:id="rId10"/>
    <p:sldId id="381" r:id="rId11"/>
    <p:sldId id="355" r:id="rId12"/>
    <p:sldId id="356" r:id="rId13"/>
    <p:sldId id="357" r:id="rId14"/>
    <p:sldId id="358" r:id="rId15"/>
    <p:sldId id="359" r:id="rId16"/>
    <p:sldId id="382" r:id="rId1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003399"/>
    <a:srgbClr val="0099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587" autoAdjust="0"/>
    <p:restoredTop sz="86427" autoAdjust="0"/>
  </p:normalViewPr>
  <p:slideViewPr>
    <p:cSldViewPr>
      <p:cViewPr varScale="1">
        <p:scale>
          <a:sx n="100" d="100"/>
          <a:sy n="100" d="100"/>
        </p:scale>
        <p:origin x="8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image" Target="../media/image13.jpeg"/><Relationship Id="rId4" Type="http://schemas.openxmlformats.org/officeDocument/2006/relationships/image" Target="../media/image16.gif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image" Target="../media/image13.jpeg"/><Relationship Id="rId4" Type="http://schemas.openxmlformats.org/officeDocument/2006/relationships/image" Target="../media/image16.gif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A63B8E-D253-4379-B63A-70A1D9C3946E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UY"/>
        </a:p>
      </dgm:t>
    </dgm:pt>
    <dgm:pt modelId="{EFD0B3D6-709F-49B7-B481-2114597D727D}">
      <dgm:prSet phldrT="[Texto]"/>
      <dgm:spPr/>
      <dgm:t>
        <a:bodyPr/>
        <a:lstStyle/>
        <a:p>
          <a:r>
            <a:rPr lang="es-ES" altLang="zh-CN" b="1" smtClean="0">
              <a:ea typeface="宋体" pitchFamily="2" charset="-122"/>
            </a:rPr>
            <a:t>7.1 Recursos</a:t>
          </a:r>
          <a:endParaRPr lang="es-UY"/>
        </a:p>
      </dgm:t>
    </dgm:pt>
    <dgm:pt modelId="{DE04572D-6DF5-485B-B311-10BCEB554A81}" type="parTrans" cxnId="{636C171B-CFA5-43A3-97B0-840B9FAEF131}">
      <dgm:prSet/>
      <dgm:spPr/>
      <dgm:t>
        <a:bodyPr/>
        <a:lstStyle/>
        <a:p>
          <a:endParaRPr lang="es-UY"/>
        </a:p>
      </dgm:t>
    </dgm:pt>
    <dgm:pt modelId="{BD2C97ED-6AFD-49F2-BA2F-B326440CA705}" type="sibTrans" cxnId="{636C171B-CFA5-43A3-97B0-840B9FAEF131}">
      <dgm:prSet/>
      <dgm:spPr/>
      <dgm:t>
        <a:bodyPr/>
        <a:lstStyle/>
        <a:p>
          <a:endParaRPr lang="es-UY"/>
        </a:p>
      </dgm:t>
    </dgm:pt>
    <dgm:pt modelId="{E5E1BE1C-17B6-4053-8471-7133E6EF3B3C}">
      <dgm:prSet/>
      <dgm:spPr/>
      <dgm:t>
        <a:bodyPr/>
        <a:lstStyle/>
        <a:p>
          <a:r>
            <a:rPr lang="es-ES" altLang="zh-CN" b="1" dirty="0" smtClean="0">
              <a:solidFill>
                <a:schemeClr val="tx1"/>
              </a:solidFill>
              <a:ea typeface="宋体" pitchFamily="2" charset="-122"/>
            </a:rPr>
            <a:t>7.2 Competencia</a:t>
          </a:r>
        </a:p>
      </dgm:t>
    </dgm:pt>
    <dgm:pt modelId="{B32ABD15-ED95-438E-B9F0-9FD1C3668470}" type="parTrans" cxnId="{E3668028-0721-4FBA-B483-3F5B7E5A78FE}">
      <dgm:prSet/>
      <dgm:spPr/>
      <dgm:t>
        <a:bodyPr/>
        <a:lstStyle/>
        <a:p>
          <a:endParaRPr lang="es-UY"/>
        </a:p>
      </dgm:t>
    </dgm:pt>
    <dgm:pt modelId="{ACC51F3E-C401-4C2A-B12B-521E227DC4B4}" type="sibTrans" cxnId="{E3668028-0721-4FBA-B483-3F5B7E5A78FE}">
      <dgm:prSet/>
      <dgm:spPr/>
      <dgm:t>
        <a:bodyPr/>
        <a:lstStyle/>
        <a:p>
          <a:endParaRPr lang="es-UY"/>
        </a:p>
      </dgm:t>
    </dgm:pt>
    <dgm:pt modelId="{A08BAC22-4439-4919-A6E6-A751FD87D388}">
      <dgm:prSet/>
      <dgm:spPr/>
      <dgm:t>
        <a:bodyPr/>
        <a:lstStyle/>
        <a:p>
          <a:r>
            <a:rPr lang="es-ES" altLang="zh-CN" b="1" smtClean="0">
              <a:solidFill>
                <a:schemeClr val="tx1"/>
              </a:solidFill>
              <a:ea typeface="宋体" pitchFamily="2" charset="-122"/>
            </a:rPr>
            <a:t>7.3 Toma de conciencia</a:t>
          </a:r>
          <a:endParaRPr lang="es-ES" altLang="zh-CN" b="1" dirty="0" smtClean="0">
            <a:solidFill>
              <a:schemeClr val="tx1"/>
            </a:solidFill>
            <a:ea typeface="宋体" pitchFamily="2" charset="-122"/>
          </a:endParaRPr>
        </a:p>
      </dgm:t>
    </dgm:pt>
    <dgm:pt modelId="{D8468ED5-E5AC-412E-A4E1-9197F1637B3E}" type="parTrans" cxnId="{FA5EB653-519C-4E30-AD78-671969721A04}">
      <dgm:prSet/>
      <dgm:spPr/>
      <dgm:t>
        <a:bodyPr/>
        <a:lstStyle/>
        <a:p>
          <a:endParaRPr lang="es-UY"/>
        </a:p>
      </dgm:t>
    </dgm:pt>
    <dgm:pt modelId="{C3A6CD1D-F2C8-4794-A40F-99218BCE8DA6}" type="sibTrans" cxnId="{FA5EB653-519C-4E30-AD78-671969721A04}">
      <dgm:prSet/>
      <dgm:spPr/>
      <dgm:t>
        <a:bodyPr/>
        <a:lstStyle/>
        <a:p>
          <a:endParaRPr lang="es-UY"/>
        </a:p>
      </dgm:t>
    </dgm:pt>
    <dgm:pt modelId="{7785A4E3-23E3-4F9B-8E21-706C02904861}">
      <dgm:prSet/>
      <dgm:spPr/>
      <dgm:t>
        <a:bodyPr/>
        <a:lstStyle/>
        <a:p>
          <a:r>
            <a:rPr lang="es-ES" altLang="zh-CN" b="1" smtClean="0">
              <a:ea typeface="宋体" pitchFamily="2" charset="-122"/>
            </a:rPr>
            <a:t>7.4 Comunicación</a:t>
          </a:r>
          <a:endParaRPr lang="es-ES" altLang="zh-CN" b="1" dirty="0" smtClean="0">
            <a:ea typeface="宋体" pitchFamily="2" charset="-122"/>
          </a:endParaRPr>
        </a:p>
      </dgm:t>
    </dgm:pt>
    <dgm:pt modelId="{43A66A1B-57A3-404A-BCD7-B39A1D7E7EE0}" type="parTrans" cxnId="{29C7D716-F9E8-4D37-95BD-929A604FF8AA}">
      <dgm:prSet/>
      <dgm:spPr/>
      <dgm:t>
        <a:bodyPr/>
        <a:lstStyle/>
        <a:p>
          <a:endParaRPr lang="es-UY"/>
        </a:p>
      </dgm:t>
    </dgm:pt>
    <dgm:pt modelId="{3DC31DF8-E5E7-4624-9323-EF27A072A20B}" type="sibTrans" cxnId="{29C7D716-F9E8-4D37-95BD-929A604FF8AA}">
      <dgm:prSet/>
      <dgm:spPr/>
      <dgm:t>
        <a:bodyPr/>
        <a:lstStyle/>
        <a:p>
          <a:endParaRPr lang="es-UY"/>
        </a:p>
      </dgm:t>
    </dgm:pt>
    <dgm:pt modelId="{32504423-C022-4EC5-AEEE-04EB8DA1B679}">
      <dgm:prSet/>
      <dgm:spPr/>
      <dgm:t>
        <a:bodyPr/>
        <a:lstStyle/>
        <a:p>
          <a:r>
            <a:rPr lang="es-ES" altLang="zh-CN" b="1" smtClean="0">
              <a:ea typeface="宋体" pitchFamily="2" charset="-122"/>
            </a:rPr>
            <a:t>7.5 Información documentada</a:t>
          </a:r>
          <a:endParaRPr lang="es-ES" altLang="zh-CN" b="1" dirty="0" smtClean="0">
            <a:ea typeface="宋体" pitchFamily="2" charset="-122"/>
          </a:endParaRPr>
        </a:p>
      </dgm:t>
    </dgm:pt>
    <dgm:pt modelId="{70B15F9B-3993-40FC-BF0C-D06D9D579BC9}" type="parTrans" cxnId="{F5B1BFE5-2FC4-4BDF-95A3-2F48635AE8F0}">
      <dgm:prSet/>
      <dgm:spPr/>
      <dgm:t>
        <a:bodyPr/>
        <a:lstStyle/>
        <a:p>
          <a:endParaRPr lang="es-UY"/>
        </a:p>
      </dgm:t>
    </dgm:pt>
    <dgm:pt modelId="{38868F84-3A9B-4E71-9CBA-55BFD3C80D53}" type="sibTrans" cxnId="{F5B1BFE5-2FC4-4BDF-95A3-2F48635AE8F0}">
      <dgm:prSet/>
      <dgm:spPr/>
      <dgm:t>
        <a:bodyPr/>
        <a:lstStyle/>
        <a:p>
          <a:endParaRPr lang="es-UY"/>
        </a:p>
      </dgm:t>
    </dgm:pt>
    <dgm:pt modelId="{03E3344D-0708-49C6-A691-209D367EE9A4}" type="pres">
      <dgm:prSet presAssocID="{D4A63B8E-D253-4379-B63A-70A1D9C3946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633AEE9-9756-4285-B9A8-920F17E346BE}" type="pres">
      <dgm:prSet presAssocID="{EFD0B3D6-709F-49B7-B481-2114597D727D}" presName="parentLin" presStyleCnt="0"/>
      <dgm:spPr/>
    </dgm:pt>
    <dgm:pt modelId="{BE74E50C-DE3F-49BC-A765-8FAEF2DFEFB6}" type="pres">
      <dgm:prSet presAssocID="{EFD0B3D6-709F-49B7-B481-2114597D727D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93B22A74-76FD-4337-AD5F-0F3BF8147D74}" type="pres">
      <dgm:prSet presAssocID="{EFD0B3D6-709F-49B7-B481-2114597D727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F5465240-E7CE-4760-AE4E-A59CA6FC333C}" type="pres">
      <dgm:prSet presAssocID="{EFD0B3D6-709F-49B7-B481-2114597D727D}" presName="negativeSpace" presStyleCnt="0"/>
      <dgm:spPr/>
    </dgm:pt>
    <dgm:pt modelId="{2F922025-4DB3-48D8-B1B9-2B8DE5EFEFB5}" type="pres">
      <dgm:prSet presAssocID="{EFD0B3D6-709F-49B7-B481-2114597D727D}" presName="childText" presStyleLbl="conFgAcc1" presStyleIdx="0" presStyleCnt="5">
        <dgm:presLayoutVars>
          <dgm:bulletEnabled val="1"/>
        </dgm:presLayoutVars>
      </dgm:prSet>
      <dgm:spPr/>
    </dgm:pt>
    <dgm:pt modelId="{9E29393D-FC06-4DD8-8A3D-64CB3BA693D3}" type="pres">
      <dgm:prSet presAssocID="{BD2C97ED-6AFD-49F2-BA2F-B326440CA705}" presName="spaceBetweenRectangles" presStyleCnt="0"/>
      <dgm:spPr/>
    </dgm:pt>
    <dgm:pt modelId="{6CE5638E-AB2C-4F49-BA36-184F591B4DBC}" type="pres">
      <dgm:prSet presAssocID="{E5E1BE1C-17B6-4053-8471-7133E6EF3B3C}" presName="parentLin" presStyleCnt="0"/>
      <dgm:spPr/>
    </dgm:pt>
    <dgm:pt modelId="{CB946301-1802-4B90-ACB7-629D9949916E}" type="pres">
      <dgm:prSet presAssocID="{E5E1BE1C-17B6-4053-8471-7133E6EF3B3C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418000F7-554B-4263-ABA8-2CDF8BBC09AB}" type="pres">
      <dgm:prSet presAssocID="{E5E1BE1C-17B6-4053-8471-7133E6EF3B3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2286D9-CCC5-4B72-8A36-D52639321DAB}" type="pres">
      <dgm:prSet presAssocID="{E5E1BE1C-17B6-4053-8471-7133E6EF3B3C}" presName="negativeSpace" presStyleCnt="0"/>
      <dgm:spPr/>
    </dgm:pt>
    <dgm:pt modelId="{2F720054-E733-4D21-A6E0-357B1F671B07}" type="pres">
      <dgm:prSet presAssocID="{E5E1BE1C-17B6-4053-8471-7133E6EF3B3C}" presName="childText" presStyleLbl="conFgAcc1" presStyleIdx="1" presStyleCnt="5">
        <dgm:presLayoutVars>
          <dgm:bulletEnabled val="1"/>
        </dgm:presLayoutVars>
      </dgm:prSet>
      <dgm:spPr/>
    </dgm:pt>
    <dgm:pt modelId="{B6E7880B-8045-47F0-9A65-E11207EA9CF1}" type="pres">
      <dgm:prSet presAssocID="{ACC51F3E-C401-4C2A-B12B-521E227DC4B4}" presName="spaceBetweenRectangles" presStyleCnt="0"/>
      <dgm:spPr/>
    </dgm:pt>
    <dgm:pt modelId="{8EE2F2C4-3A72-47A2-BCEA-12F4C9BEA253}" type="pres">
      <dgm:prSet presAssocID="{A08BAC22-4439-4919-A6E6-A751FD87D388}" presName="parentLin" presStyleCnt="0"/>
      <dgm:spPr/>
    </dgm:pt>
    <dgm:pt modelId="{2E8BABA8-1812-4944-AF5F-145F0CF5AA3A}" type="pres">
      <dgm:prSet presAssocID="{A08BAC22-4439-4919-A6E6-A751FD87D388}" presName="parentLeftMargin" presStyleLbl="node1" presStyleIdx="1" presStyleCnt="5"/>
      <dgm:spPr/>
      <dgm:t>
        <a:bodyPr/>
        <a:lstStyle/>
        <a:p>
          <a:endParaRPr lang="es-ES"/>
        </a:p>
      </dgm:t>
    </dgm:pt>
    <dgm:pt modelId="{A2328F96-A283-4029-800D-EA3C83AF6865}" type="pres">
      <dgm:prSet presAssocID="{A08BAC22-4439-4919-A6E6-A751FD87D38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7CB21F-1799-4B83-85B5-E6EC353E78C5}" type="pres">
      <dgm:prSet presAssocID="{A08BAC22-4439-4919-A6E6-A751FD87D388}" presName="negativeSpace" presStyleCnt="0"/>
      <dgm:spPr/>
    </dgm:pt>
    <dgm:pt modelId="{F33118E6-73A4-44B7-A540-34521671745E}" type="pres">
      <dgm:prSet presAssocID="{A08BAC22-4439-4919-A6E6-A751FD87D388}" presName="childText" presStyleLbl="conFgAcc1" presStyleIdx="2" presStyleCnt="5">
        <dgm:presLayoutVars>
          <dgm:bulletEnabled val="1"/>
        </dgm:presLayoutVars>
      </dgm:prSet>
      <dgm:spPr/>
    </dgm:pt>
    <dgm:pt modelId="{8070AB0C-44C7-4012-A4E6-4E55602F18ED}" type="pres">
      <dgm:prSet presAssocID="{C3A6CD1D-F2C8-4794-A40F-99218BCE8DA6}" presName="spaceBetweenRectangles" presStyleCnt="0"/>
      <dgm:spPr/>
    </dgm:pt>
    <dgm:pt modelId="{05357C85-F6BC-45B3-AC6D-64A0A50648F7}" type="pres">
      <dgm:prSet presAssocID="{7785A4E3-23E3-4F9B-8E21-706C02904861}" presName="parentLin" presStyleCnt="0"/>
      <dgm:spPr/>
    </dgm:pt>
    <dgm:pt modelId="{338524F0-D5DA-4455-A915-3FE689E067C6}" type="pres">
      <dgm:prSet presAssocID="{7785A4E3-23E3-4F9B-8E21-706C02904861}" presName="parentLeftMargin" presStyleLbl="node1" presStyleIdx="2" presStyleCnt="5"/>
      <dgm:spPr/>
      <dgm:t>
        <a:bodyPr/>
        <a:lstStyle/>
        <a:p>
          <a:endParaRPr lang="es-ES"/>
        </a:p>
      </dgm:t>
    </dgm:pt>
    <dgm:pt modelId="{6101F647-8DDE-4382-9D4E-E75483391FE5}" type="pres">
      <dgm:prSet presAssocID="{7785A4E3-23E3-4F9B-8E21-706C0290486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E20FC5-AA5D-466A-885E-31893B737040}" type="pres">
      <dgm:prSet presAssocID="{7785A4E3-23E3-4F9B-8E21-706C02904861}" presName="negativeSpace" presStyleCnt="0"/>
      <dgm:spPr/>
    </dgm:pt>
    <dgm:pt modelId="{308FE9F1-118E-46FD-873C-C27B54E7C694}" type="pres">
      <dgm:prSet presAssocID="{7785A4E3-23E3-4F9B-8E21-706C02904861}" presName="childText" presStyleLbl="conFgAcc1" presStyleIdx="3" presStyleCnt="5">
        <dgm:presLayoutVars>
          <dgm:bulletEnabled val="1"/>
        </dgm:presLayoutVars>
      </dgm:prSet>
      <dgm:spPr/>
    </dgm:pt>
    <dgm:pt modelId="{BEE53A48-1065-4163-B8F2-2BC326B5E186}" type="pres">
      <dgm:prSet presAssocID="{3DC31DF8-E5E7-4624-9323-EF27A072A20B}" presName="spaceBetweenRectangles" presStyleCnt="0"/>
      <dgm:spPr/>
    </dgm:pt>
    <dgm:pt modelId="{6ED1EC2C-864F-4BE9-AEE0-BE67A3118DD1}" type="pres">
      <dgm:prSet presAssocID="{32504423-C022-4EC5-AEEE-04EB8DA1B679}" presName="parentLin" presStyleCnt="0"/>
      <dgm:spPr/>
    </dgm:pt>
    <dgm:pt modelId="{D1033B5F-217B-4CFA-8C09-280CBF161627}" type="pres">
      <dgm:prSet presAssocID="{32504423-C022-4EC5-AEEE-04EB8DA1B679}" presName="parentLeftMargin" presStyleLbl="node1" presStyleIdx="3" presStyleCnt="5"/>
      <dgm:spPr/>
      <dgm:t>
        <a:bodyPr/>
        <a:lstStyle/>
        <a:p>
          <a:endParaRPr lang="es-ES"/>
        </a:p>
      </dgm:t>
    </dgm:pt>
    <dgm:pt modelId="{83D981AA-53EF-41B9-8A58-DE005277BBF7}" type="pres">
      <dgm:prSet presAssocID="{32504423-C022-4EC5-AEEE-04EB8DA1B679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FE7694-57F5-4CBC-8E9D-7C17610DF51E}" type="pres">
      <dgm:prSet presAssocID="{32504423-C022-4EC5-AEEE-04EB8DA1B679}" presName="negativeSpace" presStyleCnt="0"/>
      <dgm:spPr/>
    </dgm:pt>
    <dgm:pt modelId="{87D8EA58-53AF-46A5-95AC-E03693AC3488}" type="pres">
      <dgm:prSet presAssocID="{32504423-C022-4EC5-AEEE-04EB8DA1B679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7D05DFE-4E4F-4FB9-AF13-F4032AF4DF49}" type="presOf" srcId="{EFD0B3D6-709F-49B7-B481-2114597D727D}" destId="{BE74E50C-DE3F-49BC-A765-8FAEF2DFEFB6}" srcOrd="0" destOrd="0" presId="urn:microsoft.com/office/officeart/2005/8/layout/list1"/>
    <dgm:cxn modelId="{33D8B6DE-09C7-4078-A332-EF5E61BFF8E1}" type="presOf" srcId="{A08BAC22-4439-4919-A6E6-A751FD87D388}" destId="{A2328F96-A283-4029-800D-EA3C83AF6865}" srcOrd="1" destOrd="0" presId="urn:microsoft.com/office/officeart/2005/8/layout/list1"/>
    <dgm:cxn modelId="{422EE156-88AB-4A6D-82A6-F835539423DC}" type="presOf" srcId="{A08BAC22-4439-4919-A6E6-A751FD87D388}" destId="{2E8BABA8-1812-4944-AF5F-145F0CF5AA3A}" srcOrd="0" destOrd="0" presId="urn:microsoft.com/office/officeart/2005/8/layout/list1"/>
    <dgm:cxn modelId="{E5E08014-B405-4611-9FD6-73D7860088A4}" type="presOf" srcId="{D4A63B8E-D253-4379-B63A-70A1D9C3946E}" destId="{03E3344D-0708-49C6-A691-209D367EE9A4}" srcOrd="0" destOrd="0" presId="urn:microsoft.com/office/officeart/2005/8/layout/list1"/>
    <dgm:cxn modelId="{0BD57CE8-E8D4-44BB-BF75-72233014B511}" type="presOf" srcId="{7785A4E3-23E3-4F9B-8E21-706C02904861}" destId="{338524F0-D5DA-4455-A915-3FE689E067C6}" srcOrd="0" destOrd="0" presId="urn:microsoft.com/office/officeart/2005/8/layout/list1"/>
    <dgm:cxn modelId="{B593B5C0-6CB3-4C77-9CE6-0FF7A8209A08}" type="presOf" srcId="{E5E1BE1C-17B6-4053-8471-7133E6EF3B3C}" destId="{418000F7-554B-4263-ABA8-2CDF8BBC09AB}" srcOrd="1" destOrd="0" presId="urn:microsoft.com/office/officeart/2005/8/layout/list1"/>
    <dgm:cxn modelId="{5874D102-BE72-459C-8F2F-8E60CD043A12}" type="presOf" srcId="{E5E1BE1C-17B6-4053-8471-7133E6EF3B3C}" destId="{CB946301-1802-4B90-ACB7-629D9949916E}" srcOrd="0" destOrd="0" presId="urn:microsoft.com/office/officeart/2005/8/layout/list1"/>
    <dgm:cxn modelId="{29C7D716-F9E8-4D37-95BD-929A604FF8AA}" srcId="{D4A63B8E-D253-4379-B63A-70A1D9C3946E}" destId="{7785A4E3-23E3-4F9B-8E21-706C02904861}" srcOrd="3" destOrd="0" parTransId="{43A66A1B-57A3-404A-BCD7-B39A1D7E7EE0}" sibTransId="{3DC31DF8-E5E7-4624-9323-EF27A072A20B}"/>
    <dgm:cxn modelId="{B8DFCFED-3A22-45DA-BF96-F20B2738E11B}" type="presOf" srcId="{7785A4E3-23E3-4F9B-8E21-706C02904861}" destId="{6101F647-8DDE-4382-9D4E-E75483391FE5}" srcOrd="1" destOrd="0" presId="urn:microsoft.com/office/officeart/2005/8/layout/list1"/>
    <dgm:cxn modelId="{F5B1BFE5-2FC4-4BDF-95A3-2F48635AE8F0}" srcId="{D4A63B8E-D253-4379-B63A-70A1D9C3946E}" destId="{32504423-C022-4EC5-AEEE-04EB8DA1B679}" srcOrd="4" destOrd="0" parTransId="{70B15F9B-3993-40FC-BF0C-D06D9D579BC9}" sibTransId="{38868F84-3A9B-4E71-9CBA-55BFD3C80D53}"/>
    <dgm:cxn modelId="{063A219E-F21C-415E-B697-E99570D9112B}" type="presOf" srcId="{32504423-C022-4EC5-AEEE-04EB8DA1B679}" destId="{83D981AA-53EF-41B9-8A58-DE005277BBF7}" srcOrd="1" destOrd="0" presId="urn:microsoft.com/office/officeart/2005/8/layout/list1"/>
    <dgm:cxn modelId="{FA5EB653-519C-4E30-AD78-671969721A04}" srcId="{D4A63B8E-D253-4379-B63A-70A1D9C3946E}" destId="{A08BAC22-4439-4919-A6E6-A751FD87D388}" srcOrd="2" destOrd="0" parTransId="{D8468ED5-E5AC-412E-A4E1-9197F1637B3E}" sibTransId="{C3A6CD1D-F2C8-4794-A40F-99218BCE8DA6}"/>
    <dgm:cxn modelId="{4C372CFB-AFA1-4D0A-A6D9-FF0B6FA08684}" type="presOf" srcId="{32504423-C022-4EC5-AEEE-04EB8DA1B679}" destId="{D1033B5F-217B-4CFA-8C09-280CBF161627}" srcOrd="0" destOrd="0" presId="urn:microsoft.com/office/officeart/2005/8/layout/list1"/>
    <dgm:cxn modelId="{63F25436-EEA8-4910-8353-ABFB1C7A04B8}" type="presOf" srcId="{EFD0B3D6-709F-49B7-B481-2114597D727D}" destId="{93B22A74-76FD-4337-AD5F-0F3BF8147D74}" srcOrd="1" destOrd="0" presId="urn:microsoft.com/office/officeart/2005/8/layout/list1"/>
    <dgm:cxn modelId="{636C171B-CFA5-43A3-97B0-840B9FAEF131}" srcId="{D4A63B8E-D253-4379-B63A-70A1D9C3946E}" destId="{EFD0B3D6-709F-49B7-B481-2114597D727D}" srcOrd="0" destOrd="0" parTransId="{DE04572D-6DF5-485B-B311-10BCEB554A81}" sibTransId="{BD2C97ED-6AFD-49F2-BA2F-B326440CA705}"/>
    <dgm:cxn modelId="{E3668028-0721-4FBA-B483-3F5B7E5A78FE}" srcId="{D4A63B8E-D253-4379-B63A-70A1D9C3946E}" destId="{E5E1BE1C-17B6-4053-8471-7133E6EF3B3C}" srcOrd="1" destOrd="0" parTransId="{B32ABD15-ED95-438E-B9F0-9FD1C3668470}" sibTransId="{ACC51F3E-C401-4C2A-B12B-521E227DC4B4}"/>
    <dgm:cxn modelId="{5950644D-6D59-4F34-85E2-E25DB7E5E0C8}" type="presParOf" srcId="{03E3344D-0708-49C6-A691-209D367EE9A4}" destId="{E633AEE9-9756-4285-B9A8-920F17E346BE}" srcOrd="0" destOrd="0" presId="urn:microsoft.com/office/officeart/2005/8/layout/list1"/>
    <dgm:cxn modelId="{EE445BB1-0DE4-4A64-862A-43502453CA09}" type="presParOf" srcId="{E633AEE9-9756-4285-B9A8-920F17E346BE}" destId="{BE74E50C-DE3F-49BC-A765-8FAEF2DFEFB6}" srcOrd="0" destOrd="0" presId="urn:microsoft.com/office/officeart/2005/8/layout/list1"/>
    <dgm:cxn modelId="{3B683DA5-653B-4879-AAE8-FF9A1D2082C4}" type="presParOf" srcId="{E633AEE9-9756-4285-B9A8-920F17E346BE}" destId="{93B22A74-76FD-4337-AD5F-0F3BF8147D74}" srcOrd="1" destOrd="0" presId="urn:microsoft.com/office/officeart/2005/8/layout/list1"/>
    <dgm:cxn modelId="{640F4829-91B5-4CD0-95D8-A48F842CC51B}" type="presParOf" srcId="{03E3344D-0708-49C6-A691-209D367EE9A4}" destId="{F5465240-E7CE-4760-AE4E-A59CA6FC333C}" srcOrd="1" destOrd="0" presId="urn:microsoft.com/office/officeart/2005/8/layout/list1"/>
    <dgm:cxn modelId="{0921A6CD-15E8-4320-BAB1-DE66595DE3F9}" type="presParOf" srcId="{03E3344D-0708-49C6-A691-209D367EE9A4}" destId="{2F922025-4DB3-48D8-B1B9-2B8DE5EFEFB5}" srcOrd="2" destOrd="0" presId="urn:microsoft.com/office/officeart/2005/8/layout/list1"/>
    <dgm:cxn modelId="{CA6857F3-B177-4471-9F9A-0F4673178A4B}" type="presParOf" srcId="{03E3344D-0708-49C6-A691-209D367EE9A4}" destId="{9E29393D-FC06-4DD8-8A3D-64CB3BA693D3}" srcOrd="3" destOrd="0" presId="urn:microsoft.com/office/officeart/2005/8/layout/list1"/>
    <dgm:cxn modelId="{18506D59-948C-4B7A-8670-FB5202223C0E}" type="presParOf" srcId="{03E3344D-0708-49C6-A691-209D367EE9A4}" destId="{6CE5638E-AB2C-4F49-BA36-184F591B4DBC}" srcOrd="4" destOrd="0" presId="urn:microsoft.com/office/officeart/2005/8/layout/list1"/>
    <dgm:cxn modelId="{0B547617-DB5B-46CD-BBA7-06BF8707385E}" type="presParOf" srcId="{6CE5638E-AB2C-4F49-BA36-184F591B4DBC}" destId="{CB946301-1802-4B90-ACB7-629D9949916E}" srcOrd="0" destOrd="0" presId="urn:microsoft.com/office/officeart/2005/8/layout/list1"/>
    <dgm:cxn modelId="{65AB7581-95F1-47B4-B7A4-88850E2163E4}" type="presParOf" srcId="{6CE5638E-AB2C-4F49-BA36-184F591B4DBC}" destId="{418000F7-554B-4263-ABA8-2CDF8BBC09AB}" srcOrd="1" destOrd="0" presId="urn:microsoft.com/office/officeart/2005/8/layout/list1"/>
    <dgm:cxn modelId="{67634890-C992-4EAB-9C96-A2DF096A5716}" type="presParOf" srcId="{03E3344D-0708-49C6-A691-209D367EE9A4}" destId="{132286D9-CCC5-4B72-8A36-D52639321DAB}" srcOrd="5" destOrd="0" presId="urn:microsoft.com/office/officeart/2005/8/layout/list1"/>
    <dgm:cxn modelId="{62698B0B-6419-4AFD-8786-0BADE17C4701}" type="presParOf" srcId="{03E3344D-0708-49C6-A691-209D367EE9A4}" destId="{2F720054-E733-4D21-A6E0-357B1F671B07}" srcOrd="6" destOrd="0" presId="urn:microsoft.com/office/officeart/2005/8/layout/list1"/>
    <dgm:cxn modelId="{1009F6E2-57FA-4EE2-BB94-679DE317ACCC}" type="presParOf" srcId="{03E3344D-0708-49C6-A691-209D367EE9A4}" destId="{B6E7880B-8045-47F0-9A65-E11207EA9CF1}" srcOrd="7" destOrd="0" presId="urn:microsoft.com/office/officeart/2005/8/layout/list1"/>
    <dgm:cxn modelId="{FE9FA875-B078-4B35-B262-8565BA46FFEB}" type="presParOf" srcId="{03E3344D-0708-49C6-A691-209D367EE9A4}" destId="{8EE2F2C4-3A72-47A2-BCEA-12F4C9BEA253}" srcOrd="8" destOrd="0" presId="urn:microsoft.com/office/officeart/2005/8/layout/list1"/>
    <dgm:cxn modelId="{D64B42C7-35BB-4EF7-83BB-110251CA8657}" type="presParOf" srcId="{8EE2F2C4-3A72-47A2-BCEA-12F4C9BEA253}" destId="{2E8BABA8-1812-4944-AF5F-145F0CF5AA3A}" srcOrd="0" destOrd="0" presId="urn:microsoft.com/office/officeart/2005/8/layout/list1"/>
    <dgm:cxn modelId="{9C74BCED-F4F1-434D-880D-87D33E19B5FC}" type="presParOf" srcId="{8EE2F2C4-3A72-47A2-BCEA-12F4C9BEA253}" destId="{A2328F96-A283-4029-800D-EA3C83AF6865}" srcOrd="1" destOrd="0" presId="urn:microsoft.com/office/officeart/2005/8/layout/list1"/>
    <dgm:cxn modelId="{D8171B0F-1621-43C3-A0AA-EF12632C6C39}" type="presParOf" srcId="{03E3344D-0708-49C6-A691-209D367EE9A4}" destId="{827CB21F-1799-4B83-85B5-E6EC353E78C5}" srcOrd="9" destOrd="0" presId="urn:microsoft.com/office/officeart/2005/8/layout/list1"/>
    <dgm:cxn modelId="{F93F752D-1415-4623-8550-2164EE07A32F}" type="presParOf" srcId="{03E3344D-0708-49C6-A691-209D367EE9A4}" destId="{F33118E6-73A4-44B7-A540-34521671745E}" srcOrd="10" destOrd="0" presId="urn:microsoft.com/office/officeart/2005/8/layout/list1"/>
    <dgm:cxn modelId="{4786F607-F7A2-4D55-A2B1-3056D08EEC6B}" type="presParOf" srcId="{03E3344D-0708-49C6-A691-209D367EE9A4}" destId="{8070AB0C-44C7-4012-A4E6-4E55602F18ED}" srcOrd="11" destOrd="0" presId="urn:microsoft.com/office/officeart/2005/8/layout/list1"/>
    <dgm:cxn modelId="{B0B64B97-30CD-4525-B130-0B3C3A681CB2}" type="presParOf" srcId="{03E3344D-0708-49C6-A691-209D367EE9A4}" destId="{05357C85-F6BC-45B3-AC6D-64A0A50648F7}" srcOrd="12" destOrd="0" presId="urn:microsoft.com/office/officeart/2005/8/layout/list1"/>
    <dgm:cxn modelId="{02DF1A75-FF20-48FE-ACE2-88810B0E3BB5}" type="presParOf" srcId="{05357C85-F6BC-45B3-AC6D-64A0A50648F7}" destId="{338524F0-D5DA-4455-A915-3FE689E067C6}" srcOrd="0" destOrd="0" presId="urn:microsoft.com/office/officeart/2005/8/layout/list1"/>
    <dgm:cxn modelId="{ECEFE7CD-FDF7-475E-8E31-1798DB5D781F}" type="presParOf" srcId="{05357C85-F6BC-45B3-AC6D-64A0A50648F7}" destId="{6101F647-8DDE-4382-9D4E-E75483391FE5}" srcOrd="1" destOrd="0" presId="urn:microsoft.com/office/officeart/2005/8/layout/list1"/>
    <dgm:cxn modelId="{88379600-CF23-4A0B-BC19-A1EAE12E5F9D}" type="presParOf" srcId="{03E3344D-0708-49C6-A691-209D367EE9A4}" destId="{73E20FC5-AA5D-466A-885E-31893B737040}" srcOrd="13" destOrd="0" presId="urn:microsoft.com/office/officeart/2005/8/layout/list1"/>
    <dgm:cxn modelId="{156BC6AF-F2C4-4EF9-A667-CBC7E1B698DB}" type="presParOf" srcId="{03E3344D-0708-49C6-A691-209D367EE9A4}" destId="{308FE9F1-118E-46FD-873C-C27B54E7C694}" srcOrd="14" destOrd="0" presId="urn:microsoft.com/office/officeart/2005/8/layout/list1"/>
    <dgm:cxn modelId="{F4936E46-C00F-4DA1-9479-B7F6BF8A2D8E}" type="presParOf" srcId="{03E3344D-0708-49C6-A691-209D367EE9A4}" destId="{BEE53A48-1065-4163-B8F2-2BC326B5E186}" srcOrd="15" destOrd="0" presId="urn:microsoft.com/office/officeart/2005/8/layout/list1"/>
    <dgm:cxn modelId="{EEE304CA-EFE1-49AB-A700-42873F304E27}" type="presParOf" srcId="{03E3344D-0708-49C6-A691-209D367EE9A4}" destId="{6ED1EC2C-864F-4BE9-AEE0-BE67A3118DD1}" srcOrd="16" destOrd="0" presId="urn:microsoft.com/office/officeart/2005/8/layout/list1"/>
    <dgm:cxn modelId="{BABB4C46-CA3B-4ED0-8C9D-C22058EA92D0}" type="presParOf" srcId="{6ED1EC2C-864F-4BE9-AEE0-BE67A3118DD1}" destId="{D1033B5F-217B-4CFA-8C09-280CBF161627}" srcOrd="0" destOrd="0" presId="urn:microsoft.com/office/officeart/2005/8/layout/list1"/>
    <dgm:cxn modelId="{CE2FAF99-D5A7-4FFB-BD04-7E5A25883FF6}" type="presParOf" srcId="{6ED1EC2C-864F-4BE9-AEE0-BE67A3118DD1}" destId="{83D981AA-53EF-41B9-8A58-DE005277BBF7}" srcOrd="1" destOrd="0" presId="urn:microsoft.com/office/officeart/2005/8/layout/list1"/>
    <dgm:cxn modelId="{C293E83F-FDC2-44EC-A22E-00C4E6ACC0DF}" type="presParOf" srcId="{03E3344D-0708-49C6-A691-209D367EE9A4}" destId="{42FE7694-57F5-4CBC-8E9D-7C17610DF51E}" srcOrd="17" destOrd="0" presId="urn:microsoft.com/office/officeart/2005/8/layout/list1"/>
    <dgm:cxn modelId="{D5FC772A-EA6C-4B5F-99D2-A2B18E876B8B}" type="presParOf" srcId="{03E3344D-0708-49C6-A691-209D367EE9A4}" destId="{87D8EA58-53AF-46A5-95AC-E03693AC348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136F8C1-B3D2-4E88-B727-7BD63048C09D}" type="doc">
      <dgm:prSet loTypeId="urn:microsoft.com/office/officeart/2005/8/layout/h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UY"/>
        </a:p>
      </dgm:t>
    </dgm:pt>
    <dgm:pt modelId="{C7EC1957-9D7B-48A5-B109-C3E571C1F061}">
      <dgm:prSet phldrT="[Texto]"/>
      <dgm:spPr/>
      <dgm:t>
        <a:bodyPr/>
        <a:lstStyle/>
        <a:p>
          <a:r>
            <a:rPr lang="es-UY" dirty="0" smtClean="0"/>
            <a:t>Fuentes internas</a:t>
          </a:r>
          <a:endParaRPr lang="es-UY" dirty="0"/>
        </a:p>
      </dgm:t>
    </dgm:pt>
    <dgm:pt modelId="{9DD229F1-0ABF-43FE-8B04-CF4DA73645C2}" type="parTrans" cxnId="{96F8FDF9-0FB9-4FE0-B20D-989A5FA9C4ED}">
      <dgm:prSet/>
      <dgm:spPr/>
      <dgm:t>
        <a:bodyPr/>
        <a:lstStyle/>
        <a:p>
          <a:endParaRPr lang="es-UY"/>
        </a:p>
      </dgm:t>
    </dgm:pt>
    <dgm:pt modelId="{7FC37D5D-6E56-4086-A7A5-01FD5E68FDD4}" type="sibTrans" cxnId="{96F8FDF9-0FB9-4FE0-B20D-989A5FA9C4ED}">
      <dgm:prSet/>
      <dgm:spPr/>
      <dgm:t>
        <a:bodyPr/>
        <a:lstStyle/>
        <a:p>
          <a:endParaRPr lang="es-UY"/>
        </a:p>
      </dgm:t>
    </dgm:pt>
    <dgm:pt modelId="{0D1E73D3-B7EE-4F55-9DED-DBED29E93391}">
      <dgm:prSet phldrT="[Texto]"/>
      <dgm:spPr/>
      <dgm:t>
        <a:bodyPr/>
        <a:lstStyle/>
        <a:p>
          <a:r>
            <a:rPr lang="es-UY" dirty="0" smtClean="0"/>
            <a:t>propiedad intelectual</a:t>
          </a:r>
          <a:endParaRPr lang="es-UY" dirty="0"/>
        </a:p>
      </dgm:t>
    </dgm:pt>
    <dgm:pt modelId="{AF60517D-9C61-4965-A049-96732030A8A0}" type="parTrans" cxnId="{BB589388-7C27-4A54-A4FF-704DA96E5118}">
      <dgm:prSet/>
      <dgm:spPr/>
      <dgm:t>
        <a:bodyPr/>
        <a:lstStyle/>
        <a:p>
          <a:endParaRPr lang="es-UY"/>
        </a:p>
      </dgm:t>
    </dgm:pt>
    <dgm:pt modelId="{A692A02E-0A1A-42FB-B9BB-B3BDA6816B5B}" type="sibTrans" cxnId="{BB589388-7C27-4A54-A4FF-704DA96E5118}">
      <dgm:prSet/>
      <dgm:spPr/>
      <dgm:t>
        <a:bodyPr/>
        <a:lstStyle/>
        <a:p>
          <a:endParaRPr lang="es-UY"/>
        </a:p>
      </dgm:t>
    </dgm:pt>
    <dgm:pt modelId="{AB73C631-06C3-4A1B-9E6B-495D5172290D}">
      <dgm:prSet phldrT="[Texto]"/>
      <dgm:spPr/>
      <dgm:t>
        <a:bodyPr/>
        <a:lstStyle/>
        <a:p>
          <a:r>
            <a:rPr lang="es-UY" dirty="0" smtClean="0"/>
            <a:t>Fuentes externas</a:t>
          </a:r>
          <a:endParaRPr lang="es-UY" dirty="0"/>
        </a:p>
      </dgm:t>
    </dgm:pt>
    <dgm:pt modelId="{838ED31F-C0F4-4517-B0E6-C938D1A2DC82}" type="parTrans" cxnId="{BC6EB195-4EFE-4477-9A4A-23247CEB3826}">
      <dgm:prSet/>
      <dgm:spPr/>
      <dgm:t>
        <a:bodyPr/>
        <a:lstStyle/>
        <a:p>
          <a:endParaRPr lang="es-UY"/>
        </a:p>
      </dgm:t>
    </dgm:pt>
    <dgm:pt modelId="{9D0407ED-F62F-48CB-8022-18F1F18E0E97}" type="sibTrans" cxnId="{BC6EB195-4EFE-4477-9A4A-23247CEB3826}">
      <dgm:prSet/>
      <dgm:spPr/>
      <dgm:t>
        <a:bodyPr/>
        <a:lstStyle/>
        <a:p>
          <a:endParaRPr lang="es-UY"/>
        </a:p>
      </dgm:t>
    </dgm:pt>
    <dgm:pt modelId="{69AC2108-3D34-457C-A9CA-36897B21E62C}">
      <dgm:prSet phldrT="[Texto]"/>
      <dgm:spPr/>
      <dgm:t>
        <a:bodyPr/>
        <a:lstStyle/>
        <a:p>
          <a:r>
            <a:rPr lang="es-UY" dirty="0" smtClean="0"/>
            <a:t>normas</a:t>
          </a:r>
          <a:endParaRPr lang="es-UY" dirty="0"/>
        </a:p>
      </dgm:t>
    </dgm:pt>
    <dgm:pt modelId="{3D3AD59E-F45C-4EED-BA1A-B41146E94D80}" type="parTrans" cxnId="{7E7205E7-76EB-41A2-8378-9F1D9D5920CB}">
      <dgm:prSet/>
      <dgm:spPr/>
      <dgm:t>
        <a:bodyPr/>
        <a:lstStyle/>
        <a:p>
          <a:endParaRPr lang="es-UY"/>
        </a:p>
      </dgm:t>
    </dgm:pt>
    <dgm:pt modelId="{F90C31D1-BE82-4094-86CE-61F9DA75945B}" type="sibTrans" cxnId="{7E7205E7-76EB-41A2-8378-9F1D9D5920CB}">
      <dgm:prSet/>
      <dgm:spPr/>
      <dgm:t>
        <a:bodyPr/>
        <a:lstStyle/>
        <a:p>
          <a:endParaRPr lang="es-UY"/>
        </a:p>
      </dgm:t>
    </dgm:pt>
    <dgm:pt modelId="{75EE161E-FC62-4D9C-8B07-361EC2EC3D16}">
      <dgm:prSet phldrT="[Texto]"/>
      <dgm:spPr/>
      <dgm:t>
        <a:bodyPr/>
        <a:lstStyle/>
        <a:p>
          <a:r>
            <a:rPr lang="es-UY" dirty="0" smtClean="0"/>
            <a:t>conocimientos adquiridos con la experiencia</a:t>
          </a:r>
          <a:endParaRPr lang="es-UY" dirty="0"/>
        </a:p>
      </dgm:t>
    </dgm:pt>
    <dgm:pt modelId="{26A519A7-A39B-42B0-92CB-ACBED6174A29}" type="parTrans" cxnId="{41FA1A3D-6268-4989-B23D-64C64D7F0159}">
      <dgm:prSet/>
      <dgm:spPr/>
      <dgm:t>
        <a:bodyPr/>
        <a:lstStyle/>
        <a:p>
          <a:endParaRPr lang="es-UY"/>
        </a:p>
      </dgm:t>
    </dgm:pt>
    <dgm:pt modelId="{51849F1C-7EAD-4263-A840-3C74D031AA9D}" type="sibTrans" cxnId="{41FA1A3D-6268-4989-B23D-64C64D7F0159}">
      <dgm:prSet/>
      <dgm:spPr/>
      <dgm:t>
        <a:bodyPr/>
        <a:lstStyle/>
        <a:p>
          <a:endParaRPr lang="es-UY"/>
        </a:p>
      </dgm:t>
    </dgm:pt>
    <dgm:pt modelId="{AC1244CC-D11D-46CA-A352-2C8C1D88E553}">
      <dgm:prSet phldrT="[Texto]"/>
      <dgm:spPr/>
      <dgm:t>
        <a:bodyPr/>
        <a:lstStyle/>
        <a:p>
          <a:r>
            <a:rPr lang="es-UY" dirty="0" smtClean="0"/>
            <a:t>lecciones aprendidas de los fracasos y de proyectos de éxito</a:t>
          </a:r>
          <a:endParaRPr lang="es-UY" dirty="0"/>
        </a:p>
      </dgm:t>
    </dgm:pt>
    <dgm:pt modelId="{24C8CACE-1591-477C-9925-6631EAC13A0E}" type="parTrans" cxnId="{3E312E00-ABBA-4D65-8B9E-A1CAD9FF7619}">
      <dgm:prSet/>
      <dgm:spPr/>
      <dgm:t>
        <a:bodyPr/>
        <a:lstStyle/>
        <a:p>
          <a:endParaRPr lang="es-UY"/>
        </a:p>
      </dgm:t>
    </dgm:pt>
    <dgm:pt modelId="{5D0BDE68-1A6D-450F-97D8-AF59EBC774B5}" type="sibTrans" cxnId="{3E312E00-ABBA-4D65-8B9E-A1CAD9FF7619}">
      <dgm:prSet/>
      <dgm:spPr/>
      <dgm:t>
        <a:bodyPr/>
        <a:lstStyle/>
        <a:p>
          <a:endParaRPr lang="es-UY"/>
        </a:p>
      </dgm:t>
    </dgm:pt>
    <dgm:pt modelId="{0663EF70-A989-4AA1-8CEA-5F013AF5934F}">
      <dgm:prSet phldrT="[Texto]"/>
      <dgm:spPr/>
      <dgm:t>
        <a:bodyPr/>
        <a:lstStyle/>
        <a:p>
          <a:r>
            <a:rPr lang="es-UY" dirty="0" smtClean="0"/>
            <a:t>capturar y compartir  conocimientos y experiencia no documentados</a:t>
          </a:r>
          <a:endParaRPr lang="es-UY" dirty="0"/>
        </a:p>
      </dgm:t>
    </dgm:pt>
    <dgm:pt modelId="{455648C1-7D23-410B-9A09-BF594CCE40FC}" type="parTrans" cxnId="{BFF2844A-F9E5-42CC-9F8F-E36564197095}">
      <dgm:prSet/>
      <dgm:spPr/>
      <dgm:t>
        <a:bodyPr/>
        <a:lstStyle/>
        <a:p>
          <a:endParaRPr lang="es-UY"/>
        </a:p>
      </dgm:t>
    </dgm:pt>
    <dgm:pt modelId="{BC20215A-66BE-407E-BB7E-5814CC3B643C}" type="sibTrans" cxnId="{BFF2844A-F9E5-42CC-9F8F-E36564197095}">
      <dgm:prSet/>
      <dgm:spPr/>
      <dgm:t>
        <a:bodyPr/>
        <a:lstStyle/>
        <a:p>
          <a:endParaRPr lang="es-UY"/>
        </a:p>
      </dgm:t>
    </dgm:pt>
    <dgm:pt modelId="{7B47CE3E-EC89-476D-9EA9-12FD65D01B5B}">
      <dgm:prSet phldrT="[Texto]"/>
      <dgm:spPr/>
      <dgm:t>
        <a:bodyPr/>
        <a:lstStyle/>
        <a:p>
          <a:r>
            <a:rPr lang="es-UY" dirty="0" smtClean="0"/>
            <a:t>los resultados de las mejoras en los procesos, productos y servicios</a:t>
          </a:r>
          <a:endParaRPr lang="es-UY" dirty="0"/>
        </a:p>
      </dgm:t>
    </dgm:pt>
    <dgm:pt modelId="{7AA954CA-BA22-4D87-BDC9-78F1BEF8C5DC}" type="parTrans" cxnId="{69E864E2-2A90-4669-96CF-C5BD84A6CB6D}">
      <dgm:prSet/>
      <dgm:spPr/>
      <dgm:t>
        <a:bodyPr/>
        <a:lstStyle/>
        <a:p>
          <a:endParaRPr lang="es-UY"/>
        </a:p>
      </dgm:t>
    </dgm:pt>
    <dgm:pt modelId="{3A657481-2759-4305-AA88-1A75875E159B}" type="sibTrans" cxnId="{69E864E2-2A90-4669-96CF-C5BD84A6CB6D}">
      <dgm:prSet/>
      <dgm:spPr/>
      <dgm:t>
        <a:bodyPr/>
        <a:lstStyle/>
        <a:p>
          <a:endParaRPr lang="es-UY"/>
        </a:p>
      </dgm:t>
    </dgm:pt>
    <dgm:pt modelId="{A6F48797-B850-4E63-9FC7-DFFCF435D570}">
      <dgm:prSet phldrT="[Texto]"/>
      <dgm:spPr/>
      <dgm:t>
        <a:bodyPr/>
        <a:lstStyle/>
        <a:p>
          <a:r>
            <a:rPr lang="es-UY" dirty="0" smtClean="0"/>
            <a:t>academia</a:t>
          </a:r>
          <a:endParaRPr lang="es-UY" dirty="0"/>
        </a:p>
      </dgm:t>
    </dgm:pt>
    <dgm:pt modelId="{D31B4C9B-6EE7-45A7-A9DA-9510E2E6C1A5}" type="parTrans" cxnId="{5496BBB5-7021-4771-B278-F85F56063A64}">
      <dgm:prSet/>
      <dgm:spPr/>
      <dgm:t>
        <a:bodyPr/>
        <a:lstStyle/>
        <a:p>
          <a:endParaRPr lang="es-UY"/>
        </a:p>
      </dgm:t>
    </dgm:pt>
    <dgm:pt modelId="{A20C35CA-A2F1-42A5-BC53-B5A34ABC3B95}" type="sibTrans" cxnId="{5496BBB5-7021-4771-B278-F85F56063A64}">
      <dgm:prSet/>
      <dgm:spPr/>
      <dgm:t>
        <a:bodyPr/>
        <a:lstStyle/>
        <a:p>
          <a:endParaRPr lang="es-UY"/>
        </a:p>
      </dgm:t>
    </dgm:pt>
    <dgm:pt modelId="{3D68DD72-CEE6-443D-ADBD-E7C71DDF5946}">
      <dgm:prSet phldrT="[Texto]"/>
      <dgm:spPr/>
      <dgm:t>
        <a:bodyPr/>
        <a:lstStyle/>
        <a:p>
          <a:r>
            <a:rPr lang="es-UY" dirty="0" smtClean="0"/>
            <a:t>conferencias</a:t>
          </a:r>
          <a:endParaRPr lang="es-UY" dirty="0"/>
        </a:p>
      </dgm:t>
    </dgm:pt>
    <dgm:pt modelId="{9F7DAA76-A5AE-4437-85B2-5EC974F95354}" type="parTrans" cxnId="{65D8D0D1-20DF-435D-9B8A-B55AE8662F63}">
      <dgm:prSet/>
      <dgm:spPr/>
      <dgm:t>
        <a:bodyPr/>
        <a:lstStyle/>
        <a:p>
          <a:endParaRPr lang="es-UY"/>
        </a:p>
      </dgm:t>
    </dgm:pt>
    <dgm:pt modelId="{964CF2D6-EFCC-4D42-8538-DCDBF6F65116}" type="sibTrans" cxnId="{65D8D0D1-20DF-435D-9B8A-B55AE8662F63}">
      <dgm:prSet/>
      <dgm:spPr/>
      <dgm:t>
        <a:bodyPr/>
        <a:lstStyle/>
        <a:p>
          <a:endParaRPr lang="es-UY"/>
        </a:p>
      </dgm:t>
    </dgm:pt>
    <dgm:pt modelId="{72061C63-C2C0-46F2-A416-3F4CD75D4DCE}">
      <dgm:prSet phldrT="[Texto]"/>
      <dgm:spPr/>
      <dgm:t>
        <a:bodyPr/>
        <a:lstStyle/>
        <a:p>
          <a:r>
            <a:rPr lang="es-UY" dirty="0" smtClean="0"/>
            <a:t>recopilación de conocimientos provenientes de clientes o proveedores externos</a:t>
          </a:r>
          <a:endParaRPr lang="es-UY" dirty="0"/>
        </a:p>
      </dgm:t>
    </dgm:pt>
    <dgm:pt modelId="{D8F486EF-2B66-43D3-97D1-6CAD8CF9476C}" type="parTrans" cxnId="{7A978BD0-A92A-460D-84D3-325FF2C62EBC}">
      <dgm:prSet/>
      <dgm:spPr/>
      <dgm:t>
        <a:bodyPr/>
        <a:lstStyle/>
        <a:p>
          <a:endParaRPr lang="es-UY"/>
        </a:p>
      </dgm:t>
    </dgm:pt>
    <dgm:pt modelId="{4292EC4E-E891-45A1-91BA-902EB47BC242}" type="sibTrans" cxnId="{7A978BD0-A92A-460D-84D3-325FF2C62EBC}">
      <dgm:prSet/>
      <dgm:spPr/>
      <dgm:t>
        <a:bodyPr/>
        <a:lstStyle/>
        <a:p>
          <a:endParaRPr lang="es-UY"/>
        </a:p>
      </dgm:t>
    </dgm:pt>
    <dgm:pt modelId="{A175E9EF-EDA4-434E-AB98-F58E43C14E83}" type="pres">
      <dgm:prSet presAssocID="{5136F8C1-B3D2-4E88-B727-7BD63048C0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141FD4F3-EB48-4583-865B-F3FBD2A4B40B}" type="pres">
      <dgm:prSet presAssocID="{C7EC1957-9D7B-48A5-B109-C3E571C1F061}" presName="composite" presStyleCnt="0"/>
      <dgm:spPr/>
    </dgm:pt>
    <dgm:pt modelId="{6589B0E6-26CC-4906-B0E6-7B949F3E3C0D}" type="pres">
      <dgm:prSet presAssocID="{C7EC1957-9D7B-48A5-B109-C3E571C1F06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2E2BEABB-917C-4DD4-9F60-48686C7A4CED}" type="pres">
      <dgm:prSet presAssocID="{C7EC1957-9D7B-48A5-B109-C3E571C1F061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E68794B7-0FBA-4F6C-A0F1-7216BA743C4D}" type="pres">
      <dgm:prSet presAssocID="{7FC37D5D-6E56-4086-A7A5-01FD5E68FDD4}" presName="space" presStyleCnt="0"/>
      <dgm:spPr/>
    </dgm:pt>
    <dgm:pt modelId="{47D17C3C-9147-420F-B9E1-C72CDE478227}" type="pres">
      <dgm:prSet presAssocID="{AB73C631-06C3-4A1B-9E6B-495D5172290D}" presName="composite" presStyleCnt="0"/>
      <dgm:spPr/>
    </dgm:pt>
    <dgm:pt modelId="{8FFA8C2E-9BFC-4948-9F1E-12261B398F35}" type="pres">
      <dgm:prSet presAssocID="{AB73C631-06C3-4A1B-9E6B-495D5172290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4453B983-893A-4407-AA0A-ABC2ACF55131}" type="pres">
      <dgm:prSet presAssocID="{AB73C631-06C3-4A1B-9E6B-495D5172290D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420545B3-CF77-4FCC-B20F-F79494D6B925}" type="presOf" srcId="{7B47CE3E-EC89-476D-9EA9-12FD65D01B5B}" destId="{2E2BEABB-917C-4DD4-9F60-48686C7A4CED}" srcOrd="0" destOrd="4" presId="urn:microsoft.com/office/officeart/2005/8/layout/hList1"/>
    <dgm:cxn modelId="{272EEFB7-A4FC-4AAA-B021-0694C8E6EDAD}" type="presOf" srcId="{A6F48797-B850-4E63-9FC7-DFFCF435D570}" destId="{4453B983-893A-4407-AA0A-ABC2ACF55131}" srcOrd="0" destOrd="1" presId="urn:microsoft.com/office/officeart/2005/8/layout/hList1"/>
    <dgm:cxn modelId="{96F8FDF9-0FB9-4FE0-B20D-989A5FA9C4ED}" srcId="{5136F8C1-B3D2-4E88-B727-7BD63048C09D}" destId="{C7EC1957-9D7B-48A5-B109-C3E571C1F061}" srcOrd="0" destOrd="0" parTransId="{9DD229F1-0ABF-43FE-8B04-CF4DA73645C2}" sibTransId="{7FC37D5D-6E56-4086-A7A5-01FD5E68FDD4}"/>
    <dgm:cxn modelId="{69245695-F4CE-4470-A2CD-DC2C61E02E58}" type="presOf" srcId="{69AC2108-3D34-457C-A9CA-36897B21E62C}" destId="{4453B983-893A-4407-AA0A-ABC2ACF55131}" srcOrd="0" destOrd="0" presId="urn:microsoft.com/office/officeart/2005/8/layout/hList1"/>
    <dgm:cxn modelId="{CEEFE90A-B21D-41FA-BB53-94518F345DBD}" type="presOf" srcId="{3D68DD72-CEE6-443D-ADBD-E7C71DDF5946}" destId="{4453B983-893A-4407-AA0A-ABC2ACF55131}" srcOrd="0" destOrd="2" presId="urn:microsoft.com/office/officeart/2005/8/layout/hList1"/>
    <dgm:cxn modelId="{6D90F1BD-2B18-434E-866B-C64D3B651291}" type="presOf" srcId="{72061C63-C2C0-46F2-A416-3F4CD75D4DCE}" destId="{4453B983-893A-4407-AA0A-ABC2ACF55131}" srcOrd="0" destOrd="3" presId="urn:microsoft.com/office/officeart/2005/8/layout/hList1"/>
    <dgm:cxn modelId="{7E7205E7-76EB-41A2-8378-9F1D9D5920CB}" srcId="{AB73C631-06C3-4A1B-9E6B-495D5172290D}" destId="{69AC2108-3D34-457C-A9CA-36897B21E62C}" srcOrd="0" destOrd="0" parTransId="{3D3AD59E-F45C-4EED-BA1A-B41146E94D80}" sibTransId="{F90C31D1-BE82-4094-86CE-61F9DA75945B}"/>
    <dgm:cxn modelId="{DDEB9699-F4A9-46C9-B94D-1E5C26155BEA}" type="presOf" srcId="{0663EF70-A989-4AA1-8CEA-5F013AF5934F}" destId="{2E2BEABB-917C-4DD4-9F60-48686C7A4CED}" srcOrd="0" destOrd="3" presId="urn:microsoft.com/office/officeart/2005/8/layout/hList1"/>
    <dgm:cxn modelId="{41FA1A3D-6268-4989-B23D-64C64D7F0159}" srcId="{C7EC1957-9D7B-48A5-B109-C3E571C1F061}" destId="{75EE161E-FC62-4D9C-8B07-361EC2EC3D16}" srcOrd="1" destOrd="0" parTransId="{26A519A7-A39B-42B0-92CB-ACBED6174A29}" sibTransId="{51849F1C-7EAD-4263-A840-3C74D031AA9D}"/>
    <dgm:cxn modelId="{BC6EB195-4EFE-4477-9A4A-23247CEB3826}" srcId="{5136F8C1-B3D2-4E88-B727-7BD63048C09D}" destId="{AB73C631-06C3-4A1B-9E6B-495D5172290D}" srcOrd="1" destOrd="0" parTransId="{838ED31F-C0F4-4517-B0E6-C938D1A2DC82}" sibTransId="{9D0407ED-F62F-48CB-8022-18F1F18E0E97}"/>
    <dgm:cxn modelId="{65D8D0D1-20DF-435D-9B8A-B55AE8662F63}" srcId="{AB73C631-06C3-4A1B-9E6B-495D5172290D}" destId="{3D68DD72-CEE6-443D-ADBD-E7C71DDF5946}" srcOrd="2" destOrd="0" parTransId="{9F7DAA76-A5AE-4437-85B2-5EC974F95354}" sibTransId="{964CF2D6-EFCC-4D42-8538-DCDBF6F65116}"/>
    <dgm:cxn modelId="{BFF2844A-F9E5-42CC-9F8F-E36564197095}" srcId="{C7EC1957-9D7B-48A5-B109-C3E571C1F061}" destId="{0663EF70-A989-4AA1-8CEA-5F013AF5934F}" srcOrd="3" destOrd="0" parTransId="{455648C1-7D23-410B-9A09-BF594CCE40FC}" sibTransId="{BC20215A-66BE-407E-BB7E-5814CC3B643C}"/>
    <dgm:cxn modelId="{0C9BD611-F28A-493A-BCDA-277F9EB97A4E}" type="presOf" srcId="{AC1244CC-D11D-46CA-A352-2C8C1D88E553}" destId="{2E2BEABB-917C-4DD4-9F60-48686C7A4CED}" srcOrd="0" destOrd="2" presId="urn:microsoft.com/office/officeart/2005/8/layout/hList1"/>
    <dgm:cxn modelId="{E4E6B0D1-D94E-4250-AE94-22E3EEB6A913}" type="presOf" srcId="{0D1E73D3-B7EE-4F55-9DED-DBED29E93391}" destId="{2E2BEABB-917C-4DD4-9F60-48686C7A4CED}" srcOrd="0" destOrd="0" presId="urn:microsoft.com/office/officeart/2005/8/layout/hList1"/>
    <dgm:cxn modelId="{69E864E2-2A90-4669-96CF-C5BD84A6CB6D}" srcId="{C7EC1957-9D7B-48A5-B109-C3E571C1F061}" destId="{7B47CE3E-EC89-476D-9EA9-12FD65D01B5B}" srcOrd="4" destOrd="0" parTransId="{7AA954CA-BA22-4D87-BDC9-78F1BEF8C5DC}" sibTransId="{3A657481-2759-4305-AA88-1A75875E159B}"/>
    <dgm:cxn modelId="{BB589388-7C27-4A54-A4FF-704DA96E5118}" srcId="{C7EC1957-9D7B-48A5-B109-C3E571C1F061}" destId="{0D1E73D3-B7EE-4F55-9DED-DBED29E93391}" srcOrd="0" destOrd="0" parTransId="{AF60517D-9C61-4965-A049-96732030A8A0}" sibTransId="{A692A02E-0A1A-42FB-B9BB-B3BDA6816B5B}"/>
    <dgm:cxn modelId="{7A978BD0-A92A-460D-84D3-325FF2C62EBC}" srcId="{AB73C631-06C3-4A1B-9E6B-495D5172290D}" destId="{72061C63-C2C0-46F2-A416-3F4CD75D4DCE}" srcOrd="3" destOrd="0" parTransId="{D8F486EF-2B66-43D3-97D1-6CAD8CF9476C}" sibTransId="{4292EC4E-E891-45A1-91BA-902EB47BC242}"/>
    <dgm:cxn modelId="{6287EFC3-5D7E-44E8-8AFD-9A86CFB9E240}" type="presOf" srcId="{75EE161E-FC62-4D9C-8B07-361EC2EC3D16}" destId="{2E2BEABB-917C-4DD4-9F60-48686C7A4CED}" srcOrd="0" destOrd="1" presId="urn:microsoft.com/office/officeart/2005/8/layout/hList1"/>
    <dgm:cxn modelId="{1F5A4336-8AA5-44C9-A37D-A504B4B8CF11}" type="presOf" srcId="{5136F8C1-B3D2-4E88-B727-7BD63048C09D}" destId="{A175E9EF-EDA4-434E-AB98-F58E43C14E83}" srcOrd="0" destOrd="0" presId="urn:microsoft.com/office/officeart/2005/8/layout/hList1"/>
    <dgm:cxn modelId="{5496BBB5-7021-4771-B278-F85F56063A64}" srcId="{AB73C631-06C3-4A1B-9E6B-495D5172290D}" destId="{A6F48797-B850-4E63-9FC7-DFFCF435D570}" srcOrd="1" destOrd="0" parTransId="{D31B4C9B-6EE7-45A7-A9DA-9510E2E6C1A5}" sibTransId="{A20C35CA-A2F1-42A5-BC53-B5A34ABC3B95}"/>
    <dgm:cxn modelId="{3E312E00-ABBA-4D65-8B9E-A1CAD9FF7619}" srcId="{C7EC1957-9D7B-48A5-B109-C3E571C1F061}" destId="{AC1244CC-D11D-46CA-A352-2C8C1D88E553}" srcOrd="2" destOrd="0" parTransId="{24C8CACE-1591-477C-9925-6631EAC13A0E}" sibTransId="{5D0BDE68-1A6D-450F-97D8-AF59EBC774B5}"/>
    <dgm:cxn modelId="{A061F707-E512-41AC-BB93-6D0832279DFD}" type="presOf" srcId="{AB73C631-06C3-4A1B-9E6B-495D5172290D}" destId="{8FFA8C2E-9BFC-4948-9F1E-12261B398F35}" srcOrd="0" destOrd="0" presId="urn:microsoft.com/office/officeart/2005/8/layout/hList1"/>
    <dgm:cxn modelId="{13383EB4-9455-4E3D-8099-AD1E91ABE8D8}" type="presOf" srcId="{C7EC1957-9D7B-48A5-B109-C3E571C1F061}" destId="{6589B0E6-26CC-4906-B0E6-7B949F3E3C0D}" srcOrd="0" destOrd="0" presId="urn:microsoft.com/office/officeart/2005/8/layout/hList1"/>
    <dgm:cxn modelId="{3C7D2B49-DFD6-4F51-BB1B-958FE434EE01}" type="presParOf" srcId="{A175E9EF-EDA4-434E-AB98-F58E43C14E83}" destId="{141FD4F3-EB48-4583-865B-F3FBD2A4B40B}" srcOrd="0" destOrd="0" presId="urn:microsoft.com/office/officeart/2005/8/layout/hList1"/>
    <dgm:cxn modelId="{5EF6617B-A092-4274-B2DC-636EC2E55616}" type="presParOf" srcId="{141FD4F3-EB48-4583-865B-F3FBD2A4B40B}" destId="{6589B0E6-26CC-4906-B0E6-7B949F3E3C0D}" srcOrd="0" destOrd="0" presId="urn:microsoft.com/office/officeart/2005/8/layout/hList1"/>
    <dgm:cxn modelId="{47759E4A-2122-4918-A944-E709ACD7A508}" type="presParOf" srcId="{141FD4F3-EB48-4583-865B-F3FBD2A4B40B}" destId="{2E2BEABB-917C-4DD4-9F60-48686C7A4CED}" srcOrd="1" destOrd="0" presId="urn:microsoft.com/office/officeart/2005/8/layout/hList1"/>
    <dgm:cxn modelId="{EF56434F-ABB7-4B91-B36F-F37016E04F1A}" type="presParOf" srcId="{A175E9EF-EDA4-434E-AB98-F58E43C14E83}" destId="{E68794B7-0FBA-4F6C-A0F1-7216BA743C4D}" srcOrd="1" destOrd="0" presId="urn:microsoft.com/office/officeart/2005/8/layout/hList1"/>
    <dgm:cxn modelId="{70963276-A3FB-4E0D-AEDA-D8439F630250}" type="presParOf" srcId="{A175E9EF-EDA4-434E-AB98-F58E43C14E83}" destId="{47D17C3C-9147-420F-B9E1-C72CDE478227}" srcOrd="2" destOrd="0" presId="urn:microsoft.com/office/officeart/2005/8/layout/hList1"/>
    <dgm:cxn modelId="{6900B955-C701-478E-B792-C397024C024D}" type="presParOf" srcId="{47D17C3C-9147-420F-B9E1-C72CDE478227}" destId="{8FFA8C2E-9BFC-4948-9F1E-12261B398F35}" srcOrd="0" destOrd="0" presId="urn:microsoft.com/office/officeart/2005/8/layout/hList1"/>
    <dgm:cxn modelId="{27CDDB50-3A07-456F-9266-BAE1E5BAE5FE}" type="presParOf" srcId="{47D17C3C-9147-420F-B9E1-C72CDE478227}" destId="{4453B983-893A-4407-AA0A-ABC2ACF5513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C96C929-8A6F-437C-89E1-5C5FA95E8FE1}" type="doc">
      <dgm:prSet loTypeId="urn:microsoft.com/office/officeart/2005/8/layout/radial6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02BD37B-053A-4B3C-BA44-4D5D105A9902}">
      <dgm:prSet phldrT="[Texto]"/>
      <dgm:spPr/>
      <dgm:t>
        <a:bodyPr/>
        <a:lstStyle/>
        <a:p>
          <a:r>
            <a:rPr lang="es-419" dirty="0" smtClean="0"/>
            <a:t>Competencia</a:t>
          </a:r>
          <a:endParaRPr lang="es-ES" dirty="0"/>
        </a:p>
      </dgm:t>
    </dgm:pt>
    <dgm:pt modelId="{948EF40D-D231-4523-8CD6-C99A969134F8}" type="parTrans" cxnId="{3C575964-8617-4467-86C7-5F4A65F71650}">
      <dgm:prSet/>
      <dgm:spPr/>
      <dgm:t>
        <a:bodyPr/>
        <a:lstStyle/>
        <a:p>
          <a:endParaRPr lang="es-ES"/>
        </a:p>
      </dgm:t>
    </dgm:pt>
    <dgm:pt modelId="{348E282A-93C2-41A0-87FD-A558B6DAEAD5}" type="sibTrans" cxnId="{3C575964-8617-4467-86C7-5F4A65F71650}">
      <dgm:prSet/>
      <dgm:spPr/>
      <dgm:t>
        <a:bodyPr/>
        <a:lstStyle/>
        <a:p>
          <a:endParaRPr lang="es-ES"/>
        </a:p>
      </dgm:t>
    </dgm:pt>
    <dgm:pt modelId="{8D7846F8-2697-492B-9E99-56F72497E3D0}">
      <dgm:prSet phldrT="[Texto]" custT="1"/>
      <dgm:spPr/>
      <dgm:t>
        <a:bodyPr/>
        <a:lstStyle/>
        <a:p>
          <a:r>
            <a:rPr lang="es-419" sz="1200" dirty="0" smtClean="0"/>
            <a:t>Educación</a:t>
          </a:r>
          <a:endParaRPr lang="es-ES" sz="1200" dirty="0"/>
        </a:p>
      </dgm:t>
    </dgm:pt>
    <dgm:pt modelId="{263463CD-C1C6-4333-B28A-58001C556AD1}" type="parTrans" cxnId="{5A3B2FEE-F712-453F-9B9F-0D528DCF5770}">
      <dgm:prSet/>
      <dgm:spPr/>
      <dgm:t>
        <a:bodyPr/>
        <a:lstStyle/>
        <a:p>
          <a:endParaRPr lang="es-ES"/>
        </a:p>
      </dgm:t>
    </dgm:pt>
    <dgm:pt modelId="{B8EC4414-5986-4A49-8EC2-FC0C2CD02D4E}" type="sibTrans" cxnId="{5A3B2FEE-F712-453F-9B9F-0D528DCF5770}">
      <dgm:prSet/>
      <dgm:spPr/>
      <dgm:t>
        <a:bodyPr/>
        <a:lstStyle/>
        <a:p>
          <a:endParaRPr lang="es-ES"/>
        </a:p>
      </dgm:t>
    </dgm:pt>
    <dgm:pt modelId="{4B8DEDF0-9A8F-4598-9A58-DD7EEF41C935}">
      <dgm:prSet phldrT="[Texto]" custT="1"/>
      <dgm:spPr/>
      <dgm:t>
        <a:bodyPr/>
        <a:lstStyle/>
        <a:p>
          <a:r>
            <a:rPr lang="es-419" sz="1200" dirty="0" smtClean="0"/>
            <a:t>Formación</a:t>
          </a:r>
          <a:endParaRPr lang="es-ES" sz="1200" dirty="0"/>
        </a:p>
      </dgm:t>
    </dgm:pt>
    <dgm:pt modelId="{89236329-7DAE-47E3-8A04-4A1F2E953F32}" type="parTrans" cxnId="{C8D2E4E5-77E5-4798-9C34-CC7433E44139}">
      <dgm:prSet/>
      <dgm:spPr/>
      <dgm:t>
        <a:bodyPr/>
        <a:lstStyle/>
        <a:p>
          <a:endParaRPr lang="es-ES"/>
        </a:p>
      </dgm:t>
    </dgm:pt>
    <dgm:pt modelId="{6C776E6D-C26A-40AD-B548-682BDA04BA16}" type="sibTrans" cxnId="{C8D2E4E5-77E5-4798-9C34-CC7433E44139}">
      <dgm:prSet/>
      <dgm:spPr/>
      <dgm:t>
        <a:bodyPr/>
        <a:lstStyle/>
        <a:p>
          <a:endParaRPr lang="es-ES"/>
        </a:p>
      </dgm:t>
    </dgm:pt>
    <dgm:pt modelId="{5094EE25-4042-4AF4-9F94-CD83FE998DA6}">
      <dgm:prSet phldrT="[Texto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</dgm:spPr>
      <dgm:t>
        <a:bodyPr/>
        <a:lstStyle/>
        <a:p>
          <a:r>
            <a:rPr lang="es-419" sz="1400" dirty="0" smtClean="0">
              <a:solidFill>
                <a:sysClr val="windowText" lastClr="000000"/>
              </a:solidFill>
            </a:rPr>
            <a:t>Habilidades</a:t>
          </a:r>
          <a:endParaRPr lang="es-ES" sz="1400" dirty="0">
            <a:solidFill>
              <a:sysClr val="windowText" lastClr="000000"/>
            </a:solidFill>
          </a:endParaRPr>
        </a:p>
      </dgm:t>
    </dgm:pt>
    <dgm:pt modelId="{1F2C1E34-E144-48B7-8688-2624C214F13C}" type="parTrans" cxnId="{200E0763-7A01-4453-B9FC-E88F90716D02}">
      <dgm:prSet/>
      <dgm:spPr/>
      <dgm:t>
        <a:bodyPr/>
        <a:lstStyle/>
        <a:p>
          <a:endParaRPr lang="es-ES"/>
        </a:p>
      </dgm:t>
    </dgm:pt>
    <dgm:pt modelId="{94E8BD71-D809-45E4-93AE-E32C22CE33BF}" type="sibTrans" cxnId="{200E0763-7A01-4453-B9FC-E88F90716D02}">
      <dgm:prSet/>
      <dgm:spPr/>
      <dgm:t>
        <a:bodyPr/>
        <a:lstStyle/>
        <a:p>
          <a:endParaRPr lang="es-ES"/>
        </a:p>
      </dgm:t>
    </dgm:pt>
    <dgm:pt modelId="{05CA576B-F847-4707-A767-01346CEC97F0}">
      <dgm:prSet phldrT="[Texto]" custT="1"/>
      <dgm:spPr/>
      <dgm:t>
        <a:bodyPr/>
        <a:lstStyle/>
        <a:p>
          <a:r>
            <a:rPr lang="es-419" sz="1200" dirty="0" smtClean="0"/>
            <a:t>Experiencia</a:t>
          </a:r>
          <a:endParaRPr lang="es-ES" sz="1200" dirty="0"/>
        </a:p>
      </dgm:t>
    </dgm:pt>
    <dgm:pt modelId="{A398C2C7-E663-4E51-BFAF-B5B9C46B2D4B}" type="parTrans" cxnId="{E836D79B-024D-4BFD-9D31-DAFD9DEB34CE}">
      <dgm:prSet/>
      <dgm:spPr/>
      <dgm:t>
        <a:bodyPr/>
        <a:lstStyle/>
        <a:p>
          <a:endParaRPr lang="es-ES"/>
        </a:p>
      </dgm:t>
    </dgm:pt>
    <dgm:pt modelId="{FDD9D06C-9B66-4A20-98F8-D5ACBE056549}" type="sibTrans" cxnId="{E836D79B-024D-4BFD-9D31-DAFD9DEB34CE}">
      <dgm:prSet/>
      <dgm:spPr/>
      <dgm:t>
        <a:bodyPr/>
        <a:lstStyle/>
        <a:p>
          <a:endParaRPr lang="es-ES"/>
        </a:p>
      </dgm:t>
    </dgm:pt>
    <dgm:pt modelId="{7BA467D1-DA52-44C4-A08A-C06DFFD31D0A}" type="pres">
      <dgm:prSet presAssocID="{0C96C929-8A6F-437C-89E1-5C5FA95E8FE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8B94C90C-C58A-4EC9-8C27-ED3793620772}" type="pres">
      <dgm:prSet presAssocID="{D02BD37B-053A-4B3C-BA44-4D5D105A9902}" presName="centerShape" presStyleLbl="node0" presStyleIdx="0" presStyleCnt="1"/>
      <dgm:spPr/>
      <dgm:t>
        <a:bodyPr/>
        <a:lstStyle/>
        <a:p>
          <a:endParaRPr lang="es-UY"/>
        </a:p>
      </dgm:t>
    </dgm:pt>
    <dgm:pt modelId="{AAB004C3-EC6B-499E-A23D-A3689C607A64}" type="pres">
      <dgm:prSet presAssocID="{8D7846F8-2697-492B-9E99-56F72497E3D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06AD2F14-AA47-44B8-8673-E54EF3F96412}" type="pres">
      <dgm:prSet presAssocID="{8D7846F8-2697-492B-9E99-56F72497E3D0}" presName="dummy" presStyleCnt="0"/>
      <dgm:spPr/>
    </dgm:pt>
    <dgm:pt modelId="{811F8F40-B2A2-4403-B9CF-58BD1651F3C6}" type="pres">
      <dgm:prSet presAssocID="{B8EC4414-5986-4A49-8EC2-FC0C2CD02D4E}" presName="sibTrans" presStyleLbl="sibTrans2D1" presStyleIdx="0" presStyleCnt="4"/>
      <dgm:spPr/>
      <dgm:t>
        <a:bodyPr/>
        <a:lstStyle/>
        <a:p>
          <a:endParaRPr lang="es-UY"/>
        </a:p>
      </dgm:t>
    </dgm:pt>
    <dgm:pt modelId="{F6ADAA44-1BDB-4C28-8440-DCB1E9F5B40C}" type="pres">
      <dgm:prSet presAssocID="{4B8DEDF0-9A8F-4598-9A58-DD7EEF41C93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A7E69D57-5781-4B87-95CF-2B62A8DCE671}" type="pres">
      <dgm:prSet presAssocID="{4B8DEDF0-9A8F-4598-9A58-DD7EEF41C935}" presName="dummy" presStyleCnt="0"/>
      <dgm:spPr/>
    </dgm:pt>
    <dgm:pt modelId="{64CF22B0-9471-4F0B-B445-D40D309461A5}" type="pres">
      <dgm:prSet presAssocID="{6C776E6D-C26A-40AD-B548-682BDA04BA16}" presName="sibTrans" presStyleLbl="sibTrans2D1" presStyleIdx="1" presStyleCnt="4"/>
      <dgm:spPr/>
      <dgm:t>
        <a:bodyPr/>
        <a:lstStyle/>
        <a:p>
          <a:endParaRPr lang="es-UY"/>
        </a:p>
      </dgm:t>
    </dgm:pt>
    <dgm:pt modelId="{D0515817-E4E2-48F7-9D42-732949366FD7}" type="pres">
      <dgm:prSet presAssocID="{5094EE25-4042-4AF4-9F94-CD83FE998DA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4F393596-BE70-4647-82B1-621AAC680F0F}" type="pres">
      <dgm:prSet presAssocID="{5094EE25-4042-4AF4-9F94-CD83FE998DA6}" presName="dummy" presStyleCnt="0"/>
      <dgm:spPr/>
    </dgm:pt>
    <dgm:pt modelId="{B8B03054-E600-4226-9BE5-667700066A16}" type="pres">
      <dgm:prSet presAssocID="{94E8BD71-D809-45E4-93AE-E32C22CE33BF}" presName="sibTrans" presStyleLbl="sibTrans2D1" presStyleIdx="2" presStyleCnt="4"/>
      <dgm:spPr/>
      <dgm:t>
        <a:bodyPr/>
        <a:lstStyle/>
        <a:p>
          <a:endParaRPr lang="es-UY"/>
        </a:p>
      </dgm:t>
    </dgm:pt>
    <dgm:pt modelId="{BA510F3B-B935-4DC6-B5DA-CEC1A53721F2}" type="pres">
      <dgm:prSet presAssocID="{05CA576B-F847-4707-A767-01346CEC97F0}" presName="node" presStyleLbl="node1" presStyleIdx="3" presStyleCnt="4" custRadScaleRad="92815" custRadScaleInc="-93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4CE6E1-7C84-449C-9477-FF0E3BC8A454}" type="pres">
      <dgm:prSet presAssocID="{05CA576B-F847-4707-A767-01346CEC97F0}" presName="dummy" presStyleCnt="0"/>
      <dgm:spPr/>
    </dgm:pt>
    <dgm:pt modelId="{CF66BDB8-8322-4825-BDC9-E3F2EF8B3440}" type="pres">
      <dgm:prSet presAssocID="{FDD9D06C-9B66-4A20-98F8-D5ACBE056549}" presName="sibTrans" presStyleLbl="sibTrans2D1" presStyleIdx="3" presStyleCnt="4"/>
      <dgm:spPr/>
      <dgm:t>
        <a:bodyPr/>
        <a:lstStyle/>
        <a:p>
          <a:endParaRPr lang="es-UY"/>
        </a:p>
      </dgm:t>
    </dgm:pt>
  </dgm:ptLst>
  <dgm:cxnLst>
    <dgm:cxn modelId="{C8D2E4E5-77E5-4798-9C34-CC7433E44139}" srcId="{D02BD37B-053A-4B3C-BA44-4D5D105A9902}" destId="{4B8DEDF0-9A8F-4598-9A58-DD7EEF41C935}" srcOrd="1" destOrd="0" parTransId="{89236329-7DAE-47E3-8A04-4A1F2E953F32}" sibTransId="{6C776E6D-C26A-40AD-B548-682BDA04BA16}"/>
    <dgm:cxn modelId="{5A3B2FEE-F712-453F-9B9F-0D528DCF5770}" srcId="{D02BD37B-053A-4B3C-BA44-4D5D105A9902}" destId="{8D7846F8-2697-492B-9E99-56F72497E3D0}" srcOrd="0" destOrd="0" parTransId="{263463CD-C1C6-4333-B28A-58001C556AD1}" sibTransId="{B8EC4414-5986-4A49-8EC2-FC0C2CD02D4E}"/>
    <dgm:cxn modelId="{3C575964-8617-4467-86C7-5F4A65F71650}" srcId="{0C96C929-8A6F-437C-89E1-5C5FA95E8FE1}" destId="{D02BD37B-053A-4B3C-BA44-4D5D105A9902}" srcOrd="0" destOrd="0" parTransId="{948EF40D-D231-4523-8CD6-C99A969134F8}" sibTransId="{348E282A-93C2-41A0-87FD-A558B6DAEAD5}"/>
    <dgm:cxn modelId="{EA9E2345-799A-4623-9028-8F2D4E70DF96}" type="presOf" srcId="{8D7846F8-2697-492B-9E99-56F72497E3D0}" destId="{AAB004C3-EC6B-499E-A23D-A3689C607A64}" srcOrd="0" destOrd="0" presId="urn:microsoft.com/office/officeart/2005/8/layout/radial6"/>
    <dgm:cxn modelId="{200E0763-7A01-4453-B9FC-E88F90716D02}" srcId="{D02BD37B-053A-4B3C-BA44-4D5D105A9902}" destId="{5094EE25-4042-4AF4-9F94-CD83FE998DA6}" srcOrd="2" destOrd="0" parTransId="{1F2C1E34-E144-48B7-8688-2624C214F13C}" sibTransId="{94E8BD71-D809-45E4-93AE-E32C22CE33BF}"/>
    <dgm:cxn modelId="{E836D79B-024D-4BFD-9D31-DAFD9DEB34CE}" srcId="{D02BD37B-053A-4B3C-BA44-4D5D105A9902}" destId="{05CA576B-F847-4707-A767-01346CEC97F0}" srcOrd="3" destOrd="0" parTransId="{A398C2C7-E663-4E51-BFAF-B5B9C46B2D4B}" sibTransId="{FDD9D06C-9B66-4A20-98F8-D5ACBE056549}"/>
    <dgm:cxn modelId="{5B79746E-3AF4-4030-ADA9-5533031CBBED}" type="presOf" srcId="{94E8BD71-D809-45E4-93AE-E32C22CE33BF}" destId="{B8B03054-E600-4226-9BE5-667700066A16}" srcOrd="0" destOrd="0" presId="urn:microsoft.com/office/officeart/2005/8/layout/radial6"/>
    <dgm:cxn modelId="{5C885BBD-3ED6-47DD-9EAD-C9178FCDA27E}" type="presOf" srcId="{5094EE25-4042-4AF4-9F94-CD83FE998DA6}" destId="{D0515817-E4E2-48F7-9D42-732949366FD7}" srcOrd="0" destOrd="0" presId="urn:microsoft.com/office/officeart/2005/8/layout/radial6"/>
    <dgm:cxn modelId="{E7AB0A0B-0062-438F-85A0-938ED62DD3E9}" type="presOf" srcId="{FDD9D06C-9B66-4A20-98F8-D5ACBE056549}" destId="{CF66BDB8-8322-4825-BDC9-E3F2EF8B3440}" srcOrd="0" destOrd="0" presId="urn:microsoft.com/office/officeart/2005/8/layout/radial6"/>
    <dgm:cxn modelId="{DD1095E7-3536-464C-895C-BE9F60390162}" type="presOf" srcId="{0C96C929-8A6F-437C-89E1-5C5FA95E8FE1}" destId="{7BA467D1-DA52-44C4-A08A-C06DFFD31D0A}" srcOrd="0" destOrd="0" presId="urn:microsoft.com/office/officeart/2005/8/layout/radial6"/>
    <dgm:cxn modelId="{D2265A70-DB2E-4789-8D4C-1E8513CB0F25}" type="presOf" srcId="{D02BD37B-053A-4B3C-BA44-4D5D105A9902}" destId="{8B94C90C-C58A-4EC9-8C27-ED3793620772}" srcOrd="0" destOrd="0" presId="urn:microsoft.com/office/officeart/2005/8/layout/radial6"/>
    <dgm:cxn modelId="{C2E55A25-32DF-42E4-A6E6-B5C62C5A5F21}" type="presOf" srcId="{6C776E6D-C26A-40AD-B548-682BDA04BA16}" destId="{64CF22B0-9471-4F0B-B445-D40D309461A5}" srcOrd="0" destOrd="0" presId="urn:microsoft.com/office/officeart/2005/8/layout/radial6"/>
    <dgm:cxn modelId="{C2F561CC-F86D-4997-B880-D1B9568087CB}" type="presOf" srcId="{B8EC4414-5986-4A49-8EC2-FC0C2CD02D4E}" destId="{811F8F40-B2A2-4403-B9CF-58BD1651F3C6}" srcOrd="0" destOrd="0" presId="urn:microsoft.com/office/officeart/2005/8/layout/radial6"/>
    <dgm:cxn modelId="{E2295E99-5528-4FE6-B86D-90BCA8858607}" type="presOf" srcId="{4B8DEDF0-9A8F-4598-9A58-DD7EEF41C935}" destId="{F6ADAA44-1BDB-4C28-8440-DCB1E9F5B40C}" srcOrd="0" destOrd="0" presId="urn:microsoft.com/office/officeart/2005/8/layout/radial6"/>
    <dgm:cxn modelId="{717A727E-3838-45D4-9574-7E1BF7E10834}" type="presOf" srcId="{05CA576B-F847-4707-A767-01346CEC97F0}" destId="{BA510F3B-B935-4DC6-B5DA-CEC1A53721F2}" srcOrd="0" destOrd="0" presId="urn:microsoft.com/office/officeart/2005/8/layout/radial6"/>
    <dgm:cxn modelId="{68D5A6A4-37A5-4098-9D65-FAFD5A18F2E4}" type="presParOf" srcId="{7BA467D1-DA52-44C4-A08A-C06DFFD31D0A}" destId="{8B94C90C-C58A-4EC9-8C27-ED3793620772}" srcOrd="0" destOrd="0" presId="urn:microsoft.com/office/officeart/2005/8/layout/radial6"/>
    <dgm:cxn modelId="{CE895D55-C9FC-412C-8DE0-58263F47290B}" type="presParOf" srcId="{7BA467D1-DA52-44C4-A08A-C06DFFD31D0A}" destId="{AAB004C3-EC6B-499E-A23D-A3689C607A64}" srcOrd="1" destOrd="0" presId="urn:microsoft.com/office/officeart/2005/8/layout/radial6"/>
    <dgm:cxn modelId="{511F9301-5C05-4379-BAAC-BFB5EDF3F289}" type="presParOf" srcId="{7BA467D1-DA52-44C4-A08A-C06DFFD31D0A}" destId="{06AD2F14-AA47-44B8-8673-E54EF3F96412}" srcOrd="2" destOrd="0" presId="urn:microsoft.com/office/officeart/2005/8/layout/radial6"/>
    <dgm:cxn modelId="{1E5F8801-9BEF-472D-88E5-66EAD733B4F8}" type="presParOf" srcId="{7BA467D1-DA52-44C4-A08A-C06DFFD31D0A}" destId="{811F8F40-B2A2-4403-B9CF-58BD1651F3C6}" srcOrd="3" destOrd="0" presId="urn:microsoft.com/office/officeart/2005/8/layout/radial6"/>
    <dgm:cxn modelId="{42329A1D-E1FE-4DA7-A3EC-8BE7A6EE47A6}" type="presParOf" srcId="{7BA467D1-DA52-44C4-A08A-C06DFFD31D0A}" destId="{F6ADAA44-1BDB-4C28-8440-DCB1E9F5B40C}" srcOrd="4" destOrd="0" presId="urn:microsoft.com/office/officeart/2005/8/layout/radial6"/>
    <dgm:cxn modelId="{31478833-15FE-4C15-93E8-1D24CD62793A}" type="presParOf" srcId="{7BA467D1-DA52-44C4-A08A-C06DFFD31D0A}" destId="{A7E69D57-5781-4B87-95CF-2B62A8DCE671}" srcOrd="5" destOrd="0" presId="urn:microsoft.com/office/officeart/2005/8/layout/radial6"/>
    <dgm:cxn modelId="{6CA7D810-AAE2-4F9B-8169-AF68A60FB0E0}" type="presParOf" srcId="{7BA467D1-DA52-44C4-A08A-C06DFFD31D0A}" destId="{64CF22B0-9471-4F0B-B445-D40D309461A5}" srcOrd="6" destOrd="0" presId="urn:microsoft.com/office/officeart/2005/8/layout/radial6"/>
    <dgm:cxn modelId="{61472A0C-152C-4E95-9DE0-77D9545701F8}" type="presParOf" srcId="{7BA467D1-DA52-44C4-A08A-C06DFFD31D0A}" destId="{D0515817-E4E2-48F7-9D42-732949366FD7}" srcOrd="7" destOrd="0" presId="urn:microsoft.com/office/officeart/2005/8/layout/radial6"/>
    <dgm:cxn modelId="{CE5C1246-8222-4AE2-9FA2-188A6F42A4DB}" type="presParOf" srcId="{7BA467D1-DA52-44C4-A08A-C06DFFD31D0A}" destId="{4F393596-BE70-4647-82B1-621AAC680F0F}" srcOrd="8" destOrd="0" presId="urn:microsoft.com/office/officeart/2005/8/layout/radial6"/>
    <dgm:cxn modelId="{17B7CD30-49DA-4BC9-A9E1-3A2509CD6D41}" type="presParOf" srcId="{7BA467D1-DA52-44C4-A08A-C06DFFD31D0A}" destId="{B8B03054-E600-4226-9BE5-667700066A16}" srcOrd="9" destOrd="0" presId="urn:microsoft.com/office/officeart/2005/8/layout/radial6"/>
    <dgm:cxn modelId="{DFE60B20-027F-433E-A585-14877B7E3889}" type="presParOf" srcId="{7BA467D1-DA52-44C4-A08A-C06DFFD31D0A}" destId="{BA510F3B-B935-4DC6-B5DA-CEC1A53721F2}" srcOrd="10" destOrd="0" presId="urn:microsoft.com/office/officeart/2005/8/layout/radial6"/>
    <dgm:cxn modelId="{306C7476-E6EE-4364-86C7-405E4D735799}" type="presParOf" srcId="{7BA467D1-DA52-44C4-A08A-C06DFFD31D0A}" destId="{B44CE6E1-7C84-449C-9477-FF0E3BC8A454}" srcOrd="11" destOrd="0" presId="urn:microsoft.com/office/officeart/2005/8/layout/radial6"/>
    <dgm:cxn modelId="{C1EBEDB3-1CEE-4599-9A7D-B36BFF64628B}" type="presParOf" srcId="{7BA467D1-DA52-44C4-A08A-C06DFFD31D0A}" destId="{CF66BDB8-8322-4825-BDC9-E3F2EF8B3440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27C909-3A20-42FE-8F18-441BB56EDEDB}" type="doc">
      <dgm:prSet loTypeId="urn:microsoft.com/office/officeart/2005/8/layout/radial5" loCatId="cycl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4265BBE-B40E-4941-A07B-783D85FBC41A}">
      <dgm:prSet phldrT="[Texto]"/>
      <dgm:spPr/>
      <dgm:t>
        <a:bodyPr/>
        <a:lstStyle/>
        <a:p>
          <a:r>
            <a:rPr lang="es-419" b="1" dirty="0" smtClean="0"/>
            <a:t>Recursos</a:t>
          </a:r>
          <a:endParaRPr lang="es-ES" b="1" dirty="0"/>
        </a:p>
      </dgm:t>
    </dgm:pt>
    <dgm:pt modelId="{9F5A7DC4-9D2F-48BD-A1EF-341E1FEFFF4E}" type="parTrans" cxnId="{6800076C-2944-4E38-A995-BB866A88BB09}">
      <dgm:prSet/>
      <dgm:spPr/>
      <dgm:t>
        <a:bodyPr/>
        <a:lstStyle/>
        <a:p>
          <a:endParaRPr lang="es-ES" b="1"/>
        </a:p>
      </dgm:t>
    </dgm:pt>
    <dgm:pt modelId="{8C495AA4-F629-4B9D-B085-200001EA8804}" type="sibTrans" cxnId="{6800076C-2944-4E38-A995-BB866A88BB09}">
      <dgm:prSet/>
      <dgm:spPr/>
      <dgm:t>
        <a:bodyPr/>
        <a:lstStyle/>
        <a:p>
          <a:endParaRPr lang="es-ES" b="1"/>
        </a:p>
      </dgm:t>
    </dgm:pt>
    <dgm:pt modelId="{0E6B68C4-637E-42C8-B534-021391A78E88}">
      <dgm:prSet phldrT="[Texto]" custT="1"/>
      <dgm:spPr/>
      <dgm:t>
        <a:bodyPr/>
        <a:lstStyle/>
        <a:p>
          <a:r>
            <a:rPr lang="es-419" sz="1000" b="1" dirty="0" smtClean="0"/>
            <a:t>Personas</a:t>
          </a:r>
          <a:endParaRPr lang="es-ES" sz="1000" b="1" dirty="0"/>
        </a:p>
      </dgm:t>
    </dgm:pt>
    <dgm:pt modelId="{33762553-602A-414F-93B6-3E145CA92660}" type="parTrans" cxnId="{29F0DD53-7819-45E2-BBEB-4D5057188093}">
      <dgm:prSet/>
      <dgm:spPr/>
      <dgm:t>
        <a:bodyPr/>
        <a:lstStyle/>
        <a:p>
          <a:endParaRPr lang="es-ES" b="1"/>
        </a:p>
      </dgm:t>
    </dgm:pt>
    <dgm:pt modelId="{C66123ED-75A7-4423-936B-FAA634F9A952}" type="sibTrans" cxnId="{29F0DD53-7819-45E2-BBEB-4D5057188093}">
      <dgm:prSet/>
      <dgm:spPr/>
      <dgm:t>
        <a:bodyPr/>
        <a:lstStyle/>
        <a:p>
          <a:endParaRPr lang="es-ES" b="1"/>
        </a:p>
      </dgm:t>
    </dgm:pt>
    <dgm:pt modelId="{DC404093-098F-4D93-ABFE-968B89E66BB1}">
      <dgm:prSet phldrT="[Texto]" custT="1"/>
      <dgm:spPr/>
      <dgm:t>
        <a:bodyPr/>
        <a:lstStyle/>
        <a:p>
          <a:r>
            <a:rPr lang="es-419" sz="1000" b="1" dirty="0" smtClean="0"/>
            <a:t>Infraestructura</a:t>
          </a:r>
          <a:endParaRPr lang="es-ES" sz="1000" b="1" dirty="0"/>
        </a:p>
      </dgm:t>
    </dgm:pt>
    <dgm:pt modelId="{35153CA4-E6F5-4A5C-B784-1D8ACD77CC84}" type="parTrans" cxnId="{9860E4D8-E159-40F6-A111-696B831A5E2D}">
      <dgm:prSet/>
      <dgm:spPr/>
      <dgm:t>
        <a:bodyPr/>
        <a:lstStyle/>
        <a:p>
          <a:endParaRPr lang="es-ES" b="1"/>
        </a:p>
      </dgm:t>
    </dgm:pt>
    <dgm:pt modelId="{9FE040EE-BE06-446E-81FD-CB7B0C783F5E}" type="sibTrans" cxnId="{9860E4D8-E159-40F6-A111-696B831A5E2D}">
      <dgm:prSet/>
      <dgm:spPr/>
      <dgm:t>
        <a:bodyPr/>
        <a:lstStyle/>
        <a:p>
          <a:endParaRPr lang="es-ES" b="1"/>
        </a:p>
      </dgm:t>
    </dgm:pt>
    <dgm:pt modelId="{9113EE0D-D8C0-415C-B468-0E69D3B07AF7}">
      <dgm:prSet phldrT="[Texto]" custT="1"/>
      <dgm:spPr/>
      <dgm:t>
        <a:bodyPr/>
        <a:lstStyle/>
        <a:p>
          <a:r>
            <a:rPr lang="es-419" sz="1000" b="1" dirty="0" smtClean="0"/>
            <a:t>Ambiente para operación de los procesos</a:t>
          </a:r>
          <a:endParaRPr lang="es-ES" sz="1000" b="1" dirty="0"/>
        </a:p>
      </dgm:t>
    </dgm:pt>
    <dgm:pt modelId="{0DECE4E3-8B02-45A8-AFA3-F792EEB8C2D9}" type="parTrans" cxnId="{6B3FDA57-F178-45AD-B5BA-4C570FC5F319}">
      <dgm:prSet/>
      <dgm:spPr/>
      <dgm:t>
        <a:bodyPr/>
        <a:lstStyle/>
        <a:p>
          <a:endParaRPr lang="es-ES" b="1"/>
        </a:p>
      </dgm:t>
    </dgm:pt>
    <dgm:pt modelId="{94E247EC-A244-4AA9-8732-112B75821F50}" type="sibTrans" cxnId="{6B3FDA57-F178-45AD-B5BA-4C570FC5F319}">
      <dgm:prSet/>
      <dgm:spPr/>
      <dgm:t>
        <a:bodyPr/>
        <a:lstStyle/>
        <a:p>
          <a:endParaRPr lang="es-ES" b="1"/>
        </a:p>
      </dgm:t>
    </dgm:pt>
    <dgm:pt modelId="{18B75562-83C0-4475-A099-C752A2B046EF}">
      <dgm:prSet phldrT="[Texto]" custT="1"/>
      <dgm:spPr/>
      <dgm:t>
        <a:bodyPr/>
        <a:lstStyle/>
        <a:p>
          <a:r>
            <a:rPr lang="es-419" sz="1000" b="1" dirty="0" smtClean="0"/>
            <a:t>Recursos de seguimiento y medición</a:t>
          </a:r>
          <a:endParaRPr lang="es-ES" sz="1000" b="1" dirty="0"/>
        </a:p>
      </dgm:t>
    </dgm:pt>
    <dgm:pt modelId="{755D325F-93D6-404A-ADBE-BB3F3B240899}" type="parTrans" cxnId="{988A6CF7-4C67-4821-A624-E3146D6859FC}">
      <dgm:prSet/>
      <dgm:spPr/>
      <dgm:t>
        <a:bodyPr/>
        <a:lstStyle/>
        <a:p>
          <a:endParaRPr lang="es-ES" b="1"/>
        </a:p>
      </dgm:t>
    </dgm:pt>
    <dgm:pt modelId="{29C6F3E0-4F27-4450-A3C1-F65E0BD4598B}" type="sibTrans" cxnId="{988A6CF7-4C67-4821-A624-E3146D6859FC}">
      <dgm:prSet/>
      <dgm:spPr/>
      <dgm:t>
        <a:bodyPr/>
        <a:lstStyle/>
        <a:p>
          <a:endParaRPr lang="es-ES" b="1"/>
        </a:p>
      </dgm:t>
    </dgm:pt>
    <dgm:pt modelId="{075C106B-434B-45A9-83C1-9E1553C945CD}">
      <dgm:prSet phldrT="[Texto]" custT="1"/>
      <dgm:spPr/>
      <dgm:t>
        <a:bodyPr/>
        <a:lstStyle/>
        <a:p>
          <a:r>
            <a:rPr lang="es-ES" sz="1000" b="1" dirty="0" smtClean="0"/>
            <a:t>C</a:t>
          </a:r>
          <a:r>
            <a:rPr lang="es-419" sz="1000" b="1" dirty="0" smtClean="0"/>
            <a:t>onocimmientos organizativos</a:t>
          </a:r>
          <a:endParaRPr lang="es-ES" sz="1000" b="1" dirty="0"/>
        </a:p>
      </dgm:t>
    </dgm:pt>
    <dgm:pt modelId="{503009A1-B772-41C6-9882-477D18376C9A}" type="parTrans" cxnId="{45A801B9-D874-4B42-B5A7-985E8AE8D2A7}">
      <dgm:prSet/>
      <dgm:spPr/>
      <dgm:t>
        <a:bodyPr/>
        <a:lstStyle/>
        <a:p>
          <a:endParaRPr lang="es-ES" b="1"/>
        </a:p>
      </dgm:t>
    </dgm:pt>
    <dgm:pt modelId="{38BD95E4-F1C7-401C-B891-3021B4291AAB}" type="sibTrans" cxnId="{45A801B9-D874-4B42-B5A7-985E8AE8D2A7}">
      <dgm:prSet/>
      <dgm:spPr/>
      <dgm:t>
        <a:bodyPr/>
        <a:lstStyle/>
        <a:p>
          <a:endParaRPr lang="es-ES" b="1"/>
        </a:p>
      </dgm:t>
    </dgm:pt>
    <dgm:pt modelId="{F983A6C2-758F-46F8-B20E-DD401A748658}" type="pres">
      <dgm:prSet presAssocID="{F027C909-3A20-42FE-8F18-441BB56EDED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628661C0-93E7-4961-AE09-E6322055F064}" type="pres">
      <dgm:prSet presAssocID="{64265BBE-B40E-4941-A07B-783D85FBC41A}" presName="centerShape" presStyleLbl="node0" presStyleIdx="0" presStyleCnt="1"/>
      <dgm:spPr/>
      <dgm:t>
        <a:bodyPr/>
        <a:lstStyle/>
        <a:p>
          <a:endParaRPr lang="es-UY"/>
        </a:p>
      </dgm:t>
    </dgm:pt>
    <dgm:pt modelId="{4EA609C9-F8ED-4C1D-83B1-330A0E789E0C}" type="pres">
      <dgm:prSet presAssocID="{33762553-602A-414F-93B6-3E145CA92660}" presName="parTrans" presStyleLbl="sibTrans2D1" presStyleIdx="0" presStyleCnt="5"/>
      <dgm:spPr/>
      <dgm:t>
        <a:bodyPr/>
        <a:lstStyle/>
        <a:p>
          <a:endParaRPr lang="es-UY"/>
        </a:p>
      </dgm:t>
    </dgm:pt>
    <dgm:pt modelId="{9F3DD1D1-B4E4-419A-B9F0-53BF11379E2C}" type="pres">
      <dgm:prSet presAssocID="{33762553-602A-414F-93B6-3E145CA92660}" presName="connectorText" presStyleLbl="sibTrans2D1" presStyleIdx="0" presStyleCnt="5"/>
      <dgm:spPr/>
      <dgm:t>
        <a:bodyPr/>
        <a:lstStyle/>
        <a:p>
          <a:endParaRPr lang="es-UY"/>
        </a:p>
      </dgm:t>
    </dgm:pt>
    <dgm:pt modelId="{CF2A3621-CC51-46F9-B56F-6AD3357DF852}" type="pres">
      <dgm:prSet presAssocID="{0E6B68C4-637E-42C8-B534-021391A78E8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1757B99B-61A5-40F4-857D-93636F222720}" type="pres">
      <dgm:prSet presAssocID="{35153CA4-E6F5-4A5C-B784-1D8ACD77CC84}" presName="parTrans" presStyleLbl="sibTrans2D1" presStyleIdx="1" presStyleCnt="5"/>
      <dgm:spPr/>
      <dgm:t>
        <a:bodyPr/>
        <a:lstStyle/>
        <a:p>
          <a:endParaRPr lang="es-UY"/>
        </a:p>
      </dgm:t>
    </dgm:pt>
    <dgm:pt modelId="{1DD8D545-303E-45CE-918C-88BF2FE73FC7}" type="pres">
      <dgm:prSet presAssocID="{35153CA4-E6F5-4A5C-B784-1D8ACD77CC84}" presName="connectorText" presStyleLbl="sibTrans2D1" presStyleIdx="1" presStyleCnt="5"/>
      <dgm:spPr/>
      <dgm:t>
        <a:bodyPr/>
        <a:lstStyle/>
        <a:p>
          <a:endParaRPr lang="es-UY"/>
        </a:p>
      </dgm:t>
    </dgm:pt>
    <dgm:pt modelId="{5C867320-66E7-4F51-B96C-89C3DB386BD3}" type="pres">
      <dgm:prSet presAssocID="{DC404093-098F-4D93-ABFE-968B89E66BB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86856EA1-964C-48CD-919B-BE3A6F060877}" type="pres">
      <dgm:prSet presAssocID="{0DECE4E3-8B02-45A8-AFA3-F792EEB8C2D9}" presName="parTrans" presStyleLbl="sibTrans2D1" presStyleIdx="2" presStyleCnt="5"/>
      <dgm:spPr/>
      <dgm:t>
        <a:bodyPr/>
        <a:lstStyle/>
        <a:p>
          <a:endParaRPr lang="es-UY"/>
        </a:p>
      </dgm:t>
    </dgm:pt>
    <dgm:pt modelId="{D1E27EB4-BE86-41D0-9AA8-8358264A1E7F}" type="pres">
      <dgm:prSet presAssocID="{0DECE4E3-8B02-45A8-AFA3-F792EEB8C2D9}" presName="connectorText" presStyleLbl="sibTrans2D1" presStyleIdx="2" presStyleCnt="5"/>
      <dgm:spPr/>
      <dgm:t>
        <a:bodyPr/>
        <a:lstStyle/>
        <a:p>
          <a:endParaRPr lang="es-UY"/>
        </a:p>
      </dgm:t>
    </dgm:pt>
    <dgm:pt modelId="{48584F27-C311-474F-942C-D51535853D4C}" type="pres">
      <dgm:prSet presAssocID="{9113EE0D-D8C0-415C-B468-0E69D3B07AF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689BFA-D5EE-42FE-97D3-5B7E0F24CC08}" type="pres">
      <dgm:prSet presAssocID="{755D325F-93D6-404A-ADBE-BB3F3B240899}" presName="parTrans" presStyleLbl="sibTrans2D1" presStyleIdx="3" presStyleCnt="5"/>
      <dgm:spPr/>
      <dgm:t>
        <a:bodyPr/>
        <a:lstStyle/>
        <a:p>
          <a:endParaRPr lang="es-UY"/>
        </a:p>
      </dgm:t>
    </dgm:pt>
    <dgm:pt modelId="{2094ADF8-328A-455C-AC3B-033D5A818E2C}" type="pres">
      <dgm:prSet presAssocID="{755D325F-93D6-404A-ADBE-BB3F3B240899}" presName="connectorText" presStyleLbl="sibTrans2D1" presStyleIdx="3" presStyleCnt="5"/>
      <dgm:spPr/>
      <dgm:t>
        <a:bodyPr/>
        <a:lstStyle/>
        <a:p>
          <a:endParaRPr lang="es-UY"/>
        </a:p>
      </dgm:t>
    </dgm:pt>
    <dgm:pt modelId="{5E82EEED-2F75-421B-BC45-04070100FFEC}" type="pres">
      <dgm:prSet presAssocID="{18B75562-83C0-4475-A099-C752A2B046E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7F987867-B262-4E5B-B514-06A88CCF478F}" type="pres">
      <dgm:prSet presAssocID="{503009A1-B772-41C6-9882-477D18376C9A}" presName="parTrans" presStyleLbl="sibTrans2D1" presStyleIdx="4" presStyleCnt="5"/>
      <dgm:spPr/>
      <dgm:t>
        <a:bodyPr/>
        <a:lstStyle/>
        <a:p>
          <a:endParaRPr lang="es-UY"/>
        </a:p>
      </dgm:t>
    </dgm:pt>
    <dgm:pt modelId="{501E67C1-0684-4309-9181-CA9F45F3691C}" type="pres">
      <dgm:prSet presAssocID="{503009A1-B772-41C6-9882-477D18376C9A}" presName="connectorText" presStyleLbl="sibTrans2D1" presStyleIdx="4" presStyleCnt="5"/>
      <dgm:spPr/>
      <dgm:t>
        <a:bodyPr/>
        <a:lstStyle/>
        <a:p>
          <a:endParaRPr lang="es-UY"/>
        </a:p>
      </dgm:t>
    </dgm:pt>
    <dgm:pt modelId="{720E9F81-5469-4B62-8D04-FD09F964A777}" type="pres">
      <dgm:prSet presAssocID="{075C106B-434B-45A9-83C1-9E1553C945C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6EFB450E-0128-4FAD-8D63-6378FCDCF25F}" type="presOf" srcId="{0DECE4E3-8B02-45A8-AFA3-F792EEB8C2D9}" destId="{D1E27EB4-BE86-41D0-9AA8-8358264A1E7F}" srcOrd="1" destOrd="0" presId="urn:microsoft.com/office/officeart/2005/8/layout/radial5"/>
    <dgm:cxn modelId="{0A1060A6-BC09-40FE-B371-3D94C21B4F41}" type="presOf" srcId="{9113EE0D-D8C0-415C-B468-0E69D3B07AF7}" destId="{48584F27-C311-474F-942C-D51535853D4C}" srcOrd="0" destOrd="0" presId="urn:microsoft.com/office/officeart/2005/8/layout/radial5"/>
    <dgm:cxn modelId="{45A801B9-D874-4B42-B5A7-985E8AE8D2A7}" srcId="{64265BBE-B40E-4941-A07B-783D85FBC41A}" destId="{075C106B-434B-45A9-83C1-9E1553C945CD}" srcOrd="4" destOrd="0" parTransId="{503009A1-B772-41C6-9882-477D18376C9A}" sibTransId="{38BD95E4-F1C7-401C-B891-3021B4291AAB}"/>
    <dgm:cxn modelId="{9860E4D8-E159-40F6-A111-696B831A5E2D}" srcId="{64265BBE-B40E-4941-A07B-783D85FBC41A}" destId="{DC404093-098F-4D93-ABFE-968B89E66BB1}" srcOrd="1" destOrd="0" parTransId="{35153CA4-E6F5-4A5C-B784-1D8ACD77CC84}" sibTransId="{9FE040EE-BE06-446E-81FD-CB7B0C783F5E}"/>
    <dgm:cxn modelId="{0D1B01AF-08EF-4371-A5C3-A959F31AD827}" type="presOf" srcId="{33762553-602A-414F-93B6-3E145CA92660}" destId="{9F3DD1D1-B4E4-419A-B9F0-53BF11379E2C}" srcOrd="1" destOrd="0" presId="urn:microsoft.com/office/officeart/2005/8/layout/radial5"/>
    <dgm:cxn modelId="{D5A653B4-877D-4900-B639-E46DE248D955}" type="presOf" srcId="{0E6B68C4-637E-42C8-B534-021391A78E88}" destId="{CF2A3621-CC51-46F9-B56F-6AD3357DF852}" srcOrd="0" destOrd="0" presId="urn:microsoft.com/office/officeart/2005/8/layout/radial5"/>
    <dgm:cxn modelId="{0ED85BD3-4F7E-43D6-BC2D-2EC687EAFC60}" type="presOf" srcId="{503009A1-B772-41C6-9882-477D18376C9A}" destId="{7F987867-B262-4E5B-B514-06A88CCF478F}" srcOrd="0" destOrd="0" presId="urn:microsoft.com/office/officeart/2005/8/layout/radial5"/>
    <dgm:cxn modelId="{7B890E55-4856-479B-9440-BFC53D23A3C2}" type="presOf" srcId="{755D325F-93D6-404A-ADBE-BB3F3B240899}" destId="{82689BFA-D5EE-42FE-97D3-5B7E0F24CC08}" srcOrd="0" destOrd="0" presId="urn:microsoft.com/office/officeart/2005/8/layout/radial5"/>
    <dgm:cxn modelId="{9ECD7E67-846F-4131-AA34-FC4D959099B6}" type="presOf" srcId="{0DECE4E3-8B02-45A8-AFA3-F792EEB8C2D9}" destId="{86856EA1-964C-48CD-919B-BE3A6F060877}" srcOrd="0" destOrd="0" presId="urn:microsoft.com/office/officeart/2005/8/layout/radial5"/>
    <dgm:cxn modelId="{4A99B4B4-7CE3-4CBD-92F6-C832F7EE6A95}" type="presOf" srcId="{F027C909-3A20-42FE-8F18-441BB56EDEDB}" destId="{F983A6C2-758F-46F8-B20E-DD401A748658}" srcOrd="0" destOrd="0" presId="urn:microsoft.com/office/officeart/2005/8/layout/radial5"/>
    <dgm:cxn modelId="{AF4863CC-A525-447D-85FE-0F5A9A0E4A61}" type="presOf" srcId="{18B75562-83C0-4475-A099-C752A2B046EF}" destId="{5E82EEED-2F75-421B-BC45-04070100FFEC}" srcOrd="0" destOrd="0" presId="urn:microsoft.com/office/officeart/2005/8/layout/radial5"/>
    <dgm:cxn modelId="{988A6CF7-4C67-4821-A624-E3146D6859FC}" srcId="{64265BBE-B40E-4941-A07B-783D85FBC41A}" destId="{18B75562-83C0-4475-A099-C752A2B046EF}" srcOrd="3" destOrd="0" parTransId="{755D325F-93D6-404A-ADBE-BB3F3B240899}" sibTransId="{29C6F3E0-4F27-4450-A3C1-F65E0BD4598B}"/>
    <dgm:cxn modelId="{03028A30-CACE-42D9-9F5B-3AA9CD20ABA7}" type="presOf" srcId="{64265BBE-B40E-4941-A07B-783D85FBC41A}" destId="{628661C0-93E7-4961-AE09-E6322055F064}" srcOrd="0" destOrd="0" presId="urn:microsoft.com/office/officeart/2005/8/layout/radial5"/>
    <dgm:cxn modelId="{29F0DD53-7819-45E2-BBEB-4D5057188093}" srcId="{64265BBE-B40E-4941-A07B-783D85FBC41A}" destId="{0E6B68C4-637E-42C8-B534-021391A78E88}" srcOrd="0" destOrd="0" parTransId="{33762553-602A-414F-93B6-3E145CA92660}" sibTransId="{C66123ED-75A7-4423-936B-FAA634F9A952}"/>
    <dgm:cxn modelId="{1332481C-64EE-4E90-9B2E-44C68DCF8610}" type="presOf" srcId="{DC404093-098F-4D93-ABFE-968B89E66BB1}" destId="{5C867320-66E7-4F51-B96C-89C3DB386BD3}" srcOrd="0" destOrd="0" presId="urn:microsoft.com/office/officeart/2005/8/layout/radial5"/>
    <dgm:cxn modelId="{6A2CEDB8-0B1D-4F05-8456-B97E87311016}" type="presOf" srcId="{755D325F-93D6-404A-ADBE-BB3F3B240899}" destId="{2094ADF8-328A-455C-AC3B-033D5A818E2C}" srcOrd="1" destOrd="0" presId="urn:microsoft.com/office/officeart/2005/8/layout/radial5"/>
    <dgm:cxn modelId="{742F05B1-1AAB-4E5A-9B36-73063A498188}" type="presOf" srcId="{503009A1-B772-41C6-9882-477D18376C9A}" destId="{501E67C1-0684-4309-9181-CA9F45F3691C}" srcOrd="1" destOrd="0" presId="urn:microsoft.com/office/officeart/2005/8/layout/radial5"/>
    <dgm:cxn modelId="{94D20B0A-5731-4991-BF2D-1FCCC888DC96}" type="presOf" srcId="{075C106B-434B-45A9-83C1-9E1553C945CD}" destId="{720E9F81-5469-4B62-8D04-FD09F964A777}" srcOrd="0" destOrd="0" presId="urn:microsoft.com/office/officeart/2005/8/layout/radial5"/>
    <dgm:cxn modelId="{6800076C-2944-4E38-A995-BB866A88BB09}" srcId="{F027C909-3A20-42FE-8F18-441BB56EDEDB}" destId="{64265BBE-B40E-4941-A07B-783D85FBC41A}" srcOrd="0" destOrd="0" parTransId="{9F5A7DC4-9D2F-48BD-A1EF-341E1FEFFF4E}" sibTransId="{8C495AA4-F629-4B9D-B085-200001EA8804}"/>
    <dgm:cxn modelId="{6B3FDA57-F178-45AD-B5BA-4C570FC5F319}" srcId="{64265BBE-B40E-4941-A07B-783D85FBC41A}" destId="{9113EE0D-D8C0-415C-B468-0E69D3B07AF7}" srcOrd="2" destOrd="0" parTransId="{0DECE4E3-8B02-45A8-AFA3-F792EEB8C2D9}" sibTransId="{94E247EC-A244-4AA9-8732-112B75821F50}"/>
    <dgm:cxn modelId="{1615E49A-E8D2-4302-8D46-6ADBC793BA64}" type="presOf" srcId="{35153CA4-E6F5-4A5C-B784-1D8ACD77CC84}" destId="{1DD8D545-303E-45CE-918C-88BF2FE73FC7}" srcOrd="1" destOrd="0" presId="urn:microsoft.com/office/officeart/2005/8/layout/radial5"/>
    <dgm:cxn modelId="{9E9E0376-A2EB-4112-A55B-1D9759A82D45}" type="presOf" srcId="{33762553-602A-414F-93B6-3E145CA92660}" destId="{4EA609C9-F8ED-4C1D-83B1-330A0E789E0C}" srcOrd="0" destOrd="0" presId="urn:microsoft.com/office/officeart/2005/8/layout/radial5"/>
    <dgm:cxn modelId="{43187BD3-09C3-463D-A4F9-00C7BC6D31F1}" type="presOf" srcId="{35153CA4-E6F5-4A5C-B784-1D8ACD77CC84}" destId="{1757B99B-61A5-40F4-857D-93636F222720}" srcOrd="0" destOrd="0" presId="urn:microsoft.com/office/officeart/2005/8/layout/radial5"/>
    <dgm:cxn modelId="{A5BE9607-6920-4E18-9C8E-460FA2C8A800}" type="presParOf" srcId="{F983A6C2-758F-46F8-B20E-DD401A748658}" destId="{628661C0-93E7-4961-AE09-E6322055F064}" srcOrd="0" destOrd="0" presId="urn:microsoft.com/office/officeart/2005/8/layout/radial5"/>
    <dgm:cxn modelId="{8E7314A0-EDFC-4829-B24D-5060ABA8BAE9}" type="presParOf" srcId="{F983A6C2-758F-46F8-B20E-DD401A748658}" destId="{4EA609C9-F8ED-4C1D-83B1-330A0E789E0C}" srcOrd="1" destOrd="0" presId="urn:microsoft.com/office/officeart/2005/8/layout/radial5"/>
    <dgm:cxn modelId="{19A888B1-C3DE-4F4C-8851-B3756A7A57EB}" type="presParOf" srcId="{4EA609C9-F8ED-4C1D-83B1-330A0E789E0C}" destId="{9F3DD1D1-B4E4-419A-B9F0-53BF11379E2C}" srcOrd="0" destOrd="0" presId="urn:microsoft.com/office/officeart/2005/8/layout/radial5"/>
    <dgm:cxn modelId="{5BDCD4C6-8C6A-4AC7-8070-61F89C1E4D9A}" type="presParOf" srcId="{F983A6C2-758F-46F8-B20E-DD401A748658}" destId="{CF2A3621-CC51-46F9-B56F-6AD3357DF852}" srcOrd="2" destOrd="0" presId="urn:microsoft.com/office/officeart/2005/8/layout/radial5"/>
    <dgm:cxn modelId="{BFAE83E9-F7B8-43F6-ACB9-35FAD3DB646E}" type="presParOf" srcId="{F983A6C2-758F-46F8-B20E-DD401A748658}" destId="{1757B99B-61A5-40F4-857D-93636F222720}" srcOrd="3" destOrd="0" presId="urn:microsoft.com/office/officeart/2005/8/layout/radial5"/>
    <dgm:cxn modelId="{D73E64AB-11A3-479F-B2C6-ACC3B928CC57}" type="presParOf" srcId="{1757B99B-61A5-40F4-857D-93636F222720}" destId="{1DD8D545-303E-45CE-918C-88BF2FE73FC7}" srcOrd="0" destOrd="0" presId="urn:microsoft.com/office/officeart/2005/8/layout/radial5"/>
    <dgm:cxn modelId="{311C79DA-4DCC-4426-BE2A-AF5C92A20C9C}" type="presParOf" srcId="{F983A6C2-758F-46F8-B20E-DD401A748658}" destId="{5C867320-66E7-4F51-B96C-89C3DB386BD3}" srcOrd="4" destOrd="0" presId="urn:microsoft.com/office/officeart/2005/8/layout/radial5"/>
    <dgm:cxn modelId="{0D18D959-F035-41C5-82AE-46E372BCC046}" type="presParOf" srcId="{F983A6C2-758F-46F8-B20E-DD401A748658}" destId="{86856EA1-964C-48CD-919B-BE3A6F060877}" srcOrd="5" destOrd="0" presId="urn:microsoft.com/office/officeart/2005/8/layout/radial5"/>
    <dgm:cxn modelId="{83253EB6-2BFD-4255-80E5-8798E84BF491}" type="presParOf" srcId="{86856EA1-964C-48CD-919B-BE3A6F060877}" destId="{D1E27EB4-BE86-41D0-9AA8-8358264A1E7F}" srcOrd="0" destOrd="0" presId="urn:microsoft.com/office/officeart/2005/8/layout/radial5"/>
    <dgm:cxn modelId="{03DFA995-7173-4A74-A0F2-C91E8883A484}" type="presParOf" srcId="{F983A6C2-758F-46F8-B20E-DD401A748658}" destId="{48584F27-C311-474F-942C-D51535853D4C}" srcOrd="6" destOrd="0" presId="urn:microsoft.com/office/officeart/2005/8/layout/radial5"/>
    <dgm:cxn modelId="{05C588DE-3654-4958-AD7C-5908F836A211}" type="presParOf" srcId="{F983A6C2-758F-46F8-B20E-DD401A748658}" destId="{82689BFA-D5EE-42FE-97D3-5B7E0F24CC08}" srcOrd="7" destOrd="0" presId="urn:microsoft.com/office/officeart/2005/8/layout/radial5"/>
    <dgm:cxn modelId="{074E374E-9188-47ED-920F-FC7CAD2CF8D6}" type="presParOf" srcId="{82689BFA-D5EE-42FE-97D3-5B7E0F24CC08}" destId="{2094ADF8-328A-455C-AC3B-033D5A818E2C}" srcOrd="0" destOrd="0" presId="urn:microsoft.com/office/officeart/2005/8/layout/radial5"/>
    <dgm:cxn modelId="{678DBB40-CA84-4D21-A2D0-9DF5B3E4DDA8}" type="presParOf" srcId="{F983A6C2-758F-46F8-B20E-DD401A748658}" destId="{5E82EEED-2F75-421B-BC45-04070100FFEC}" srcOrd="8" destOrd="0" presId="urn:microsoft.com/office/officeart/2005/8/layout/radial5"/>
    <dgm:cxn modelId="{41F83B85-8B87-48D9-AB61-D25BEBF88BB7}" type="presParOf" srcId="{F983A6C2-758F-46F8-B20E-DD401A748658}" destId="{7F987867-B262-4E5B-B514-06A88CCF478F}" srcOrd="9" destOrd="0" presId="urn:microsoft.com/office/officeart/2005/8/layout/radial5"/>
    <dgm:cxn modelId="{3AE7C4B3-AB5A-45D5-8701-7F40461AB2A9}" type="presParOf" srcId="{7F987867-B262-4E5B-B514-06A88CCF478F}" destId="{501E67C1-0684-4309-9181-CA9F45F3691C}" srcOrd="0" destOrd="0" presId="urn:microsoft.com/office/officeart/2005/8/layout/radial5"/>
    <dgm:cxn modelId="{81D53EBF-E587-49BA-A319-5F3BAD3E6926}" type="presParOf" srcId="{F983A6C2-758F-46F8-B20E-DD401A748658}" destId="{720E9F81-5469-4B62-8D04-FD09F964A777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DD766C-4575-4653-8068-200254CF7AC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UY"/>
        </a:p>
      </dgm:t>
    </dgm:pt>
    <dgm:pt modelId="{7555C00B-9CB5-4A18-BE3F-78DB17CEDD25}">
      <dgm:prSet phldrT="[Texto]"/>
      <dgm:spPr/>
      <dgm:t>
        <a:bodyPr/>
        <a:lstStyle/>
        <a:p>
          <a:r>
            <a:rPr lang="es-UY" dirty="0" smtClean="0"/>
            <a:t>Edificios </a:t>
          </a:r>
          <a:r>
            <a:rPr lang="es-UY" smtClean="0"/>
            <a:t>y servicios</a:t>
          </a:r>
          <a:endParaRPr lang="es-UY" dirty="0"/>
        </a:p>
      </dgm:t>
    </dgm:pt>
    <dgm:pt modelId="{F2FB186D-82F8-422C-BFA9-202CA260C5C7}" type="parTrans" cxnId="{6B2F9D14-24A3-43BE-8489-A3DA423952A3}">
      <dgm:prSet/>
      <dgm:spPr/>
      <dgm:t>
        <a:bodyPr/>
        <a:lstStyle/>
        <a:p>
          <a:endParaRPr lang="es-UY"/>
        </a:p>
      </dgm:t>
    </dgm:pt>
    <dgm:pt modelId="{6BF3CB12-A28F-4CD6-A129-C4F15796D2F2}" type="sibTrans" cxnId="{6B2F9D14-24A3-43BE-8489-A3DA423952A3}">
      <dgm:prSet/>
      <dgm:spPr/>
      <dgm:t>
        <a:bodyPr/>
        <a:lstStyle/>
        <a:p>
          <a:endParaRPr lang="es-UY"/>
        </a:p>
      </dgm:t>
    </dgm:pt>
    <dgm:pt modelId="{58AF7844-A556-41BE-94EC-E1DA192AF43D}">
      <dgm:prSet phldrT="[Texto]"/>
      <dgm:spPr/>
      <dgm:t>
        <a:bodyPr/>
        <a:lstStyle/>
        <a:p>
          <a:r>
            <a:rPr lang="es-UY" dirty="0" err="1" smtClean="0"/>
            <a:t>Hw</a:t>
          </a:r>
          <a:r>
            <a:rPr lang="es-UY" dirty="0" smtClean="0"/>
            <a:t> y </a:t>
          </a:r>
          <a:r>
            <a:rPr lang="es-UY" dirty="0" err="1" smtClean="0"/>
            <a:t>Sw</a:t>
          </a:r>
          <a:endParaRPr lang="es-UY" dirty="0"/>
        </a:p>
      </dgm:t>
    </dgm:pt>
    <dgm:pt modelId="{E6DDCCD4-AE37-4E84-AEF6-F57702DC71BA}" type="parTrans" cxnId="{4225F7BE-206D-4A05-914E-DE2C394340AA}">
      <dgm:prSet/>
      <dgm:spPr/>
      <dgm:t>
        <a:bodyPr/>
        <a:lstStyle/>
        <a:p>
          <a:endParaRPr lang="es-UY"/>
        </a:p>
      </dgm:t>
    </dgm:pt>
    <dgm:pt modelId="{6E44CA52-F189-45B7-B282-9110E30D9645}" type="sibTrans" cxnId="{4225F7BE-206D-4A05-914E-DE2C394340AA}">
      <dgm:prSet/>
      <dgm:spPr/>
      <dgm:t>
        <a:bodyPr/>
        <a:lstStyle/>
        <a:p>
          <a:endParaRPr lang="es-UY"/>
        </a:p>
      </dgm:t>
    </dgm:pt>
    <dgm:pt modelId="{6DC38FD9-921F-46DD-9529-31705BEF61C8}">
      <dgm:prSet phldrT="[Texto]"/>
      <dgm:spPr/>
      <dgm:t>
        <a:bodyPr/>
        <a:lstStyle/>
        <a:p>
          <a:r>
            <a:rPr lang="es-UY" dirty="0" smtClean="0"/>
            <a:t>Transporte</a:t>
          </a:r>
          <a:endParaRPr lang="es-UY" dirty="0"/>
        </a:p>
      </dgm:t>
    </dgm:pt>
    <dgm:pt modelId="{F6DEA38B-B625-484C-9A16-7F1B69885C88}" type="parTrans" cxnId="{7D7F85AD-F0C8-4B97-AE32-452171554857}">
      <dgm:prSet/>
      <dgm:spPr/>
      <dgm:t>
        <a:bodyPr/>
        <a:lstStyle/>
        <a:p>
          <a:endParaRPr lang="es-UY"/>
        </a:p>
      </dgm:t>
    </dgm:pt>
    <dgm:pt modelId="{B8007B3C-9913-4848-A5DC-F0016F959F64}" type="sibTrans" cxnId="{7D7F85AD-F0C8-4B97-AE32-452171554857}">
      <dgm:prSet/>
      <dgm:spPr/>
      <dgm:t>
        <a:bodyPr/>
        <a:lstStyle/>
        <a:p>
          <a:endParaRPr lang="es-UY"/>
        </a:p>
      </dgm:t>
    </dgm:pt>
    <dgm:pt modelId="{A86BECF5-DE11-482A-93ED-D820E910953B}">
      <dgm:prSet phldrT="[Texto]"/>
      <dgm:spPr/>
      <dgm:t>
        <a:bodyPr/>
        <a:lstStyle/>
        <a:p>
          <a:r>
            <a:rPr lang="es-UY" dirty="0" smtClean="0"/>
            <a:t>TIC</a:t>
          </a:r>
          <a:endParaRPr lang="es-UY" dirty="0"/>
        </a:p>
      </dgm:t>
    </dgm:pt>
    <dgm:pt modelId="{34A8C1BC-FED8-4798-8F76-786FA0D2A279}" type="parTrans" cxnId="{4A7602A3-0D7A-4006-92F9-F72E94C38BFB}">
      <dgm:prSet/>
      <dgm:spPr/>
      <dgm:t>
        <a:bodyPr/>
        <a:lstStyle/>
        <a:p>
          <a:endParaRPr lang="es-UY"/>
        </a:p>
      </dgm:t>
    </dgm:pt>
    <dgm:pt modelId="{8D69CE00-2D24-49E3-886A-04EFE50A3B63}" type="sibTrans" cxnId="{4A7602A3-0D7A-4006-92F9-F72E94C38BFB}">
      <dgm:prSet/>
      <dgm:spPr/>
      <dgm:t>
        <a:bodyPr/>
        <a:lstStyle/>
        <a:p>
          <a:endParaRPr lang="es-UY"/>
        </a:p>
      </dgm:t>
    </dgm:pt>
    <dgm:pt modelId="{A38399E4-E586-42C8-A779-DCDB92E23FEE}" type="pres">
      <dgm:prSet presAssocID="{8BDD766C-4575-4653-8068-200254CF7AC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UY"/>
        </a:p>
      </dgm:t>
    </dgm:pt>
    <dgm:pt modelId="{55D08FAC-4FAD-443E-8F75-96FD7AE36B69}" type="pres">
      <dgm:prSet presAssocID="{7555C00B-9CB5-4A18-BE3F-78DB17CEDD25}" presName="composite" presStyleCnt="0">
        <dgm:presLayoutVars>
          <dgm:chMax val="1"/>
          <dgm:chPref val="1"/>
        </dgm:presLayoutVars>
      </dgm:prSet>
      <dgm:spPr/>
    </dgm:pt>
    <dgm:pt modelId="{48FA2778-F731-418F-B8F9-1EBEB5ACA2DE}" type="pres">
      <dgm:prSet presAssocID="{7555C00B-9CB5-4A18-BE3F-78DB17CEDD25}" presName="Accent" presStyleLbl="trAlignAcc1" presStyleIdx="0" presStyleCnt="4">
        <dgm:presLayoutVars>
          <dgm:chMax val="0"/>
          <dgm:chPref val="0"/>
        </dgm:presLayoutVars>
      </dgm:prSet>
      <dgm:spPr/>
    </dgm:pt>
    <dgm:pt modelId="{A5B1E882-CAE2-4BC8-89DC-ECBF66B2994E}" type="pres">
      <dgm:prSet presAssocID="{7555C00B-9CB5-4A18-BE3F-78DB17CEDD25}" presName="Image" presStyleLbl="alignImgPlace1" presStyleIdx="0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</dgm:spPr>
    </dgm:pt>
    <dgm:pt modelId="{C1C8D479-7EAA-4E2D-960A-819981FFA7C0}" type="pres">
      <dgm:prSet presAssocID="{7555C00B-9CB5-4A18-BE3F-78DB17CEDD25}" presName="ChildComposite" presStyleCnt="0"/>
      <dgm:spPr/>
    </dgm:pt>
    <dgm:pt modelId="{2313038F-B0EE-4115-B584-BD91227C8435}" type="pres">
      <dgm:prSet presAssocID="{7555C00B-9CB5-4A18-BE3F-78DB17CEDD25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7E1C22E4-87F5-474E-A8FE-FE2491BE186A}" type="pres">
      <dgm:prSet presAssocID="{7555C00B-9CB5-4A18-BE3F-78DB17CEDD25}" presName="Parent" presStyleLbl="revTx" presStyleIdx="0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D841C69A-CCBD-44EC-915F-B1E4B4EA8DD9}" type="pres">
      <dgm:prSet presAssocID="{6BF3CB12-A28F-4CD6-A129-C4F15796D2F2}" presName="sibTrans" presStyleCnt="0"/>
      <dgm:spPr/>
    </dgm:pt>
    <dgm:pt modelId="{2EFFA1FB-976B-4FE3-AEA5-3A703797E9BD}" type="pres">
      <dgm:prSet presAssocID="{58AF7844-A556-41BE-94EC-E1DA192AF43D}" presName="composite" presStyleCnt="0">
        <dgm:presLayoutVars>
          <dgm:chMax val="1"/>
          <dgm:chPref val="1"/>
        </dgm:presLayoutVars>
      </dgm:prSet>
      <dgm:spPr/>
    </dgm:pt>
    <dgm:pt modelId="{1F6FA9BB-64E0-454D-B49B-8F999AB1D9C8}" type="pres">
      <dgm:prSet presAssocID="{58AF7844-A556-41BE-94EC-E1DA192AF43D}" presName="Accent" presStyleLbl="trAlignAcc1" presStyleIdx="1" presStyleCnt="4">
        <dgm:presLayoutVars>
          <dgm:chMax val="0"/>
          <dgm:chPref val="0"/>
        </dgm:presLayoutVars>
      </dgm:prSet>
      <dgm:spPr/>
    </dgm:pt>
    <dgm:pt modelId="{59CC4B9C-CDC1-45CE-B4E4-A69052E8B98C}" type="pres">
      <dgm:prSet presAssocID="{58AF7844-A556-41BE-94EC-E1DA192AF43D}" presName="Image" presStyleLbl="alignImgPlace1" presStyleIdx="1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/>
          </a:blip>
          <a:srcRect/>
          <a:stretch>
            <a:fillRect l="-12000" r="-12000"/>
          </a:stretch>
        </a:blipFill>
      </dgm:spPr>
      <dgm:t>
        <a:bodyPr/>
        <a:lstStyle/>
        <a:p>
          <a:endParaRPr lang="es-UY"/>
        </a:p>
      </dgm:t>
    </dgm:pt>
    <dgm:pt modelId="{18D95787-3C1C-4D86-B373-9CA9281D0168}" type="pres">
      <dgm:prSet presAssocID="{58AF7844-A556-41BE-94EC-E1DA192AF43D}" presName="ChildComposite" presStyleCnt="0"/>
      <dgm:spPr/>
    </dgm:pt>
    <dgm:pt modelId="{E2AA07D4-5E09-4303-8D3D-4409F199E2B1}" type="pres">
      <dgm:prSet presAssocID="{58AF7844-A556-41BE-94EC-E1DA192AF43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9936C44-25C0-4CD2-9F6C-BAF0FE91162F}" type="pres">
      <dgm:prSet presAssocID="{58AF7844-A556-41BE-94EC-E1DA192AF43D}" presName="Parent" presStyleLbl="revTx" presStyleIdx="1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2526A90F-88D8-489C-82C8-75EDB6B251A1}" type="pres">
      <dgm:prSet presAssocID="{6E44CA52-F189-45B7-B282-9110E30D9645}" presName="sibTrans" presStyleCnt="0"/>
      <dgm:spPr/>
    </dgm:pt>
    <dgm:pt modelId="{4D62DEBA-4319-4A29-8B9C-97F386FD6BA7}" type="pres">
      <dgm:prSet presAssocID="{6DC38FD9-921F-46DD-9529-31705BEF61C8}" presName="composite" presStyleCnt="0">
        <dgm:presLayoutVars>
          <dgm:chMax val="1"/>
          <dgm:chPref val="1"/>
        </dgm:presLayoutVars>
      </dgm:prSet>
      <dgm:spPr/>
    </dgm:pt>
    <dgm:pt modelId="{F9411628-6AFA-4491-856C-BC47A561BBAC}" type="pres">
      <dgm:prSet presAssocID="{6DC38FD9-921F-46DD-9529-31705BEF61C8}" presName="Accent" presStyleLbl="trAlignAcc1" presStyleIdx="2" presStyleCnt="4">
        <dgm:presLayoutVars>
          <dgm:chMax val="0"/>
          <dgm:chPref val="0"/>
        </dgm:presLayoutVars>
      </dgm:prSet>
      <dgm:spPr/>
    </dgm:pt>
    <dgm:pt modelId="{75D5CB84-42B4-4BAB-AC0D-EF8F86747AA3}" type="pres">
      <dgm:prSet presAssocID="{6DC38FD9-921F-46DD-9529-31705BEF61C8}" presName="Image" presStyleLbl="alignImgPlace1" presStyleIdx="2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/>
          </a:blip>
          <a:srcRect/>
          <a:stretch>
            <a:fillRect t="-1000" b="-1000"/>
          </a:stretch>
        </a:blipFill>
      </dgm:spPr>
    </dgm:pt>
    <dgm:pt modelId="{CCEB2AB8-FED4-4DC2-B3EE-01DFAD03F192}" type="pres">
      <dgm:prSet presAssocID="{6DC38FD9-921F-46DD-9529-31705BEF61C8}" presName="ChildComposite" presStyleCnt="0"/>
      <dgm:spPr/>
    </dgm:pt>
    <dgm:pt modelId="{237B22C9-413E-42DF-80BD-9AD77E8EF390}" type="pres">
      <dgm:prSet presAssocID="{6DC38FD9-921F-46DD-9529-31705BEF61C8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5FCBB622-79DF-435D-B1BC-E758AD1C22A3}" type="pres">
      <dgm:prSet presAssocID="{6DC38FD9-921F-46DD-9529-31705BEF61C8}" presName="Parent" presStyleLbl="revTx" presStyleIdx="2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6677D812-C18D-4091-A920-7038BE7C48C2}" type="pres">
      <dgm:prSet presAssocID="{B8007B3C-9913-4848-A5DC-F0016F959F64}" presName="sibTrans" presStyleCnt="0"/>
      <dgm:spPr/>
    </dgm:pt>
    <dgm:pt modelId="{9EC4610C-EE9D-41A4-BF14-E98D50EDD3B8}" type="pres">
      <dgm:prSet presAssocID="{A86BECF5-DE11-482A-93ED-D820E910953B}" presName="composite" presStyleCnt="0">
        <dgm:presLayoutVars>
          <dgm:chMax val="1"/>
          <dgm:chPref val="1"/>
        </dgm:presLayoutVars>
      </dgm:prSet>
      <dgm:spPr/>
    </dgm:pt>
    <dgm:pt modelId="{C71F63C2-DBF4-4B63-A611-5459614B96C2}" type="pres">
      <dgm:prSet presAssocID="{A86BECF5-DE11-482A-93ED-D820E910953B}" presName="Accent" presStyleLbl="trAlignAcc1" presStyleIdx="3" presStyleCnt="4">
        <dgm:presLayoutVars>
          <dgm:chMax val="0"/>
          <dgm:chPref val="0"/>
        </dgm:presLayoutVars>
      </dgm:prSet>
      <dgm:spPr/>
    </dgm:pt>
    <dgm:pt modelId="{006271FF-324E-46BA-8E92-368B7E0DB742}" type="pres">
      <dgm:prSet presAssocID="{A86BECF5-DE11-482A-93ED-D820E910953B}" presName="Image" presStyleLbl="alignImgPlace1" presStyleIdx="3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>
            <a:extLst/>
          </a:blip>
          <a:srcRect/>
          <a:stretch>
            <a:fillRect l="-10000" r="-10000"/>
          </a:stretch>
        </a:blipFill>
      </dgm:spPr>
    </dgm:pt>
    <dgm:pt modelId="{A096B6E6-D4B3-403B-B3C0-67117EC1A512}" type="pres">
      <dgm:prSet presAssocID="{A86BECF5-DE11-482A-93ED-D820E910953B}" presName="ChildComposite" presStyleCnt="0"/>
      <dgm:spPr/>
    </dgm:pt>
    <dgm:pt modelId="{0F33EE91-C118-4B27-9649-9442DD2D4E78}" type="pres">
      <dgm:prSet presAssocID="{A86BECF5-DE11-482A-93ED-D820E910953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2C6B463-3D58-4F1A-849A-32991057A1E7}" type="pres">
      <dgm:prSet presAssocID="{A86BECF5-DE11-482A-93ED-D820E910953B}" presName="Parent" presStyleLbl="revTx" presStyleIdx="3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4225F7BE-206D-4A05-914E-DE2C394340AA}" srcId="{8BDD766C-4575-4653-8068-200254CF7ACA}" destId="{58AF7844-A556-41BE-94EC-E1DA192AF43D}" srcOrd="1" destOrd="0" parTransId="{E6DDCCD4-AE37-4E84-AEF6-F57702DC71BA}" sibTransId="{6E44CA52-F189-45B7-B282-9110E30D9645}"/>
    <dgm:cxn modelId="{8189D3E6-61C8-43AF-AB4D-78E157C4AB39}" type="presOf" srcId="{A86BECF5-DE11-482A-93ED-D820E910953B}" destId="{22C6B463-3D58-4F1A-849A-32991057A1E7}" srcOrd="0" destOrd="0" presId="urn:microsoft.com/office/officeart/2008/layout/CaptionedPictures"/>
    <dgm:cxn modelId="{F1DFA482-EFBF-4709-9318-6A03F1E37421}" type="presOf" srcId="{6DC38FD9-921F-46DD-9529-31705BEF61C8}" destId="{5FCBB622-79DF-435D-B1BC-E758AD1C22A3}" srcOrd="0" destOrd="0" presId="urn:microsoft.com/office/officeart/2008/layout/CaptionedPictures"/>
    <dgm:cxn modelId="{48C29B53-8485-485F-83CC-8EF2BD17C87D}" type="presOf" srcId="{8BDD766C-4575-4653-8068-200254CF7ACA}" destId="{A38399E4-E586-42C8-A779-DCDB92E23FEE}" srcOrd="0" destOrd="0" presId="urn:microsoft.com/office/officeart/2008/layout/CaptionedPictures"/>
    <dgm:cxn modelId="{7D7F85AD-F0C8-4B97-AE32-452171554857}" srcId="{8BDD766C-4575-4653-8068-200254CF7ACA}" destId="{6DC38FD9-921F-46DD-9529-31705BEF61C8}" srcOrd="2" destOrd="0" parTransId="{F6DEA38B-B625-484C-9A16-7F1B69885C88}" sibTransId="{B8007B3C-9913-4848-A5DC-F0016F959F64}"/>
    <dgm:cxn modelId="{6B2F9D14-24A3-43BE-8489-A3DA423952A3}" srcId="{8BDD766C-4575-4653-8068-200254CF7ACA}" destId="{7555C00B-9CB5-4A18-BE3F-78DB17CEDD25}" srcOrd="0" destOrd="0" parTransId="{F2FB186D-82F8-422C-BFA9-202CA260C5C7}" sibTransId="{6BF3CB12-A28F-4CD6-A129-C4F15796D2F2}"/>
    <dgm:cxn modelId="{426F21E3-0ACA-4E6A-A646-0F9A187CE501}" type="presOf" srcId="{58AF7844-A556-41BE-94EC-E1DA192AF43D}" destId="{F9936C44-25C0-4CD2-9F6C-BAF0FE91162F}" srcOrd="0" destOrd="0" presId="urn:microsoft.com/office/officeart/2008/layout/CaptionedPictures"/>
    <dgm:cxn modelId="{4A7602A3-0D7A-4006-92F9-F72E94C38BFB}" srcId="{8BDD766C-4575-4653-8068-200254CF7ACA}" destId="{A86BECF5-DE11-482A-93ED-D820E910953B}" srcOrd="3" destOrd="0" parTransId="{34A8C1BC-FED8-4798-8F76-786FA0D2A279}" sibTransId="{8D69CE00-2D24-49E3-886A-04EFE50A3B63}"/>
    <dgm:cxn modelId="{9643B179-8D41-4E8F-B325-E07FD95F89DC}" type="presOf" srcId="{7555C00B-9CB5-4A18-BE3F-78DB17CEDD25}" destId="{7E1C22E4-87F5-474E-A8FE-FE2491BE186A}" srcOrd="0" destOrd="0" presId="urn:microsoft.com/office/officeart/2008/layout/CaptionedPictures"/>
    <dgm:cxn modelId="{9DF98EB5-C06C-493B-8261-40DD084C3B98}" type="presParOf" srcId="{A38399E4-E586-42C8-A779-DCDB92E23FEE}" destId="{55D08FAC-4FAD-443E-8F75-96FD7AE36B69}" srcOrd="0" destOrd="0" presId="urn:microsoft.com/office/officeart/2008/layout/CaptionedPictures"/>
    <dgm:cxn modelId="{B5765D16-7A8D-4950-8607-77304346298F}" type="presParOf" srcId="{55D08FAC-4FAD-443E-8F75-96FD7AE36B69}" destId="{48FA2778-F731-418F-B8F9-1EBEB5ACA2DE}" srcOrd="0" destOrd="0" presId="urn:microsoft.com/office/officeart/2008/layout/CaptionedPictures"/>
    <dgm:cxn modelId="{4EA4C469-1126-46E8-B71C-73F31DF4C3AD}" type="presParOf" srcId="{55D08FAC-4FAD-443E-8F75-96FD7AE36B69}" destId="{A5B1E882-CAE2-4BC8-89DC-ECBF66B2994E}" srcOrd="1" destOrd="0" presId="urn:microsoft.com/office/officeart/2008/layout/CaptionedPictures"/>
    <dgm:cxn modelId="{32B5033D-E19A-42F5-B5AF-5BFB996F474B}" type="presParOf" srcId="{55D08FAC-4FAD-443E-8F75-96FD7AE36B69}" destId="{C1C8D479-7EAA-4E2D-960A-819981FFA7C0}" srcOrd="2" destOrd="0" presId="urn:microsoft.com/office/officeart/2008/layout/CaptionedPictures"/>
    <dgm:cxn modelId="{03AECA98-0A73-4800-B5DA-23BF8EDBA398}" type="presParOf" srcId="{C1C8D479-7EAA-4E2D-960A-819981FFA7C0}" destId="{2313038F-B0EE-4115-B584-BD91227C8435}" srcOrd="0" destOrd="0" presId="urn:microsoft.com/office/officeart/2008/layout/CaptionedPictures"/>
    <dgm:cxn modelId="{A37FBADE-EADF-4A50-9150-8FDF3E4B37E2}" type="presParOf" srcId="{C1C8D479-7EAA-4E2D-960A-819981FFA7C0}" destId="{7E1C22E4-87F5-474E-A8FE-FE2491BE186A}" srcOrd="1" destOrd="0" presId="urn:microsoft.com/office/officeart/2008/layout/CaptionedPictures"/>
    <dgm:cxn modelId="{CE5A210C-FC21-476E-ABDE-55CD59CFF429}" type="presParOf" srcId="{A38399E4-E586-42C8-A779-DCDB92E23FEE}" destId="{D841C69A-CCBD-44EC-915F-B1E4B4EA8DD9}" srcOrd="1" destOrd="0" presId="urn:microsoft.com/office/officeart/2008/layout/CaptionedPictures"/>
    <dgm:cxn modelId="{2EDF3288-D580-4FB0-AB20-48DE1D51C999}" type="presParOf" srcId="{A38399E4-E586-42C8-A779-DCDB92E23FEE}" destId="{2EFFA1FB-976B-4FE3-AEA5-3A703797E9BD}" srcOrd="2" destOrd="0" presId="urn:microsoft.com/office/officeart/2008/layout/CaptionedPictures"/>
    <dgm:cxn modelId="{F969E7E0-920E-4640-9B76-0A3EF64C0D35}" type="presParOf" srcId="{2EFFA1FB-976B-4FE3-AEA5-3A703797E9BD}" destId="{1F6FA9BB-64E0-454D-B49B-8F999AB1D9C8}" srcOrd="0" destOrd="0" presId="urn:microsoft.com/office/officeart/2008/layout/CaptionedPictures"/>
    <dgm:cxn modelId="{2D5C7529-AE74-43E9-8201-26CB4F44B7A9}" type="presParOf" srcId="{2EFFA1FB-976B-4FE3-AEA5-3A703797E9BD}" destId="{59CC4B9C-CDC1-45CE-B4E4-A69052E8B98C}" srcOrd="1" destOrd="0" presId="urn:microsoft.com/office/officeart/2008/layout/CaptionedPictures"/>
    <dgm:cxn modelId="{05FC8CFF-AB5B-4B10-80FA-7B4BD4FD849E}" type="presParOf" srcId="{2EFFA1FB-976B-4FE3-AEA5-3A703797E9BD}" destId="{18D95787-3C1C-4D86-B373-9CA9281D0168}" srcOrd="2" destOrd="0" presId="urn:microsoft.com/office/officeart/2008/layout/CaptionedPictures"/>
    <dgm:cxn modelId="{7ED5CA8F-3381-4EF8-AA41-0411BCC09FB4}" type="presParOf" srcId="{18D95787-3C1C-4D86-B373-9CA9281D0168}" destId="{E2AA07D4-5E09-4303-8D3D-4409F199E2B1}" srcOrd="0" destOrd="0" presId="urn:microsoft.com/office/officeart/2008/layout/CaptionedPictures"/>
    <dgm:cxn modelId="{A450B110-DD63-4F85-A554-6D59A343FDB2}" type="presParOf" srcId="{18D95787-3C1C-4D86-B373-9CA9281D0168}" destId="{F9936C44-25C0-4CD2-9F6C-BAF0FE91162F}" srcOrd="1" destOrd="0" presId="urn:microsoft.com/office/officeart/2008/layout/CaptionedPictures"/>
    <dgm:cxn modelId="{5329374E-EF77-4574-9431-0C1ECC7577D2}" type="presParOf" srcId="{A38399E4-E586-42C8-A779-DCDB92E23FEE}" destId="{2526A90F-88D8-489C-82C8-75EDB6B251A1}" srcOrd="3" destOrd="0" presId="urn:microsoft.com/office/officeart/2008/layout/CaptionedPictures"/>
    <dgm:cxn modelId="{F9DAFD62-CCBD-49E0-AB7F-381558A9CD18}" type="presParOf" srcId="{A38399E4-E586-42C8-A779-DCDB92E23FEE}" destId="{4D62DEBA-4319-4A29-8B9C-97F386FD6BA7}" srcOrd="4" destOrd="0" presId="urn:microsoft.com/office/officeart/2008/layout/CaptionedPictures"/>
    <dgm:cxn modelId="{7F3140BD-9E8F-4348-8B01-83CD283818FD}" type="presParOf" srcId="{4D62DEBA-4319-4A29-8B9C-97F386FD6BA7}" destId="{F9411628-6AFA-4491-856C-BC47A561BBAC}" srcOrd="0" destOrd="0" presId="urn:microsoft.com/office/officeart/2008/layout/CaptionedPictures"/>
    <dgm:cxn modelId="{CA498630-6397-4DDD-A0D7-66BB146E9893}" type="presParOf" srcId="{4D62DEBA-4319-4A29-8B9C-97F386FD6BA7}" destId="{75D5CB84-42B4-4BAB-AC0D-EF8F86747AA3}" srcOrd="1" destOrd="0" presId="urn:microsoft.com/office/officeart/2008/layout/CaptionedPictures"/>
    <dgm:cxn modelId="{3D5824B5-D4D7-4DD6-9DAF-6E9AB843D672}" type="presParOf" srcId="{4D62DEBA-4319-4A29-8B9C-97F386FD6BA7}" destId="{CCEB2AB8-FED4-4DC2-B3EE-01DFAD03F192}" srcOrd="2" destOrd="0" presId="urn:microsoft.com/office/officeart/2008/layout/CaptionedPictures"/>
    <dgm:cxn modelId="{CA7E5409-C74F-4422-A7E3-EB79EB88DAE9}" type="presParOf" srcId="{CCEB2AB8-FED4-4DC2-B3EE-01DFAD03F192}" destId="{237B22C9-413E-42DF-80BD-9AD77E8EF390}" srcOrd="0" destOrd="0" presId="urn:microsoft.com/office/officeart/2008/layout/CaptionedPictures"/>
    <dgm:cxn modelId="{D837334A-F36C-4180-A463-5B9C7A64C1E3}" type="presParOf" srcId="{CCEB2AB8-FED4-4DC2-B3EE-01DFAD03F192}" destId="{5FCBB622-79DF-435D-B1BC-E758AD1C22A3}" srcOrd="1" destOrd="0" presId="urn:microsoft.com/office/officeart/2008/layout/CaptionedPictures"/>
    <dgm:cxn modelId="{14341475-1DEC-4022-ACBB-F139FF1055C2}" type="presParOf" srcId="{A38399E4-E586-42C8-A779-DCDB92E23FEE}" destId="{6677D812-C18D-4091-A920-7038BE7C48C2}" srcOrd="5" destOrd="0" presId="urn:microsoft.com/office/officeart/2008/layout/CaptionedPictures"/>
    <dgm:cxn modelId="{F2F02B62-D8F0-4692-9E78-3025A0C35A62}" type="presParOf" srcId="{A38399E4-E586-42C8-A779-DCDB92E23FEE}" destId="{9EC4610C-EE9D-41A4-BF14-E98D50EDD3B8}" srcOrd="6" destOrd="0" presId="urn:microsoft.com/office/officeart/2008/layout/CaptionedPictures"/>
    <dgm:cxn modelId="{3DAEB198-F382-4602-B216-8B9614446F28}" type="presParOf" srcId="{9EC4610C-EE9D-41A4-BF14-E98D50EDD3B8}" destId="{C71F63C2-DBF4-4B63-A611-5459614B96C2}" srcOrd="0" destOrd="0" presId="urn:microsoft.com/office/officeart/2008/layout/CaptionedPictures"/>
    <dgm:cxn modelId="{8CF622D9-8360-473F-9674-2C0C73DD469D}" type="presParOf" srcId="{9EC4610C-EE9D-41A4-BF14-E98D50EDD3B8}" destId="{006271FF-324E-46BA-8E92-368B7E0DB742}" srcOrd="1" destOrd="0" presId="urn:microsoft.com/office/officeart/2008/layout/CaptionedPictures"/>
    <dgm:cxn modelId="{EC352012-84EA-4D3F-9E98-3066FCC9E254}" type="presParOf" srcId="{9EC4610C-EE9D-41A4-BF14-E98D50EDD3B8}" destId="{A096B6E6-D4B3-403B-B3C0-67117EC1A512}" srcOrd="2" destOrd="0" presId="urn:microsoft.com/office/officeart/2008/layout/CaptionedPictures"/>
    <dgm:cxn modelId="{9F817A8F-C670-47B5-B931-CF86E05AE312}" type="presParOf" srcId="{A096B6E6-D4B3-403B-B3C0-67117EC1A512}" destId="{0F33EE91-C118-4B27-9649-9442DD2D4E78}" srcOrd="0" destOrd="0" presId="urn:microsoft.com/office/officeart/2008/layout/CaptionedPictures"/>
    <dgm:cxn modelId="{CCA8A217-3821-4C2B-8EBF-E434F9D961EE}" type="presParOf" srcId="{A096B6E6-D4B3-403B-B3C0-67117EC1A512}" destId="{22C6B463-3D58-4F1A-849A-32991057A1E7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7D520E-6B25-4FA9-9213-795BD558AA08}" type="doc">
      <dgm:prSet loTypeId="urn:microsoft.com/office/officeart/2005/8/layout/process1" loCatId="process" qsTypeId="urn:microsoft.com/office/officeart/2005/8/quickstyle/3d1" qsCatId="3D" csTypeId="urn:microsoft.com/office/officeart/2005/8/colors/accent1_2" csCatId="accent1" phldr="1"/>
      <dgm:spPr/>
    </dgm:pt>
    <dgm:pt modelId="{37F03BB9-705F-4E28-99C3-5C318C963403}">
      <dgm:prSet phldrT="[Texto]"/>
      <dgm:spPr/>
      <dgm:t>
        <a:bodyPr/>
        <a:lstStyle/>
        <a:p>
          <a:r>
            <a:rPr lang="es-UY" dirty="0" smtClean="0"/>
            <a:t>Determinada</a:t>
          </a:r>
          <a:endParaRPr lang="es-UY" dirty="0"/>
        </a:p>
      </dgm:t>
    </dgm:pt>
    <dgm:pt modelId="{DD5252AC-62EF-4E1A-99F8-8B68DD657174}" type="parTrans" cxnId="{FEB8C673-0692-4A18-A694-58FBEEA74467}">
      <dgm:prSet/>
      <dgm:spPr/>
      <dgm:t>
        <a:bodyPr/>
        <a:lstStyle/>
        <a:p>
          <a:endParaRPr lang="es-UY"/>
        </a:p>
      </dgm:t>
    </dgm:pt>
    <dgm:pt modelId="{D6B88145-F0E5-42CC-94B1-8F46BDF64151}" type="sibTrans" cxnId="{FEB8C673-0692-4A18-A694-58FBEEA74467}">
      <dgm:prSet/>
      <dgm:spPr/>
      <dgm:t>
        <a:bodyPr/>
        <a:lstStyle/>
        <a:p>
          <a:endParaRPr lang="es-UY"/>
        </a:p>
      </dgm:t>
    </dgm:pt>
    <dgm:pt modelId="{2A6BBE2D-A3C8-47B3-A93A-2B85970E5009}">
      <dgm:prSet phldrT="[Texto]"/>
      <dgm:spPr/>
      <dgm:t>
        <a:bodyPr/>
        <a:lstStyle/>
        <a:p>
          <a:r>
            <a:rPr lang="es-UY" dirty="0" smtClean="0"/>
            <a:t>Proporcionada</a:t>
          </a:r>
          <a:endParaRPr lang="es-UY" dirty="0"/>
        </a:p>
      </dgm:t>
    </dgm:pt>
    <dgm:pt modelId="{432CE8CA-3186-450B-AFDF-A2F68D502B45}" type="parTrans" cxnId="{2843431B-B91C-417C-A3EC-55370837AF4B}">
      <dgm:prSet/>
      <dgm:spPr/>
      <dgm:t>
        <a:bodyPr/>
        <a:lstStyle/>
        <a:p>
          <a:endParaRPr lang="es-UY"/>
        </a:p>
      </dgm:t>
    </dgm:pt>
    <dgm:pt modelId="{A6B08F02-B071-47A9-9B56-71D928BA2579}" type="sibTrans" cxnId="{2843431B-B91C-417C-A3EC-55370837AF4B}">
      <dgm:prSet/>
      <dgm:spPr/>
      <dgm:t>
        <a:bodyPr/>
        <a:lstStyle/>
        <a:p>
          <a:endParaRPr lang="es-UY"/>
        </a:p>
      </dgm:t>
    </dgm:pt>
    <dgm:pt modelId="{A4E3E31F-F7C9-46AD-8C8A-E0C0156BDE6B}">
      <dgm:prSet phldrT="[Texto]"/>
      <dgm:spPr/>
      <dgm:t>
        <a:bodyPr/>
        <a:lstStyle/>
        <a:p>
          <a:r>
            <a:rPr lang="es-UY" dirty="0" smtClean="0"/>
            <a:t>Mantenida</a:t>
          </a:r>
          <a:endParaRPr lang="es-UY" dirty="0"/>
        </a:p>
      </dgm:t>
    </dgm:pt>
    <dgm:pt modelId="{647B852A-BE27-4D5A-9C6D-14001D7E1FE3}" type="parTrans" cxnId="{91BD8D33-69CF-4649-9D67-EB734FEA5168}">
      <dgm:prSet/>
      <dgm:spPr/>
      <dgm:t>
        <a:bodyPr/>
        <a:lstStyle/>
        <a:p>
          <a:endParaRPr lang="es-UY"/>
        </a:p>
      </dgm:t>
    </dgm:pt>
    <dgm:pt modelId="{121403CE-F7B0-4598-BF5A-6D0798F73057}" type="sibTrans" cxnId="{91BD8D33-69CF-4649-9D67-EB734FEA5168}">
      <dgm:prSet/>
      <dgm:spPr/>
      <dgm:t>
        <a:bodyPr/>
        <a:lstStyle/>
        <a:p>
          <a:endParaRPr lang="es-UY"/>
        </a:p>
      </dgm:t>
    </dgm:pt>
    <dgm:pt modelId="{78BBB6BC-612C-4DE1-A482-1B40BBF1E84A}" type="pres">
      <dgm:prSet presAssocID="{7A7D520E-6B25-4FA9-9213-795BD558AA08}" presName="Name0" presStyleCnt="0">
        <dgm:presLayoutVars>
          <dgm:dir/>
          <dgm:resizeHandles val="exact"/>
        </dgm:presLayoutVars>
      </dgm:prSet>
      <dgm:spPr/>
    </dgm:pt>
    <dgm:pt modelId="{58735EFA-9249-4985-8EF5-2BE0F1DD9F2C}" type="pres">
      <dgm:prSet presAssocID="{37F03BB9-705F-4E28-99C3-5C318C96340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9DE21A11-7E31-41A5-A4ED-AAFE2E4FDDD8}" type="pres">
      <dgm:prSet presAssocID="{D6B88145-F0E5-42CC-94B1-8F46BDF64151}" presName="sibTrans" presStyleLbl="sibTrans2D1" presStyleIdx="0" presStyleCnt="2"/>
      <dgm:spPr/>
      <dgm:t>
        <a:bodyPr/>
        <a:lstStyle/>
        <a:p>
          <a:endParaRPr lang="es-UY"/>
        </a:p>
      </dgm:t>
    </dgm:pt>
    <dgm:pt modelId="{14346EEB-E6BC-4A13-BF3B-BD4379EDB8EF}" type="pres">
      <dgm:prSet presAssocID="{D6B88145-F0E5-42CC-94B1-8F46BDF64151}" presName="connectorText" presStyleLbl="sibTrans2D1" presStyleIdx="0" presStyleCnt="2"/>
      <dgm:spPr/>
      <dgm:t>
        <a:bodyPr/>
        <a:lstStyle/>
        <a:p>
          <a:endParaRPr lang="es-UY"/>
        </a:p>
      </dgm:t>
    </dgm:pt>
    <dgm:pt modelId="{89AAE271-A5B4-4970-B234-0601D6A9C786}" type="pres">
      <dgm:prSet presAssocID="{2A6BBE2D-A3C8-47B3-A93A-2B85970E500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92BA91C2-824A-4016-81BF-48F245114BC2}" type="pres">
      <dgm:prSet presAssocID="{A6B08F02-B071-47A9-9B56-71D928BA2579}" presName="sibTrans" presStyleLbl="sibTrans2D1" presStyleIdx="1" presStyleCnt="2"/>
      <dgm:spPr/>
      <dgm:t>
        <a:bodyPr/>
        <a:lstStyle/>
        <a:p>
          <a:endParaRPr lang="es-UY"/>
        </a:p>
      </dgm:t>
    </dgm:pt>
    <dgm:pt modelId="{0EDAD009-7B57-44B6-9536-BB2CAD7559F8}" type="pres">
      <dgm:prSet presAssocID="{A6B08F02-B071-47A9-9B56-71D928BA2579}" presName="connectorText" presStyleLbl="sibTrans2D1" presStyleIdx="1" presStyleCnt="2"/>
      <dgm:spPr/>
      <dgm:t>
        <a:bodyPr/>
        <a:lstStyle/>
        <a:p>
          <a:endParaRPr lang="es-UY"/>
        </a:p>
      </dgm:t>
    </dgm:pt>
    <dgm:pt modelId="{D0DCAFC5-C0E3-4E01-A77B-650C4A839DB5}" type="pres">
      <dgm:prSet presAssocID="{A4E3E31F-F7C9-46AD-8C8A-E0C0156BDE6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8AA9D865-754A-499B-A8F5-F314C89F0E91}" type="presOf" srcId="{37F03BB9-705F-4E28-99C3-5C318C963403}" destId="{58735EFA-9249-4985-8EF5-2BE0F1DD9F2C}" srcOrd="0" destOrd="0" presId="urn:microsoft.com/office/officeart/2005/8/layout/process1"/>
    <dgm:cxn modelId="{9B1EF4BB-58C5-42B1-8D32-D90FAE050F99}" type="presOf" srcId="{D6B88145-F0E5-42CC-94B1-8F46BDF64151}" destId="{14346EEB-E6BC-4A13-BF3B-BD4379EDB8EF}" srcOrd="1" destOrd="0" presId="urn:microsoft.com/office/officeart/2005/8/layout/process1"/>
    <dgm:cxn modelId="{44A12310-B946-4F51-98F6-9C27F7492689}" type="presOf" srcId="{A6B08F02-B071-47A9-9B56-71D928BA2579}" destId="{92BA91C2-824A-4016-81BF-48F245114BC2}" srcOrd="0" destOrd="0" presId="urn:microsoft.com/office/officeart/2005/8/layout/process1"/>
    <dgm:cxn modelId="{536680B6-08CF-4EE6-BA53-54D65C7EED4A}" type="presOf" srcId="{2A6BBE2D-A3C8-47B3-A93A-2B85970E5009}" destId="{89AAE271-A5B4-4970-B234-0601D6A9C786}" srcOrd="0" destOrd="0" presId="urn:microsoft.com/office/officeart/2005/8/layout/process1"/>
    <dgm:cxn modelId="{91BD8D33-69CF-4649-9D67-EB734FEA5168}" srcId="{7A7D520E-6B25-4FA9-9213-795BD558AA08}" destId="{A4E3E31F-F7C9-46AD-8C8A-E0C0156BDE6B}" srcOrd="2" destOrd="0" parTransId="{647B852A-BE27-4D5A-9C6D-14001D7E1FE3}" sibTransId="{121403CE-F7B0-4598-BF5A-6D0798F73057}"/>
    <dgm:cxn modelId="{742B07BE-0F95-4A8A-9F33-9564A788E495}" type="presOf" srcId="{A6B08F02-B071-47A9-9B56-71D928BA2579}" destId="{0EDAD009-7B57-44B6-9536-BB2CAD7559F8}" srcOrd="1" destOrd="0" presId="urn:microsoft.com/office/officeart/2005/8/layout/process1"/>
    <dgm:cxn modelId="{FEB8C673-0692-4A18-A694-58FBEEA74467}" srcId="{7A7D520E-6B25-4FA9-9213-795BD558AA08}" destId="{37F03BB9-705F-4E28-99C3-5C318C963403}" srcOrd="0" destOrd="0" parTransId="{DD5252AC-62EF-4E1A-99F8-8B68DD657174}" sibTransId="{D6B88145-F0E5-42CC-94B1-8F46BDF64151}"/>
    <dgm:cxn modelId="{26216CDD-82FB-4019-AFEB-DE586F779D4C}" type="presOf" srcId="{A4E3E31F-F7C9-46AD-8C8A-E0C0156BDE6B}" destId="{D0DCAFC5-C0E3-4E01-A77B-650C4A839DB5}" srcOrd="0" destOrd="0" presId="urn:microsoft.com/office/officeart/2005/8/layout/process1"/>
    <dgm:cxn modelId="{FCE10EF2-1922-4906-8A65-F08E558478A2}" type="presOf" srcId="{D6B88145-F0E5-42CC-94B1-8F46BDF64151}" destId="{9DE21A11-7E31-41A5-A4ED-AAFE2E4FDDD8}" srcOrd="0" destOrd="0" presId="urn:microsoft.com/office/officeart/2005/8/layout/process1"/>
    <dgm:cxn modelId="{2843431B-B91C-417C-A3EC-55370837AF4B}" srcId="{7A7D520E-6B25-4FA9-9213-795BD558AA08}" destId="{2A6BBE2D-A3C8-47B3-A93A-2B85970E5009}" srcOrd="1" destOrd="0" parTransId="{432CE8CA-3186-450B-AFDF-A2F68D502B45}" sibTransId="{A6B08F02-B071-47A9-9B56-71D928BA2579}"/>
    <dgm:cxn modelId="{72DB8377-4BAF-4E47-BC83-3D4637AF461C}" type="presOf" srcId="{7A7D520E-6B25-4FA9-9213-795BD558AA08}" destId="{78BBB6BC-612C-4DE1-A482-1B40BBF1E84A}" srcOrd="0" destOrd="0" presId="urn:microsoft.com/office/officeart/2005/8/layout/process1"/>
    <dgm:cxn modelId="{13714A25-54CA-4165-851B-3C4BFC4D838B}" type="presParOf" srcId="{78BBB6BC-612C-4DE1-A482-1B40BBF1E84A}" destId="{58735EFA-9249-4985-8EF5-2BE0F1DD9F2C}" srcOrd="0" destOrd="0" presId="urn:microsoft.com/office/officeart/2005/8/layout/process1"/>
    <dgm:cxn modelId="{44B61E6F-875A-4779-8C94-473805D597A0}" type="presParOf" srcId="{78BBB6BC-612C-4DE1-A482-1B40BBF1E84A}" destId="{9DE21A11-7E31-41A5-A4ED-AAFE2E4FDDD8}" srcOrd="1" destOrd="0" presId="urn:microsoft.com/office/officeart/2005/8/layout/process1"/>
    <dgm:cxn modelId="{D1DF2BE3-8406-458E-8508-6EC9832603AB}" type="presParOf" srcId="{9DE21A11-7E31-41A5-A4ED-AAFE2E4FDDD8}" destId="{14346EEB-E6BC-4A13-BF3B-BD4379EDB8EF}" srcOrd="0" destOrd="0" presId="urn:microsoft.com/office/officeart/2005/8/layout/process1"/>
    <dgm:cxn modelId="{795C4EE6-34A4-4DDF-887E-240FCC7F5838}" type="presParOf" srcId="{78BBB6BC-612C-4DE1-A482-1B40BBF1E84A}" destId="{89AAE271-A5B4-4970-B234-0601D6A9C786}" srcOrd="2" destOrd="0" presId="urn:microsoft.com/office/officeart/2005/8/layout/process1"/>
    <dgm:cxn modelId="{413F7DB5-F352-47E4-9629-109B2BE7A3FD}" type="presParOf" srcId="{78BBB6BC-612C-4DE1-A482-1B40BBF1E84A}" destId="{92BA91C2-824A-4016-81BF-48F245114BC2}" srcOrd="3" destOrd="0" presId="urn:microsoft.com/office/officeart/2005/8/layout/process1"/>
    <dgm:cxn modelId="{3C77CEDE-7F5C-47CF-A005-171F0B56B54D}" type="presParOf" srcId="{92BA91C2-824A-4016-81BF-48F245114BC2}" destId="{0EDAD009-7B57-44B6-9536-BB2CAD7559F8}" srcOrd="0" destOrd="0" presId="urn:microsoft.com/office/officeart/2005/8/layout/process1"/>
    <dgm:cxn modelId="{51CE0665-0A4C-4174-A462-CB8AE425D601}" type="presParOf" srcId="{78BBB6BC-612C-4DE1-A482-1B40BBF1E84A}" destId="{D0DCAFC5-C0E3-4E01-A77B-650C4A839DB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517238-4C22-463F-A3DE-84DB538D7FC2}" type="doc">
      <dgm:prSet loTypeId="urn:microsoft.com/office/officeart/2005/8/layout/target2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UY"/>
        </a:p>
      </dgm:t>
    </dgm:pt>
    <dgm:pt modelId="{77F161D2-CF48-4E92-9869-31E7FA0C35EA}">
      <dgm:prSet phldrT="[Texto]"/>
      <dgm:spPr/>
      <dgm:t>
        <a:bodyPr/>
        <a:lstStyle/>
        <a:p>
          <a:r>
            <a:rPr lang="es-UY" dirty="0" smtClean="0"/>
            <a:t>Físicos</a:t>
          </a:r>
          <a:endParaRPr lang="es-UY" dirty="0"/>
        </a:p>
      </dgm:t>
    </dgm:pt>
    <dgm:pt modelId="{824CEAFC-DB07-4774-B221-5A3ACCC74F20}" type="parTrans" cxnId="{7A2AC8FF-1FB0-4AD0-A005-1E4C41ACA203}">
      <dgm:prSet/>
      <dgm:spPr/>
      <dgm:t>
        <a:bodyPr/>
        <a:lstStyle/>
        <a:p>
          <a:endParaRPr lang="es-UY"/>
        </a:p>
      </dgm:t>
    </dgm:pt>
    <dgm:pt modelId="{E6CFAFA1-0C0A-4DBF-A918-6A76947F55DF}" type="sibTrans" cxnId="{7A2AC8FF-1FB0-4AD0-A005-1E4C41ACA203}">
      <dgm:prSet/>
      <dgm:spPr/>
      <dgm:t>
        <a:bodyPr/>
        <a:lstStyle/>
        <a:p>
          <a:endParaRPr lang="es-UY"/>
        </a:p>
      </dgm:t>
    </dgm:pt>
    <dgm:pt modelId="{434AC5AB-BD5A-4659-B50A-3B33EAA050A7}">
      <dgm:prSet phldrT="[Texto]"/>
      <dgm:spPr/>
      <dgm:t>
        <a:bodyPr/>
        <a:lstStyle/>
        <a:p>
          <a:r>
            <a:rPr lang="es-UY" dirty="0" smtClean="0"/>
            <a:t>Temperatura</a:t>
          </a:r>
          <a:endParaRPr lang="es-UY" dirty="0"/>
        </a:p>
      </dgm:t>
    </dgm:pt>
    <dgm:pt modelId="{F70FB86B-0ECC-4E57-BE58-41FA117FBB7D}" type="parTrans" cxnId="{46BBD0A1-2A5F-4549-8552-FB6678929D1E}">
      <dgm:prSet/>
      <dgm:spPr/>
      <dgm:t>
        <a:bodyPr/>
        <a:lstStyle/>
        <a:p>
          <a:endParaRPr lang="es-UY"/>
        </a:p>
      </dgm:t>
    </dgm:pt>
    <dgm:pt modelId="{042AD1E0-99D6-4BCD-9B6E-5A25F10DC8A7}" type="sibTrans" cxnId="{46BBD0A1-2A5F-4549-8552-FB6678929D1E}">
      <dgm:prSet/>
      <dgm:spPr/>
      <dgm:t>
        <a:bodyPr/>
        <a:lstStyle/>
        <a:p>
          <a:endParaRPr lang="es-UY"/>
        </a:p>
      </dgm:t>
    </dgm:pt>
    <dgm:pt modelId="{AE933DD2-8A1C-4B67-A6F0-3F5FFAA12DAC}">
      <dgm:prSet phldrT="[Texto]"/>
      <dgm:spPr/>
      <dgm:t>
        <a:bodyPr/>
        <a:lstStyle/>
        <a:p>
          <a:r>
            <a:rPr lang="es-UY" dirty="0" smtClean="0"/>
            <a:t>Calor</a:t>
          </a:r>
          <a:endParaRPr lang="es-UY" dirty="0"/>
        </a:p>
      </dgm:t>
    </dgm:pt>
    <dgm:pt modelId="{7A80A3A1-29EC-44C4-B354-E1BC75E35B4A}" type="parTrans" cxnId="{90A7F6CB-9D18-407E-ABC6-D1867E127AF8}">
      <dgm:prSet/>
      <dgm:spPr/>
      <dgm:t>
        <a:bodyPr/>
        <a:lstStyle/>
        <a:p>
          <a:endParaRPr lang="es-UY"/>
        </a:p>
      </dgm:t>
    </dgm:pt>
    <dgm:pt modelId="{BAE4B35B-3584-40D9-8A8B-55A8EB7AA0AD}" type="sibTrans" cxnId="{90A7F6CB-9D18-407E-ABC6-D1867E127AF8}">
      <dgm:prSet/>
      <dgm:spPr/>
      <dgm:t>
        <a:bodyPr/>
        <a:lstStyle/>
        <a:p>
          <a:endParaRPr lang="es-UY"/>
        </a:p>
      </dgm:t>
    </dgm:pt>
    <dgm:pt modelId="{0A2C46DB-9360-41ED-B164-FE8365B1EA6F}">
      <dgm:prSet phldrT="[Texto]"/>
      <dgm:spPr/>
      <dgm:t>
        <a:bodyPr/>
        <a:lstStyle/>
        <a:p>
          <a:r>
            <a:rPr lang="es-UY" dirty="0" smtClean="0"/>
            <a:t>Sociales</a:t>
          </a:r>
          <a:endParaRPr lang="es-UY" dirty="0"/>
        </a:p>
      </dgm:t>
    </dgm:pt>
    <dgm:pt modelId="{1C9FF917-175B-4831-AFF5-28E6608C874B}" type="parTrans" cxnId="{5ECA2070-7948-404D-8C16-345478B6D8CE}">
      <dgm:prSet/>
      <dgm:spPr/>
      <dgm:t>
        <a:bodyPr/>
        <a:lstStyle/>
        <a:p>
          <a:endParaRPr lang="es-UY"/>
        </a:p>
      </dgm:t>
    </dgm:pt>
    <dgm:pt modelId="{B91C9743-D5D3-44E4-94C6-BEAE99F06D84}" type="sibTrans" cxnId="{5ECA2070-7948-404D-8C16-345478B6D8CE}">
      <dgm:prSet/>
      <dgm:spPr/>
      <dgm:t>
        <a:bodyPr/>
        <a:lstStyle/>
        <a:p>
          <a:endParaRPr lang="es-UY"/>
        </a:p>
      </dgm:t>
    </dgm:pt>
    <dgm:pt modelId="{556CC705-5F22-4645-8F2C-2E978F3EEEB7}">
      <dgm:prSet phldrT="[Texto]"/>
      <dgm:spPr/>
      <dgm:t>
        <a:bodyPr/>
        <a:lstStyle/>
        <a:p>
          <a:r>
            <a:rPr lang="es-UY" dirty="0" smtClean="0"/>
            <a:t>Discriminación</a:t>
          </a:r>
          <a:endParaRPr lang="es-UY" dirty="0"/>
        </a:p>
      </dgm:t>
    </dgm:pt>
    <dgm:pt modelId="{29BA40D7-65FA-4988-87D9-A6A4265B7C33}" type="parTrans" cxnId="{22A68AE9-721E-4A9A-8C0A-86719EAE72B4}">
      <dgm:prSet/>
      <dgm:spPr/>
      <dgm:t>
        <a:bodyPr/>
        <a:lstStyle/>
        <a:p>
          <a:endParaRPr lang="es-UY"/>
        </a:p>
      </dgm:t>
    </dgm:pt>
    <dgm:pt modelId="{6E5714D8-9E0D-48E9-A6C2-943E04C98BA4}" type="sibTrans" cxnId="{22A68AE9-721E-4A9A-8C0A-86719EAE72B4}">
      <dgm:prSet/>
      <dgm:spPr/>
      <dgm:t>
        <a:bodyPr/>
        <a:lstStyle/>
        <a:p>
          <a:endParaRPr lang="es-UY"/>
        </a:p>
      </dgm:t>
    </dgm:pt>
    <dgm:pt modelId="{29BC1827-D2DC-4F79-984C-4E7592BB1E68}">
      <dgm:prSet phldrT="[Texto]"/>
      <dgm:spPr/>
      <dgm:t>
        <a:bodyPr/>
        <a:lstStyle/>
        <a:p>
          <a:r>
            <a:rPr lang="es-UY" dirty="0" smtClean="0"/>
            <a:t>Conflictividad</a:t>
          </a:r>
          <a:endParaRPr lang="es-UY" dirty="0"/>
        </a:p>
      </dgm:t>
    </dgm:pt>
    <dgm:pt modelId="{2A309FDA-D10A-4C2D-9F10-A188A709F332}" type="parTrans" cxnId="{84FF9C3C-4C4B-4FBB-804E-6E498DCF3130}">
      <dgm:prSet/>
      <dgm:spPr/>
      <dgm:t>
        <a:bodyPr/>
        <a:lstStyle/>
        <a:p>
          <a:endParaRPr lang="es-UY"/>
        </a:p>
      </dgm:t>
    </dgm:pt>
    <dgm:pt modelId="{61E6AEC3-A307-41AB-8158-6DE789610799}" type="sibTrans" cxnId="{84FF9C3C-4C4B-4FBB-804E-6E498DCF3130}">
      <dgm:prSet/>
      <dgm:spPr/>
      <dgm:t>
        <a:bodyPr/>
        <a:lstStyle/>
        <a:p>
          <a:endParaRPr lang="es-UY"/>
        </a:p>
      </dgm:t>
    </dgm:pt>
    <dgm:pt modelId="{FAC6C30B-D6FD-427F-9474-1D6A53C70540}">
      <dgm:prSet phldrT="[Texto]"/>
      <dgm:spPr/>
      <dgm:t>
        <a:bodyPr/>
        <a:lstStyle/>
        <a:p>
          <a:r>
            <a:rPr lang="es-UY" dirty="0" smtClean="0"/>
            <a:t>Psicológicos</a:t>
          </a:r>
          <a:endParaRPr lang="es-UY" dirty="0"/>
        </a:p>
      </dgm:t>
    </dgm:pt>
    <dgm:pt modelId="{44F6C51F-F8FC-4FB2-8D4F-EEB3202E5E80}" type="parTrans" cxnId="{159CB993-E58A-45FF-BF0E-CE3EE38CAA70}">
      <dgm:prSet/>
      <dgm:spPr/>
      <dgm:t>
        <a:bodyPr/>
        <a:lstStyle/>
        <a:p>
          <a:endParaRPr lang="es-UY"/>
        </a:p>
      </dgm:t>
    </dgm:pt>
    <dgm:pt modelId="{60E0481B-1F79-4171-AA44-44487713BFAE}" type="sibTrans" cxnId="{159CB993-E58A-45FF-BF0E-CE3EE38CAA70}">
      <dgm:prSet/>
      <dgm:spPr/>
      <dgm:t>
        <a:bodyPr/>
        <a:lstStyle/>
        <a:p>
          <a:endParaRPr lang="es-UY"/>
        </a:p>
      </dgm:t>
    </dgm:pt>
    <dgm:pt modelId="{E5F12DF2-35E0-49CB-A578-1D5D6220353D}">
      <dgm:prSet phldrT="[Texto]"/>
      <dgm:spPr/>
      <dgm:t>
        <a:bodyPr/>
        <a:lstStyle/>
        <a:p>
          <a:r>
            <a:rPr lang="es-UY" dirty="0" smtClean="0"/>
            <a:t>Stress</a:t>
          </a:r>
          <a:endParaRPr lang="es-UY" dirty="0"/>
        </a:p>
      </dgm:t>
    </dgm:pt>
    <dgm:pt modelId="{923E1466-68C4-4328-A967-8DFA1521A936}" type="parTrans" cxnId="{34A9DF0F-57F5-448E-A4A3-5135F322E412}">
      <dgm:prSet/>
      <dgm:spPr/>
      <dgm:t>
        <a:bodyPr/>
        <a:lstStyle/>
        <a:p>
          <a:endParaRPr lang="es-UY"/>
        </a:p>
      </dgm:t>
    </dgm:pt>
    <dgm:pt modelId="{CC2DDDDC-0D4B-4A61-A4A7-5948AFD092C8}" type="sibTrans" cxnId="{34A9DF0F-57F5-448E-A4A3-5135F322E412}">
      <dgm:prSet/>
      <dgm:spPr/>
      <dgm:t>
        <a:bodyPr/>
        <a:lstStyle/>
        <a:p>
          <a:endParaRPr lang="es-UY"/>
        </a:p>
      </dgm:t>
    </dgm:pt>
    <dgm:pt modelId="{98E5D2AE-5806-4C75-9C4E-1F0379A9E16E}">
      <dgm:prSet phldrT="[Texto]"/>
      <dgm:spPr/>
      <dgm:t>
        <a:bodyPr/>
        <a:lstStyle/>
        <a:p>
          <a:r>
            <a:rPr lang="es-UY" dirty="0" smtClean="0"/>
            <a:t>Emociones</a:t>
          </a:r>
          <a:endParaRPr lang="es-UY" dirty="0"/>
        </a:p>
      </dgm:t>
    </dgm:pt>
    <dgm:pt modelId="{7AC74F92-5352-4C77-8116-48AB7CA19E08}" type="parTrans" cxnId="{7204A249-E213-4DEC-B0F2-FABBCCF8FA2C}">
      <dgm:prSet/>
      <dgm:spPr/>
      <dgm:t>
        <a:bodyPr/>
        <a:lstStyle/>
        <a:p>
          <a:endParaRPr lang="es-UY"/>
        </a:p>
      </dgm:t>
    </dgm:pt>
    <dgm:pt modelId="{46009A5F-5270-4EE4-B9D8-53C863127CEF}" type="sibTrans" cxnId="{7204A249-E213-4DEC-B0F2-FABBCCF8FA2C}">
      <dgm:prSet/>
      <dgm:spPr/>
      <dgm:t>
        <a:bodyPr/>
        <a:lstStyle/>
        <a:p>
          <a:endParaRPr lang="es-UY"/>
        </a:p>
      </dgm:t>
    </dgm:pt>
    <dgm:pt modelId="{5F9D2E18-DFBC-4366-B388-166371BA89F2}">
      <dgm:prSet phldrT="[Texto]"/>
      <dgm:spPr/>
      <dgm:t>
        <a:bodyPr/>
        <a:lstStyle/>
        <a:p>
          <a:r>
            <a:rPr lang="es-UY" dirty="0" smtClean="0"/>
            <a:t>Humedad</a:t>
          </a:r>
          <a:endParaRPr lang="es-UY" dirty="0"/>
        </a:p>
      </dgm:t>
    </dgm:pt>
    <dgm:pt modelId="{63C8C206-B4E1-4B0B-AB36-F29504ED3B38}" type="parTrans" cxnId="{2C12A2B0-91E5-48E2-ADF5-A982179127FC}">
      <dgm:prSet/>
      <dgm:spPr/>
      <dgm:t>
        <a:bodyPr/>
        <a:lstStyle/>
        <a:p>
          <a:endParaRPr lang="es-UY"/>
        </a:p>
      </dgm:t>
    </dgm:pt>
    <dgm:pt modelId="{9E90480C-69C9-476E-97B3-667B15A491AE}" type="sibTrans" cxnId="{2C12A2B0-91E5-48E2-ADF5-A982179127FC}">
      <dgm:prSet/>
      <dgm:spPr/>
      <dgm:t>
        <a:bodyPr/>
        <a:lstStyle/>
        <a:p>
          <a:endParaRPr lang="es-UY"/>
        </a:p>
      </dgm:t>
    </dgm:pt>
    <dgm:pt modelId="{6E149A65-E806-4F7C-A16B-1FB9D22355F7}">
      <dgm:prSet phldrT="[Texto]"/>
      <dgm:spPr/>
      <dgm:t>
        <a:bodyPr/>
        <a:lstStyle/>
        <a:p>
          <a:r>
            <a:rPr lang="es-UY" dirty="0" smtClean="0"/>
            <a:t>Iluminación</a:t>
          </a:r>
          <a:endParaRPr lang="es-UY" dirty="0"/>
        </a:p>
      </dgm:t>
    </dgm:pt>
    <dgm:pt modelId="{470D42D4-B00F-4A27-9FC1-FFA9814B321A}" type="parTrans" cxnId="{0C949294-8F1A-4108-B0A3-94D3256CF646}">
      <dgm:prSet/>
      <dgm:spPr/>
      <dgm:t>
        <a:bodyPr/>
        <a:lstStyle/>
        <a:p>
          <a:endParaRPr lang="es-UY"/>
        </a:p>
      </dgm:t>
    </dgm:pt>
    <dgm:pt modelId="{B40370C6-4A27-47EA-8BA3-67D4267D3CF8}" type="sibTrans" cxnId="{0C949294-8F1A-4108-B0A3-94D3256CF646}">
      <dgm:prSet/>
      <dgm:spPr/>
      <dgm:t>
        <a:bodyPr/>
        <a:lstStyle/>
        <a:p>
          <a:endParaRPr lang="es-UY"/>
        </a:p>
      </dgm:t>
    </dgm:pt>
    <dgm:pt modelId="{7E6C5DA0-AF71-4490-9700-7CD7354B87F1}">
      <dgm:prSet phldrT="[Texto]"/>
      <dgm:spPr/>
      <dgm:t>
        <a:bodyPr/>
        <a:lstStyle/>
        <a:p>
          <a:r>
            <a:rPr lang="es-UY" dirty="0" smtClean="0"/>
            <a:t>Aire</a:t>
          </a:r>
          <a:endParaRPr lang="es-UY" dirty="0"/>
        </a:p>
      </dgm:t>
    </dgm:pt>
    <dgm:pt modelId="{2C2DCD89-B3DA-4ECC-97E1-C0396102165A}" type="parTrans" cxnId="{743E34A6-1779-4D5F-B89A-D891303FEF2D}">
      <dgm:prSet/>
      <dgm:spPr/>
      <dgm:t>
        <a:bodyPr/>
        <a:lstStyle/>
        <a:p>
          <a:endParaRPr lang="es-UY"/>
        </a:p>
      </dgm:t>
    </dgm:pt>
    <dgm:pt modelId="{3DBF4717-98A7-4E2E-ABA8-E89FA4E52556}" type="sibTrans" cxnId="{743E34A6-1779-4D5F-B89A-D891303FEF2D}">
      <dgm:prSet/>
      <dgm:spPr/>
      <dgm:t>
        <a:bodyPr/>
        <a:lstStyle/>
        <a:p>
          <a:endParaRPr lang="es-UY"/>
        </a:p>
      </dgm:t>
    </dgm:pt>
    <dgm:pt modelId="{811C3E3D-FD08-4A6F-9996-62231E81942C}">
      <dgm:prSet phldrT="[Texto]"/>
      <dgm:spPr/>
      <dgm:t>
        <a:bodyPr/>
        <a:lstStyle/>
        <a:p>
          <a:r>
            <a:rPr lang="es-UY" dirty="0" smtClean="0"/>
            <a:t>Higiene</a:t>
          </a:r>
          <a:endParaRPr lang="es-UY" dirty="0"/>
        </a:p>
      </dgm:t>
    </dgm:pt>
    <dgm:pt modelId="{0BDC5AE0-0A8C-4FF6-B96F-A0CC6253FED0}" type="parTrans" cxnId="{8CC558A3-D855-44F0-8703-160CC49E6D9D}">
      <dgm:prSet/>
      <dgm:spPr/>
      <dgm:t>
        <a:bodyPr/>
        <a:lstStyle/>
        <a:p>
          <a:endParaRPr lang="es-UY"/>
        </a:p>
      </dgm:t>
    </dgm:pt>
    <dgm:pt modelId="{1ADF128C-055A-4CE1-ACF7-EAC35BC09F5B}" type="sibTrans" cxnId="{8CC558A3-D855-44F0-8703-160CC49E6D9D}">
      <dgm:prSet/>
      <dgm:spPr/>
      <dgm:t>
        <a:bodyPr/>
        <a:lstStyle/>
        <a:p>
          <a:endParaRPr lang="es-UY"/>
        </a:p>
      </dgm:t>
    </dgm:pt>
    <dgm:pt modelId="{311FB3C3-DDB2-4567-8359-8B5673DE373E}">
      <dgm:prSet phldrT="[Texto]"/>
      <dgm:spPr/>
      <dgm:t>
        <a:bodyPr/>
        <a:lstStyle/>
        <a:p>
          <a:r>
            <a:rPr lang="es-UY" dirty="0" smtClean="0"/>
            <a:t>Ruido</a:t>
          </a:r>
          <a:endParaRPr lang="es-UY" dirty="0"/>
        </a:p>
      </dgm:t>
    </dgm:pt>
    <dgm:pt modelId="{D01966F7-8E19-44C4-B16C-3D19623764DA}" type="parTrans" cxnId="{55D03CB5-C0D9-4875-A4C2-190AC117EFB6}">
      <dgm:prSet/>
      <dgm:spPr/>
      <dgm:t>
        <a:bodyPr/>
        <a:lstStyle/>
        <a:p>
          <a:endParaRPr lang="es-UY"/>
        </a:p>
      </dgm:t>
    </dgm:pt>
    <dgm:pt modelId="{E214BBD1-D602-4B21-A3C1-9A504C222808}" type="sibTrans" cxnId="{55D03CB5-C0D9-4875-A4C2-190AC117EFB6}">
      <dgm:prSet/>
      <dgm:spPr/>
      <dgm:t>
        <a:bodyPr/>
        <a:lstStyle/>
        <a:p>
          <a:endParaRPr lang="es-UY"/>
        </a:p>
      </dgm:t>
    </dgm:pt>
    <dgm:pt modelId="{1E08884C-859D-4241-AADA-2B1036D078F4}">
      <dgm:prSet phldrT="[Texto]"/>
      <dgm:spPr/>
      <dgm:t>
        <a:bodyPr/>
        <a:lstStyle/>
        <a:p>
          <a:r>
            <a:rPr lang="es-UY" dirty="0" smtClean="0"/>
            <a:t>Compañerismo</a:t>
          </a:r>
          <a:endParaRPr lang="es-UY" dirty="0"/>
        </a:p>
      </dgm:t>
    </dgm:pt>
    <dgm:pt modelId="{F7933496-0C6C-4EFA-A5D8-20FC4A15DA83}" type="parTrans" cxnId="{4DA2E017-F91F-479B-A7A6-EC0B6F2B97CA}">
      <dgm:prSet/>
      <dgm:spPr/>
      <dgm:t>
        <a:bodyPr/>
        <a:lstStyle/>
        <a:p>
          <a:endParaRPr lang="es-UY"/>
        </a:p>
      </dgm:t>
    </dgm:pt>
    <dgm:pt modelId="{1C7B340B-2101-46AF-B32E-157BAA52AEEC}" type="sibTrans" cxnId="{4DA2E017-F91F-479B-A7A6-EC0B6F2B97CA}">
      <dgm:prSet/>
      <dgm:spPr/>
      <dgm:t>
        <a:bodyPr/>
        <a:lstStyle/>
        <a:p>
          <a:endParaRPr lang="es-UY"/>
        </a:p>
      </dgm:t>
    </dgm:pt>
    <dgm:pt modelId="{A0E23CE0-4426-41C7-9D74-40DDF3C9BFA0}">
      <dgm:prSet phldrT="[Texto]"/>
      <dgm:spPr/>
      <dgm:t>
        <a:bodyPr/>
        <a:lstStyle/>
        <a:p>
          <a:r>
            <a:rPr lang="es-UY" dirty="0" smtClean="0"/>
            <a:t>Salud</a:t>
          </a:r>
          <a:endParaRPr lang="es-UY" dirty="0"/>
        </a:p>
      </dgm:t>
    </dgm:pt>
    <dgm:pt modelId="{2AB03B30-3777-463C-BBBD-3174E048BBD9}" type="parTrans" cxnId="{19DFF2A1-27CE-4DE3-95C4-4B83EB366F13}">
      <dgm:prSet/>
      <dgm:spPr/>
      <dgm:t>
        <a:bodyPr/>
        <a:lstStyle/>
        <a:p>
          <a:endParaRPr lang="es-UY"/>
        </a:p>
      </dgm:t>
    </dgm:pt>
    <dgm:pt modelId="{232CE02B-100D-4A9E-9497-93DAD92D2598}" type="sibTrans" cxnId="{19DFF2A1-27CE-4DE3-95C4-4B83EB366F13}">
      <dgm:prSet/>
      <dgm:spPr/>
      <dgm:t>
        <a:bodyPr/>
        <a:lstStyle/>
        <a:p>
          <a:endParaRPr lang="es-UY"/>
        </a:p>
      </dgm:t>
    </dgm:pt>
    <dgm:pt modelId="{FA6A6AF5-C895-41C9-A762-BDF633577F61}" type="pres">
      <dgm:prSet presAssocID="{13517238-4C22-463F-A3DE-84DB538D7FC2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s-UY"/>
        </a:p>
      </dgm:t>
    </dgm:pt>
    <dgm:pt modelId="{FF15A3A7-98A6-4A70-9961-C1A77FFFF2CC}" type="pres">
      <dgm:prSet presAssocID="{13517238-4C22-463F-A3DE-84DB538D7FC2}" presName="outerBox" presStyleCnt="0"/>
      <dgm:spPr/>
      <dgm:t>
        <a:bodyPr/>
        <a:lstStyle/>
        <a:p>
          <a:endParaRPr lang="es-UY"/>
        </a:p>
      </dgm:t>
    </dgm:pt>
    <dgm:pt modelId="{CAA3341D-DF55-45EB-9B2F-225D243A122B}" type="pres">
      <dgm:prSet presAssocID="{13517238-4C22-463F-A3DE-84DB538D7FC2}" presName="outerBoxParent" presStyleLbl="node1" presStyleIdx="0" presStyleCnt="3"/>
      <dgm:spPr/>
      <dgm:t>
        <a:bodyPr/>
        <a:lstStyle/>
        <a:p>
          <a:endParaRPr lang="es-UY"/>
        </a:p>
      </dgm:t>
    </dgm:pt>
    <dgm:pt modelId="{EE1777D6-D7A3-4E17-B06C-D4FDF7D9C009}" type="pres">
      <dgm:prSet presAssocID="{13517238-4C22-463F-A3DE-84DB538D7FC2}" presName="outerBoxChildren" presStyleCnt="0"/>
      <dgm:spPr/>
      <dgm:t>
        <a:bodyPr/>
        <a:lstStyle/>
        <a:p>
          <a:endParaRPr lang="es-UY"/>
        </a:p>
      </dgm:t>
    </dgm:pt>
    <dgm:pt modelId="{F92FDDA0-0379-4432-96A2-4CBB30355DD8}" type="pres">
      <dgm:prSet presAssocID="{434AC5AB-BD5A-4659-B50A-3B33EAA050A7}" presName="oChild" presStyleLbl="fgAcc1" presStyleIdx="0" presStyleCnt="1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DF9BB6C8-7E18-41B2-86DE-B3D9414707E9}" type="pres">
      <dgm:prSet presAssocID="{042AD1E0-99D6-4BCD-9B6E-5A25F10DC8A7}" presName="outerSibTrans" presStyleCnt="0"/>
      <dgm:spPr/>
      <dgm:t>
        <a:bodyPr/>
        <a:lstStyle/>
        <a:p>
          <a:endParaRPr lang="es-UY"/>
        </a:p>
      </dgm:t>
    </dgm:pt>
    <dgm:pt modelId="{598D72B0-5193-405F-94AC-19B2AE241B2E}" type="pres">
      <dgm:prSet presAssocID="{AE933DD2-8A1C-4B67-A6F0-3F5FFAA12DAC}" presName="oChild" presStyleLbl="fgAcc1" presStyleIdx="1" presStyleCnt="1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F1FA4785-C039-4136-8D7A-3D194C3E8320}" type="pres">
      <dgm:prSet presAssocID="{BAE4B35B-3584-40D9-8A8B-55A8EB7AA0AD}" presName="outerSibTrans" presStyleCnt="0"/>
      <dgm:spPr/>
      <dgm:t>
        <a:bodyPr/>
        <a:lstStyle/>
        <a:p>
          <a:endParaRPr lang="es-UY"/>
        </a:p>
      </dgm:t>
    </dgm:pt>
    <dgm:pt modelId="{924D0B9B-1960-49B4-A50A-A3012498E5AE}" type="pres">
      <dgm:prSet presAssocID="{5F9D2E18-DFBC-4366-B388-166371BA89F2}" presName="oChild" presStyleLbl="fgAcc1" presStyleIdx="2" presStyleCnt="1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7909FDC5-4F5E-4351-BE09-28E23C078B08}" type="pres">
      <dgm:prSet presAssocID="{9E90480C-69C9-476E-97B3-667B15A491AE}" presName="outerSibTrans" presStyleCnt="0"/>
      <dgm:spPr/>
      <dgm:t>
        <a:bodyPr/>
        <a:lstStyle/>
        <a:p>
          <a:endParaRPr lang="es-UY"/>
        </a:p>
      </dgm:t>
    </dgm:pt>
    <dgm:pt modelId="{3E2DBB83-EA00-4639-9E3D-39ADCE8399DA}" type="pres">
      <dgm:prSet presAssocID="{6E149A65-E806-4F7C-A16B-1FB9D22355F7}" presName="oChild" presStyleLbl="fgAcc1" presStyleIdx="3" presStyleCnt="1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DF4906B7-5861-440E-90B3-C5D5DB88C3A3}" type="pres">
      <dgm:prSet presAssocID="{B40370C6-4A27-47EA-8BA3-67D4267D3CF8}" presName="outerSibTrans" presStyleCnt="0"/>
      <dgm:spPr/>
      <dgm:t>
        <a:bodyPr/>
        <a:lstStyle/>
        <a:p>
          <a:endParaRPr lang="es-UY"/>
        </a:p>
      </dgm:t>
    </dgm:pt>
    <dgm:pt modelId="{EB950137-250E-43E2-B0D5-8783D9E31029}" type="pres">
      <dgm:prSet presAssocID="{7E6C5DA0-AF71-4490-9700-7CD7354B87F1}" presName="oChild" presStyleLbl="fgAcc1" presStyleIdx="4" presStyleCnt="1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6B9534F9-903C-4FC8-9D95-859690C7217F}" type="pres">
      <dgm:prSet presAssocID="{3DBF4717-98A7-4E2E-ABA8-E89FA4E52556}" presName="outerSibTrans" presStyleCnt="0"/>
      <dgm:spPr/>
      <dgm:t>
        <a:bodyPr/>
        <a:lstStyle/>
        <a:p>
          <a:endParaRPr lang="es-UY"/>
        </a:p>
      </dgm:t>
    </dgm:pt>
    <dgm:pt modelId="{793CC3BB-8157-4D55-AD1D-B39DDE554823}" type="pres">
      <dgm:prSet presAssocID="{811C3E3D-FD08-4A6F-9996-62231E81942C}" presName="oChild" presStyleLbl="fgAcc1" presStyleIdx="5" presStyleCnt="1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07DF87D7-B3BE-4B11-98D1-1F790E65C4D4}" type="pres">
      <dgm:prSet presAssocID="{1ADF128C-055A-4CE1-ACF7-EAC35BC09F5B}" presName="outerSibTrans" presStyleCnt="0"/>
      <dgm:spPr/>
      <dgm:t>
        <a:bodyPr/>
        <a:lstStyle/>
        <a:p>
          <a:endParaRPr lang="es-UY"/>
        </a:p>
      </dgm:t>
    </dgm:pt>
    <dgm:pt modelId="{B173BF7F-4761-4B0F-ABCF-A9BF3A726C56}" type="pres">
      <dgm:prSet presAssocID="{311FB3C3-DDB2-4567-8359-8B5673DE373E}" presName="oChild" presStyleLbl="fgAcc1" presStyleIdx="6" presStyleCnt="1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173EB811-ECF6-48E5-B39D-456243259CB3}" type="pres">
      <dgm:prSet presAssocID="{13517238-4C22-463F-A3DE-84DB538D7FC2}" presName="middleBox" presStyleCnt="0"/>
      <dgm:spPr/>
      <dgm:t>
        <a:bodyPr/>
        <a:lstStyle/>
        <a:p>
          <a:endParaRPr lang="es-UY"/>
        </a:p>
      </dgm:t>
    </dgm:pt>
    <dgm:pt modelId="{70BDFDDB-6FC2-4ADF-BC62-DECA39E76CEC}" type="pres">
      <dgm:prSet presAssocID="{13517238-4C22-463F-A3DE-84DB538D7FC2}" presName="middleBoxParent" presStyleLbl="node1" presStyleIdx="1" presStyleCnt="3"/>
      <dgm:spPr/>
      <dgm:t>
        <a:bodyPr/>
        <a:lstStyle/>
        <a:p>
          <a:endParaRPr lang="es-UY"/>
        </a:p>
      </dgm:t>
    </dgm:pt>
    <dgm:pt modelId="{8B24A891-0DA6-48DE-8265-B15FC919987E}" type="pres">
      <dgm:prSet presAssocID="{13517238-4C22-463F-A3DE-84DB538D7FC2}" presName="middleBoxChildren" presStyleCnt="0"/>
      <dgm:spPr/>
      <dgm:t>
        <a:bodyPr/>
        <a:lstStyle/>
        <a:p>
          <a:endParaRPr lang="es-UY"/>
        </a:p>
      </dgm:t>
    </dgm:pt>
    <dgm:pt modelId="{40C75979-2D5C-4EAB-86B1-7ACC4DAAFB39}" type="pres">
      <dgm:prSet presAssocID="{556CC705-5F22-4645-8F2C-2E978F3EEEB7}" presName="mChild" presStyleLbl="fgAcc1" presStyleIdx="7" presStyleCnt="1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124E61A7-408C-4B59-96C4-653C6D2D9F87}" type="pres">
      <dgm:prSet presAssocID="{6E5714D8-9E0D-48E9-A6C2-943E04C98BA4}" presName="middleSibTrans" presStyleCnt="0"/>
      <dgm:spPr/>
      <dgm:t>
        <a:bodyPr/>
        <a:lstStyle/>
        <a:p>
          <a:endParaRPr lang="es-UY"/>
        </a:p>
      </dgm:t>
    </dgm:pt>
    <dgm:pt modelId="{E8FF41D2-91AD-42D6-8DF4-9FDE86CB0296}" type="pres">
      <dgm:prSet presAssocID="{29BC1827-D2DC-4F79-984C-4E7592BB1E68}" presName="mChild" presStyleLbl="fgAcc1" presStyleIdx="8" presStyleCnt="1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B3870817-C7F7-4E33-AC46-60BB24C3C85D}" type="pres">
      <dgm:prSet presAssocID="{61E6AEC3-A307-41AB-8158-6DE789610799}" presName="middleSibTrans" presStyleCnt="0"/>
      <dgm:spPr/>
      <dgm:t>
        <a:bodyPr/>
        <a:lstStyle/>
        <a:p>
          <a:endParaRPr lang="es-UY"/>
        </a:p>
      </dgm:t>
    </dgm:pt>
    <dgm:pt modelId="{3D049A37-C783-41BE-BAAB-3669F14F8ECC}" type="pres">
      <dgm:prSet presAssocID="{1E08884C-859D-4241-AADA-2B1036D078F4}" presName="mChild" presStyleLbl="fgAcc1" presStyleIdx="9" presStyleCnt="1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EF84D9F7-D17B-4F7C-A38C-A6DB888896F6}" type="pres">
      <dgm:prSet presAssocID="{13517238-4C22-463F-A3DE-84DB538D7FC2}" presName="centerBox" presStyleCnt="0"/>
      <dgm:spPr/>
      <dgm:t>
        <a:bodyPr/>
        <a:lstStyle/>
        <a:p>
          <a:endParaRPr lang="es-UY"/>
        </a:p>
      </dgm:t>
    </dgm:pt>
    <dgm:pt modelId="{8BA8164B-2227-4A34-9309-CE16F870AD18}" type="pres">
      <dgm:prSet presAssocID="{13517238-4C22-463F-A3DE-84DB538D7FC2}" presName="centerBoxParent" presStyleLbl="node1" presStyleIdx="2" presStyleCnt="3"/>
      <dgm:spPr/>
      <dgm:t>
        <a:bodyPr/>
        <a:lstStyle/>
        <a:p>
          <a:endParaRPr lang="es-UY"/>
        </a:p>
      </dgm:t>
    </dgm:pt>
    <dgm:pt modelId="{54764437-5CB3-40F1-B457-0576FF2415AF}" type="pres">
      <dgm:prSet presAssocID="{13517238-4C22-463F-A3DE-84DB538D7FC2}" presName="centerBoxChildren" presStyleCnt="0"/>
      <dgm:spPr/>
      <dgm:t>
        <a:bodyPr/>
        <a:lstStyle/>
        <a:p>
          <a:endParaRPr lang="es-UY"/>
        </a:p>
      </dgm:t>
    </dgm:pt>
    <dgm:pt modelId="{D05E9830-9700-4E05-B021-92BF97521722}" type="pres">
      <dgm:prSet presAssocID="{E5F12DF2-35E0-49CB-A578-1D5D6220353D}" presName="cChild" presStyleLbl="fgAcc1" presStyleIdx="10" presStyleCnt="1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2FB62F25-639F-4CDE-AA9B-2C72636D4528}" type="pres">
      <dgm:prSet presAssocID="{CC2DDDDC-0D4B-4A61-A4A7-5948AFD092C8}" presName="centerSibTrans" presStyleCnt="0"/>
      <dgm:spPr/>
      <dgm:t>
        <a:bodyPr/>
        <a:lstStyle/>
        <a:p>
          <a:endParaRPr lang="es-UY"/>
        </a:p>
      </dgm:t>
    </dgm:pt>
    <dgm:pt modelId="{03C7C36E-C620-48ED-99DE-FF562B9142A0}" type="pres">
      <dgm:prSet presAssocID="{98E5D2AE-5806-4C75-9C4E-1F0379A9E16E}" presName="cChild" presStyleLbl="fgAcc1" presStyleIdx="11" presStyleCnt="1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C2548A85-09B1-4BC1-A27E-F6D0CF3CA629}" type="pres">
      <dgm:prSet presAssocID="{46009A5F-5270-4EE4-B9D8-53C863127CEF}" presName="centerSibTrans" presStyleCnt="0"/>
      <dgm:spPr/>
      <dgm:t>
        <a:bodyPr/>
        <a:lstStyle/>
        <a:p>
          <a:endParaRPr lang="es-UY"/>
        </a:p>
      </dgm:t>
    </dgm:pt>
    <dgm:pt modelId="{966A9C1F-1F86-4156-B26E-53C8535B7E16}" type="pres">
      <dgm:prSet presAssocID="{A0E23CE0-4426-41C7-9D74-40DDF3C9BFA0}" presName="cChild" presStyleLbl="fgAcc1" presStyleIdx="12" presStyleCnt="1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16CE2119-C4D9-45F6-9E12-F56CD2007DDD}" type="presOf" srcId="{434AC5AB-BD5A-4659-B50A-3B33EAA050A7}" destId="{F92FDDA0-0379-4432-96A2-4CBB30355DD8}" srcOrd="0" destOrd="0" presId="urn:microsoft.com/office/officeart/2005/8/layout/target2"/>
    <dgm:cxn modelId="{567C07EC-962B-4474-A112-25568E377E24}" type="presOf" srcId="{1E08884C-859D-4241-AADA-2B1036D078F4}" destId="{3D049A37-C783-41BE-BAAB-3669F14F8ECC}" srcOrd="0" destOrd="0" presId="urn:microsoft.com/office/officeart/2005/8/layout/target2"/>
    <dgm:cxn modelId="{D415B67F-6BCA-43FC-BD81-41848F3000AB}" type="presOf" srcId="{0A2C46DB-9360-41ED-B164-FE8365B1EA6F}" destId="{70BDFDDB-6FC2-4ADF-BC62-DECA39E76CEC}" srcOrd="0" destOrd="0" presId="urn:microsoft.com/office/officeart/2005/8/layout/target2"/>
    <dgm:cxn modelId="{55D03CB5-C0D9-4875-A4C2-190AC117EFB6}" srcId="{77F161D2-CF48-4E92-9869-31E7FA0C35EA}" destId="{311FB3C3-DDB2-4567-8359-8B5673DE373E}" srcOrd="6" destOrd="0" parTransId="{D01966F7-8E19-44C4-B16C-3D19623764DA}" sibTransId="{E214BBD1-D602-4B21-A3C1-9A504C222808}"/>
    <dgm:cxn modelId="{7A2AC8FF-1FB0-4AD0-A005-1E4C41ACA203}" srcId="{13517238-4C22-463F-A3DE-84DB538D7FC2}" destId="{77F161D2-CF48-4E92-9869-31E7FA0C35EA}" srcOrd="0" destOrd="0" parTransId="{824CEAFC-DB07-4774-B221-5A3ACCC74F20}" sibTransId="{E6CFAFA1-0C0A-4DBF-A918-6A76947F55DF}"/>
    <dgm:cxn modelId="{0F6E0A10-185B-4B8D-AFA4-2A1EA3B8221C}" type="presOf" srcId="{13517238-4C22-463F-A3DE-84DB538D7FC2}" destId="{FA6A6AF5-C895-41C9-A762-BDF633577F61}" srcOrd="0" destOrd="0" presId="urn:microsoft.com/office/officeart/2005/8/layout/target2"/>
    <dgm:cxn modelId="{EA5F08E2-7E89-4743-AD53-7B4EA6FFBAA0}" type="presOf" srcId="{5F9D2E18-DFBC-4366-B388-166371BA89F2}" destId="{924D0B9B-1960-49B4-A50A-A3012498E5AE}" srcOrd="0" destOrd="0" presId="urn:microsoft.com/office/officeart/2005/8/layout/target2"/>
    <dgm:cxn modelId="{743E34A6-1779-4D5F-B89A-D891303FEF2D}" srcId="{77F161D2-CF48-4E92-9869-31E7FA0C35EA}" destId="{7E6C5DA0-AF71-4490-9700-7CD7354B87F1}" srcOrd="4" destOrd="0" parTransId="{2C2DCD89-B3DA-4ECC-97E1-C0396102165A}" sibTransId="{3DBF4717-98A7-4E2E-ABA8-E89FA4E52556}"/>
    <dgm:cxn modelId="{D99A122A-C474-4EC8-923B-01455B7E249A}" type="presOf" srcId="{E5F12DF2-35E0-49CB-A578-1D5D6220353D}" destId="{D05E9830-9700-4E05-B021-92BF97521722}" srcOrd="0" destOrd="0" presId="urn:microsoft.com/office/officeart/2005/8/layout/target2"/>
    <dgm:cxn modelId="{5ECA2070-7948-404D-8C16-345478B6D8CE}" srcId="{13517238-4C22-463F-A3DE-84DB538D7FC2}" destId="{0A2C46DB-9360-41ED-B164-FE8365B1EA6F}" srcOrd="1" destOrd="0" parTransId="{1C9FF917-175B-4831-AFF5-28E6608C874B}" sibTransId="{B91C9743-D5D3-44E4-94C6-BEAE99F06D84}"/>
    <dgm:cxn modelId="{8CC558A3-D855-44F0-8703-160CC49E6D9D}" srcId="{77F161D2-CF48-4E92-9869-31E7FA0C35EA}" destId="{811C3E3D-FD08-4A6F-9996-62231E81942C}" srcOrd="5" destOrd="0" parTransId="{0BDC5AE0-0A8C-4FF6-B96F-A0CC6253FED0}" sibTransId="{1ADF128C-055A-4CE1-ACF7-EAC35BC09F5B}"/>
    <dgm:cxn modelId="{2C12A2B0-91E5-48E2-ADF5-A982179127FC}" srcId="{77F161D2-CF48-4E92-9869-31E7FA0C35EA}" destId="{5F9D2E18-DFBC-4366-B388-166371BA89F2}" srcOrd="2" destOrd="0" parTransId="{63C8C206-B4E1-4B0B-AB36-F29504ED3B38}" sibTransId="{9E90480C-69C9-476E-97B3-667B15A491AE}"/>
    <dgm:cxn modelId="{46BBD0A1-2A5F-4549-8552-FB6678929D1E}" srcId="{77F161D2-CF48-4E92-9869-31E7FA0C35EA}" destId="{434AC5AB-BD5A-4659-B50A-3B33EAA050A7}" srcOrd="0" destOrd="0" parTransId="{F70FB86B-0ECC-4E57-BE58-41FA117FBB7D}" sibTransId="{042AD1E0-99D6-4BCD-9B6E-5A25F10DC8A7}"/>
    <dgm:cxn modelId="{F12E0189-F3AB-4E74-BD5E-223542E4C51B}" type="presOf" srcId="{6E149A65-E806-4F7C-A16B-1FB9D22355F7}" destId="{3E2DBB83-EA00-4639-9E3D-39ADCE8399DA}" srcOrd="0" destOrd="0" presId="urn:microsoft.com/office/officeart/2005/8/layout/target2"/>
    <dgm:cxn modelId="{C8C35321-FDBC-4DF4-9D8F-C96DFD23D2BF}" type="presOf" srcId="{811C3E3D-FD08-4A6F-9996-62231E81942C}" destId="{793CC3BB-8157-4D55-AD1D-B39DDE554823}" srcOrd="0" destOrd="0" presId="urn:microsoft.com/office/officeart/2005/8/layout/target2"/>
    <dgm:cxn modelId="{CF82A393-71EE-49BC-88CE-CCEF52B30B96}" type="presOf" srcId="{7E6C5DA0-AF71-4490-9700-7CD7354B87F1}" destId="{EB950137-250E-43E2-B0D5-8783D9E31029}" srcOrd="0" destOrd="0" presId="urn:microsoft.com/office/officeart/2005/8/layout/target2"/>
    <dgm:cxn modelId="{A86C037E-AAA5-478F-9FCC-41B906DBF6C3}" type="presOf" srcId="{AE933DD2-8A1C-4B67-A6F0-3F5FFAA12DAC}" destId="{598D72B0-5193-405F-94AC-19B2AE241B2E}" srcOrd="0" destOrd="0" presId="urn:microsoft.com/office/officeart/2005/8/layout/target2"/>
    <dgm:cxn modelId="{7204A249-E213-4DEC-B0F2-FABBCCF8FA2C}" srcId="{FAC6C30B-D6FD-427F-9474-1D6A53C70540}" destId="{98E5D2AE-5806-4C75-9C4E-1F0379A9E16E}" srcOrd="1" destOrd="0" parTransId="{7AC74F92-5352-4C77-8116-48AB7CA19E08}" sibTransId="{46009A5F-5270-4EE4-B9D8-53C863127CEF}"/>
    <dgm:cxn modelId="{93A23905-6A62-4E93-BE83-B6415BB9F870}" type="presOf" srcId="{311FB3C3-DDB2-4567-8359-8B5673DE373E}" destId="{B173BF7F-4761-4B0F-ABCF-A9BF3A726C56}" srcOrd="0" destOrd="0" presId="urn:microsoft.com/office/officeart/2005/8/layout/target2"/>
    <dgm:cxn modelId="{90A7F6CB-9D18-407E-ABC6-D1867E127AF8}" srcId="{77F161D2-CF48-4E92-9869-31E7FA0C35EA}" destId="{AE933DD2-8A1C-4B67-A6F0-3F5FFAA12DAC}" srcOrd="1" destOrd="0" parTransId="{7A80A3A1-29EC-44C4-B354-E1BC75E35B4A}" sibTransId="{BAE4B35B-3584-40D9-8A8B-55A8EB7AA0AD}"/>
    <dgm:cxn modelId="{0C949294-8F1A-4108-B0A3-94D3256CF646}" srcId="{77F161D2-CF48-4E92-9869-31E7FA0C35EA}" destId="{6E149A65-E806-4F7C-A16B-1FB9D22355F7}" srcOrd="3" destOrd="0" parTransId="{470D42D4-B00F-4A27-9FC1-FFA9814B321A}" sibTransId="{B40370C6-4A27-47EA-8BA3-67D4267D3CF8}"/>
    <dgm:cxn modelId="{527F12A9-4C46-4FFA-B593-0DE1717272C5}" type="presOf" srcId="{77F161D2-CF48-4E92-9869-31E7FA0C35EA}" destId="{CAA3341D-DF55-45EB-9B2F-225D243A122B}" srcOrd="0" destOrd="0" presId="urn:microsoft.com/office/officeart/2005/8/layout/target2"/>
    <dgm:cxn modelId="{22A68AE9-721E-4A9A-8C0A-86719EAE72B4}" srcId="{0A2C46DB-9360-41ED-B164-FE8365B1EA6F}" destId="{556CC705-5F22-4645-8F2C-2E978F3EEEB7}" srcOrd="0" destOrd="0" parTransId="{29BA40D7-65FA-4988-87D9-A6A4265B7C33}" sibTransId="{6E5714D8-9E0D-48E9-A6C2-943E04C98BA4}"/>
    <dgm:cxn modelId="{19DFF2A1-27CE-4DE3-95C4-4B83EB366F13}" srcId="{FAC6C30B-D6FD-427F-9474-1D6A53C70540}" destId="{A0E23CE0-4426-41C7-9D74-40DDF3C9BFA0}" srcOrd="2" destOrd="0" parTransId="{2AB03B30-3777-463C-BBBD-3174E048BBD9}" sibTransId="{232CE02B-100D-4A9E-9497-93DAD92D2598}"/>
    <dgm:cxn modelId="{B17939B0-20D6-4903-B65A-F475E461448B}" type="presOf" srcId="{98E5D2AE-5806-4C75-9C4E-1F0379A9E16E}" destId="{03C7C36E-C620-48ED-99DE-FF562B9142A0}" srcOrd="0" destOrd="0" presId="urn:microsoft.com/office/officeart/2005/8/layout/target2"/>
    <dgm:cxn modelId="{4DA2E017-F91F-479B-A7A6-EC0B6F2B97CA}" srcId="{0A2C46DB-9360-41ED-B164-FE8365B1EA6F}" destId="{1E08884C-859D-4241-AADA-2B1036D078F4}" srcOrd="2" destOrd="0" parTransId="{F7933496-0C6C-4EFA-A5D8-20FC4A15DA83}" sibTransId="{1C7B340B-2101-46AF-B32E-157BAA52AEEC}"/>
    <dgm:cxn modelId="{8D744A83-7358-4021-9CDC-969AB668C14A}" type="presOf" srcId="{A0E23CE0-4426-41C7-9D74-40DDF3C9BFA0}" destId="{966A9C1F-1F86-4156-B26E-53C8535B7E16}" srcOrd="0" destOrd="0" presId="urn:microsoft.com/office/officeart/2005/8/layout/target2"/>
    <dgm:cxn modelId="{009A1499-3670-4961-AA0D-C78DDDDA57E5}" type="presOf" srcId="{FAC6C30B-D6FD-427F-9474-1D6A53C70540}" destId="{8BA8164B-2227-4A34-9309-CE16F870AD18}" srcOrd="0" destOrd="0" presId="urn:microsoft.com/office/officeart/2005/8/layout/target2"/>
    <dgm:cxn modelId="{69DDB1B0-0556-4EFC-A1B3-7B62C6E70A70}" type="presOf" srcId="{556CC705-5F22-4645-8F2C-2E978F3EEEB7}" destId="{40C75979-2D5C-4EAB-86B1-7ACC4DAAFB39}" srcOrd="0" destOrd="0" presId="urn:microsoft.com/office/officeart/2005/8/layout/target2"/>
    <dgm:cxn modelId="{7B120D31-49AC-473F-84E0-A8D16232CD16}" type="presOf" srcId="{29BC1827-D2DC-4F79-984C-4E7592BB1E68}" destId="{E8FF41D2-91AD-42D6-8DF4-9FDE86CB0296}" srcOrd="0" destOrd="0" presId="urn:microsoft.com/office/officeart/2005/8/layout/target2"/>
    <dgm:cxn modelId="{159CB993-E58A-45FF-BF0E-CE3EE38CAA70}" srcId="{13517238-4C22-463F-A3DE-84DB538D7FC2}" destId="{FAC6C30B-D6FD-427F-9474-1D6A53C70540}" srcOrd="2" destOrd="0" parTransId="{44F6C51F-F8FC-4FB2-8D4F-EEB3202E5E80}" sibTransId="{60E0481B-1F79-4171-AA44-44487713BFAE}"/>
    <dgm:cxn modelId="{34A9DF0F-57F5-448E-A4A3-5135F322E412}" srcId="{FAC6C30B-D6FD-427F-9474-1D6A53C70540}" destId="{E5F12DF2-35E0-49CB-A578-1D5D6220353D}" srcOrd="0" destOrd="0" parTransId="{923E1466-68C4-4328-A967-8DFA1521A936}" sibTransId="{CC2DDDDC-0D4B-4A61-A4A7-5948AFD092C8}"/>
    <dgm:cxn modelId="{84FF9C3C-4C4B-4FBB-804E-6E498DCF3130}" srcId="{0A2C46DB-9360-41ED-B164-FE8365B1EA6F}" destId="{29BC1827-D2DC-4F79-984C-4E7592BB1E68}" srcOrd="1" destOrd="0" parTransId="{2A309FDA-D10A-4C2D-9F10-A188A709F332}" sibTransId="{61E6AEC3-A307-41AB-8158-6DE789610799}"/>
    <dgm:cxn modelId="{8C51D499-536A-4262-8441-03A2225175F5}" type="presParOf" srcId="{FA6A6AF5-C895-41C9-A762-BDF633577F61}" destId="{FF15A3A7-98A6-4A70-9961-C1A77FFFF2CC}" srcOrd="0" destOrd="0" presId="urn:microsoft.com/office/officeart/2005/8/layout/target2"/>
    <dgm:cxn modelId="{F9FE24E0-6C6C-4F65-A0BC-E9CA4473DBA2}" type="presParOf" srcId="{FF15A3A7-98A6-4A70-9961-C1A77FFFF2CC}" destId="{CAA3341D-DF55-45EB-9B2F-225D243A122B}" srcOrd="0" destOrd="0" presId="urn:microsoft.com/office/officeart/2005/8/layout/target2"/>
    <dgm:cxn modelId="{D9B88352-9112-48B1-8EE8-38C9D439EC99}" type="presParOf" srcId="{FF15A3A7-98A6-4A70-9961-C1A77FFFF2CC}" destId="{EE1777D6-D7A3-4E17-B06C-D4FDF7D9C009}" srcOrd="1" destOrd="0" presId="urn:microsoft.com/office/officeart/2005/8/layout/target2"/>
    <dgm:cxn modelId="{BE12F7AF-EA96-441C-AB97-0880DC43FEAE}" type="presParOf" srcId="{EE1777D6-D7A3-4E17-B06C-D4FDF7D9C009}" destId="{F92FDDA0-0379-4432-96A2-4CBB30355DD8}" srcOrd="0" destOrd="0" presId="urn:microsoft.com/office/officeart/2005/8/layout/target2"/>
    <dgm:cxn modelId="{BCB5D621-FC5D-4C21-8ED2-CD3C2E35633F}" type="presParOf" srcId="{EE1777D6-D7A3-4E17-B06C-D4FDF7D9C009}" destId="{DF9BB6C8-7E18-41B2-86DE-B3D9414707E9}" srcOrd="1" destOrd="0" presId="urn:microsoft.com/office/officeart/2005/8/layout/target2"/>
    <dgm:cxn modelId="{0B7FE88D-448F-4B87-B4DA-1DC757C49198}" type="presParOf" srcId="{EE1777D6-D7A3-4E17-B06C-D4FDF7D9C009}" destId="{598D72B0-5193-405F-94AC-19B2AE241B2E}" srcOrd="2" destOrd="0" presId="urn:microsoft.com/office/officeart/2005/8/layout/target2"/>
    <dgm:cxn modelId="{4BEFC3D7-A736-4848-B101-FE80E00A7E57}" type="presParOf" srcId="{EE1777D6-D7A3-4E17-B06C-D4FDF7D9C009}" destId="{F1FA4785-C039-4136-8D7A-3D194C3E8320}" srcOrd="3" destOrd="0" presId="urn:microsoft.com/office/officeart/2005/8/layout/target2"/>
    <dgm:cxn modelId="{AC1440AB-A7E8-423E-8EE6-7BA541A7E006}" type="presParOf" srcId="{EE1777D6-D7A3-4E17-B06C-D4FDF7D9C009}" destId="{924D0B9B-1960-49B4-A50A-A3012498E5AE}" srcOrd="4" destOrd="0" presId="urn:microsoft.com/office/officeart/2005/8/layout/target2"/>
    <dgm:cxn modelId="{3336D707-A497-44C2-8722-009DCC2DDE82}" type="presParOf" srcId="{EE1777D6-D7A3-4E17-B06C-D4FDF7D9C009}" destId="{7909FDC5-4F5E-4351-BE09-28E23C078B08}" srcOrd="5" destOrd="0" presId="urn:microsoft.com/office/officeart/2005/8/layout/target2"/>
    <dgm:cxn modelId="{CE4BC7D3-9F7C-448F-AEEE-857B8828E537}" type="presParOf" srcId="{EE1777D6-D7A3-4E17-B06C-D4FDF7D9C009}" destId="{3E2DBB83-EA00-4639-9E3D-39ADCE8399DA}" srcOrd="6" destOrd="0" presId="urn:microsoft.com/office/officeart/2005/8/layout/target2"/>
    <dgm:cxn modelId="{BE2EC06F-8785-42E0-A10F-00E630756F99}" type="presParOf" srcId="{EE1777D6-D7A3-4E17-B06C-D4FDF7D9C009}" destId="{DF4906B7-5861-440E-90B3-C5D5DB88C3A3}" srcOrd="7" destOrd="0" presId="urn:microsoft.com/office/officeart/2005/8/layout/target2"/>
    <dgm:cxn modelId="{323386F3-DE4A-476D-8BBA-E88E8B406344}" type="presParOf" srcId="{EE1777D6-D7A3-4E17-B06C-D4FDF7D9C009}" destId="{EB950137-250E-43E2-B0D5-8783D9E31029}" srcOrd="8" destOrd="0" presId="urn:microsoft.com/office/officeart/2005/8/layout/target2"/>
    <dgm:cxn modelId="{5AAF275B-9EF7-4182-8730-D018A9A432F4}" type="presParOf" srcId="{EE1777D6-D7A3-4E17-B06C-D4FDF7D9C009}" destId="{6B9534F9-903C-4FC8-9D95-859690C7217F}" srcOrd="9" destOrd="0" presId="urn:microsoft.com/office/officeart/2005/8/layout/target2"/>
    <dgm:cxn modelId="{F15131BA-3759-4F3E-A397-2BA332B9E4A6}" type="presParOf" srcId="{EE1777D6-D7A3-4E17-B06C-D4FDF7D9C009}" destId="{793CC3BB-8157-4D55-AD1D-B39DDE554823}" srcOrd="10" destOrd="0" presId="urn:microsoft.com/office/officeart/2005/8/layout/target2"/>
    <dgm:cxn modelId="{F29DA78F-C920-443C-B0F3-7946B522E9D9}" type="presParOf" srcId="{EE1777D6-D7A3-4E17-B06C-D4FDF7D9C009}" destId="{07DF87D7-B3BE-4B11-98D1-1F790E65C4D4}" srcOrd="11" destOrd="0" presId="urn:microsoft.com/office/officeart/2005/8/layout/target2"/>
    <dgm:cxn modelId="{D794AA03-918D-4E3F-A556-8CC4CF6B158D}" type="presParOf" srcId="{EE1777D6-D7A3-4E17-B06C-D4FDF7D9C009}" destId="{B173BF7F-4761-4B0F-ABCF-A9BF3A726C56}" srcOrd="12" destOrd="0" presId="urn:microsoft.com/office/officeart/2005/8/layout/target2"/>
    <dgm:cxn modelId="{631F0CFC-CB2B-4062-8ECE-97F63B988874}" type="presParOf" srcId="{FA6A6AF5-C895-41C9-A762-BDF633577F61}" destId="{173EB811-ECF6-48E5-B39D-456243259CB3}" srcOrd="1" destOrd="0" presId="urn:microsoft.com/office/officeart/2005/8/layout/target2"/>
    <dgm:cxn modelId="{44892303-02B9-4CDB-8DA6-3DA99C28EC9A}" type="presParOf" srcId="{173EB811-ECF6-48E5-B39D-456243259CB3}" destId="{70BDFDDB-6FC2-4ADF-BC62-DECA39E76CEC}" srcOrd="0" destOrd="0" presId="urn:microsoft.com/office/officeart/2005/8/layout/target2"/>
    <dgm:cxn modelId="{32CDC3BE-8EFC-4144-914F-9F831B8C7253}" type="presParOf" srcId="{173EB811-ECF6-48E5-B39D-456243259CB3}" destId="{8B24A891-0DA6-48DE-8265-B15FC919987E}" srcOrd="1" destOrd="0" presId="urn:microsoft.com/office/officeart/2005/8/layout/target2"/>
    <dgm:cxn modelId="{7142B373-AE7F-43EF-B322-F07949E92248}" type="presParOf" srcId="{8B24A891-0DA6-48DE-8265-B15FC919987E}" destId="{40C75979-2D5C-4EAB-86B1-7ACC4DAAFB39}" srcOrd="0" destOrd="0" presId="urn:microsoft.com/office/officeart/2005/8/layout/target2"/>
    <dgm:cxn modelId="{F7AECC81-F19B-4F15-85E9-73FAE3E62A9A}" type="presParOf" srcId="{8B24A891-0DA6-48DE-8265-B15FC919987E}" destId="{124E61A7-408C-4B59-96C4-653C6D2D9F87}" srcOrd="1" destOrd="0" presId="urn:microsoft.com/office/officeart/2005/8/layout/target2"/>
    <dgm:cxn modelId="{24F2C810-C287-4064-976B-86198A826022}" type="presParOf" srcId="{8B24A891-0DA6-48DE-8265-B15FC919987E}" destId="{E8FF41D2-91AD-42D6-8DF4-9FDE86CB0296}" srcOrd="2" destOrd="0" presId="urn:microsoft.com/office/officeart/2005/8/layout/target2"/>
    <dgm:cxn modelId="{FA28CECD-B4BA-498C-95AB-C4514902971F}" type="presParOf" srcId="{8B24A891-0DA6-48DE-8265-B15FC919987E}" destId="{B3870817-C7F7-4E33-AC46-60BB24C3C85D}" srcOrd="3" destOrd="0" presId="urn:microsoft.com/office/officeart/2005/8/layout/target2"/>
    <dgm:cxn modelId="{25C86161-2B9E-4A71-8F35-AD34C08D4A0F}" type="presParOf" srcId="{8B24A891-0DA6-48DE-8265-B15FC919987E}" destId="{3D049A37-C783-41BE-BAAB-3669F14F8ECC}" srcOrd="4" destOrd="0" presId="urn:microsoft.com/office/officeart/2005/8/layout/target2"/>
    <dgm:cxn modelId="{6CA94AE6-5C2A-4BAD-92B9-CFA755C724CC}" type="presParOf" srcId="{FA6A6AF5-C895-41C9-A762-BDF633577F61}" destId="{EF84D9F7-D17B-4F7C-A38C-A6DB888896F6}" srcOrd="2" destOrd="0" presId="urn:microsoft.com/office/officeart/2005/8/layout/target2"/>
    <dgm:cxn modelId="{FA0229A3-B173-48CA-90A2-A281B2D7D108}" type="presParOf" srcId="{EF84D9F7-D17B-4F7C-A38C-A6DB888896F6}" destId="{8BA8164B-2227-4A34-9309-CE16F870AD18}" srcOrd="0" destOrd="0" presId="urn:microsoft.com/office/officeart/2005/8/layout/target2"/>
    <dgm:cxn modelId="{9F75ABCD-0E3F-4AA4-84C8-C033A058540F}" type="presParOf" srcId="{EF84D9F7-D17B-4F7C-A38C-A6DB888896F6}" destId="{54764437-5CB3-40F1-B457-0576FF2415AF}" srcOrd="1" destOrd="0" presId="urn:microsoft.com/office/officeart/2005/8/layout/target2"/>
    <dgm:cxn modelId="{F4D139D8-BD7D-4BE2-9DEB-E7ABE7496C89}" type="presParOf" srcId="{54764437-5CB3-40F1-B457-0576FF2415AF}" destId="{D05E9830-9700-4E05-B021-92BF97521722}" srcOrd="0" destOrd="0" presId="urn:microsoft.com/office/officeart/2005/8/layout/target2"/>
    <dgm:cxn modelId="{638ECFB0-564A-43DD-87AD-6329502FD93E}" type="presParOf" srcId="{54764437-5CB3-40F1-B457-0576FF2415AF}" destId="{2FB62F25-639F-4CDE-AA9B-2C72636D4528}" srcOrd="1" destOrd="0" presId="urn:microsoft.com/office/officeart/2005/8/layout/target2"/>
    <dgm:cxn modelId="{E2FB2D0C-6C2E-4EB9-B4AB-A846F28A41B2}" type="presParOf" srcId="{54764437-5CB3-40F1-B457-0576FF2415AF}" destId="{03C7C36E-C620-48ED-99DE-FF562B9142A0}" srcOrd="2" destOrd="0" presId="urn:microsoft.com/office/officeart/2005/8/layout/target2"/>
    <dgm:cxn modelId="{09A32C07-42B4-4AC2-8BAE-F6B535AFD3E3}" type="presParOf" srcId="{54764437-5CB3-40F1-B457-0576FF2415AF}" destId="{C2548A85-09B1-4BC1-A27E-F6D0CF3CA629}" srcOrd="3" destOrd="0" presId="urn:microsoft.com/office/officeart/2005/8/layout/target2"/>
    <dgm:cxn modelId="{13CA51F7-5FC2-4767-A3AB-CFF05E8C7590}" type="presParOf" srcId="{54764437-5CB3-40F1-B457-0576FF2415AF}" destId="{966A9C1F-1F86-4156-B26E-53C8535B7E16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7D520E-6B25-4FA9-9213-795BD558AA08}" type="doc">
      <dgm:prSet loTypeId="urn:microsoft.com/office/officeart/2005/8/layout/process1" loCatId="process" qsTypeId="urn:microsoft.com/office/officeart/2005/8/quickstyle/3d1" qsCatId="3D" csTypeId="urn:microsoft.com/office/officeart/2005/8/colors/accent1_2" csCatId="accent1" phldr="1"/>
      <dgm:spPr/>
    </dgm:pt>
    <dgm:pt modelId="{37F03BB9-705F-4E28-99C3-5C318C963403}">
      <dgm:prSet phldrT="[Texto]"/>
      <dgm:spPr/>
      <dgm:t>
        <a:bodyPr/>
        <a:lstStyle/>
        <a:p>
          <a:r>
            <a:rPr lang="es-UY" dirty="0" smtClean="0"/>
            <a:t>Determinado</a:t>
          </a:r>
          <a:endParaRPr lang="es-UY" dirty="0"/>
        </a:p>
      </dgm:t>
    </dgm:pt>
    <dgm:pt modelId="{DD5252AC-62EF-4E1A-99F8-8B68DD657174}" type="parTrans" cxnId="{FEB8C673-0692-4A18-A694-58FBEEA74467}">
      <dgm:prSet/>
      <dgm:spPr/>
      <dgm:t>
        <a:bodyPr/>
        <a:lstStyle/>
        <a:p>
          <a:endParaRPr lang="es-UY"/>
        </a:p>
      </dgm:t>
    </dgm:pt>
    <dgm:pt modelId="{D6B88145-F0E5-42CC-94B1-8F46BDF64151}" type="sibTrans" cxnId="{FEB8C673-0692-4A18-A694-58FBEEA74467}">
      <dgm:prSet/>
      <dgm:spPr/>
      <dgm:t>
        <a:bodyPr/>
        <a:lstStyle/>
        <a:p>
          <a:endParaRPr lang="es-UY"/>
        </a:p>
      </dgm:t>
    </dgm:pt>
    <dgm:pt modelId="{2A6BBE2D-A3C8-47B3-A93A-2B85970E5009}">
      <dgm:prSet phldrT="[Texto]"/>
      <dgm:spPr/>
      <dgm:t>
        <a:bodyPr/>
        <a:lstStyle/>
        <a:p>
          <a:r>
            <a:rPr lang="es-UY" dirty="0" smtClean="0"/>
            <a:t>Proporcionado</a:t>
          </a:r>
          <a:endParaRPr lang="es-UY" dirty="0"/>
        </a:p>
      </dgm:t>
    </dgm:pt>
    <dgm:pt modelId="{432CE8CA-3186-450B-AFDF-A2F68D502B45}" type="parTrans" cxnId="{2843431B-B91C-417C-A3EC-55370837AF4B}">
      <dgm:prSet/>
      <dgm:spPr/>
      <dgm:t>
        <a:bodyPr/>
        <a:lstStyle/>
        <a:p>
          <a:endParaRPr lang="es-UY"/>
        </a:p>
      </dgm:t>
    </dgm:pt>
    <dgm:pt modelId="{A6B08F02-B071-47A9-9B56-71D928BA2579}" type="sibTrans" cxnId="{2843431B-B91C-417C-A3EC-55370837AF4B}">
      <dgm:prSet/>
      <dgm:spPr/>
      <dgm:t>
        <a:bodyPr/>
        <a:lstStyle/>
        <a:p>
          <a:endParaRPr lang="es-UY"/>
        </a:p>
      </dgm:t>
    </dgm:pt>
    <dgm:pt modelId="{A4E3E31F-F7C9-46AD-8C8A-E0C0156BDE6B}">
      <dgm:prSet phldrT="[Texto]"/>
      <dgm:spPr/>
      <dgm:t>
        <a:bodyPr/>
        <a:lstStyle/>
        <a:p>
          <a:r>
            <a:rPr lang="es-UY" dirty="0" smtClean="0"/>
            <a:t>Mantenido</a:t>
          </a:r>
          <a:endParaRPr lang="es-UY" dirty="0"/>
        </a:p>
      </dgm:t>
    </dgm:pt>
    <dgm:pt modelId="{647B852A-BE27-4D5A-9C6D-14001D7E1FE3}" type="parTrans" cxnId="{91BD8D33-69CF-4649-9D67-EB734FEA5168}">
      <dgm:prSet/>
      <dgm:spPr/>
      <dgm:t>
        <a:bodyPr/>
        <a:lstStyle/>
        <a:p>
          <a:endParaRPr lang="es-UY"/>
        </a:p>
      </dgm:t>
    </dgm:pt>
    <dgm:pt modelId="{121403CE-F7B0-4598-BF5A-6D0798F73057}" type="sibTrans" cxnId="{91BD8D33-69CF-4649-9D67-EB734FEA5168}">
      <dgm:prSet/>
      <dgm:spPr/>
      <dgm:t>
        <a:bodyPr/>
        <a:lstStyle/>
        <a:p>
          <a:endParaRPr lang="es-UY"/>
        </a:p>
      </dgm:t>
    </dgm:pt>
    <dgm:pt modelId="{78BBB6BC-612C-4DE1-A482-1B40BBF1E84A}" type="pres">
      <dgm:prSet presAssocID="{7A7D520E-6B25-4FA9-9213-795BD558AA08}" presName="Name0" presStyleCnt="0">
        <dgm:presLayoutVars>
          <dgm:dir/>
          <dgm:resizeHandles val="exact"/>
        </dgm:presLayoutVars>
      </dgm:prSet>
      <dgm:spPr/>
    </dgm:pt>
    <dgm:pt modelId="{58735EFA-9249-4985-8EF5-2BE0F1DD9F2C}" type="pres">
      <dgm:prSet presAssocID="{37F03BB9-705F-4E28-99C3-5C318C96340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9DE21A11-7E31-41A5-A4ED-AAFE2E4FDDD8}" type="pres">
      <dgm:prSet presAssocID="{D6B88145-F0E5-42CC-94B1-8F46BDF64151}" presName="sibTrans" presStyleLbl="sibTrans2D1" presStyleIdx="0" presStyleCnt="2"/>
      <dgm:spPr/>
      <dgm:t>
        <a:bodyPr/>
        <a:lstStyle/>
        <a:p>
          <a:endParaRPr lang="es-UY"/>
        </a:p>
      </dgm:t>
    </dgm:pt>
    <dgm:pt modelId="{14346EEB-E6BC-4A13-BF3B-BD4379EDB8EF}" type="pres">
      <dgm:prSet presAssocID="{D6B88145-F0E5-42CC-94B1-8F46BDF64151}" presName="connectorText" presStyleLbl="sibTrans2D1" presStyleIdx="0" presStyleCnt="2"/>
      <dgm:spPr/>
      <dgm:t>
        <a:bodyPr/>
        <a:lstStyle/>
        <a:p>
          <a:endParaRPr lang="es-UY"/>
        </a:p>
      </dgm:t>
    </dgm:pt>
    <dgm:pt modelId="{89AAE271-A5B4-4970-B234-0601D6A9C786}" type="pres">
      <dgm:prSet presAssocID="{2A6BBE2D-A3C8-47B3-A93A-2B85970E500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92BA91C2-824A-4016-81BF-48F245114BC2}" type="pres">
      <dgm:prSet presAssocID="{A6B08F02-B071-47A9-9B56-71D928BA2579}" presName="sibTrans" presStyleLbl="sibTrans2D1" presStyleIdx="1" presStyleCnt="2"/>
      <dgm:spPr/>
      <dgm:t>
        <a:bodyPr/>
        <a:lstStyle/>
        <a:p>
          <a:endParaRPr lang="es-UY"/>
        </a:p>
      </dgm:t>
    </dgm:pt>
    <dgm:pt modelId="{0EDAD009-7B57-44B6-9536-BB2CAD7559F8}" type="pres">
      <dgm:prSet presAssocID="{A6B08F02-B071-47A9-9B56-71D928BA2579}" presName="connectorText" presStyleLbl="sibTrans2D1" presStyleIdx="1" presStyleCnt="2"/>
      <dgm:spPr/>
      <dgm:t>
        <a:bodyPr/>
        <a:lstStyle/>
        <a:p>
          <a:endParaRPr lang="es-UY"/>
        </a:p>
      </dgm:t>
    </dgm:pt>
    <dgm:pt modelId="{D0DCAFC5-C0E3-4E01-A77B-650C4A839DB5}" type="pres">
      <dgm:prSet presAssocID="{A4E3E31F-F7C9-46AD-8C8A-E0C0156BDE6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87A1463E-10F1-4CBE-94FC-541B4823494F}" type="presOf" srcId="{37F03BB9-705F-4E28-99C3-5C318C963403}" destId="{58735EFA-9249-4985-8EF5-2BE0F1DD9F2C}" srcOrd="0" destOrd="0" presId="urn:microsoft.com/office/officeart/2005/8/layout/process1"/>
    <dgm:cxn modelId="{CD0B7D03-F98A-414A-9467-7C00B0EEFAF1}" type="presOf" srcId="{A4E3E31F-F7C9-46AD-8C8A-E0C0156BDE6B}" destId="{D0DCAFC5-C0E3-4E01-A77B-650C4A839DB5}" srcOrd="0" destOrd="0" presId="urn:microsoft.com/office/officeart/2005/8/layout/process1"/>
    <dgm:cxn modelId="{14B22254-5E35-4EEC-9CE5-C20EBB22614C}" type="presOf" srcId="{A6B08F02-B071-47A9-9B56-71D928BA2579}" destId="{92BA91C2-824A-4016-81BF-48F245114BC2}" srcOrd="0" destOrd="0" presId="urn:microsoft.com/office/officeart/2005/8/layout/process1"/>
    <dgm:cxn modelId="{91BD8D33-69CF-4649-9D67-EB734FEA5168}" srcId="{7A7D520E-6B25-4FA9-9213-795BD558AA08}" destId="{A4E3E31F-F7C9-46AD-8C8A-E0C0156BDE6B}" srcOrd="2" destOrd="0" parTransId="{647B852A-BE27-4D5A-9C6D-14001D7E1FE3}" sibTransId="{121403CE-F7B0-4598-BF5A-6D0798F73057}"/>
    <dgm:cxn modelId="{2843431B-B91C-417C-A3EC-55370837AF4B}" srcId="{7A7D520E-6B25-4FA9-9213-795BD558AA08}" destId="{2A6BBE2D-A3C8-47B3-A93A-2B85970E5009}" srcOrd="1" destOrd="0" parTransId="{432CE8CA-3186-450B-AFDF-A2F68D502B45}" sibTransId="{A6B08F02-B071-47A9-9B56-71D928BA2579}"/>
    <dgm:cxn modelId="{FEB8C673-0692-4A18-A694-58FBEEA74467}" srcId="{7A7D520E-6B25-4FA9-9213-795BD558AA08}" destId="{37F03BB9-705F-4E28-99C3-5C318C963403}" srcOrd="0" destOrd="0" parTransId="{DD5252AC-62EF-4E1A-99F8-8B68DD657174}" sibTransId="{D6B88145-F0E5-42CC-94B1-8F46BDF64151}"/>
    <dgm:cxn modelId="{C830B597-68F7-4785-85A8-AD3817A75FA1}" type="presOf" srcId="{D6B88145-F0E5-42CC-94B1-8F46BDF64151}" destId="{14346EEB-E6BC-4A13-BF3B-BD4379EDB8EF}" srcOrd="1" destOrd="0" presId="urn:microsoft.com/office/officeart/2005/8/layout/process1"/>
    <dgm:cxn modelId="{D1E18954-50FF-41CA-8E3D-77A27FD91CF3}" type="presOf" srcId="{D6B88145-F0E5-42CC-94B1-8F46BDF64151}" destId="{9DE21A11-7E31-41A5-A4ED-AAFE2E4FDDD8}" srcOrd="0" destOrd="0" presId="urn:microsoft.com/office/officeart/2005/8/layout/process1"/>
    <dgm:cxn modelId="{E3B5B799-0A41-41C8-B961-C41DA9160695}" type="presOf" srcId="{7A7D520E-6B25-4FA9-9213-795BD558AA08}" destId="{78BBB6BC-612C-4DE1-A482-1B40BBF1E84A}" srcOrd="0" destOrd="0" presId="urn:microsoft.com/office/officeart/2005/8/layout/process1"/>
    <dgm:cxn modelId="{52245B24-DB46-483C-82B8-68AADCB58B65}" type="presOf" srcId="{A6B08F02-B071-47A9-9B56-71D928BA2579}" destId="{0EDAD009-7B57-44B6-9536-BB2CAD7559F8}" srcOrd="1" destOrd="0" presId="urn:microsoft.com/office/officeart/2005/8/layout/process1"/>
    <dgm:cxn modelId="{640BA050-B7D1-4FED-A0DD-6B0374BFA50D}" type="presOf" srcId="{2A6BBE2D-A3C8-47B3-A93A-2B85970E5009}" destId="{89AAE271-A5B4-4970-B234-0601D6A9C786}" srcOrd="0" destOrd="0" presId="urn:microsoft.com/office/officeart/2005/8/layout/process1"/>
    <dgm:cxn modelId="{D6FE2E2E-E1C6-435E-BA34-A2674B1D5722}" type="presParOf" srcId="{78BBB6BC-612C-4DE1-A482-1B40BBF1E84A}" destId="{58735EFA-9249-4985-8EF5-2BE0F1DD9F2C}" srcOrd="0" destOrd="0" presId="urn:microsoft.com/office/officeart/2005/8/layout/process1"/>
    <dgm:cxn modelId="{F86EEA32-BEA4-4692-8642-5287ADA45011}" type="presParOf" srcId="{78BBB6BC-612C-4DE1-A482-1B40BBF1E84A}" destId="{9DE21A11-7E31-41A5-A4ED-AAFE2E4FDDD8}" srcOrd="1" destOrd="0" presId="urn:microsoft.com/office/officeart/2005/8/layout/process1"/>
    <dgm:cxn modelId="{6D12D338-1CD1-4D0C-86AF-80E943415185}" type="presParOf" srcId="{9DE21A11-7E31-41A5-A4ED-AAFE2E4FDDD8}" destId="{14346EEB-E6BC-4A13-BF3B-BD4379EDB8EF}" srcOrd="0" destOrd="0" presId="urn:microsoft.com/office/officeart/2005/8/layout/process1"/>
    <dgm:cxn modelId="{108646E3-3E3C-465B-A576-A1F78BCA49E1}" type="presParOf" srcId="{78BBB6BC-612C-4DE1-A482-1B40BBF1E84A}" destId="{89AAE271-A5B4-4970-B234-0601D6A9C786}" srcOrd="2" destOrd="0" presId="urn:microsoft.com/office/officeart/2005/8/layout/process1"/>
    <dgm:cxn modelId="{A0CA8F7D-6167-4C07-867F-893ED339F18B}" type="presParOf" srcId="{78BBB6BC-612C-4DE1-A482-1B40BBF1E84A}" destId="{92BA91C2-824A-4016-81BF-48F245114BC2}" srcOrd="3" destOrd="0" presId="urn:microsoft.com/office/officeart/2005/8/layout/process1"/>
    <dgm:cxn modelId="{2AD85706-D807-469D-8AA4-A88F92F71436}" type="presParOf" srcId="{92BA91C2-824A-4016-81BF-48F245114BC2}" destId="{0EDAD009-7B57-44B6-9536-BB2CAD7559F8}" srcOrd="0" destOrd="0" presId="urn:microsoft.com/office/officeart/2005/8/layout/process1"/>
    <dgm:cxn modelId="{92479E11-361A-40CB-811B-36334051B3F0}" type="presParOf" srcId="{78BBB6BC-612C-4DE1-A482-1B40BBF1E84A}" destId="{D0DCAFC5-C0E3-4E01-A77B-650C4A839DB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AE7F99-322C-470C-A824-6E4135B480A0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UY"/>
        </a:p>
      </dgm:t>
    </dgm:pt>
    <dgm:pt modelId="{C7491E35-7968-471D-8AA1-F9DE6D12A47E}">
      <dgm:prSet phldrT="[Texto]" custT="1"/>
      <dgm:spPr/>
      <dgm:t>
        <a:bodyPr/>
        <a:lstStyle/>
        <a:p>
          <a:r>
            <a:rPr lang="es-UY" sz="1600" dirty="0" smtClean="0"/>
            <a:t>Encuestas de clima</a:t>
          </a:r>
          <a:endParaRPr lang="es-UY" sz="1600" dirty="0"/>
        </a:p>
      </dgm:t>
    </dgm:pt>
    <dgm:pt modelId="{C10529D6-326B-40C9-9D23-E0CB69012B14}" type="parTrans" cxnId="{FC87BDC6-12E4-43A7-BF4D-4BB1D93AB1DD}">
      <dgm:prSet/>
      <dgm:spPr/>
      <dgm:t>
        <a:bodyPr/>
        <a:lstStyle/>
        <a:p>
          <a:endParaRPr lang="es-UY"/>
        </a:p>
      </dgm:t>
    </dgm:pt>
    <dgm:pt modelId="{9D9A09B3-6D48-4C18-9AB0-8184C259EFF7}" type="sibTrans" cxnId="{FC87BDC6-12E4-43A7-BF4D-4BB1D93AB1DD}">
      <dgm:prSet/>
      <dgm:spPr/>
      <dgm:t>
        <a:bodyPr/>
        <a:lstStyle/>
        <a:p>
          <a:endParaRPr lang="es-UY"/>
        </a:p>
      </dgm:t>
    </dgm:pt>
    <dgm:pt modelId="{7542A6AB-31AF-429B-8E3F-14E90C534913}">
      <dgm:prSet phldrT="[Texto]" custT="1"/>
      <dgm:spPr/>
      <dgm:t>
        <a:bodyPr/>
        <a:lstStyle/>
        <a:p>
          <a:r>
            <a:rPr lang="es-UY" sz="1400" dirty="0" smtClean="0">
              <a:solidFill>
                <a:schemeClr val="tx1"/>
              </a:solidFill>
            </a:rPr>
            <a:t>Personas con cosas</a:t>
          </a:r>
          <a:endParaRPr lang="es-UY" sz="1400" dirty="0">
            <a:solidFill>
              <a:schemeClr val="tx1"/>
            </a:solidFill>
          </a:endParaRPr>
        </a:p>
      </dgm:t>
    </dgm:pt>
    <dgm:pt modelId="{178385F7-568F-410A-AF90-C1FA564B4594}" type="parTrans" cxnId="{181D990A-0EFD-47C1-9F5A-06FABEA84F98}">
      <dgm:prSet/>
      <dgm:spPr/>
      <dgm:t>
        <a:bodyPr/>
        <a:lstStyle/>
        <a:p>
          <a:endParaRPr lang="es-UY"/>
        </a:p>
      </dgm:t>
    </dgm:pt>
    <dgm:pt modelId="{802F41B8-FDD8-4EDD-854A-939225CE62BE}" type="sibTrans" cxnId="{181D990A-0EFD-47C1-9F5A-06FABEA84F98}">
      <dgm:prSet/>
      <dgm:spPr/>
      <dgm:t>
        <a:bodyPr/>
        <a:lstStyle/>
        <a:p>
          <a:endParaRPr lang="es-UY"/>
        </a:p>
      </dgm:t>
    </dgm:pt>
    <dgm:pt modelId="{93400B4A-DADE-49BB-82A4-867312AD38E2}">
      <dgm:prSet phldrT="[Texto]" custT="1"/>
      <dgm:spPr/>
      <dgm:t>
        <a:bodyPr/>
        <a:lstStyle/>
        <a:p>
          <a:r>
            <a:rPr lang="es-UY" sz="1600" dirty="0" smtClean="0"/>
            <a:t>Técnicos </a:t>
          </a:r>
          <a:r>
            <a:rPr lang="es-UY" sz="1600" dirty="0" err="1" smtClean="0"/>
            <a:t>prevensionistas</a:t>
          </a:r>
          <a:endParaRPr lang="es-UY" sz="1600" dirty="0"/>
        </a:p>
      </dgm:t>
    </dgm:pt>
    <dgm:pt modelId="{7B4AF7F6-49C6-4DA1-A848-F9FB5AD94433}" type="parTrans" cxnId="{A04F9A7E-6C90-4757-A092-D9640B03B6FE}">
      <dgm:prSet/>
      <dgm:spPr/>
      <dgm:t>
        <a:bodyPr/>
        <a:lstStyle/>
        <a:p>
          <a:endParaRPr lang="es-UY"/>
        </a:p>
      </dgm:t>
    </dgm:pt>
    <dgm:pt modelId="{01552982-F367-468A-8AE8-63C2ED7291B5}" type="sibTrans" cxnId="{A04F9A7E-6C90-4757-A092-D9640B03B6FE}">
      <dgm:prSet/>
      <dgm:spPr/>
      <dgm:t>
        <a:bodyPr/>
        <a:lstStyle/>
        <a:p>
          <a:endParaRPr lang="es-UY"/>
        </a:p>
      </dgm:t>
    </dgm:pt>
    <dgm:pt modelId="{1F242C43-CF10-4367-A41C-3F05C4B6C85E}">
      <dgm:prSet phldrT="[Texto]" custT="1"/>
      <dgm:spPr/>
      <dgm:t>
        <a:bodyPr/>
        <a:lstStyle/>
        <a:p>
          <a:r>
            <a:rPr lang="es-UY" sz="1400" dirty="0" smtClean="0">
              <a:solidFill>
                <a:schemeClr val="tx1"/>
              </a:solidFill>
            </a:rPr>
            <a:t>Seguridad y salud</a:t>
          </a:r>
          <a:endParaRPr lang="es-UY" sz="1400" dirty="0">
            <a:solidFill>
              <a:schemeClr val="tx1"/>
            </a:solidFill>
          </a:endParaRPr>
        </a:p>
      </dgm:t>
    </dgm:pt>
    <dgm:pt modelId="{9626D815-076B-47BE-AED5-BE0761A797DC}" type="parTrans" cxnId="{794225A2-692B-4972-A88D-90BE6A231F10}">
      <dgm:prSet/>
      <dgm:spPr/>
      <dgm:t>
        <a:bodyPr/>
        <a:lstStyle/>
        <a:p>
          <a:endParaRPr lang="es-UY"/>
        </a:p>
      </dgm:t>
    </dgm:pt>
    <dgm:pt modelId="{7C7533A1-AC66-4403-8031-B3D49E48A439}" type="sibTrans" cxnId="{794225A2-692B-4972-A88D-90BE6A231F10}">
      <dgm:prSet/>
      <dgm:spPr/>
      <dgm:t>
        <a:bodyPr/>
        <a:lstStyle/>
        <a:p>
          <a:endParaRPr lang="es-UY"/>
        </a:p>
      </dgm:t>
    </dgm:pt>
    <dgm:pt modelId="{0B200E0F-5D2E-459E-BD6E-2E58B090CF4B}">
      <dgm:prSet phldrT="[Texto]" custT="1"/>
      <dgm:spPr/>
      <dgm:t>
        <a:bodyPr/>
        <a:lstStyle/>
        <a:p>
          <a:r>
            <a:rPr lang="es-UY" sz="1600" dirty="0" smtClean="0"/>
            <a:t>Profesionales</a:t>
          </a:r>
          <a:endParaRPr lang="es-UY" sz="1600" dirty="0"/>
        </a:p>
      </dgm:t>
    </dgm:pt>
    <dgm:pt modelId="{02D04A38-0154-4BC4-B2F7-504FF2481C53}" type="parTrans" cxnId="{76AD76D6-AFE4-4281-BB9B-E5A5396676A6}">
      <dgm:prSet/>
      <dgm:spPr/>
      <dgm:t>
        <a:bodyPr/>
        <a:lstStyle/>
        <a:p>
          <a:endParaRPr lang="es-UY"/>
        </a:p>
      </dgm:t>
    </dgm:pt>
    <dgm:pt modelId="{7AA86303-7C53-41C0-AEBE-519D24E81BC8}" type="sibTrans" cxnId="{76AD76D6-AFE4-4281-BB9B-E5A5396676A6}">
      <dgm:prSet/>
      <dgm:spPr/>
      <dgm:t>
        <a:bodyPr/>
        <a:lstStyle/>
        <a:p>
          <a:endParaRPr lang="es-UY"/>
        </a:p>
      </dgm:t>
    </dgm:pt>
    <dgm:pt modelId="{1954B68D-6BDE-445F-869B-0CB1C07B8409}">
      <dgm:prSet phldrT="[Texto]" custT="1"/>
      <dgm:spPr/>
      <dgm:t>
        <a:bodyPr/>
        <a:lstStyle/>
        <a:p>
          <a:r>
            <a:rPr lang="es-UY" sz="1400" dirty="0" smtClean="0"/>
            <a:t>Psicólogos organizacionales</a:t>
          </a:r>
          <a:endParaRPr lang="es-UY" sz="1400" dirty="0"/>
        </a:p>
      </dgm:t>
    </dgm:pt>
    <dgm:pt modelId="{C7D6FA95-3856-4A5A-86D7-78A9A265E012}" type="parTrans" cxnId="{123EB652-4498-4467-ADFD-B71D0C8EEBF1}">
      <dgm:prSet/>
      <dgm:spPr/>
      <dgm:t>
        <a:bodyPr/>
        <a:lstStyle/>
        <a:p>
          <a:endParaRPr lang="es-UY"/>
        </a:p>
      </dgm:t>
    </dgm:pt>
    <dgm:pt modelId="{95BC5662-64EE-4C6B-9999-348F98FB1192}" type="sibTrans" cxnId="{123EB652-4498-4467-ADFD-B71D0C8EEBF1}">
      <dgm:prSet/>
      <dgm:spPr/>
      <dgm:t>
        <a:bodyPr/>
        <a:lstStyle/>
        <a:p>
          <a:endParaRPr lang="es-UY"/>
        </a:p>
      </dgm:t>
    </dgm:pt>
    <dgm:pt modelId="{7E66A079-F8CF-4E4D-858C-5DF019CB5325}">
      <dgm:prSet phldrT="[Texto]" custT="1"/>
      <dgm:spPr/>
      <dgm:t>
        <a:bodyPr/>
        <a:lstStyle/>
        <a:p>
          <a:r>
            <a:rPr lang="es-UY" sz="1400" dirty="0" smtClean="0">
              <a:solidFill>
                <a:schemeClr val="tx1"/>
              </a:solidFill>
            </a:rPr>
            <a:t>Personas con pares</a:t>
          </a:r>
          <a:endParaRPr lang="es-UY" sz="1400" dirty="0">
            <a:solidFill>
              <a:schemeClr val="tx1"/>
            </a:solidFill>
          </a:endParaRPr>
        </a:p>
      </dgm:t>
    </dgm:pt>
    <dgm:pt modelId="{98179D9E-F6D8-473A-BCE3-E8F9C2FC50DA}" type="parTrans" cxnId="{6FF51CC5-B0BC-44FC-8644-8C2E82E97DC6}">
      <dgm:prSet/>
      <dgm:spPr/>
      <dgm:t>
        <a:bodyPr/>
        <a:lstStyle/>
        <a:p>
          <a:endParaRPr lang="es-UY"/>
        </a:p>
      </dgm:t>
    </dgm:pt>
    <dgm:pt modelId="{B261069C-1DF0-4584-9E3D-FB1B9B50636B}" type="sibTrans" cxnId="{6FF51CC5-B0BC-44FC-8644-8C2E82E97DC6}">
      <dgm:prSet/>
      <dgm:spPr/>
      <dgm:t>
        <a:bodyPr/>
        <a:lstStyle/>
        <a:p>
          <a:endParaRPr lang="es-UY"/>
        </a:p>
      </dgm:t>
    </dgm:pt>
    <dgm:pt modelId="{F666D56A-FE92-4351-AB36-D065483D44A6}">
      <dgm:prSet phldrT="[Texto]" custT="1"/>
      <dgm:spPr/>
      <dgm:t>
        <a:bodyPr/>
        <a:lstStyle/>
        <a:p>
          <a:r>
            <a:rPr lang="es-UY" sz="1400" dirty="0" smtClean="0">
              <a:solidFill>
                <a:schemeClr val="tx1"/>
              </a:solidFill>
            </a:rPr>
            <a:t>Personas con supervisores</a:t>
          </a:r>
          <a:endParaRPr lang="es-UY" sz="1400" dirty="0">
            <a:solidFill>
              <a:schemeClr val="tx1"/>
            </a:solidFill>
          </a:endParaRPr>
        </a:p>
      </dgm:t>
    </dgm:pt>
    <dgm:pt modelId="{6591A510-7DF3-48DB-B53E-55CCCB263837}" type="parTrans" cxnId="{140C521A-B8BC-45DD-A62B-5CB0D7D5FA5F}">
      <dgm:prSet/>
      <dgm:spPr/>
      <dgm:t>
        <a:bodyPr/>
        <a:lstStyle/>
        <a:p>
          <a:endParaRPr lang="es-UY"/>
        </a:p>
      </dgm:t>
    </dgm:pt>
    <dgm:pt modelId="{E47011F9-6E11-43AB-86A5-29CA6D5A9076}" type="sibTrans" cxnId="{140C521A-B8BC-45DD-A62B-5CB0D7D5FA5F}">
      <dgm:prSet/>
      <dgm:spPr/>
      <dgm:t>
        <a:bodyPr/>
        <a:lstStyle/>
        <a:p>
          <a:endParaRPr lang="es-UY"/>
        </a:p>
      </dgm:t>
    </dgm:pt>
    <dgm:pt modelId="{09B41F44-1201-4710-A1F5-0D9B7CDFC6B0}" type="pres">
      <dgm:prSet presAssocID="{2AAE7F99-322C-470C-A824-6E4135B480A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UY"/>
        </a:p>
      </dgm:t>
    </dgm:pt>
    <dgm:pt modelId="{586EE2A4-609E-4086-A238-2EFF5DACFBB5}" type="pres">
      <dgm:prSet presAssocID="{C7491E35-7968-471D-8AA1-F9DE6D12A47E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UY"/>
        </a:p>
      </dgm:t>
    </dgm:pt>
    <dgm:pt modelId="{BE011FBF-D08B-4EB0-BAAE-45FCAF27EBC2}" type="pres">
      <dgm:prSet presAssocID="{C7491E35-7968-471D-8AA1-F9DE6D12A47E}" presName="Accent" presStyleLbl="trAlignAcc1" presStyleIdx="0" presStyleCnt="3" custScaleY="145975">
        <dgm:presLayoutVars>
          <dgm:chMax val="0"/>
          <dgm:chPref val="0"/>
        </dgm:presLayoutVars>
      </dgm:prSet>
      <dgm:spPr/>
      <dgm:t>
        <a:bodyPr/>
        <a:lstStyle/>
        <a:p>
          <a:endParaRPr lang="es-UY"/>
        </a:p>
      </dgm:t>
    </dgm:pt>
    <dgm:pt modelId="{1B3F00B3-DD27-4E96-B6E7-C4D4BD4D4B5E}" type="pres">
      <dgm:prSet presAssocID="{C7491E35-7968-471D-8AA1-F9DE6D12A47E}" presName="Image" presStyleLbl="alignImgPlace1" presStyleIdx="0" presStyleCnt="3" custLinFactNeighborY="-2936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/>
          </a:blip>
          <a:srcRect/>
          <a:stretch>
            <a:fillRect l="-63000" r="-63000"/>
          </a:stretch>
        </a:blipFill>
      </dgm:spPr>
      <dgm:t>
        <a:bodyPr/>
        <a:lstStyle/>
        <a:p>
          <a:endParaRPr lang="es-UY"/>
        </a:p>
      </dgm:t>
    </dgm:pt>
    <dgm:pt modelId="{EDA896DC-7F07-45BB-ABF1-744D59BFA1D2}" type="pres">
      <dgm:prSet presAssocID="{C7491E35-7968-471D-8AA1-F9DE6D12A47E}" presName="ChildComposite" presStyleCnt="0"/>
      <dgm:spPr/>
      <dgm:t>
        <a:bodyPr/>
        <a:lstStyle/>
        <a:p>
          <a:endParaRPr lang="es-UY"/>
        </a:p>
      </dgm:t>
    </dgm:pt>
    <dgm:pt modelId="{39F361C6-FBC7-4CAA-9999-3CCE6B7BBE0E}" type="pres">
      <dgm:prSet presAssocID="{C7491E35-7968-471D-8AA1-F9DE6D12A47E}" presName="Child" presStyleLbl="node1" presStyleIdx="0" presStyleCnt="3" custScaleY="255313" custLinFactNeighborY="808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C0F95BD3-0560-4E51-8D2C-1C82FD4412CE}" type="pres">
      <dgm:prSet presAssocID="{C7491E35-7968-471D-8AA1-F9DE6D12A47E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EF14198C-67B2-4CC6-BB6A-6BAD63428F9C}" type="pres">
      <dgm:prSet presAssocID="{9D9A09B3-6D48-4C18-9AB0-8184C259EFF7}" presName="sibTrans" presStyleCnt="0"/>
      <dgm:spPr/>
      <dgm:t>
        <a:bodyPr/>
        <a:lstStyle/>
        <a:p>
          <a:endParaRPr lang="es-UY"/>
        </a:p>
      </dgm:t>
    </dgm:pt>
    <dgm:pt modelId="{A1358E8F-A999-40D5-8713-FB0F2E2C911C}" type="pres">
      <dgm:prSet presAssocID="{93400B4A-DADE-49BB-82A4-867312AD38E2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UY"/>
        </a:p>
      </dgm:t>
    </dgm:pt>
    <dgm:pt modelId="{EF0C8C6E-53E5-481F-AA24-4DD9A813148F}" type="pres">
      <dgm:prSet presAssocID="{93400B4A-DADE-49BB-82A4-867312AD38E2}" presName="Accent" presStyleLbl="trAlignAcc1" presStyleIdx="1" presStyleCnt="3" custScaleY="145975">
        <dgm:presLayoutVars>
          <dgm:chMax val="0"/>
          <dgm:chPref val="0"/>
        </dgm:presLayoutVars>
      </dgm:prSet>
      <dgm:spPr/>
      <dgm:t>
        <a:bodyPr/>
        <a:lstStyle/>
        <a:p>
          <a:endParaRPr lang="es-UY"/>
        </a:p>
      </dgm:t>
    </dgm:pt>
    <dgm:pt modelId="{1216EA55-AA74-494C-B3AD-4CBFE964559F}" type="pres">
      <dgm:prSet presAssocID="{93400B4A-DADE-49BB-82A4-867312AD38E2}" presName="Image" presStyleLbl="alignImgPlace1" presStyleIdx="1" presStyleCnt="3" custLinFactNeighborY="-2936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/>
          </a:blip>
          <a:srcRect/>
          <a:stretch>
            <a:fillRect t="-33000" b="-33000"/>
          </a:stretch>
        </a:blipFill>
      </dgm:spPr>
      <dgm:t>
        <a:bodyPr/>
        <a:lstStyle/>
        <a:p>
          <a:endParaRPr lang="es-UY"/>
        </a:p>
      </dgm:t>
    </dgm:pt>
    <dgm:pt modelId="{DBFE03D9-AB7C-4946-9010-5D1674065C92}" type="pres">
      <dgm:prSet presAssocID="{93400B4A-DADE-49BB-82A4-867312AD38E2}" presName="ChildComposite" presStyleCnt="0"/>
      <dgm:spPr/>
      <dgm:t>
        <a:bodyPr/>
        <a:lstStyle/>
        <a:p>
          <a:endParaRPr lang="es-UY"/>
        </a:p>
      </dgm:t>
    </dgm:pt>
    <dgm:pt modelId="{D26E18C6-A6A3-4087-ACBE-C5DF24573A1E}" type="pres">
      <dgm:prSet presAssocID="{93400B4A-DADE-49BB-82A4-867312AD38E2}" presName="Child" presStyleLbl="node1" presStyleIdx="1" presStyleCnt="3" custScaleY="255313" custLinFactNeighborY="808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8F2B63AE-FDDA-45C2-A03F-0610F2CD8BB1}" type="pres">
      <dgm:prSet presAssocID="{93400B4A-DADE-49BB-82A4-867312AD38E2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79A90C67-C28C-4635-B9F8-1890171B471D}" type="pres">
      <dgm:prSet presAssocID="{01552982-F367-468A-8AE8-63C2ED7291B5}" presName="sibTrans" presStyleCnt="0"/>
      <dgm:spPr/>
      <dgm:t>
        <a:bodyPr/>
        <a:lstStyle/>
        <a:p>
          <a:endParaRPr lang="es-UY"/>
        </a:p>
      </dgm:t>
    </dgm:pt>
    <dgm:pt modelId="{068F6D60-2D6C-4BDE-AA6F-A6ED37CB0B0E}" type="pres">
      <dgm:prSet presAssocID="{0B200E0F-5D2E-459E-BD6E-2E58B090CF4B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UY"/>
        </a:p>
      </dgm:t>
    </dgm:pt>
    <dgm:pt modelId="{A36FAA3B-FF11-4975-8AD8-5A2095C147EC}" type="pres">
      <dgm:prSet presAssocID="{0B200E0F-5D2E-459E-BD6E-2E58B090CF4B}" presName="Accent" presStyleLbl="trAlignAcc1" presStyleIdx="2" presStyleCnt="3" custScaleY="145975">
        <dgm:presLayoutVars>
          <dgm:chMax val="0"/>
          <dgm:chPref val="0"/>
        </dgm:presLayoutVars>
      </dgm:prSet>
      <dgm:spPr/>
      <dgm:t>
        <a:bodyPr/>
        <a:lstStyle/>
        <a:p>
          <a:endParaRPr lang="es-UY"/>
        </a:p>
      </dgm:t>
    </dgm:pt>
    <dgm:pt modelId="{A07C63EA-4AE5-4C6F-8E51-10CEB2E0272E}" type="pres">
      <dgm:prSet presAssocID="{0B200E0F-5D2E-459E-BD6E-2E58B090CF4B}" presName="Image" presStyleLbl="alignImgPlace1" presStyleIdx="2" presStyleCnt="3" custLinFactNeighborY="-2936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/>
          </a:blip>
          <a:srcRect/>
          <a:stretch>
            <a:fillRect t="-13000" b="-13000"/>
          </a:stretch>
        </a:blipFill>
      </dgm:spPr>
      <dgm:t>
        <a:bodyPr/>
        <a:lstStyle/>
        <a:p>
          <a:endParaRPr lang="es-UY"/>
        </a:p>
      </dgm:t>
    </dgm:pt>
    <dgm:pt modelId="{31656EF3-9784-442D-99C2-FD86DB731314}" type="pres">
      <dgm:prSet presAssocID="{0B200E0F-5D2E-459E-BD6E-2E58B090CF4B}" presName="ChildComposite" presStyleCnt="0"/>
      <dgm:spPr/>
      <dgm:t>
        <a:bodyPr/>
        <a:lstStyle/>
        <a:p>
          <a:endParaRPr lang="es-UY"/>
        </a:p>
      </dgm:t>
    </dgm:pt>
    <dgm:pt modelId="{844F0C0A-39F9-4D3D-87C2-BC7611B2A710}" type="pres">
      <dgm:prSet presAssocID="{0B200E0F-5D2E-459E-BD6E-2E58B090CF4B}" presName="Child" presStyleLbl="node1" presStyleIdx="2" presStyleCnt="3" custScaleY="255313" custLinFactNeighborY="808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E551CDD5-90C3-4BB3-B54A-9987910F11AE}" type="pres">
      <dgm:prSet presAssocID="{0B200E0F-5D2E-459E-BD6E-2E58B090CF4B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6D6897F9-738F-42B0-8CCB-99B974B4AEE0}" type="presOf" srcId="{F666D56A-FE92-4351-AB36-D065483D44A6}" destId="{39F361C6-FBC7-4CAA-9999-3CCE6B7BBE0E}" srcOrd="0" destOrd="2" presId="urn:microsoft.com/office/officeart/2008/layout/CaptionedPictures"/>
    <dgm:cxn modelId="{5C385D68-8A9B-40AF-9758-27AA80DEA039}" type="presOf" srcId="{93400B4A-DADE-49BB-82A4-867312AD38E2}" destId="{8F2B63AE-FDDA-45C2-A03F-0610F2CD8BB1}" srcOrd="0" destOrd="0" presId="urn:microsoft.com/office/officeart/2008/layout/CaptionedPictures"/>
    <dgm:cxn modelId="{140C521A-B8BC-45DD-A62B-5CB0D7D5FA5F}" srcId="{C7491E35-7968-471D-8AA1-F9DE6D12A47E}" destId="{F666D56A-FE92-4351-AB36-D065483D44A6}" srcOrd="2" destOrd="0" parTransId="{6591A510-7DF3-48DB-B53E-55CCCB263837}" sibTransId="{E47011F9-6E11-43AB-86A5-29CA6D5A9076}"/>
    <dgm:cxn modelId="{A04F9A7E-6C90-4757-A092-D9640B03B6FE}" srcId="{2AAE7F99-322C-470C-A824-6E4135B480A0}" destId="{93400B4A-DADE-49BB-82A4-867312AD38E2}" srcOrd="1" destOrd="0" parTransId="{7B4AF7F6-49C6-4DA1-A848-F9FB5AD94433}" sibTransId="{01552982-F367-468A-8AE8-63C2ED7291B5}"/>
    <dgm:cxn modelId="{181D990A-0EFD-47C1-9F5A-06FABEA84F98}" srcId="{C7491E35-7968-471D-8AA1-F9DE6D12A47E}" destId="{7542A6AB-31AF-429B-8E3F-14E90C534913}" srcOrd="0" destOrd="0" parTransId="{178385F7-568F-410A-AF90-C1FA564B4594}" sibTransId="{802F41B8-FDD8-4EDD-854A-939225CE62BE}"/>
    <dgm:cxn modelId="{6FF51CC5-B0BC-44FC-8644-8C2E82E97DC6}" srcId="{C7491E35-7968-471D-8AA1-F9DE6D12A47E}" destId="{7E66A079-F8CF-4E4D-858C-5DF019CB5325}" srcOrd="1" destOrd="0" parTransId="{98179D9E-F6D8-473A-BCE3-E8F9C2FC50DA}" sibTransId="{B261069C-1DF0-4584-9E3D-FB1B9B50636B}"/>
    <dgm:cxn modelId="{FD27E79C-D467-4B2E-8372-ADB0449E3DAA}" type="presOf" srcId="{C7491E35-7968-471D-8AA1-F9DE6D12A47E}" destId="{C0F95BD3-0560-4E51-8D2C-1C82FD4412CE}" srcOrd="0" destOrd="0" presId="urn:microsoft.com/office/officeart/2008/layout/CaptionedPictures"/>
    <dgm:cxn modelId="{FC87BDC6-12E4-43A7-BF4D-4BB1D93AB1DD}" srcId="{2AAE7F99-322C-470C-A824-6E4135B480A0}" destId="{C7491E35-7968-471D-8AA1-F9DE6D12A47E}" srcOrd="0" destOrd="0" parTransId="{C10529D6-326B-40C9-9D23-E0CB69012B14}" sibTransId="{9D9A09B3-6D48-4C18-9AB0-8184C259EFF7}"/>
    <dgm:cxn modelId="{C548C8FD-FCC5-4DBD-A7CF-78B05B524AC8}" type="presOf" srcId="{2AAE7F99-322C-470C-A824-6E4135B480A0}" destId="{09B41F44-1201-4710-A1F5-0D9B7CDFC6B0}" srcOrd="0" destOrd="0" presId="urn:microsoft.com/office/officeart/2008/layout/CaptionedPictures"/>
    <dgm:cxn modelId="{76AD76D6-AFE4-4281-BB9B-E5A5396676A6}" srcId="{2AAE7F99-322C-470C-A824-6E4135B480A0}" destId="{0B200E0F-5D2E-459E-BD6E-2E58B090CF4B}" srcOrd="2" destOrd="0" parTransId="{02D04A38-0154-4BC4-B2F7-504FF2481C53}" sibTransId="{7AA86303-7C53-41C0-AEBE-519D24E81BC8}"/>
    <dgm:cxn modelId="{4A42C946-0442-4B75-B1ED-74A9FA065047}" type="presOf" srcId="{7542A6AB-31AF-429B-8E3F-14E90C534913}" destId="{39F361C6-FBC7-4CAA-9999-3CCE6B7BBE0E}" srcOrd="0" destOrd="0" presId="urn:microsoft.com/office/officeart/2008/layout/CaptionedPictures"/>
    <dgm:cxn modelId="{794225A2-692B-4972-A88D-90BE6A231F10}" srcId="{93400B4A-DADE-49BB-82A4-867312AD38E2}" destId="{1F242C43-CF10-4367-A41C-3F05C4B6C85E}" srcOrd="0" destOrd="0" parTransId="{9626D815-076B-47BE-AED5-BE0761A797DC}" sibTransId="{7C7533A1-AC66-4403-8031-B3D49E48A439}"/>
    <dgm:cxn modelId="{4607C288-2B70-40E5-87E6-A619877FCCB0}" type="presOf" srcId="{0B200E0F-5D2E-459E-BD6E-2E58B090CF4B}" destId="{E551CDD5-90C3-4BB3-B54A-9987910F11AE}" srcOrd="0" destOrd="0" presId="urn:microsoft.com/office/officeart/2008/layout/CaptionedPictures"/>
    <dgm:cxn modelId="{123EB652-4498-4467-ADFD-B71D0C8EEBF1}" srcId="{0B200E0F-5D2E-459E-BD6E-2E58B090CF4B}" destId="{1954B68D-6BDE-445F-869B-0CB1C07B8409}" srcOrd="0" destOrd="0" parTransId="{C7D6FA95-3856-4A5A-86D7-78A9A265E012}" sibTransId="{95BC5662-64EE-4C6B-9999-348F98FB1192}"/>
    <dgm:cxn modelId="{D2379826-21FC-4E8C-8A0B-928018E6ADA3}" type="presOf" srcId="{1F242C43-CF10-4367-A41C-3F05C4B6C85E}" destId="{D26E18C6-A6A3-4087-ACBE-C5DF24573A1E}" srcOrd="0" destOrd="0" presId="urn:microsoft.com/office/officeart/2008/layout/CaptionedPictures"/>
    <dgm:cxn modelId="{FB6F64A8-7F79-43AE-B23A-F3BC75DC1C0F}" type="presOf" srcId="{7E66A079-F8CF-4E4D-858C-5DF019CB5325}" destId="{39F361C6-FBC7-4CAA-9999-3CCE6B7BBE0E}" srcOrd="0" destOrd="1" presId="urn:microsoft.com/office/officeart/2008/layout/CaptionedPictures"/>
    <dgm:cxn modelId="{D4ED18BF-2F5A-4706-BC91-E42EB17EFD8C}" type="presOf" srcId="{1954B68D-6BDE-445F-869B-0CB1C07B8409}" destId="{844F0C0A-39F9-4D3D-87C2-BC7611B2A710}" srcOrd="0" destOrd="0" presId="urn:microsoft.com/office/officeart/2008/layout/CaptionedPictures"/>
    <dgm:cxn modelId="{F7BDC8A0-FD41-444A-926B-2F88BFF9F95D}" type="presParOf" srcId="{09B41F44-1201-4710-A1F5-0D9B7CDFC6B0}" destId="{586EE2A4-609E-4086-A238-2EFF5DACFBB5}" srcOrd="0" destOrd="0" presId="urn:microsoft.com/office/officeart/2008/layout/CaptionedPictures"/>
    <dgm:cxn modelId="{BBF1E1DF-C784-4A1A-8EC3-B2B6B6EA3BEB}" type="presParOf" srcId="{586EE2A4-609E-4086-A238-2EFF5DACFBB5}" destId="{BE011FBF-D08B-4EB0-BAAE-45FCAF27EBC2}" srcOrd="0" destOrd="0" presId="urn:microsoft.com/office/officeart/2008/layout/CaptionedPictures"/>
    <dgm:cxn modelId="{827014E7-35D0-4259-8C2A-EB98AC37A17B}" type="presParOf" srcId="{586EE2A4-609E-4086-A238-2EFF5DACFBB5}" destId="{1B3F00B3-DD27-4E96-B6E7-C4D4BD4D4B5E}" srcOrd="1" destOrd="0" presId="urn:microsoft.com/office/officeart/2008/layout/CaptionedPictures"/>
    <dgm:cxn modelId="{49F7B315-EE16-450B-83D5-4A91CF0F82C0}" type="presParOf" srcId="{586EE2A4-609E-4086-A238-2EFF5DACFBB5}" destId="{EDA896DC-7F07-45BB-ABF1-744D59BFA1D2}" srcOrd="2" destOrd="0" presId="urn:microsoft.com/office/officeart/2008/layout/CaptionedPictures"/>
    <dgm:cxn modelId="{225F79EC-0971-45A3-8530-AB02E14330CE}" type="presParOf" srcId="{EDA896DC-7F07-45BB-ABF1-744D59BFA1D2}" destId="{39F361C6-FBC7-4CAA-9999-3CCE6B7BBE0E}" srcOrd="0" destOrd="0" presId="urn:microsoft.com/office/officeart/2008/layout/CaptionedPictures"/>
    <dgm:cxn modelId="{2B1E1F37-2C2F-4968-9E11-D5743AB648C4}" type="presParOf" srcId="{EDA896DC-7F07-45BB-ABF1-744D59BFA1D2}" destId="{C0F95BD3-0560-4E51-8D2C-1C82FD4412CE}" srcOrd="1" destOrd="0" presId="urn:microsoft.com/office/officeart/2008/layout/CaptionedPictures"/>
    <dgm:cxn modelId="{D4C7A17E-2401-4326-A4A2-7543D1D484C8}" type="presParOf" srcId="{09B41F44-1201-4710-A1F5-0D9B7CDFC6B0}" destId="{EF14198C-67B2-4CC6-BB6A-6BAD63428F9C}" srcOrd="1" destOrd="0" presId="urn:microsoft.com/office/officeart/2008/layout/CaptionedPictures"/>
    <dgm:cxn modelId="{5372FBC2-51E3-4B09-BC18-10965673D31B}" type="presParOf" srcId="{09B41F44-1201-4710-A1F5-0D9B7CDFC6B0}" destId="{A1358E8F-A999-40D5-8713-FB0F2E2C911C}" srcOrd="2" destOrd="0" presId="urn:microsoft.com/office/officeart/2008/layout/CaptionedPictures"/>
    <dgm:cxn modelId="{9A13C8CC-6595-46DD-849A-CA3FA71A022E}" type="presParOf" srcId="{A1358E8F-A999-40D5-8713-FB0F2E2C911C}" destId="{EF0C8C6E-53E5-481F-AA24-4DD9A813148F}" srcOrd="0" destOrd="0" presId="urn:microsoft.com/office/officeart/2008/layout/CaptionedPictures"/>
    <dgm:cxn modelId="{9C39D119-EA87-4A67-BF1E-65FF088BC518}" type="presParOf" srcId="{A1358E8F-A999-40D5-8713-FB0F2E2C911C}" destId="{1216EA55-AA74-494C-B3AD-4CBFE964559F}" srcOrd="1" destOrd="0" presId="urn:microsoft.com/office/officeart/2008/layout/CaptionedPictures"/>
    <dgm:cxn modelId="{1C522281-039F-4E9C-A0CD-A1E732D22D63}" type="presParOf" srcId="{A1358E8F-A999-40D5-8713-FB0F2E2C911C}" destId="{DBFE03D9-AB7C-4946-9010-5D1674065C92}" srcOrd="2" destOrd="0" presId="urn:microsoft.com/office/officeart/2008/layout/CaptionedPictures"/>
    <dgm:cxn modelId="{151924A8-2030-4050-B53E-C684A35DA29E}" type="presParOf" srcId="{DBFE03D9-AB7C-4946-9010-5D1674065C92}" destId="{D26E18C6-A6A3-4087-ACBE-C5DF24573A1E}" srcOrd="0" destOrd="0" presId="urn:microsoft.com/office/officeart/2008/layout/CaptionedPictures"/>
    <dgm:cxn modelId="{7BE5882D-CD56-4998-8B51-E703DBB10EDB}" type="presParOf" srcId="{DBFE03D9-AB7C-4946-9010-5D1674065C92}" destId="{8F2B63AE-FDDA-45C2-A03F-0610F2CD8BB1}" srcOrd="1" destOrd="0" presId="urn:microsoft.com/office/officeart/2008/layout/CaptionedPictures"/>
    <dgm:cxn modelId="{38FEB3B4-3A3A-4FBB-86C6-EFB870956115}" type="presParOf" srcId="{09B41F44-1201-4710-A1F5-0D9B7CDFC6B0}" destId="{79A90C67-C28C-4635-B9F8-1890171B471D}" srcOrd="3" destOrd="0" presId="urn:microsoft.com/office/officeart/2008/layout/CaptionedPictures"/>
    <dgm:cxn modelId="{4BB9CB3F-0386-429F-8F12-B07EDC8F36FB}" type="presParOf" srcId="{09B41F44-1201-4710-A1F5-0D9B7CDFC6B0}" destId="{068F6D60-2D6C-4BDE-AA6F-A6ED37CB0B0E}" srcOrd="4" destOrd="0" presId="urn:microsoft.com/office/officeart/2008/layout/CaptionedPictures"/>
    <dgm:cxn modelId="{2C10208E-93CD-4895-83BB-2876BCD8567B}" type="presParOf" srcId="{068F6D60-2D6C-4BDE-AA6F-A6ED37CB0B0E}" destId="{A36FAA3B-FF11-4975-8AD8-5A2095C147EC}" srcOrd="0" destOrd="0" presId="urn:microsoft.com/office/officeart/2008/layout/CaptionedPictures"/>
    <dgm:cxn modelId="{5EBD4BED-5C40-4011-A9F1-F52D735E6743}" type="presParOf" srcId="{068F6D60-2D6C-4BDE-AA6F-A6ED37CB0B0E}" destId="{A07C63EA-4AE5-4C6F-8E51-10CEB2E0272E}" srcOrd="1" destOrd="0" presId="urn:microsoft.com/office/officeart/2008/layout/CaptionedPictures"/>
    <dgm:cxn modelId="{4C6BDEBB-ACF6-434D-9B5C-80BA0AA0A63D}" type="presParOf" srcId="{068F6D60-2D6C-4BDE-AA6F-A6ED37CB0B0E}" destId="{31656EF3-9784-442D-99C2-FD86DB731314}" srcOrd="2" destOrd="0" presId="urn:microsoft.com/office/officeart/2008/layout/CaptionedPictures"/>
    <dgm:cxn modelId="{E5A6ADB0-2DC2-4B4A-A85D-8235AAD6D23A}" type="presParOf" srcId="{31656EF3-9784-442D-99C2-FD86DB731314}" destId="{844F0C0A-39F9-4D3D-87C2-BC7611B2A710}" srcOrd="0" destOrd="0" presId="urn:microsoft.com/office/officeart/2008/layout/CaptionedPictures"/>
    <dgm:cxn modelId="{6995BE63-9E62-4EC4-81A6-EB6830D0FB34}" type="presParOf" srcId="{31656EF3-9784-442D-99C2-FD86DB731314}" destId="{E551CDD5-90C3-4BB3-B54A-9987910F11A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939858A-1CBB-4FE4-8B63-92929FD6CE7E}" type="doc">
      <dgm:prSet loTypeId="urn:microsoft.com/office/officeart/2005/8/layout/hList9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UY"/>
        </a:p>
      </dgm:t>
    </dgm:pt>
    <dgm:pt modelId="{DCDF6B93-1539-48CA-AEAA-CB651B449717}">
      <dgm:prSet phldrT="[Texto]" custT="1"/>
      <dgm:spPr/>
      <dgm:t>
        <a:bodyPr/>
        <a:lstStyle/>
        <a:p>
          <a:r>
            <a:rPr lang="es-UY" sz="1400" dirty="0" smtClean="0"/>
            <a:t>Instrumentos de medición (incluye </a:t>
          </a:r>
          <a:r>
            <a:rPr lang="es-UY" sz="1400" dirty="0" err="1" smtClean="0"/>
            <a:t>sw</a:t>
          </a:r>
          <a:r>
            <a:rPr lang="es-UY" sz="1400" dirty="0" smtClean="0"/>
            <a:t>)</a:t>
          </a:r>
          <a:endParaRPr lang="es-UY" sz="1400" dirty="0"/>
        </a:p>
      </dgm:t>
    </dgm:pt>
    <dgm:pt modelId="{6A6DBD4C-C332-4D81-96DE-9B9CD58F1A16}" type="parTrans" cxnId="{61F79019-891F-4F23-9F60-FB560955A2C4}">
      <dgm:prSet/>
      <dgm:spPr/>
      <dgm:t>
        <a:bodyPr/>
        <a:lstStyle/>
        <a:p>
          <a:endParaRPr lang="es-UY"/>
        </a:p>
      </dgm:t>
    </dgm:pt>
    <dgm:pt modelId="{63C93BB8-CBC1-422B-93BA-3D18B03A5DBF}" type="sibTrans" cxnId="{61F79019-891F-4F23-9F60-FB560955A2C4}">
      <dgm:prSet/>
      <dgm:spPr/>
      <dgm:t>
        <a:bodyPr/>
        <a:lstStyle/>
        <a:p>
          <a:endParaRPr lang="es-UY"/>
        </a:p>
      </dgm:t>
    </dgm:pt>
    <dgm:pt modelId="{14B108B5-4B0F-4899-AAFE-06B5F5DEA38B}">
      <dgm:prSet phldrT="[Texto]"/>
      <dgm:spPr/>
      <dgm:t>
        <a:bodyPr/>
        <a:lstStyle/>
        <a:p>
          <a:r>
            <a:rPr lang="es-UY" dirty="0" smtClean="0"/>
            <a:t>calibrados</a:t>
          </a:r>
          <a:endParaRPr lang="es-UY" dirty="0"/>
        </a:p>
      </dgm:t>
    </dgm:pt>
    <dgm:pt modelId="{FB44D129-9751-434A-8536-AF896F5324C7}" type="parTrans" cxnId="{DA5F33C2-4548-4D3E-BD67-C8806CC66254}">
      <dgm:prSet/>
      <dgm:spPr/>
      <dgm:t>
        <a:bodyPr/>
        <a:lstStyle/>
        <a:p>
          <a:endParaRPr lang="es-UY"/>
        </a:p>
      </dgm:t>
    </dgm:pt>
    <dgm:pt modelId="{34CF7041-3830-4FFA-A7C0-D07A17E64013}" type="sibTrans" cxnId="{DA5F33C2-4548-4D3E-BD67-C8806CC66254}">
      <dgm:prSet/>
      <dgm:spPr/>
      <dgm:t>
        <a:bodyPr/>
        <a:lstStyle/>
        <a:p>
          <a:endParaRPr lang="es-UY"/>
        </a:p>
      </dgm:t>
    </dgm:pt>
    <dgm:pt modelId="{3725E451-399E-4C98-A3FA-523154199A78}">
      <dgm:prSet phldrT="[Texto]"/>
      <dgm:spPr/>
      <dgm:t>
        <a:bodyPr/>
        <a:lstStyle/>
        <a:p>
          <a:r>
            <a:rPr lang="es-UY" dirty="0" smtClean="0"/>
            <a:t>verificados</a:t>
          </a:r>
          <a:endParaRPr lang="es-UY" dirty="0"/>
        </a:p>
      </dgm:t>
    </dgm:pt>
    <dgm:pt modelId="{2B29B107-55B6-4AFF-B587-2114A04BB0C5}" type="parTrans" cxnId="{FF8E2A04-F57B-403E-A765-8D9BFFB943A6}">
      <dgm:prSet/>
      <dgm:spPr/>
      <dgm:t>
        <a:bodyPr/>
        <a:lstStyle/>
        <a:p>
          <a:endParaRPr lang="es-UY"/>
        </a:p>
      </dgm:t>
    </dgm:pt>
    <dgm:pt modelId="{3A557631-E1F6-490F-A48F-1BECFE6D2634}" type="sibTrans" cxnId="{FF8E2A04-F57B-403E-A765-8D9BFFB943A6}">
      <dgm:prSet/>
      <dgm:spPr/>
      <dgm:t>
        <a:bodyPr/>
        <a:lstStyle/>
        <a:p>
          <a:endParaRPr lang="es-UY"/>
        </a:p>
      </dgm:t>
    </dgm:pt>
    <dgm:pt modelId="{1B68CBF9-F05C-4703-90DA-2F9CD6012E75}" type="pres">
      <dgm:prSet presAssocID="{3939858A-1CBB-4FE4-8B63-92929FD6CE7E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UY"/>
        </a:p>
      </dgm:t>
    </dgm:pt>
    <dgm:pt modelId="{C98A03AA-CF8C-480C-B43B-C69F7126E9A6}" type="pres">
      <dgm:prSet presAssocID="{DCDF6B93-1539-48CA-AEAA-CB651B449717}" presName="posSpace" presStyleCnt="0"/>
      <dgm:spPr/>
    </dgm:pt>
    <dgm:pt modelId="{6074D8BB-312A-47D0-ACA2-4FED66A248AE}" type="pres">
      <dgm:prSet presAssocID="{DCDF6B93-1539-48CA-AEAA-CB651B449717}" presName="vertFlow" presStyleCnt="0"/>
      <dgm:spPr/>
    </dgm:pt>
    <dgm:pt modelId="{FFFEB128-4FCE-484D-8A38-2357B10F41F8}" type="pres">
      <dgm:prSet presAssocID="{DCDF6B93-1539-48CA-AEAA-CB651B449717}" presName="topSpace" presStyleCnt="0"/>
      <dgm:spPr/>
    </dgm:pt>
    <dgm:pt modelId="{5009E6BE-466C-4694-9882-BD3C096CE089}" type="pres">
      <dgm:prSet presAssocID="{DCDF6B93-1539-48CA-AEAA-CB651B449717}" presName="firstComp" presStyleCnt="0"/>
      <dgm:spPr/>
    </dgm:pt>
    <dgm:pt modelId="{AA04D2A0-A2D0-4B97-92B3-8939DABB020F}" type="pres">
      <dgm:prSet presAssocID="{DCDF6B93-1539-48CA-AEAA-CB651B449717}" presName="firstChild" presStyleLbl="bgAccFollowNode1" presStyleIdx="0" presStyleCnt="2"/>
      <dgm:spPr/>
      <dgm:t>
        <a:bodyPr/>
        <a:lstStyle/>
        <a:p>
          <a:endParaRPr lang="es-UY"/>
        </a:p>
      </dgm:t>
    </dgm:pt>
    <dgm:pt modelId="{A62F8336-4674-4471-842F-DAF87162C274}" type="pres">
      <dgm:prSet presAssocID="{DCDF6B93-1539-48CA-AEAA-CB651B449717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571309C5-FFB9-44AF-A37B-AA7FD05B9F67}" type="pres">
      <dgm:prSet presAssocID="{3725E451-399E-4C98-A3FA-523154199A78}" presName="comp" presStyleCnt="0"/>
      <dgm:spPr/>
    </dgm:pt>
    <dgm:pt modelId="{C7560F28-B50C-4241-B4B2-389BD8FB8027}" type="pres">
      <dgm:prSet presAssocID="{3725E451-399E-4C98-A3FA-523154199A78}" presName="child" presStyleLbl="bgAccFollowNode1" presStyleIdx="1" presStyleCnt="2"/>
      <dgm:spPr/>
      <dgm:t>
        <a:bodyPr/>
        <a:lstStyle/>
        <a:p>
          <a:endParaRPr lang="es-UY"/>
        </a:p>
      </dgm:t>
    </dgm:pt>
    <dgm:pt modelId="{D1E3C075-3C28-448A-B5DA-6D45BE7E0FC8}" type="pres">
      <dgm:prSet presAssocID="{3725E451-399E-4C98-A3FA-523154199A78}" presName="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48D36210-94C6-4E92-A76F-4B5EAC35E5CA}" type="pres">
      <dgm:prSet presAssocID="{DCDF6B93-1539-48CA-AEAA-CB651B449717}" presName="negSpace" presStyleCnt="0"/>
      <dgm:spPr/>
    </dgm:pt>
    <dgm:pt modelId="{7A1721C6-18E7-4B80-9C3F-2E5EBC0CF4BA}" type="pres">
      <dgm:prSet presAssocID="{DCDF6B93-1539-48CA-AEAA-CB651B449717}" presName="circle" presStyleLbl="node1" presStyleIdx="0" presStyleCnt="1" custScaleX="133311" custScaleY="138723" custLinFactNeighborX="-25005" custLinFactNeighborY="-43"/>
      <dgm:spPr/>
      <dgm:t>
        <a:bodyPr/>
        <a:lstStyle/>
        <a:p>
          <a:endParaRPr lang="es-UY"/>
        </a:p>
      </dgm:t>
    </dgm:pt>
  </dgm:ptLst>
  <dgm:cxnLst>
    <dgm:cxn modelId="{6F35D4F1-3132-4BA9-A01E-596685308C2B}" type="presOf" srcId="{3939858A-1CBB-4FE4-8B63-92929FD6CE7E}" destId="{1B68CBF9-F05C-4703-90DA-2F9CD6012E75}" srcOrd="0" destOrd="0" presId="urn:microsoft.com/office/officeart/2005/8/layout/hList9"/>
    <dgm:cxn modelId="{677CF22F-CBF9-445F-862F-743DB6619498}" type="presOf" srcId="{3725E451-399E-4C98-A3FA-523154199A78}" destId="{C7560F28-B50C-4241-B4B2-389BD8FB8027}" srcOrd="0" destOrd="0" presId="urn:microsoft.com/office/officeart/2005/8/layout/hList9"/>
    <dgm:cxn modelId="{8D3062CA-52FE-4268-95D3-6A1E4B5FA97B}" type="presOf" srcId="{3725E451-399E-4C98-A3FA-523154199A78}" destId="{D1E3C075-3C28-448A-B5DA-6D45BE7E0FC8}" srcOrd="1" destOrd="0" presId="urn:microsoft.com/office/officeart/2005/8/layout/hList9"/>
    <dgm:cxn modelId="{DA5F33C2-4548-4D3E-BD67-C8806CC66254}" srcId="{DCDF6B93-1539-48CA-AEAA-CB651B449717}" destId="{14B108B5-4B0F-4899-AAFE-06B5F5DEA38B}" srcOrd="0" destOrd="0" parTransId="{FB44D129-9751-434A-8536-AF896F5324C7}" sibTransId="{34CF7041-3830-4FFA-A7C0-D07A17E64013}"/>
    <dgm:cxn modelId="{5D50530C-F112-411D-B93B-663019FE93C5}" type="presOf" srcId="{14B108B5-4B0F-4899-AAFE-06B5F5DEA38B}" destId="{AA04D2A0-A2D0-4B97-92B3-8939DABB020F}" srcOrd="0" destOrd="0" presId="urn:microsoft.com/office/officeart/2005/8/layout/hList9"/>
    <dgm:cxn modelId="{EA4EBAF6-CCEB-4B26-AF5E-9A32B5D3BB3C}" type="presOf" srcId="{DCDF6B93-1539-48CA-AEAA-CB651B449717}" destId="{7A1721C6-18E7-4B80-9C3F-2E5EBC0CF4BA}" srcOrd="0" destOrd="0" presId="urn:microsoft.com/office/officeart/2005/8/layout/hList9"/>
    <dgm:cxn modelId="{61F79019-891F-4F23-9F60-FB560955A2C4}" srcId="{3939858A-1CBB-4FE4-8B63-92929FD6CE7E}" destId="{DCDF6B93-1539-48CA-AEAA-CB651B449717}" srcOrd="0" destOrd="0" parTransId="{6A6DBD4C-C332-4D81-96DE-9B9CD58F1A16}" sibTransId="{63C93BB8-CBC1-422B-93BA-3D18B03A5DBF}"/>
    <dgm:cxn modelId="{BBAEED97-DFC5-427A-BC9A-834AA4C8728D}" type="presOf" srcId="{14B108B5-4B0F-4899-AAFE-06B5F5DEA38B}" destId="{A62F8336-4674-4471-842F-DAF87162C274}" srcOrd="1" destOrd="0" presId="urn:microsoft.com/office/officeart/2005/8/layout/hList9"/>
    <dgm:cxn modelId="{FF8E2A04-F57B-403E-A765-8D9BFFB943A6}" srcId="{DCDF6B93-1539-48CA-AEAA-CB651B449717}" destId="{3725E451-399E-4C98-A3FA-523154199A78}" srcOrd="1" destOrd="0" parTransId="{2B29B107-55B6-4AFF-B587-2114A04BB0C5}" sibTransId="{3A557631-E1F6-490F-A48F-1BECFE6D2634}"/>
    <dgm:cxn modelId="{E3BA8961-0723-4F48-BE9A-30F09C8A95D4}" type="presParOf" srcId="{1B68CBF9-F05C-4703-90DA-2F9CD6012E75}" destId="{C98A03AA-CF8C-480C-B43B-C69F7126E9A6}" srcOrd="0" destOrd="0" presId="urn:microsoft.com/office/officeart/2005/8/layout/hList9"/>
    <dgm:cxn modelId="{9104B2A5-8948-4DAE-ABDE-5FC1668823A7}" type="presParOf" srcId="{1B68CBF9-F05C-4703-90DA-2F9CD6012E75}" destId="{6074D8BB-312A-47D0-ACA2-4FED66A248AE}" srcOrd="1" destOrd="0" presId="urn:microsoft.com/office/officeart/2005/8/layout/hList9"/>
    <dgm:cxn modelId="{3CCD1B83-E8F0-4692-8510-532D33EAC218}" type="presParOf" srcId="{6074D8BB-312A-47D0-ACA2-4FED66A248AE}" destId="{FFFEB128-4FCE-484D-8A38-2357B10F41F8}" srcOrd="0" destOrd="0" presId="urn:microsoft.com/office/officeart/2005/8/layout/hList9"/>
    <dgm:cxn modelId="{975D5FC4-2D93-4E4A-AB6D-20A536DA446C}" type="presParOf" srcId="{6074D8BB-312A-47D0-ACA2-4FED66A248AE}" destId="{5009E6BE-466C-4694-9882-BD3C096CE089}" srcOrd="1" destOrd="0" presId="urn:microsoft.com/office/officeart/2005/8/layout/hList9"/>
    <dgm:cxn modelId="{AB280488-CB36-4A3F-B725-62BC3619E3F2}" type="presParOf" srcId="{5009E6BE-466C-4694-9882-BD3C096CE089}" destId="{AA04D2A0-A2D0-4B97-92B3-8939DABB020F}" srcOrd="0" destOrd="0" presId="urn:microsoft.com/office/officeart/2005/8/layout/hList9"/>
    <dgm:cxn modelId="{65598584-B53C-4794-AE36-D9760CA50DEB}" type="presParOf" srcId="{5009E6BE-466C-4694-9882-BD3C096CE089}" destId="{A62F8336-4674-4471-842F-DAF87162C274}" srcOrd="1" destOrd="0" presId="urn:microsoft.com/office/officeart/2005/8/layout/hList9"/>
    <dgm:cxn modelId="{3ADC60DA-E288-4FD4-A8FE-26CF56560640}" type="presParOf" srcId="{6074D8BB-312A-47D0-ACA2-4FED66A248AE}" destId="{571309C5-FFB9-44AF-A37B-AA7FD05B9F67}" srcOrd="2" destOrd="0" presId="urn:microsoft.com/office/officeart/2005/8/layout/hList9"/>
    <dgm:cxn modelId="{5CE92C87-A4EA-4206-9DB2-3D68EF048C87}" type="presParOf" srcId="{571309C5-FFB9-44AF-A37B-AA7FD05B9F67}" destId="{C7560F28-B50C-4241-B4B2-389BD8FB8027}" srcOrd="0" destOrd="0" presId="urn:microsoft.com/office/officeart/2005/8/layout/hList9"/>
    <dgm:cxn modelId="{B5A3526F-ABAC-4A00-BC53-6ED4F7A50E68}" type="presParOf" srcId="{571309C5-FFB9-44AF-A37B-AA7FD05B9F67}" destId="{D1E3C075-3C28-448A-B5DA-6D45BE7E0FC8}" srcOrd="1" destOrd="0" presId="urn:microsoft.com/office/officeart/2005/8/layout/hList9"/>
    <dgm:cxn modelId="{FAB5ADE8-2C61-4B20-BD05-AF8D8E0020DF}" type="presParOf" srcId="{1B68CBF9-F05C-4703-90DA-2F9CD6012E75}" destId="{48D36210-94C6-4E92-A76F-4B5EAC35E5CA}" srcOrd="2" destOrd="0" presId="urn:microsoft.com/office/officeart/2005/8/layout/hList9"/>
    <dgm:cxn modelId="{171A714D-F65C-4504-BB95-8439FA6CBC25}" type="presParOf" srcId="{1B68CBF9-F05C-4703-90DA-2F9CD6012E75}" destId="{7A1721C6-18E7-4B80-9C3F-2E5EBC0CF4BA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20BD21-A58B-4C4D-871C-7932A88DD7EE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UY"/>
        </a:p>
      </dgm:t>
    </dgm:pt>
    <dgm:pt modelId="{66529E4E-08F1-4771-B654-B09EC84C5715}">
      <dgm:prSet phldrT="[Texto]"/>
      <dgm:spPr/>
      <dgm:t>
        <a:bodyPr/>
        <a:lstStyle/>
        <a:p>
          <a:r>
            <a:rPr lang="es-UY" dirty="0" smtClean="0"/>
            <a:t>Calibración - externo</a:t>
          </a:r>
          <a:endParaRPr lang="es-UY" dirty="0"/>
        </a:p>
      </dgm:t>
    </dgm:pt>
    <dgm:pt modelId="{02EBEC96-8902-4DF3-B5FE-D6DB7CAD8B3F}" type="parTrans" cxnId="{F1F91682-488B-4C21-BE7A-DE6ED82B9B66}">
      <dgm:prSet/>
      <dgm:spPr/>
      <dgm:t>
        <a:bodyPr/>
        <a:lstStyle/>
        <a:p>
          <a:endParaRPr lang="es-UY"/>
        </a:p>
      </dgm:t>
    </dgm:pt>
    <dgm:pt modelId="{14B925C5-662B-4ECA-A42C-D8D1428F7966}" type="sibTrans" cxnId="{F1F91682-488B-4C21-BE7A-DE6ED82B9B66}">
      <dgm:prSet/>
      <dgm:spPr/>
      <dgm:t>
        <a:bodyPr/>
        <a:lstStyle/>
        <a:p>
          <a:endParaRPr lang="es-UY"/>
        </a:p>
      </dgm:t>
    </dgm:pt>
    <dgm:pt modelId="{5CBF33C9-0341-4803-B717-63AB5967B3A2}">
      <dgm:prSet phldrT="[Texto]"/>
      <dgm:spPr/>
      <dgm:t>
        <a:bodyPr/>
        <a:lstStyle/>
        <a:p>
          <a:r>
            <a:rPr lang="es-UY" dirty="0" smtClean="0"/>
            <a:t>comparación de los valores obtenidos por un instrumento de medición con la medida correspondiente de un patrón de referencia. </a:t>
          </a:r>
          <a:endParaRPr lang="es-UY" dirty="0"/>
        </a:p>
      </dgm:t>
    </dgm:pt>
    <dgm:pt modelId="{E49DA1D8-A176-436B-911B-738A847FC23F}" type="parTrans" cxnId="{F6A896C7-F9C8-4574-8C3F-B70BFCC20997}">
      <dgm:prSet/>
      <dgm:spPr/>
      <dgm:t>
        <a:bodyPr/>
        <a:lstStyle/>
        <a:p>
          <a:endParaRPr lang="es-UY"/>
        </a:p>
      </dgm:t>
    </dgm:pt>
    <dgm:pt modelId="{69915DFE-0A54-4828-917D-927EFA40AE0D}" type="sibTrans" cxnId="{F6A896C7-F9C8-4574-8C3F-B70BFCC20997}">
      <dgm:prSet/>
      <dgm:spPr/>
      <dgm:t>
        <a:bodyPr/>
        <a:lstStyle/>
        <a:p>
          <a:endParaRPr lang="es-UY"/>
        </a:p>
      </dgm:t>
    </dgm:pt>
    <dgm:pt modelId="{FE753231-8DBF-4E32-95FD-57351340F567}">
      <dgm:prSet phldrT="[Texto]"/>
      <dgm:spPr/>
      <dgm:t>
        <a:bodyPr/>
        <a:lstStyle/>
        <a:p>
          <a:r>
            <a:rPr lang="es-UY" dirty="0" smtClean="0"/>
            <a:t>Verificación – interno/externo</a:t>
          </a:r>
          <a:endParaRPr lang="es-UY" dirty="0"/>
        </a:p>
      </dgm:t>
    </dgm:pt>
    <dgm:pt modelId="{1846B778-77BC-4081-92EC-7555D80FDE9C}" type="parTrans" cxnId="{F159283E-D2C4-43C4-8E7E-63A3CF2DD277}">
      <dgm:prSet/>
      <dgm:spPr/>
      <dgm:t>
        <a:bodyPr/>
        <a:lstStyle/>
        <a:p>
          <a:endParaRPr lang="es-UY"/>
        </a:p>
      </dgm:t>
    </dgm:pt>
    <dgm:pt modelId="{D2624210-AAD3-4596-A37C-6CFC46FCB710}" type="sibTrans" cxnId="{F159283E-D2C4-43C4-8E7E-63A3CF2DD277}">
      <dgm:prSet/>
      <dgm:spPr/>
      <dgm:t>
        <a:bodyPr/>
        <a:lstStyle/>
        <a:p>
          <a:endParaRPr lang="es-UY"/>
        </a:p>
      </dgm:t>
    </dgm:pt>
    <dgm:pt modelId="{ACCCD7E8-675F-4879-A9CD-11DAEF2FB1E7}">
      <dgm:prSet phldrT="[Texto]"/>
      <dgm:spPr/>
      <dgm:t>
        <a:bodyPr/>
        <a:lstStyle/>
        <a:p>
          <a:r>
            <a:rPr lang="es-UY" dirty="0" smtClean="0"/>
            <a:t>comprobación de aptitud de un instrumento de medición. Suele ser realizado dentro de la propia organización:</a:t>
          </a:r>
          <a:endParaRPr lang="es-UY" dirty="0"/>
        </a:p>
      </dgm:t>
    </dgm:pt>
    <dgm:pt modelId="{2F1722F1-C48B-484B-8818-233EED349762}" type="parTrans" cxnId="{EE3E5D1B-3C72-400E-AA25-29D833C5B210}">
      <dgm:prSet/>
      <dgm:spPr/>
      <dgm:t>
        <a:bodyPr/>
        <a:lstStyle/>
        <a:p>
          <a:endParaRPr lang="es-UY"/>
        </a:p>
      </dgm:t>
    </dgm:pt>
    <dgm:pt modelId="{5781C464-BD7E-4416-A93F-DF9D9AE4EB5D}" type="sibTrans" cxnId="{EE3E5D1B-3C72-400E-AA25-29D833C5B210}">
      <dgm:prSet/>
      <dgm:spPr/>
      <dgm:t>
        <a:bodyPr/>
        <a:lstStyle/>
        <a:p>
          <a:endParaRPr lang="es-UY"/>
        </a:p>
      </dgm:t>
    </dgm:pt>
    <dgm:pt modelId="{07F3EC44-29FC-48CE-8B6E-951ED4B272AD}">
      <dgm:prSet/>
      <dgm:spPr/>
      <dgm:t>
        <a:bodyPr/>
        <a:lstStyle/>
        <a:p>
          <a:r>
            <a:rPr lang="es-UY" b="0" i="1" dirty="0" smtClean="0"/>
            <a:t>comparando contra las mediciones hechas con otro instrumento calibrado (que sirve como patrón de referencia) o</a:t>
          </a:r>
          <a:endParaRPr lang="es-UY" b="0" i="1" dirty="0"/>
        </a:p>
      </dgm:t>
    </dgm:pt>
    <dgm:pt modelId="{47AC4202-2D3A-4729-BA18-7B5FD6F24C95}" type="parTrans" cxnId="{FF801598-791D-4D97-90E5-B448FCB8EDE2}">
      <dgm:prSet/>
      <dgm:spPr/>
      <dgm:t>
        <a:bodyPr/>
        <a:lstStyle/>
        <a:p>
          <a:endParaRPr lang="es-UY"/>
        </a:p>
      </dgm:t>
    </dgm:pt>
    <dgm:pt modelId="{3369D01A-0D84-4698-9752-521891B23E84}" type="sibTrans" cxnId="{FF801598-791D-4D97-90E5-B448FCB8EDE2}">
      <dgm:prSet/>
      <dgm:spPr/>
      <dgm:t>
        <a:bodyPr/>
        <a:lstStyle/>
        <a:p>
          <a:endParaRPr lang="es-UY"/>
        </a:p>
      </dgm:t>
    </dgm:pt>
    <dgm:pt modelId="{1761812B-0111-4360-B1F7-F018FB07BD1A}">
      <dgm:prSet/>
      <dgm:spPr/>
      <dgm:t>
        <a:bodyPr/>
        <a:lstStyle/>
        <a:p>
          <a:r>
            <a:rPr lang="es-UY" b="0" i="1" dirty="0" smtClean="0"/>
            <a:t>contra mediciones hechas por un método alternativo.</a:t>
          </a:r>
          <a:endParaRPr lang="es-UY" b="0" i="1" dirty="0"/>
        </a:p>
      </dgm:t>
    </dgm:pt>
    <dgm:pt modelId="{6AD49F91-3942-47EB-96B9-355F132172A5}" type="parTrans" cxnId="{5BA28392-44E9-440F-88EA-2C4DB1A3CCD2}">
      <dgm:prSet/>
      <dgm:spPr/>
      <dgm:t>
        <a:bodyPr/>
        <a:lstStyle/>
        <a:p>
          <a:endParaRPr lang="es-UY"/>
        </a:p>
      </dgm:t>
    </dgm:pt>
    <dgm:pt modelId="{96EF0BED-B4D8-43D5-8990-D11C7488509B}" type="sibTrans" cxnId="{5BA28392-44E9-440F-88EA-2C4DB1A3CCD2}">
      <dgm:prSet/>
      <dgm:spPr/>
      <dgm:t>
        <a:bodyPr/>
        <a:lstStyle/>
        <a:p>
          <a:endParaRPr lang="es-UY"/>
        </a:p>
      </dgm:t>
    </dgm:pt>
    <dgm:pt modelId="{F8A22196-8506-4AA8-BA1F-AFF1CCF9E90E}">
      <dgm:prSet/>
      <dgm:spPr/>
      <dgm:t>
        <a:bodyPr/>
        <a:lstStyle/>
        <a:p>
          <a:endParaRPr lang="es-UY" dirty="0"/>
        </a:p>
      </dgm:t>
    </dgm:pt>
    <dgm:pt modelId="{74B30AA1-C9CD-46C8-8405-07720F46E2F2}" type="parTrans" cxnId="{F73B0AEE-F7DB-4E8A-BCDA-12C7729C1B49}">
      <dgm:prSet/>
      <dgm:spPr/>
      <dgm:t>
        <a:bodyPr/>
        <a:lstStyle/>
        <a:p>
          <a:endParaRPr lang="es-UY"/>
        </a:p>
      </dgm:t>
    </dgm:pt>
    <dgm:pt modelId="{E7B653CD-7B3A-4359-B5CE-3C92B78AC6CB}" type="sibTrans" cxnId="{F73B0AEE-F7DB-4E8A-BCDA-12C7729C1B49}">
      <dgm:prSet/>
      <dgm:spPr/>
      <dgm:t>
        <a:bodyPr/>
        <a:lstStyle/>
        <a:p>
          <a:endParaRPr lang="es-UY"/>
        </a:p>
      </dgm:t>
    </dgm:pt>
    <dgm:pt modelId="{888D3F22-F9AE-4A0B-98AE-CD35D05AC452}" type="pres">
      <dgm:prSet presAssocID="{8B20BD21-A58B-4C4D-871C-7932A88DD7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2BDC6F9D-D991-430D-B15D-2DCDDAE7D48A}" type="pres">
      <dgm:prSet presAssocID="{66529E4E-08F1-4771-B654-B09EC84C571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153B7524-B353-4F54-8266-32CD7F5F473E}" type="pres">
      <dgm:prSet presAssocID="{66529E4E-08F1-4771-B654-B09EC84C5715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3ED68434-5B3D-433A-AFB5-750A630516AF}" type="pres">
      <dgm:prSet presAssocID="{FE753231-8DBF-4E32-95FD-57351340F56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78A48F8B-D3F1-4D8C-BEDF-DF910F1727B1}" type="pres">
      <dgm:prSet presAssocID="{FE753231-8DBF-4E32-95FD-57351340F56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BE42420D-BFBB-48C8-A69F-D0596A0C72CF}" type="presOf" srcId="{ACCCD7E8-675F-4879-A9CD-11DAEF2FB1E7}" destId="{78A48F8B-D3F1-4D8C-BEDF-DF910F1727B1}" srcOrd="0" destOrd="0" presId="urn:microsoft.com/office/officeart/2005/8/layout/vList2"/>
    <dgm:cxn modelId="{F159283E-D2C4-43C4-8E7E-63A3CF2DD277}" srcId="{8B20BD21-A58B-4C4D-871C-7932A88DD7EE}" destId="{FE753231-8DBF-4E32-95FD-57351340F567}" srcOrd="1" destOrd="0" parTransId="{1846B778-77BC-4081-92EC-7555D80FDE9C}" sibTransId="{D2624210-AAD3-4596-A37C-6CFC46FCB710}"/>
    <dgm:cxn modelId="{BBD801B8-5CCE-4A24-86CD-845949F2E7D6}" type="presOf" srcId="{07F3EC44-29FC-48CE-8B6E-951ED4B272AD}" destId="{78A48F8B-D3F1-4D8C-BEDF-DF910F1727B1}" srcOrd="0" destOrd="1" presId="urn:microsoft.com/office/officeart/2005/8/layout/vList2"/>
    <dgm:cxn modelId="{F79AEFDC-6DEE-4301-B495-897B5AF95B76}" type="presOf" srcId="{1761812B-0111-4360-B1F7-F018FB07BD1A}" destId="{78A48F8B-D3F1-4D8C-BEDF-DF910F1727B1}" srcOrd="0" destOrd="2" presId="urn:microsoft.com/office/officeart/2005/8/layout/vList2"/>
    <dgm:cxn modelId="{EE3E5D1B-3C72-400E-AA25-29D833C5B210}" srcId="{FE753231-8DBF-4E32-95FD-57351340F567}" destId="{ACCCD7E8-675F-4879-A9CD-11DAEF2FB1E7}" srcOrd="0" destOrd="0" parTransId="{2F1722F1-C48B-484B-8818-233EED349762}" sibTransId="{5781C464-BD7E-4416-A93F-DF9D9AE4EB5D}"/>
    <dgm:cxn modelId="{F6A896C7-F9C8-4574-8C3F-B70BFCC20997}" srcId="{66529E4E-08F1-4771-B654-B09EC84C5715}" destId="{5CBF33C9-0341-4803-B717-63AB5967B3A2}" srcOrd="0" destOrd="0" parTransId="{E49DA1D8-A176-436B-911B-738A847FC23F}" sibTransId="{69915DFE-0A54-4828-917D-927EFA40AE0D}"/>
    <dgm:cxn modelId="{5DFEE986-E544-4D38-8DAD-98404537E8B5}" type="presOf" srcId="{5CBF33C9-0341-4803-B717-63AB5967B3A2}" destId="{153B7524-B353-4F54-8266-32CD7F5F473E}" srcOrd="0" destOrd="0" presId="urn:microsoft.com/office/officeart/2005/8/layout/vList2"/>
    <dgm:cxn modelId="{F1F91682-488B-4C21-BE7A-DE6ED82B9B66}" srcId="{8B20BD21-A58B-4C4D-871C-7932A88DD7EE}" destId="{66529E4E-08F1-4771-B654-B09EC84C5715}" srcOrd="0" destOrd="0" parTransId="{02EBEC96-8902-4DF3-B5FE-D6DB7CAD8B3F}" sibTransId="{14B925C5-662B-4ECA-A42C-D8D1428F7966}"/>
    <dgm:cxn modelId="{7BE7C822-2285-4A6C-BB04-B89F4279B870}" type="presOf" srcId="{8B20BD21-A58B-4C4D-871C-7932A88DD7EE}" destId="{888D3F22-F9AE-4A0B-98AE-CD35D05AC452}" srcOrd="0" destOrd="0" presId="urn:microsoft.com/office/officeart/2005/8/layout/vList2"/>
    <dgm:cxn modelId="{F73B0AEE-F7DB-4E8A-BCDA-12C7729C1B49}" srcId="{FE753231-8DBF-4E32-95FD-57351340F567}" destId="{F8A22196-8506-4AA8-BA1F-AFF1CCF9E90E}" srcOrd="1" destOrd="0" parTransId="{74B30AA1-C9CD-46C8-8405-07720F46E2F2}" sibTransId="{E7B653CD-7B3A-4359-B5CE-3C92B78AC6CB}"/>
    <dgm:cxn modelId="{4CB884F6-AFF6-4354-8F8F-E4E7CC6790FA}" type="presOf" srcId="{FE753231-8DBF-4E32-95FD-57351340F567}" destId="{3ED68434-5B3D-433A-AFB5-750A630516AF}" srcOrd="0" destOrd="0" presId="urn:microsoft.com/office/officeart/2005/8/layout/vList2"/>
    <dgm:cxn modelId="{FF801598-791D-4D97-90E5-B448FCB8EDE2}" srcId="{ACCCD7E8-675F-4879-A9CD-11DAEF2FB1E7}" destId="{07F3EC44-29FC-48CE-8B6E-951ED4B272AD}" srcOrd="0" destOrd="0" parTransId="{47AC4202-2D3A-4729-BA18-7B5FD6F24C95}" sibTransId="{3369D01A-0D84-4698-9752-521891B23E84}"/>
    <dgm:cxn modelId="{5BA28392-44E9-440F-88EA-2C4DB1A3CCD2}" srcId="{ACCCD7E8-675F-4879-A9CD-11DAEF2FB1E7}" destId="{1761812B-0111-4360-B1F7-F018FB07BD1A}" srcOrd="1" destOrd="0" parTransId="{6AD49F91-3942-47EB-96B9-355F132172A5}" sibTransId="{96EF0BED-B4D8-43D5-8990-D11C7488509B}"/>
    <dgm:cxn modelId="{D37673F6-5882-4F5A-99FA-4523E12045CA}" type="presOf" srcId="{66529E4E-08F1-4771-B654-B09EC84C5715}" destId="{2BDC6F9D-D991-430D-B15D-2DCDDAE7D48A}" srcOrd="0" destOrd="0" presId="urn:microsoft.com/office/officeart/2005/8/layout/vList2"/>
    <dgm:cxn modelId="{07F9C9EA-E02A-461A-894E-9203B1E70C70}" type="presOf" srcId="{F8A22196-8506-4AA8-BA1F-AFF1CCF9E90E}" destId="{78A48F8B-D3F1-4D8C-BEDF-DF910F1727B1}" srcOrd="0" destOrd="3" presId="urn:microsoft.com/office/officeart/2005/8/layout/vList2"/>
    <dgm:cxn modelId="{13B5AD12-466A-4923-8822-7182C35DC68B}" type="presParOf" srcId="{888D3F22-F9AE-4A0B-98AE-CD35D05AC452}" destId="{2BDC6F9D-D991-430D-B15D-2DCDDAE7D48A}" srcOrd="0" destOrd="0" presId="urn:microsoft.com/office/officeart/2005/8/layout/vList2"/>
    <dgm:cxn modelId="{C33AD947-D06E-422B-926A-4BC1197849D5}" type="presParOf" srcId="{888D3F22-F9AE-4A0B-98AE-CD35D05AC452}" destId="{153B7524-B353-4F54-8266-32CD7F5F473E}" srcOrd="1" destOrd="0" presId="urn:microsoft.com/office/officeart/2005/8/layout/vList2"/>
    <dgm:cxn modelId="{7EFB1412-083C-4505-8A20-42A867BBD1D2}" type="presParOf" srcId="{888D3F22-F9AE-4A0B-98AE-CD35D05AC452}" destId="{3ED68434-5B3D-433A-AFB5-750A630516AF}" srcOrd="2" destOrd="0" presId="urn:microsoft.com/office/officeart/2005/8/layout/vList2"/>
    <dgm:cxn modelId="{7AFD4D68-8914-4E1A-917C-A7D5E2197039}" type="presParOf" srcId="{888D3F22-F9AE-4A0B-98AE-CD35D05AC452}" destId="{78A48F8B-D3F1-4D8C-BEDF-DF910F1727B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22025-4DB3-48D8-B1B9-2B8DE5EFEFB5}">
      <dsp:nvSpPr>
        <dsp:cNvPr id="0" name=""/>
        <dsp:cNvSpPr/>
      </dsp:nvSpPr>
      <dsp:spPr>
        <a:xfrm>
          <a:off x="0" y="397527"/>
          <a:ext cx="802838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B22A74-76FD-4337-AD5F-0F3BF8147D74}">
      <dsp:nvSpPr>
        <dsp:cNvPr id="0" name=""/>
        <dsp:cNvSpPr/>
      </dsp:nvSpPr>
      <dsp:spPr>
        <a:xfrm>
          <a:off x="401419" y="87567"/>
          <a:ext cx="5619868" cy="619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418" tIns="0" rIns="21241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zh-CN" sz="2100" b="1" kern="1200" smtClean="0">
              <a:ea typeface="宋体" pitchFamily="2" charset="-122"/>
            </a:rPr>
            <a:t>7.1 Recursos</a:t>
          </a:r>
          <a:endParaRPr lang="es-UY" sz="2100" kern="1200"/>
        </a:p>
      </dsp:txBody>
      <dsp:txXfrm>
        <a:off x="431681" y="117829"/>
        <a:ext cx="5559344" cy="559396"/>
      </dsp:txXfrm>
    </dsp:sp>
    <dsp:sp modelId="{2F720054-E733-4D21-A6E0-357B1F671B07}">
      <dsp:nvSpPr>
        <dsp:cNvPr id="0" name=""/>
        <dsp:cNvSpPr/>
      </dsp:nvSpPr>
      <dsp:spPr>
        <a:xfrm>
          <a:off x="0" y="1350087"/>
          <a:ext cx="802838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hueOff val="2906152"/>
              <a:satOff val="-9286"/>
              <a:lumOff val="-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000F7-554B-4263-ABA8-2CDF8BBC09AB}">
      <dsp:nvSpPr>
        <dsp:cNvPr id="0" name=""/>
        <dsp:cNvSpPr/>
      </dsp:nvSpPr>
      <dsp:spPr>
        <a:xfrm>
          <a:off x="401419" y="1040127"/>
          <a:ext cx="5619868" cy="619920"/>
        </a:xfrm>
        <a:prstGeom prst="roundRect">
          <a:avLst/>
        </a:prstGeom>
        <a:solidFill>
          <a:schemeClr val="accent3">
            <a:hueOff val="2906152"/>
            <a:satOff val="-9286"/>
            <a:lumOff val="-2353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418" tIns="0" rIns="21241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zh-CN" sz="2100" b="1" kern="1200" dirty="0" smtClean="0">
              <a:solidFill>
                <a:schemeClr val="tx1"/>
              </a:solidFill>
              <a:ea typeface="宋体" pitchFamily="2" charset="-122"/>
            </a:rPr>
            <a:t>7.2 Competencia</a:t>
          </a:r>
        </a:p>
      </dsp:txBody>
      <dsp:txXfrm>
        <a:off x="431681" y="1070389"/>
        <a:ext cx="5559344" cy="559396"/>
      </dsp:txXfrm>
    </dsp:sp>
    <dsp:sp modelId="{F33118E6-73A4-44B7-A540-34521671745E}">
      <dsp:nvSpPr>
        <dsp:cNvPr id="0" name=""/>
        <dsp:cNvSpPr/>
      </dsp:nvSpPr>
      <dsp:spPr>
        <a:xfrm>
          <a:off x="0" y="2302648"/>
          <a:ext cx="802838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hueOff val="5812304"/>
              <a:satOff val="-18573"/>
              <a:lumOff val="-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28F96-A283-4029-800D-EA3C83AF6865}">
      <dsp:nvSpPr>
        <dsp:cNvPr id="0" name=""/>
        <dsp:cNvSpPr/>
      </dsp:nvSpPr>
      <dsp:spPr>
        <a:xfrm>
          <a:off x="401419" y="1992687"/>
          <a:ext cx="5619868" cy="619920"/>
        </a:xfrm>
        <a:prstGeom prst="roundRect">
          <a:avLst/>
        </a:prstGeom>
        <a:solidFill>
          <a:schemeClr val="accent3">
            <a:hueOff val="5812304"/>
            <a:satOff val="-18573"/>
            <a:lumOff val="-4706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418" tIns="0" rIns="21241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zh-CN" sz="2100" b="1" kern="1200" smtClean="0">
              <a:solidFill>
                <a:schemeClr val="tx1"/>
              </a:solidFill>
              <a:ea typeface="宋体" pitchFamily="2" charset="-122"/>
            </a:rPr>
            <a:t>7.3 Toma de conciencia</a:t>
          </a:r>
          <a:endParaRPr lang="es-ES" altLang="zh-CN" sz="2100" b="1" kern="1200" dirty="0" smtClean="0">
            <a:solidFill>
              <a:schemeClr val="tx1"/>
            </a:solidFill>
            <a:ea typeface="宋体" pitchFamily="2" charset="-122"/>
          </a:endParaRPr>
        </a:p>
      </dsp:txBody>
      <dsp:txXfrm>
        <a:off x="431681" y="2022949"/>
        <a:ext cx="5559344" cy="559396"/>
      </dsp:txXfrm>
    </dsp:sp>
    <dsp:sp modelId="{308FE9F1-118E-46FD-873C-C27B54E7C694}">
      <dsp:nvSpPr>
        <dsp:cNvPr id="0" name=""/>
        <dsp:cNvSpPr/>
      </dsp:nvSpPr>
      <dsp:spPr>
        <a:xfrm>
          <a:off x="0" y="3255208"/>
          <a:ext cx="802838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hueOff val="8718455"/>
              <a:satOff val="-27859"/>
              <a:lumOff val="-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01F647-8DDE-4382-9D4E-E75483391FE5}">
      <dsp:nvSpPr>
        <dsp:cNvPr id="0" name=""/>
        <dsp:cNvSpPr/>
      </dsp:nvSpPr>
      <dsp:spPr>
        <a:xfrm>
          <a:off x="401419" y="2945248"/>
          <a:ext cx="5619868" cy="619920"/>
        </a:xfrm>
        <a:prstGeom prst="roundRect">
          <a:avLst/>
        </a:prstGeom>
        <a:solidFill>
          <a:schemeClr val="accent3">
            <a:hueOff val="8718455"/>
            <a:satOff val="-27859"/>
            <a:lumOff val="-7059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418" tIns="0" rIns="21241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zh-CN" sz="2100" b="1" kern="1200" smtClean="0">
              <a:ea typeface="宋体" pitchFamily="2" charset="-122"/>
            </a:rPr>
            <a:t>7.4 Comunicación</a:t>
          </a:r>
          <a:endParaRPr lang="es-ES" altLang="zh-CN" sz="2100" b="1" kern="1200" dirty="0" smtClean="0">
            <a:ea typeface="宋体" pitchFamily="2" charset="-122"/>
          </a:endParaRPr>
        </a:p>
      </dsp:txBody>
      <dsp:txXfrm>
        <a:off x="431681" y="2975510"/>
        <a:ext cx="5559344" cy="559396"/>
      </dsp:txXfrm>
    </dsp:sp>
    <dsp:sp modelId="{87D8EA58-53AF-46A5-95AC-E03693AC3488}">
      <dsp:nvSpPr>
        <dsp:cNvPr id="0" name=""/>
        <dsp:cNvSpPr/>
      </dsp:nvSpPr>
      <dsp:spPr>
        <a:xfrm>
          <a:off x="0" y="4207768"/>
          <a:ext cx="802838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hueOff val="11624607"/>
              <a:satOff val="-37145"/>
              <a:lumOff val="-9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981AA-53EF-41B9-8A58-DE005277BBF7}">
      <dsp:nvSpPr>
        <dsp:cNvPr id="0" name=""/>
        <dsp:cNvSpPr/>
      </dsp:nvSpPr>
      <dsp:spPr>
        <a:xfrm>
          <a:off x="401419" y="3897808"/>
          <a:ext cx="5619868" cy="619920"/>
        </a:xfrm>
        <a:prstGeom prst="roundRect">
          <a:avLst/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418" tIns="0" rIns="21241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zh-CN" sz="2100" b="1" kern="1200" smtClean="0">
              <a:ea typeface="宋体" pitchFamily="2" charset="-122"/>
            </a:rPr>
            <a:t>7.5 Información documentada</a:t>
          </a:r>
          <a:endParaRPr lang="es-ES" altLang="zh-CN" sz="2100" b="1" kern="1200" dirty="0" smtClean="0">
            <a:ea typeface="宋体" pitchFamily="2" charset="-122"/>
          </a:endParaRPr>
        </a:p>
      </dsp:txBody>
      <dsp:txXfrm>
        <a:off x="431681" y="3928070"/>
        <a:ext cx="5559344" cy="5593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89B0E6-26CC-4906-B0E6-7B949F3E3C0D}">
      <dsp:nvSpPr>
        <dsp:cNvPr id="0" name=""/>
        <dsp:cNvSpPr/>
      </dsp:nvSpPr>
      <dsp:spPr>
        <a:xfrm>
          <a:off x="34" y="43450"/>
          <a:ext cx="3297530" cy="518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kern="1200" dirty="0" smtClean="0"/>
            <a:t>Fuentes internas</a:t>
          </a:r>
          <a:endParaRPr lang="es-UY" sz="1800" kern="1200" dirty="0"/>
        </a:p>
      </dsp:txBody>
      <dsp:txXfrm>
        <a:off x="34" y="43450"/>
        <a:ext cx="3297530" cy="518400"/>
      </dsp:txXfrm>
    </dsp:sp>
    <dsp:sp modelId="{2E2BEABB-917C-4DD4-9F60-48686C7A4CED}">
      <dsp:nvSpPr>
        <dsp:cNvPr id="0" name=""/>
        <dsp:cNvSpPr/>
      </dsp:nvSpPr>
      <dsp:spPr>
        <a:xfrm>
          <a:off x="34" y="561850"/>
          <a:ext cx="3297530" cy="345869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800" kern="1200" dirty="0" smtClean="0"/>
            <a:t>propiedad intelectual</a:t>
          </a:r>
          <a:endParaRPr lang="es-UY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800" kern="1200" dirty="0" smtClean="0"/>
            <a:t>conocimientos adquiridos con la experiencia</a:t>
          </a:r>
          <a:endParaRPr lang="es-UY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800" kern="1200" dirty="0" smtClean="0"/>
            <a:t>lecciones aprendidas de los fracasos y de proyectos de éxito</a:t>
          </a:r>
          <a:endParaRPr lang="es-UY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800" kern="1200" dirty="0" smtClean="0"/>
            <a:t>capturar y compartir  conocimientos y experiencia no documentados</a:t>
          </a:r>
          <a:endParaRPr lang="es-UY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800" kern="1200" dirty="0" smtClean="0"/>
            <a:t>los resultados de las mejoras en los procesos, productos y servicios</a:t>
          </a:r>
          <a:endParaRPr lang="es-UY" sz="1800" kern="1200" dirty="0"/>
        </a:p>
      </dsp:txBody>
      <dsp:txXfrm>
        <a:off x="34" y="561850"/>
        <a:ext cx="3297530" cy="3458699"/>
      </dsp:txXfrm>
    </dsp:sp>
    <dsp:sp modelId="{8FFA8C2E-9BFC-4948-9F1E-12261B398F35}">
      <dsp:nvSpPr>
        <dsp:cNvPr id="0" name=""/>
        <dsp:cNvSpPr/>
      </dsp:nvSpPr>
      <dsp:spPr>
        <a:xfrm>
          <a:off x="3759219" y="43450"/>
          <a:ext cx="3297530" cy="518400"/>
        </a:xfrm>
        <a:prstGeom prst="rect">
          <a:avLst/>
        </a:prstGeom>
        <a:solidFill>
          <a:schemeClr val="accent2">
            <a:hueOff val="-20163186"/>
            <a:satOff val="8769"/>
            <a:lumOff val="255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kern="1200" dirty="0" smtClean="0"/>
            <a:t>Fuentes externas</a:t>
          </a:r>
          <a:endParaRPr lang="es-UY" sz="1800" kern="1200" dirty="0"/>
        </a:p>
      </dsp:txBody>
      <dsp:txXfrm>
        <a:off x="3759219" y="43450"/>
        <a:ext cx="3297530" cy="518400"/>
      </dsp:txXfrm>
    </dsp:sp>
    <dsp:sp modelId="{4453B983-893A-4407-AA0A-ABC2ACF55131}">
      <dsp:nvSpPr>
        <dsp:cNvPr id="0" name=""/>
        <dsp:cNvSpPr/>
      </dsp:nvSpPr>
      <dsp:spPr>
        <a:xfrm>
          <a:off x="3759219" y="561850"/>
          <a:ext cx="3297530" cy="3458699"/>
        </a:xfrm>
        <a:prstGeom prst="rect">
          <a:avLst/>
        </a:prstGeom>
        <a:solidFill>
          <a:schemeClr val="accent2">
            <a:tint val="40000"/>
            <a:alpha val="90000"/>
            <a:hueOff val="-20984251"/>
            <a:satOff val="16603"/>
            <a:lumOff val="117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800" kern="1200" dirty="0" smtClean="0"/>
            <a:t>normas</a:t>
          </a:r>
          <a:endParaRPr lang="es-UY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800" kern="1200" dirty="0" smtClean="0"/>
            <a:t>academia</a:t>
          </a:r>
          <a:endParaRPr lang="es-UY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800" kern="1200" dirty="0" smtClean="0"/>
            <a:t>conferencias</a:t>
          </a:r>
          <a:endParaRPr lang="es-UY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800" kern="1200" dirty="0" smtClean="0"/>
            <a:t>recopilación de conocimientos provenientes de clientes o proveedores externos</a:t>
          </a:r>
          <a:endParaRPr lang="es-UY" sz="1800" kern="1200" dirty="0"/>
        </a:p>
      </dsp:txBody>
      <dsp:txXfrm>
        <a:off x="3759219" y="561850"/>
        <a:ext cx="3297530" cy="34586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6BDB8-8322-4825-BDC9-E3F2EF8B3440}">
      <dsp:nvSpPr>
        <dsp:cNvPr id="0" name=""/>
        <dsp:cNvSpPr/>
      </dsp:nvSpPr>
      <dsp:spPr>
        <a:xfrm>
          <a:off x="1522792" y="512681"/>
          <a:ext cx="3461954" cy="3461954"/>
        </a:xfrm>
        <a:prstGeom prst="blockArc">
          <a:avLst>
            <a:gd name="adj1" fmla="val 10634148"/>
            <a:gd name="adj2" fmla="val 15952925"/>
            <a:gd name="adj3" fmla="val 463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B03054-E600-4226-9BE5-667700066A16}">
      <dsp:nvSpPr>
        <dsp:cNvPr id="0" name=""/>
        <dsp:cNvSpPr/>
      </dsp:nvSpPr>
      <dsp:spPr>
        <a:xfrm>
          <a:off x="1523192" y="521440"/>
          <a:ext cx="3461954" cy="3461954"/>
        </a:xfrm>
        <a:prstGeom prst="blockArc">
          <a:avLst>
            <a:gd name="adj1" fmla="val 5647891"/>
            <a:gd name="adj2" fmla="val 10651975"/>
            <a:gd name="adj3" fmla="val 463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CF22B0-9471-4F0B-B445-D40D309461A5}">
      <dsp:nvSpPr>
        <dsp:cNvPr id="0" name=""/>
        <dsp:cNvSpPr/>
      </dsp:nvSpPr>
      <dsp:spPr>
        <a:xfrm>
          <a:off x="1401370" y="517046"/>
          <a:ext cx="3461954" cy="3461954"/>
        </a:xfrm>
        <a:prstGeom prst="blockArc">
          <a:avLst>
            <a:gd name="adj1" fmla="val 0"/>
            <a:gd name="adj2" fmla="val 5400000"/>
            <a:gd name="adj3" fmla="val 463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1F8F40-B2A2-4403-B9CF-58BD1651F3C6}">
      <dsp:nvSpPr>
        <dsp:cNvPr id="0" name=""/>
        <dsp:cNvSpPr/>
      </dsp:nvSpPr>
      <dsp:spPr>
        <a:xfrm>
          <a:off x="1401370" y="517046"/>
          <a:ext cx="3461954" cy="3461954"/>
        </a:xfrm>
        <a:prstGeom prst="blockArc">
          <a:avLst>
            <a:gd name="adj1" fmla="val 16200000"/>
            <a:gd name="adj2" fmla="val 0"/>
            <a:gd name="adj3" fmla="val 463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94C90C-C58A-4EC9-8C27-ED3793620772}">
      <dsp:nvSpPr>
        <dsp:cNvPr id="0" name=""/>
        <dsp:cNvSpPr/>
      </dsp:nvSpPr>
      <dsp:spPr>
        <a:xfrm>
          <a:off x="2337025" y="1452701"/>
          <a:ext cx="1590645" cy="15906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400" kern="1200" dirty="0" smtClean="0"/>
            <a:t>Competencia</a:t>
          </a:r>
          <a:endParaRPr lang="es-ES" sz="1400" kern="1200" dirty="0"/>
        </a:p>
      </dsp:txBody>
      <dsp:txXfrm>
        <a:off x="2569970" y="1685646"/>
        <a:ext cx="1124755" cy="1124755"/>
      </dsp:txXfrm>
    </dsp:sp>
    <dsp:sp modelId="{AAB004C3-EC6B-499E-A23D-A3689C607A64}">
      <dsp:nvSpPr>
        <dsp:cNvPr id="0" name=""/>
        <dsp:cNvSpPr/>
      </dsp:nvSpPr>
      <dsp:spPr>
        <a:xfrm>
          <a:off x="2575622" y="404"/>
          <a:ext cx="1113451" cy="11134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200" kern="1200" dirty="0" smtClean="0"/>
            <a:t>Educación</a:t>
          </a:r>
          <a:endParaRPr lang="es-ES" sz="1200" kern="1200" dirty="0"/>
        </a:p>
      </dsp:txBody>
      <dsp:txXfrm>
        <a:off x="2738683" y="163465"/>
        <a:ext cx="787329" cy="787329"/>
      </dsp:txXfrm>
    </dsp:sp>
    <dsp:sp modelId="{F6ADAA44-1BDB-4C28-8440-DCB1E9F5B40C}">
      <dsp:nvSpPr>
        <dsp:cNvPr id="0" name=""/>
        <dsp:cNvSpPr/>
      </dsp:nvSpPr>
      <dsp:spPr>
        <a:xfrm>
          <a:off x="4266515" y="1691298"/>
          <a:ext cx="1113451" cy="11134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200" kern="1200" dirty="0" smtClean="0"/>
            <a:t>Formación</a:t>
          </a:r>
          <a:endParaRPr lang="es-ES" sz="1200" kern="1200" dirty="0"/>
        </a:p>
      </dsp:txBody>
      <dsp:txXfrm>
        <a:off x="4429576" y="1854359"/>
        <a:ext cx="787329" cy="787329"/>
      </dsp:txXfrm>
    </dsp:sp>
    <dsp:sp modelId="{D0515817-E4E2-48F7-9D42-732949366FD7}">
      <dsp:nvSpPr>
        <dsp:cNvPr id="0" name=""/>
        <dsp:cNvSpPr/>
      </dsp:nvSpPr>
      <dsp:spPr>
        <a:xfrm>
          <a:off x="2575622" y="3382191"/>
          <a:ext cx="1113451" cy="1113451"/>
        </a:xfrm>
        <a:prstGeom prst="ellipse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400" kern="1200" dirty="0" smtClean="0">
              <a:solidFill>
                <a:sysClr val="windowText" lastClr="000000"/>
              </a:solidFill>
            </a:rPr>
            <a:t>Habilidades</a:t>
          </a:r>
          <a:endParaRPr lang="es-ES" sz="1400" kern="1200" dirty="0">
            <a:solidFill>
              <a:sysClr val="windowText" lastClr="000000"/>
            </a:solidFill>
          </a:endParaRPr>
        </a:p>
      </dsp:txBody>
      <dsp:txXfrm>
        <a:off x="2738683" y="3545252"/>
        <a:ext cx="787329" cy="787329"/>
      </dsp:txXfrm>
    </dsp:sp>
    <dsp:sp modelId="{BA510F3B-B935-4DC6-B5DA-CEC1A53721F2}">
      <dsp:nvSpPr>
        <dsp:cNvPr id="0" name=""/>
        <dsp:cNvSpPr/>
      </dsp:nvSpPr>
      <dsp:spPr>
        <a:xfrm>
          <a:off x="1008118" y="1768477"/>
          <a:ext cx="1113451" cy="11134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200" kern="1200" dirty="0" smtClean="0"/>
            <a:t>Experiencia</a:t>
          </a:r>
          <a:endParaRPr lang="es-ES" sz="1200" kern="1200" dirty="0"/>
        </a:p>
      </dsp:txBody>
      <dsp:txXfrm>
        <a:off x="1171179" y="1931538"/>
        <a:ext cx="787329" cy="7873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661C0-93E7-4961-AE09-E6322055F064}">
      <dsp:nvSpPr>
        <dsp:cNvPr id="0" name=""/>
        <dsp:cNvSpPr/>
      </dsp:nvSpPr>
      <dsp:spPr>
        <a:xfrm>
          <a:off x="2686042" y="1655876"/>
          <a:ext cx="1180642" cy="118064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400" b="1" kern="1200" dirty="0" smtClean="0"/>
            <a:t>Recursos</a:t>
          </a:r>
          <a:endParaRPr lang="es-ES" sz="1400" b="1" kern="1200" dirty="0"/>
        </a:p>
      </dsp:txBody>
      <dsp:txXfrm>
        <a:off x="2858943" y="1828777"/>
        <a:ext cx="834840" cy="834840"/>
      </dsp:txXfrm>
    </dsp:sp>
    <dsp:sp modelId="{4EA609C9-F8ED-4C1D-83B1-330A0E789E0C}">
      <dsp:nvSpPr>
        <dsp:cNvPr id="0" name=""/>
        <dsp:cNvSpPr/>
      </dsp:nvSpPr>
      <dsp:spPr>
        <a:xfrm rot="16200000">
          <a:off x="3150861" y="1225473"/>
          <a:ext cx="251005" cy="401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3188512" y="1343408"/>
        <a:ext cx="175704" cy="240850"/>
      </dsp:txXfrm>
    </dsp:sp>
    <dsp:sp modelId="{CF2A3621-CC51-46F9-B56F-6AD3357DF852}">
      <dsp:nvSpPr>
        <dsp:cNvPr id="0" name=""/>
        <dsp:cNvSpPr/>
      </dsp:nvSpPr>
      <dsp:spPr>
        <a:xfrm>
          <a:off x="2686042" y="1637"/>
          <a:ext cx="1180642" cy="118064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000" b="1" kern="1200" dirty="0" smtClean="0"/>
            <a:t>Personas</a:t>
          </a:r>
          <a:endParaRPr lang="es-ES" sz="1000" b="1" kern="1200" dirty="0"/>
        </a:p>
      </dsp:txBody>
      <dsp:txXfrm>
        <a:off x="2858943" y="174538"/>
        <a:ext cx="834840" cy="834840"/>
      </dsp:txXfrm>
    </dsp:sp>
    <dsp:sp modelId="{1757B99B-61A5-40F4-857D-93636F222720}">
      <dsp:nvSpPr>
        <dsp:cNvPr id="0" name=""/>
        <dsp:cNvSpPr/>
      </dsp:nvSpPr>
      <dsp:spPr>
        <a:xfrm rot="20520000">
          <a:off x="3930742" y="1792089"/>
          <a:ext cx="251005" cy="401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906152"/>
            <a:satOff val="-9286"/>
            <a:lumOff val="-2353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3932585" y="1884008"/>
        <a:ext cx="175704" cy="240850"/>
      </dsp:txXfrm>
    </dsp:sp>
    <dsp:sp modelId="{5C867320-66E7-4F51-B96C-89C3DB386BD3}">
      <dsp:nvSpPr>
        <dsp:cNvPr id="0" name=""/>
        <dsp:cNvSpPr/>
      </dsp:nvSpPr>
      <dsp:spPr>
        <a:xfrm>
          <a:off x="4259317" y="1144688"/>
          <a:ext cx="1180642" cy="1180642"/>
        </a:xfrm>
        <a:prstGeom prst="ellipse">
          <a:avLst/>
        </a:prstGeom>
        <a:gradFill rotWithShape="0">
          <a:gsLst>
            <a:gs pos="0">
              <a:schemeClr val="accent3">
                <a:hueOff val="2906152"/>
                <a:satOff val="-9286"/>
                <a:lumOff val="-2353"/>
                <a:alphaOff val="0"/>
                <a:shade val="15000"/>
                <a:satMod val="180000"/>
              </a:schemeClr>
            </a:gs>
            <a:gs pos="50000">
              <a:schemeClr val="accent3">
                <a:hueOff val="2906152"/>
                <a:satOff val="-9286"/>
                <a:lumOff val="-2353"/>
                <a:alphaOff val="0"/>
                <a:shade val="45000"/>
                <a:satMod val="170000"/>
              </a:schemeClr>
            </a:gs>
            <a:gs pos="70000">
              <a:schemeClr val="accent3">
                <a:hueOff val="2906152"/>
                <a:satOff val="-9286"/>
                <a:lumOff val="-2353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2906152"/>
                <a:satOff val="-9286"/>
                <a:lumOff val="-2353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000" b="1" kern="1200" dirty="0" smtClean="0"/>
            <a:t>Infraestructura</a:t>
          </a:r>
          <a:endParaRPr lang="es-ES" sz="1000" b="1" kern="1200" dirty="0"/>
        </a:p>
      </dsp:txBody>
      <dsp:txXfrm>
        <a:off x="4432218" y="1317589"/>
        <a:ext cx="834840" cy="834840"/>
      </dsp:txXfrm>
    </dsp:sp>
    <dsp:sp modelId="{86856EA1-964C-48CD-919B-BE3A6F060877}">
      <dsp:nvSpPr>
        <dsp:cNvPr id="0" name=""/>
        <dsp:cNvSpPr/>
      </dsp:nvSpPr>
      <dsp:spPr>
        <a:xfrm rot="3240000">
          <a:off x="3632854" y="2708894"/>
          <a:ext cx="251005" cy="401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812304"/>
            <a:satOff val="-18573"/>
            <a:lumOff val="-4706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>
        <a:off x="3648374" y="2758718"/>
        <a:ext cx="175704" cy="240850"/>
      </dsp:txXfrm>
    </dsp:sp>
    <dsp:sp modelId="{48584F27-C311-474F-942C-D51535853D4C}">
      <dsp:nvSpPr>
        <dsp:cNvPr id="0" name=""/>
        <dsp:cNvSpPr/>
      </dsp:nvSpPr>
      <dsp:spPr>
        <a:xfrm>
          <a:off x="3658379" y="2994183"/>
          <a:ext cx="1180642" cy="1180642"/>
        </a:xfrm>
        <a:prstGeom prst="ellipse">
          <a:avLst/>
        </a:prstGeom>
        <a:gradFill rotWithShape="0">
          <a:gsLst>
            <a:gs pos="0">
              <a:schemeClr val="accent3">
                <a:hueOff val="5812304"/>
                <a:satOff val="-18573"/>
                <a:lumOff val="-4706"/>
                <a:alphaOff val="0"/>
                <a:shade val="15000"/>
                <a:satMod val="180000"/>
              </a:schemeClr>
            </a:gs>
            <a:gs pos="50000">
              <a:schemeClr val="accent3">
                <a:hueOff val="5812304"/>
                <a:satOff val="-18573"/>
                <a:lumOff val="-4706"/>
                <a:alphaOff val="0"/>
                <a:shade val="45000"/>
                <a:satMod val="170000"/>
              </a:schemeClr>
            </a:gs>
            <a:gs pos="70000">
              <a:schemeClr val="accent3">
                <a:hueOff val="5812304"/>
                <a:satOff val="-18573"/>
                <a:lumOff val="-4706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5812304"/>
                <a:satOff val="-18573"/>
                <a:lumOff val="-4706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000" b="1" kern="1200" dirty="0" smtClean="0"/>
            <a:t>Ambiente para operación de los procesos</a:t>
          </a:r>
          <a:endParaRPr lang="es-ES" sz="1000" b="1" kern="1200" dirty="0"/>
        </a:p>
      </dsp:txBody>
      <dsp:txXfrm>
        <a:off x="3831280" y="3167084"/>
        <a:ext cx="834840" cy="834840"/>
      </dsp:txXfrm>
    </dsp:sp>
    <dsp:sp modelId="{82689BFA-D5EE-42FE-97D3-5B7E0F24CC08}">
      <dsp:nvSpPr>
        <dsp:cNvPr id="0" name=""/>
        <dsp:cNvSpPr/>
      </dsp:nvSpPr>
      <dsp:spPr>
        <a:xfrm rot="7560000">
          <a:off x="2668868" y="2708894"/>
          <a:ext cx="251005" cy="401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8718455"/>
            <a:satOff val="-27859"/>
            <a:lumOff val="-7059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 rot="10800000">
        <a:off x="2728649" y="2758718"/>
        <a:ext cx="175704" cy="240850"/>
      </dsp:txXfrm>
    </dsp:sp>
    <dsp:sp modelId="{5E82EEED-2F75-421B-BC45-04070100FFEC}">
      <dsp:nvSpPr>
        <dsp:cNvPr id="0" name=""/>
        <dsp:cNvSpPr/>
      </dsp:nvSpPr>
      <dsp:spPr>
        <a:xfrm>
          <a:off x="1713705" y="2994183"/>
          <a:ext cx="1180642" cy="1180642"/>
        </a:xfrm>
        <a:prstGeom prst="ellipse">
          <a:avLst/>
        </a:prstGeom>
        <a:gradFill rotWithShape="0">
          <a:gsLst>
            <a:gs pos="0">
              <a:schemeClr val="accent3">
                <a:hueOff val="8718455"/>
                <a:satOff val="-27859"/>
                <a:lumOff val="-7059"/>
                <a:alphaOff val="0"/>
                <a:shade val="15000"/>
                <a:satMod val="180000"/>
              </a:schemeClr>
            </a:gs>
            <a:gs pos="50000">
              <a:schemeClr val="accent3">
                <a:hueOff val="8718455"/>
                <a:satOff val="-27859"/>
                <a:lumOff val="-7059"/>
                <a:alphaOff val="0"/>
                <a:shade val="45000"/>
                <a:satMod val="170000"/>
              </a:schemeClr>
            </a:gs>
            <a:gs pos="70000">
              <a:schemeClr val="accent3">
                <a:hueOff val="8718455"/>
                <a:satOff val="-27859"/>
                <a:lumOff val="-7059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8718455"/>
                <a:satOff val="-27859"/>
                <a:lumOff val="-7059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000" b="1" kern="1200" dirty="0" smtClean="0"/>
            <a:t>Recursos de seguimiento y medición</a:t>
          </a:r>
          <a:endParaRPr lang="es-ES" sz="1000" b="1" kern="1200" dirty="0"/>
        </a:p>
      </dsp:txBody>
      <dsp:txXfrm>
        <a:off x="1886606" y="3167084"/>
        <a:ext cx="834840" cy="834840"/>
      </dsp:txXfrm>
    </dsp:sp>
    <dsp:sp modelId="{7F987867-B262-4E5B-B514-06A88CCF478F}">
      <dsp:nvSpPr>
        <dsp:cNvPr id="0" name=""/>
        <dsp:cNvSpPr/>
      </dsp:nvSpPr>
      <dsp:spPr>
        <a:xfrm rot="11880000">
          <a:off x="2370980" y="1792089"/>
          <a:ext cx="251005" cy="401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/>
        </a:p>
      </dsp:txBody>
      <dsp:txXfrm rot="10800000">
        <a:off x="2444438" y="1884008"/>
        <a:ext cx="175704" cy="240850"/>
      </dsp:txXfrm>
    </dsp:sp>
    <dsp:sp modelId="{720E9F81-5469-4B62-8D04-FD09F964A777}">
      <dsp:nvSpPr>
        <dsp:cNvPr id="0" name=""/>
        <dsp:cNvSpPr/>
      </dsp:nvSpPr>
      <dsp:spPr>
        <a:xfrm>
          <a:off x="1112768" y="1144688"/>
          <a:ext cx="1180642" cy="1180642"/>
        </a:xfrm>
        <a:prstGeom prst="ellipse">
          <a:avLst/>
        </a:prstGeom>
        <a:gradFill rotWithShape="0">
          <a:gsLst>
            <a:gs pos="0">
              <a:schemeClr val="accent3">
                <a:hueOff val="11624607"/>
                <a:satOff val="-37145"/>
                <a:lumOff val="-9412"/>
                <a:alphaOff val="0"/>
                <a:shade val="15000"/>
                <a:satMod val="180000"/>
              </a:schemeClr>
            </a:gs>
            <a:gs pos="50000">
              <a:schemeClr val="accent3">
                <a:hueOff val="11624607"/>
                <a:satOff val="-37145"/>
                <a:lumOff val="-9412"/>
                <a:alphaOff val="0"/>
                <a:shade val="45000"/>
                <a:satMod val="170000"/>
              </a:schemeClr>
            </a:gs>
            <a:gs pos="70000">
              <a:schemeClr val="accent3">
                <a:hueOff val="11624607"/>
                <a:satOff val="-37145"/>
                <a:lumOff val="-94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11624607"/>
                <a:satOff val="-37145"/>
                <a:lumOff val="-94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/>
            <a:t>C</a:t>
          </a:r>
          <a:r>
            <a:rPr lang="es-419" sz="1000" b="1" kern="1200" dirty="0" smtClean="0"/>
            <a:t>onocimmientos organizativos</a:t>
          </a:r>
          <a:endParaRPr lang="es-ES" sz="1000" b="1" kern="1200" dirty="0"/>
        </a:p>
      </dsp:txBody>
      <dsp:txXfrm>
        <a:off x="1285669" y="1317589"/>
        <a:ext cx="834840" cy="8348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A2778-F731-418F-B8F9-1EBEB5ACA2DE}">
      <dsp:nvSpPr>
        <dsp:cNvPr id="0" name=""/>
        <dsp:cNvSpPr/>
      </dsp:nvSpPr>
      <dsp:spPr>
        <a:xfrm>
          <a:off x="6996" y="990203"/>
          <a:ext cx="1771054" cy="20835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B1E882-CAE2-4BC8-89DC-ECBF66B2994E}">
      <dsp:nvSpPr>
        <dsp:cNvPr id="0" name=""/>
        <dsp:cNvSpPr/>
      </dsp:nvSpPr>
      <dsp:spPr>
        <a:xfrm>
          <a:off x="95549" y="1073546"/>
          <a:ext cx="1593949" cy="1354335"/>
        </a:xfrm>
        <a:prstGeom prst="rect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1C22E4-87F5-474E-A8FE-FE2491BE186A}">
      <dsp:nvSpPr>
        <dsp:cNvPr id="0" name=""/>
        <dsp:cNvSpPr/>
      </dsp:nvSpPr>
      <dsp:spPr>
        <a:xfrm>
          <a:off x="95549" y="2427882"/>
          <a:ext cx="1593949" cy="562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500" kern="1200" dirty="0" smtClean="0"/>
            <a:t>Edificios </a:t>
          </a:r>
          <a:r>
            <a:rPr lang="es-UY" sz="1500" kern="1200" smtClean="0"/>
            <a:t>y servicios</a:t>
          </a:r>
          <a:endParaRPr lang="es-UY" sz="1500" kern="1200" dirty="0"/>
        </a:p>
      </dsp:txBody>
      <dsp:txXfrm>
        <a:off x="95549" y="2427882"/>
        <a:ext cx="1593949" cy="562570"/>
      </dsp:txXfrm>
    </dsp:sp>
    <dsp:sp modelId="{1F6FA9BB-64E0-454D-B49B-8F999AB1D9C8}">
      <dsp:nvSpPr>
        <dsp:cNvPr id="0" name=""/>
        <dsp:cNvSpPr/>
      </dsp:nvSpPr>
      <dsp:spPr>
        <a:xfrm>
          <a:off x="2208122" y="990203"/>
          <a:ext cx="1771054" cy="20835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C4B9C-CDC1-45CE-B4E4-A69052E8B98C}">
      <dsp:nvSpPr>
        <dsp:cNvPr id="0" name=""/>
        <dsp:cNvSpPr/>
      </dsp:nvSpPr>
      <dsp:spPr>
        <a:xfrm>
          <a:off x="2296674" y="1073546"/>
          <a:ext cx="1593949" cy="1354335"/>
        </a:xfrm>
        <a:prstGeom prst="rect">
          <a:avLst/>
        </a:prstGeom>
        <a:blipFill>
          <a:blip xmlns:r="http://schemas.openxmlformats.org/officeDocument/2006/relationships" r:embed="rId2">
            <a:extLst/>
          </a:blip>
          <a:srcRect/>
          <a:stretch>
            <a:fillRect l="-12000" r="-12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936C44-25C0-4CD2-9F6C-BAF0FE91162F}">
      <dsp:nvSpPr>
        <dsp:cNvPr id="0" name=""/>
        <dsp:cNvSpPr/>
      </dsp:nvSpPr>
      <dsp:spPr>
        <a:xfrm>
          <a:off x="2296674" y="2427882"/>
          <a:ext cx="1593949" cy="562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500" kern="1200" dirty="0" err="1" smtClean="0"/>
            <a:t>Hw</a:t>
          </a:r>
          <a:r>
            <a:rPr lang="es-UY" sz="1500" kern="1200" dirty="0" smtClean="0"/>
            <a:t> y </a:t>
          </a:r>
          <a:r>
            <a:rPr lang="es-UY" sz="1500" kern="1200" dirty="0" err="1" smtClean="0"/>
            <a:t>Sw</a:t>
          </a:r>
          <a:endParaRPr lang="es-UY" sz="1500" kern="1200" dirty="0"/>
        </a:p>
      </dsp:txBody>
      <dsp:txXfrm>
        <a:off x="2296674" y="2427882"/>
        <a:ext cx="1593949" cy="562570"/>
      </dsp:txXfrm>
    </dsp:sp>
    <dsp:sp modelId="{F9411628-6AFA-4491-856C-BC47A561BBAC}">
      <dsp:nvSpPr>
        <dsp:cNvPr id="0" name=""/>
        <dsp:cNvSpPr/>
      </dsp:nvSpPr>
      <dsp:spPr>
        <a:xfrm>
          <a:off x="4409247" y="990203"/>
          <a:ext cx="1771054" cy="20835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5CB84-42B4-4BAB-AC0D-EF8F86747AA3}">
      <dsp:nvSpPr>
        <dsp:cNvPr id="0" name=""/>
        <dsp:cNvSpPr/>
      </dsp:nvSpPr>
      <dsp:spPr>
        <a:xfrm>
          <a:off x="4497800" y="1073546"/>
          <a:ext cx="1593949" cy="1354335"/>
        </a:xfrm>
        <a:prstGeom prst="rect">
          <a:avLst/>
        </a:prstGeom>
        <a:blipFill>
          <a:blip xmlns:r="http://schemas.openxmlformats.org/officeDocument/2006/relationships" r:embed="rId3">
            <a:extLst/>
          </a:blip>
          <a:srcRect/>
          <a:stretch>
            <a:fillRect t="-1000" b="-1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BB622-79DF-435D-B1BC-E758AD1C22A3}">
      <dsp:nvSpPr>
        <dsp:cNvPr id="0" name=""/>
        <dsp:cNvSpPr/>
      </dsp:nvSpPr>
      <dsp:spPr>
        <a:xfrm>
          <a:off x="4497800" y="2427882"/>
          <a:ext cx="1593949" cy="562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500" kern="1200" dirty="0" smtClean="0"/>
            <a:t>Transporte</a:t>
          </a:r>
          <a:endParaRPr lang="es-UY" sz="1500" kern="1200" dirty="0"/>
        </a:p>
      </dsp:txBody>
      <dsp:txXfrm>
        <a:off x="4497800" y="2427882"/>
        <a:ext cx="1593949" cy="562570"/>
      </dsp:txXfrm>
    </dsp:sp>
    <dsp:sp modelId="{C71F63C2-DBF4-4B63-A611-5459614B96C2}">
      <dsp:nvSpPr>
        <dsp:cNvPr id="0" name=""/>
        <dsp:cNvSpPr/>
      </dsp:nvSpPr>
      <dsp:spPr>
        <a:xfrm>
          <a:off x="6610372" y="990203"/>
          <a:ext cx="1771054" cy="20835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6271FF-324E-46BA-8E92-368B7E0DB742}">
      <dsp:nvSpPr>
        <dsp:cNvPr id="0" name=""/>
        <dsp:cNvSpPr/>
      </dsp:nvSpPr>
      <dsp:spPr>
        <a:xfrm>
          <a:off x="6698925" y="1073546"/>
          <a:ext cx="1593949" cy="1354335"/>
        </a:xfrm>
        <a:prstGeom prst="rect">
          <a:avLst/>
        </a:prstGeom>
        <a:blipFill>
          <a:blip xmlns:r="http://schemas.openxmlformats.org/officeDocument/2006/relationships" r:embed="rId4">
            <a:extLst/>
          </a:blip>
          <a:srcRect/>
          <a:stretch>
            <a:fillRect l="-10000" r="-10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6B463-3D58-4F1A-849A-32991057A1E7}">
      <dsp:nvSpPr>
        <dsp:cNvPr id="0" name=""/>
        <dsp:cNvSpPr/>
      </dsp:nvSpPr>
      <dsp:spPr>
        <a:xfrm>
          <a:off x="6698925" y="2427882"/>
          <a:ext cx="1593949" cy="562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500" kern="1200" dirty="0" smtClean="0"/>
            <a:t>TIC</a:t>
          </a:r>
          <a:endParaRPr lang="es-UY" sz="1500" kern="1200" dirty="0"/>
        </a:p>
      </dsp:txBody>
      <dsp:txXfrm>
        <a:off x="6698925" y="2427882"/>
        <a:ext cx="1593949" cy="5625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35EFA-9249-4985-8EF5-2BE0F1DD9F2C}">
      <dsp:nvSpPr>
        <dsp:cNvPr id="0" name=""/>
        <dsp:cNvSpPr/>
      </dsp:nvSpPr>
      <dsp:spPr>
        <a:xfrm>
          <a:off x="5357" y="405990"/>
          <a:ext cx="1601390" cy="960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/>
            <a:t>Determinada</a:t>
          </a:r>
          <a:endParaRPr lang="es-UY" sz="1700" kern="1200" dirty="0"/>
        </a:p>
      </dsp:txBody>
      <dsp:txXfrm>
        <a:off x="33499" y="434132"/>
        <a:ext cx="1545106" cy="904550"/>
      </dsp:txXfrm>
    </dsp:sp>
    <dsp:sp modelId="{9DE21A11-7E31-41A5-A4ED-AAFE2E4FDDD8}">
      <dsp:nvSpPr>
        <dsp:cNvPr id="0" name=""/>
        <dsp:cNvSpPr/>
      </dsp:nvSpPr>
      <dsp:spPr>
        <a:xfrm>
          <a:off x="1766887" y="687835"/>
          <a:ext cx="339494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1400" kern="1200"/>
        </a:p>
      </dsp:txBody>
      <dsp:txXfrm>
        <a:off x="1766887" y="767264"/>
        <a:ext cx="237646" cy="238286"/>
      </dsp:txXfrm>
    </dsp:sp>
    <dsp:sp modelId="{89AAE271-A5B4-4970-B234-0601D6A9C786}">
      <dsp:nvSpPr>
        <dsp:cNvPr id="0" name=""/>
        <dsp:cNvSpPr/>
      </dsp:nvSpPr>
      <dsp:spPr>
        <a:xfrm>
          <a:off x="2247304" y="405990"/>
          <a:ext cx="1601390" cy="960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/>
            <a:t>Proporcionada</a:t>
          </a:r>
          <a:endParaRPr lang="es-UY" sz="1700" kern="1200" dirty="0"/>
        </a:p>
      </dsp:txBody>
      <dsp:txXfrm>
        <a:off x="2275446" y="434132"/>
        <a:ext cx="1545106" cy="904550"/>
      </dsp:txXfrm>
    </dsp:sp>
    <dsp:sp modelId="{92BA91C2-824A-4016-81BF-48F245114BC2}">
      <dsp:nvSpPr>
        <dsp:cNvPr id="0" name=""/>
        <dsp:cNvSpPr/>
      </dsp:nvSpPr>
      <dsp:spPr>
        <a:xfrm>
          <a:off x="4008834" y="687835"/>
          <a:ext cx="339494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1400" kern="1200"/>
        </a:p>
      </dsp:txBody>
      <dsp:txXfrm>
        <a:off x="4008834" y="767264"/>
        <a:ext cx="237646" cy="238286"/>
      </dsp:txXfrm>
    </dsp:sp>
    <dsp:sp modelId="{D0DCAFC5-C0E3-4E01-A77B-650C4A839DB5}">
      <dsp:nvSpPr>
        <dsp:cNvPr id="0" name=""/>
        <dsp:cNvSpPr/>
      </dsp:nvSpPr>
      <dsp:spPr>
        <a:xfrm>
          <a:off x="4489251" y="405990"/>
          <a:ext cx="1601390" cy="960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/>
            <a:t>Mantenida</a:t>
          </a:r>
          <a:endParaRPr lang="es-UY" sz="1700" kern="1200" dirty="0"/>
        </a:p>
      </dsp:txBody>
      <dsp:txXfrm>
        <a:off x="4517393" y="434132"/>
        <a:ext cx="1545106" cy="9045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A3341D-DF55-45EB-9B2F-225D243A122B}">
      <dsp:nvSpPr>
        <dsp:cNvPr id="0" name=""/>
        <dsp:cNvSpPr/>
      </dsp:nvSpPr>
      <dsp:spPr>
        <a:xfrm>
          <a:off x="0" y="0"/>
          <a:ext cx="8229600" cy="3600400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279431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3000" kern="1200" dirty="0" smtClean="0"/>
            <a:t>Físicos</a:t>
          </a:r>
          <a:endParaRPr lang="es-UY" sz="3000" kern="1200" dirty="0"/>
        </a:p>
      </dsp:txBody>
      <dsp:txXfrm>
        <a:off x="89634" y="89634"/>
        <a:ext cx="8050332" cy="3421132"/>
      </dsp:txXfrm>
    </dsp:sp>
    <dsp:sp modelId="{F92FDDA0-0379-4432-96A2-4CBB30355DD8}">
      <dsp:nvSpPr>
        <dsp:cNvPr id="0" name=""/>
        <dsp:cNvSpPr/>
      </dsp:nvSpPr>
      <dsp:spPr>
        <a:xfrm>
          <a:off x="205740" y="900100"/>
          <a:ext cx="1234440" cy="34518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/>
            <a:t>Temperatura</a:t>
          </a:r>
          <a:endParaRPr lang="es-UY" sz="1300" kern="1200" dirty="0"/>
        </a:p>
      </dsp:txBody>
      <dsp:txXfrm>
        <a:off x="216356" y="910716"/>
        <a:ext cx="1213208" cy="323952"/>
      </dsp:txXfrm>
    </dsp:sp>
    <dsp:sp modelId="{598D72B0-5193-405F-94AC-19B2AE241B2E}">
      <dsp:nvSpPr>
        <dsp:cNvPr id="0" name=""/>
        <dsp:cNvSpPr/>
      </dsp:nvSpPr>
      <dsp:spPr>
        <a:xfrm>
          <a:off x="205740" y="1262192"/>
          <a:ext cx="1234440" cy="34518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68717"/>
              <a:satOff val="-3095"/>
              <a:lumOff val="-784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/>
            <a:t>Calor</a:t>
          </a:r>
          <a:endParaRPr lang="es-UY" sz="1300" kern="1200" dirty="0"/>
        </a:p>
      </dsp:txBody>
      <dsp:txXfrm>
        <a:off x="216356" y="1272808"/>
        <a:ext cx="1213208" cy="323952"/>
      </dsp:txXfrm>
    </dsp:sp>
    <dsp:sp modelId="{924D0B9B-1960-49B4-A50A-A3012498E5AE}">
      <dsp:nvSpPr>
        <dsp:cNvPr id="0" name=""/>
        <dsp:cNvSpPr/>
      </dsp:nvSpPr>
      <dsp:spPr>
        <a:xfrm>
          <a:off x="205740" y="1624284"/>
          <a:ext cx="1234440" cy="34518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937435"/>
              <a:satOff val="-6191"/>
              <a:lumOff val="-1569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/>
            <a:t>Humedad</a:t>
          </a:r>
          <a:endParaRPr lang="es-UY" sz="1300" kern="1200" dirty="0"/>
        </a:p>
      </dsp:txBody>
      <dsp:txXfrm>
        <a:off x="216356" y="1634900"/>
        <a:ext cx="1213208" cy="323952"/>
      </dsp:txXfrm>
    </dsp:sp>
    <dsp:sp modelId="{3E2DBB83-EA00-4639-9E3D-39ADCE8399DA}">
      <dsp:nvSpPr>
        <dsp:cNvPr id="0" name=""/>
        <dsp:cNvSpPr/>
      </dsp:nvSpPr>
      <dsp:spPr>
        <a:xfrm>
          <a:off x="205740" y="1986376"/>
          <a:ext cx="1234440" cy="34518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906152"/>
              <a:satOff val="-9286"/>
              <a:lumOff val="-2353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/>
            <a:t>Iluminación</a:t>
          </a:r>
          <a:endParaRPr lang="es-UY" sz="1300" kern="1200" dirty="0"/>
        </a:p>
      </dsp:txBody>
      <dsp:txXfrm>
        <a:off x="216356" y="1996992"/>
        <a:ext cx="1213208" cy="323952"/>
      </dsp:txXfrm>
    </dsp:sp>
    <dsp:sp modelId="{EB950137-250E-43E2-B0D5-8783D9E31029}">
      <dsp:nvSpPr>
        <dsp:cNvPr id="0" name=""/>
        <dsp:cNvSpPr/>
      </dsp:nvSpPr>
      <dsp:spPr>
        <a:xfrm>
          <a:off x="205740" y="2348468"/>
          <a:ext cx="1234440" cy="34518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874869"/>
              <a:satOff val="-12382"/>
              <a:lumOff val="-3137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/>
            <a:t>Aire</a:t>
          </a:r>
          <a:endParaRPr lang="es-UY" sz="1300" kern="1200" dirty="0"/>
        </a:p>
      </dsp:txBody>
      <dsp:txXfrm>
        <a:off x="216356" y="2359084"/>
        <a:ext cx="1213208" cy="323952"/>
      </dsp:txXfrm>
    </dsp:sp>
    <dsp:sp modelId="{793CC3BB-8157-4D55-AD1D-B39DDE554823}">
      <dsp:nvSpPr>
        <dsp:cNvPr id="0" name=""/>
        <dsp:cNvSpPr/>
      </dsp:nvSpPr>
      <dsp:spPr>
        <a:xfrm>
          <a:off x="205740" y="2710560"/>
          <a:ext cx="1234440" cy="34518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843586"/>
              <a:satOff val="-15477"/>
              <a:lumOff val="-3922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/>
            <a:t>Higiene</a:t>
          </a:r>
          <a:endParaRPr lang="es-UY" sz="1300" kern="1200" dirty="0"/>
        </a:p>
      </dsp:txBody>
      <dsp:txXfrm>
        <a:off x="216356" y="2721176"/>
        <a:ext cx="1213208" cy="323952"/>
      </dsp:txXfrm>
    </dsp:sp>
    <dsp:sp modelId="{B173BF7F-4761-4B0F-ABCF-A9BF3A726C56}">
      <dsp:nvSpPr>
        <dsp:cNvPr id="0" name=""/>
        <dsp:cNvSpPr/>
      </dsp:nvSpPr>
      <dsp:spPr>
        <a:xfrm>
          <a:off x="205740" y="3072652"/>
          <a:ext cx="1234440" cy="34518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812304"/>
              <a:satOff val="-18573"/>
              <a:lumOff val="-4706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/>
            <a:t>Ruido</a:t>
          </a:r>
          <a:endParaRPr lang="es-UY" sz="1300" kern="1200" dirty="0"/>
        </a:p>
      </dsp:txBody>
      <dsp:txXfrm>
        <a:off x="216356" y="3083268"/>
        <a:ext cx="1213208" cy="323952"/>
      </dsp:txXfrm>
    </dsp:sp>
    <dsp:sp modelId="{70BDFDDB-6FC2-4ADF-BC62-DECA39E76CEC}">
      <dsp:nvSpPr>
        <dsp:cNvPr id="0" name=""/>
        <dsp:cNvSpPr/>
      </dsp:nvSpPr>
      <dsp:spPr>
        <a:xfrm>
          <a:off x="1645920" y="900100"/>
          <a:ext cx="6377940" cy="2520280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3">
                <a:hueOff val="5812304"/>
                <a:satOff val="-18573"/>
                <a:lumOff val="-4706"/>
                <a:alphaOff val="0"/>
                <a:shade val="15000"/>
                <a:satMod val="180000"/>
              </a:schemeClr>
            </a:gs>
            <a:gs pos="50000">
              <a:schemeClr val="accent3">
                <a:hueOff val="5812304"/>
                <a:satOff val="-18573"/>
                <a:lumOff val="-4706"/>
                <a:alphaOff val="0"/>
                <a:shade val="45000"/>
                <a:satMod val="170000"/>
              </a:schemeClr>
            </a:gs>
            <a:gs pos="70000">
              <a:schemeClr val="accent3">
                <a:hueOff val="5812304"/>
                <a:satOff val="-18573"/>
                <a:lumOff val="-4706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5812304"/>
                <a:satOff val="-18573"/>
                <a:lumOff val="-4706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600378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3000" kern="1200" dirty="0" smtClean="0"/>
            <a:t>Sociales</a:t>
          </a:r>
          <a:endParaRPr lang="es-UY" sz="3000" kern="1200" dirty="0"/>
        </a:p>
      </dsp:txBody>
      <dsp:txXfrm>
        <a:off x="1723427" y="977607"/>
        <a:ext cx="6222926" cy="2365266"/>
      </dsp:txXfrm>
    </dsp:sp>
    <dsp:sp modelId="{40C75979-2D5C-4EAB-86B1-7ACC4DAAFB39}">
      <dsp:nvSpPr>
        <dsp:cNvPr id="0" name=""/>
        <dsp:cNvSpPr/>
      </dsp:nvSpPr>
      <dsp:spPr>
        <a:xfrm>
          <a:off x="1805368" y="1782198"/>
          <a:ext cx="1275588" cy="45640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781021"/>
              <a:satOff val="-21668"/>
              <a:lumOff val="-549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/>
            <a:t>Discriminación</a:t>
          </a:r>
          <a:endParaRPr lang="es-UY" sz="1300" kern="1200" dirty="0"/>
        </a:p>
      </dsp:txBody>
      <dsp:txXfrm>
        <a:off x="1819404" y="1796234"/>
        <a:ext cx="1247516" cy="428328"/>
      </dsp:txXfrm>
    </dsp:sp>
    <dsp:sp modelId="{E8FF41D2-91AD-42D6-8DF4-9FDE86CB0296}">
      <dsp:nvSpPr>
        <dsp:cNvPr id="0" name=""/>
        <dsp:cNvSpPr/>
      </dsp:nvSpPr>
      <dsp:spPr>
        <a:xfrm>
          <a:off x="1805368" y="2277476"/>
          <a:ext cx="1275588" cy="45640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749738"/>
              <a:satOff val="-24763"/>
              <a:lumOff val="-6275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/>
            <a:t>Conflictividad</a:t>
          </a:r>
          <a:endParaRPr lang="es-UY" sz="1300" kern="1200" dirty="0"/>
        </a:p>
      </dsp:txBody>
      <dsp:txXfrm>
        <a:off x="1819404" y="2291512"/>
        <a:ext cx="1247516" cy="428328"/>
      </dsp:txXfrm>
    </dsp:sp>
    <dsp:sp modelId="{3D049A37-C783-41BE-BAAB-3669F14F8ECC}">
      <dsp:nvSpPr>
        <dsp:cNvPr id="0" name=""/>
        <dsp:cNvSpPr/>
      </dsp:nvSpPr>
      <dsp:spPr>
        <a:xfrm>
          <a:off x="1805368" y="2772754"/>
          <a:ext cx="1275588" cy="45640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8718455"/>
              <a:satOff val="-27859"/>
              <a:lumOff val="-7059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/>
            <a:t>Compañerismo</a:t>
          </a:r>
          <a:endParaRPr lang="es-UY" sz="1300" kern="1200" dirty="0"/>
        </a:p>
      </dsp:txBody>
      <dsp:txXfrm>
        <a:off x="1819404" y="2786790"/>
        <a:ext cx="1247516" cy="428328"/>
      </dsp:txXfrm>
    </dsp:sp>
    <dsp:sp modelId="{8BA8164B-2227-4A34-9309-CE16F870AD18}">
      <dsp:nvSpPr>
        <dsp:cNvPr id="0" name=""/>
        <dsp:cNvSpPr/>
      </dsp:nvSpPr>
      <dsp:spPr>
        <a:xfrm>
          <a:off x="3250692" y="1800200"/>
          <a:ext cx="4567428" cy="1440160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3">
                <a:hueOff val="11624607"/>
                <a:satOff val="-37145"/>
                <a:lumOff val="-9412"/>
                <a:alphaOff val="0"/>
                <a:shade val="15000"/>
                <a:satMod val="180000"/>
              </a:schemeClr>
            </a:gs>
            <a:gs pos="50000">
              <a:schemeClr val="accent3">
                <a:hueOff val="11624607"/>
                <a:satOff val="-37145"/>
                <a:lumOff val="-9412"/>
                <a:alphaOff val="0"/>
                <a:shade val="45000"/>
                <a:satMod val="170000"/>
              </a:schemeClr>
            </a:gs>
            <a:gs pos="70000">
              <a:schemeClr val="accent3">
                <a:hueOff val="11624607"/>
                <a:satOff val="-37145"/>
                <a:lumOff val="-94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11624607"/>
                <a:satOff val="-37145"/>
                <a:lumOff val="-94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81289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3000" kern="1200" dirty="0" smtClean="0"/>
            <a:t>Psicológicos</a:t>
          </a:r>
          <a:endParaRPr lang="es-UY" sz="3000" kern="1200" dirty="0"/>
        </a:p>
      </dsp:txBody>
      <dsp:txXfrm>
        <a:off x="3294982" y="1844490"/>
        <a:ext cx="4478848" cy="1351580"/>
      </dsp:txXfrm>
    </dsp:sp>
    <dsp:sp modelId="{D05E9830-9700-4E05-B021-92BF97521722}">
      <dsp:nvSpPr>
        <dsp:cNvPr id="0" name=""/>
        <dsp:cNvSpPr/>
      </dsp:nvSpPr>
      <dsp:spPr>
        <a:xfrm>
          <a:off x="3364877" y="2448272"/>
          <a:ext cx="1417396" cy="64807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687173"/>
              <a:satOff val="-30954"/>
              <a:lumOff val="-7843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/>
            <a:t>Stress</a:t>
          </a:r>
          <a:endParaRPr lang="es-UY" sz="1300" kern="1200" dirty="0"/>
        </a:p>
      </dsp:txBody>
      <dsp:txXfrm>
        <a:off x="3384807" y="2468202"/>
        <a:ext cx="1377536" cy="608212"/>
      </dsp:txXfrm>
    </dsp:sp>
    <dsp:sp modelId="{03C7C36E-C620-48ED-99DE-FF562B9142A0}">
      <dsp:nvSpPr>
        <dsp:cNvPr id="0" name=""/>
        <dsp:cNvSpPr/>
      </dsp:nvSpPr>
      <dsp:spPr>
        <a:xfrm>
          <a:off x="4822598" y="2448272"/>
          <a:ext cx="1417396" cy="64807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0655891"/>
              <a:satOff val="-34050"/>
              <a:lumOff val="-8628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/>
            <a:t>Emociones</a:t>
          </a:r>
          <a:endParaRPr lang="es-UY" sz="1300" kern="1200" dirty="0"/>
        </a:p>
      </dsp:txBody>
      <dsp:txXfrm>
        <a:off x="4842528" y="2468202"/>
        <a:ext cx="1377536" cy="608212"/>
      </dsp:txXfrm>
    </dsp:sp>
    <dsp:sp modelId="{966A9C1F-1F86-4156-B26E-53C8535B7E16}">
      <dsp:nvSpPr>
        <dsp:cNvPr id="0" name=""/>
        <dsp:cNvSpPr/>
      </dsp:nvSpPr>
      <dsp:spPr>
        <a:xfrm>
          <a:off x="6280319" y="2448272"/>
          <a:ext cx="1417396" cy="64807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624607"/>
              <a:satOff val="-37145"/>
              <a:lumOff val="-9412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kern="1200" dirty="0" smtClean="0"/>
            <a:t>Salud</a:t>
          </a:r>
          <a:endParaRPr lang="es-UY" sz="1300" kern="1200" dirty="0"/>
        </a:p>
      </dsp:txBody>
      <dsp:txXfrm>
        <a:off x="6300249" y="2468202"/>
        <a:ext cx="1377536" cy="6082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35EFA-9249-4985-8EF5-2BE0F1DD9F2C}">
      <dsp:nvSpPr>
        <dsp:cNvPr id="0" name=""/>
        <dsp:cNvSpPr/>
      </dsp:nvSpPr>
      <dsp:spPr>
        <a:xfrm>
          <a:off x="5357" y="95646"/>
          <a:ext cx="1601390" cy="960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/>
            <a:t>Determinado</a:t>
          </a:r>
          <a:endParaRPr lang="es-UY" sz="1700" kern="1200" dirty="0"/>
        </a:p>
      </dsp:txBody>
      <dsp:txXfrm>
        <a:off x="33499" y="123788"/>
        <a:ext cx="1545106" cy="904550"/>
      </dsp:txXfrm>
    </dsp:sp>
    <dsp:sp modelId="{9DE21A11-7E31-41A5-A4ED-AAFE2E4FDDD8}">
      <dsp:nvSpPr>
        <dsp:cNvPr id="0" name=""/>
        <dsp:cNvSpPr/>
      </dsp:nvSpPr>
      <dsp:spPr>
        <a:xfrm>
          <a:off x="1766887" y="377491"/>
          <a:ext cx="339494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1400" kern="1200"/>
        </a:p>
      </dsp:txBody>
      <dsp:txXfrm>
        <a:off x="1766887" y="456920"/>
        <a:ext cx="237646" cy="238286"/>
      </dsp:txXfrm>
    </dsp:sp>
    <dsp:sp modelId="{89AAE271-A5B4-4970-B234-0601D6A9C786}">
      <dsp:nvSpPr>
        <dsp:cNvPr id="0" name=""/>
        <dsp:cNvSpPr/>
      </dsp:nvSpPr>
      <dsp:spPr>
        <a:xfrm>
          <a:off x="2247304" y="95646"/>
          <a:ext cx="1601390" cy="960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/>
            <a:t>Proporcionado</a:t>
          </a:r>
          <a:endParaRPr lang="es-UY" sz="1700" kern="1200" dirty="0"/>
        </a:p>
      </dsp:txBody>
      <dsp:txXfrm>
        <a:off x="2275446" y="123788"/>
        <a:ext cx="1545106" cy="904550"/>
      </dsp:txXfrm>
    </dsp:sp>
    <dsp:sp modelId="{92BA91C2-824A-4016-81BF-48F245114BC2}">
      <dsp:nvSpPr>
        <dsp:cNvPr id="0" name=""/>
        <dsp:cNvSpPr/>
      </dsp:nvSpPr>
      <dsp:spPr>
        <a:xfrm>
          <a:off x="4008834" y="377491"/>
          <a:ext cx="339494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1400" kern="1200"/>
        </a:p>
      </dsp:txBody>
      <dsp:txXfrm>
        <a:off x="4008834" y="456920"/>
        <a:ext cx="237646" cy="238286"/>
      </dsp:txXfrm>
    </dsp:sp>
    <dsp:sp modelId="{D0DCAFC5-C0E3-4E01-A77B-650C4A839DB5}">
      <dsp:nvSpPr>
        <dsp:cNvPr id="0" name=""/>
        <dsp:cNvSpPr/>
      </dsp:nvSpPr>
      <dsp:spPr>
        <a:xfrm>
          <a:off x="4489251" y="95646"/>
          <a:ext cx="1601390" cy="960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/>
            <a:t>Mantenido</a:t>
          </a:r>
          <a:endParaRPr lang="es-UY" sz="1700" kern="1200" dirty="0"/>
        </a:p>
      </dsp:txBody>
      <dsp:txXfrm>
        <a:off x="4517393" y="123788"/>
        <a:ext cx="1545106" cy="9045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11FBF-D08B-4EB0-BAAE-45FCAF27EBC2}">
      <dsp:nvSpPr>
        <dsp:cNvPr id="0" name=""/>
        <dsp:cNvSpPr/>
      </dsp:nvSpPr>
      <dsp:spPr>
        <a:xfrm>
          <a:off x="5028" y="436904"/>
          <a:ext cx="2429094" cy="41716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F00B3-DD27-4E96-B6E7-C4D4BD4D4B5E}">
      <dsp:nvSpPr>
        <dsp:cNvPr id="0" name=""/>
        <dsp:cNvSpPr/>
      </dsp:nvSpPr>
      <dsp:spPr>
        <a:xfrm>
          <a:off x="126482" y="662730"/>
          <a:ext cx="2186185" cy="1857543"/>
        </a:xfrm>
        <a:prstGeom prst="rect">
          <a:avLst/>
        </a:prstGeom>
        <a:blipFill>
          <a:blip xmlns:r="http://schemas.openxmlformats.org/officeDocument/2006/relationships" r:embed="rId1">
            <a:extLst/>
          </a:blip>
          <a:srcRect/>
          <a:stretch>
            <a:fillRect l="-63000" r="-63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361C6-FBC7-4CAA-9999-3CCE6B7BBE0E}">
      <dsp:nvSpPr>
        <dsp:cNvPr id="0" name=""/>
        <dsp:cNvSpPr/>
      </dsp:nvSpPr>
      <dsp:spPr>
        <a:xfrm>
          <a:off x="126482" y="3224195"/>
          <a:ext cx="2186185" cy="12403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>
              <a:solidFill>
                <a:schemeClr val="tx1"/>
              </a:solidFill>
            </a:rPr>
            <a:t>Personas con cosas</a:t>
          </a:r>
          <a:endParaRPr lang="es-UY" sz="1400" kern="1200" dirty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>
              <a:solidFill>
                <a:schemeClr val="tx1"/>
              </a:solidFill>
            </a:rPr>
            <a:t>Personas con pares</a:t>
          </a:r>
          <a:endParaRPr lang="es-UY" sz="1400" kern="1200" dirty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>
              <a:solidFill>
                <a:schemeClr val="tx1"/>
              </a:solidFill>
            </a:rPr>
            <a:t>Personas con supervisores</a:t>
          </a:r>
          <a:endParaRPr lang="es-UY" sz="1400" kern="1200" dirty="0">
            <a:solidFill>
              <a:schemeClr val="tx1"/>
            </a:solidFill>
          </a:endParaRPr>
        </a:p>
      </dsp:txBody>
      <dsp:txXfrm>
        <a:off x="126482" y="3224195"/>
        <a:ext cx="2186185" cy="1240300"/>
      </dsp:txXfrm>
    </dsp:sp>
    <dsp:sp modelId="{C0F95BD3-0560-4E51-8D2C-1C82FD4412CE}">
      <dsp:nvSpPr>
        <dsp:cNvPr id="0" name=""/>
        <dsp:cNvSpPr/>
      </dsp:nvSpPr>
      <dsp:spPr>
        <a:xfrm>
          <a:off x="126482" y="2922785"/>
          <a:ext cx="2186185" cy="285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600" kern="1200" dirty="0" smtClean="0"/>
            <a:t>Encuestas de clima</a:t>
          </a:r>
          <a:endParaRPr lang="es-UY" sz="1600" kern="1200" dirty="0"/>
        </a:p>
      </dsp:txBody>
      <dsp:txXfrm>
        <a:off x="126482" y="2922785"/>
        <a:ext cx="2186185" cy="285798"/>
      </dsp:txXfrm>
    </dsp:sp>
    <dsp:sp modelId="{EF0C8C6E-53E5-481F-AA24-4DD9A813148F}">
      <dsp:nvSpPr>
        <dsp:cNvPr id="0" name=""/>
        <dsp:cNvSpPr/>
      </dsp:nvSpPr>
      <dsp:spPr>
        <a:xfrm>
          <a:off x="2900252" y="436904"/>
          <a:ext cx="2429094" cy="41716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16EA55-AA74-494C-B3AD-4CBFE964559F}">
      <dsp:nvSpPr>
        <dsp:cNvPr id="0" name=""/>
        <dsp:cNvSpPr/>
      </dsp:nvSpPr>
      <dsp:spPr>
        <a:xfrm>
          <a:off x="3021707" y="662730"/>
          <a:ext cx="2186185" cy="1857543"/>
        </a:xfrm>
        <a:prstGeom prst="rect">
          <a:avLst/>
        </a:prstGeom>
        <a:blipFill>
          <a:blip xmlns:r="http://schemas.openxmlformats.org/officeDocument/2006/relationships" r:embed="rId2">
            <a:extLst/>
          </a:blip>
          <a:srcRect/>
          <a:stretch>
            <a:fillRect t="-33000" b="-33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6E18C6-A6A3-4087-ACBE-C5DF24573A1E}">
      <dsp:nvSpPr>
        <dsp:cNvPr id="0" name=""/>
        <dsp:cNvSpPr/>
      </dsp:nvSpPr>
      <dsp:spPr>
        <a:xfrm>
          <a:off x="3021707" y="3224195"/>
          <a:ext cx="2186185" cy="1240300"/>
        </a:xfrm>
        <a:prstGeom prst="rect">
          <a:avLst/>
        </a:prstGeom>
        <a:solidFill>
          <a:schemeClr val="accent3">
            <a:hueOff val="5812304"/>
            <a:satOff val="-18573"/>
            <a:lumOff val="-4706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>
              <a:solidFill>
                <a:schemeClr val="tx1"/>
              </a:solidFill>
            </a:rPr>
            <a:t>Seguridad y salud</a:t>
          </a:r>
          <a:endParaRPr lang="es-UY" sz="1400" kern="1200" dirty="0">
            <a:solidFill>
              <a:schemeClr val="tx1"/>
            </a:solidFill>
          </a:endParaRPr>
        </a:p>
      </dsp:txBody>
      <dsp:txXfrm>
        <a:off x="3021707" y="3224195"/>
        <a:ext cx="2186185" cy="1240300"/>
      </dsp:txXfrm>
    </dsp:sp>
    <dsp:sp modelId="{8F2B63AE-FDDA-45C2-A03F-0610F2CD8BB1}">
      <dsp:nvSpPr>
        <dsp:cNvPr id="0" name=""/>
        <dsp:cNvSpPr/>
      </dsp:nvSpPr>
      <dsp:spPr>
        <a:xfrm>
          <a:off x="3021707" y="2922785"/>
          <a:ext cx="2186185" cy="285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600" kern="1200" dirty="0" smtClean="0"/>
            <a:t>Técnicos </a:t>
          </a:r>
          <a:r>
            <a:rPr lang="es-UY" sz="1600" kern="1200" dirty="0" err="1" smtClean="0"/>
            <a:t>prevensionistas</a:t>
          </a:r>
          <a:endParaRPr lang="es-UY" sz="1600" kern="1200" dirty="0"/>
        </a:p>
      </dsp:txBody>
      <dsp:txXfrm>
        <a:off x="3021707" y="2922785"/>
        <a:ext cx="2186185" cy="285798"/>
      </dsp:txXfrm>
    </dsp:sp>
    <dsp:sp modelId="{A36FAA3B-FF11-4975-8AD8-5A2095C147EC}">
      <dsp:nvSpPr>
        <dsp:cNvPr id="0" name=""/>
        <dsp:cNvSpPr/>
      </dsp:nvSpPr>
      <dsp:spPr>
        <a:xfrm>
          <a:off x="5795477" y="436904"/>
          <a:ext cx="2429094" cy="41716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C63EA-4AE5-4C6F-8E51-10CEB2E0272E}">
      <dsp:nvSpPr>
        <dsp:cNvPr id="0" name=""/>
        <dsp:cNvSpPr/>
      </dsp:nvSpPr>
      <dsp:spPr>
        <a:xfrm>
          <a:off x="5916931" y="662730"/>
          <a:ext cx="2186185" cy="1857543"/>
        </a:xfrm>
        <a:prstGeom prst="rect">
          <a:avLst/>
        </a:prstGeom>
        <a:blipFill>
          <a:blip xmlns:r="http://schemas.openxmlformats.org/officeDocument/2006/relationships" r:embed="rId3">
            <a:extLst/>
          </a:blip>
          <a:srcRect/>
          <a:stretch>
            <a:fillRect t="-13000" b="-13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F0C0A-39F9-4D3D-87C2-BC7611B2A710}">
      <dsp:nvSpPr>
        <dsp:cNvPr id="0" name=""/>
        <dsp:cNvSpPr/>
      </dsp:nvSpPr>
      <dsp:spPr>
        <a:xfrm>
          <a:off x="5916931" y="3224195"/>
          <a:ext cx="2186185" cy="1240300"/>
        </a:xfrm>
        <a:prstGeom prst="rect">
          <a:avLst/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Psicólogos organizacionales</a:t>
          </a:r>
          <a:endParaRPr lang="es-UY" sz="1400" kern="1200" dirty="0"/>
        </a:p>
      </dsp:txBody>
      <dsp:txXfrm>
        <a:off x="5916931" y="3224195"/>
        <a:ext cx="2186185" cy="1240300"/>
      </dsp:txXfrm>
    </dsp:sp>
    <dsp:sp modelId="{E551CDD5-90C3-4BB3-B54A-9987910F11AE}">
      <dsp:nvSpPr>
        <dsp:cNvPr id="0" name=""/>
        <dsp:cNvSpPr/>
      </dsp:nvSpPr>
      <dsp:spPr>
        <a:xfrm>
          <a:off x="5916931" y="2922785"/>
          <a:ext cx="2186185" cy="285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600" kern="1200" dirty="0" smtClean="0"/>
            <a:t>Profesionales</a:t>
          </a:r>
          <a:endParaRPr lang="es-UY" sz="1600" kern="1200" dirty="0"/>
        </a:p>
      </dsp:txBody>
      <dsp:txXfrm>
        <a:off x="5916931" y="2922785"/>
        <a:ext cx="2186185" cy="2857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4D2A0-A2D0-4B97-92B3-8939DABB020F}">
      <dsp:nvSpPr>
        <dsp:cNvPr id="0" name=""/>
        <dsp:cNvSpPr/>
      </dsp:nvSpPr>
      <dsp:spPr>
        <a:xfrm>
          <a:off x="2835677" y="458820"/>
          <a:ext cx="1718712" cy="114638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100" kern="1200" dirty="0" smtClean="0"/>
            <a:t>calibrados</a:t>
          </a:r>
          <a:endParaRPr lang="es-UY" sz="2100" kern="1200" dirty="0"/>
        </a:p>
      </dsp:txBody>
      <dsp:txXfrm>
        <a:off x="3110671" y="458820"/>
        <a:ext cx="1443718" cy="1146381"/>
      </dsp:txXfrm>
    </dsp:sp>
    <dsp:sp modelId="{C7560F28-B50C-4241-B4B2-389BD8FB8027}">
      <dsp:nvSpPr>
        <dsp:cNvPr id="0" name=""/>
        <dsp:cNvSpPr/>
      </dsp:nvSpPr>
      <dsp:spPr>
        <a:xfrm>
          <a:off x="2835677" y="1605201"/>
          <a:ext cx="1718712" cy="1146381"/>
        </a:xfrm>
        <a:prstGeom prst="rect">
          <a:avLst/>
        </a:prstGeom>
        <a:solidFill>
          <a:schemeClr val="accent3">
            <a:tint val="40000"/>
            <a:alpha val="90000"/>
            <a:hueOff val="12771134"/>
            <a:satOff val="-53098"/>
            <a:lumOff val="-448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2771134"/>
              <a:satOff val="-53098"/>
              <a:lumOff val="-4485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100" kern="1200" dirty="0" smtClean="0"/>
            <a:t>verificados</a:t>
          </a:r>
          <a:endParaRPr lang="es-UY" sz="2100" kern="1200" dirty="0"/>
        </a:p>
      </dsp:txBody>
      <dsp:txXfrm>
        <a:off x="3110671" y="1605201"/>
        <a:ext cx="1443718" cy="1146381"/>
      </dsp:txXfrm>
    </dsp:sp>
    <dsp:sp modelId="{7A1721C6-18E7-4B80-9C3F-2E5EBC0CF4BA}">
      <dsp:nvSpPr>
        <dsp:cNvPr id="0" name=""/>
        <dsp:cNvSpPr/>
      </dsp:nvSpPr>
      <dsp:spPr>
        <a:xfrm>
          <a:off x="1260059" y="4"/>
          <a:ext cx="1527488" cy="158949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Instrumentos de medición (incluye </a:t>
          </a:r>
          <a:r>
            <a:rPr lang="es-UY" sz="1400" kern="1200" dirty="0" err="1" smtClean="0"/>
            <a:t>sw</a:t>
          </a:r>
          <a:r>
            <a:rPr lang="es-UY" sz="1400" kern="1200" dirty="0" smtClean="0"/>
            <a:t>)</a:t>
          </a:r>
          <a:endParaRPr lang="es-UY" sz="1400" kern="1200" dirty="0"/>
        </a:p>
      </dsp:txBody>
      <dsp:txXfrm>
        <a:off x="1483754" y="232781"/>
        <a:ext cx="1080098" cy="11239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C6F9D-D991-430D-B15D-2DCDDAE7D48A}">
      <dsp:nvSpPr>
        <dsp:cNvPr id="0" name=""/>
        <dsp:cNvSpPr/>
      </dsp:nvSpPr>
      <dsp:spPr>
        <a:xfrm>
          <a:off x="0" y="88385"/>
          <a:ext cx="7992888" cy="6715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800" kern="1200" dirty="0" smtClean="0"/>
            <a:t>Calibración - externo</a:t>
          </a:r>
          <a:endParaRPr lang="es-UY" sz="2800" kern="1200" dirty="0"/>
        </a:p>
      </dsp:txBody>
      <dsp:txXfrm>
        <a:off x="32784" y="121169"/>
        <a:ext cx="7927320" cy="606012"/>
      </dsp:txXfrm>
    </dsp:sp>
    <dsp:sp modelId="{153B7524-B353-4F54-8266-32CD7F5F473E}">
      <dsp:nvSpPr>
        <dsp:cNvPr id="0" name=""/>
        <dsp:cNvSpPr/>
      </dsp:nvSpPr>
      <dsp:spPr>
        <a:xfrm>
          <a:off x="0" y="759965"/>
          <a:ext cx="7992888" cy="1014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77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UY" sz="2200" kern="1200" dirty="0" smtClean="0"/>
            <a:t>comparación de los valores obtenidos por un instrumento de medición con la medida correspondiente de un patrón de referencia. </a:t>
          </a:r>
          <a:endParaRPr lang="es-UY" sz="2200" kern="1200" dirty="0"/>
        </a:p>
      </dsp:txBody>
      <dsp:txXfrm>
        <a:off x="0" y="759965"/>
        <a:ext cx="7992888" cy="1014300"/>
      </dsp:txXfrm>
    </dsp:sp>
    <dsp:sp modelId="{3ED68434-5B3D-433A-AFB5-750A630516AF}">
      <dsp:nvSpPr>
        <dsp:cNvPr id="0" name=""/>
        <dsp:cNvSpPr/>
      </dsp:nvSpPr>
      <dsp:spPr>
        <a:xfrm>
          <a:off x="0" y="1774266"/>
          <a:ext cx="7992888" cy="671580"/>
        </a:xfrm>
        <a:prstGeom prst="roundRect">
          <a:avLst/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800" kern="1200" dirty="0" smtClean="0"/>
            <a:t>Verificación – interno/externo</a:t>
          </a:r>
          <a:endParaRPr lang="es-UY" sz="2800" kern="1200" dirty="0"/>
        </a:p>
      </dsp:txBody>
      <dsp:txXfrm>
        <a:off x="32784" y="1807050"/>
        <a:ext cx="7927320" cy="606012"/>
      </dsp:txXfrm>
    </dsp:sp>
    <dsp:sp modelId="{78A48F8B-D3F1-4D8C-BEDF-DF910F1727B1}">
      <dsp:nvSpPr>
        <dsp:cNvPr id="0" name=""/>
        <dsp:cNvSpPr/>
      </dsp:nvSpPr>
      <dsp:spPr>
        <a:xfrm>
          <a:off x="0" y="2445846"/>
          <a:ext cx="7992888" cy="243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77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UY" sz="2200" kern="1200" dirty="0" smtClean="0"/>
            <a:t>comprobación de aptitud de un instrumento de medición. Suele ser realizado dentro de la propia organización:</a:t>
          </a:r>
          <a:endParaRPr lang="es-UY" sz="2200" kern="1200" dirty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UY" sz="2200" b="0" i="1" kern="1200" dirty="0" smtClean="0"/>
            <a:t>comparando contra las mediciones hechas con otro instrumento calibrado (que sirve como patrón de referencia) o</a:t>
          </a:r>
          <a:endParaRPr lang="es-UY" sz="2200" b="0" i="1" kern="1200" dirty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UY" sz="2200" b="0" i="1" kern="1200" dirty="0" smtClean="0"/>
            <a:t>contra mediciones hechas por un método alternativo.</a:t>
          </a:r>
          <a:endParaRPr lang="es-UY" sz="2200" b="0" i="1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UY" sz="2200" kern="1200" dirty="0"/>
        </a:p>
      </dsp:txBody>
      <dsp:txXfrm>
        <a:off x="0" y="2445846"/>
        <a:ext cx="7992888" cy="2434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7427EE0-8D3A-4F45-9259-D0EF778BE4C5}" type="datetimeFigureOut">
              <a:rPr lang="es-ES"/>
              <a:pPr>
                <a:defRPr/>
              </a:pPr>
              <a:t>21/03/2021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DCAA164-926C-448F-8677-3CFCE9F2060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6326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ECB5FC1-E0AB-4D70-8207-53EFF80FCE24}" type="datetimeFigureOut">
              <a:rPr lang="es-ES"/>
              <a:pPr>
                <a:defRPr/>
              </a:pPr>
              <a:t>21/03/2021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CD4BF8A-4298-41DD-8169-A61BEEF24F4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571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348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02C37E-1647-4457-8A39-884B3BDB47DA}" type="slidenum">
              <a:rPr lang="es-ES" smtClean="0"/>
              <a:pPr eaLnBrk="1" hangingPunct="1"/>
              <a:t>1</a:t>
            </a:fld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56EF2D-1DA3-4501-BA4E-71FE093D3661}" type="slidenum">
              <a:rPr lang="es-ES" smtClean="0"/>
              <a:pPr eaLnBrk="1" hangingPunct="1"/>
              <a:t>2</a:t>
            </a:fld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carát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iángulo rectángulo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15 Grupo"/>
          <p:cNvGrpSpPr>
            <a:grpSpLocks/>
          </p:cNvGrpSpPr>
          <p:nvPr userDrawn="1"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5 Forma libre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17 Forma libre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9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1000125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955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2071678"/>
            <a:ext cx="7772400" cy="1510684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86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91063" y="1500188"/>
            <a:ext cx="4038600" cy="2185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91063" y="3838575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587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799022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364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687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00063" y="1500188"/>
            <a:ext cx="4038600" cy="2185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00063" y="3838575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9078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1561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00063" y="1500188"/>
            <a:ext cx="8229600" cy="4525962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28731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Cheurón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49040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8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6092825"/>
            <a:ext cx="6127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0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71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6092825"/>
            <a:ext cx="5445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76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Universidad de la República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65850"/>
            <a:ext cx="5445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4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Cheurón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6237288"/>
            <a:ext cx="5857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6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878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7" name="11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033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500063" y="15001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51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10.png"/><Relationship Id="rId4" Type="http://schemas.openxmlformats.org/officeDocument/2006/relationships/image" Target="../media/image23.jpeg"/><Relationship Id="rId9" Type="http://schemas.microsoft.com/office/2007/relationships/diagramDrawing" Target="../diagrams/drawing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0.png"/><Relationship Id="rId4" Type="http://schemas.openxmlformats.org/officeDocument/2006/relationships/image" Target="../media/image11.gif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Data" Target="../diagrams/data8.xml"/><Relationship Id="rId11" Type="http://schemas.openxmlformats.org/officeDocument/2006/relationships/image" Target="../media/image10.png"/><Relationship Id="rId5" Type="http://schemas.openxmlformats.org/officeDocument/2006/relationships/image" Target="../media/image22.gif"/><Relationship Id="rId10" Type="http://schemas.microsoft.com/office/2007/relationships/diagramDrawing" Target="../diagrams/drawing8.xml"/><Relationship Id="rId4" Type="http://schemas.openxmlformats.org/officeDocument/2006/relationships/image" Target="../media/image21.gif"/><Relationship Id="rId9" Type="http://schemas.openxmlformats.org/officeDocument/2006/relationships/diagramColors" Target="../diagrams/colors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4 Subtítulo"/>
          <p:cNvSpPr>
            <a:spLocks noGrp="1"/>
          </p:cNvSpPr>
          <p:nvPr>
            <p:ph type="subTitle" idx="1"/>
          </p:nvPr>
        </p:nvSpPr>
        <p:spPr>
          <a:xfrm>
            <a:off x="685800" y="4460875"/>
            <a:ext cx="7772400" cy="1200150"/>
          </a:xfrm>
        </p:spPr>
        <p:txBody>
          <a:bodyPr/>
          <a:lstStyle/>
          <a:p>
            <a:pPr marR="0"/>
            <a:r>
              <a:rPr lang="es-ES" sz="2400" dirty="0" smtClean="0">
                <a:solidFill>
                  <a:srgbClr val="2B4A76"/>
                </a:solidFill>
              </a:rPr>
              <a:t>GESTIÓN DE CALIDAD</a:t>
            </a:r>
            <a:endParaRPr lang="es-ES" dirty="0" smtClean="0">
              <a:solidFill>
                <a:srgbClr val="2B4A76"/>
              </a:solidFill>
            </a:endParaRPr>
          </a:p>
        </p:txBody>
      </p:sp>
      <p:sp>
        <p:nvSpPr>
          <p:cNvPr id="9219" name="7 CuadroTexto"/>
          <p:cNvSpPr txBox="1">
            <a:spLocks noChangeArrowheads="1"/>
          </p:cNvSpPr>
          <p:nvPr/>
        </p:nvSpPr>
        <p:spPr bwMode="auto">
          <a:xfrm>
            <a:off x="6429375" y="6521450"/>
            <a:ext cx="2714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600" b="1">
                <a:latin typeface="Constantia" pitchFamily="18" charset="0"/>
              </a:rPr>
              <a:t>Docente:</a:t>
            </a:r>
            <a:r>
              <a:rPr lang="es-ES" sz="1600" b="1" i="1">
                <a:latin typeface="Constantia" pitchFamily="18" charset="0"/>
              </a:rPr>
              <a:t>  </a:t>
            </a:r>
            <a:r>
              <a:rPr lang="es-ES" sz="1600" i="1">
                <a:latin typeface="Constantia" pitchFamily="18" charset="0"/>
              </a:rPr>
              <a:t>Gerardo Gazzano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1692275" y="1700213"/>
            <a:ext cx="6696075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4400" b="1">
                <a:solidFill>
                  <a:srgbClr val="003399"/>
                </a:solidFill>
                <a:latin typeface="Constantia" pitchFamily="18" charset="0"/>
              </a:rPr>
              <a:t>Las Normas ISO 9001:2015 – Requisitos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sz="3600" b="1">
                <a:solidFill>
                  <a:srgbClr val="003399"/>
                </a:solidFill>
                <a:latin typeface="Constantia" pitchFamily="18" charset="0"/>
              </a:rPr>
              <a:t>Cap. 7 Apoyo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395288" y="5734050"/>
            <a:ext cx="6624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latin typeface="Constantia" pitchFamily="18" charset="0"/>
              </a:rPr>
              <a:t>FACULTAD DE INGENIERÍA – I.I.M.P.I.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"/>
    </mc:Choice>
    <mc:Fallback xmlns="">
      <p:transition spd="slow" advTm="2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67544" y="116632"/>
            <a:ext cx="8229600" cy="406946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x-none" sz="2800" dirty="0" smtClean="0">
                <a:effectLst/>
              </a:rPr>
              <a:t>7.1.5 </a:t>
            </a:r>
            <a:r>
              <a:rPr lang="es-UY" sz="2800" dirty="0" smtClean="0">
                <a:effectLst/>
              </a:rPr>
              <a:t>Recursos de seguimiento y medición</a:t>
            </a:r>
          </a:p>
        </p:txBody>
      </p:sp>
      <p:pic>
        <p:nvPicPr>
          <p:cNvPr id="17414" name="Picture 5" descr="sofwa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807075"/>
            <a:ext cx="1365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64513845"/>
              </p:ext>
            </p:extLst>
          </p:nvPr>
        </p:nvGraphicFramePr>
        <p:xfrm>
          <a:off x="755576" y="764704"/>
          <a:ext cx="799288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4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63"/>
    </mc:Choice>
    <mc:Fallback xmlns="">
      <p:transition spd="slow" advTm="86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8229600" cy="550962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x-none" sz="3200" dirty="0" smtClean="0">
                <a:effectLst/>
              </a:rPr>
              <a:t>7.1.6 </a:t>
            </a:r>
            <a:r>
              <a:rPr lang="es-UY" sz="3200" dirty="0" smtClean="0">
                <a:effectLst/>
              </a:rPr>
              <a:t>Conocimientos </a:t>
            </a:r>
            <a:r>
              <a:rPr lang="x-none" sz="3200" dirty="0" smtClean="0">
                <a:effectLst/>
              </a:rPr>
              <a:t>de la organización</a:t>
            </a:r>
            <a:endParaRPr lang="es-UY" sz="3200" dirty="0" smtClean="0">
              <a:effectLst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755576" y="908720"/>
            <a:ext cx="7920880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Son</a:t>
            </a:r>
            <a:r>
              <a:rPr lang="es-UY" sz="2000" dirty="0" smtClean="0"/>
              <a:t> conocimientos específicos que la organización adquiere con la </a:t>
            </a:r>
            <a:r>
              <a:rPr lang="es-UY" sz="2000" u="sng" dirty="0" smtClean="0"/>
              <a:t>experiencia</a:t>
            </a:r>
            <a:r>
              <a:rPr lang="es-UY" sz="2000" dirty="0" smtClean="0"/>
              <a:t> y utiliza y comparte para lograr los objetivos.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662665155"/>
              </p:ext>
            </p:extLst>
          </p:nvPr>
        </p:nvGraphicFramePr>
        <p:xfrm>
          <a:off x="1403648" y="1916832"/>
          <a:ext cx="70567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98"/>
    </mc:Choice>
    <mc:Fallback xmlns="">
      <p:transition spd="slow" advTm="4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 bwMode="auto">
          <a:xfrm>
            <a:off x="349188" y="188640"/>
            <a:ext cx="8229600" cy="864096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UY" dirty="0" smtClean="0">
                <a:effectLst/>
              </a:rPr>
              <a:t>Gestionando el conocimiento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349188" y="949995"/>
            <a:ext cx="8229600" cy="4525962"/>
          </a:xfrm>
        </p:spPr>
        <p:txBody>
          <a:bodyPr/>
          <a:lstStyle/>
          <a:p>
            <a:r>
              <a:rPr lang="es-UY" sz="1800" dirty="0" smtClean="0"/>
              <a:t>Deben </a:t>
            </a:r>
            <a:r>
              <a:rPr lang="es-UY" sz="1800" b="1" u="sng" dirty="0" smtClean="0"/>
              <a:t>mantenerse</a:t>
            </a:r>
            <a:r>
              <a:rPr lang="es-UY" sz="1800" dirty="0" smtClean="0"/>
              <a:t> y ponerse a disposición en la medida en que sea necesaria.</a:t>
            </a:r>
            <a:endParaRPr lang="es-419" sz="1800" dirty="0" smtClean="0"/>
          </a:p>
          <a:p>
            <a:endParaRPr lang="es-419" sz="1800" dirty="0"/>
          </a:p>
          <a:p>
            <a:endParaRPr lang="es-419" sz="1800" dirty="0" smtClean="0"/>
          </a:p>
          <a:p>
            <a:endParaRPr lang="es-419" sz="1800" dirty="0"/>
          </a:p>
          <a:p>
            <a:pPr marL="109537" indent="0">
              <a:buNone/>
            </a:pPr>
            <a:endParaRPr lang="es-UY" sz="1800" dirty="0" smtClean="0"/>
          </a:p>
          <a:p>
            <a:r>
              <a:rPr lang="es-UY" sz="1800" dirty="0" smtClean="0"/>
              <a:t>En caso de necesitar conocimientos adicionales, debe determinar </a:t>
            </a:r>
            <a:r>
              <a:rPr lang="es-UY" sz="1800" b="1" dirty="0" smtClean="0"/>
              <a:t>cómo incorporarlos </a:t>
            </a:r>
            <a:r>
              <a:rPr lang="es-UY" sz="1800" dirty="0" smtClean="0"/>
              <a:t>a la organización.</a:t>
            </a:r>
            <a:br>
              <a:rPr lang="es-UY" sz="1800" dirty="0" smtClean="0"/>
            </a:br>
            <a:endParaRPr lang="es-UY" sz="1800" dirty="0" smtClean="0"/>
          </a:p>
          <a:p>
            <a:pPr>
              <a:lnSpc>
                <a:spcPct val="80000"/>
              </a:lnSpc>
            </a:pPr>
            <a:endParaRPr lang="es-UY" sz="1800" dirty="0" smtClean="0"/>
          </a:p>
        </p:txBody>
      </p:sp>
      <p:sp>
        <p:nvSpPr>
          <p:cNvPr id="2" name="1 Rectángulo redondeado"/>
          <p:cNvSpPr/>
          <p:nvPr/>
        </p:nvSpPr>
        <p:spPr>
          <a:xfrm>
            <a:off x="827584" y="1556792"/>
            <a:ext cx="7272808" cy="11521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UY" sz="2000" dirty="0" smtClean="0"/>
              <a:t>El requisito consiste en analizar los </a:t>
            </a:r>
            <a:r>
              <a:rPr lang="es-UY" sz="2000" b="1" dirty="0" smtClean="0"/>
              <a:t>conocimientos actuales </a:t>
            </a:r>
            <a:r>
              <a:rPr lang="es-UY" sz="2000" dirty="0" smtClean="0"/>
              <a:t>y en determinar los </a:t>
            </a:r>
            <a:r>
              <a:rPr lang="es-UY" sz="2000" b="1" dirty="0" smtClean="0"/>
              <a:t>conocimientos adicionales </a:t>
            </a:r>
            <a:r>
              <a:rPr lang="es-UY" sz="2000" dirty="0" smtClean="0"/>
              <a:t>que se consideren </a:t>
            </a:r>
            <a:r>
              <a:rPr lang="es-UY" sz="2000" u="sng" dirty="0" smtClean="0"/>
              <a:t>necesarios</a:t>
            </a:r>
            <a:r>
              <a:rPr lang="es-UY" sz="2000" dirty="0" smtClean="0"/>
              <a:t> para hacer frente a cambios y tendencias.</a:t>
            </a:r>
            <a:endParaRPr lang="es-ES" sz="20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905958"/>
            <a:ext cx="3384376" cy="27075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12"/>
    </mc:Choice>
    <mc:Fallback xmlns="">
      <p:transition spd="slow" advTm="4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/>
          </p:nvPr>
        </p:nvSpPr>
        <p:spPr bwMode="auto"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x-none" dirty="0" smtClean="0">
                <a:effectLst/>
              </a:rPr>
              <a:t>7.2 </a:t>
            </a:r>
            <a:r>
              <a:rPr lang="es-UY" dirty="0" smtClean="0">
                <a:effectLst/>
              </a:rPr>
              <a:t>Competencia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251520" y="1484784"/>
            <a:ext cx="8229600" cy="4525962"/>
          </a:xfrm>
        </p:spPr>
        <p:txBody>
          <a:bodyPr/>
          <a:lstStyle/>
          <a:p>
            <a:r>
              <a:rPr lang="es-ES" sz="2000" dirty="0" smtClean="0"/>
              <a:t>La organización debe</a:t>
            </a:r>
            <a:r>
              <a:rPr lang="es-UY" sz="2000" dirty="0" smtClean="0"/>
              <a:t> determinar las </a:t>
            </a:r>
            <a:r>
              <a:rPr lang="es-UY" sz="2000" b="1" dirty="0" smtClean="0"/>
              <a:t>competencias necesarias </a:t>
            </a:r>
            <a:r>
              <a:rPr lang="es-UY" sz="2000" dirty="0" smtClean="0"/>
              <a:t>de las personas que, con su trabajo, </a:t>
            </a:r>
            <a:r>
              <a:rPr lang="es-UY" sz="2000" u="sng" dirty="0" smtClean="0"/>
              <a:t>puedan estar incidiendo en el desempeño de la calidad</a:t>
            </a:r>
            <a:r>
              <a:rPr lang="es-UY" sz="2000" dirty="0" smtClean="0"/>
              <a:t>. En la práctica, esto </a:t>
            </a:r>
            <a:r>
              <a:rPr lang="es-ES" sz="2000" dirty="0" smtClean="0"/>
              <a:t>aplica a</a:t>
            </a:r>
            <a:r>
              <a:rPr lang="es-UY" sz="2000" dirty="0" smtClean="0"/>
              <a:t> casi todos los cargos.</a:t>
            </a:r>
          </a:p>
          <a:p>
            <a:r>
              <a:rPr lang="es-ES" sz="2000" dirty="0" smtClean="0"/>
              <a:t>Las competencias necesarias están en las descripciones de cargos.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573016"/>
            <a:ext cx="2366174" cy="20945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23"/>
    </mc:Choice>
    <mc:Fallback xmlns="">
      <p:transition spd="slow" advTm="38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0" y="260648"/>
            <a:ext cx="9144000" cy="4957465"/>
          </a:xfrm>
        </p:spPr>
        <p:txBody>
          <a:bodyPr/>
          <a:lstStyle/>
          <a:p>
            <a:r>
              <a:rPr lang="es-UY" sz="2000" dirty="0" smtClean="0"/>
              <a:t>No se mencionan las </a:t>
            </a:r>
            <a:r>
              <a:rPr lang="es-UY" sz="2000" u="sng" dirty="0" smtClean="0"/>
              <a:t>habilidades</a:t>
            </a:r>
            <a:r>
              <a:rPr lang="es-UY" sz="2000" dirty="0" smtClean="0"/>
              <a:t>. </a:t>
            </a:r>
          </a:p>
          <a:p>
            <a:r>
              <a:rPr lang="es-UY" sz="2000" dirty="0" smtClean="0"/>
              <a:t>Definición de competencia (ISO 9000:2015):</a:t>
            </a:r>
          </a:p>
          <a:p>
            <a:r>
              <a:rPr lang="es-UY" sz="2000" b="1" i="1" dirty="0" smtClean="0"/>
              <a:t>"capacidad para aplicar conocimientos y </a:t>
            </a:r>
            <a:r>
              <a:rPr lang="es-UY" sz="2000" b="1" i="1" dirty="0" smtClean="0">
                <a:solidFill>
                  <a:srgbClr val="0000FF"/>
                </a:solidFill>
              </a:rPr>
              <a:t>habilidades </a:t>
            </a:r>
            <a:r>
              <a:rPr lang="es-UY" sz="2000" b="1" i="1" dirty="0" smtClean="0"/>
              <a:t>con el fin de lograr los resultados previstos"</a:t>
            </a:r>
          </a:p>
          <a:p>
            <a:r>
              <a:rPr lang="es-UY" sz="2000" dirty="0" smtClean="0"/>
              <a:t>Por tanto, el concepto de habilidad </a:t>
            </a:r>
            <a:r>
              <a:rPr lang="es-UY" sz="2000" u="sng" dirty="0" smtClean="0"/>
              <a:t>queda incluido </a:t>
            </a:r>
            <a:r>
              <a:rPr lang="es-UY" sz="2000" dirty="0" smtClean="0"/>
              <a:t>dentro de las competencias.</a:t>
            </a:r>
          </a:p>
          <a:p>
            <a:endParaRPr lang="es-UY" sz="2000" dirty="0" smtClean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747021255"/>
              </p:ext>
            </p:extLst>
          </p:nvPr>
        </p:nvGraphicFramePr>
        <p:xfrm>
          <a:off x="1691680" y="2060848"/>
          <a:ext cx="6264696" cy="449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37"/>
    </mc:Choice>
    <mc:Fallback xmlns="">
      <p:transition spd="slow" advTm="73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 bwMode="auto">
          <a:xfrm>
            <a:off x="3347864" y="44624"/>
            <a:ext cx="5796136" cy="911225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UY" sz="2500" dirty="0" smtClean="0">
                <a:effectLst/>
              </a:rPr>
              <a:t>Herramienta</a:t>
            </a:r>
            <a:r>
              <a:rPr lang="es-419" sz="2500" dirty="0">
                <a:effectLst/>
              </a:rPr>
              <a:t>s</a:t>
            </a:r>
            <a:r>
              <a:rPr lang="es-UY" sz="2500" dirty="0" smtClean="0">
                <a:effectLst/>
              </a:rPr>
              <a:t> de implementación</a:t>
            </a:r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>
          <a:xfrm>
            <a:off x="107504" y="692696"/>
            <a:ext cx="8784976" cy="4794250"/>
          </a:xfrm>
        </p:spPr>
        <p:txBody>
          <a:bodyPr/>
          <a:lstStyle/>
          <a:p>
            <a:r>
              <a:rPr lang="es-ES" sz="2000" b="1" dirty="0" smtClean="0">
                <a:solidFill>
                  <a:srgbClr val="0000FF"/>
                </a:solidFill>
              </a:rPr>
              <a:t>Planes</a:t>
            </a:r>
            <a:r>
              <a:rPr lang="es-UY" sz="2000" b="1" dirty="0" smtClean="0">
                <a:solidFill>
                  <a:srgbClr val="0000FF"/>
                </a:solidFill>
              </a:rPr>
              <a:t> de capacitación anuales</a:t>
            </a:r>
            <a:r>
              <a:rPr lang="es-UY" sz="2000" dirty="0" smtClean="0"/>
              <a:t> y</a:t>
            </a:r>
            <a:r>
              <a:rPr lang="es-ES" sz="2000" dirty="0" smtClean="0"/>
              <a:t> métodos de</a:t>
            </a:r>
            <a:r>
              <a:rPr lang="es-UY" sz="2000" dirty="0" smtClean="0"/>
              <a:t> </a:t>
            </a:r>
            <a:r>
              <a:rPr lang="es-UY" sz="2000" b="1" dirty="0" smtClean="0"/>
              <a:t>evaluación de la eficacia</a:t>
            </a:r>
            <a:r>
              <a:rPr lang="es-UY" sz="2000" dirty="0" smtClean="0"/>
              <a:t> de la formación brindada. </a:t>
            </a:r>
            <a:r>
              <a:rPr lang="es-UY" sz="2000" i="1" dirty="0" smtClean="0"/>
              <a:t>Para esto último, en cada instancia de formación describir su objetivo. Luego de brindada la formación y de pasar un tiempo razonable, los supervisores pueden evaluar en qué medida se cumplió con dicho objetivo</a:t>
            </a:r>
            <a:r>
              <a:rPr lang="es-UY" sz="2000" dirty="0" smtClean="0"/>
              <a:t>.</a:t>
            </a:r>
          </a:p>
          <a:p>
            <a:r>
              <a:rPr lang="es-UY" sz="2000" dirty="0" smtClean="0"/>
              <a:t>Para las habilidades personales, se pueden aplicar herramientas como ser las </a:t>
            </a:r>
            <a:r>
              <a:rPr lang="es-UY" sz="2000" b="1" dirty="0" smtClean="0">
                <a:solidFill>
                  <a:srgbClr val="0000FF"/>
                </a:solidFill>
              </a:rPr>
              <a:t>evaluaciones de desempeño</a:t>
            </a:r>
            <a:r>
              <a:rPr lang="es-UY" sz="2000" dirty="0" smtClean="0"/>
              <a:t>.</a:t>
            </a:r>
          </a:p>
          <a:p>
            <a:r>
              <a:rPr lang="es-UY" sz="2000" dirty="0" smtClean="0"/>
              <a:t>Es importante </a:t>
            </a:r>
            <a:r>
              <a:rPr lang="es-ES" sz="2000" dirty="0" smtClean="0"/>
              <a:t>que la organización conserve</a:t>
            </a:r>
            <a:r>
              <a:rPr lang="es-UY" sz="2000" dirty="0" smtClean="0"/>
              <a:t> </a:t>
            </a:r>
            <a:r>
              <a:rPr lang="es-UY" sz="2000" b="1" dirty="0" smtClean="0">
                <a:solidFill>
                  <a:srgbClr val="0000FF"/>
                </a:solidFill>
              </a:rPr>
              <a:t>legajos actualizados</a:t>
            </a:r>
            <a:r>
              <a:rPr lang="es-UY" sz="2000" dirty="0" smtClean="0"/>
              <a:t> que puedan presentarse como evidencia de las competencias que dispone el personal.</a:t>
            </a:r>
          </a:p>
          <a:p>
            <a:pPr>
              <a:lnSpc>
                <a:spcPct val="80000"/>
              </a:lnSpc>
            </a:pPr>
            <a:endParaRPr lang="es-UY" sz="2000" dirty="0" smtClean="0"/>
          </a:p>
        </p:txBody>
      </p:sp>
      <p:pic>
        <p:nvPicPr>
          <p:cNvPr id="22532" name="Picture 5" descr="Plan de capacitac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786188"/>
            <a:ext cx="47529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467544" y="0"/>
            <a:ext cx="8229600" cy="739602"/>
          </a:xfrm>
          <a:prstGeom prst="rect">
            <a:avLst/>
          </a:prstGeom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9pPr>
            <a:extLst/>
          </a:lstStyle>
          <a:p>
            <a:pPr>
              <a:defRPr/>
            </a:pPr>
            <a:r>
              <a:rPr lang="es-UY" smtClean="0">
                <a:effectLst/>
              </a:rPr>
              <a:t>Formación</a:t>
            </a:r>
            <a:endParaRPr lang="es-UY" dirty="0" smtClean="0">
              <a:effectLst/>
            </a:endParaRPr>
          </a:p>
        </p:txBody>
      </p:sp>
      <p:pic>
        <p:nvPicPr>
          <p:cNvPr id="6" name="Picture 5" descr="legajo del person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13" y="3933056"/>
            <a:ext cx="1671192" cy="192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86"/>
    </mc:Choice>
    <mc:Fallback xmlns="">
      <p:transition spd="slow" advTm="140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400" dirty="0" smtClean="0"/>
              <a:t>Fin de esta presentación</a:t>
            </a:r>
            <a:endParaRPr lang="es-UY" sz="24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1979712" y="2472523"/>
            <a:ext cx="5040560" cy="122413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s-UY" sz="4400" b="1" dirty="0" smtClean="0">
                <a:latin typeface="Vivaldi" pitchFamily="66" charset="0"/>
              </a:rPr>
              <a:t>Muchas gracias</a:t>
            </a:r>
            <a:endParaRPr lang="es-UY" sz="4400" b="1" dirty="0">
              <a:latin typeface="Vivaldi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6021288"/>
            <a:ext cx="1451429" cy="511299"/>
          </a:xfrm>
          <a:prstGeom prst="rect">
            <a:avLst/>
          </a:prstGeom>
        </p:spPr>
      </p:pic>
      <p:sp>
        <p:nvSpPr>
          <p:cNvPr id="6" name="Pentágono 5">
            <a:hlinkClick r:id="rId5" action="ppaction://hlinksldjump"/>
          </p:cNvPr>
          <p:cNvSpPr/>
          <p:nvPr/>
        </p:nvSpPr>
        <p:spPr>
          <a:xfrm flipH="1">
            <a:off x="1115616" y="4456587"/>
            <a:ext cx="2376264" cy="792088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Volver al inicio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0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6"/>
    </mc:Choice>
    <mc:Fallback xmlns="">
      <p:transition spd="slow" advTm="2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ctrTitle"/>
          </p:nvPr>
        </p:nvSpPr>
        <p:spPr bwMode="auto">
          <a:xfrm>
            <a:off x="251520" y="260648"/>
            <a:ext cx="7772400" cy="504056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ES_tradnl" sz="2900" b="0" dirty="0" smtClean="0">
                <a:effectLst/>
              </a:rPr>
              <a:t>Contenido de la presentación:</a:t>
            </a:r>
            <a:endParaRPr lang="es-ES_tradnl" sz="2100" dirty="0" smtClean="0">
              <a:effectLst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060344167"/>
              </p:ext>
            </p:extLst>
          </p:nvPr>
        </p:nvGraphicFramePr>
        <p:xfrm>
          <a:off x="395536" y="1052736"/>
          <a:ext cx="802838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 bwMode="auto">
          <a:xfrm>
            <a:off x="500063" y="44624"/>
            <a:ext cx="8229600" cy="854968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x-none" dirty="0" smtClean="0">
                <a:effectLst/>
              </a:rPr>
              <a:t>7.1 </a:t>
            </a:r>
            <a:r>
              <a:rPr lang="es-UY" dirty="0" smtClean="0">
                <a:effectLst/>
              </a:rPr>
              <a:t>Recursos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179512" y="764704"/>
            <a:ext cx="8568952" cy="1512168"/>
          </a:xfrm>
        </p:spPr>
        <p:txBody>
          <a:bodyPr/>
          <a:lstStyle/>
          <a:p>
            <a:r>
              <a:rPr lang="es-UY" sz="2000" b="1" dirty="0" smtClean="0"/>
              <a:t>7.1.1 Generalidades</a:t>
            </a:r>
          </a:p>
          <a:p>
            <a:pPr>
              <a:buFont typeface="Wingdings 3" pitchFamily="18" charset="2"/>
              <a:buNone/>
            </a:pPr>
            <a:r>
              <a:rPr lang="es-UY" sz="2000" dirty="0" smtClean="0"/>
              <a:t>La</a:t>
            </a:r>
            <a:r>
              <a:rPr lang="es-ES" sz="2000" dirty="0" smtClean="0"/>
              <a:t> </a:t>
            </a:r>
            <a:r>
              <a:rPr lang="es-UY" sz="2000" dirty="0" smtClean="0"/>
              <a:t>organización debe </a:t>
            </a:r>
            <a:r>
              <a:rPr lang="es-UY" sz="2000" b="1" u="sng" dirty="0" smtClean="0"/>
              <a:t>determinar</a:t>
            </a:r>
            <a:r>
              <a:rPr lang="es-UY" sz="2000" dirty="0" smtClean="0"/>
              <a:t> y </a:t>
            </a:r>
            <a:r>
              <a:rPr lang="es-UY" sz="2000" b="1" u="sng" dirty="0" smtClean="0"/>
              <a:t>proporcionar</a:t>
            </a:r>
            <a:r>
              <a:rPr lang="es-UY" sz="2000" dirty="0" smtClean="0"/>
              <a:t> los recursos necesarios</a:t>
            </a:r>
            <a:r>
              <a:rPr lang="es-419" sz="2000" dirty="0" smtClean="0"/>
              <a:t> (internos y externos)</a:t>
            </a:r>
            <a:r>
              <a:rPr lang="es-UY" sz="2000" dirty="0" smtClean="0"/>
              <a:t> para el </a:t>
            </a:r>
            <a:r>
              <a:rPr lang="es-UY" sz="2000" b="1" dirty="0" smtClean="0">
                <a:solidFill>
                  <a:srgbClr val="0000FF"/>
                </a:solidFill>
              </a:rPr>
              <a:t>establecimiento, implementación, mantenimiento y mejora continua</a:t>
            </a:r>
            <a:r>
              <a:rPr lang="es-UY" sz="2000" dirty="0" smtClean="0"/>
              <a:t> del sistema de gestión de la calidad.</a:t>
            </a:r>
          </a:p>
        </p:txBody>
      </p:sp>
      <p:pic>
        <p:nvPicPr>
          <p:cNvPr id="11268" name="Picture 6" descr="mon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356992"/>
            <a:ext cx="20669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267468159"/>
              </p:ext>
            </p:extLst>
          </p:nvPr>
        </p:nvGraphicFramePr>
        <p:xfrm>
          <a:off x="467544" y="2204864"/>
          <a:ext cx="6552728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75"/>
    </mc:Choice>
    <mc:Fallback xmlns="">
      <p:transition spd="slow" advTm="41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 bwMode="auto"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x-none" dirty="0" smtClean="0">
                <a:effectLst/>
              </a:rPr>
              <a:t>7.1.2 </a:t>
            </a:r>
            <a:r>
              <a:rPr lang="es-UY" dirty="0" smtClean="0">
                <a:effectLst/>
              </a:rPr>
              <a:t>Personas</a:t>
            </a:r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468313" y="1196975"/>
            <a:ext cx="8229600" cy="4525963"/>
          </a:xfrm>
        </p:spPr>
        <p:txBody>
          <a:bodyPr/>
          <a:lstStyle/>
          <a:p>
            <a:r>
              <a:rPr lang="es-ES" dirty="0" smtClean="0"/>
              <a:t>La</a:t>
            </a:r>
            <a:r>
              <a:rPr lang="es-UY" dirty="0" smtClean="0"/>
              <a:t> organización debe determinar y proporcionar </a:t>
            </a:r>
            <a:r>
              <a:rPr lang="es-UY" u="sng" dirty="0" smtClean="0"/>
              <a:t>las personas necesarias</a:t>
            </a:r>
            <a:r>
              <a:rPr lang="es-UY" dirty="0" smtClean="0"/>
              <a:t> para la implementación eficaz de su sistema de gestión de la calidad y para la operación y control de sus procesos.</a:t>
            </a:r>
          </a:p>
          <a:p>
            <a:pPr>
              <a:buFont typeface="Wingdings 3" pitchFamily="18" charset="2"/>
              <a:buNone/>
            </a:pPr>
            <a:endParaRPr lang="es-UY" dirty="0" smtClean="0"/>
          </a:p>
        </p:txBody>
      </p:sp>
      <p:pic>
        <p:nvPicPr>
          <p:cNvPr id="1229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68960"/>
            <a:ext cx="26416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83568" y="3284984"/>
            <a:ext cx="4609157" cy="16561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/>
              <a:t>L</a:t>
            </a:r>
            <a:r>
              <a:rPr lang="es-UY" sz="2400" dirty="0" smtClean="0"/>
              <a:t>a </a:t>
            </a:r>
            <a:r>
              <a:rPr lang="es-UY" sz="2400" b="1" u="sng" dirty="0" smtClean="0"/>
              <a:t>cantidad de personal </a:t>
            </a:r>
            <a:r>
              <a:rPr lang="es-UY" sz="2400" dirty="0" smtClean="0"/>
              <a:t>asignada a un proceso: </a:t>
            </a:r>
            <a:r>
              <a:rPr lang="es-ES" sz="2400" dirty="0" smtClean="0"/>
              <a:t>debe ser suficiente</a:t>
            </a:r>
            <a:endParaRPr lang="es-UY" sz="240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53"/>
    </mc:Choice>
    <mc:Fallback xmlns="">
      <p:transition spd="slow" advTm="31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395536" y="764704"/>
          <a:ext cx="83884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1 Diagrama"/>
          <p:cNvGraphicFramePr/>
          <p:nvPr/>
        </p:nvGraphicFramePr>
        <p:xfrm>
          <a:off x="1684172" y="4581128"/>
          <a:ext cx="6096000" cy="1772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316" name="Rectangle 2"/>
          <p:cNvSpPr txBox="1">
            <a:spLocks/>
          </p:cNvSpPr>
          <p:nvPr/>
        </p:nvSpPr>
        <p:spPr bwMode="auto">
          <a:xfrm>
            <a:off x="617538" y="333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" sz="4100" b="1">
                <a:solidFill>
                  <a:schemeClr val="tx2"/>
                </a:solidFill>
                <a:latin typeface="Constantia" pitchFamily="18" charset="0"/>
              </a:rPr>
              <a:t>7.1.3 </a:t>
            </a:r>
            <a:r>
              <a:rPr lang="es-UY" sz="4100" b="1">
                <a:solidFill>
                  <a:schemeClr val="tx2"/>
                </a:solidFill>
                <a:latin typeface="Constantia" pitchFamily="18" charset="0"/>
              </a:rPr>
              <a:t>Infraestructura</a:t>
            </a:r>
          </a:p>
        </p:txBody>
      </p:sp>
      <p:sp>
        <p:nvSpPr>
          <p:cNvPr id="5" name="4 Flecha arriba"/>
          <p:cNvSpPr/>
          <p:nvPr/>
        </p:nvSpPr>
        <p:spPr>
          <a:xfrm>
            <a:off x="1258888" y="4292600"/>
            <a:ext cx="7200900" cy="649288"/>
          </a:xfrm>
          <a:prstGeom prst="upArrow">
            <a:avLst>
              <a:gd name="adj1" fmla="val 50000"/>
              <a:gd name="adj2" fmla="val 5213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UY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89"/>
    </mc:Choice>
    <mc:Fallback xmlns="">
      <p:transition spd="slow" advTm="55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 bwMode="auto">
          <a:xfrm>
            <a:off x="468313" y="260350"/>
            <a:ext cx="8229600" cy="792386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s-UY" sz="2800" dirty="0" smtClean="0">
                <a:effectLst/>
              </a:rPr>
              <a:t>Mantenimiento preventivo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323528" y="980728"/>
            <a:ext cx="8229600" cy="4757737"/>
          </a:xfrm>
        </p:spPr>
        <p:txBody>
          <a:bodyPr/>
          <a:lstStyle/>
          <a:p>
            <a:r>
              <a:rPr lang="es-UY" sz="2400" dirty="0" smtClean="0"/>
              <a:t>Pueden contener, entre otras cosas:</a:t>
            </a:r>
          </a:p>
          <a:p>
            <a:pPr marL="742950" lvl="1" indent="-285750"/>
            <a:r>
              <a:rPr lang="es-UY" sz="2000" dirty="0" smtClean="0"/>
              <a:t>el bien objeto de mantenimiento preventivo</a:t>
            </a:r>
          </a:p>
          <a:p>
            <a:pPr marL="742950" lvl="1" indent="-285750"/>
            <a:r>
              <a:rPr lang="es-UY" sz="2000" dirty="0" smtClean="0"/>
              <a:t>quién se ocupa del mantenimiento</a:t>
            </a:r>
          </a:p>
          <a:p>
            <a:pPr marL="742950" lvl="1" indent="-285750"/>
            <a:r>
              <a:rPr lang="es-UY" sz="2000" dirty="0" smtClean="0"/>
              <a:t>con qué frecuencia se hace</a:t>
            </a:r>
          </a:p>
          <a:p>
            <a:pPr marL="742950" lvl="1" indent="-285750"/>
            <a:r>
              <a:rPr lang="es-UY" sz="2000" dirty="0" smtClean="0"/>
              <a:t>qué registros </a:t>
            </a:r>
            <a:r>
              <a:rPr lang="es-ES" sz="2000" dirty="0" smtClean="0"/>
              <a:t>se utilizan para evidenciar su</a:t>
            </a:r>
            <a:r>
              <a:rPr lang="es-UY" sz="2000" dirty="0" smtClean="0"/>
              <a:t> cumplimiento</a:t>
            </a:r>
          </a:p>
          <a:p>
            <a:pPr marL="742950" lvl="1" indent="-285750">
              <a:buFont typeface="Verdana" pitchFamily="34" charset="0"/>
              <a:buNone/>
            </a:pPr>
            <a:endParaRPr lang="es-UY" sz="2000" dirty="0" smtClean="0"/>
          </a:p>
          <a:p>
            <a:pPr>
              <a:lnSpc>
                <a:spcPct val="90000"/>
              </a:lnSpc>
            </a:pPr>
            <a:endParaRPr lang="es-UY" sz="2300" dirty="0" smtClean="0"/>
          </a:p>
        </p:txBody>
      </p:sp>
      <p:pic>
        <p:nvPicPr>
          <p:cNvPr id="14340" name="Picture 5" descr="Plan de mantenimiento preventi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80928"/>
            <a:ext cx="6605370" cy="334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76"/>
    </mc:Choice>
    <mc:Fallback xmlns="">
      <p:transition spd="slow" advTm="33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539552" y="1340768"/>
          <a:ext cx="8229600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635896" y="677122"/>
            <a:ext cx="4989240" cy="47895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UY" sz="2000" dirty="0" smtClean="0">
                <a:solidFill>
                  <a:schemeClr val="tx1"/>
                </a:solidFill>
                <a:effectLst/>
              </a:rPr>
              <a:t>Combinación de factores físicos y humanos</a:t>
            </a:r>
            <a:endParaRPr lang="es-UY" sz="20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014493237"/>
              </p:ext>
            </p:extLst>
          </p:nvPr>
        </p:nvGraphicFramePr>
        <p:xfrm>
          <a:off x="1812032" y="5589240"/>
          <a:ext cx="6096000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5 Flecha arriba"/>
          <p:cNvSpPr/>
          <p:nvPr/>
        </p:nvSpPr>
        <p:spPr>
          <a:xfrm>
            <a:off x="1258888" y="5040313"/>
            <a:ext cx="7200900" cy="549275"/>
          </a:xfrm>
          <a:prstGeom prst="upArrow">
            <a:avLst>
              <a:gd name="adj1" fmla="val 50000"/>
              <a:gd name="adj2" fmla="val 5213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UY"/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244152" y="0"/>
            <a:ext cx="8229600" cy="1143000"/>
          </a:xfrm>
          <a:prstGeom prst="rect">
            <a:avLst/>
          </a:prstGeom>
          <a:extLst/>
        </p:spPr>
        <p:txBody>
          <a:bodyPr anchor="ctr">
            <a:normAutofit fontScale="97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9pPr>
            <a:extLst/>
          </a:lstStyle>
          <a:p>
            <a:pPr>
              <a:defRPr/>
            </a:pPr>
            <a:r>
              <a:rPr lang="x-none" sz="3700" smtClean="0">
                <a:effectLst/>
              </a:rPr>
              <a:t>7.1.4 </a:t>
            </a:r>
            <a:r>
              <a:rPr lang="es-UY" sz="3700" smtClean="0">
                <a:effectLst/>
              </a:rPr>
              <a:t>Ambiente para la operación de los procesos</a:t>
            </a:r>
            <a:endParaRPr lang="es-UY" sz="3700" dirty="0" smtClean="0">
              <a:effectLst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19"/>
    </mc:Choice>
    <mc:Fallback xmlns="">
      <p:transition spd="slow" advTm="96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772366"/>
              </p:ext>
            </p:extLst>
          </p:nvPr>
        </p:nvGraphicFramePr>
        <p:xfrm>
          <a:off x="500063" y="980728"/>
          <a:ext cx="8229600" cy="5045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40694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UY" sz="2400" dirty="0" smtClean="0"/>
              <a:t>Herramientas para gestionar el ambiente de trabajo</a:t>
            </a:r>
            <a:endParaRPr lang="es-UY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37"/>
    </mc:Choice>
    <mc:Fallback xmlns="">
      <p:transition spd="slow" advTm="65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67544" y="116632"/>
            <a:ext cx="8229600" cy="406946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x-none" sz="2800" dirty="0" smtClean="0">
                <a:effectLst/>
              </a:rPr>
              <a:t>7.1.5 </a:t>
            </a:r>
            <a:r>
              <a:rPr lang="es-UY" sz="2800" u="sng" dirty="0" smtClean="0">
                <a:solidFill>
                  <a:srgbClr val="0070C0"/>
                </a:solidFill>
                <a:effectLst/>
              </a:rPr>
              <a:t>Recursos</a:t>
            </a:r>
            <a:r>
              <a:rPr lang="es-UY" sz="2800" dirty="0" smtClean="0">
                <a:solidFill>
                  <a:srgbClr val="0070C0"/>
                </a:solidFill>
                <a:effectLst/>
              </a:rPr>
              <a:t> </a:t>
            </a:r>
            <a:r>
              <a:rPr lang="es-UY" sz="2800" dirty="0" smtClean="0">
                <a:effectLst/>
              </a:rPr>
              <a:t>de seguimiento y medición</a:t>
            </a:r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xfrm>
            <a:off x="251520" y="877094"/>
            <a:ext cx="8568952" cy="5512594"/>
          </a:xfrm>
        </p:spPr>
        <p:txBody>
          <a:bodyPr/>
          <a:lstStyle/>
          <a:p>
            <a:r>
              <a:rPr lang="es-UY" sz="1800" b="1" u="sng" dirty="0" smtClean="0"/>
              <a:t>Incluye los r</a:t>
            </a:r>
            <a:r>
              <a:rPr lang="es-ES" sz="1800" b="1" u="sng" dirty="0" err="1" smtClean="0"/>
              <a:t>ecursos</a:t>
            </a:r>
            <a:r>
              <a:rPr lang="es-ES" sz="1800" b="1" u="sng" dirty="0" smtClean="0"/>
              <a:t> </a:t>
            </a:r>
            <a:r>
              <a:rPr lang="es-ES" sz="1800" b="1" u="sng" dirty="0"/>
              <a:t>humanos </a:t>
            </a:r>
            <a:r>
              <a:rPr lang="es-ES" sz="1800" dirty="0"/>
              <a:t>que realizan estas </a:t>
            </a:r>
            <a:r>
              <a:rPr lang="es-ES" sz="1800" dirty="0" smtClean="0"/>
              <a:t>tareas.</a:t>
            </a:r>
            <a:endParaRPr lang="es-UY" sz="1800" dirty="0"/>
          </a:p>
          <a:p>
            <a:endParaRPr lang="es-UY" sz="1800" dirty="0" smtClean="0"/>
          </a:p>
          <a:p>
            <a:r>
              <a:rPr lang="es-ES" sz="1800" b="1" dirty="0">
                <a:solidFill>
                  <a:srgbClr val="0000FF"/>
                </a:solidFill>
              </a:rPr>
              <a:t>Aplica</a:t>
            </a:r>
            <a:r>
              <a:rPr lang="es-ES" sz="1800" dirty="0"/>
              <a:t> </a:t>
            </a:r>
            <a:r>
              <a:rPr lang="es-ES" sz="1800" dirty="0" smtClean="0"/>
              <a:t>la </a:t>
            </a:r>
            <a:r>
              <a:rPr lang="es-UY" sz="1800" dirty="0" smtClean="0"/>
              <a:t>trazabilidad </a:t>
            </a:r>
            <a:r>
              <a:rPr lang="es-UY" sz="1800" dirty="0"/>
              <a:t>de las </a:t>
            </a:r>
            <a:r>
              <a:rPr lang="es-UY" sz="1800" dirty="0" smtClean="0"/>
              <a:t>mediciones cuando es </a:t>
            </a:r>
            <a:r>
              <a:rPr lang="es-UY" sz="1800" dirty="0"/>
              <a:t>un requisito legal o reglamentario o de la propia organización o una expectativa de clientes o partes interesadas</a:t>
            </a:r>
            <a:r>
              <a:rPr lang="es-UY" sz="1800" dirty="0" smtClean="0"/>
              <a:t>.</a:t>
            </a:r>
          </a:p>
          <a:p>
            <a:pPr marL="109537" indent="0">
              <a:buNone/>
            </a:pPr>
            <a:endParaRPr lang="es-UY" sz="1800" dirty="0" smtClean="0"/>
          </a:p>
          <a:p>
            <a:pPr>
              <a:lnSpc>
                <a:spcPct val="80000"/>
              </a:lnSpc>
            </a:pPr>
            <a:endParaRPr lang="es-UY" sz="1800" dirty="0" smtClean="0"/>
          </a:p>
        </p:txBody>
      </p:sp>
      <p:pic>
        <p:nvPicPr>
          <p:cNvPr id="17412" name="Picture 6" descr="Balanza-Ojos-5802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72" y="3092162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termometr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88" y="265113"/>
            <a:ext cx="39211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921440921"/>
              </p:ext>
            </p:extLst>
          </p:nvPr>
        </p:nvGraphicFramePr>
        <p:xfrm>
          <a:off x="1901406" y="2492896"/>
          <a:ext cx="6473421" cy="275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2 Pergamino vertical"/>
          <p:cNvSpPr/>
          <p:nvPr/>
        </p:nvSpPr>
        <p:spPr>
          <a:xfrm>
            <a:off x="2339752" y="4797152"/>
            <a:ext cx="1512168" cy="1080120"/>
          </a:xfrm>
          <a:prstGeom prst="verticalScroll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dirty="0" smtClean="0"/>
              <a:t>Registros</a:t>
            </a:r>
            <a:endParaRPr lang="es-UY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17"/>
    </mc:Choice>
    <mc:Fallback xmlns="">
      <p:transition spd="slow" advTm="74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874</TotalTime>
  <Words>715</Words>
  <Application>Microsoft Office PowerPoint</Application>
  <PresentationFormat>Presentación en pantalla (4:3)</PresentationFormat>
  <Paragraphs>125</Paragraphs>
  <Slides>16</Slides>
  <Notes>2</Notes>
  <HiddenSlides>0</HiddenSlides>
  <MMClips>16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宋体</vt:lpstr>
      <vt:lpstr>Arial</vt:lpstr>
      <vt:lpstr>Calibri</vt:lpstr>
      <vt:lpstr>Constantia</vt:lpstr>
      <vt:lpstr>Verdana</vt:lpstr>
      <vt:lpstr>Vivaldi</vt:lpstr>
      <vt:lpstr>Wingdings 2</vt:lpstr>
      <vt:lpstr>Wingdings 3</vt:lpstr>
      <vt:lpstr>Concurrencia</vt:lpstr>
      <vt:lpstr>Presentación de PowerPoint</vt:lpstr>
      <vt:lpstr>Contenido de la presentación:</vt:lpstr>
      <vt:lpstr>7.1 Recursos</vt:lpstr>
      <vt:lpstr>7.1.2 Personas</vt:lpstr>
      <vt:lpstr>Presentación de PowerPoint</vt:lpstr>
      <vt:lpstr>Mantenimiento preventivo</vt:lpstr>
      <vt:lpstr>Combinación de factores físicos y humanos</vt:lpstr>
      <vt:lpstr>Herramientas para gestionar el ambiente de trabajo</vt:lpstr>
      <vt:lpstr>7.1.5 Recursos de seguimiento y medición</vt:lpstr>
      <vt:lpstr>7.1.5 Recursos de seguimiento y medición</vt:lpstr>
      <vt:lpstr>7.1.6 Conocimientos de la organización</vt:lpstr>
      <vt:lpstr>Gestionando el conocimiento</vt:lpstr>
      <vt:lpstr>7.2 Competencia</vt:lpstr>
      <vt:lpstr>Presentación de PowerPoint</vt:lpstr>
      <vt:lpstr>Herramientas de implementación</vt:lpstr>
      <vt:lpstr>Fin de esta presentación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calidad1</dc:creator>
  <cp:lastModifiedBy>Gerardo</cp:lastModifiedBy>
  <cp:revision>122</cp:revision>
  <dcterms:created xsi:type="dcterms:W3CDTF">2009-08-04T14:11:33Z</dcterms:created>
  <dcterms:modified xsi:type="dcterms:W3CDTF">2021-03-21T21:14:25Z</dcterms:modified>
</cp:coreProperties>
</file>